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397" r:id="rId3"/>
    <p:sldId id="431" r:id="rId4"/>
    <p:sldId id="398" r:id="rId5"/>
    <p:sldId id="399" r:id="rId6"/>
    <p:sldId id="400" r:id="rId7"/>
    <p:sldId id="401" r:id="rId8"/>
    <p:sldId id="402" r:id="rId9"/>
    <p:sldId id="403" r:id="rId10"/>
    <p:sldId id="404" r:id="rId11"/>
    <p:sldId id="405" r:id="rId12"/>
    <p:sldId id="406" r:id="rId13"/>
    <p:sldId id="407" r:id="rId14"/>
    <p:sldId id="408" r:id="rId15"/>
    <p:sldId id="409" r:id="rId16"/>
    <p:sldId id="410" r:id="rId17"/>
    <p:sldId id="411" r:id="rId18"/>
    <p:sldId id="412" r:id="rId19"/>
    <p:sldId id="413" r:id="rId20"/>
    <p:sldId id="414" r:id="rId21"/>
    <p:sldId id="416" r:id="rId22"/>
    <p:sldId id="417" r:id="rId23"/>
    <p:sldId id="418" r:id="rId24"/>
    <p:sldId id="420" r:id="rId25"/>
    <p:sldId id="425" r:id="rId26"/>
    <p:sldId id="426" r:id="rId27"/>
    <p:sldId id="427" r:id="rId28"/>
    <p:sldId id="428" r:id="rId29"/>
    <p:sldId id="429" r:id="rId30"/>
    <p:sldId id="430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15" r:id="rId3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45" autoAdjust="0"/>
    <p:restoredTop sz="94660"/>
  </p:normalViewPr>
  <p:slideViewPr>
    <p:cSldViewPr>
      <p:cViewPr varScale="1">
        <p:scale>
          <a:sx n="115" d="100"/>
          <a:sy n="115" d="100"/>
        </p:scale>
        <p:origin x="54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11T19:21:45.2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52,'63'2,"-1"2,90 19,119 43,70 11,-207-63,269-8,-216-9,-140 1,53-9,6-1,593-10,-567 24,158-4,-38-22,158 26,108-5,-276-18,694 17,-519 6,-273-14,-5 0,701 13,-819-2,1-1,23-6,36-3,748 6,-445 8,-301-3,44 1,136-17,-126 5,191 10,-150 3,-171-2,101 1,213-27,-61 3,-26 5,-161 11,135 7,-89 2,2326-2,-1546 67,-491-25,-192-24,-48-6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438 1 24575,'-9'0'0,"0"0"0,0 0 0,0 1 0,0 0 0,0 0 0,1 1 0,-1 1 0,1-1 0,-1 1 0,1 1 0,0-1 0,0 1 0,0 1 0,1 0 0,-1 0 0,1 0 0,0 1 0,1 0 0,-1 0 0,1 0 0,-8 12 0,-41 44 0,35-41 0,0 1 0,2 1 0,-18 29 0,-57 105-1365,80-133-5461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24575,'6'3'0,"1"0"0,0 0 0,-1 1 0,1 0 0,-1 0 0,0 0 0,0 1 0,-1-1 0,1 2 0,6 8 0,-4-7 0,134 153 0,-17-18 0,-96-111-32,37 34-1301,-52-55-5493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485 0 24575,'-4'2'0,"0"1"0,0-1 0,0 1 0,1-1 0,0 1 0,-1 0 0,1 0 0,0 1 0,0-1 0,1 1 0,-1-1 0,1 1 0,0 0 0,-3 5 0,-3 3 0,-386 516 0,376-509-1365,3-5-5461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1 161 24575,'0'-2'0,"0"0"0,1 0 0,-1 0 0,1 1 0,0-1 0,0 0 0,0 0 0,0 0 0,0 1 0,0-1 0,0 1 0,0-1 0,1 1 0,-1-1 0,0 1 0,1-1 0,2-1 0,33-20 0,-31 19 0,30-16 0,74-31 0,-91 44 0,1 1 0,-1 1 0,1 1 0,0 1 0,0 0 0,24 1 0,9 2 0,134 5 0,-165-3 0,-1 1 0,1 1 0,-1 1 0,0 1 0,0 0 0,29 15 0,0 8 0,-2 3 0,81 66 0,-12-6 0,-99-79 0,0 0 0,-1 1 0,-1 1 0,-1 1 0,18 22 0,-27-30 0,0 1 0,0 0 0,-1 0 0,-1 1 0,0 0 0,0 0 0,0 0 0,-1 0 0,-1 0 0,0 1 0,0-1 0,0 21 0,-2 11 0,2-19 0,-2 0 0,-1-1 0,-1 1 0,-4 24 0,4-42 0,1 1 0,-1-1 0,0 0 0,0 1 0,0-1 0,-1 0 0,1 0 0,-1 0 0,0-1 0,-1 1 0,1-1 0,-1 1 0,0-1 0,0 0 0,-1-1 0,1 1 0,-1-1 0,1 0 0,-1 0 0,0 0 0,-8 2 0,-21 6 0,-1-3 0,0 0 0,-53 3 0,8 0 0,-28 0 0,-148-6 0,211-5 0,361 9 0,-263-3 0,0 1 0,-1 3 0,99 32 0,-132-35 0,-1 0 0,-1 1 0,1 1 0,-2 1 0,1 0 0,-1 1 0,20 19 0,-27-22 0,-1 1 0,0 1 0,0 0 0,-1 0 0,0 0 0,-1 1 0,0 0 0,0 0 0,-1 0 0,-1 1 0,0 0 0,3 19 0,-2-8 0,-2 0 0,-1 0 0,0 26 0,-2-42 0,-1 0 0,1 1 0,-1-1 0,-1 0 0,1 0 0,-1 0 0,0 0 0,-1 0 0,0 0 0,0-1 0,0 1 0,-1-1 0,0 0 0,-5 6 0,-7 4 0,-1-2 0,-1 0 0,0 0 0,-1-2 0,0 0 0,-1-2 0,0 0 0,-43 14 0,5-6 0,0-3 0,-69 10 0,63-17-273,0-3 0,0-3 0,0-2 0,-114-16 0,141 10-6553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399 0 24575,'-8'1'0,"1"0"0,0 0 0,0 1 0,0 0 0,0 0 0,0 1 0,0 0 0,1 0 0,-1 0 0,1 1 0,0 0 0,0 0 0,1 1 0,-1 0 0,1 0 0,0 0 0,-9 11 0,-6 11 0,0 1 0,-23 46 0,32-56 0,-9 19 0,0 0 0,2 1 0,2 0 0,2 2 0,1 0 0,3 0 0,-8 53 0,-6 39 0,14-89 0,2 1 0,-2 48 0,11 344 0,0-428 0,0 0 0,0 0 0,1 0 0,0 0 0,0 0 0,1 0 0,0-1 0,0 1 0,1-1 0,0 0 0,0 0 0,1 0 0,0 0 0,0-1 0,0 0 0,1 0 0,0 0 0,10 6 0,6 3 0,2 0 0,-1-2 0,2-1 0,31 11 0,-50-21 0,1-1 0,-1 0 0,0 0 0,1 0 0,-1 0 0,1-1 0,-1 0 0,1-1 0,-1 0 0,1 0 0,-1 0 0,0 0 0,0-1 0,1 0 0,-1-1 0,-1 1 0,1-1 0,0 0 0,10-8 0,2-1 0,-1-2 0,0 0 0,-1 0 0,24-29 0,-27 26 0,-1-1 0,-1 0 0,0 0 0,-1-1 0,-1 0 0,-1-1 0,-1 0 0,7-28 0,-8 20 0,-1 0 0,-1 0 0,-1-1 0,-2 1 0,-3-49 0,1 72 0,0 0 0,0-1 0,0 1 0,-1 0 0,1 0 0,-1 1 0,-1-1 0,1 0 0,0 1 0,-1-1 0,0 1 0,0 0 0,-1 0 0,1 0 0,-1 0 0,1 0 0,-9-5 0,-3-1 0,-1 1 0,0 0 0,-31-11 0,27 12 0,0-1 0,0 1 0,0 1 0,-1 1 0,0 0 0,0 2 0,0 1 0,0 0 0,-1 2 0,-24 0 0,43 2 0,-1 0 0,0-1-1,1 1 1,-1 0 0,1 1-1,-1-1 1,1 1 0,-1 0-1,1-1 1,0 1 0,0 1 0,0-1-1,0 0 1,0 1 0,-3 3-1,-31 51 61,3-6-1480,22-39-5406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24575,'0'85'0,"1"42"0,-18 148 0,15-253 0,-1 0 0,-1 0 0,-1-1 0,-1 1 0,-17 38 0,22-59 0,0 0 0,1 1 0,-1-1 0,0 0 0,1 1 0,-1-1 0,1 1 0,-1-1 0,1 1 0,0-1 0,-1 1 0,1-1 0,0 1 0,0 0 0,0-1 0,0 1 0,0-1 0,1 1 0,-1-1 0,0 1 0,1-1 0,-1 1 0,1-1 0,0 1 0,-1-1 0,1 1 0,0-1 0,0 0 0,0 0 0,0 1 0,0-1 0,0 0 0,0 0 0,0 0 0,1 0 0,-1 0 0,0 0 0,0 0 0,1-1 0,-1 1 0,1 0 0,-1-1 0,1 1 0,-1-1 0,1 0 0,-1 1 0,4-1 0,10 3 0,0-1 0,0-1 0,0-1 0,18 0 0,-14-1 0,142-1 0,274 11 0,-327 1-1365,-65-6-5461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24575,'0'1591'-1365,"0"-1569"-5461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24575,'-1'118'0,"-1"17"0,21 177 0,-8-189 0,-9 198 0,-4-152 0,2-13-1365,0-124-5461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24575,'1975'0'0,"-1517"27"0,-34 0 0,162 4 0,73-11 0,-4-55 0,-603 31 0,330-12 0,-294 2-1365,-68 9-5461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24575,'169'-2'0,"181"5"0,-327-1 0,1 2 0,-2 0 0,1 1 0,0 2 0,-1 0 0,-1 1 0,40 22 0,2 6 0,66 52 0,-127-86 0,5 3 0,0 0 0,0 0 0,-1 1 0,0 0 0,0 0 0,-1 1 0,0-1 0,0 1 0,0 0 0,-1 1 0,6 13 0,-8-17 0,-1 0 0,0 0 0,-1 1 0,1-1 0,-1 0 0,1 0 0,-1 0 0,-1 1 0,1-1 0,0 0 0,-1 0 0,0 0 0,0 1 0,0-1 0,-1 0 0,1 0 0,-1-1 0,0 1 0,0 0 0,0-1 0,-1 1 0,1-1 0,-1 1 0,0-1 0,-3 3 0,-14 12 0,0 0 0,-1-2 0,-1 0 0,0-1 0,-1-2 0,-1 0 0,-43 17 0,-9-5 0,-98 21 0,-15 4 0,163-44 0,3 0 0,46-3 0,45-3 0,0 2 0,0 4 0,0 3 0,-1 2 0,0 4 0,126 44 0,-167-49 0,-15-6 0,0 0 0,-1 1 0,1 0 0,15 9 0,-23-11 0,1 0 0,-1 0 0,0 1 0,0-1 0,0 1 0,0-1 0,-1 1 0,1 0 0,-1 0 0,0 0 0,0 0 0,0 1 0,-1-1 0,1 0 0,0 6 0,0-1 0,-1 1 0,1-1 0,-1 0 0,-1 1 0,0-1 0,0 1 0,-1-1 0,0 1 0,-1-1 0,0 0 0,0 0 0,-1 1 0,0-2 0,-1 1 0,0 0 0,0-1 0,-10 14 0,3-8 0,-1 0 0,-1-1 0,0 0 0,0-1 0,-1-1 0,-1 0 0,0-1 0,-23 12 0,11-9 0,1-1 0,-2-1 0,1-2 0,-2 0 0,1-2 0,-1-1 0,0-1 0,-47 1 0,-45 4 10,-96 2-1385,190-12-5451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24575,'0'25'0,"1"16"0,-2 0 0,-1 0 0,-2-1 0,-17 70 0,-94 218 0,114-326 0,0 0 0,0 0 0,0 0 0,0 0 0,0 0 0,1 0 0,-1 0 0,1 0 0,0 0 0,0 0 0,-1 1 0,1-1 0,0 0 0,1 0 0,-1 0 0,0 0 0,1 0 0,-1 0 0,1 0 0,-1 0 0,1 0 0,0 0 0,0 0 0,0 0 0,0 0 0,0 0 0,2 1 0,1 0 0,1 0 0,-1 0 0,1 0 0,-1-1 0,1 1 0,0-1 0,0 0 0,0-1 0,0 1 0,6 0 0,74 21 0,-35-9 0,57 9 0,-52-14-44,-18-2-617,59 2 1,-68-9-6166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0 24575,'-4'69'0,"-19"111"0,1-17 0,16-63 0,5-55 0,-2 0 0,-17 81 0,10-74 0,2 0 0,2 0 0,3 1 0,5 74 0,-5 83 0,-1-185-1365,-2-2-5461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63 186 24575,'2'-6'0,"0"1"0,0-1 0,1 0 0,0 1 0,0 0 0,1 0 0,-1 0 0,1 0 0,0 0 0,1 1 0,4-5 0,2-3 0,1 0 0,0-1 0,1 2 0,0-1 0,0 2 0,1 0 0,24-13 0,-34 21 0,0 0 0,0 0 0,0 0 0,1 0 0,-1 0 0,1 1 0,0 0 0,-1 0 0,1 0 0,0 1 0,0-1 0,-1 1 0,1 0 0,0 1 0,0-1 0,-1 1 0,1 0 0,0 0 0,-1 0 0,1 1 0,-1-1 0,1 1 0,-1 0 0,0 1 0,0-1 0,0 1 0,0 0 0,4 4 0,12 14 0,-1 2 0,-1 0 0,-2 1 0,0 1 0,-1 0 0,20 50 0,-13-19 0,-3 1 0,15 79 0,-26-82 0,-2 0 0,-3 0 0,-2 0 0,-12 100 0,8-132 0,0-1 0,-2 0 0,0-1 0,-1 1 0,-1-1 0,-1-1 0,-1 1 0,-1-1 0,-1-1 0,0 0 0,-1 0 0,-1-1 0,-22 23 0,28-35 0,1 0 0,-1-1 0,0 0 0,0 0 0,-1-1 0,1 0 0,-1 0 0,1-1 0,-1 0 0,0 0 0,0-1 0,-14 1 0,-13 0 0,-58-6 0,38 1 0,26 3 0,18 1 0,0-1 0,0 0 0,0-1 0,0 0 0,-10-3 0,18 4 0,1-1 0,-1 0 0,1 0 0,0 0 0,0 0 0,-1 0 0,1 0 0,0-1 0,0 1 0,0-1 0,0 0 0,0 1 0,1-1 0,-1 0 0,1 0 0,-1 0 0,1 0 0,-1 0 0,1-1 0,0 1 0,0 0 0,0-1 0,0 1 0,1 0 0,-1-1 0,0-4 0,-2-17 0,1 0 0,1 0 0,1-1 0,5-30 0,-4 45 0,1-1 0,0 1 0,1-1 0,0 1 0,0 0 0,1 0 0,1 1 0,0-1 0,0 1 0,1 0 0,0 0 0,9-10 0,-10 15 0,0 0 0,0 0 0,1 1 0,-1 0 0,1 0 0,-1 1 0,1-1 0,0 1 0,0 0 0,0 1 0,0 0 0,1 0 0,-1 0 0,0 0 0,0 1 0,10 1 0,11 0 0,0 2 0,35 9 0,-35-7 0,0 2 0,-1 0 0,0 2 0,-1 1 0,36 20 0,-48-20 0,0 2 0,0 0 0,-1 0 0,-1 1 0,0 0 0,17 29 0,7 8 0,20 26 0,-35-46 0,2 0 0,33 34 0,8-5-1365,-43-44-5461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24575,'-1'8'0,"0"0"0,-1-1 0,1 1 0,-6 14 0,-6 29 0,8 368 0,8-229 0,-2-141-89,0-27-123,-1-1-1,0 1 0,-2 0 0,0 0 1,-7 23-1,4-27-6613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24575,'2'5'0,"0"-1"0,0 1 0,1-1 0,0 0 0,0 0 0,0 0 0,0 0 0,1-1 0,0 1 0,6 3 0,-3 1 0,139 119 0,35 35 0,-105-94-1365,-53-51-5461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0 24575,'-10'11'0,"2"1"0,0 0 0,0 0 0,1 1 0,1 0 0,-9 21 0,3-5 0,-65 161 0,42-100 0,-66 126 0,90-197-341,1 0 0,1 2-1,-10 32 1,13-33-6485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24575,'0'5'0,"0"5"0,0 11 0,0 6 0,0 3 0,0 0 0,0 1 0,0-2 0,0 0 0,0-1 0,4 3 0,2 2 0,4 4 0,1 0 0,-2-2 0,-3-2 0,-1-7-8191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1 107 24575,'54'-21'0,"3"0"0,-38 13 0,0 1 0,0 1 0,1 1 0,27-5 0,37-3 45,-53 7-515,0 1 0,37 0 0,-46 5-6356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 24575,'49'0'0,"-15"-1"0,1 1 0,48 8 0,-71-6 0,0 0 0,0 2 0,-1-1 0,1 2 0,-1-1 0,0 2 0,0-1 0,-1 1 0,0 1 0,17 13 0,-14-8 0,-1 1 0,1 1 0,-2 0 0,0 0 0,-1 1 0,0 0 0,-1 1 0,-1 0 0,0 0 0,-2 1 0,1 0 0,-2 1 0,-1-1 0,0 1 0,-1 0 0,-1 0 0,1 33 0,-3-21 0,-2 179 0,2-206 0,-1 0 0,1 0 0,0 0 0,-1-1 0,1 1 0,-1 0 0,0 0 0,0-1 0,0 1 0,0 0 0,0-1 0,-1 1 0,1-1 0,-1 0 0,0 1 0,1-1 0,-1 0 0,0 0 0,-1 0 0,1 0 0,0 0 0,0-1 0,-1 1 0,1-1 0,-1 1 0,1-1 0,-1 0 0,0 0 0,1 0 0,-5 0 0,-6 1 0,0-1 0,0 0 0,-1-1 0,1-1 0,-20-3 0,-37 0 0,113 18 0,49 5 0,-20-5 0,106 34 0,-175-47 0,0 1 0,0-1 0,0 1 0,0 0 0,0-1 0,-1 1 0,1 1 0,-1-1 0,1 0 0,-1 1 0,0-1 0,1 1 0,-2 0 0,1-1 0,0 1 0,2 5 0,-1-1 0,-1 0 0,0 0 0,0 0 0,0 1 0,-1-1 0,0 1 0,0 8 0,-1 4 0,-1 0 0,-1 0 0,-1-1 0,-10 38 0,10-49 0,0-1 0,-1 1 0,0-1 0,0 1 0,-1-1 0,0 0 0,0-1 0,0 1 0,-1-1 0,0 0 0,0-1 0,-1 1 0,0-1 0,0-1 0,0 1 0,0-1 0,0 0 0,-1-1 0,0 0 0,-13 4 0,-16 3 0,0-1 0,-1-2 0,-48 2 0,33-3 0,-263 19-1365,284-25-5461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215 0 24575,'-31'68'0,"2"2"0,4 1 0,4 0 0,2 2 0,-15 116 0,9-58 0,13-81 0,-5 57 0,16-90 0,0 1 0,1-1 0,1 0 0,1 0 0,0 0 0,1 0 0,7 22 0,-4-21 0,0 0 0,1 0 0,1-1 0,1 0 0,0 0 0,12 15 0,-16-26 0,0 0 0,0-1 0,0 0 0,1 0 0,-1 0 0,1-1 0,1 1 0,-1-2 0,0 1 0,1-1 0,0 0 0,0 0 0,0 0 0,0-1 0,0 0 0,0-1 0,1 0 0,10 1 0,9-2 0,1 0 0,-1-2 0,0-1 0,0-1 0,37-11 0,-49 11 0,0 0 0,-1-2 0,0 0 0,0 0 0,-1-1 0,1-1 0,-1 0 0,-1-1 0,0-1 0,0 0 0,12-13 0,-19 16 0,-1 1 0,-1 0 0,1-1 0,-1 0 0,0 0 0,0 0 0,-1 0 0,0 0 0,0-1 0,-1 1 0,0-1 0,0 1 0,-1-1 0,0 1 0,0-1 0,0 1 0,-4-14 0,1 7 0,0 0 0,-1 0 0,0 1 0,-1-1 0,-1 1 0,0 0 0,-1 1 0,-11-17 0,10 20 0,-1 0 0,1 0 0,-1 1 0,-1 0 0,0 1 0,0 0 0,0 0 0,-1 1 0,0 0 0,0 1 0,0 1 0,-1 0 0,0 0 0,0 1 0,0 0 0,0 1 0,0 1 0,0 0 0,0 0 0,-1 1 0,1 1 0,0 0 0,0 1 0,0 0 0,0 1 0,0 0 0,0 1 0,1 0 0,-1 1 0,1 0 0,-16 11 0,13-6-170,0 1-1,1 0 0,0 1 1,1 0-1,1 1 0,0 1 1,-14 22-1,15-17-6655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3 24575,'-147'-2'0,"-157"5"0,301-3 0,0 1 0,1-1 0,-1 1 0,0 0 0,0-1 0,1 1 0,-1 0 0,1 1 0,-1-1 0,1 0 0,-1 1 0,1 0 0,0-1 0,0 1 0,0 0 0,0 0 0,0 0 0,0 0 0,0 1 0,1-1 0,-1 0 0,1 1 0,0-1 0,-1 1 0,1-1 0,0 1 0,1 0 0,-1-1 0,0 1 0,1 0 0,0 0 0,-1 0 0,1-1 0,1 6 0,-1 11 0,1 0 0,1 0 0,1 0 0,6 20 0,-4-18 0,9 42 0,-6-31 0,-1 1 0,-2 0 0,2 50 0,-9-31 0,0-35 0,1 0 0,1 0 0,1-1 0,0 1 0,5 25 0,-5-41 0,-1 0 0,1 0 0,-1 1 0,1-1 0,0 0 0,-1 0 0,1-1 0,0 1 0,0 0 0,0 0 0,-1 0 0,1 0 0,0-1 0,0 1 0,0 0 0,0-1 0,0 1 0,1-1 0,-1 1 0,0-1 0,0 0 0,0 1 0,0-1 0,1 0 0,-1 0 0,0 0 0,0 0 0,0 0 0,1 0 0,-1 0 0,0 0 0,0 0 0,0-1 0,2 0 0,47-16 0,-37 11 0,15-4 0,0 1 0,1 2 0,0 1 0,0 0 0,0 3 0,1 0 0,-1 2 0,1 1 0,30 4 0,-52-3 0,0 1 0,0-1 0,0 1 0,0 1 0,0-1 0,-1 1 0,1 1 0,-1 0 0,0 0 0,0 0 0,0 0 0,0 1 0,9 10 0,-7-6 0,-1 1 0,0 0 0,-1 0 0,0 1 0,0 0 0,-1 0 0,-1 1 0,5 14 0,-1 0 0,-2 0 0,-2 1 0,0 0 0,-2 0 0,0 1 0,-2-1 0,-4 46 0,2-67 4,0 0-1,0 0 0,0 0 1,-1-1-1,0 1 1,0 0-1,-1-1 0,0 0 1,0 1-1,0-1 1,0 0-1,-1-1 0,1 1 1,-1 0-1,-1-1 1,1 0-1,-1 0 1,1-1-1,-1 1 0,0-1 1,0 0-1,-1 0 1,1 0-1,0-1 0,-1 0 1,0 0-1,0 0 1,-8 1-1,-16 2-188,0-1 0,0-2 0,0 0 0,-40-4 0,45 1-354,-5 0-6287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24575,'636'0'0,"-616"-1"0,0-1 0,35-8 0,-34 5 0,1 2 0,26-2 0,739 3 0,-383 4 0,-141-2-1365,-240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24575,'-1'-8'0,"1"1"0,1-1 0,0 0 0,0 0 0,0 1 0,1-1 0,0 0 0,1 1 0,0 0 0,0 0 0,0 0 0,1 0 0,0 0 0,0 0 0,1 1 0,-1 0 0,2 0 0,-1 0 0,1 1 0,-1 0 0,1 0 0,1 0 0,-1 1 0,1 0 0,0 0 0,0 0 0,0 1 0,0 0 0,0 1 0,1-1 0,-1 1 0,1 1 0,0 0 0,0 0 0,14 0 0,2 0 0,8 0 0,-1 1 0,54 7 0,-76-6 0,1 1 0,0 1 0,-1 0 0,0 0 0,0 1 0,0 0 0,0 0 0,-1 1 0,1 0 0,-1 1 0,0 0 0,13 13 0,-9-5 0,0 1 0,-2 1 0,17 29 0,-16-26 0,0-1 0,20 26 0,-7-14 0,-17-21 0,-1 0 0,1-1 0,1 0 0,0 0 0,0 0 0,0-1 0,1 0 0,0-1 0,1 0 0,-1 0 0,20 7 0,1 0 0,1-3 0,1 0 0,-1-2 0,1-1 0,1-2 0,45 2 0,-73-7 7,1-1 0,-1 0 0,0 0 0,0 0 0,0-1 1,0 1-1,0-1 0,0-1 0,-1 1 0,1-1 0,-1 1 0,1-1 0,-1-1 0,0 1 0,0 0 0,4-6 0,3-4-378,0-1-1,-1-1 1,12-22 0,-12 20-6455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1 164 24575,'3'-2'0,"1"0"0,0-1 0,0 1 0,-1-1 0,0 0 0,1 0 0,-1 0 0,0 0 0,0-1 0,-1 1 0,1-1 0,-1 0 0,3-6 0,6-6 0,0 6 0,1 1 0,0 0 0,0 1 0,1 0 0,0 0 0,1 2 0,-1 0 0,1 0 0,28-7 0,-9 7 0,0 2 0,0 0 0,0 2 0,1 2 0,58 6 0,-79-3 0,0 0 0,1 1 0,-1 0 0,0 1 0,-1 0 0,1 1 0,-1 0 0,0 1 0,-1 1 0,0 0 0,0 0 0,0 1 0,-1 0 0,-1 1 0,15 18 0,-18-21 0,1-1 0,1 1 0,-1-1 0,1-1 0,0 1 0,0-1 0,14 6 0,28 19 0,-39-23 0,0 0 0,1 0 0,-1-1 0,1 0 0,0-1 0,1-1 0,-1 0 0,1-1 0,0 0 0,16 1 0,16 0 0,75-4 0,-67-1 0,-3-4-1365,-33-1-5461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 0 24575,'0'20'0,"0"17"0,-1 1 0,-1 0 0,-11 52 0,6-48 0,2-1 0,0 60 0,-4 35 0,-12-40 0,13-65 0,-8 65 0,16-95 0,0 1 0,0 0 0,0-1 0,0 1 0,1-1 0,-1 1 0,0 0 0,1-1 0,-1 1 0,1-1 0,-1 1 0,1-1 0,0 1 0,-1-1 0,1 0 0,0 1 0,0-1 0,0 0 0,0 1 0,0-1 0,0 0 0,1 0 0,-1 0 0,0 0 0,1 0 0,-1 0 0,0-1 0,1 1 0,-1 0 0,1-1 0,-1 1 0,1-1 0,0 1 0,-1-1 0,1 0 0,2 0 0,7 1 0,0 0 0,1-2 0,-1 1 0,15-4 0,-5 2 0,265-6-1365,-242 8-5461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24575,'29'508'0,"-10"-269"0,-13 161 0,-7-245 0,0-137-142,-1-1 1,-8 35-1,7-37-798,-2 7-5886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37:28.279"/>
    </inkml:context>
    <inkml:brush xml:id="br0">
      <inkml:brushProperty name="width" value="0.2" units="cm"/>
      <inkml:brushProperty name="height" value="0.2" units="cm"/>
      <inkml:brushProperty name="color" value="#004F8B"/>
    </inkml:brush>
  </inkml:definitions>
  <inkml:trace contextRef="#ctx0" brushRef="#br0">805 88 24575,'12'-9'0,"0"1"0,1 0 0,0 0 0,0 2 0,1-1 0,-1 2 0,24-7 0,5 4 0,-1 1 0,1 2 0,0 2 0,0 2 0,61 5 0,5-1 0,323-5 0,389 5 0,-179 73 0,-428-43 0,556 149 0,432 212 0,-759-203 0,-17 30 0,231 190 0,-560-347 0,54 44 0,-5 6 0,-5 7 0,140 154 0,-168-157 0,158 218 0,-197-233 0,100 154 0,-132-189 0,62 139 0,-78-131 0,-3 2 0,23 156 0,-34-170 0,12 73 0,-5 1 0,0 190 0,-19-278 0,-2 0 0,-2 0 0,-2-1 0,-3 0 0,-1 0 0,-3-1 0,-2 0 0,-2-2 0,-1 0 0,-31 51 0,-21 19 0,-284 504 0,322-551 0,-2-2 0,-4-2 0,-3-1 0,-2-3 0,-3-1 0,-80 79 0,-390 296 0,401-354 0,-4-4 0,-229 107 0,-357 122 0,545-240 0,-307 81 0,-183-17 0,109-83 0,-5-47 0,307-3 0,81-2 0,0-7 0,1-7 0,1-6 0,1-8 0,2-6 0,-152-61 0,260 83 0,-19-9 0,-1 4 0,-1 2 0,-74-11 0,132 29 0,0 0 0,1-1 0,-1 0 0,1 0 0,-9-5 0,8 4 0,1 0 0,0 0 0,-1 1 0,0 1 0,-13-3 0,-80-3 0,-149 7 0,127 3 0,-55-3 0,-175 4 0,315-1 0,-1 1 0,1 2 0,0 1 0,1 3 0,0 1 0,0 2 0,-44 20 0,64-24 0,0 1 0,0-2 0,-1-1 0,1 0 0,-1-1 0,0-1 0,-27 2 0,45-6 0,0 0 0,-1 0 0,1 0 0,0 0 0,-1 0 0,1 0 0,0 0 0,-1 0 0,1-1 0,0 1 0,0 0 0,-1-1 0,1 1 0,0-1 0,0 0 0,-1 1 0,1-1 0,0 0 0,0 0 0,0 0 0,0 1 0,0-1 0,0 0 0,1 0 0,-1 0 0,-1-3 0,1 2 0,1 0 0,0 0 0,0 0 0,0 0 0,0 0 0,0 0 0,0-1 0,0 1 0,1 0 0,-1 0 0,1 0 0,0 0 0,-1 0 0,1 0 0,1-2 0,5-8 0,0 1 0,1-1 0,17-19 0,10-12 0,31-48 0,-43 55 0,3 1 0,58-63 0,148-96 0,-118 101 0,70-41 0,-10 8 0,-174 125 0,1 0 0,-1 1 0,1-1 0,-1 0 0,1 1 0,0-1 0,-1 1 0,1-1 0,0 1 0,-1 0 0,1-1 0,0 1 0,-1 0 0,1-1 0,0 1 0,0 0 0,-1 0 0,1 0 0,0-1 0,0 1 0,0 0 0,-1 0 0,2 0 0,-3 16 0,-20 27 0,-32 37 0,-4-3 0,-100 107 0,-157 116 0,270-261 0,1 0 0,-50 35 0,76-62 0,-1-1 0,0 2 0,1-1 0,1 2 0,0 1 0,-18 20 0,30-30 0,1 0 0,0 0 0,0 0 0,0 0 0,1 0 0,0 1 0,0-1 0,0 1 0,0-1 0,1 1 0,0 0 0,0 0 0,1 0 0,-1 0 0,1-1 0,1 1 0,-1 0 0,1 0 0,0 0 0,0-1 0,1 1 0,0 0 0,0-1 0,3 8 0,13 19 0,1-1 0,2 0 0,1-2 0,1 0 0,1-2 0,29 25 0,24 30 0,-48-52 0,54 43 0,-12-11 0,235 216 0,-300-273 0,-1 0 0,1-1 0,0 0 0,1 1 0,-1-2 0,1 1 0,11 4 0,-17-8 0,0 0 0,0 1 0,0-1 0,0 0 0,0 0 0,0 0 0,0 1 0,0-1 0,0 0 0,0-1 0,0 1 0,0 0 0,0 0 0,0 0 0,0 0 0,0-1 0,0 1 0,0-1 0,0 1 0,0-1 0,-1 1 0,1-1 0,0 1 0,1-2 0,-1 0 0,0 0 0,0 0 0,0 0 0,-1 0 0,1 0 0,-1 0 0,1 0 0,-1 0 0,0 0 0,1-1 0,-1 1 0,0 0 0,-1 0 0,1 0 0,0 0 0,-2-4 0,-4-16 0,-1 0 0,-1 0 0,-1 1 0,0 0 0,-25-37 0,7 10 0,-101-170 0,103 182 0,-2 1 0,-1 1 0,-56-52 0,50 56 0,-1 2 0,-1 2 0,-1 1 0,-55-27 0,1 5-1365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480 0 24575,'-53'0'0,"-99"12"0,133-8 0,0 0 0,1 1 0,0 0 0,0 2 0,0 0 0,1 1 0,0 1 0,-27 19 0,37-23 0,1 1 0,0 1 0,0-1 0,0 1 0,1 0 0,0 1 0,0-1 0,1 1 0,0 0 0,0 0 0,1 0 0,-3 11 0,1 0 0,1 0 0,0 0 0,1 0 0,0 29 0,3-43 0,-1 0 0,2 0 0,-1 0 0,0 0 0,1-1 0,0 1 0,0 0 0,0 0 0,1-1 0,-1 1 0,1-1 0,0 1 0,1-1 0,-1 0 0,1 0 0,3 4 0,-2-5 0,-1 0 0,1 0 0,0 0 0,0-1 0,1 0 0,-1 1 0,1-2 0,-1 1 0,1 0 0,-1-1 0,1 0 0,0 0 0,0 0 0,-1-1 0,1 0 0,5 0 0,20 2 0,0-2 0,0-2 0,0 0 0,34-8 0,-54 7 0,0 0 0,0 0 0,0-1 0,-1 0 0,0-1 0,1 0 0,-1 0 0,-1-1 0,1-1 0,-1 1 0,0-1 0,-1 0 0,0-1 0,0 0 0,8-12 0,6-11 0,-1-1 0,-2-1 0,-2 0 0,-1-1 0,17-56 0,-32 163 0,1-26 0,-1 1064-1365,0-1084-5461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5 246 24575,'-2'-45'0,"0"27"0,2 0 0,0 1 0,1-1 0,5-29 0,-6 43 0,1 0 0,1 0 0,-1 1 0,0-1 0,1 0 0,0 1 0,0-1 0,0 1 0,0-1 0,1 1 0,-1 0 0,1 0 0,0 0 0,-1 1 0,1-1 0,1 0 0,-1 1 0,0 0 0,1 0 0,-1 0 0,1 0 0,0 1 0,-1-1 0,1 1 0,6-2 0,28-1 0,-1 1 0,1 2 0,0 1 0,54 8 0,-82-7 0,0 1 0,0 0 0,-1 1 0,1 0 0,-1 0 0,0 1 0,0 1 0,0-1 0,0 1 0,-1 1 0,0-1 0,0 1 0,0 1 0,-1 0 0,0 0 0,7 9 0,8 13 0,-1 1 0,-1 1 0,16 35 0,-9-16 0,-9-13 0,-2 1 0,-1 0 0,14 60 0,-22-60 0,-2 0 0,-1 0 0,-2 1 0,-6 71 0,1-14 0,2-76 0,0 1 0,-1-1 0,-1 0 0,-1 0 0,-1-1 0,0 1 0,-16 34 0,15-42 0,-1 0 0,1 0 0,-2 0 0,0-1 0,0-1 0,-1 1 0,0-1 0,-1-1 0,0 0 0,0 0 0,-1-1 0,-22 13 0,23-17 0,0 0 0,0-1 0,0 0 0,-1-1 0,1 0 0,-1-1 0,1 0 0,-16 0 0,-86-8 0,111 7 0,-5-1 0,1 0 0,-1-1 0,0 1 0,1-1 0,-1 0 0,1-1 0,0 1 0,0-1 0,0 0 0,0-1 0,1 1 0,-1-1 0,1 0 0,0 0 0,0 0 0,0 0 0,0-1 0,1 0 0,0 0 0,0 0 0,0 0 0,-2-5 0,-6-16 0,1-1 0,2 1 0,-8-40 0,3 16 0,-1 5 0,3 9 0,-8-44 0,17 72 0,1 0 0,0-1 0,0 1 0,1 0 0,0-1 0,0 1 0,1-1 0,1 1 0,-1 0 0,1 0 0,3-9 0,-3 15 0,0-1 0,-1 0 0,1 0 0,1 1 0,-1-1 0,0 1 0,0 0 0,1 0 0,0 0 0,-1 0 0,1 0 0,0 0 0,0 1 0,0-1 0,0 1 0,0 0 0,0 0 0,0 0 0,0 0 0,1 0 0,5 0 0,9 0 0,0 0 0,34 3 0,-25 0 0,-13-2 0,15 0 0,1 1 0,-1 2 0,1 0 0,-1 2 0,37 12 0,-50-11 0,-1 0 0,0 1 0,0 1 0,0 0 0,-1 2 0,22 17 0,-3 4 0,36 43 0,145 148 0,-97-106-1365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3 407 24575,'-2'-113'0,"4"-120"0,-1 230 0,-1 1 0,1-1 0,-1 0 0,1 1 0,0-1 0,0 1 0,0-1 0,0 1 0,0-1 0,1 1 0,-1 0 0,1 0 0,0 0 0,-1-1 0,1 2 0,0-1 0,0 0 0,0 0 0,1 1 0,-1-1 0,0 1 0,0-1 0,1 1 0,-1 0 0,1 0 0,-1 0 0,1 0 0,0 1 0,-1-1 0,5 0 0,9-1 0,1 1 0,-1 1 0,0 0 0,18 2 0,-7 0 0,466 3 0,-375-5 0,-112 0 0,-1 0 0,0 0 0,1 1 0,-1-1 0,0 1 0,1 1 0,-1-1 0,0 1 0,0-1 0,0 1 0,0 1 0,5 2 0,-7-2 0,0-1 0,0 1 0,0 0 0,-1 0 0,1 0 0,-1 1 0,0-1 0,0 1 0,0-1 0,0 1 0,0-1 0,-1 1 0,0 0 0,1 0 0,-2 0 0,2 8 0,2 33 0,-1 1 0,-8 87 0,0-32 0,4 547 44,2-354-1453,-1-271-5417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1 155 24575,'4'-4'0,"1"0"0,0 1 0,0-1 0,0 1 0,0 0 0,0 0 0,1 1 0,-1-1 0,11-2 0,58-9 0,-36 7 0,346-88-1365,-362 90-5461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54 0 24575,'0'48'0,"-16"366"0,-19-110-1365,33-278-5461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24575,'4'0'0,"7"0"0,9 0 0,7 0 0,7 0 0,7 0 0,6 0 0,3 0 0,3 0 0,6 0 0,10 0 0,-1 0 0,0 0 0,-6 0 0,-13 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 0 24575,'1'108'0,"-3"121"0,0-217 0,0 0 0,0 0 0,-8 19 0,6-20 0,1 0 0,0 1 0,-2 17 0,5-27 0,1 0 0,-1 0 0,1 0 0,-1 0 0,1 0 0,-1 0 0,1 0 0,0 0 0,0 0 0,0 0 0,0-1 0,0 1 0,0 0 0,1-1 0,-1 1 0,1-1 0,-1 1 0,1-1 0,-1 0 0,1 0 0,0 0 0,-1 0 0,1 0 0,0 0 0,0 0 0,0 0 0,0-1 0,0 1 0,0-1 0,2 1 0,12 3 0,-1-1 0,31 2 0,-33-4 0,332 6 0,-206-9-1365,-116 2-5461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 0 24575,'-2'1'0,"1"-1"0,0 1 0,0-1 0,0 1 0,-1-1 0,1 1 0,0 0 0,0 0 0,0-1 0,0 1 0,0 0 0,0 0 0,1 0 0,-1 0 0,0 0 0,0 0 0,1 1 0,-1-1 0,1 0 0,-1 0 0,1 0 0,-1 1 0,1-1 0,0 0 0,-1 0 0,1 1 0,0-1 0,0 2 0,-5 43 0,5-40 0,-3 72 0,-15 159 0,-15 113 0,31-309 0,-12 52-1365,10-71-5461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4:40:55.7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24575,'0'43'0,"2"0"0,11 56 0,-7-54 0,-5-34 0,0 0 0,1-1 0,0 1 0,0-1 0,7 18 0,-7-25 0,0 1 0,0-1 0,1 1 0,-1-1 0,1 0 0,0 0 0,0 0 0,0 0 0,0 0 0,0-1 0,1 1 0,-1-1 0,1 0 0,-1 0 0,1 0 0,0-1 0,0 1 0,0-1 0,4 1 0,31 5 0,0-2 0,0-1 0,1-2 0,76-7 0,-19 1 0,280 28 0,-232-11 0,31 4 0,225 10 0,-255-21 0,161 28 0,8 2 0,135-32 0,-235-7 0,1886 3 0,-2081-1 0,0-1 0,34-8 0,-32 5 0,0 1 0,24 0 0,-19 3 0,-12 2 0,0-1 0,0-1 0,0-1 0,19-4 0,-31 5 0,1 0 0,-1 0 0,0 0 0,0-1 0,0 1 0,1-1 0,-2 0 0,1 0 0,0 0 0,0 0 0,0 0 0,-1-1 0,0 1 0,1-1 0,-1 1 0,0-1 0,0 0 0,0 0 0,-1 0 0,1 0 0,-1-1 0,1 1 0,0-5 0,2-17-11,-1 0-1,-1 1 1,-1-1 0,-4-43-1,0 11-1296,3 34-5518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403 57 24575,'-1'-1'0,"1"0"0,-1 0 0,1-1 0,-1 1 0,1 0 0,-1 0 0,0 0 0,0 0 0,1 0 0,-1 0 0,0 0 0,0 0 0,0 0 0,0 1 0,0-1 0,0 0 0,0 1 0,-1-1 0,-1 0 0,-27-13 0,26 13 0,-10-4 0,-1 0 0,0 1 0,0 1 0,0 0 0,0 2 0,-1-1 0,-27 2 0,34 1 0,-1 0 0,1 0 0,0 1 0,1 0 0,-1 0 0,0 1 0,1 1 0,-1-1 0,1 1 0,0 1 0,0-1 0,1 1 0,-1 1 0,-8 7 0,10-6 0,-1 0 0,1 0 0,0 1 0,1 0 0,0 0 0,0 0 0,1 1 0,-1-1 0,2 1 0,0 0 0,0 1 0,0-1 0,1 0 0,1 1 0,-1-1 0,2 1 0,-1-1 0,1 1 0,2 13 0,-2-14 0,0 0 0,1-1 0,0 1 0,0 0 0,1-1 0,5 16 0,-5-20 0,1 0 0,-1 0 0,1 0 0,0 0 0,0 0 0,0-1 0,0 1 0,1-1 0,-1 0 0,1 0 0,0-1 0,0 1 0,0-1 0,6 3 0,3 2 0,1-2 0,0 1 0,1-2 0,-1 0 0,1 0 0,0-2 0,22 2 0,-28-3 0,0-1 0,-1 0 0,1-1 0,0 0 0,-1 0 0,1-1 0,-1 0 0,1-1 0,-1 1 0,0-2 0,0 1 0,0-1 0,-1 0 0,11-8 0,0-1 0,-1-2 0,0 0 0,-1-1 0,-1-1 0,-1 0 0,0-1 0,-1 0 0,18-35 0,-31 53 0,0-1 0,0 0 0,0 1 0,0-1 0,0 1 0,0-1 0,0 0 0,1 1 0,-1-1 0,0 0 0,0 1 0,1-1 0,-1 1 0,0-1 0,1 1 0,-1-1 0,1 1 0,-1-1 0,0 1 0,1-1 0,-1 1 0,1-1 0,0 1 0,-1 0 0,1-1 0,-1 1 0,1 0 0,-1 0 0,2-1 0,-1 22 0,-9 37 0,-9 16 0,-13 139 0,18-127 0,7-50 0,-2 51 0,2-35-1365,-1-29-5461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1 218 24575,'0'-7'0,"1"1"0,0-1 0,1 0 0,0 1 0,0-1 0,0 1 0,1-1 0,-1 1 0,2 0 0,-1 0 0,1 0 0,0 1 0,0-1 0,0 1 0,8-7 0,0 0 0,1 1 0,1 0 0,0 1 0,28-17 0,-26 20 0,1 0 0,-1 1 0,1 1 0,0 0 0,0 1 0,1 1 0,-1 1 0,21 0 0,145 9 0,-179-7 0,8 1 0,0 0 0,0 0 0,-1 1 0,1 1 0,0 0 0,-1 1 0,0 0 0,0 0 0,0 1 0,0 1 0,-1 0 0,0 0 0,0 1 0,0 1 0,-1-1 0,0 1 0,-1 1 0,13 15 0,-14-13 0,-1-1 0,0 1 0,0 1 0,-1-1 0,-1 1 0,0 0 0,0 0 0,-1 0 0,-1 0 0,0 1 0,0-1 0,-2 1 0,0 15 0,0 2 0,0 15 0,-9 74 0,6-104 0,0-1 0,0 1 0,-2-1 0,0 0 0,0 0 0,-1 0 0,-1-1 0,-16 25 0,7-17 0,0-1 0,-1 0 0,-24 21 0,20-22 0,-2 0 0,0-2 0,-1-1 0,-31 16 0,43-26 0,-1 0 0,1-1 0,-1-1 0,0 0 0,-1-1 0,1 0 0,0-1 0,-1 0 0,1-2 0,-1 1 0,-16-3 0,26 2 0,0-1 0,0 0 0,1 0 0,-1 0 0,0 0 0,1 0 0,-1-1 0,0 0 0,1 0 0,0 0 0,0 0 0,-1 0 0,1-1 0,0 0 0,-4-4 0,2 1 0,1 0 0,0-1 0,1 1 0,-1-1 0,1 1 0,0-1 0,-3-13 0,1-3 0,1 0 0,1 0 0,1 0 0,1-29 0,1 47 0,0 0 0,0-1 0,1 1 0,0 0 0,0 0 0,0-1 0,0 1 0,1 0 0,0 0 0,0 1 0,1-1 0,-1 0 0,1 1 0,0-1 0,0 1 0,7-7 0,-5 6 0,1 1 0,0-1 0,1 1 0,-1 0 0,1 1 0,-1 0 0,1 0 0,0 0 0,0 1 0,13-3 0,9 1 0,0 2 0,0 0 0,0 2 0,56 7 0,-69-5 0,0 0 0,0 1 0,-1 0 0,0 2 0,1-1 0,-2 2 0,1 0 0,0 1 0,-1 0 0,-1 1 0,1 1 0,-1 0 0,-1 1 0,0 0 0,0 1 0,-1 0 0,0 1 0,-1 0 0,13 21 0,1 3 0,1-2 0,38 42 0,-43-53 0,4 5 0,50 55 0,-66-75 0,0 0 0,0-1 0,1-1 0,0 1 0,0-1 0,1-1 0,13 7 0,-8-11-1365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6 300 24575,'-3'-75'0,"1"40"0,2 0 0,6-57 0,-5 89 0,0 0 0,0 0 0,0 0 0,0 0 0,1 0 0,-1 0 0,1 0 0,0 0 0,0 1 0,0-1 0,0 1 0,0 0 0,0-1 0,1 1 0,-1 0 0,1 0 0,-1 0 0,1 1 0,0-1 0,0 1 0,0-1 0,0 1 0,0 0 0,0 0 0,0 0 0,0 1 0,1-1 0,2 1 0,14-2 0,0 0 0,0 2 0,31 3 0,-22-1 0,38-1 0,-1 3 0,126 25 0,27 36 0,-178-55 0,-36-10 0,1 1 0,-1 0 0,1 1 0,-1-1 0,0 1 0,1 0 0,7 5 0,-11-5 0,1 0 0,-1 0 0,0 1 0,0-1 0,0 1 0,0-1 0,0 1 0,-1 0 0,1-1 0,-1 1 0,0 0 0,1 0 0,-1 0 0,-1 0 0,1 1 0,0-1 0,0 4 0,1 31 0,0 0 0,-3 0 0,-1-1 0,-1 1 0,-10 41 0,0 4 0,-15 144 0,0-66 0,4-30 0,3-32-1365,18-79-5461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74 24575,'13'-1'0,"0"-1"0,1 0 0,-1-1 0,0 0 0,13-6 0,35-8 0,30 7 0,2 3 0,118 7 0,-119 1 0,-74-2-273,-1 0 0,1-2 0,-1 0 0,32-10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70 24575,'72'-21'0,"93"3"0,212 3 0,-356 15-341,0-1 0,0-1-1,23-5 1,-20 1-6485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54 24575,'345'-13'0,"-38"0"0,-238 13 0,-22 1 0,1-3 0,92-13 0,-114 10-682,50-1-1,-53 5-6143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1 223 24575,'0'-10'0,"2"0"0,-1 0 0,1 0 0,1 1 0,0-1 0,0 1 0,1-1 0,0 1 0,0 0 0,1 0 0,1 1 0,-1-1 0,1 1 0,1 1 0,0-1 0,0 1 0,0 0 0,1 0 0,-1 1 0,2 0 0,-1 1 0,1 0 0,15-7 0,-17 8 0,0 1 0,1 0 0,-1 0 0,1 1 0,0 0 0,0 0 0,0 1 0,0 0 0,0 0 0,-1 1 0,2 0 0,-2 0 0,1 1 0,0 0 0,0 1 0,0 0 0,0 0 0,-1 0 0,1 1 0,-1 0 0,0 1 0,1-1 0,-2 1 0,1 1 0,0-1 0,-1 1 0,0 1 0,0-1 0,-1 1 0,6 6 0,-3 0 0,0 1 0,-1-1 0,-1 1 0,7 20 0,-8-21 0,-1 0 0,2-1 0,-1 0 0,14 20 0,-15-27 0,-1 0 0,1-1 0,0 1 0,0-1 0,0 0 0,0 0 0,1 0 0,-1 0 0,1-1 0,-1 0 0,1 0 0,0 0 0,0 0 0,0-1 0,9 1 0,-5-1-59,-1 0 0,0 0-1,1-1 1,-1-1-1,0 0 1,0 0 0,1 0-1,-1-1 1,0 0 0,0-1-1,-1 1 1,1-2 0,0 1-1,-1-1 1,0 0-1,0-1 1,0 1 0,0-2-1,-1 1 1,0-1 0,0 1-1,9-13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1 268 24575,'-1'-20'0,"2"0"0,0 0 0,1 0 0,6-20 0,-7 34 0,1-1 0,1 1 0,-1-1 0,1 1 0,0 0 0,1 0 0,0 1 0,-1-1 0,2 1 0,-1-1 0,1 1 0,-1 0 0,1 1 0,1-1 0,7-4 0,-1 1 0,0 0 0,1 1 0,0 1 0,0 0 0,0 1 0,17-4 0,-24 8 0,1-1 0,0 2 0,-1-1 0,1 1 0,0 0 0,0 0 0,-1 1 0,1 0 0,-1 0 0,1 1 0,-1 0 0,1 0 0,-1 0 0,0 1 0,10 5 0,-4-1 0,-1 0 0,1 2 0,-1-1 0,-1 1 0,1 1 0,-1-1 0,-1 2 0,16 21 0,43 63 0,-63-88 0,0-1 0,1 0 0,0 0 0,0 0 0,0-1 0,1 0 0,-1 0 0,1-1 0,0 0 0,1 0 0,-1-1 0,1 0 0,-1 0 0,1 0 0,0-1 0,0 0 0,0-1 0,1 0 0,14 0 0,-13 0 0,0-2 0,0 1 0,0-1 0,0-1 0,0 1 0,0-2 0,-1 1 0,1-2 0,-1 1 0,0-1 0,0 0 0,0-1 0,-1 0 0,1-1 0,14-12 0,-3-4-1365,-5 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794 56 24575,'-16'-1'0,"0"-1"0,0-1 0,0 0 0,1-1 0,-23-9 0,19 6 0,0 1 0,-37-6 0,-14 7 0,-94 6 0,68 1 0,85-2 0,1 0 0,-1 0 0,0 1 0,1 1 0,-1 0 0,-18 6 0,25-7 0,0 1 0,1 0 0,0 0 0,-1 1 0,1-1 0,0 1 0,0 0 0,0-1 0,0 1 0,1 1 0,-1-1 0,1 0 0,0 0 0,0 1 0,0 0 0,0-1 0,1 1 0,-1 0 0,1 0 0,0 0 0,-1 4 0,-3 33 0,1 0 0,2 1 0,2-1 0,10 82 0,-9-111 0,-1-9 0,0 0 0,0 0 0,0-1 0,1 1 0,-1 0 0,1 0 0,0-1 0,0 1 0,0-1 0,0 1 0,0-1 0,1 1 0,-1-1 0,1 0 0,2 4 0,-1-4 0,-1-1 0,0 0 0,1 0 0,-1 0 0,0-1 0,1 1 0,-1-1 0,1 1 0,-1-1 0,1 0 0,-1 0 0,1 0 0,-1 0 0,1 0 0,0 0 0,-1-1 0,4 0 0,103-25 0,-66 15 0,54-8 0,-79 16 0,127-9 0,-127 11 0,1 1 0,0 2 0,-1-1 0,1 2 0,29 8 0,-34-5 0,0 0 0,-1 1 0,1 0 0,-2 1 0,1 0 0,17 17 0,62 67 0,-79-77 0,0 0 0,-2 1 0,0 1 0,-1 0 0,0 1 0,-2-1 0,0 2 0,7 25 0,-11-30 0,-1 0 0,0 0 0,-1 0 0,0 1 0,-2 0 0,1-1 0,-2 1 0,0-1 0,-1 1 0,0-1 0,-1 0 0,-5 15 0,4-19 0,-1-1 0,0 0 0,0 0 0,-1 0 0,0-1 0,-1 0 0,0 0 0,0 0 0,-11 8 0,-82 59 0,71-55 0,-50 36 0,-151 81 0,200-123 0,1-1 0,-2-1 0,0-2 0,0-1 0,-1-1 0,0-2 0,0-1 0,0-2 0,-39-1 0,-69-8-1365,118 5-5461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612 26 24575,'-1'-1'0,"1"0"0,-1-1 0,0 1 0,1 0 0,-1 0 0,0-1 0,0 1 0,0 0 0,1 0 0,-1 0 0,0 0 0,-1 0 0,1 1 0,0-1 0,0 0 0,0 0 0,0 1 0,-1-1 0,1 0 0,0 1 0,-1-1 0,1 1 0,0 0 0,-1 0 0,1-1 0,0 1 0,-3 0 0,-41-3 0,33 4 0,-1 0 0,1 2 0,0-1 0,0 2 0,0-1 0,0 2 0,0 0 0,1 0 0,0 1 0,0 0 0,1 1 0,0 0 0,-17 15 0,-8 12 0,1 1 0,-35 48 0,38-45 0,6-7 0,1 1 0,2 1 0,1 1 0,-30 70 0,41-82 0,2 1 0,1 1 0,1-1 0,1 1 0,1 0 0,1 0 0,1 0 0,1 1 0,3 31 0,-1-49 0,0 0 0,0 0 0,1 1 0,0-1 0,1 0 0,-1-1 0,1 1 0,1 0 0,-1-1 0,1 0 0,0 0 0,0 0 0,8 8 0,-4-6 0,1-1 0,0 0 0,0 0 0,0-1 0,0-1 0,1 1 0,0-2 0,12 5 0,15 2 0,1-1 0,0-2 0,77 6 0,-106-13 0,14 1 0,1-1 0,-1 0 0,0-2 0,1-1 0,-1 0 0,44-12 0,-51 9 0,-1-1 0,1-1 0,-1 0 0,-1-1 0,1-1 0,-2 0 0,1-1 0,-1 0 0,-1-1 0,17-18 0,-12 10 0,-1-1 0,0-1 0,-2 0 0,-1 0 0,-1-2 0,0 1 0,10-31 0,-12 29 0,-1 0 0,-1 0 0,-2-1 0,0 0 0,-1 0 0,2-41 0,-6 53 0,-1-1 0,-1 0 0,0 1 0,-1-1 0,0 1 0,-1 0 0,-1-1 0,0 2 0,0-1 0,-1 0 0,-1 1 0,0 0 0,-1 0 0,-1 0 0,1 1 0,-2 0 0,1 1 0,-1 0 0,-1 0 0,0 1 0,-1 0 0,-21-14 0,-20-14-84,28 18-172,0 2 0,0 1-1,-2 1 1,-51-22 0,55 30-6570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24575,'153'171'0,"-65"-80"0,104 95 0,-114-124 0,45 38 0,-107-88-1365,-1-3-5461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818 0 24575,'-4'1'0,"0"-1"0,0 1 0,0 0 0,0 0 0,0 1 0,0-1 0,0 1 0,1 0 0,-1 0 0,1 0 0,-7 5 0,-37 35 0,36-32 0,-103 105 54,-121 157-1,-80 149-1153,283-377 728,21-28-6454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82 0 24575,'-4'0'0,"1"1"0,-1-1 0,1 1 0,-1-1 0,1 1 0,0 0 0,-1 0 0,1 0 0,0 1 0,0-1 0,0 1 0,0 0 0,0 0 0,0 0 0,0 0 0,1 1 0,-1-1 0,1 0 0,0 1 0,-1 0 0,1 0 0,0 0 0,1 0 0,-1 0 0,0 0 0,1 0 0,0 0 0,0 0 0,0 1 0,0-1 0,0 1 0,0 4 0,1-4 0,-1 0 0,1 0 0,0 0 0,0 0 0,0 0 0,0 0 0,1 0 0,0 0 0,0 0 0,0 0 0,0 0 0,1 0 0,-1-1 0,1 1 0,0 0 0,0-1 0,0 1 0,1-1 0,-1 0 0,1 0 0,-1 0 0,1 0 0,0 0 0,1-1 0,-1 1 0,0-1 0,7 3 0,-5-2 0,0-1 0,0-1 0,0 1 0,0-1 0,1 0 0,-1 0 0,0 0 0,1-1 0,-1 1 0,1-1 0,-1-1 0,0 1 0,1-1 0,-1 0 0,0 0 0,1-1 0,6-2 0,-9 2 0,-1 1 0,1-1 0,0 0 0,-1 0 0,0 0 0,0 0 0,1-1 0,-1 1 0,-1-1 0,1 1 0,0-1 0,0 0 0,-1 0 0,0 1 0,0-1 0,1 0 0,-2 0 0,1 0 0,0 0 0,-1-1 0,1 1 0,-1 0 0,0 0 0,0 0 0,0 0 0,0 0 0,-1-1 0,1 1 0,-1 0 0,0 0 0,-1-3 0,0-3-227,0 1-1,-1-1 1,0 1-1,-1-1 1,-5-9-1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25.65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217 4 24575,'-41'-1'0,"28"-1"0,0 2 0,0-1 0,0 2 0,0 0 0,0 0 0,-19 6 0,28-5 0,0 0 0,0 0 0,1 1 0,0 0 0,-1 0 0,1 0 0,0 0 0,0 0 0,1 1 0,-1-1 0,1 1 0,-1-1 0,1 1 0,0 0 0,1 0 0,-1 0 0,1 0 0,0 1 0,0-1 0,-1 7 0,-2 11 0,1 0 0,1 34 0,0-30 0,1-13 0,1 0 0,0 0 0,1 0 0,3 20 0,-4-31 0,1 1 0,0 0 0,0-1 0,-1 1 0,2-1 0,-1 1 0,0-1 0,0 0 0,1 1 0,-1-1 0,1 0 0,0 0 0,0 0 0,0 0 0,0 0 0,0 0 0,0-1 0,0 1 0,1-1 0,-1 1 0,0-1 0,1 0 0,-1 0 0,1 0 0,0 0 0,4 0 0,5 1 0,0-2 0,0 0 0,0 0 0,0-1 0,0 0 0,0-1 0,0-1 0,-1 0 0,1 0 0,-1-1 0,0-1 0,0 0 0,18-11 0,-20 12 0,-1-1 0,0-1 0,-1 1 0,1-1 0,-1-1 0,0 1 0,-1-1 0,1-1 0,-1 1 0,-1-1 0,0 0 0,0 0 0,0 0 0,-1-1 0,0 0 0,-1 0 0,5-17 0,-8 22 4,1-1-1,-1 0 1,0 1 0,0-1-1,0 0 1,-1 1-1,1-1 1,-1 1 0,0-1-1,-1 1 1,1-1-1,-1 1 1,0 0 0,-2-5-1,-3-1-83,0 1 1,-1-1-1,-16-15 0,0-1-1020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120 141 24575,'30'-2'0,"1"-1"0,-1-1 0,0-2 0,58-19 0,-16 5 0,-21 9 0,85-7 0,3 0 0,-77 10 0,0 3 0,122 6 0,-63 2 0,448-3 0,-536-2 0,50-8 0,24-2 0,311 11 0,-198 2 0,-215-1 0,1 1 0,-1-1 0,0 1 0,0 0 0,0 0 0,0 0 0,0 1 0,0 0 0,0 0 0,0 0 0,-1 1 0,1-1 0,-1 1 0,0 0 0,7 6 0,-5-2 0,0 0 0,0 0 0,0 1 0,-1-1 0,0 1 0,0 1 0,-1-1 0,4 11 0,0 3 0,-2 1 0,0 0 0,-1 1 0,-2-1 0,0 1 0,-1 28 0,-1-17 0,0-24 0,0 1 0,-1 0 0,0-1 0,-1 1 0,0 0 0,-6 19 0,6-29 0,0 1 0,-1-1 0,0 0 0,1 0 0,-1 0 0,0 0 0,0 0 0,0-1 0,0 1 0,0 0 0,0-1 0,-1 0 0,1 1 0,0-1 0,-1 0 0,1 0 0,-1 0 0,1-1 0,-1 1 0,0-1 0,1 1 0,-1-1 0,-3 0 0,-72-2 0,54 1 0,-806-4 0,445 8 0,-849-3 0,1228-1 0,0 1 0,1-1 0,-1 0 0,0-1 0,1 0 0,-1 1 0,1-2 0,-1 1 0,1 0 0,0-1 0,0 0 0,0-1 0,1 1 0,-1-1 0,1 1 0,-1-1 0,1-1 0,1 1 0,-1-1 0,1 1 0,-1-1 0,1 0 0,1 0 0,-1 0 0,-2-9 0,0 4 0,2-1 0,-1 0 0,1 0 0,1 0 0,0 0 0,1 0 0,0 0 0,0-1 0,1 1 0,1 0 0,0-1 0,4-17 0,-4 25-76,0 0 1,1-1-1,-1 1 0,1 0 0,0 0 0,0 0 0,1 0 0,-1 1 1,1-1-1,0 1 0,0-1 0,0 1 0,0 0 0,1 0 1,-1 0-1,1 1 0,5-4 0,5 1-6750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119 49 24575,'444'0'0,"-427"-1"0,0-1 0,32-8 0,30-2 0,615 10 0,-338 5 0,-12-21 0,-249 11 0,188 10 0,-260 0 0,-1 1 0,1 1 0,-1 2 0,-1 0 0,1 1 0,-1 0 0,0 2 0,24 16 0,-42-24 0,0 1 0,1 0 0,-1 0 0,0 0 0,-1 0 0,1 0 0,0 1 0,-1-1 0,0 1 0,0 0 0,0-1 0,0 1 0,-1 0 0,0 0 0,1 0 0,-1 1 0,-1-1 0,1 0 0,0 6 0,0 14 0,-1-1 0,-3 34 0,0-13 0,3-10 0,1-19 0,-1-1 0,-1 1 0,0 0 0,-1-1 0,-6 28 0,6-39 0,1 1 0,-1 0 0,0-1 0,0 1 0,0-1 0,0 0 0,0 0 0,-1 0 0,0 0 0,1 0 0,-1 0 0,0-1 0,0 1 0,-1-1 0,1 0 0,0 0 0,-1 0 0,0 0 0,1-1 0,-1 0 0,0 1 0,0-1 0,1-1 0,-1 1 0,0 0 0,-7-1 0,-275 2 0,137-5 0,-835 3 0,967-1 0,0-1 0,-32-7 0,-31-3 0,-458 10 0,259 4 0,261-3 0,0 0 0,0-2 0,0 0 0,-23-7 0,32 7 0,1 1 0,0-1 0,0 0 0,0-1 0,0 0 0,1 0 0,0-1 0,0 0 0,0 0 0,0 0 0,-7-9 0,9 6 0,0-1 0,1 0 0,-1 0 0,2 0 0,-1-1 0,1 1 0,1-1 0,-3-15 0,1-6 0,0-45 0,4 69 0,0 0 0,0 0 0,1 0 0,0 0 0,0 0 0,1 0 0,-1 0 0,2 0 0,-1 0 0,1 1 0,0-1 0,7-10 0,-7 13 0,0 1 0,0-1 0,1 1 0,-1 0 0,1 0 0,0 0 0,0 1 0,0-1 0,0 1 0,0 0 0,1 0 0,-1 0 0,1 1 0,-1-1 0,1 1 0,0 0 0,-1 1 0,1-1 0,8 1 0,-3 0 0,15-1 0,-1 0 0,45-8 0,14-1-1365,-63 10-5461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207 73 24575,'-5'2'0,"-1"0"0,0 1 0,0 0 0,1-1 0,0 2 0,-1-1 0,1 1 0,0-1 0,1 2 0,-1-1 0,1 0 0,-6 8 0,-7 4 0,-2-2 0,15-11 0,-1-1 0,1 1 0,0-1 0,1 1 0,-1 0 0,0 1 0,1-1 0,0 1 0,0-1 0,0 1 0,0 0 0,-4 8 0,7-11 0,1 0 0,-1-1 0,1 1 0,-1 0 0,0-1 0,1 1 0,-1 0 0,1-1 0,-1 1 0,1 0 0,0-1 0,-1 1 0,1-1 0,0 0 0,-1 1 0,1-1 0,0 1 0,-1-1 0,1 0 0,0 1 0,0-1 0,-1 0 0,1 0 0,0 0 0,0 0 0,0 0 0,-1 0 0,1 0 0,0 0 0,1 0 0,31 1 0,-29-1 0,63 9 0,-13-1 0,-56-9 0,-1 0 0,1 0 0,0 0 0,0 0 0,0-1 0,0 1 0,0-1 0,0 1 0,0-1 0,0 0 0,1 1 0,-1-1 0,1 0 0,-1 0 0,0-3 0,-21-33 0,15 22 0,-1 0 0,0 1 0,-1 0 0,-1 1 0,0 0 0,-1 1 0,0 0 0,-1 1 0,0 1 0,-16-11 0,28 21 0,0 0 0,0 0 0,0 1 0,0-1 0,0 1 0,0-1 0,0 1 0,0-1 0,0 1 0,0-1 0,0 1 0,0 0 0,0 0 0,0-1 0,0 1 0,0 0 0,0 0 0,0 0 0,-1 0 0,1 0 0,0 1 0,0-1 0,0 0 0,0 0 0,-1 1 0,1 0 0,0 0 0,0 0 0,1 0 0,-1 0 0,0 0 0,1 0 0,-1 1 0,1-1 0,-1 0 0,1 0 0,0 0 0,-1 1 0,1-1 0,0 0 0,0 0 0,0 1 0,0-1 0,0 1 0,1 8 0,0-1 0,0 0 0,1 1 0,4 13 0,14 45 0,-16-51 0,0 0 0,2 1 0,0-2 0,0 1 0,2-1 0,0 0 0,1 0 0,14 19 0,-22-33 0,0-1 0,0 0 0,0 1 0,0-1 0,0 0 0,0 0 0,0 0 0,0 0 0,0 0 0,0 0 0,1 0 0,-1 0 0,1 0 0,-1-1 0,0 1 0,1 0 0,-1-1 0,1 0 0,-1 1 0,1-1 0,0 0 0,-1 1 0,1-1 0,-1 0 0,3 0 0,-3-1 0,0 0 0,1-1 0,-1 1 0,0 0 0,0 0 0,0-1 0,0 1 0,0 0 0,0-1 0,0 1 0,0-1 0,0 1 0,-1-1 0,1 1 0,-1-1 0,1 0 0,-1 1 0,1-4 0,1-13 0,0 0 0,-1-1 0,-1-18 0,0 34 0,0-18-195,1 1 0,0 0 0,2 0 0,1 0 0,0 0 0,10-27 0,-7 27-6631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309 0 24575,'-2'9'0,"0"0"0,-1 0 0,0-1 0,0 1 0,-1-1 0,0 0 0,0 0 0,-1 0 0,-8 10 0,4-4 0,-116 157 0,104-136 41,1 1-1,-15 40 0,-11 19-1526,37-78-5340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4T20:07:47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226 190 24575,'-2'7'0,"0"1"0,0-1 0,-1 0 0,0 0 0,0 0 0,-1 0 0,0-1 0,0 1 0,-1-1 0,0 0 0,0 0 0,-9 7 0,-11 17 0,11-12 0,0 0 0,-2-1 0,0-1 0,-27 20 0,41-35 0,1 0 0,-1 0 0,1 0 0,-1 0 0,1 1 0,-1-1 0,1 1 0,0-1 0,0 1 0,0-1 0,0 1 0,0-1 0,0 1 0,0 0 0,0 0 0,1-1 0,-1 1 0,1 0 0,-1 0 0,1 2 0,1-2 0,-1-1 0,1 0 0,0 0 0,0 1 0,1-1 0,-1 0 0,0 0 0,0 0 0,0 0 0,1 0 0,-1-1 0,0 1 0,1 0 0,-1-1 0,1 1 0,-1-1 0,1 1 0,-1-1 0,1 1 0,-1-1 0,1 0 0,-1 0 0,1 0 0,0 0 0,-1 0 0,3-1 0,66 4 0,99-8 0,-167 5 0,0 0 0,-1 0 0,1 0 0,0-1 0,-1 1 0,1 0 0,0-1 0,-1 1 0,1-1 0,-1 0 0,1 1 0,-1-1 0,1 0 0,-1 0 0,1 0 0,-1 0 0,0 0 0,0 0 0,1 0 0,-1-1 0,0 1 0,0 0 0,0-1 0,0 1 0,-1 0 0,2-3 0,-2 1 0,1 0 0,-1 0 0,1 0 0,-1 0 0,0 0 0,-1 0 0,1 0 0,0 0 0,-1 0 0,0 0 0,1 0 0,-1 0 0,-2-3 0,-2-6 0,-1 1 0,0 0 0,0 1 0,-1-1 0,0 1 0,-11-10 0,-1 4 0,-1 2 0,0 0 0,-1 2 0,0 0 0,-1 1 0,0 2 0,-45-14 0,12 3 0,55 20 0,0-1 0,0 1 0,0 0 0,0 0 0,0 0 0,0 0 0,-1 0 0,1-1 0,0 1 0,0 0 0,0 0 0,0 0 0,-1 0 0,1 0 0,0 0 0,0 0 0,0 0 0,0 0 0,-1-1 0,1 1 0,0 0 0,0 0 0,0 0 0,0 0 0,-1 0 0,1 0 0,0 0 0,0 0 0,0 0 0,-1 0 0,1 0 0,0 1 0,0-1 0,0 0 0,0 0 0,-1 0 0,1 0 0,0 0 0,0 0 0,0 0 0,0 0 0,-1 0 0,1 1 0,0-1 0,0 0 0,0 0 0,0 0 0,0 0 0,0 0 0,0 1 0,-1-1 0,1 0 0,0 0 0,0 0 0,0 1 0,0-1 0,0 0 0,0 0 0,0 0 0,0 0 0,0 1 0,0-1 0,0 0 0,10 17 0,27 27 0,-32-38 0,17 19 0,-10-14 0,0 1 0,-1 1 0,-1 0 0,0 0 0,-1 1 0,0 1 0,-1-1 0,-1 1 0,0 1 0,6 21 0,-9-19 0,-3-6 0,1-1 0,0 0 0,1 0 0,1 1 0,-1-2 0,2 1 0,6 12 0,-10-22 0,-1 0 0,1-1 0,0 1 0,0 0 0,-1-1 0,1 1 0,0-1 0,0 1 0,0-1 0,-1 1 0,1-1 0,0 0 0,0 1 0,0-1 0,0 0 0,0 0 0,0 0 0,0 0 0,0 0 0,0 0 0,0 0 0,0 0 0,0 0 0,-1 0 0,1 0 0,0 0 0,0-1 0,0 1 0,0 0 0,0-1 0,0 1 0,-1-1 0,1 1 0,0-1 0,0 1 0,0-1 0,-1 0 0,1 1 0,0-1 0,-1 0 0,1 0 0,-1 1 0,1-1 0,0-1 0,23-39 0,-6 3 0,-3-1 0,-1-1 0,-2 0 0,-2 0 0,-1-1 0,5-68 0,-6 62 0,-5 36 0,-1 1 0,0-1 0,-1-1 0,0 1 0,-1-15 0,0 24 0,0 0 0,0 0 0,-1-1 0,0 1 0,1 0 0,-1 0 0,0 0 0,0 0 0,0 0 0,0 0 0,0 0 0,0 1 0,-1-1 0,1 0 0,-1 1 0,1-1 0,-1 1 0,0-1 0,1 1 0,-1 0 0,0-1 0,0 1 0,0 0 0,0 0 0,0 1 0,0-1 0,0 0 0,0 1 0,0-1 0,-1 1 0,-2-1 0,-3 0 7,1 1 0,0 0-1,-1 0 1,1 0 0,0 1-1,-1 0 1,1 1-1,0-1 1,0 2 0,0-1-1,0 1 1,0 0 0,0 0-1,1 0 1,0 1 0,-1 0-1,-6 7 1,2-2-172,1 1 0,0 1 0,1-1 0,0 1 0,1 1 0,0 0 0,0 0 0,-5 15 0,6-11-6661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2T05:24:08.1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24575,'4'0'0,"6"5"0,16 10 0,6 7 0,4 8 0,13 9 0,-2 2 0,5 4 0,-3-3 0,-4 2 0,-5-8 0,-11-4 0,-4-9 0,-7-3 0,-3 0 0,2 0 0,-3-3-8191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2.xml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3.xml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4.xml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5.xml"/><Relationship Id="rId4" Type="http://schemas.openxmlformats.org/officeDocument/2006/relationships/image" Target="../media/image19.png"/><Relationship Id="rId9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customXml" Target="../ink/ink11.xml"/><Relationship Id="rId3" Type="http://schemas.openxmlformats.org/officeDocument/2006/relationships/image" Target="../media/image30.png"/><Relationship Id="rId7" Type="http://schemas.openxmlformats.org/officeDocument/2006/relationships/customXml" Target="../ink/ink8.xml"/><Relationship Id="rId12" Type="http://schemas.openxmlformats.org/officeDocument/2006/relationships/image" Target="../media/image380.png"/><Relationship Id="rId2" Type="http://schemas.openxmlformats.org/officeDocument/2006/relationships/image" Target="../media/image1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10" Type="http://schemas.openxmlformats.org/officeDocument/2006/relationships/image" Target="../media/image370.png"/><Relationship Id="rId4" Type="http://schemas.openxmlformats.org/officeDocument/2006/relationships/image" Target="../media/image31.svg"/><Relationship Id="rId9" Type="http://schemas.openxmlformats.org/officeDocument/2006/relationships/customXml" Target="../ink/ink9.xml"/><Relationship Id="rId14" Type="http://schemas.openxmlformats.org/officeDocument/2006/relationships/image" Target="../media/image390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50.png"/><Relationship Id="rId117" Type="http://schemas.openxmlformats.org/officeDocument/2006/relationships/image" Target="../media/image89.png"/><Relationship Id="rId21" Type="http://schemas.openxmlformats.org/officeDocument/2006/relationships/customXml" Target="../ink/ink21.xml"/><Relationship Id="rId42" Type="http://schemas.openxmlformats.org/officeDocument/2006/relationships/image" Target="../media/image53.png"/><Relationship Id="rId47" Type="http://schemas.openxmlformats.org/officeDocument/2006/relationships/customXml" Target="../ink/ink34.xml"/><Relationship Id="rId63" Type="http://schemas.openxmlformats.org/officeDocument/2006/relationships/customXml" Target="../ink/ink42.xml"/><Relationship Id="rId68" Type="http://schemas.openxmlformats.org/officeDocument/2006/relationships/image" Target="../media/image65.png"/><Relationship Id="rId84" Type="http://schemas.openxmlformats.org/officeDocument/2006/relationships/image" Target="../media/image73.png"/><Relationship Id="rId89" Type="http://schemas.openxmlformats.org/officeDocument/2006/relationships/customXml" Target="../ink/ink55.xml"/><Relationship Id="rId112" Type="http://schemas.openxmlformats.org/officeDocument/2006/relationships/customXml" Target="../ink/ink67.xml"/><Relationship Id="rId16" Type="http://schemas.openxmlformats.org/officeDocument/2006/relationships/image" Target="../media/image46.png"/><Relationship Id="rId107" Type="http://schemas.openxmlformats.org/officeDocument/2006/relationships/image" Target="../media/image84.png"/><Relationship Id="rId11" Type="http://schemas.openxmlformats.org/officeDocument/2006/relationships/customXml" Target="../ink/ink16.xml"/><Relationship Id="rId32" Type="http://schemas.openxmlformats.org/officeDocument/2006/relationships/image" Target="../media/image48.png"/><Relationship Id="rId37" Type="http://schemas.openxmlformats.org/officeDocument/2006/relationships/customXml" Target="../ink/ink29.xml"/><Relationship Id="rId53" Type="http://schemas.openxmlformats.org/officeDocument/2006/relationships/customXml" Target="../ink/ink37.xml"/><Relationship Id="rId58" Type="http://schemas.openxmlformats.org/officeDocument/2006/relationships/image" Target="../media/image60.png"/><Relationship Id="rId74" Type="http://schemas.openxmlformats.org/officeDocument/2006/relationships/image" Target="../media/image68.png"/><Relationship Id="rId79" Type="http://schemas.openxmlformats.org/officeDocument/2006/relationships/customXml" Target="../ink/ink50.xml"/><Relationship Id="rId102" Type="http://schemas.openxmlformats.org/officeDocument/2006/relationships/customXml" Target="../ink/ink62.xml"/><Relationship Id="rId123" Type="http://schemas.openxmlformats.org/officeDocument/2006/relationships/image" Target="../media/image92.png"/><Relationship Id="rId5" Type="http://schemas.openxmlformats.org/officeDocument/2006/relationships/customXml" Target="../ink/ink13.xml"/><Relationship Id="rId90" Type="http://schemas.openxmlformats.org/officeDocument/2006/relationships/image" Target="../media/image76.png"/><Relationship Id="rId95" Type="http://schemas.openxmlformats.org/officeDocument/2006/relationships/image" Target="../media/image78.png"/><Relationship Id="rId22" Type="http://schemas.openxmlformats.org/officeDocument/2006/relationships/image" Target="../media/image430.png"/><Relationship Id="rId27" Type="http://schemas.openxmlformats.org/officeDocument/2006/relationships/customXml" Target="../ink/ink24.xml"/><Relationship Id="rId43" Type="http://schemas.openxmlformats.org/officeDocument/2006/relationships/customXml" Target="../ink/ink32.xml"/><Relationship Id="rId48" Type="http://schemas.openxmlformats.org/officeDocument/2006/relationships/image" Target="../media/image56.png"/><Relationship Id="rId64" Type="http://schemas.openxmlformats.org/officeDocument/2006/relationships/image" Target="../media/image63.png"/><Relationship Id="rId69" Type="http://schemas.openxmlformats.org/officeDocument/2006/relationships/customXml" Target="../ink/ink45.xml"/><Relationship Id="rId113" Type="http://schemas.openxmlformats.org/officeDocument/2006/relationships/image" Target="../media/image87.png"/><Relationship Id="rId118" Type="http://schemas.openxmlformats.org/officeDocument/2006/relationships/customXml" Target="../ink/ink70.xml"/><Relationship Id="rId80" Type="http://schemas.openxmlformats.org/officeDocument/2006/relationships/image" Target="../media/image71.png"/><Relationship Id="rId85" Type="http://schemas.openxmlformats.org/officeDocument/2006/relationships/customXml" Target="../ink/ink53.xml"/><Relationship Id="rId12" Type="http://schemas.openxmlformats.org/officeDocument/2006/relationships/image" Target="../media/image44.png"/><Relationship Id="rId17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image" Target="../media/image51.png"/><Relationship Id="rId59" Type="http://schemas.openxmlformats.org/officeDocument/2006/relationships/customXml" Target="../ink/ink40.xml"/><Relationship Id="rId103" Type="http://schemas.openxmlformats.org/officeDocument/2006/relationships/image" Target="../media/image82.png"/><Relationship Id="rId108" Type="http://schemas.openxmlformats.org/officeDocument/2006/relationships/customXml" Target="../ink/ink65.xml"/><Relationship Id="rId54" Type="http://schemas.openxmlformats.org/officeDocument/2006/relationships/image" Target="../media/image520.png"/><Relationship Id="rId70" Type="http://schemas.openxmlformats.org/officeDocument/2006/relationships/image" Target="../media/image66.png"/><Relationship Id="rId75" Type="http://schemas.openxmlformats.org/officeDocument/2006/relationships/customXml" Target="../ink/ink48.xml"/><Relationship Id="rId91" Type="http://schemas.openxmlformats.org/officeDocument/2006/relationships/customXml" Target="../ink/ink56.xml"/><Relationship Id="rId96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23" Type="http://schemas.openxmlformats.org/officeDocument/2006/relationships/customXml" Target="../ink/ink22.xml"/><Relationship Id="rId28" Type="http://schemas.openxmlformats.org/officeDocument/2006/relationships/image" Target="../media/image460.png"/><Relationship Id="rId49" Type="http://schemas.openxmlformats.org/officeDocument/2006/relationships/customXml" Target="../ink/ink35.xml"/><Relationship Id="rId114" Type="http://schemas.openxmlformats.org/officeDocument/2006/relationships/customXml" Target="../ink/ink68.xml"/><Relationship Id="rId119" Type="http://schemas.openxmlformats.org/officeDocument/2006/relationships/image" Target="../media/image90.png"/><Relationship Id="rId44" Type="http://schemas.openxmlformats.org/officeDocument/2006/relationships/image" Target="../media/image54.png"/><Relationship Id="rId60" Type="http://schemas.openxmlformats.org/officeDocument/2006/relationships/image" Target="../media/image61.png"/><Relationship Id="rId65" Type="http://schemas.openxmlformats.org/officeDocument/2006/relationships/customXml" Target="../ink/ink43.xml"/><Relationship Id="rId81" Type="http://schemas.openxmlformats.org/officeDocument/2006/relationships/customXml" Target="../ink/ink51.xml"/><Relationship Id="rId86" Type="http://schemas.openxmlformats.org/officeDocument/2006/relationships/image" Target="../media/image74.png"/><Relationship Id="rId4" Type="http://schemas.openxmlformats.org/officeDocument/2006/relationships/image" Target="../media/image31.svg"/><Relationship Id="rId9" Type="http://schemas.openxmlformats.org/officeDocument/2006/relationships/customXml" Target="../ink/ink15.xml"/><Relationship Id="rId13" Type="http://schemas.openxmlformats.org/officeDocument/2006/relationships/customXml" Target="../ink/ink17.xml"/><Relationship Id="rId18" Type="http://schemas.openxmlformats.org/officeDocument/2006/relationships/image" Target="../media/image410.png"/><Relationship Id="rId39" Type="http://schemas.openxmlformats.org/officeDocument/2006/relationships/customXml" Target="../ink/ink30.xml"/><Relationship Id="rId109" Type="http://schemas.openxmlformats.org/officeDocument/2006/relationships/image" Target="../media/image85.png"/><Relationship Id="rId34" Type="http://schemas.openxmlformats.org/officeDocument/2006/relationships/image" Target="../media/image49.png"/><Relationship Id="rId50" Type="http://schemas.openxmlformats.org/officeDocument/2006/relationships/image" Target="../media/image57.png"/><Relationship Id="rId55" Type="http://schemas.openxmlformats.org/officeDocument/2006/relationships/customXml" Target="../ink/ink38.xml"/><Relationship Id="rId76" Type="http://schemas.openxmlformats.org/officeDocument/2006/relationships/image" Target="../media/image69.png"/><Relationship Id="rId97" Type="http://schemas.openxmlformats.org/officeDocument/2006/relationships/image" Target="../media/image79.png"/><Relationship Id="rId104" Type="http://schemas.openxmlformats.org/officeDocument/2006/relationships/customXml" Target="../ink/ink63.xml"/><Relationship Id="rId120" Type="http://schemas.openxmlformats.org/officeDocument/2006/relationships/customXml" Target="../ink/ink71.xml"/><Relationship Id="rId7" Type="http://schemas.openxmlformats.org/officeDocument/2006/relationships/customXml" Target="../ink/ink14.xml"/><Relationship Id="rId71" Type="http://schemas.openxmlformats.org/officeDocument/2006/relationships/customXml" Target="../ink/ink46.xml"/><Relationship Id="rId92" Type="http://schemas.openxmlformats.org/officeDocument/2006/relationships/image" Target="../media/image77.png"/><Relationship Id="rId2" Type="http://schemas.openxmlformats.org/officeDocument/2006/relationships/image" Target="../media/image1.png"/><Relationship Id="rId29" Type="http://schemas.openxmlformats.org/officeDocument/2006/relationships/customXml" Target="../ink/ink25.xml"/><Relationship Id="rId24" Type="http://schemas.openxmlformats.org/officeDocument/2006/relationships/image" Target="../media/image440.png"/><Relationship Id="rId40" Type="http://schemas.openxmlformats.org/officeDocument/2006/relationships/image" Target="../media/image52.png"/><Relationship Id="rId45" Type="http://schemas.openxmlformats.org/officeDocument/2006/relationships/customXml" Target="../ink/ink33.xml"/><Relationship Id="rId66" Type="http://schemas.openxmlformats.org/officeDocument/2006/relationships/image" Target="../media/image64.png"/><Relationship Id="rId87" Type="http://schemas.openxmlformats.org/officeDocument/2006/relationships/customXml" Target="../ink/ink54.xml"/><Relationship Id="rId110" Type="http://schemas.openxmlformats.org/officeDocument/2006/relationships/customXml" Target="../ink/ink66.xml"/><Relationship Id="rId115" Type="http://schemas.openxmlformats.org/officeDocument/2006/relationships/image" Target="../media/image88.png"/><Relationship Id="rId61" Type="http://schemas.openxmlformats.org/officeDocument/2006/relationships/customXml" Target="../ink/ink41.xml"/><Relationship Id="rId82" Type="http://schemas.openxmlformats.org/officeDocument/2006/relationships/image" Target="../media/image72.png"/><Relationship Id="rId19" Type="http://schemas.openxmlformats.org/officeDocument/2006/relationships/customXml" Target="../ink/ink20.xml"/><Relationship Id="rId14" Type="http://schemas.openxmlformats.org/officeDocument/2006/relationships/image" Target="../media/image45.png"/><Relationship Id="rId30" Type="http://schemas.openxmlformats.org/officeDocument/2006/relationships/image" Target="../media/image47.png"/><Relationship Id="rId35" Type="http://schemas.openxmlformats.org/officeDocument/2006/relationships/customXml" Target="../ink/ink28.xml"/><Relationship Id="rId56" Type="http://schemas.openxmlformats.org/officeDocument/2006/relationships/image" Target="../media/image59.png"/><Relationship Id="rId77" Type="http://schemas.openxmlformats.org/officeDocument/2006/relationships/customXml" Target="../ink/ink49.xml"/><Relationship Id="rId100" Type="http://schemas.openxmlformats.org/officeDocument/2006/relationships/customXml" Target="../ink/ink61.xml"/><Relationship Id="rId105" Type="http://schemas.openxmlformats.org/officeDocument/2006/relationships/image" Target="../media/image83.png"/><Relationship Id="rId8" Type="http://schemas.openxmlformats.org/officeDocument/2006/relationships/image" Target="../media/image42.png"/><Relationship Id="rId51" Type="http://schemas.openxmlformats.org/officeDocument/2006/relationships/customXml" Target="../ink/ink36.xml"/><Relationship Id="rId72" Type="http://schemas.openxmlformats.org/officeDocument/2006/relationships/image" Target="../media/image67.png"/><Relationship Id="rId93" Type="http://schemas.openxmlformats.org/officeDocument/2006/relationships/customXml" Target="../ink/ink57.xml"/><Relationship Id="rId98" Type="http://schemas.openxmlformats.org/officeDocument/2006/relationships/customXml" Target="../ink/ink60.xml"/><Relationship Id="rId121" Type="http://schemas.openxmlformats.org/officeDocument/2006/relationships/image" Target="../media/image91.png"/><Relationship Id="rId3" Type="http://schemas.openxmlformats.org/officeDocument/2006/relationships/image" Target="../media/image30.png"/><Relationship Id="rId25" Type="http://schemas.openxmlformats.org/officeDocument/2006/relationships/customXml" Target="../ink/ink23.xml"/><Relationship Id="rId46" Type="http://schemas.openxmlformats.org/officeDocument/2006/relationships/image" Target="../media/image55.png"/><Relationship Id="rId67" Type="http://schemas.openxmlformats.org/officeDocument/2006/relationships/customXml" Target="../ink/ink44.xml"/><Relationship Id="rId116" Type="http://schemas.openxmlformats.org/officeDocument/2006/relationships/customXml" Target="../ink/ink69.xml"/><Relationship Id="rId20" Type="http://schemas.openxmlformats.org/officeDocument/2006/relationships/image" Target="../media/image420.png"/><Relationship Id="rId41" Type="http://schemas.openxmlformats.org/officeDocument/2006/relationships/customXml" Target="../ink/ink31.xml"/><Relationship Id="rId62" Type="http://schemas.openxmlformats.org/officeDocument/2006/relationships/image" Target="../media/image62.png"/><Relationship Id="rId83" Type="http://schemas.openxmlformats.org/officeDocument/2006/relationships/customXml" Target="../ink/ink52.xml"/><Relationship Id="rId88" Type="http://schemas.openxmlformats.org/officeDocument/2006/relationships/image" Target="../media/image75.png"/><Relationship Id="rId111" Type="http://schemas.openxmlformats.org/officeDocument/2006/relationships/image" Target="../media/image86.png"/><Relationship Id="rId15" Type="http://schemas.openxmlformats.org/officeDocument/2006/relationships/customXml" Target="../ink/ink18.xml"/><Relationship Id="rId36" Type="http://schemas.openxmlformats.org/officeDocument/2006/relationships/image" Target="../media/image50.png"/><Relationship Id="rId57" Type="http://schemas.openxmlformats.org/officeDocument/2006/relationships/customXml" Target="../ink/ink39.xml"/><Relationship Id="rId106" Type="http://schemas.openxmlformats.org/officeDocument/2006/relationships/customXml" Target="../ink/ink64.xml"/><Relationship Id="rId10" Type="http://schemas.openxmlformats.org/officeDocument/2006/relationships/image" Target="../media/image43.png"/><Relationship Id="rId31" Type="http://schemas.openxmlformats.org/officeDocument/2006/relationships/customXml" Target="../ink/ink26.xml"/><Relationship Id="rId52" Type="http://schemas.openxmlformats.org/officeDocument/2006/relationships/image" Target="../media/image58.png"/><Relationship Id="rId73" Type="http://schemas.openxmlformats.org/officeDocument/2006/relationships/customXml" Target="../ink/ink47.xml"/><Relationship Id="rId78" Type="http://schemas.openxmlformats.org/officeDocument/2006/relationships/image" Target="../media/image70.png"/><Relationship Id="rId94" Type="http://schemas.openxmlformats.org/officeDocument/2006/relationships/customXml" Target="../ink/ink58.xml"/><Relationship Id="rId99" Type="http://schemas.openxmlformats.org/officeDocument/2006/relationships/image" Target="../media/image80.png"/><Relationship Id="rId101" Type="http://schemas.openxmlformats.org/officeDocument/2006/relationships/image" Target="../media/image81.png"/><Relationship Id="rId122" Type="http://schemas.openxmlformats.org/officeDocument/2006/relationships/customXml" Target="../ink/ink7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35.png"/><Relationship Id="rId7" Type="http://schemas.openxmlformats.org/officeDocument/2006/relationships/customXml" Target="../ink/ink74.xml"/><Relationship Id="rId12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76.xml"/><Relationship Id="rId5" Type="http://schemas.openxmlformats.org/officeDocument/2006/relationships/customXml" Target="../ink/ink73.xml"/><Relationship Id="rId10" Type="http://schemas.openxmlformats.org/officeDocument/2006/relationships/image" Target="../media/image220.png"/><Relationship Id="rId4" Type="http://schemas.openxmlformats.org/officeDocument/2006/relationships/image" Target="../media/image37.png"/><Relationship Id="rId9" Type="http://schemas.openxmlformats.org/officeDocument/2006/relationships/customXml" Target="../ink/ink75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35.png"/><Relationship Id="rId7" Type="http://schemas.openxmlformats.org/officeDocument/2006/relationships/customXml" Target="../ink/ink78.xml"/><Relationship Id="rId12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80.xml"/><Relationship Id="rId5" Type="http://schemas.openxmlformats.org/officeDocument/2006/relationships/customXml" Target="../ink/ink77.xml"/><Relationship Id="rId10" Type="http://schemas.openxmlformats.org/officeDocument/2006/relationships/image" Target="../media/image220.png"/><Relationship Id="rId4" Type="http://schemas.openxmlformats.org/officeDocument/2006/relationships/image" Target="../media/image37.png"/><Relationship Id="rId9" Type="http://schemas.openxmlformats.org/officeDocument/2006/relationships/customXml" Target="../ink/ink7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953000" y="2895600"/>
            <a:ext cx="7010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Hashing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237A4-1363-E41F-2C26-CCDEE1F8D826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984561-FE53-39B3-2933-4D8073082C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904875"/>
            <a:ext cx="1171575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959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6C05E-FDBE-3649-5A50-107CF0920212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How does MD5 work?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2F15AA-D5B6-9FF8-A9BE-379509AC6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602057"/>
            <a:ext cx="9601200" cy="3299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629703-35EC-4EEB-DEE4-2003E7F6E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3946294"/>
            <a:ext cx="7162800" cy="7498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216CAA-AF86-5427-4421-F946C28325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5120681"/>
            <a:ext cx="8390612" cy="11593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33D284-C341-2EBC-3226-7E180E72C42F}"/>
              </a:ext>
            </a:extLst>
          </p:cNvPr>
          <p:cNvSpPr txBox="1"/>
          <p:nvPr/>
        </p:nvSpPr>
        <p:spPr>
          <a:xfrm>
            <a:off x="9535232" y="5023511"/>
            <a:ext cx="2514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compression</a:t>
            </a:r>
            <a:r>
              <a:rPr lang="en-US" dirty="0"/>
              <a:t> of data is also a helpful application of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269593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496ACC-B331-4CCD-B08F-ED9C73FD3AB3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Calculating Hashes in Programming Languages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DD-E208-6721-9F1A-8109FCD88725}"/>
              </a:ext>
            </a:extLst>
          </p:cNvPr>
          <p:cNvSpPr txBox="1"/>
          <p:nvPr/>
        </p:nvSpPr>
        <p:spPr>
          <a:xfrm>
            <a:off x="609600" y="1166842"/>
            <a:ext cx="8180445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Python 3 code to demonstrate the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working of MD5 (string - hexadecimal)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initializing string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str2hash = “csci476"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encoding csci476 using encode()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then sending to md5()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 = hashlib.md5(str2hash.encode())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printing the equivalent hexadecimal value.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print("The hexadecimal equivalent of hash is : ", end ="")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result.hexdigest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FB3078-3A24-D7A3-BE99-D800D310A36F}"/>
              </a:ext>
            </a:extLst>
          </p:cNvPr>
          <p:cNvSpPr txBox="1"/>
          <p:nvPr/>
        </p:nvSpPr>
        <p:spPr>
          <a:xfrm>
            <a:off x="9287490" y="1828800"/>
            <a:ext cx="28130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Pretty much every programming language can calculate hashes</a:t>
            </a:r>
          </a:p>
        </p:txBody>
      </p:sp>
    </p:spTree>
    <p:extLst>
      <p:ext uri="{BB962C8B-B14F-4D97-AF65-F5344CB8AC3E}">
        <p14:creationId xmlns:p14="http://schemas.microsoft.com/office/powerpoint/2010/main" val="4292909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F298F-B8EF-9219-736E-2F169D730863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356F5F7-B4A7-49C1-A630-43126EF294BB}"/>
              </a:ext>
            </a:extLst>
          </p:cNvPr>
          <p:cNvSpPr/>
          <p:nvPr/>
        </p:nvSpPr>
        <p:spPr>
          <a:xfrm>
            <a:off x="4495800" y="1600200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356B15-73F4-7F5D-B01F-F9C4548D976F}"/>
              </a:ext>
            </a:extLst>
          </p:cNvPr>
          <p:cNvCxnSpPr/>
          <p:nvPr/>
        </p:nvCxnSpPr>
        <p:spPr>
          <a:xfrm>
            <a:off x="1905000" y="1523893"/>
            <a:ext cx="2514600" cy="762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B330FB-E5C8-0FFB-F247-6B6749C334E2}"/>
              </a:ext>
            </a:extLst>
          </p:cNvPr>
          <p:cNvCxnSpPr>
            <a:cxnSpLocks/>
          </p:cNvCxnSpPr>
          <p:nvPr/>
        </p:nvCxnSpPr>
        <p:spPr>
          <a:xfrm>
            <a:off x="1724526" y="2819400"/>
            <a:ext cx="2667000" cy="14638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3F271D-3DEF-62D5-903A-8E1DEFA9E378}"/>
              </a:ext>
            </a:extLst>
          </p:cNvPr>
          <p:cNvCxnSpPr>
            <a:cxnSpLocks/>
          </p:cNvCxnSpPr>
          <p:nvPr/>
        </p:nvCxnSpPr>
        <p:spPr>
          <a:xfrm flipV="1">
            <a:off x="1724526" y="3515587"/>
            <a:ext cx="2654968" cy="19132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D8A08C-C5B5-D1E3-7FD3-F32F355A8004}"/>
              </a:ext>
            </a:extLst>
          </p:cNvPr>
          <p:cNvCxnSpPr>
            <a:cxnSpLocks/>
          </p:cNvCxnSpPr>
          <p:nvPr/>
        </p:nvCxnSpPr>
        <p:spPr>
          <a:xfrm flipV="1">
            <a:off x="1991227" y="4028490"/>
            <a:ext cx="2362200" cy="701341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F8A849-83EA-19BB-BC44-3B7E58A37130}"/>
              </a:ext>
            </a:extLst>
          </p:cNvPr>
          <p:cNvCxnSpPr>
            <a:cxnSpLocks/>
          </p:cNvCxnSpPr>
          <p:nvPr/>
        </p:nvCxnSpPr>
        <p:spPr>
          <a:xfrm>
            <a:off x="6244389" y="3120135"/>
            <a:ext cx="1528011" cy="152806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F9A84E0-7A2F-C7A4-E9DC-711C69E4EC01}"/>
              </a:ext>
            </a:extLst>
          </p:cNvPr>
          <p:cNvCxnSpPr>
            <a:cxnSpLocks/>
          </p:cNvCxnSpPr>
          <p:nvPr/>
        </p:nvCxnSpPr>
        <p:spPr>
          <a:xfrm flipV="1">
            <a:off x="6244389" y="1372107"/>
            <a:ext cx="1756611" cy="17480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F2D411-301F-3375-22BE-F12F5926BDD5}"/>
              </a:ext>
            </a:extLst>
          </p:cNvPr>
          <p:cNvCxnSpPr>
            <a:cxnSpLocks/>
          </p:cNvCxnSpPr>
          <p:nvPr/>
        </p:nvCxnSpPr>
        <p:spPr>
          <a:xfrm flipV="1">
            <a:off x="6244389" y="2285893"/>
            <a:ext cx="1985211" cy="841613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E6942B-4B1A-C73D-7559-336E657C77DA}"/>
              </a:ext>
            </a:extLst>
          </p:cNvPr>
          <p:cNvCxnSpPr>
            <a:cxnSpLocks/>
          </p:cNvCxnSpPr>
          <p:nvPr/>
        </p:nvCxnSpPr>
        <p:spPr>
          <a:xfrm>
            <a:off x="6216315" y="3127506"/>
            <a:ext cx="2137611" cy="14564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PY Icon">
            <a:extLst>
              <a:ext uri="{FF2B5EF4-FFF2-40B4-BE49-F238E27FC236}">
                <a16:creationId xmlns:a16="http://schemas.microsoft.com/office/drawing/2014/main" id="{C8476083-CFEC-EBEF-71BC-393AFE9CA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917" y="1018198"/>
            <a:ext cx="715788" cy="715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Rainforest Capybara - Top Facts, Information &amp; Pictures">
            <a:extLst>
              <a:ext uri="{FF2B5EF4-FFF2-40B4-BE49-F238E27FC236}">
                <a16:creationId xmlns:a16="http://schemas.microsoft.com/office/drawing/2014/main" id="{D5EECA64-B390-6ED6-B253-51C76326CB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384151"/>
            <a:ext cx="1453889" cy="851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87C8D40-3787-2C13-619A-BEF64F841EBB}"/>
              </a:ext>
            </a:extLst>
          </p:cNvPr>
          <p:cNvSpPr txBox="1"/>
          <p:nvPr/>
        </p:nvSpPr>
        <p:spPr>
          <a:xfrm>
            <a:off x="91598" y="354920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password123</a:t>
            </a:r>
          </a:p>
        </p:txBody>
      </p:sp>
      <p:pic>
        <p:nvPicPr>
          <p:cNvPr id="21" name="Picture 6" descr="PDF - Wikipedia">
            <a:extLst>
              <a:ext uri="{FF2B5EF4-FFF2-40B4-BE49-F238E27FC236}">
                <a16:creationId xmlns:a16="http://schemas.microsoft.com/office/drawing/2014/main" id="{13CE74AC-51F2-B2B3-0108-ACE5718F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35" y="4327754"/>
            <a:ext cx="706437" cy="867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9443E4D-10C1-92F3-4279-A97BC343C826}"/>
              </a:ext>
            </a:extLst>
          </p:cNvPr>
          <p:cNvSpPr txBox="1"/>
          <p:nvPr/>
        </p:nvSpPr>
        <p:spPr>
          <a:xfrm>
            <a:off x="8215993" y="4496089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e2ee5b2d1719edef3f8120cff39f0180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ED66B8-60D9-D2F6-4DDD-4B00E47E90A0}"/>
              </a:ext>
            </a:extLst>
          </p:cNvPr>
          <p:cNvSpPr txBox="1"/>
          <p:nvPr/>
        </p:nvSpPr>
        <p:spPr>
          <a:xfrm>
            <a:off x="8093286" y="1199061"/>
            <a:ext cx="4095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31973ff867a5a4c2546ec4cca1c126b4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0F635A-23C3-AC1F-E644-BBA5E393A1C2}"/>
              </a:ext>
            </a:extLst>
          </p:cNvPr>
          <p:cNvSpPr txBox="1"/>
          <p:nvPr/>
        </p:nvSpPr>
        <p:spPr>
          <a:xfrm>
            <a:off x="8353926" y="179355"/>
            <a:ext cx="339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space of MD5 (128 bits)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B1D4D93-6673-D11D-28C3-59313EA45712}"/>
              </a:ext>
            </a:extLst>
          </p:cNvPr>
          <p:cNvSpPr txBox="1"/>
          <p:nvPr/>
        </p:nvSpPr>
        <p:spPr>
          <a:xfrm>
            <a:off x="7543800" y="5335773"/>
            <a:ext cx="46987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53D5F2-2EE4-AEA7-F9A7-F538F98B236C}"/>
              </a:ext>
            </a:extLst>
          </p:cNvPr>
          <p:cNvSpPr txBox="1"/>
          <p:nvPr/>
        </p:nvSpPr>
        <p:spPr>
          <a:xfrm>
            <a:off x="1547772" y="5777057"/>
            <a:ext cx="55627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are some uses for hashing</a:t>
            </a:r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113052-5D43-40E6-A7F6-6D9B0E289530}"/>
              </a:ext>
            </a:extLst>
          </p:cNvPr>
          <p:cNvSpPr txBox="1"/>
          <p:nvPr/>
        </p:nvSpPr>
        <p:spPr>
          <a:xfrm>
            <a:off x="8353926" y="3088489"/>
            <a:ext cx="68824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c527fc24f5932e932f44c31f1f8c674e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6A588A-447F-AF35-E837-1C6217C77B9D}"/>
              </a:ext>
            </a:extLst>
          </p:cNvPr>
          <p:cNvSpPr txBox="1"/>
          <p:nvPr/>
        </p:nvSpPr>
        <p:spPr>
          <a:xfrm>
            <a:off x="8113052" y="1994521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73bd1ddd3ef1051bf5c4bde7a2b5a6c2</a:t>
            </a:r>
          </a:p>
        </p:txBody>
      </p:sp>
    </p:spTree>
    <p:extLst>
      <p:ext uri="{BB962C8B-B14F-4D97-AF65-F5344CB8AC3E}">
        <p14:creationId xmlns:p14="http://schemas.microsoft.com/office/powerpoint/2010/main" val="3128622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</p:spTree>
    <p:extLst>
      <p:ext uri="{BB962C8B-B14F-4D97-AF65-F5344CB8AC3E}">
        <p14:creationId xmlns:p14="http://schemas.microsoft.com/office/powerpoint/2010/main" val="4263906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8AAEE14-CA1F-F81E-33A3-C4C9DE9F9E78}"/>
              </a:ext>
            </a:extLst>
          </p:cNvPr>
          <p:cNvSpPr txBox="1"/>
          <p:nvPr/>
        </p:nvSpPr>
        <p:spPr>
          <a:xfrm>
            <a:off x="5257902" y="5477580"/>
            <a:ext cx="443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She will have no idea because this executable program seems totally normal and came from a trustworthy source</a:t>
            </a:r>
          </a:p>
        </p:txBody>
      </p:sp>
    </p:spTree>
    <p:extLst>
      <p:ext uri="{BB962C8B-B14F-4D97-AF65-F5344CB8AC3E}">
        <p14:creationId xmlns:p14="http://schemas.microsoft.com/office/powerpoint/2010/main" val="342575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27F668-0CC3-74F5-D95F-A1820477115E}"/>
              </a:ext>
            </a:extLst>
          </p:cNvPr>
          <p:cNvSpPr txBox="1"/>
          <p:nvPr/>
        </p:nvSpPr>
        <p:spPr>
          <a:xfrm>
            <a:off x="3395067" y="5842186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hashing to introduce some </a:t>
            </a:r>
            <a:r>
              <a:rPr lang="en-US" b="1" dirty="0"/>
              <a:t>integrity </a:t>
            </a:r>
            <a:r>
              <a:rPr lang="en-US" dirty="0"/>
              <a:t>to our messages</a:t>
            </a:r>
          </a:p>
        </p:txBody>
      </p:sp>
    </p:spTree>
    <p:extLst>
      <p:ext uri="{BB962C8B-B14F-4D97-AF65-F5344CB8AC3E}">
        <p14:creationId xmlns:p14="http://schemas.microsoft.com/office/powerpoint/2010/main" val="84195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D3A84C-B671-B593-CA6D-19A367B340E9}"/>
              </a:ext>
            </a:extLst>
          </p:cNvPr>
          <p:cNvSpPr txBox="1"/>
          <p:nvPr/>
        </p:nvSpPr>
        <p:spPr>
          <a:xfrm>
            <a:off x="8372754" y="515076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Generate hash for source file</a:t>
            </a:r>
          </a:p>
        </p:txBody>
      </p:sp>
    </p:spTree>
    <p:extLst>
      <p:ext uri="{BB962C8B-B14F-4D97-AF65-F5344CB8AC3E}">
        <p14:creationId xmlns:p14="http://schemas.microsoft.com/office/powerpoint/2010/main" val="83332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14:cNvPr>
              <p14:cNvContentPartPr/>
              <p14:nvPr/>
            </p14:nvContentPartPr>
            <p14:xfrm>
              <a:off x="5110815" y="2473215"/>
              <a:ext cx="3130200" cy="2994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EF2BBD8-2C4C-A5CB-BD33-779B9B47B60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74815" y="2437215"/>
                <a:ext cx="3201840" cy="30664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F8907A-0E3A-F3C3-86C0-2873AB22FC13}"/>
              </a:ext>
            </a:extLst>
          </p:cNvPr>
          <p:cNvSpPr txBox="1"/>
          <p:nvPr/>
        </p:nvSpPr>
        <p:spPr>
          <a:xfrm>
            <a:off x="8918933" y="4217429"/>
            <a:ext cx="2468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if the message got tampered with?</a:t>
            </a:r>
          </a:p>
        </p:txBody>
      </p:sp>
      <p:pic>
        <p:nvPicPr>
          <p:cNvPr id="15" name="Picture 2" descr="The Evil Patrick Meme Is the Newest 'SpongeBob' Meme">
            <a:extLst>
              <a:ext uri="{FF2B5EF4-FFF2-40B4-BE49-F238E27FC236}">
                <a16:creationId xmlns:a16="http://schemas.microsoft.com/office/drawing/2014/main" id="{997B990B-12B5-CF1E-B3B8-779229B1B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146" y="3083204"/>
            <a:ext cx="842917" cy="841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8783A59-6EEE-A16F-CB40-A8773D4F9CB2}"/>
              </a:ext>
            </a:extLst>
          </p:cNvPr>
          <p:cNvSpPr txBox="1"/>
          <p:nvPr/>
        </p:nvSpPr>
        <p:spPr>
          <a:xfrm>
            <a:off x="9265039" y="3345911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EB1AE3-CC17-DE95-25C4-CF03390F447B}"/>
              </a:ext>
            </a:extLst>
          </p:cNvPr>
          <p:cNvCxnSpPr>
            <a:cxnSpLocks/>
          </p:cNvCxnSpPr>
          <p:nvPr/>
        </p:nvCxnSpPr>
        <p:spPr>
          <a:xfrm flipH="1" flipV="1">
            <a:off x="8077200" y="2053095"/>
            <a:ext cx="802218" cy="1106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Fork Bomb - by Arpit Bhayani - Arpit's Newsletter">
            <a:extLst>
              <a:ext uri="{FF2B5EF4-FFF2-40B4-BE49-F238E27FC236}">
                <a16:creationId xmlns:a16="http://schemas.microsoft.com/office/drawing/2014/main" id="{F75887CC-5AE4-D104-FE14-16CFB8C901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03" t="15492" r="37399" b="18384"/>
          <a:stretch/>
        </p:blipFill>
        <p:spPr bwMode="auto">
          <a:xfrm>
            <a:off x="7438577" y="956185"/>
            <a:ext cx="2835668" cy="1189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 Programming icon in Color Style">
            <a:extLst>
              <a:ext uri="{FF2B5EF4-FFF2-40B4-BE49-F238E27FC236}">
                <a16:creationId xmlns:a16="http://schemas.microsoft.com/office/drawing/2014/main" id="{84B9C3B7-AE14-9F15-0D68-A431E34F4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9211" y="302707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C1109-5915-A54C-7844-F58744A6E2C4}"/>
              </a:ext>
            </a:extLst>
          </p:cNvPr>
          <p:cNvSpPr txBox="1"/>
          <p:nvPr/>
        </p:nvSpPr>
        <p:spPr>
          <a:xfrm>
            <a:off x="6800261" y="5284878"/>
            <a:ext cx="5211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Generate hash for source file</a:t>
            </a:r>
          </a:p>
          <a:p>
            <a:pPr marL="342900" indent="-342900">
              <a:buAutoNum type="arabicPeriod"/>
            </a:pPr>
            <a:r>
              <a:rPr lang="en-US" dirty="0"/>
              <a:t>Instructor generates hash for file she received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</p:spTree>
    <p:extLst>
      <p:ext uri="{BB962C8B-B14F-4D97-AF65-F5344CB8AC3E}">
        <p14:creationId xmlns:p14="http://schemas.microsoft.com/office/powerpoint/2010/main" val="3294387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EB19E-516B-ADD1-D966-F4C86FB8369D}"/>
              </a:ext>
            </a:extLst>
          </p:cNvPr>
          <p:cNvSpPr txBox="1"/>
          <p:nvPr/>
        </p:nvSpPr>
        <p:spPr>
          <a:xfrm>
            <a:off x="7467653" y="1366266"/>
            <a:ext cx="395469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When a message gets tampered with, the new hash will be completely different</a:t>
            </a:r>
          </a:p>
          <a:p>
            <a:endParaRPr lang="en-US" sz="2800" i="1" dirty="0"/>
          </a:p>
          <a:p>
            <a:r>
              <a:rPr lang="en-US" sz="2800" i="1" dirty="0"/>
              <a:t>Different hashes = Something fishy happened!</a:t>
            </a:r>
          </a:p>
        </p:txBody>
      </p:sp>
    </p:spTree>
    <p:extLst>
      <p:ext uri="{BB962C8B-B14F-4D97-AF65-F5344CB8AC3E}">
        <p14:creationId xmlns:p14="http://schemas.microsoft.com/office/powerpoint/2010/main" val="2387766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63FBDC-C4CE-1BCF-BC8D-D49B13A5C50E}"/>
              </a:ext>
            </a:extLst>
          </p:cNvPr>
          <p:cNvSpPr txBox="1"/>
          <p:nvPr/>
        </p:nvSpPr>
        <p:spPr>
          <a:xfrm>
            <a:off x="304800" y="1600200"/>
            <a:ext cx="63696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due 11/21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Message me about your project idea if you haven’t done so already</a:t>
            </a:r>
          </a:p>
          <a:p>
            <a:endParaRPr lang="en-US" sz="2800" dirty="0"/>
          </a:p>
          <a:p>
            <a:r>
              <a:rPr lang="en-US" sz="2800" dirty="0"/>
              <a:t>Lab 8 (Secret Key Encryption) Due 11/24</a:t>
            </a:r>
          </a:p>
          <a:p>
            <a:endParaRPr lang="en-US" sz="2800" dirty="0"/>
          </a:p>
          <a:p>
            <a:r>
              <a:rPr lang="en-US" sz="2800" dirty="0"/>
              <a:t>I’ll be back on Thursday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340A57-56CD-F428-6AB6-ADBA42E0BA01}"/>
              </a:ext>
            </a:extLst>
          </p:cNvPr>
          <p:cNvSpPr txBox="1"/>
          <p:nvPr/>
        </p:nvSpPr>
        <p:spPr>
          <a:xfrm>
            <a:off x="1524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E83C6-73FB-A641-BBA4-77122778B3A1}"/>
              </a:ext>
            </a:extLst>
          </p:cNvPr>
          <p:cNvSpPr txBox="1"/>
          <p:nvPr/>
        </p:nvSpPr>
        <p:spPr>
          <a:xfrm>
            <a:off x="228600" y="939582"/>
            <a:ext cx="365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Integrity Verification</a:t>
            </a:r>
          </a:p>
        </p:txBody>
      </p:sp>
      <p:pic>
        <p:nvPicPr>
          <p:cNvPr id="12" name="Picture 11" descr="Customer service man confused">
            <a:extLst>
              <a:ext uri="{FF2B5EF4-FFF2-40B4-BE49-F238E27FC236}">
                <a16:creationId xmlns:a16="http://schemas.microsoft.com/office/drawing/2014/main" id="{D775E9DB-13D7-45C2-2E3F-9B05D85D9C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28097"/>
            <a:ext cx="1371600" cy="1509087"/>
          </a:xfrm>
          <a:prstGeom prst="rect">
            <a:avLst/>
          </a:prstGeom>
        </p:spPr>
      </p:pic>
      <p:pic>
        <p:nvPicPr>
          <p:cNvPr id="31" name="Picture 2" descr="C Programming icon in Color Style">
            <a:extLst>
              <a:ext uri="{FF2B5EF4-FFF2-40B4-BE49-F238E27FC236}">
                <a16:creationId xmlns:a16="http://schemas.microsoft.com/office/drawing/2014/main" id="{AE2409E0-14AE-4D6F-0FD2-3DEAA6CB0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186451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DE81A4D0-D428-E60F-5A16-60111FCEFF6A}"/>
              </a:ext>
            </a:extLst>
          </p:cNvPr>
          <p:cNvSpPr txBox="1"/>
          <p:nvPr/>
        </p:nvSpPr>
        <p:spPr>
          <a:xfrm>
            <a:off x="3048000" y="214510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793CFA-3DCE-99A6-CED4-694770967D34}"/>
              </a:ext>
            </a:extLst>
          </p:cNvPr>
          <p:cNvSpPr txBox="1"/>
          <p:nvPr/>
        </p:nvSpPr>
        <p:spPr>
          <a:xfrm>
            <a:off x="219075" y="32695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CSCI 112 Student</a:t>
            </a:r>
          </a:p>
        </p:txBody>
      </p:sp>
      <p:pic>
        <p:nvPicPr>
          <p:cNvPr id="6" name="Picture 2" descr="Dr. Maryann Cummings">
            <a:extLst>
              <a:ext uri="{FF2B5EF4-FFF2-40B4-BE49-F238E27FC236}">
                <a16:creationId xmlns:a16="http://schemas.microsoft.com/office/drawing/2014/main" id="{EE29002F-158F-4C24-6C32-FB28895AB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600" y="3842504"/>
            <a:ext cx="1701107" cy="212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9F552-51AD-F100-6C44-F15FA4E1A960}"/>
              </a:ext>
            </a:extLst>
          </p:cNvPr>
          <p:cNvSpPr txBox="1"/>
          <p:nvPr/>
        </p:nvSpPr>
        <p:spPr>
          <a:xfrm>
            <a:off x="778326" y="6011089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Instructor</a:t>
            </a:r>
          </a:p>
        </p:txBody>
      </p:sp>
      <p:pic>
        <p:nvPicPr>
          <p:cNvPr id="11" name="Picture 2" descr="C Programming icon in Color Style">
            <a:extLst>
              <a:ext uri="{FF2B5EF4-FFF2-40B4-BE49-F238E27FC236}">
                <a16:creationId xmlns:a16="http://schemas.microsoft.com/office/drawing/2014/main" id="{A57B174B-B7EF-2963-122B-4C142E084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161" y="408339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2FC8FB-8A4A-0775-C9B4-6FF0A258A006}"/>
              </a:ext>
            </a:extLst>
          </p:cNvPr>
          <p:cNvSpPr txBox="1"/>
          <p:nvPr/>
        </p:nvSpPr>
        <p:spPr>
          <a:xfrm>
            <a:off x="3100607" y="435592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46FF4D-4B9B-7843-56A2-198B44B63EB6}"/>
              </a:ext>
            </a:extLst>
          </p:cNvPr>
          <p:cNvSpPr txBox="1"/>
          <p:nvPr/>
        </p:nvSpPr>
        <p:spPr>
          <a:xfrm>
            <a:off x="2039296" y="2753520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A7FFF0-CAC3-C317-E2FA-C912D95EE1EF}"/>
              </a:ext>
            </a:extLst>
          </p:cNvPr>
          <p:cNvSpPr txBox="1"/>
          <p:nvPr/>
        </p:nvSpPr>
        <p:spPr>
          <a:xfrm>
            <a:off x="2274636" y="5639942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b0608c4e1775ad8f92e7b5c191774c5d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E2AD26-B053-1059-5390-939A4305227E}"/>
              </a:ext>
            </a:extLst>
          </p:cNvPr>
          <p:cNvSpPr txBox="1"/>
          <p:nvPr/>
        </p:nvSpPr>
        <p:spPr>
          <a:xfrm>
            <a:off x="7239000" y="747424"/>
            <a:ext cx="3954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When a message gets tampered with, the new hash will be completely different</a:t>
            </a:r>
          </a:p>
          <a:p>
            <a:endParaRPr lang="en-US" i="1" dirty="0"/>
          </a:p>
          <a:p>
            <a:r>
              <a:rPr lang="en-US" i="1" dirty="0"/>
              <a:t>Different hashes = Something fishy happened!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D119B4-D19C-D990-B204-AB7FF9F1F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3171" y="2851078"/>
            <a:ext cx="5419725" cy="1800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E85BF95-7BC5-CCC9-0BB3-E483DA19819D}"/>
              </a:ext>
            </a:extLst>
          </p:cNvPr>
          <p:cNvSpPr txBox="1"/>
          <p:nvPr/>
        </p:nvSpPr>
        <p:spPr>
          <a:xfrm>
            <a:off x="8001000" y="4905087"/>
            <a:ext cx="3010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seed labs ZIP doesn’t match that that hash, then you might have a modified OS image</a:t>
            </a:r>
          </a:p>
        </p:txBody>
      </p:sp>
    </p:spTree>
    <p:extLst>
      <p:ext uri="{BB962C8B-B14F-4D97-AF65-F5344CB8AC3E}">
        <p14:creationId xmlns:p14="http://schemas.microsoft.com/office/powerpoint/2010/main" val="3287059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F0BEE-AE18-DA0E-8E81-C3D2A27FCDD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D31EE-520E-3E20-0D2F-15D37A6CC5C6}"/>
              </a:ext>
            </a:extLst>
          </p:cNvPr>
          <p:cNvSpPr txBox="1"/>
          <p:nvPr/>
        </p:nvSpPr>
        <p:spPr>
          <a:xfrm>
            <a:off x="914400" y="878639"/>
            <a:ext cx="79752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Websites need to know password information so that users can login</a:t>
            </a:r>
          </a:p>
          <a:p>
            <a:endParaRPr lang="en-US" sz="2000" dirty="0"/>
          </a:p>
          <a:p>
            <a:r>
              <a:rPr lang="en-US" sz="2000" dirty="0"/>
              <a:t>But websites should </a:t>
            </a:r>
            <a:r>
              <a:rPr lang="en-US" sz="2000" b="1" dirty="0"/>
              <a:t>never</a:t>
            </a:r>
            <a:r>
              <a:rPr lang="en-US" sz="2000" dirty="0"/>
              <a:t> store passwords in plaintext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494356-2D99-CC51-DF45-47F2921F8047}"/>
              </a:ext>
            </a:extLst>
          </p:cNvPr>
          <p:cNvSpPr txBox="1"/>
          <p:nvPr/>
        </p:nvSpPr>
        <p:spPr>
          <a:xfrm>
            <a:off x="914400" y="1968919"/>
            <a:ext cx="63514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Instead, websites will store the </a:t>
            </a:r>
            <a:r>
              <a:rPr lang="en-US" sz="2000" b="1" dirty="0"/>
              <a:t>hash</a:t>
            </a:r>
            <a:r>
              <a:rPr lang="en-US" sz="2000" dirty="0"/>
              <a:t> of your password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60C6C3-D7A0-3628-7D09-DFF318391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81746"/>
            <a:ext cx="7620000" cy="39056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33AD00-2BE1-D274-A5F3-C68E032D47B2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</p:spTree>
    <p:extLst>
      <p:ext uri="{BB962C8B-B14F-4D97-AF65-F5344CB8AC3E}">
        <p14:creationId xmlns:p14="http://schemas.microsoft.com/office/powerpoint/2010/main" val="315361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FF0BEE-AE18-DA0E-8E81-C3D2A27FCDD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E5A2A9-E4AF-B76C-795E-B3C421E0BC0C}"/>
              </a:ext>
            </a:extLst>
          </p:cNvPr>
          <p:cNvSpPr txBox="1"/>
          <p:nvPr/>
        </p:nvSpPr>
        <p:spPr>
          <a:xfrm>
            <a:off x="685800" y="1600200"/>
            <a:ext cx="65918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Salt</a:t>
            </a:r>
            <a:r>
              <a:rPr lang="en-US" sz="2000" dirty="0"/>
              <a:t> is just some random string appended to a password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6D5A4F-04EE-D0A3-E628-76C507FA0926}"/>
              </a:ext>
            </a:extLst>
          </p:cNvPr>
          <p:cNvSpPr txBox="1"/>
          <p:nvPr/>
        </p:nvSpPr>
        <p:spPr>
          <a:xfrm>
            <a:off x="762000" y="2133600"/>
            <a:ext cx="4875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WdRrWCQzpassword123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EA8628-8274-B3B6-F1AB-764438398D8A}"/>
                  </a:ext>
                </a:extLst>
              </p14:cNvPr>
              <p14:cNvContentPartPr/>
              <p14:nvPr/>
            </p14:nvContentPartPr>
            <p14:xfrm>
              <a:off x="818895" y="2590575"/>
              <a:ext cx="1974240" cy="191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EA8628-8274-B3B6-F1AB-764438398D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895" y="2581575"/>
                <a:ext cx="1991880" cy="209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025B680-5C76-A098-3F09-151B63E8A719}"/>
              </a:ext>
            </a:extLst>
          </p:cNvPr>
          <p:cNvSpPr txBox="1"/>
          <p:nvPr/>
        </p:nvSpPr>
        <p:spPr>
          <a:xfrm>
            <a:off x="685800" y="3102284"/>
            <a:ext cx="1096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service uses salted passwords, the same input (password) can result in different hashes! </a:t>
            </a:r>
            <a:r>
              <a:rPr lang="en-US" dirty="0">
                <a:sym typeface="Wingdings" panose="05000000000000000000" pitchFamily="2" charset="2"/>
              </a:rPr>
              <a:t> good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4E0437-08EB-0973-6181-00622A71C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3791445"/>
            <a:ext cx="7303830" cy="25125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041021-A22E-4E6F-21A5-3FB5B7E69FC6}"/>
              </a:ext>
            </a:extLst>
          </p:cNvPr>
          <p:cNvSpPr txBox="1"/>
          <p:nvPr/>
        </p:nvSpPr>
        <p:spPr>
          <a:xfrm>
            <a:off x="4091933" y="142302"/>
            <a:ext cx="3938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Password Verification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86612F-A095-15BA-1AA8-443D735D7354}"/>
              </a:ext>
            </a:extLst>
          </p:cNvPr>
          <p:cNvSpPr txBox="1"/>
          <p:nvPr/>
        </p:nvSpPr>
        <p:spPr>
          <a:xfrm>
            <a:off x="762000" y="990600"/>
            <a:ext cx="8297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people that have the same password will have the </a:t>
            </a:r>
            <a:r>
              <a:rPr lang="en-US" b="1" dirty="0"/>
              <a:t>same hash </a:t>
            </a:r>
            <a:r>
              <a:rPr lang="en-US" dirty="0">
                <a:sym typeface="Wingdings" panose="05000000000000000000" pitchFamily="2" charset="2"/>
              </a:rPr>
              <a:t> not good!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1490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1611-AAA3-1ED8-3D93-9CB24764263E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D19F5-9DC7-A08D-5449-507E5E6BF37D}"/>
              </a:ext>
            </a:extLst>
          </p:cNvPr>
          <p:cNvSpPr txBox="1"/>
          <p:nvPr/>
        </p:nvSpPr>
        <p:spPr>
          <a:xfrm>
            <a:off x="4091933" y="142302"/>
            <a:ext cx="5384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Fairness and Commitment </a:t>
            </a:r>
            <a:r>
              <a:rPr lang="en-US" sz="1200" b="1" dirty="0">
                <a:solidFill>
                  <a:schemeClr val="accent1"/>
                </a:solidFill>
              </a:rPr>
              <a:t>(scary)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246A36-CBDC-CA27-A8AA-92EEB3D0397B}"/>
              </a:ext>
            </a:extLst>
          </p:cNvPr>
          <p:cNvSpPr txBox="1"/>
          <p:nvPr/>
        </p:nvSpPr>
        <p:spPr>
          <a:xfrm>
            <a:off x="914400" y="1371600"/>
            <a:ext cx="83407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Disclosing a hash does not disclose the original message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Useful to commit secret without disclosing the secret itself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7854AD-62FF-9C41-BFD4-9B9BB07B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02597"/>
            <a:ext cx="11496675" cy="40290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D8F7931-9F19-1121-EC93-FDD68684A314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617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1611-AAA3-1ED8-3D93-9CB24764263E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Applications of Hashing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ED19F5-9DC7-A08D-5449-507E5E6BF37D}"/>
              </a:ext>
            </a:extLst>
          </p:cNvPr>
          <p:cNvSpPr txBox="1"/>
          <p:nvPr/>
        </p:nvSpPr>
        <p:spPr>
          <a:xfrm>
            <a:off x="4038600" y="-29148"/>
            <a:ext cx="64812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b="1" dirty="0">
                <a:solidFill>
                  <a:schemeClr val="accent1"/>
                </a:solidFill>
              </a:rPr>
              <a:t>Message Authentication Code (MAC)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8F7931-9F19-1121-EC93-FDD68684A314}"/>
              </a:ext>
            </a:extLst>
          </p:cNvPr>
          <p:cNvSpPr/>
          <p:nvPr/>
        </p:nvSpPr>
        <p:spPr>
          <a:xfrm>
            <a:off x="304800" y="5867400"/>
            <a:ext cx="1752600" cy="3860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27C582-CA20-0685-53D6-F2D9324A6BDF}"/>
              </a:ext>
            </a:extLst>
          </p:cNvPr>
          <p:cNvSpPr txBox="1"/>
          <p:nvPr/>
        </p:nvSpPr>
        <p:spPr>
          <a:xfrm>
            <a:off x="533400" y="1143000"/>
            <a:ext cx="44196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Append a message with a shared secret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Compute hash of (</a:t>
            </a:r>
            <a:r>
              <a:rPr lang="en-US" sz="2000" dirty="0" err="1"/>
              <a:t>m+s</a:t>
            </a:r>
            <a:r>
              <a:rPr lang="en-US" sz="2000" dirty="0"/>
              <a:t>)  </a:t>
            </a:r>
            <a:r>
              <a:rPr lang="en-US" sz="2000" dirty="0">
                <a:sym typeface="Wingdings" panose="05000000000000000000" pitchFamily="2" charset="2"/>
              </a:rPr>
              <a:t>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Send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with message 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ym typeface="Wingdings" panose="05000000000000000000" pitchFamily="2" charset="2"/>
              </a:rPr>
              <a:t>Sender sends: 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Receiver gets </a:t>
            </a:r>
            <a:r>
              <a:rPr lang="en-US" sz="2000" b="1" dirty="0">
                <a:sym typeface="Wingdings" panose="05000000000000000000" pitchFamily="2" charset="2"/>
              </a:rPr>
              <a:t>( H(</a:t>
            </a:r>
            <a:r>
              <a:rPr lang="en-US" sz="2000" b="1" dirty="0" err="1">
                <a:sym typeface="Wingdings" panose="05000000000000000000" pitchFamily="2" charset="2"/>
              </a:rPr>
              <a:t>m+s</a:t>
            </a:r>
            <a:r>
              <a:rPr lang="en-US" sz="2000" b="1" dirty="0">
                <a:sym typeface="Wingdings" panose="05000000000000000000" pitchFamily="2" charset="2"/>
              </a:rPr>
              <a:t>), m)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Append m with shared secret s (m + 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Compute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The value receiver computed should match the H(</a:t>
            </a:r>
            <a:r>
              <a:rPr lang="en-US" sz="2000" dirty="0" err="1">
                <a:sym typeface="Wingdings" panose="05000000000000000000" pitchFamily="2" charset="2"/>
              </a:rPr>
              <a:t>m+s</a:t>
            </a:r>
            <a:r>
              <a:rPr lang="en-US" sz="2000" dirty="0">
                <a:sym typeface="Wingdings" panose="05000000000000000000" pitchFamily="2" charset="2"/>
              </a:rPr>
              <a:t>) he received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580C88-71CA-AEAB-681B-68C68BBA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7437" y="1928812"/>
            <a:ext cx="6562676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24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C4232E-341C-0B45-82C7-4FBB8D6FDE1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pic>
        <p:nvPicPr>
          <p:cNvPr id="12" name="Picture 2" descr="C Programming icon in Color Style">
            <a:extLst>
              <a:ext uri="{FF2B5EF4-FFF2-40B4-BE49-F238E27FC236}">
                <a16:creationId xmlns:a16="http://schemas.microsoft.com/office/drawing/2014/main" id="{6F378EB5-CEF9-30FA-B5D5-3442C044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721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181DD2-4358-94A0-D469-3562EEFD8C52}"/>
              </a:ext>
            </a:extLst>
          </p:cNvPr>
          <p:cNvSpPr txBox="1"/>
          <p:nvPr/>
        </p:nvSpPr>
        <p:spPr>
          <a:xfrm>
            <a:off x="1447800" y="1447800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7BD521-DE96-E8FC-E1B2-B96E86DA82A5}"/>
              </a:ext>
            </a:extLst>
          </p:cNvPr>
          <p:cNvSpPr txBox="1"/>
          <p:nvPr/>
        </p:nvSpPr>
        <p:spPr>
          <a:xfrm>
            <a:off x="439096" y="2056215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15" name="Picture 2" descr="C Programming icon in Color Style">
            <a:extLst>
              <a:ext uri="{FF2B5EF4-FFF2-40B4-BE49-F238E27FC236}">
                <a16:creationId xmlns:a16="http://schemas.microsoft.com/office/drawing/2014/main" id="{C49CFA54-DA94-756F-B382-D88A18856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04" y="295093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054FC0EA-80D2-5A46-0D0B-E155B1E7B5D9}"/>
              </a:ext>
            </a:extLst>
          </p:cNvPr>
          <p:cNvSpPr txBox="1"/>
          <p:nvPr/>
        </p:nvSpPr>
        <p:spPr>
          <a:xfrm>
            <a:off x="1542104" y="3231519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99A28-8165-78E2-4D01-455052305E5C}"/>
              </a:ext>
            </a:extLst>
          </p:cNvPr>
          <p:cNvSpPr txBox="1"/>
          <p:nvPr/>
        </p:nvSpPr>
        <p:spPr>
          <a:xfrm>
            <a:off x="533400" y="3839934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89defae676abd3e3a42b41df17c40096</a:t>
            </a:r>
          </a:p>
        </p:txBody>
      </p:sp>
      <p:pic>
        <p:nvPicPr>
          <p:cNvPr id="28" name="Picture 2" descr="The Evil Patrick Meme Is the Newest 'SpongeBob' Meme">
            <a:extLst>
              <a:ext uri="{FF2B5EF4-FFF2-40B4-BE49-F238E27FC236}">
                <a16:creationId xmlns:a16="http://schemas.microsoft.com/office/drawing/2014/main" id="{165B2EFC-5493-8DEF-A0E5-AB5526E6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211" y="3144304"/>
            <a:ext cx="457200" cy="45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7FB23E8-BD0F-7B10-456F-F98EE08F447B}"/>
              </a:ext>
            </a:extLst>
          </p:cNvPr>
          <p:cNvSpPr txBox="1"/>
          <p:nvPr/>
        </p:nvSpPr>
        <p:spPr>
          <a:xfrm>
            <a:off x="6096000" y="2049451"/>
            <a:ext cx="500062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we could create two files, with totally different behaviors, but have the same hash?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173774-AD97-ED1D-E94E-951611E1E4D9}"/>
              </a:ext>
            </a:extLst>
          </p:cNvPr>
          <p:cNvSpPr txBox="1"/>
          <p:nvPr/>
        </p:nvSpPr>
        <p:spPr>
          <a:xfrm>
            <a:off x="514350" y="4902222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Hash Collision Attacks </a:t>
            </a:r>
            <a:r>
              <a:rPr lang="en-US" sz="2400" dirty="0"/>
              <a:t>compromise the integrity of a program by creating a malicious file that has a same hash</a:t>
            </a:r>
          </a:p>
        </p:txBody>
      </p:sp>
    </p:spTree>
    <p:extLst>
      <p:ext uri="{BB962C8B-B14F-4D97-AF65-F5344CB8AC3E}">
        <p14:creationId xmlns:p14="http://schemas.microsoft.com/office/powerpoint/2010/main" val="15647923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73BD9-D1BB-6B16-3325-11D197ED30F9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DE2D5-19B6-5FA4-9A18-260BA9A426EE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B3A2FD07-D775-5F77-8498-4BD32288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A19D6-4846-55AE-8786-994CE38024DE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C Programming icon in Color Style">
            <a:extLst>
              <a:ext uri="{FF2B5EF4-FFF2-40B4-BE49-F238E27FC236}">
                <a16:creationId xmlns:a16="http://schemas.microsoft.com/office/drawing/2014/main" id="{991DA26B-2536-3AD3-8676-A308D760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89161-0349-5395-618D-91F4933AA466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3FC50-3C07-CB50-67E9-2C9D86908AD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F75CE-C911-485A-73FB-7FD2700C3FBC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F9254-71F2-53EC-A8A1-54AF08FD1153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E07B-0C80-9E85-1F8E-17185C47B1C0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A8B5E-09F6-4E35-0A0F-3526B8DDAFB5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03054-B3A1-B3BB-ECCF-79982507F8C4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DD28E-364D-FF30-F56E-7430A4B5B554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A7B6E-F0F0-A0AE-9AE3-E29FA995B76A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C6277-D1FF-3E39-4F2E-5EF400B6BF0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ED5B8-6EF0-96C6-A726-77E01CA4451D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CB8D1-BA98-522A-27E2-14842EADF0F8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9F0A1-5FAF-DAC7-CC24-50B10C6CD6A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650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473BD9-D1BB-6B16-3325-11D197ED30F9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Collision Attacks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5DE2D5-19B6-5FA4-9A18-260BA9A426EE}"/>
              </a:ext>
            </a:extLst>
          </p:cNvPr>
          <p:cNvSpPr/>
          <p:nvPr/>
        </p:nvSpPr>
        <p:spPr>
          <a:xfrm>
            <a:off x="4527203" y="1734998"/>
            <a:ext cx="1752600" cy="31242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MD5</a:t>
            </a:r>
          </a:p>
        </p:txBody>
      </p:sp>
      <p:pic>
        <p:nvPicPr>
          <p:cNvPr id="7" name="Picture 2" descr="C Programming icon in Color Style">
            <a:extLst>
              <a:ext uri="{FF2B5EF4-FFF2-40B4-BE49-F238E27FC236}">
                <a16:creationId xmlns:a16="http://schemas.microsoft.com/office/drawing/2014/main" id="{B3A2FD07-D775-5F77-8498-4BD322888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49" y="160200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A19D6-4846-55AE-8786-994CE38024DE}"/>
              </a:ext>
            </a:extLst>
          </p:cNvPr>
          <p:cNvSpPr txBox="1"/>
          <p:nvPr/>
        </p:nvSpPr>
        <p:spPr>
          <a:xfrm>
            <a:off x="1200149" y="1882595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2" descr="C Programming icon in Color Style">
            <a:extLst>
              <a:ext uri="{FF2B5EF4-FFF2-40B4-BE49-F238E27FC236}">
                <a16:creationId xmlns:a16="http://schemas.microsoft.com/office/drawing/2014/main" id="{991DA26B-2536-3AD3-8676-A308D7606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345747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A89161-0349-5395-618D-91F4933AA466}"/>
              </a:ext>
            </a:extLst>
          </p:cNvPr>
          <p:cNvSpPr txBox="1"/>
          <p:nvPr/>
        </p:nvSpPr>
        <p:spPr>
          <a:xfrm>
            <a:off x="1276349" y="3738058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hello_world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83FC50-3C07-CB50-67E9-2C9D86908AD6}"/>
              </a:ext>
            </a:extLst>
          </p:cNvPr>
          <p:cNvCxnSpPr/>
          <p:nvPr/>
        </p:nvCxnSpPr>
        <p:spPr>
          <a:xfrm>
            <a:off x="3117503" y="2251927"/>
            <a:ext cx="1295400" cy="93087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FF75CE-C911-485A-73FB-7FD2700C3FBC}"/>
              </a:ext>
            </a:extLst>
          </p:cNvPr>
          <p:cNvCxnSpPr>
            <a:cxnSpLocks/>
          </p:cNvCxnSpPr>
          <p:nvPr/>
        </p:nvCxnSpPr>
        <p:spPr>
          <a:xfrm flipV="1">
            <a:off x="3006031" y="3447947"/>
            <a:ext cx="1263997" cy="5423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BF9254-71F2-53EC-A8A1-54AF08FD1153}"/>
              </a:ext>
            </a:extLst>
          </p:cNvPr>
          <p:cNvCxnSpPr>
            <a:cxnSpLocks/>
          </p:cNvCxnSpPr>
          <p:nvPr/>
        </p:nvCxnSpPr>
        <p:spPr>
          <a:xfrm>
            <a:off x="6317903" y="3278048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E3E07B-0C80-9E85-1F8E-17185C47B1C0}"/>
              </a:ext>
            </a:extLst>
          </p:cNvPr>
          <p:cNvCxnSpPr>
            <a:cxnSpLocks/>
          </p:cNvCxnSpPr>
          <p:nvPr/>
        </p:nvCxnSpPr>
        <p:spPr>
          <a:xfrm>
            <a:off x="6317903" y="3447947"/>
            <a:ext cx="151834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7A8B5E-09F6-4E35-0A0F-3526B8DDAFB5}"/>
              </a:ext>
            </a:extLst>
          </p:cNvPr>
          <p:cNvSpPr txBox="1"/>
          <p:nvPr/>
        </p:nvSpPr>
        <p:spPr>
          <a:xfrm>
            <a:off x="7905750" y="3093382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106a7d06be131315e25a7cbe57af398c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403054-B3A1-B3BB-ECCF-79982507F8C4}"/>
              </a:ext>
            </a:extLst>
          </p:cNvPr>
          <p:cNvSpPr txBox="1"/>
          <p:nvPr/>
        </p:nvSpPr>
        <p:spPr>
          <a:xfrm>
            <a:off x="760885" y="5311102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likely is? Very unlikely?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5DD28E-364D-FF30-F56E-7430A4B5B554}"/>
              </a:ext>
            </a:extLst>
          </p:cNvPr>
          <p:cNvSpPr txBox="1"/>
          <p:nvPr/>
        </p:nvSpPr>
        <p:spPr>
          <a:xfrm>
            <a:off x="7826721" y="404314"/>
            <a:ext cx="71431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00000000000000000000000000000000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00000000000000000000000000000001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00000000000000000000000000000010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EA7B6E-F0F0-A0AE-9AE3-E29FA995B76A}"/>
              </a:ext>
            </a:extLst>
          </p:cNvPr>
          <p:cNvSpPr txBox="1"/>
          <p:nvPr/>
        </p:nvSpPr>
        <p:spPr>
          <a:xfrm>
            <a:off x="7543800" y="5160983"/>
            <a:ext cx="47115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EEFFFFFFFFFFFFFFFFFFFFFFFFFFFFFF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EFFFFFFFFFFFFFFFFFFFFFFFFFFFFFFF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FFFFFFFFFFFFFFFFFFFFFFFFFFFFFFFF</a:t>
            </a:r>
          </a:p>
          <a:p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C6277-D1FF-3E39-4F2E-5EF400B6BF0C}"/>
              </a:ext>
            </a:extLst>
          </p:cNvPr>
          <p:cNvSpPr txBox="1"/>
          <p:nvPr/>
        </p:nvSpPr>
        <p:spPr>
          <a:xfrm>
            <a:off x="9474550" y="20258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6ED5B8-6EF0-96C6-A726-77E01CA4451D}"/>
              </a:ext>
            </a:extLst>
          </p:cNvPr>
          <p:cNvSpPr txBox="1"/>
          <p:nvPr/>
        </p:nvSpPr>
        <p:spPr>
          <a:xfrm>
            <a:off x="9649098" y="42755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BCB8D1-BA98-522A-27E2-14842EADF0F8}"/>
              </a:ext>
            </a:extLst>
          </p:cNvPr>
          <p:cNvSpPr txBox="1"/>
          <p:nvPr/>
        </p:nvSpPr>
        <p:spPr>
          <a:xfrm>
            <a:off x="2809483" y="1041250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very large amount of possible hashes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79F0A1-5FAF-DAC7-CC24-50B10C6CD6AB}"/>
              </a:ext>
            </a:extLst>
          </p:cNvPr>
          <p:cNvSpPr txBox="1"/>
          <p:nvPr/>
        </p:nvSpPr>
        <p:spPr>
          <a:xfrm>
            <a:off x="6254056" y="1256237"/>
            <a:ext cx="166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~(2</a:t>
            </a:r>
            <a:r>
              <a:rPr lang="en-US" sz="3200" b="0" i="0" baseline="3000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128</a:t>
            </a:r>
            <a:r>
              <a:rPr lang="en-US" sz="3200" b="0" i="0" dirty="0">
                <a:solidFill>
                  <a:srgbClr val="636466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7EE8EE-AD13-B2EF-D7D0-338C52BA623C}"/>
              </a:ext>
            </a:extLst>
          </p:cNvPr>
          <p:cNvSpPr txBox="1"/>
          <p:nvPr/>
        </p:nvSpPr>
        <p:spPr>
          <a:xfrm>
            <a:off x="4403378" y="5933795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likely than you think…</a:t>
            </a:r>
          </a:p>
        </p:txBody>
      </p:sp>
    </p:spTree>
    <p:extLst>
      <p:ext uri="{BB962C8B-B14F-4D97-AF65-F5344CB8AC3E}">
        <p14:creationId xmlns:p14="http://schemas.microsoft.com/office/powerpoint/2010/main" val="2054633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C721D-2AA8-6DF0-AC26-69EA5133692F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03569-50F4-2F0F-8AAD-9D8B791B8AE6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8396C65-6D3E-44B2-434C-85A760A6C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E0D8D9-B281-140B-A784-90EC00C717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9B62E-8A34-6816-0B4F-EBC996B4263D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28" name="Graphic 27" descr="User outline">
            <a:extLst>
              <a:ext uri="{FF2B5EF4-FFF2-40B4-BE49-F238E27FC236}">
                <a16:creationId xmlns:a16="http://schemas.microsoft.com/office/drawing/2014/main" id="{F5F10B91-107F-A885-03FA-6B9C3C5D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7F4061-68CE-3D29-EE50-8A02856C3393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1E2BA351-6449-6259-6F8F-75DE42F1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944B00CB-F9DE-F8F9-4CC6-8E4BE040C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FE6D45-187C-95F0-74D5-F611B91ED1C0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535" y="3381495"/>
                  <a:ext cx="257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821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73270-3859-E1AA-8154-5A84063FE9D7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575" y="3362775"/>
                  <a:ext cx="2012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10335" y="3372135"/>
                  <a:ext cx="175320" cy="17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310009-2F32-6FC6-541C-B318CAE2E76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855" y="3391215"/>
                  <a:ext cx="18324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6025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214A3B3-64F5-38B4-D6EF-BE562989EA6D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6" name="Graphic 45" descr="User outline">
            <a:extLst>
              <a:ext uri="{FF2B5EF4-FFF2-40B4-BE49-F238E27FC236}">
                <a16:creationId xmlns:a16="http://schemas.microsoft.com/office/drawing/2014/main" id="{E00768D7-50C6-0845-B49D-5E04253F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638BD60-2BAA-68E0-31DE-8E8DDBA006BC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B01653-FF94-9AEA-CA6D-F1708B773A9E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23EAED-7934-5248-B2EE-A6DA51797FDC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</p:spTree>
    <p:extLst>
      <p:ext uri="{BB962C8B-B14F-4D97-AF65-F5344CB8AC3E}">
        <p14:creationId xmlns:p14="http://schemas.microsoft.com/office/powerpoint/2010/main" val="38059199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C721D-2AA8-6DF0-AC26-69EA5133692F}"/>
              </a:ext>
            </a:extLst>
          </p:cNvPr>
          <p:cNvSpPr txBox="1"/>
          <p:nvPr/>
        </p:nvSpPr>
        <p:spPr>
          <a:xfrm>
            <a:off x="381000" y="1257953"/>
            <a:ext cx="716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a room of 23 people, what is the probability that two people share the same birthday?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803569-50F4-2F0F-8AAD-9D8B791B8AE6}"/>
              </a:ext>
            </a:extLst>
          </p:cNvPr>
          <p:cNvSpPr txBox="1"/>
          <p:nvPr/>
        </p:nvSpPr>
        <p:spPr>
          <a:xfrm>
            <a:off x="381000" y="2281271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Its </a:t>
            </a:r>
            <a:r>
              <a:rPr lang="en-US" sz="2400" b="1" dirty="0"/>
              <a:t>not </a:t>
            </a:r>
            <a:r>
              <a:rPr lang="en-US" sz="2400" dirty="0"/>
              <a:t>23/365</a:t>
            </a:r>
          </a:p>
        </p:txBody>
      </p:sp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8396C65-6D3E-44B2-434C-85A760A6C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CE0D8D9-B281-140B-A784-90EC00C717C8}"/>
              </a:ext>
            </a:extLst>
          </p:cNvPr>
          <p:cNvSpPr txBox="1"/>
          <p:nvPr/>
        </p:nvSpPr>
        <p:spPr>
          <a:xfrm>
            <a:off x="3200400" y="2290523"/>
            <a:ext cx="852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instead compute the chance that a group of people </a:t>
            </a:r>
            <a:r>
              <a:rPr lang="en-US" b="1" dirty="0"/>
              <a:t>don’t </a:t>
            </a:r>
            <a:r>
              <a:rPr lang="en-US" dirty="0"/>
              <a:t>share a birthday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D9B62E-8A34-6816-0B4F-EBC996B4263D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28" name="Graphic 27" descr="User outline">
            <a:extLst>
              <a:ext uri="{FF2B5EF4-FFF2-40B4-BE49-F238E27FC236}">
                <a16:creationId xmlns:a16="http://schemas.microsoft.com/office/drawing/2014/main" id="{F5F10B91-107F-A885-03FA-6B9C3C5D30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F7F4061-68CE-3D29-EE50-8A02856C3393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30" name="Graphic 29" descr="User outline">
            <a:extLst>
              <a:ext uri="{FF2B5EF4-FFF2-40B4-BE49-F238E27FC236}">
                <a16:creationId xmlns:a16="http://schemas.microsoft.com/office/drawing/2014/main" id="{1E2BA351-6449-6259-6F8F-75DE42F19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pic>
        <p:nvPicPr>
          <p:cNvPr id="35" name="Graphic 34" descr="User outline">
            <a:extLst>
              <a:ext uri="{FF2B5EF4-FFF2-40B4-BE49-F238E27FC236}">
                <a16:creationId xmlns:a16="http://schemas.microsoft.com/office/drawing/2014/main" id="{944B00CB-F9DE-F8F9-4CC6-8E4BE040C4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13FE6D45-187C-95F0-74D5-F611B91ED1C0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C51190-7B26-B97B-D36A-730242A77E0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45E855-8E29-188B-B81A-50B0BE60ED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D73270-3859-E1AA-8154-5A84063FE9D7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735A99F-7927-A855-B5AD-89C8CE9B2D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636398-A87C-DCAF-4D00-4F29AEF474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5310009-2F32-6FC6-541C-B318CAE2E76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A7B8744-294F-9375-05FC-582755452E9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FC6F45-BEA9-1B27-85C1-DD3F3637B7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6214A3B3-64F5-38B4-D6EF-BE562989EA6D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46" name="Graphic 45" descr="User outline">
            <a:extLst>
              <a:ext uri="{FF2B5EF4-FFF2-40B4-BE49-F238E27FC236}">
                <a16:creationId xmlns:a16="http://schemas.microsoft.com/office/drawing/2014/main" id="{E00768D7-50C6-0845-B49D-5E04253FF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pic>
        <p:nvPicPr>
          <p:cNvPr id="2" name="Graphic 1" descr="User outline">
            <a:extLst>
              <a:ext uri="{FF2B5EF4-FFF2-40B4-BE49-F238E27FC236}">
                <a16:creationId xmlns:a16="http://schemas.microsoft.com/office/drawing/2014/main" id="{54A1B39C-8581-60A3-43E2-7191AEEF3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3153596"/>
            <a:ext cx="533400" cy="533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501CBF-9910-7A09-4E81-D8CC67C53D54}"/>
              </a:ext>
            </a:extLst>
          </p:cNvPr>
          <p:cNvSpPr txBox="1"/>
          <p:nvPr/>
        </p:nvSpPr>
        <p:spPr>
          <a:xfrm>
            <a:off x="290986" y="37079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365/365</a:t>
            </a:r>
          </a:p>
        </p:txBody>
      </p:sp>
      <p:pic>
        <p:nvPicPr>
          <p:cNvPr id="7" name="Graphic 6" descr="User outline">
            <a:extLst>
              <a:ext uri="{FF2B5EF4-FFF2-40B4-BE49-F238E27FC236}">
                <a16:creationId xmlns:a16="http://schemas.microsoft.com/office/drawing/2014/main" id="{F3C1C23A-E216-9C62-9CE1-331C203E2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8800" y="3153596"/>
            <a:ext cx="533400" cy="533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49649A-FD5F-7BCD-58C6-8D1B7F19D6F4}"/>
              </a:ext>
            </a:extLst>
          </p:cNvPr>
          <p:cNvSpPr txBox="1"/>
          <p:nvPr/>
        </p:nvSpPr>
        <p:spPr>
          <a:xfrm>
            <a:off x="1586386" y="37266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364/365</a:t>
            </a:r>
          </a:p>
        </p:txBody>
      </p:sp>
      <p:pic>
        <p:nvPicPr>
          <p:cNvPr id="9" name="Graphic 8" descr="User outline">
            <a:extLst>
              <a:ext uri="{FF2B5EF4-FFF2-40B4-BE49-F238E27FC236}">
                <a16:creationId xmlns:a16="http://schemas.microsoft.com/office/drawing/2014/main" id="{5F87791F-5CC5-4877-7A50-4C3BA3896E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4200" y="3153596"/>
            <a:ext cx="533400" cy="533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195464-1B06-BBA0-F7DC-13B346EE8A17}"/>
              </a:ext>
            </a:extLst>
          </p:cNvPr>
          <p:cNvSpPr txBox="1"/>
          <p:nvPr/>
        </p:nvSpPr>
        <p:spPr>
          <a:xfrm>
            <a:off x="2891311" y="3775506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363/365</a:t>
            </a:r>
          </a:p>
        </p:txBody>
      </p:sp>
      <p:pic>
        <p:nvPicPr>
          <p:cNvPr id="11" name="Graphic 10" descr="User outline">
            <a:extLst>
              <a:ext uri="{FF2B5EF4-FFF2-40B4-BE49-F238E27FC236}">
                <a16:creationId xmlns:a16="http://schemas.microsoft.com/office/drawing/2014/main" id="{D33440A1-D180-0A29-2686-2721FA8C6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19600" y="3142844"/>
            <a:ext cx="533400" cy="53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9F25BA-06F2-9719-2534-B9E9BEB35BAA}"/>
              </a:ext>
            </a:extLst>
          </p:cNvPr>
          <p:cNvSpPr txBox="1"/>
          <p:nvPr/>
        </p:nvSpPr>
        <p:spPr>
          <a:xfrm>
            <a:off x="4186711" y="3764754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362/365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64C433-5DDA-C7F8-2742-ED0F8DC82A85}"/>
              </a:ext>
            </a:extLst>
          </p:cNvPr>
          <p:cNvGrpSpPr/>
          <p:nvPr/>
        </p:nvGrpSpPr>
        <p:grpSpPr>
          <a:xfrm>
            <a:off x="1295175" y="3390495"/>
            <a:ext cx="239760" cy="227160"/>
            <a:chOff x="1295175" y="3390495"/>
            <a:chExt cx="239760" cy="22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63EF2C7-7BA2-C014-787C-B2F2361E7AE9}"/>
                    </a:ext>
                  </a:extLst>
                </p14:cNvPr>
                <p14:cNvContentPartPr/>
                <p14:nvPr/>
              </p14:nvContentPartPr>
              <p14:xfrm>
                <a:off x="1295175" y="3390495"/>
                <a:ext cx="239760" cy="227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339894F-C1BE-DCAE-F8AE-48DFA3EB4F4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86175" y="3381509"/>
                  <a:ext cx="257400" cy="2447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29D857F-FB48-CFCE-994E-8BD7639C7404}"/>
                    </a:ext>
                  </a:extLst>
                </p14:cNvPr>
                <p14:cNvContentPartPr/>
                <p14:nvPr/>
              </p14:nvContentPartPr>
              <p14:xfrm>
                <a:off x="1326855" y="3390495"/>
                <a:ext cx="111240" cy="194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614C910-1405-A607-74B9-10C148FFCA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317855" y="3381495"/>
                  <a:ext cx="12888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A2D1A6-303D-CBF9-134A-3AD7225FF21A}"/>
              </a:ext>
            </a:extLst>
          </p:cNvPr>
          <p:cNvGrpSpPr/>
          <p:nvPr/>
        </p:nvGrpSpPr>
        <p:grpSpPr>
          <a:xfrm>
            <a:off x="2695215" y="3371775"/>
            <a:ext cx="183600" cy="170640"/>
            <a:chOff x="2695215" y="3371775"/>
            <a:chExt cx="18360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2D7B71C-E912-F59F-CA72-CB7C2AFB26B3}"/>
                    </a:ext>
                  </a:extLst>
                </p14:cNvPr>
                <p14:cNvContentPartPr/>
                <p14:nvPr/>
              </p14:nvContentPartPr>
              <p14:xfrm>
                <a:off x="2695215" y="3371775"/>
                <a:ext cx="183600" cy="162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75B1361-9360-A2AC-D7F2-5F58593DB7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686197" y="3362775"/>
                  <a:ext cx="201275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87C61E0-7DA9-965E-6192-EACEBBCB7C6E}"/>
                    </a:ext>
                  </a:extLst>
                </p14:cNvPr>
                <p14:cNvContentPartPr/>
                <p14:nvPr/>
              </p14:nvContentPartPr>
              <p14:xfrm>
                <a:off x="2718975" y="3380775"/>
                <a:ext cx="157680" cy="1616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BCB7D1E-1A28-3FC8-BD56-5F119CBD82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09975" y="3371755"/>
                  <a:ext cx="175320" cy="17931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5E7C950-FF34-7E92-C8B7-CE4C91FE775A}"/>
              </a:ext>
            </a:extLst>
          </p:cNvPr>
          <p:cNvGrpSpPr/>
          <p:nvPr/>
        </p:nvGrpSpPr>
        <p:grpSpPr>
          <a:xfrm>
            <a:off x="3968895" y="3390495"/>
            <a:ext cx="187200" cy="225360"/>
            <a:chOff x="3968895" y="3390495"/>
            <a:chExt cx="187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9750A2-A8D9-2DB7-02BB-084AD0D0C5F8}"/>
                    </a:ext>
                  </a:extLst>
                </p14:cNvPr>
                <p14:cNvContentPartPr/>
                <p14:nvPr/>
              </p14:nvContentPartPr>
              <p14:xfrm>
                <a:off x="3990495" y="3400215"/>
                <a:ext cx="165600" cy="169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81B3541-BB2E-A7E1-DDA6-90AAC73D2A4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81475" y="3391215"/>
                  <a:ext cx="183278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BE95171-9191-A0AE-956C-1E215CA364B5}"/>
                    </a:ext>
                  </a:extLst>
                </p14:cNvPr>
                <p14:cNvContentPartPr/>
                <p14:nvPr/>
              </p14:nvContentPartPr>
              <p14:xfrm>
                <a:off x="3968895" y="3390495"/>
                <a:ext cx="174600" cy="22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08F6D26-E39D-4368-8040-2ED49C9ED41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9895" y="3381495"/>
                  <a:ext cx="192240" cy="243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F857EC5-7D99-C9CD-1342-E4E0B07299BA}"/>
              </a:ext>
            </a:extLst>
          </p:cNvPr>
          <p:cNvSpPr txBox="1"/>
          <p:nvPr/>
        </p:nvSpPr>
        <p:spPr>
          <a:xfrm>
            <a:off x="5507251" y="32923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4" name="Graphic 33" descr="User outline">
            <a:extLst>
              <a:ext uri="{FF2B5EF4-FFF2-40B4-BE49-F238E27FC236}">
                <a16:creationId xmlns:a16="http://schemas.microsoft.com/office/drawing/2014/main" id="{E1F8726A-37C0-B924-703C-983DE01C6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71252" y="3163158"/>
            <a:ext cx="533400" cy="5334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66EEA32-601E-50A9-5B34-6AB1BE2C0D2C}"/>
              </a:ext>
            </a:extLst>
          </p:cNvPr>
          <p:cNvSpPr txBox="1"/>
          <p:nvPr/>
        </p:nvSpPr>
        <p:spPr>
          <a:xfrm>
            <a:off x="5938363" y="3785068"/>
            <a:ext cx="6129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343/365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B3DA9F1F-1791-45E4-1A3A-9FDF1288B969}"/>
                  </a:ext>
                </a:extLst>
              </p14:cNvPr>
              <p14:cNvContentPartPr/>
              <p14:nvPr/>
            </p14:nvContentPartPr>
            <p14:xfrm>
              <a:off x="885495" y="4704135"/>
              <a:ext cx="507600" cy="594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B3DA9F1F-1791-45E4-1A3A-9FDF1288B96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76495" y="4695130"/>
                <a:ext cx="525240" cy="61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0809B899-E62D-6A83-EC54-4D551BE10843}"/>
                  </a:ext>
                </a:extLst>
              </p14:cNvPr>
              <p14:cNvContentPartPr/>
              <p14:nvPr/>
            </p14:nvContentPartPr>
            <p14:xfrm>
              <a:off x="1475535" y="4733655"/>
              <a:ext cx="211320" cy="5590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0809B899-E62D-6A83-EC54-4D551BE10843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466535" y="4724661"/>
                <a:ext cx="228960" cy="5767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8FE75D6-30C4-3A3D-AF13-0DD4C728BE03}"/>
                  </a:ext>
                </a:extLst>
              </p14:cNvPr>
              <p14:cNvContentPartPr/>
              <p14:nvPr/>
            </p14:nvContentPartPr>
            <p14:xfrm>
              <a:off x="1785855" y="4752735"/>
              <a:ext cx="322200" cy="266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8FE75D6-30C4-3A3D-AF13-0DD4C728BE0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776855" y="4743735"/>
                <a:ext cx="33984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70D622-F8BA-D267-E7AD-9FF87C20359F}"/>
                  </a:ext>
                </a:extLst>
              </p14:cNvPr>
              <p14:cNvContentPartPr/>
              <p14:nvPr/>
            </p14:nvContentPartPr>
            <p14:xfrm>
              <a:off x="2056935" y="4781175"/>
              <a:ext cx="360" cy="5810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70D622-F8BA-D267-E7AD-9FF87C20359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047935" y="4772175"/>
                <a:ext cx="18000" cy="59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FA8AE0F-6296-621A-F208-CA9C3A3AE608}"/>
                  </a:ext>
                </a:extLst>
              </p14:cNvPr>
              <p14:cNvContentPartPr/>
              <p14:nvPr/>
            </p14:nvContentPartPr>
            <p14:xfrm>
              <a:off x="2303895" y="4752735"/>
              <a:ext cx="11880" cy="4921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FA8AE0F-6296-621A-F208-CA9C3A3AE60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294895" y="4743735"/>
                <a:ext cx="29520" cy="50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84936814-E18C-890C-DE9F-D130916EAA40}"/>
                  </a:ext>
                </a:extLst>
              </p14:cNvPr>
              <p14:cNvContentPartPr/>
              <p14:nvPr/>
            </p14:nvContentPartPr>
            <p14:xfrm>
              <a:off x="2323695" y="5343135"/>
              <a:ext cx="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84936814-E18C-890C-DE9F-D130916EAA40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314695" y="5334135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26088EFC-5639-B86C-700A-4949B9993DE9}"/>
              </a:ext>
            </a:extLst>
          </p:cNvPr>
          <p:cNvGrpSpPr/>
          <p:nvPr/>
        </p:nvGrpSpPr>
        <p:grpSpPr>
          <a:xfrm>
            <a:off x="761655" y="5532855"/>
            <a:ext cx="2770920" cy="668160"/>
            <a:chOff x="761655" y="5532855"/>
            <a:chExt cx="2770920" cy="66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B11875-E05E-E9EE-1744-86AAD0B7CD65}"/>
                    </a:ext>
                  </a:extLst>
                </p14:cNvPr>
                <p14:cNvContentPartPr/>
                <p14:nvPr/>
              </p14:nvContentPartPr>
              <p14:xfrm>
                <a:off x="818895" y="5543295"/>
                <a:ext cx="1908000" cy="38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7F3EC8B-0E61-980F-17C9-5CEE41C199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0255" y="5534295"/>
                  <a:ext cx="192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4BEA101-9230-DD4D-2F22-E1C7CDE1E165}"/>
                    </a:ext>
                  </a:extLst>
                </p14:cNvPr>
                <p14:cNvContentPartPr/>
                <p14:nvPr/>
              </p14:nvContentPartPr>
              <p14:xfrm>
                <a:off x="761655" y="5685495"/>
                <a:ext cx="372600" cy="458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E82BFE4-FC38-9324-6EC5-01E1831FF25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53015" y="5676495"/>
                  <a:ext cx="3902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E1CD9B1-57C1-4C71-8516-7F137EB40BB5}"/>
                    </a:ext>
                  </a:extLst>
                </p14:cNvPr>
                <p14:cNvContentPartPr/>
                <p14:nvPr/>
              </p14:nvContentPartPr>
              <p14:xfrm>
                <a:off x="1212735" y="5714655"/>
                <a:ext cx="190440" cy="2865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0FF36A-243E-05F4-CE6E-024DF42F05B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203735" y="5705655"/>
                  <a:ext cx="2080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39AD9D5-31F0-924B-B320-D44A8FD9C266}"/>
                    </a:ext>
                  </a:extLst>
                </p14:cNvPr>
                <p14:cNvContentPartPr/>
                <p14:nvPr/>
              </p14:nvContentPartPr>
              <p14:xfrm>
                <a:off x="1376895" y="5724375"/>
                <a:ext cx="42480" cy="476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07B9862-D4D8-E480-F785-0A408FDBDCF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368255" y="5715375"/>
                  <a:ext cx="601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D5A4C38-717E-1AD6-353C-AFF7E9092745}"/>
                    </a:ext>
                  </a:extLst>
                </p14:cNvPr>
                <p14:cNvContentPartPr/>
                <p14:nvPr/>
              </p14:nvContentPartPr>
              <p14:xfrm>
                <a:off x="1568055" y="5714295"/>
                <a:ext cx="307080" cy="481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C2A3B6F-4F4D-AE67-88B3-F3EF2DE8E9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559055" y="5705295"/>
                  <a:ext cx="32472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CA3CA89-1684-C370-2FC0-83507A49CD1D}"/>
                    </a:ext>
                  </a:extLst>
                </p14:cNvPr>
                <p14:cNvContentPartPr/>
                <p14:nvPr/>
              </p14:nvContentPartPr>
              <p14:xfrm>
                <a:off x="1993935" y="5724375"/>
                <a:ext cx="15840" cy="336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9BB67F-284C-740F-5EC1-DBCCC0E460F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985295" y="5715375"/>
                  <a:ext cx="3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16A0DAB-3BCB-7ACC-A17E-53E5B073DDFD}"/>
                    </a:ext>
                  </a:extLst>
                </p14:cNvPr>
                <p14:cNvContentPartPr/>
                <p14:nvPr/>
              </p14:nvContentPartPr>
              <p14:xfrm>
                <a:off x="2018775" y="6200655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C7F47E2-E246-ACB2-AE34-CB4F2344C136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010135" y="61916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FDADCB3-23B9-7BF8-78CF-D094AA48050B}"/>
                    </a:ext>
                  </a:extLst>
                </p14:cNvPr>
                <p14:cNvContentPartPr/>
                <p14:nvPr/>
              </p14:nvContentPartPr>
              <p14:xfrm>
                <a:off x="2295255" y="5867295"/>
                <a:ext cx="170280" cy="154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DC19D2-8D4D-7B44-D56D-AEFDE52945E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86615" y="5858295"/>
                  <a:ext cx="1879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94C78F-386E-B73C-2C66-4B2006CF9480}"/>
                    </a:ext>
                  </a:extLst>
                </p14:cNvPr>
                <p14:cNvContentPartPr/>
                <p14:nvPr/>
              </p14:nvContentPartPr>
              <p14:xfrm>
                <a:off x="2305695" y="5848215"/>
                <a:ext cx="123120" cy="275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F054F9-3AC9-774F-E8B5-24F430A2611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296695" y="5839215"/>
                  <a:ext cx="14076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81382BE-C86E-67D0-FCC4-4397F1600700}"/>
                    </a:ext>
                  </a:extLst>
                </p14:cNvPr>
                <p14:cNvContentPartPr/>
                <p14:nvPr/>
              </p14:nvContentPartPr>
              <p14:xfrm>
                <a:off x="2380935" y="5838495"/>
                <a:ext cx="18720" cy="170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703DEDB-FEA5-17AC-0C86-83CB1B5E6BB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372295" y="5829495"/>
                  <a:ext cx="363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4AFEDDC-5187-A8F0-BBBD-67C067B85636}"/>
                    </a:ext>
                  </a:extLst>
                </p14:cNvPr>
                <p14:cNvContentPartPr/>
                <p14:nvPr/>
              </p14:nvContentPartPr>
              <p14:xfrm>
                <a:off x="2314335" y="5923815"/>
                <a:ext cx="170280" cy="38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E65E47-A967-1068-3A06-1B0D066E03A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05695" y="5914815"/>
                  <a:ext cx="1879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3666B6F-CCD3-76F9-2745-FE3FA5F176AE}"/>
                    </a:ext>
                  </a:extLst>
                </p14:cNvPr>
                <p14:cNvContentPartPr/>
                <p14:nvPr/>
              </p14:nvContentPartPr>
              <p14:xfrm>
                <a:off x="2665335" y="5685495"/>
                <a:ext cx="271800" cy="439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F7F6EAE-43E3-36CF-0161-036633F23E7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656695" y="5676855"/>
                  <a:ext cx="28944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7162AE4-5F15-43B1-2411-4290024FB509}"/>
                    </a:ext>
                  </a:extLst>
                </p14:cNvPr>
                <p14:cNvContentPartPr/>
                <p14:nvPr/>
              </p14:nvContentPartPr>
              <p14:xfrm>
                <a:off x="2999055" y="5676495"/>
                <a:ext cx="223920" cy="430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4BEF514-2438-FF96-D20D-CEB6C9FF8FC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990055" y="5667495"/>
                  <a:ext cx="24156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92D0B7-E21C-B63E-2F8D-3D069B92C854}"/>
                    </a:ext>
                  </a:extLst>
                </p14:cNvPr>
                <p14:cNvContentPartPr/>
                <p14:nvPr/>
              </p14:nvContentPartPr>
              <p14:xfrm>
                <a:off x="3273735" y="5704215"/>
                <a:ext cx="252000" cy="412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577D4EB-49CB-0E7F-D454-283F59A650E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64735" y="5695575"/>
                  <a:ext cx="269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F6F0FB4-249E-439C-4E68-91E65C57402F}"/>
                    </a:ext>
                  </a:extLst>
                </p14:cNvPr>
                <p14:cNvContentPartPr/>
                <p14:nvPr/>
              </p14:nvContentPartPr>
              <p14:xfrm>
                <a:off x="2704575" y="5532855"/>
                <a:ext cx="828000" cy="10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C89FFE8-0437-888E-5720-3024D0BD64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695935" y="5524215"/>
                  <a:ext cx="8456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4FDA8A6-F512-175B-5A18-F1612F606A56}"/>
              </a:ext>
            </a:extLst>
          </p:cNvPr>
          <p:cNvGrpSpPr/>
          <p:nvPr/>
        </p:nvGrpSpPr>
        <p:grpSpPr>
          <a:xfrm>
            <a:off x="3771615" y="5236575"/>
            <a:ext cx="443880" cy="288720"/>
            <a:chOff x="3771615" y="5236575"/>
            <a:chExt cx="443880" cy="28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43C685-DFB5-C8A3-DFB9-533633218919}"/>
                    </a:ext>
                  </a:extLst>
                </p14:cNvPr>
                <p14:cNvContentPartPr/>
                <p14:nvPr/>
              </p14:nvContentPartPr>
              <p14:xfrm>
                <a:off x="3771615" y="5236575"/>
                <a:ext cx="416520" cy="154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E6C2D0E-8723-1680-00BC-D89331B0257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762615" y="5227935"/>
                  <a:ext cx="434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6F30C87-BFBC-6074-6273-20E05DB15B2E}"/>
                    </a:ext>
                  </a:extLst>
                </p14:cNvPr>
                <p14:cNvContentPartPr/>
                <p14:nvPr/>
              </p14:nvContentPartPr>
              <p14:xfrm>
                <a:off x="3771615" y="5427015"/>
                <a:ext cx="443880" cy="98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F286A5E-F5A9-95A1-A574-4A34849F384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62975" y="5418015"/>
                  <a:ext cx="461520" cy="11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C631D18C-DA3A-0C43-21ED-3E525CF9C14C}"/>
                  </a:ext>
                </a:extLst>
              </p14:cNvPr>
              <p14:cNvContentPartPr/>
              <p14:nvPr/>
            </p14:nvContentPartPr>
            <p14:xfrm>
              <a:off x="4378575" y="5067015"/>
              <a:ext cx="165600" cy="29124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C631D18C-DA3A-0C43-21ED-3E525CF9C14C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360575" y="5049037"/>
                <a:ext cx="201240" cy="326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93FFE39E-2E76-6644-9D56-9DEDEA7CE07E}"/>
                  </a:ext>
                </a:extLst>
              </p14:cNvPr>
              <p14:cNvContentPartPr/>
              <p14:nvPr/>
            </p14:nvContentPartPr>
            <p14:xfrm>
              <a:off x="4571535" y="5095455"/>
              <a:ext cx="19800" cy="5137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93FFE39E-2E76-6644-9D56-9DEDEA7CE07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553535" y="5077455"/>
                <a:ext cx="554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A99A221-ABF5-8666-F95A-B40A0573AF3C}"/>
                  </a:ext>
                </a:extLst>
              </p14:cNvPr>
              <p14:cNvContentPartPr/>
              <p14:nvPr/>
            </p14:nvContentPartPr>
            <p14:xfrm>
              <a:off x="4352655" y="5590815"/>
              <a:ext cx="360" cy="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A99A221-ABF5-8666-F95A-B40A0573AF3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334655" y="557281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EDECD2F-11B4-160C-770F-C5579EE72D3C}"/>
                  </a:ext>
                </a:extLst>
              </p14:cNvPr>
              <p14:cNvContentPartPr/>
              <p14:nvPr/>
            </p14:nvContentPartPr>
            <p14:xfrm>
              <a:off x="4761255" y="5105175"/>
              <a:ext cx="201600" cy="475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EDECD2F-11B4-160C-770F-C5579EE72D3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743255" y="5087175"/>
                <a:ext cx="237240" cy="51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42C349CA-273A-68B8-ABCE-8A95DE6FF93F}"/>
              </a:ext>
            </a:extLst>
          </p:cNvPr>
          <p:cNvGrpSpPr/>
          <p:nvPr/>
        </p:nvGrpSpPr>
        <p:grpSpPr>
          <a:xfrm>
            <a:off x="5112975" y="5139735"/>
            <a:ext cx="867960" cy="498240"/>
            <a:chOff x="5112975" y="5139735"/>
            <a:chExt cx="867960" cy="49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305CA3A-B01D-97D3-27F7-DDD5D510BBB1}"/>
                    </a:ext>
                  </a:extLst>
                </p14:cNvPr>
                <p14:cNvContentPartPr/>
                <p14:nvPr/>
              </p14:nvContentPartPr>
              <p14:xfrm>
                <a:off x="5112975" y="5140455"/>
                <a:ext cx="381240" cy="4435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3F120CD-8D9B-4EEE-7512-5184FB2CD68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095335" y="5122815"/>
                  <a:ext cx="41688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9A7E7F7-F287-92FC-B209-EBF304E6AD63}"/>
                    </a:ext>
                  </a:extLst>
                </p14:cNvPr>
                <p14:cNvContentPartPr/>
                <p14:nvPr/>
              </p14:nvContentPartPr>
              <p14:xfrm>
                <a:off x="5523375" y="5139735"/>
                <a:ext cx="328680" cy="4982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4353633-9192-10BC-68C4-1735AEE307E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505735" y="5122095"/>
                  <a:ext cx="3643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449F944-B006-3A7F-C125-3FACAE2BB897}"/>
                    </a:ext>
                  </a:extLst>
                </p14:cNvPr>
                <p14:cNvContentPartPr/>
                <p14:nvPr/>
              </p14:nvContentPartPr>
              <p14:xfrm>
                <a:off x="5771775" y="5373375"/>
                <a:ext cx="209160" cy="56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9F9354-670B-C492-B6C7-CF2901A26D1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754135" y="5355375"/>
                  <a:ext cx="244800" cy="9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56DFA9A-B316-7876-5F15-E9E94EBA0F86}"/>
              </a:ext>
            </a:extLst>
          </p:cNvPr>
          <p:cNvGrpSpPr/>
          <p:nvPr/>
        </p:nvGrpSpPr>
        <p:grpSpPr>
          <a:xfrm>
            <a:off x="7914855" y="4552575"/>
            <a:ext cx="448200" cy="285480"/>
            <a:chOff x="7914855" y="4552575"/>
            <a:chExt cx="44820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21B2D7-AB23-0126-44BE-783270BEF99B}"/>
                    </a:ext>
                  </a:extLst>
                </p14:cNvPr>
                <p14:cNvContentPartPr/>
                <p14:nvPr/>
              </p14:nvContentPartPr>
              <p14:xfrm>
                <a:off x="7914855" y="4552575"/>
                <a:ext cx="19440" cy="285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6E3934F-144D-5501-835B-993E1185D2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97215" y="4534575"/>
                  <a:ext cx="5508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E75CD3-259B-BEAD-0A17-A306D6CA151D}"/>
                    </a:ext>
                  </a:extLst>
                </p14:cNvPr>
                <p14:cNvContentPartPr/>
                <p14:nvPr/>
              </p14:nvContentPartPr>
              <p14:xfrm>
                <a:off x="8124375" y="4724295"/>
                <a:ext cx="238680" cy="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F596740-8EF8-5430-7C64-61CB7F1566B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106735" y="4706295"/>
                  <a:ext cx="2743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4F49399-C850-D34E-AAC2-4EA47F3BD033}"/>
                  </a:ext>
                </a:extLst>
              </p14:cNvPr>
              <p14:cNvContentPartPr/>
              <p14:nvPr/>
            </p14:nvContentPartPr>
            <p14:xfrm>
              <a:off x="8648175" y="4876575"/>
              <a:ext cx="360" cy="36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4F49399-C850-D34E-AAC2-4EA47F3BD03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630175" y="4858575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B216237-852F-FC33-9D08-148293802947}"/>
              </a:ext>
            </a:extLst>
          </p:cNvPr>
          <p:cNvGrpSpPr/>
          <p:nvPr/>
        </p:nvGrpSpPr>
        <p:grpSpPr>
          <a:xfrm>
            <a:off x="8913495" y="4514775"/>
            <a:ext cx="1703880" cy="466920"/>
            <a:chOff x="8913495" y="4514775"/>
            <a:chExt cx="17038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466C2BF-9D92-7876-0820-B9927BE7D66D}"/>
                    </a:ext>
                  </a:extLst>
                </p14:cNvPr>
                <p14:cNvContentPartPr/>
                <p14:nvPr/>
              </p14:nvContentPartPr>
              <p14:xfrm>
                <a:off x="8913495" y="4514775"/>
                <a:ext cx="230400" cy="1915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4B279B2-E4CD-CA31-8A5E-8BEB1006CE5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895495" y="4496775"/>
                  <a:ext cx="266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079941A-CFC0-FE00-1C0B-2E3A1199F8EA}"/>
                    </a:ext>
                  </a:extLst>
                </p14:cNvPr>
                <p14:cNvContentPartPr/>
                <p14:nvPr/>
              </p14:nvContentPartPr>
              <p14:xfrm>
                <a:off x="9116895" y="4524135"/>
                <a:ext cx="36720" cy="3254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C911695-C6B8-54EA-847B-220A01DA7CE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099255" y="4506135"/>
                  <a:ext cx="7236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FEADAE8-3893-3519-BA87-D86BC9AAE797}"/>
                    </a:ext>
                  </a:extLst>
                </p14:cNvPr>
                <p14:cNvContentPartPr/>
                <p14:nvPr/>
              </p14:nvContentPartPr>
              <p14:xfrm>
                <a:off x="9332175" y="4532055"/>
                <a:ext cx="183240" cy="296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E554F15-ABB4-C504-2213-C0A5AA1BD6C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314175" y="4514055"/>
                  <a:ext cx="21888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7B142DE-D289-5E8F-D2FF-D8C14E20CFB0}"/>
                    </a:ext>
                  </a:extLst>
                </p14:cNvPr>
                <p14:cNvContentPartPr/>
                <p14:nvPr/>
              </p14:nvContentPartPr>
              <p14:xfrm>
                <a:off x="9638895" y="4559775"/>
                <a:ext cx="402120" cy="367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F623AB5-18B4-19BF-B41F-0624E52F4C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21255" y="4542135"/>
                  <a:ext cx="437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49F5F8D-0702-6330-029D-31EAAB3E652E}"/>
                    </a:ext>
                  </a:extLst>
                </p14:cNvPr>
                <p14:cNvContentPartPr/>
                <p14:nvPr/>
              </p14:nvContentPartPr>
              <p14:xfrm>
                <a:off x="10160895" y="4559055"/>
                <a:ext cx="318240" cy="4226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B300FF8-CD34-140D-AE63-FAAA4D63A40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43255" y="4541415"/>
                  <a:ext cx="35388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AFE8CF2-02CB-05E0-8305-97E26F428F0A}"/>
                    </a:ext>
                  </a:extLst>
                </p14:cNvPr>
                <p14:cNvContentPartPr/>
                <p14:nvPr/>
              </p14:nvContentPartPr>
              <p14:xfrm>
                <a:off x="10343775" y="4764255"/>
                <a:ext cx="273600" cy="270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AAAB32F-3CAB-9D6E-871B-09BC3E35497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326135" y="4746255"/>
                  <a:ext cx="309240" cy="62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8F6E492-0F65-1ADA-E219-C0038EFE76CB}"/>
              </a:ext>
            </a:extLst>
          </p:cNvPr>
          <p:cNvGrpSpPr/>
          <p:nvPr/>
        </p:nvGrpSpPr>
        <p:grpSpPr>
          <a:xfrm>
            <a:off x="7991175" y="5384895"/>
            <a:ext cx="389520" cy="120600"/>
            <a:chOff x="7991175" y="5384895"/>
            <a:chExt cx="389520" cy="12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306C551-2493-A4AB-3673-74BA8A6464CE}"/>
                    </a:ext>
                  </a:extLst>
                </p14:cNvPr>
                <p14:cNvContentPartPr/>
                <p14:nvPr/>
              </p14:nvContentPartPr>
              <p14:xfrm>
                <a:off x="8010255" y="5384895"/>
                <a:ext cx="268560" cy="255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C079C5E-133F-6475-D37F-5BB93B65262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92615" y="5366895"/>
                  <a:ext cx="3042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1FF5412-FC1D-C13D-845D-0E19B42B0EB9}"/>
                    </a:ext>
                  </a:extLst>
                </p14:cNvPr>
                <p14:cNvContentPartPr/>
                <p14:nvPr/>
              </p14:nvContentPartPr>
              <p14:xfrm>
                <a:off x="7991175" y="5485695"/>
                <a:ext cx="389520" cy="19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CFCE841-0F61-AE61-C08A-39A7BD475D4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73535" y="5467695"/>
                  <a:ext cx="42516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975504B-3597-6649-57D1-8D9718EEAF52}"/>
              </a:ext>
            </a:extLst>
          </p:cNvPr>
          <p:cNvGrpSpPr/>
          <p:nvPr/>
        </p:nvGrpSpPr>
        <p:grpSpPr>
          <a:xfrm>
            <a:off x="8829255" y="5396415"/>
            <a:ext cx="300240" cy="234000"/>
            <a:chOff x="8829255" y="5396415"/>
            <a:chExt cx="30024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78D46D3-7259-62A9-2121-DAC51DB75027}"/>
                    </a:ext>
                  </a:extLst>
                </p14:cNvPr>
                <p14:cNvContentPartPr/>
                <p14:nvPr/>
              </p14:nvContentPartPr>
              <p14:xfrm>
                <a:off x="8838975" y="5396415"/>
                <a:ext cx="257400" cy="997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CB01927-7D62-6768-71E3-6F00390A6D0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21335" y="5378775"/>
                  <a:ext cx="293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DCC58E9-279A-C888-BC19-E47AD427E122}"/>
                    </a:ext>
                  </a:extLst>
                </p14:cNvPr>
                <p14:cNvContentPartPr/>
                <p14:nvPr/>
              </p14:nvContentPartPr>
              <p14:xfrm>
                <a:off x="8829255" y="5523135"/>
                <a:ext cx="300240" cy="107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BC13D8A-DADC-4522-BFBF-37493896B3A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11255" y="5505495"/>
                  <a:ext cx="335880" cy="14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4C88651-DE28-5F46-9527-467B7875DEE6}"/>
              </a:ext>
            </a:extLst>
          </p:cNvPr>
          <p:cNvGrpSpPr/>
          <p:nvPr/>
        </p:nvGrpSpPr>
        <p:grpSpPr>
          <a:xfrm>
            <a:off x="9410655" y="5285175"/>
            <a:ext cx="1486800" cy="498960"/>
            <a:chOff x="9410655" y="5285175"/>
            <a:chExt cx="1486800" cy="49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5F3BB8D-AF0D-4506-308D-75234E48E5EA}"/>
                    </a:ext>
                  </a:extLst>
                </p14:cNvPr>
                <p14:cNvContentPartPr/>
                <p14:nvPr/>
              </p14:nvContentPartPr>
              <p14:xfrm>
                <a:off x="9410655" y="5285175"/>
                <a:ext cx="373680" cy="4989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F851D18-0D5D-B3E2-7C22-29978FAF6AE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392655" y="5267175"/>
                  <a:ext cx="4093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3881771-329A-ACF6-A1AC-3D53C30C0A67}"/>
                    </a:ext>
                  </a:extLst>
                </p14:cNvPr>
                <p14:cNvContentPartPr/>
                <p14:nvPr/>
              </p14:nvContentPartPr>
              <p14:xfrm>
                <a:off x="10009335" y="5343495"/>
                <a:ext cx="336240" cy="352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B4AD44A-6539-8EBA-71F2-C907286E5E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991335" y="5325855"/>
                  <a:ext cx="37188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729EE1A-DBA3-265C-1F3A-EF4BDE4C00EC}"/>
                    </a:ext>
                  </a:extLst>
                </p14:cNvPr>
                <p14:cNvContentPartPr/>
                <p14:nvPr/>
              </p14:nvContentPartPr>
              <p14:xfrm>
                <a:off x="10564095" y="5333775"/>
                <a:ext cx="294480" cy="3391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7F152DFB-C898-C880-98A8-70027FEFAE9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546455" y="5315775"/>
                  <a:ext cx="330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97A5AF9-117F-A8CD-1BBA-1FC6EE3B1D71}"/>
                    </a:ext>
                  </a:extLst>
                </p14:cNvPr>
                <p14:cNvContentPartPr/>
                <p14:nvPr/>
              </p14:nvContentPartPr>
              <p14:xfrm>
                <a:off x="10514775" y="5419455"/>
                <a:ext cx="69120" cy="67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C714002-6477-758F-00E7-5E061708261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497135" y="5401455"/>
                  <a:ext cx="1047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17C03BE-54DF-80EB-0B94-21C60810D48C}"/>
                    </a:ext>
                  </a:extLst>
                </p14:cNvPr>
                <p14:cNvContentPartPr/>
                <p14:nvPr/>
              </p14:nvContentPartPr>
              <p14:xfrm>
                <a:off x="10770735" y="5532495"/>
                <a:ext cx="126720" cy="1270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15F4143A-8E42-97D4-F031-ADBB642765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753095" y="5514495"/>
                  <a:ext cx="162360" cy="162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79EAC1BA-3163-E737-D51F-EC3C69BDD369}"/>
              </a:ext>
            </a:extLst>
          </p:cNvPr>
          <p:cNvSpPr txBox="1"/>
          <p:nvPr/>
        </p:nvSpPr>
        <p:spPr>
          <a:xfrm>
            <a:off x="2427856" y="4639926"/>
            <a:ext cx="5134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don’t</a:t>
            </a:r>
            <a:r>
              <a:rPr lang="en-US" dirty="0"/>
              <a:t> share a birthday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6BB3E30-43F8-BD5B-23B0-BA8732145556}"/>
              </a:ext>
            </a:extLst>
          </p:cNvPr>
          <p:cNvSpPr txBox="1"/>
          <p:nvPr/>
        </p:nvSpPr>
        <p:spPr>
          <a:xfrm>
            <a:off x="7030125" y="4001372"/>
            <a:ext cx="4852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that 23 people </a:t>
            </a:r>
            <a:r>
              <a:rPr lang="en-US" b="1" dirty="0"/>
              <a:t>do</a:t>
            </a:r>
            <a:r>
              <a:rPr lang="en-US" dirty="0"/>
              <a:t> share a birthday</a:t>
            </a:r>
          </a:p>
        </p:txBody>
      </p:sp>
    </p:spTree>
    <p:extLst>
      <p:ext uri="{BB962C8B-B14F-4D97-AF65-F5344CB8AC3E}">
        <p14:creationId xmlns:p14="http://schemas.microsoft.com/office/powerpoint/2010/main" val="37889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027497-4A6C-1FA8-F1B6-2DF6637C307B}"/>
              </a:ext>
            </a:extLst>
          </p:cNvPr>
          <p:cNvSpPr/>
          <p:nvPr/>
        </p:nvSpPr>
        <p:spPr>
          <a:xfrm>
            <a:off x="3124200" y="1981200"/>
            <a:ext cx="4953000" cy="2057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29709177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A71AC3-41EF-1675-0C1C-E38E0AB86C71}"/>
              </a:ext>
            </a:extLst>
          </p:cNvPr>
          <p:cNvSpPr txBox="1"/>
          <p:nvPr/>
        </p:nvSpPr>
        <p:spPr>
          <a:xfrm>
            <a:off x="72383" y="14230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Birthday Paradox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5A4E3BE-9D2D-AFA0-693E-E9A88D303CE1}"/>
              </a:ext>
            </a:extLst>
          </p:cNvPr>
          <p:cNvSpPr txBox="1"/>
          <p:nvPr/>
        </p:nvSpPr>
        <p:spPr>
          <a:xfrm>
            <a:off x="457200" y="1447800"/>
            <a:ext cx="10995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people in a group of 23 people share a birthday?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27EB18B-8A1C-BE27-EA48-7B10E5CEC309}"/>
              </a:ext>
            </a:extLst>
          </p:cNvPr>
          <p:cNvSpPr txBox="1"/>
          <p:nvPr/>
        </p:nvSpPr>
        <p:spPr>
          <a:xfrm>
            <a:off x="4152839" y="1923600"/>
            <a:ext cx="1943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About 50%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F61A768-3B46-6B9D-0168-65F9CF6C6D90}"/>
              </a:ext>
            </a:extLst>
          </p:cNvPr>
          <p:cNvSpPr txBox="1"/>
          <p:nvPr/>
        </p:nvSpPr>
        <p:spPr>
          <a:xfrm>
            <a:off x="1143000" y="3198167"/>
            <a:ext cx="7310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What's the probability that two </a:t>
            </a:r>
            <a:r>
              <a:rPr lang="en-US" sz="2400" b="1" dirty="0">
                <a:solidFill>
                  <a:schemeClr val="accent1"/>
                </a:solidFill>
              </a:rPr>
              <a:t>files</a:t>
            </a:r>
            <a:r>
              <a:rPr lang="en-US" sz="2400" dirty="0"/>
              <a:t> share a </a:t>
            </a:r>
            <a:r>
              <a:rPr lang="en-US" sz="2400" b="1" dirty="0">
                <a:solidFill>
                  <a:schemeClr val="accent1"/>
                </a:solidFill>
              </a:rPr>
              <a:t>hash</a:t>
            </a:r>
            <a:r>
              <a:rPr lang="en-US" sz="2400" dirty="0"/>
              <a:t>?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53FD89D-B744-8801-33AF-2A501176E20E}"/>
              </a:ext>
            </a:extLst>
          </p:cNvPr>
          <p:cNvSpPr txBox="1"/>
          <p:nvPr/>
        </p:nvSpPr>
        <p:spPr>
          <a:xfrm>
            <a:off x="2883260" y="3684596"/>
            <a:ext cx="448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More probable than you think…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9CAC45-66F4-492C-9670-716E9B895CC0}"/>
              </a:ext>
            </a:extLst>
          </p:cNvPr>
          <p:cNvSpPr txBox="1"/>
          <p:nvPr/>
        </p:nvSpPr>
        <p:spPr>
          <a:xfrm>
            <a:off x="1524000" y="5105400"/>
            <a:ext cx="850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Turns out, we can generate two files with the same hash in a matter of seconds…</a:t>
            </a:r>
          </a:p>
        </p:txBody>
      </p:sp>
    </p:spTree>
    <p:extLst>
      <p:ext uri="{BB962C8B-B14F-4D97-AF65-F5344CB8AC3E}">
        <p14:creationId xmlns:p14="http://schemas.microsoft.com/office/powerpoint/2010/main" val="55738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E9841E-2918-1C7E-E09A-760EBE65A55D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C5BDE-7655-F775-4FDE-F86A73DE94CD}"/>
              </a:ext>
            </a:extLst>
          </p:cNvPr>
          <p:cNvSpPr txBox="1"/>
          <p:nvPr/>
        </p:nvSpPr>
        <p:spPr>
          <a:xfrm>
            <a:off x="1066800" y="874188"/>
            <a:ext cx="8052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Create two </a:t>
            </a:r>
            <a:r>
              <a:rPr lang="en-US" sz="2400" b="1" dirty="0"/>
              <a:t>different files </a:t>
            </a:r>
            <a:r>
              <a:rPr lang="en-US" sz="2400" dirty="0"/>
              <a:t>with the </a:t>
            </a:r>
            <a:r>
              <a:rPr lang="en-US" sz="2400" b="1" dirty="0"/>
              <a:t>same</a:t>
            </a:r>
            <a:r>
              <a:rPr lang="en-US" sz="2400" dirty="0"/>
              <a:t> </a:t>
            </a:r>
            <a:r>
              <a:rPr lang="en-US" sz="2400" b="1" dirty="0"/>
              <a:t>md5 hash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68DB5F-D71E-130D-7727-F2E8B2BE5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56288"/>
            <a:ext cx="8310563" cy="363971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3B76C4-CF49-AADB-05ED-B2B123C31042}"/>
              </a:ext>
            </a:extLst>
          </p:cNvPr>
          <p:cNvSpPr txBox="1"/>
          <p:nvPr/>
        </p:nvSpPr>
        <p:spPr>
          <a:xfrm>
            <a:off x="685800" y="198120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A9368-E415-B129-CFC0-F619C4C69A11}"/>
              </a:ext>
            </a:extLst>
          </p:cNvPr>
          <p:cNvSpPr txBox="1"/>
          <p:nvPr/>
        </p:nvSpPr>
        <p:spPr>
          <a:xfrm>
            <a:off x="381000" y="1326765"/>
            <a:ext cx="1067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</a:t>
            </a:r>
            <a:r>
              <a:rPr lang="en-US" b="1" dirty="0"/>
              <a:t>ultimate goal</a:t>
            </a:r>
            <a:r>
              <a:rPr lang="en-US" dirty="0"/>
              <a:t> would be to create two executables (one benign, one malicious) with the same hash</a:t>
            </a:r>
          </a:p>
        </p:txBody>
      </p:sp>
    </p:spTree>
    <p:extLst>
      <p:ext uri="{BB962C8B-B14F-4D97-AF65-F5344CB8AC3E}">
        <p14:creationId xmlns:p14="http://schemas.microsoft.com/office/powerpoint/2010/main" val="3975577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96511E-0DB7-DC2D-DF5C-074F46FC3948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D7944-0AB0-3E1F-D1DD-25940B96A082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53D68C0-FEDC-6574-4019-E13ACE91281E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6D1715-2618-2D60-C72E-2468D483D246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43D09B-A8B7-9CB5-51F9-98B6EFA26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74" y="2692517"/>
            <a:ext cx="11961252" cy="23653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E01A6A-63D2-AE62-87B4-89CFBBAFA3B3}"/>
              </a:ext>
            </a:extLst>
          </p:cNvPr>
          <p:cNvSpPr txBox="1"/>
          <p:nvPr/>
        </p:nvSpPr>
        <p:spPr>
          <a:xfrm>
            <a:off x="4124587" y="2413574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MD5 Under the hood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995F6-0F43-E8DC-7339-AA23CBBBB571}"/>
              </a:ext>
            </a:extLst>
          </p:cNvPr>
          <p:cNvSpPr txBox="1"/>
          <p:nvPr/>
        </p:nvSpPr>
        <p:spPr>
          <a:xfrm>
            <a:off x="1361370" y="5202072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Fact</a:t>
            </a:r>
            <a:r>
              <a:rPr lang="en-US" dirty="0"/>
              <a:t>: Message is divided into blocks, and each block is run through a compression function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A7700-B1A5-BEE3-2E05-FA3DDC5E347E}"/>
              </a:ext>
            </a:extLst>
          </p:cNvPr>
          <p:cNvSpPr txBox="1"/>
          <p:nvPr/>
        </p:nvSpPr>
        <p:spPr>
          <a:xfrm>
            <a:off x="1360671" y="558958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Important Fact: </a:t>
            </a:r>
            <a:r>
              <a:rPr lang="en-US" dirty="0"/>
              <a:t>Each block will be </a:t>
            </a:r>
            <a:r>
              <a:rPr lang="en-US" u="sng" dirty="0"/>
              <a:t>64 bytes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640881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95664-8E94-58DA-6228-8B1D684EE445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70A4B9-2669-933A-5BC8-6F8A5E84AE1C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E2598-5092-538C-1E98-5DE0EE7D85FC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9DBF8-BB7B-D666-D772-854D9536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262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595664-8E94-58DA-6228-8B1D684EE445}"/>
              </a:ext>
            </a:extLst>
          </p:cNvPr>
          <p:cNvSpPr txBox="1"/>
          <p:nvPr/>
        </p:nvSpPr>
        <p:spPr>
          <a:xfrm>
            <a:off x="609600" y="1173033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C70A4B9-2669-933A-5BC8-6F8A5E84AE1C}"/>
              </a:ext>
            </a:extLst>
          </p:cNvPr>
          <p:cNvSpPr/>
          <p:nvPr/>
        </p:nvSpPr>
        <p:spPr>
          <a:xfrm rot="11427916">
            <a:off x="4811272" y="1800578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0E2598-5092-538C-1E98-5DE0EE7D85FC}"/>
              </a:ext>
            </a:extLst>
          </p:cNvPr>
          <p:cNvSpPr txBox="1"/>
          <p:nvPr/>
        </p:nvSpPr>
        <p:spPr>
          <a:xfrm>
            <a:off x="5202944" y="1748109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3C9DBF8-BB7B-D666-D772-854D9536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38088"/>
            <a:ext cx="9744075" cy="723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3F0EE78-5133-1DB0-C857-8E4B3D2B0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1" y="3964569"/>
            <a:ext cx="8229600" cy="229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85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7F14E-A0E1-C64F-5862-F91332A6F00C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B16476-B74E-6D58-70A9-12A438068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87" y="1943285"/>
            <a:ext cx="11049000" cy="206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5112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CAEEA-70A4-EBE5-7157-6B21D98CC305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201AA-3806-ADA3-5F47-7CF753F0869C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9BFD1-3D9C-858C-57F5-10A214498D18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DBD46-8E08-B437-56FF-8E95DF2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648C0F-1943-8F84-F3C3-06469339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98BB01-CC10-C13B-19BB-8E329B4BDACB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</p:spTree>
    <p:extLst>
      <p:ext uri="{BB962C8B-B14F-4D97-AF65-F5344CB8AC3E}">
        <p14:creationId xmlns:p14="http://schemas.microsoft.com/office/powerpoint/2010/main" val="3698399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3E39D-FBCC-74D1-CDF7-F25C1CBC6695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CAEEA-70A4-EBE5-7157-6B21D98CC305}"/>
              </a:ext>
            </a:extLst>
          </p:cNvPr>
          <p:cNvSpPr txBox="1"/>
          <p:nvPr/>
        </p:nvSpPr>
        <p:spPr>
          <a:xfrm>
            <a:off x="685800" y="6858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 our VM, we have a tool called </a:t>
            </a:r>
            <a:r>
              <a:rPr lang="en-US" sz="2400" b="1" dirty="0">
                <a:solidFill>
                  <a:srgbClr val="FF0000"/>
                </a:solidFill>
              </a:rPr>
              <a:t>md5collgen</a:t>
            </a:r>
            <a:r>
              <a:rPr lang="en-US" sz="2400" dirty="0"/>
              <a:t> that will generate two files with the </a:t>
            </a:r>
            <a:r>
              <a:rPr lang="en-US" sz="2400" b="1" dirty="0"/>
              <a:t>same prefix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D7201AA-3806-ADA3-5F47-7CF753F0869C}"/>
              </a:ext>
            </a:extLst>
          </p:cNvPr>
          <p:cNvSpPr/>
          <p:nvPr/>
        </p:nvSpPr>
        <p:spPr>
          <a:xfrm rot="11427916">
            <a:off x="4887472" y="1313345"/>
            <a:ext cx="3810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9BFD1-3D9C-858C-57F5-10A214498D18}"/>
              </a:ext>
            </a:extLst>
          </p:cNvPr>
          <p:cNvSpPr txBox="1"/>
          <p:nvPr/>
        </p:nvSpPr>
        <p:spPr>
          <a:xfrm>
            <a:off x="5279144" y="1260876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get to choose this prefix!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DDBD46-8E08-B437-56FF-8E95DF27F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24463"/>
            <a:ext cx="8229600" cy="22998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5648C0F-1943-8F84-F3C3-064693390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08" y="4332731"/>
            <a:ext cx="5797492" cy="18394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14:cNvPr>
              <p14:cNvContentPartPr/>
              <p14:nvPr/>
            </p14:nvContentPartPr>
            <p14:xfrm>
              <a:off x="5191283" y="4990594"/>
              <a:ext cx="992880" cy="1706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16091F8-26CC-46F5-7E79-EE89CE0B7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86963" y="4986274"/>
                <a:ext cx="10015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14:cNvPr>
              <p14:cNvContentPartPr/>
              <p14:nvPr/>
            </p14:nvContentPartPr>
            <p14:xfrm>
              <a:off x="5158163" y="5166634"/>
              <a:ext cx="993600" cy="186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3CA2BA4-B210-C25D-8048-1F74EC0048E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3841" y="5162314"/>
                <a:ext cx="1002243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14:cNvPr>
              <p14:cNvContentPartPr/>
              <p14:nvPr/>
            </p14:nvContentPartPr>
            <p14:xfrm>
              <a:off x="604523" y="5686114"/>
              <a:ext cx="82080" cy="123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F78813-5D77-4C6A-71CB-4FCD24F1FC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0203" y="5681807"/>
                <a:ext cx="90720" cy="1317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14:cNvPr>
              <p14:cNvContentPartPr/>
              <p14:nvPr/>
            </p14:nvContentPartPr>
            <p14:xfrm>
              <a:off x="589763" y="5912914"/>
              <a:ext cx="139680" cy="2080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CD1673B3-0C7D-B63B-BFD0-978377885E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5443" y="5908587"/>
                <a:ext cx="148320" cy="216735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98BB01-CC10-C13B-19BB-8E329B4BDACB}"/>
              </a:ext>
            </a:extLst>
          </p:cNvPr>
          <p:cNvSpPr txBox="1"/>
          <p:nvPr/>
        </p:nvSpPr>
        <p:spPr>
          <a:xfrm>
            <a:off x="7391400" y="4967666"/>
            <a:ext cx="2531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solidFill>
                  <a:srgbClr val="FF0000"/>
                </a:solidFill>
              </a:rPr>
              <a:t>Same Hash!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E5BACB-3EB3-61CE-3AB9-A8CACD9E7D29}"/>
              </a:ext>
            </a:extLst>
          </p:cNvPr>
          <p:cNvSpPr txBox="1"/>
          <p:nvPr/>
        </p:nvSpPr>
        <p:spPr>
          <a:xfrm>
            <a:off x="7391400" y="5616633"/>
            <a:ext cx="3379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tx2"/>
                </a:solidFill>
              </a:rPr>
              <a:t>Compare with </a:t>
            </a:r>
            <a:r>
              <a:rPr lang="en-US" sz="2800" b="1" dirty="0" err="1">
                <a:solidFill>
                  <a:schemeClr val="tx2"/>
                </a:solidFill>
              </a:rPr>
              <a:t>xxd</a:t>
            </a:r>
            <a:r>
              <a:rPr lang="en-US" sz="2800" b="1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7266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7F14E-A0E1-C64F-5862-F91332A6F00C}"/>
              </a:ext>
            </a:extLst>
          </p:cNvPr>
          <p:cNvSpPr txBox="1"/>
          <p:nvPr/>
        </p:nvSpPr>
        <p:spPr>
          <a:xfrm>
            <a:off x="685800" y="685800"/>
            <a:ext cx="899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out prefix is a multiple of 64?</a:t>
            </a:r>
            <a:endParaRPr lang="en-US" sz="24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60B249-0C48-A5F5-3C58-2D0EE8E9A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335505"/>
            <a:ext cx="6296095" cy="46695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D547EB-CFA8-3687-1933-17339DE8F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972929"/>
            <a:ext cx="6918278" cy="23746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CA8191-3977-1B85-078B-E0620E58ACDF}"/>
              </a:ext>
            </a:extLst>
          </p:cNvPr>
          <p:cNvSpPr txBox="1"/>
          <p:nvPr/>
        </p:nvSpPr>
        <p:spPr>
          <a:xfrm>
            <a:off x="704675" y="4814930"/>
            <a:ext cx="3147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prefix is exactly 64 bytes</a:t>
            </a:r>
          </a:p>
          <a:p>
            <a:r>
              <a:rPr lang="en-US" dirty="0">
                <a:sym typeface="Wingdings" panose="05000000000000000000" pitchFamily="2" charset="2"/>
              </a:rPr>
              <a:t> No padding is added!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CA5E5-F77E-8C9E-E3AE-A0A74AE5BD3F}"/>
              </a:ext>
            </a:extLst>
          </p:cNvPr>
          <p:cNvSpPr txBox="1"/>
          <p:nvPr/>
        </p:nvSpPr>
        <p:spPr>
          <a:xfrm>
            <a:off x="76200" y="3609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(MD5collgen)</a:t>
            </a:r>
          </a:p>
        </p:txBody>
      </p:sp>
    </p:spTree>
    <p:extLst>
      <p:ext uri="{BB962C8B-B14F-4D97-AF65-F5344CB8AC3E}">
        <p14:creationId xmlns:p14="http://schemas.microsoft.com/office/powerpoint/2010/main" val="366926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F9327D-FC58-4E29-2A68-631C3B9EF134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B476F3-BDF9-55DB-398C-F0FB5DE3C0D4}"/>
              </a:ext>
            </a:extLst>
          </p:cNvPr>
          <p:cNvSpPr txBox="1"/>
          <p:nvPr/>
        </p:nvSpPr>
        <p:spPr>
          <a:xfrm>
            <a:off x="707345" y="1368972"/>
            <a:ext cx="107773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An essential building block in cryptography, with desirable practical and security properties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57B7D1-B6BC-AF09-A01E-FF17D211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49328"/>
            <a:ext cx="9410700" cy="36480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183EF0-BA03-CFF2-0A2F-FCCABD76409E}"/>
              </a:ext>
            </a:extLst>
          </p:cNvPr>
          <p:cNvSpPr txBox="1"/>
          <p:nvPr/>
        </p:nvSpPr>
        <p:spPr>
          <a:xfrm>
            <a:off x="6858000" y="3926850"/>
            <a:ext cx="5096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buckets?</a:t>
            </a:r>
          </a:p>
          <a:p>
            <a:r>
              <a:rPr lang="en-US" dirty="0"/>
              <a:t>What to do if two keys map to the same bucket?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872352-1D1B-48A6-9576-A16C9A1FA460}"/>
              </a:ext>
            </a:extLst>
          </p:cNvPr>
          <p:cNvSpPr txBox="1"/>
          <p:nvPr/>
        </p:nvSpPr>
        <p:spPr>
          <a:xfrm>
            <a:off x="2286000" y="2478542"/>
            <a:ext cx="23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Ex. </a:t>
            </a:r>
            <a:r>
              <a:rPr lang="en-US" b="1" dirty="0"/>
              <a:t>f(x) = x mod 100</a:t>
            </a:r>
          </a:p>
        </p:txBody>
      </p:sp>
    </p:spTree>
    <p:extLst>
      <p:ext uri="{BB962C8B-B14F-4D97-AF65-F5344CB8AC3E}">
        <p14:creationId xmlns:p14="http://schemas.microsoft.com/office/powerpoint/2010/main" val="8245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72AF72-F179-237A-DBB6-5B5C36AD020A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AB3EDD-0B22-BBFB-C6EB-C116769957A2}"/>
              </a:ext>
            </a:extLst>
          </p:cNvPr>
          <p:cNvSpPr txBox="1"/>
          <p:nvPr/>
        </p:nvSpPr>
        <p:spPr>
          <a:xfrm>
            <a:off x="590550" y="869655"/>
            <a:ext cx="88857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Cryptographic Hash Functions </a:t>
            </a:r>
            <a:r>
              <a:rPr lang="en-US" sz="2000" dirty="0"/>
              <a:t>map arbitrary size data to data of fixed size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But with </a:t>
            </a:r>
            <a:r>
              <a:rPr lang="en-US" sz="2000" b="1" dirty="0"/>
              <a:t>three</a:t>
            </a:r>
            <a:r>
              <a:rPr lang="en-US" sz="2000" dirty="0"/>
              <a:t> additional important properties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722747-25F6-23A1-E8E4-9CD4E8BE0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685928"/>
            <a:ext cx="7353300" cy="2200275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8C6A70BB-8646-C24A-BAD9-4BA13C7B078F}"/>
              </a:ext>
            </a:extLst>
          </p:cNvPr>
          <p:cNvSpPr/>
          <p:nvPr/>
        </p:nvSpPr>
        <p:spPr>
          <a:xfrm rot="4963868">
            <a:off x="5758895" y="3283941"/>
            <a:ext cx="381000" cy="9523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45930F-E736-FA26-35B5-C8CE02113086}"/>
              </a:ext>
            </a:extLst>
          </p:cNvPr>
          <p:cNvSpPr txBox="1"/>
          <p:nvPr/>
        </p:nvSpPr>
        <p:spPr>
          <a:xfrm>
            <a:off x="6465301" y="3380511"/>
            <a:ext cx="406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SHA-256 = A cryptographically secure hashing function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F357A3-A1E4-784F-954B-1520DAF316F8}"/>
              </a:ext>
            </a:extLst>
          </p:cNvPr>
          <p:cNvSpPr txBox="1"/>
          <p:nvPr/>
        </p:nvSpPr>
        <p:spPr>
          <a:xfrm>
            <a:off x="7358646" y="2767313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= Message 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4A171-4F59-9449-C9A0-58472544B43A}"/>
              </a:ext>
            </a:extLst>
          </p:cNvPr>
          <p:cNvSpPr txBox="1"/>
          <p:nvPr/>
        </p:nvSpPr>
        <p:spPr>
          <a:xfrm>
            <a:off x="5635058" y="4565896"/>
            <a:ext cx="5722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= Hashed Message M</a:t>
            </a:r>
          </a:p>
        </p:txBody>
      </p:sp>
    </p:spTree>
    <p:extLst>
      <p:ext uri="{BB962C8B-B14F-4D97-AF65-F5344CB8AC3E}">
        <p14:creationId xmlns:p14="http://schemas.microsoft.com/office/powerpoint/2010/main" val="40180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A6D9-E553-304D-4FAE-44D974DFBE92}"/>
              </a:ext>
            </a:extLst>
          </p:cNvPr>
          <p:cNvSpPr txBox="1"/>
          <p:nvPr/>
        </p:nvSpPr>
        <p:spPr>
          <a:xfrm>
            <a:off x="-1962150" y="8226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3AEC4F-C1D2-9A4B-1D3E-0FC0BA5DC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885825"/>
            <a:ext cx="1175385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05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ED842-6A86-C8FE-B1F2-286A1F31F4B3}"/>
              </a:ext>
            </a:extLst>
          </p:cNvPr>
          <p:cNvSpPr txBox="1"/>
          <p:nvPr/>
        </p:nvSpPr>
        <p:spPr>
          <a:xfrm>
            <a:off x="-1524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Hash Functions Properties (</a:t>
            </a:r>
            <a:r>
              <a:rPr lang="en-US" sz="2400" b="1" dirty="0" err="1"/>
              <a:t>tl;dr</a:t>
            </a:r>
            <a:r>
              <a:rPr lang="en-US" sz="2400" b="1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1E991D-DCC3-89CF-6E99-BC1139F10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838200"/>
            <a:ext cx="6962500" cy="675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ACC967-FEBA-9E74-2B79-F251B3844EC8}"/>
              </a:ext>
            </a:extLst>
          </p:cNvPr>
          <p:cNvSpPr txBox="1"/>
          <p:nvPr/>
        </p:nvSpPr>
        <p:spPr>
          <a:xfrm>
            <a:off x="337149" y="3012558"/>
            <a:ext cx="99656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Hash values are very difficult to </a:t>
            </a:r>
            <a:r>
              <a:rPr lang="en-US" sz="2800" b="1" dirty="0"/>
              <a:t>reverse. </a:t>
            </a:r>
            <a:r>
              <a:rPr lang="en-US" sz="2800" dirty="0"/>
              <a:t>They were designed to be one-way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A5C9F6-52A4-B136-9024-00F7C043147A}"/>
              </a:ext>
            </a:extLst>
          </p:cNvPr>
          <p:cNvSpPr txBox="1"/>
          <p:nvPr/>
        </p:nvSpPr>
        <p:spPr>
          <a:xfrm>
            <a:off x="301770" y="1956939"/>
            <a:ext cx="10222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Gives an arbitrary size input a fixed-size unique* hash identifier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16766C-63C0-C42B-713A-352101204AC5}"/>
              </a:ext>
            </a:extLst>
          </p:cNvPr>
          <p:cNvSpPr txBox="1"/>
          <p:nvPr/>
        </p:nvSpPr>
        <p:spPr>
          <a:xfrm>
            <a:off x="990600" y="4068469"/>
            <a:ext cx="7816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go-to way to reverse a hash is through brute force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14:cNvPr>
              <p14:cNvContentPartPr/>
              <p14:nvPr/>
            </p14:nvContentPartPr>
            <p14:xfrm>
              <a:off x="230487" y="1280305"/>
              <a:ext cx="5346000" cy="87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C172C1A-C96A-69CB-8303-ABAD04957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487" y="1172665"/>
                <a:ext cx="5453640" cy="30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88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06A58-4EF3-2D77-225A-BBD4F8DC106A}"/>
              </a:ext>
            </a:extLst>
          </p:cNvPr>
          <p:cNvSpPr txBox="1"/>
          <p:nvPr/>
        </p:nvSpPr>
        <p:spPr>
          <a:xfrm>
            <a:off x="-1371600" y="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Computing Hashes with OpenSSL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42D273B-D61A-203C-0F63-EE45E9B2E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533400"/>
            <a:ext cx="8963025" cy="2762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DAE5C8-A6BB-0A9B-2B6A-C6DA2EC943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5" y="3990485"/>
            <a:ext cx="10648950" cy="533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F8A77BF-CA2D-1047-D374-11147396F221}"/>
              </a:ext>
            </a:extLst>
          </p:cNvPr>
          <p:cNvSpPr txBox="1"/>
          <p:nvPr/>
        </p:nvSpPr>
        <p:spPr>
          <a:xfrm>
            <a:off x="228600" y="3617649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the Hash for a text file with SHA 256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3AF20DE-911D-25C3-5967-5451A8CFC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4989493"/>
            <a:ext cx="9677400" cy="13351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556B0AF-E9FF-01FE-4B68-7F6F568375A9}"/>
              </a:ext>
            </a:extLst>
          </p:cNvPr>
          <p:cNvSpPr txBox="1"/>
          <p:nvPr/>
        </p:nvSpPr>
        <p:spPr>
          <a:xfrm>
            <a:off x="152400" y="4588235"/>
            <a:ext cx="105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Property of Hashes: One small change in file </a:t>
            </a:r>
            <a:r>
              <a:rPr lang="en-US" b="1" dirty="0">
                <a:sym typeface="Wingdings" panose="05000000000000000000" pitchFamily="2" charset="2"/>
              </a:rPr>
              <a:t> will drastically change hash (avalanche effect)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2419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02092D-7EC4-EDA0-8DD5-6D6FD300E616}"/>
              </a:ext>
            </a:extLst>
          </p:cNvPr>
          <p:cNvSpPr txBox="1"/>
          <p:nvPr/>
        </p:nvSpPr>
        <p:spPr>
          <a:xfrm>
            <a:off x="76200" y="1524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Families of Hash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0AEC35-3432-A1B6-F505-67A1A60481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066800"/>
            <a:ext cx="10258425" cy="4562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937909-EFA0-E385-F0F4-50C61A41E95C}"/>
              </a:ext>
            </a:extLst>
          </p:cNvPr>
          <p:cNvSpPr txBox="1"/>
          <p:nvPr/>
        </p:nvSpPr>
        <p:spPr>
          <a:xfrm>
            <a:off x="990600" y="5791200"/>
            <a:ext cx="7082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be focusing on MD5, and breaking MD5 in our Lab </a:t>
            </a:r>
            <a:r>
              <a:rPr lang="en-US" sz="2000" dirty="0">
                <a:sym typeface="Wingdings" panose="05000000000000000000" pitchFamily="2" charset="2"/>
              </a:rPr>
              <a:t>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310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6878</TotalTime>
  <Words>1466</Words>
  <Application>Microsoft Office PowerPoint</Application>
  <PresentationFormat>Widescreen</PresentationFormat>
  <Paragraphs>304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56</cp:revision>
  <dcterms:created xsi:type="dcterms:W3CDTF">2022-08-21T16:55:59Z</dcterms:created>
  <dcterms:modified xsi:type="dcterms:W3CDTF">2024-11-12T06:45:37Z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