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97" r:id="rId3"/>
    <p:sldId id="403" r:id="rId4"/>
    <p:sldId id="400" r:id="rId5"/>
    <p:sldId id="402" r:id="rId6"/>
    <p:sldId id="434" r:id="rId7"/>
    <p:sldId id="401" r:id="rId8"/>
    <p:sldId id="404" r:id="rId9"/>
    <p:sldId id="409" r:id="rId10"/>
    <p:sldId id="410" r:id="rId11"/>
    <p:sldId id="411" r:id="rId12"/>
    <p:sldId id="412" r:id="rId13"/>
    <p:sldId id="416" r:id="rId14"/>
    <p:sldId id="413" r:id="rId15"/>
    <p:sldId id="414" r:id="rId16"/>
    <p:sldId id="415" r:id="rId17"/>
    <p:sldId id="435" r:id="rId18"/>
    <p:sldId id="417" r:id="rId19"/>
    <p:sldId id="418" r:id="rId20"/>
    <p:sldId id="419" r:id="rId21"/>
    <p:sldId id="421" r:id="rId22"/>
    <p:sldId id="422" r:id="rId23"/>
    <p:sldId id="420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7" r:id="rId36"/>
    <p:sldId id="436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14" d="100"/>
          <a:sy n="114" d="100"/>
        </p:scale>
        <p:origin x="3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9:2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52,'63'2,"-1"2,90 19,119 43,70 11,-207-63,269-8,-216-9,-140 1,53-9,6-1,593-10,-567 24,158-4,-38-22,158 26,108-5,-276-18,694 17,-519 6,-273-14,-5 0,701 13,-819-2,1-1,23-6,36-3,748 6,-445 8,-301-3,44 1,136-17,-126 5,191 10,-150 3,-171-2,101 1,213-27,-61 3,-26 5,-161 11,135 7,-89 2,2326-2,-1546 67,-491-25,-192-24,-48-6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24575,'3'0'0,"5"0"0,2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24575,'7'-4'0,"3"-1"-8191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0 322 24575,'4'-4'0,"4"0"0,5-1 0,0-2 0,2-4 0,-3 0-8191</inkml:trace>
  <inkml:trace contextRef="#ctx0" brushRef="#br0" timeOffset="1">169 216 24575,'4'0'0,"1"-3"0,3-2 0,1-3 0,2-5 0,2-2 0,4-4 0,-3 3-8191</inkml:trace>
  <inkml:trace contextRef="#ctx0" brushRef="#br0" timeOffset="2">318 68 24575,'4'0'0,"0"-4"0,1-4 0,2-1 0,0-3 0,3 1 0,0-2 0,-3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1 356 24575,'3'-7'0,"2"-6"0,0-4 0,2 0 0,0 0 0,3-5 0,-1 2-8191</inkml:trace>
  <inkml:trace contextRef="#ctx0" brushRef="#br0" timeOffset="1">128 82 24575,'0'-4'0,"0"-5"0,3 0 0,2-3 0,-1-3 0,4-2 0,-1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0 225 24575,'4'0'0,"1"-4"0,0-4 0,2-1 0,1-3 0,-2 1-8191</inkml:trace>
  <inkml:trace contextRef="#ctx0" brushRef="#br0" timeOffset="1">170 99 24575,'3'-4'0,"6"-1"0,4-3 0,0-4 0,1-4 0,3 1 0,1 0 0,5 2 0,-2 3-8191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24575,'4'0'0,"4"0"0,5 0 0,7-3 0,8-2 0,9 0 0,10 1 0,3 2 0,9-3 0,-7-1-8191</inkml:trace>
  <inkml:trace contextRef="#ctx0" brushRef="#br0" timeOffset="1">529 50 24575,'4'0'0,"4"0"0,5 0 0,4 0 0,2-3 0,2-2 0,1 1 0,0-3 0,3-1 0,2 2 0,3-2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24575,'4'0'0,"4"0"0,6 0 0,2-4 0,4 0 0,0-1 0,13 2 0,7 0 0,4-2 0,2-1 0,0 1 0,0 1 0,-5 2 0,-9 0-8191</inkml:trace>
  <inkml:trace contextRef="#ctx0" brushRef="#br0" timeOffset="1">720 14 24575,'4'0'0,"4"0"0,9 0 0,4 0 0,3 0 0,1 0 0,-1-4 0,0-1 0,-5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0 117 24575,'4'-3'0,"4"-2"0,5 1 0,8-4 0,3 1 0,5 1 0,-2 1-8191</inkml:trace>
  <inkml:trace contextRef="#ctx0" brushRef="#br0" timeOffset="1">360 33 24575,'4'0'0,"4"-4"0,5 0 0,11-5 0,5 1 0,-3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24575,'3'0'0,"5"0"0,5 0 0,4 0 0,2 0 0,2 0 0,0 0 0,2 0 0,-1 0 0,0 0 0,-4 0-8191</inkml:trace>
  <inkml:trace contextRef="#ctx0" brushRef="#br0" timeOffset="1">317 1 24575,'4'0'0,"8"0"0,6 0 0,3 0 0,2 0 0,1 0 0,-4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24575,'3'0'0,"6"-4"0,4-1 0,3 1 0,4-4 0,-3 1-8191</inkml:trace>
  <inkml:trace contextRef="#ctx0" brushRef="#br0" timeOffset="1">424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603 471 24575,'-6'-2'0,"-1"-1"0,1 1 0,0-1 0,-1-1 0,1 1 0,1-1 0,-1 0 0,0 0 0,1 0 0,0-1 0,0 0 0,-6-7 0,-10-8 0,-271-207 0,223 161 0,23 34 0,16 12 0,-34-31 0,142 81 0,-56-20 0,0 0 0,-1 2 0,0 0 0,-1 2 0,0 0 0,-1 1 0,18 20 0,63 56 0,-61-57 0,63 70 0,29 34 0,-69-76 0,-42-33 0,-20-28 0,0 0 0,0 0 0,1 0 0,-1-1 0,0 1 0,0 0 0,0 0 0,0 0 0,0 0 0,0 0 0,0 0 0,0 0 0,-1 0 0,1 0 0,0-1 0,0 1 0,-1 0 0,1 0 0,-1 0 0,1 0 0,-1 0 0,-2 1 0,1 0 0,-1 0 0,0 0 0,0-1 0,1 1 0,-1-1 0,0 0 0,0 0 0,-1 0 0,1 0 0,0-1 0,0 1 0,0-1 0,0 0 0,-7 0 0,-7 1 0,1-1 0,-1-1 0,0 0 0,0-2 0,1 0 0,-29-8 0,45 11 0,0 0 0,0 0 0,0 0 0,0 0 0,-1 0 0,1-1 0,0 1 0,0 0 0,0 0 0,0 0 0,0 0 0,-1 0 0,1 0 0,0 0 0,0 0 0,0 0 0,0 0 0,0-1 0,0 1 0,-1 0 0,1 0 0,0 0 0,0 0 0,0 0 0,0-1 0,0 1 0,0 0 0,0 0 0,0 0 0,0 0 0,0 0 0,0-1 0,0 1 0,0 0 0,0 0 0,0 0 0,0 0 0,0-1 0,0 1 0,0 0 0,0 0 0,0 0 0,0 0 0,0-1 0,0 1 0,0 0 0,0 0 0,0 0 0,0 0 0,0 0 0,1-1 0,-1 1 0,12-7 0,15-2 0,-15 6 0,0 1 0,0-1 0,0-1 0,0 0 0,-1-1 0,1 0 0,-1-1 0,0 0 0,12-10 0,-22 16 0,-1 0 0,0-1 0,0 1 0,1 0 0,-1 0 0,0 0 0,0 0 0,0 0 0,1 0 0,-1-1 0,0 1 0,0 0 0,0 0 0,0 0 0,1-1 0,-1 1 0,0 0 0,0 0 0,0 0 0,0-1 0,0 1 0,0 0 0,0 0 0,0-1 0,0 1 0,0 0 0,0 0 0,0-1 0,0 1 0,0 0 0,0 0 0,0-1 0,0 1 0,0 0 0,0 0 0,0 0 0,0-1 0,0 1 0,0 0 0,0 0 0,0-1 0,-1 1 0,1 0 0,0 0 0,0 0 0,-1-1 0,-14-2 0,-19 6 0,10 2 0,0 2 0,1 0 0,0 1 0,0 2 0,1 0 0,0 1 0,1 1 0,0 1 0,1 1 0,0 1 0,2 1 0,-1 0 0,2 2 0,-26 32 0,-8 20 0,-59 110 0,-5 7 0,105-176 0,15-26 0,16-29 0,127-155 0,-94 131 0,65-105 0,-115 166 0,1 0 0,0 0 0,0 1 0,0-1 0,1 1 0,0 0 0,0 1 0,1-1 0,0 2 0,10-8 0,3 3 0,-1 0 0,35-10 0,-5 2 0,-46 17 0,0-1 0,-1 0 0,1-1 0,0 1 0,-1 0 0,1-1 0,-1 0 0,1 1 0,-1-1 0,0 0 0,0 0 0,0 0 0,3-4 0,-5 5 0,1 0 0,-1-1 0,0 1 0,0 0 0,0-1 0,0 1 0,0 0 0,0-1 0,0 1 0,0-1 0,0 1 0,-1 0 0,1-1 0,0 1 0,-1 0 0,1 0 0,-1-1 0,0 1 0,1 0 0,-1 0 0,0 0 0,0 0 0,1 0 0,-1 0 0,0 0 0,0 0 0,0 0 0,-1 0 0,1 0 0,-2-1 0,-26-20 0,0 1 0,-39-20 0,34 21 0,-43-32 0,66 43 0,0-1 0,0 0 0,1 0 0,0-2 0,1 1 0,0-1 0,-9-17 0,-1-1-184,-38-47 1,42 58-815,3 4-5828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29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1,'79'0,"1"3,96 17,-89-4,252 41,-241-45,151-2,181-10,93-3,-353-7,78-2,1157 13,-1378-1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2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9596 119,'-314'1,"-1311"-24,1052 20,296 6,-62-2,-366-3,-91-45,-192-2,-143 77,678-14,-488 17,918-30,-6-1,0 1,0 2,0 0,1 2,-30 9,-83 38,-59 18,102-44,-2-3,-189 15,222-35,-87-9,-1-16,131 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3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0,4 0,3 0,6 0,2 0,1 0,6 0,1 0,-1 0,-7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6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0,'385'24,"-7"0,58 0,45-1,-410-20,-1 3,111 25,-82-13,579 104,-617-116,1-2,79-6,-32-1,620 3,-660-3,95-17,-98 9,113-2,2354 17,-1308-7,-769 20,-298 2,-19-2,215 1,-330-20,0-2,-1 0,34-11,-34 8,-1 2,2 0,39-3,-43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9:16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0,'28'8,"0"-1,1-1,40 3,-1-1,-21-1,633 82,15-58,-25-33,-362 3,132 32,-156-5,255 5,171-14,-294-15,-287 6,-1 6,185 48,-42-8,46-15,-263-39,0-2,0-2,97-18,-64 7,141-3,-146 13,0-3,81-17,-162 23,49-12,0 3,62-3,736 6,-472 8,-252 5,0 6,165 38,-145-24,-57-10,237 31,-312-47,1-2,-1 1,0-1,0-1,-1 0,1-1,20-7,-3-2,43-25,-70 35,-2 2,1 0,0 0,-1 0,1-1,-1 1,1 0,-1 0,1-1,-1 1,0 0,1-1,-1 1,1-1,-1 1,0 0,1-1,-1 1,0-1,1 1,-1-1,0 1,0-1,1 1,-1-1,0 1,0-1,0 0,0 1,0-1,0 0,-15-9,-42-3,49 12,-865-73,439 50,375 19,-1019-44,758 49,-668 38,893-27,-694 57,-401-65,599-5,378 13,27 1,-4-14,-110 5,163 18,58-6,-82 21,115-23,0-2,-1-2,-78 5,-44-20,-254-41,196 16,144 18,-96-29,-41-8,49 35,84 10,65 5,1 1,-1 1,1 1,0 0,0 2,0 0,1 2,0 0,0 1,0 1,1 1,1 1,-28 20,43-29,0 1,-1-1,1 1,1 0,-1 0,0-1,1 2,-1-1,1 0,0 0,0 1,0 0,1-1,-1 1,1 0,0-1,0 1,0 0,1 0,-1 0,1 0,0 0,0 0,0 0,2 6,0-4,0 0,1 0,0 0,0-1,1 1,-1-1,1 0,0 0,1 0,-1-1,1 0,0 1,0-1,0-1,7 4,3 2,0-1,0 0,1-2,0 0,33 8,-6-6,45 1,-36-4,94 23,-112-19,1-2,1-1,-1-2,37 0,105-13,55-1,-206 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9:19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1,'55'2,"-1"4,1 1,62 18,-13-3,-45-15,0-2,1-2,69-7,-2 1,-87 1,49-9,28-1,-92 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0:3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1 505 24575,'17'10'0,"78"69"0,117 87 0,-207-162 0,0-1 0,1 0 0,-1 0 0,1 0 0,-1 0 0,1-1 0,0 0 0,0 0 0,0-1 0,7 1 0,-8-1 0,-1-2 0,0 1 0,0 0 0,0-1 0,0 0 0,0 0 0,0 0 0,0 0 0,0-1 0,0 1 0,0-1 0,-1 0 0,1 0 0,-1-1 0,1 1 0,3-4 0,43-39 0,24-18 0,94-73 0,-150 123 0,0 1 0,25-14 0,-29 18 0,0 0 0,0 0 0,-1-1 0,0-1 0,-1 0 0,12-14 0,-16 17 0,1-1 0,0 1 0,0 0 0,0 1 0,1 0 0,0 1 0,0 0 0,20-7 0,-14 5 0,-1 0 0,29-17 0,-9-3 0,51-51 0,-22 18 0,-30 34 0,2 1 0,61-33 0,-52 43-1365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0:3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1 505 24575,'17'10'0,"78"69"0,117 87 0,-207-162 0,0-1 0,1 0 0,-1 0 0,1 0 0,-1 0 0,1-1 0,0 0 0,0 0 0,0-1 0,7 1 0,-8-1 0,-1-2 0,0 1 0,0 0 0,0-1 0,0 0 0,0 0 0,0 0 0,0 0 0,0-1 0,0 1 0,0-1 0,-1 0 0,1 0 0,-1-1 0,1 1 0,3-4 0,43-39 0,24-18 0,94-73 0,-150 123 0,0 1 0,25-14 0,-29 18 0,0 0 0,0 0 0,-1-1 0,0-1 0,-1 0 0,12-14 0,-16 17 0,1-1 0,0 1 0,0 0 0,0 1 0,1 0 0,0 1 0,0 0 0,20-7 0,-14 5 0,-1 0 0,29-17 0,-9-3 0,51-51 0,-22 18 0,-30 34 0,2 1 0,61-33 0,-52 43-1365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1:28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0 636 24575,'5'1'0,"1"0"0,-1 1 0,0-1 0,0 1 0,0 1 0,-1-1 0,1 0 0,0 1 0,5 5 0,6 2 0,16 7 0,-6-4 0,1 1 0,-2 2 0,0 1 0,-1 0 0,22 23 0,-40-33 0,-1 0 0,1 0 0,-1 1 0,4 9 0,9 14 0,16 42 0,-9-34 0,2-1 0,1-1 0,35 35 0,-61-71 0,-1 0 0,0 0 0,0 0 0,1 0 0,-1 0 0,1 0 0,-1 0 0,0-1 0,1 1 0,-1 0 0,1-1 0,0 1 0,-1-1 0,1 0 0,0 1 0,-1-1 0,1 0 0,-1 0 0,1 0 0,0 0 0,-1 0 0,1-1 0,0 1 0,-1 0 0,1-1 0,-1 1 0,1-1 0,-1 0 0,1 1 0,-1-1 0,1 0 0,-1 0 0,3-2 0,4-3 0,-1-1 0,1-1 0,-1 0 0,9-12 0,-1 1 0,240-251 0,-145 175 0,-39 36 0,291-238 0,-212 197 0,55-44 0,-186 131 15,0 1 0,1 1 0,0 1 0,0 0 0,24-6 1,11-6-1472,-21 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7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5.xml"/><Relationship Id="rId18" Type="http://schemas.openxmlformats.org/officeDocument/2006/relationships/image" Target="../media/image3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1.png"/><Relationship Id="rId17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3.xm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3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31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2.xml"/><Relationship Id="rId24" Type="http://schemas.openxmlformats.org/officeDocument/2006/relationships/image" Target="../media/image37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26.xml"/><Relationship Id="rId4" Type="http://schemas.openxmlformats.org/officeDocument/2006/relationships/image" Target="../media/image27.png"/><Relationship Id="rId9" Type="http://schemas.openxmlformats.org/officeDocument/2006/relationships/customXml" Target="../ink/ink21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3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6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31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5.xml"/><Relationship Id="rId24" Type="http://schemas.openxmlformats.org/officeDocument/2006/relationships/image" Target="../media/image37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39.xml"/><Relationship Id="rId4" Type="http://schemas.openxmlformats.org/officeDocument/2006/relationships/image" Target="../media/image27.png"/><Relationship Id="rId9" Type="http://schemas.openxmlformats.org/officeDocument/2006/relationships/customXml" Target="../ink/ink34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61.xml"/><Relationship Id="rId21" Type="http://schemas.openxmlformats.org/officeDocument/2006/relationships/customXml" Target="../ink/ink53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65.xml"/><Relationship Id="rId50" Type="http://schemas.openxmlformats.org/officeDocument/2006/relationships/image" Target="../media/image173.png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image" Target="../media/image18.png"/><Relationship Id="rId11" Type="http://schemas.openxmlformats.org/officeDocument/2006/relationships/customXml" Target="../ink/ink48.xml"/><Relationship Id="rId24" Type="http://schemas.openxmlformats.org/officeDocument/2006/relationships/image" Target="../media/image37.png"/><Relationship Id="rId32" Type="http://schemas.openxmlformats.org/officeDocument/2006/relationships/image" Target="../media/image164.png"/><Relationship Id="rId37" Type="http://schemas.openxmlformats.org/officeDocument/2006/relationships/customXml" Target="../ink/ink60.xml"/><Relationship Id="rId40" Type="http://schemas.openxmlformats.org/officeDocument/2006/relationships/image" Target="../media/image168.png"/><Relationship Id="rId45" Type="http://schemas.openxmlformats.org/officeDocument/2006/relationships/customXml" Target="../ink/ink64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39.png"/><Relationship Id="rId36" Type="http://schemas.openxmlformats.org/officeDocument/2006/relationships/image" Target="../media/image166.png"/><Relationship Id="rId49" Type="http://schemas.openxmlformats.org/officeDocument/2006/relationships/customXml" Target="../ink/ink66.xml"/><Relationship Id="rId10" Type="http://schemas.openxmlformats.org/officeDocument/2006/relationships/image" Target="../media/image30.png"/><Relationship Id="rId19" Type="http://schemas.openxmlformats.org/officeDocument/2006/relationships/customXml" Target="../ink/ink52.xml"/><Relationship Id="rId31" Type="http://schemas.openxmlformats.org/officeDocument/2006/relationships/customXml" Target="../ink/ink57.xml"/><Relationship Id="rId44" Type="http://schemas.openxmlformats.org/officeDocument/2006/relationships/image" Target="../media/image170.png"/><Relationship Id="rId52" Type="http://schemas.openxmlformats.org/officeDocument/2006/relationships/image" Target="../media/image174.png"/><Relationship Id="rId4" Type="http://schemas.openxmlformats.org/officeDocument/2006/relationships/image" Target="../media/image27.png"/><Relationship Id="rId9" Type="http://schemas.openxmlformats.org/officeDocument/2006/relationships/customXml" Target="../ink/ink47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56.xml"/><Relationship Id="rId30" Type="http://schemas.openxmlformats.org/officeDocument/2006/relationships/image" Target="../media/image19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172.png"/><Relationship Id="rId8" Type="http://schemas.openxmlformats.org/officeDocument/2006/relationships/image" Target="../media/image29.png"/><Relationship Id="rId51" Type="http://schemas.openxmlformats.org/officeDocument/2006/relationships/customXml" Target="../ink/ink67.xml"/><Relationship Id="rId3" Type="http://schemas.openxmlformats.org/officeDocument/2006/relationships/customXml" Target="../ink/ink44.xml"/><Relationship Id="rId12" Type="http://schemas.openxmlformats.org/officeDocument/2006/relationships/image" Target="../media/image31.png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8.xml"/><Relationship Id="rId38" Type="http://schemas.openxmlformats.org/officeDocument/2006/relationships/image" Target="../media/image42.png"/><Relationship Id="rId46" Type="http://schemas.openxmlformats.org/officeDocument/2006/relationships/image" Target="../media/image171.png"/><Relationship Id="rId20" Type="http://schemas.openxmlformats.org/officeDocument/2006/relationships/image" Target="../media/image35.png"/><Relationship Id="rId41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customXml" Target="../ink/ink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6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3" Type="http://schemas.openxmlformats.org/officeDocument/2006/relationships/image" Target="../media/image24.png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4" Type="http://schemas.openxmlformats.org/officeDocument/2006/relationships/image" Target="../media/image40.png"/><Relationship Id="rId14" Type="http://schemas.openxmlformats.org/officeDocument/2006/relationships/image" Target="../media/image1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190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24.png"/><Relationship Id="rId21" Type="http://schemas.openxmlformats.org/officeDocument/2006/relationships/image" Target="../media/image194.png"/><Relationship Id="rId7" Type="http://schemas.openxmlformats.org/officeDocument/2006/relationships/image" Target="../media/image50.png"/><Relationship Id="rId12" Type="http://schemas.openxmlformats.org/officeDocument/2006/relationships/customXml" Target="../ink/ink74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44.png"/><Relationship Id="rId24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28" Type="http://schemas.openxmlformats.org/officeDocument/2006/relationships/customXml" Target="../ink/ink82.xml"/><Relationship Id="rId10" Type="http://schemas.openxmlformats.org/officeDocument/2006/relationships/image" Target="../media/image43.png"/><Relationship Id="rId19" Type="http://schemas.openxmlformats.org/officeDocument/2006/relationships/image" Target="../media/image193.png"/><Relationship Id="rId31" Type="http://schemas.openxmlformats.org/officeDocument/2006/relationships/image" Target="../media/image189.png"/><Relationship Id="rId4" Type="http://schemas.openxmlformats.org/officeDocument/2006/relationships/image" Target="../media/image40.png"/><Relationship Id="rId9" Type="http://schemas.openxmlformats.org/officeDocument/2006/relationships/image" Target="../media/image51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54.png"/><Relationship Id="rId30" Type="http://schemas.openxmlformats.org/officeDocument/2006/relationships/customXml" Target="../ink/ink8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4.png"/><Relationship Id="rId7" Type="http://schemas.openxmlformats.org/officeDocument/2006/relationships/customXml" Target="../ink/ink8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84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4.png"/><Relationship Id="rId7" Type="http://schemas.openxmlformats.org/officeDocument/2006/relationships/customXml" Target="../ink/ink8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86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3" Type="http://schemas.openxmlformats.org/officeDocument/2006/relationships/image" Target="../media/image52.png"/><Relationship Id="rId7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250.png"/><Relationship Id="rId5" Type="http://schemas.openxmlformats.org/officeDocument/2006/relationships/image" Target="../media/image220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5" Type="http://schemas.openxmlformats.org/officeDocument/2006/relationships/image" Target="../media/image260.png"/><Relationship Id="rId4" Type="http://schemas.openxmlformats.org/officeDocument/2006/relationships/customXml" Target="../ink/ink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5" Type="http://schemas.openxmlformats.org/officeDocument/2006/relationships/image" Target="../media/image60.png"/><Relationship Id="rId10" Type="http://schemas.openxmlformats.org/officeDocument/2006/relationships/image" Target="../media/image570.png"/><Relationship Id="rId4" Type="http://schemas.openxmlformats.org/officeDocument/2006/relationships/image" Target="../media/image59.png"/><Relationship Id="rId9" Type="http://schemas.openxmlformats.org/officeDocument/2006/relationships/customXml" Target="../ink/ink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6511E-0DB7-DC2D-DF5C-074F46FC394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D7944-0AB0-3E1F-D1DD-25940B96A082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3D68C0-FEDC-6574-4019-E13ACE91281E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D1715-2618-2D60-C72E-2468D483D246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3D09B-A8B7-9CB5-51F9-98B6EFA2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4" y="2692517"/>
            <a:ext cx="11961252" cy="236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E01A6A-63D2-AE62-87B4-89CFBBAFA3B3}"/>
              </a:ext>
            </a:extLst>
          </p:cNvPr>
          <p:cNvSpPr txBox="1"/>
          <p:nvPr/>
        </p:nvSpPr>
        <p:spPr>
          <a:xfrm>
            <a:off x="4124587" y="24135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MD5 Under the hood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995F6-0F43-E8DC-7339-AA23CBBBB571}"/>
              </a:ext>
            </a:extLst>
          </p:cNvPr>
          <p:cNvSpPr txBox="1"/>
          <p:nvPr/>
        </p:nvSpPr>
        <p:spPr>
          <a:xfrm>
            <a:off x="1361370" y="5202072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</a:t>
            </a:r>
            <a:r>
              <a:rPr lang="en-US" dirty="0"/>
              <a:t>: Message is divided into blocks, and each block is run through a compression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A7700-B1A5-BEE3-2E05-FA3DDC5E347E}"/>
              </a:ext>
            </a:extLst>
          </p:cNvPr>
          <p:cNvSpPr txBox="1"/>
          <p:nvPr/>
        </p:nvSpPr>
        <p:spPr>
          <a:xfrm>
            <a:off x="1360671" y="558958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Fact: </a:t>
            </a:r>
            <a:r>
              <a:rPr lang="en-US" dirty="0"/>
              <a:t>Each block will be </a:t>
            </a:r>
            <a:r>
              <a:rPr lang="en-US" u="sng" dirty="0"/>
              <a:t>64 bytes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0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F0EE78-5133-1DB0-C857-8E4B3D2B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1" y="3964569"/>
            <a:ext cx="8229600" cy="2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16476-B74E-6D58-70A9-12A43806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</p:spTree>
    <p:extLst>
      <p:ext uri="{BB962C8B-B14F-4D97-AF65-F5344CB8AC3E}">
        <p14:creationId xmlns:p14="http://schemas.microsoft.com/office/powerpoint/2010/main" val="369839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5BACB-3EB3-61CE-3AB9-A8CACD9E7D29}"/>
              </a:ext>
            </a:extLst>
          </p:cNvPr>
          <p:cNvSpPr txBox="1"/>
          <p:nvPr/>
        </p:nvSpPr>
        <p:spPr>
          <a:xfrm>
            <a:off x="7391400" y="5616633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Compare with </a:t>
            </a:r>
            <a:r>
              <a:rPr lang="en-US" sz="2800" b="1" dirty="0" err="1">
                <a:solidFill>
                  <a:schemeClr val="tx2"/>
                </a:solidFill>
              </a:rPr>
              <a:t>xxd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2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0B249-0C48-A5F5-3C58-2D0EE8E9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547EB-CFA8-3687-1933-17339DE8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A8191-3977-1B85-078B-E0620E58ACDF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</p:spTree>
    <p:extLst>
      <p:ext uri="{BB962C8B-B14F-4D97-AF65-F5344CB8AC3E}">
        <p14:creationId xmlns:p14="http://schemas.microsoft.com/office/powerpoint/2010/main" val="366926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16476-B74E-6D58-70A9-12A43806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8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22436-B6FF-20A0-3B2A-79A7325E05B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6464-E44A-C03C-5C8F-E2B28FE7706D}"/>
              </a:ext>
            </a:extLst>
          </p:cNvPr>
          <p:cNvSpPr/>
          <p:nvPr/>
        </p:nvSpPr>
        <p:spPr>
          <a:xfrm>
            <a:off x="838200" y="1295400"/>
            <a:ext cx="3505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C5385-4854-7E2A-7E48-B53608F2466D}"/>
              </a:ext>
            </a:extLst>
          </p:cNvPr>
          <p:cNvSpPr/>
          <p:nvPr/>
        </p:nvSpPr>
        <p:spPr>
          <a:xfrm>
            <a:off x="838200" y="2588340"/>
            <a:ext cx="35052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06C49-5627-2742-AF95-93C51838742B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</p:spTree>
    <p:extLst>
      <p:ext uri="{BB962C8B-B14F-4D97-AF65-F5344CB8AC3E}">
        <p14:creationId xmlns:p14="http://schemas.microsoft.com/office/powerpoint/2010/main" val="384616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D0CB3-B2FF-EB4A-E296-7AD9ADB5B5D2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4F5C9-4F42-882A-C444-8FF998056BF6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7B58D-508E-803A-8FED-1AB880C50CCD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6D78A-3685-4C0F-D6A3-90B0A006E06A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5A423-AA8C-B41B-0E62-970FEFBA7C9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A03B7-6B1C-C027-9A53-E9FD91391439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122E3-FB74-BF32-DE7E-66301482656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174E32-6D5C-C1C2-DE93-3B5419C105DB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075B4-92C6-9694-B636-D9B5ECD3F94F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FCD8-6E27-971C-AACC-3CDBDCDC8A80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36863D-3C2C-D803-BC5D-519A94F87CB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C56E69-3CA0-F817-F52C-6348BDCA8449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B352B5C0-E8CB-FA3A-6E33-1E986D0688C8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8C7532F-B77E-AA36-9910-6F146CEA3B8E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E3CD9E0B-13DB-174D-E893-17A195FDC3DB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B10B079D-0999-1CDC-AD43-3D0545DB3985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B8229A6-9FC0-25AF-1D2E-C2A3405511A9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FBFB8B38-2173-C197-901F-2CD8513F199D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68835E11-ADC7-96DE-3626-8E717B6CFBC0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9529CE8-093B-1BA5-0874-ED78D87DBC9F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61B543A7-7E84-FAB6-FADA-56180C74E56D}"/>
              </a:ext>
            </a:extLst>
          </p:cNvPr>
          <p:cNvSpPr/>
          <p:nvPr/>
        </p:nvSpPr>
        <p:spPr>
          <a:xfrm rot="16200000">
            <a:off x="4090031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FFA632-D3ED-F60E-558C-73398D253D1A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E414B-2CE3-1B51-767D-0343B10FEAFA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1D27D-9EF3-6256-E209-F8BD90094ED9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47EBF-0D31-0A48-23E1-E6788792197F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2D8AC-BC73-36B4-AB1F-7358D07B63DC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0F4DAF-20D5-7CEB-424D-7F66AD7A9E25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2181D-871E-F71D-D637-3E0F298C934C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F6A3AD-A4ED-DE76-73BB-FBDC1559459F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EBBAC0-14C1-B28C-4CD2-C7CB934B1760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122AD3-C266-0CF5-3FC0-980C1FC88200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122AD3-C266-0CF5-3FC0-980C1FC88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015563-0B0F-5A4A-E5C0-850AA3EB5560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015563-0B0F-5A4A-E5C0-850AA3EB5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ABF5B-B54F-6A3B-052A-B75ADEAF26EE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ABF5B-B54F-6A3B-052A-B75ADEAF2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32C690-5C8F-B029-2893-4921707F8BF3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32C690-5C8F-B029-2893-4921707F8B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24D47-591F-A2E1-6508-E7D7A0E0087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24D47-591F-A2E1-6508-E7D7A0E008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810265-B71C-3A8B-223D-1FB871A6771A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810265-B71C-3A8B-223D-1FB871A677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0FBA38-FB7E-C3A9-428F-233EBB986EED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0FBA38-FB7E-C3A9-428F-233EBB986E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282F60E-732A-A804-B034-43B3CE0C713D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282F60E-732A-A804-B034-43B3CE0C71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8B8D585-ED5E-3CD8-A891-C904E53F2F63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4E8B79-6291-EE69-E49E-6F55B004132B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AF2FF8-A51F-D37C-0292-D5031A21E626}"/>
              </a:ext>
            </a:extLst>
          </p:cNvPr>
          <p:cNvCxnSpPr>
            <a:stCxn id="40" idx="3"/>
          </p:cNvCxnSpPr>
          <p:nvPr/>
        </p:nvCxnSpPr>
        <p:spPr>
          <a:xfrm>
            <a:off x="4601622" y="884055"/>
            <a:ext cx="808578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CA121-41EB-999E-A896-5246591BF983}"/>
              </a:ext>
            </a:extLst>
          </p:cNvPr>
          <p:cNvSpPr txBox="1"/>
          <p:nvPr/>
        </p:nvSpPr>
        <p:spPr>
          <a:xfrm>
            <a:off x="5379256" y="6908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Hash (same for each)</a:t>
            </a:r>
          </a:p>
        </p:txBody>
      </p:sp>
    </p:spTree>
    <p:extLst>
      <p:ext uri="{BB962C8B-B14F-4D97-AF65-F5344CB8AC3E}">
        <p14:creationId xmlns:p14="http://schemas.microsoft.com/office/powerpoint/2010/main" val="19968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7010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Sunday December 3rd</a:t>
            </a:r>
          </a:p>
          <a:p>
            <a:endParaRPr lang="en-US" sz="2800" dirty="0"/>
          </a:p>
          <a:p>
            <a:r>
              <a:rPr lang="en-US" sz="2800" dirty="0"/>
              <a:t>Lab 9 due Sunday December 10th</a:t>
            </a:r>
          </a:p>
          <a:p>
            <a:endParaRPr lang="en-US" sz="2800" dirty="0"/>
          </a:p>
          <a:p>
            <a:r>
              <a:rPr lang="en-US" sz="2800" dirty="0"/>
              <a:t>Extra credit for attending next Thursday lecture (come to class)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u="sng" dirty="0"/>
              <a:t>Final Exam</a:t>
            </a:r>
          </a:p>
          <a:p>
            <a:r>
              <a:rPr lang="en-US" sz="2800" dirty="0"/>
              <a:t>Thursday December 14</a:t>
            </a:r>
            <a:r>
              <a:rPr lang="en-US" sz="2800" baseline="30000" dirty="0"/>
              <a:t>th</a:t>
            </a:r>
            <a:r>
              <a:rPr lang="en-US" sz="2800" dirty="0"/>
              <a:t> 2:00 – 3:50 PM (same classroom)</a:t>
            </a:r>
          </a:p>
        </p:txBody>
      </p:sp>
      <p:pic>
        <p:nvPicPr>
          <p:cNvPr id="7" name="Picture 2" descr="The ultimate hashing function : r/ProgrammerHumor">
            <a:extLst>
              <a:ext uri="{FF2B5EF4-FFF2-40B4-BE49-F238E27FC236}">
                <a16:creationId xmlns:a16="http://schemas.microsoft.com/office/drawing/2014/main" id="{CD1660E8-E7EB-0C53-9D4C-CA2B2BDD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92579"/>
            <a:ext cx="4101199" cy="61030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</p:spTree>
    <p:extLst>
      <p:ext uri="{BB962C8B-B14F-4D97-AF65-F5344CB8AC3E}">
        <p14:creationId xmlns:p14="http://schemas.microsoft.com/office/powerpoint/2010/main" val="135573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CF21-A5BA-7989-AD6A-D78CACFE5628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6CE46-A428-157F-40FC-F76582FA7665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</p:spTree>
    <p:extLst>
      <p:ext uri="{BB962C8B-B14F-4D97-AF65-F5344CB8AC3E}">
        <p14:creationId xmlns:p14="http://schemas.microsoft.com/office/powerpoint/2010/main" val="385826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CF21-A5BA-7989-AD6A-D78CACFE5628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6CE46-A428-157F-40FC-F76582FA7665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F2088-0DDE-86CC-A861-4BB6E1AAFEB7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E4F91-8C6D-E15C-754D-BB77226C720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63688" y="2580969"/>
            <a:ext cx="5265424" cy="542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5F5D9-F6EC-3E7B-731A-4D4AB918E69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8373" y="3863343"/>
            <a:ext cx="4552672" cy="71314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3552A6-58AE-3059-4F5B-45A929679EB0}"/>
              </a:ext>
            </a:extLst>
          </p:cNvPr>
          <p:cNvGrpSpPr/>
          <p:nvPr/>
        </p:nvGrpSpPr>
        <p:grpSpPr>
          <a:xfrm>
            <a:off x="5127960" y="4798800"/>
            <a:ext cx="271440" cy="146520"/>
            <a:chOff x="5127960" y="4798800"/>
            <a:chExt cx="271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E7A794-62F6-A2AB-7442-98015490E176}"/>
                    </a:ext>
                  </a:extLst>
                </p14:cNvPr>
                <p14:cNvContentPartPr/>
                <p14:nvPr/>
              </p14:nvContentPartPr>
              <p14:xfrm>
                <a:off x="5127960" y="4944960"/>
                <a:ext cx="7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3640" y="4940640"/>
                  <a:ext cx="1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76DC20-536C-1A23-8AC6-A4B5465116C9}"/>
                    </a:ext>
                  </a:extLst>
                </p14:cNvPr>
                <p14:cNvContentPartPr/>
                <p14:nvPr/>
              </p14:nvContentPartPr>
              <p14:xfrm>
                <a:off x="5203920" y="4934520"/>
                <a:ext cx="648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9600" y="4930200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EAD8A6-A83E-054B-9FC8-81D3798CD6D0}"/>
                    </a:ext>
                  </a:extLst>
                </p14:cNvPr>
                <p14:cNvContentPartPr/>
                <p14:nvPr/>
              </p14:nvContentPartPr>
              <p14:xfrm>
                <a:off x="5265120" y="4798800"/>
                <a:ext cx="1342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60800" y="4794480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14:cNvPr>
              <p14:cNvContentPartPr/>
              <p14:nvPr/>
            </p14:nvContentPartPr>
            <p14:xfrm>
              <a:off x="5417400" y="4618800"/>
              <a:ext cx="55800" cy="128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13080" y="4614480"/>
                <a:ext cx="644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B75F2-8C5B-86FD-884A-25C93A562BF6}"/>
              </a:ext>
            </a:extLst>
          </p:cNvPr>
          <p:cNvGrpSpPr/>
          <p:nvPr/>
        </p:nvGrpSpPr>
        <p:grpSpPr>
          <a:xfrm>
            <a:off x="5516400" y="4120200"/>
            <a:ext cx="1481040" cy="443880"/>
            <a:chOff x="5516400" y="4120200"/>
            <a:chExt cx="14810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988BD3-7B13-8319-0B9E-8F9052F5701C}"/>
                    </a:ext>
                  </a:extLst>
                </p14:cNvPr>
                <p14:cNvContentPartPr/>
                <p14:nvPr/>
              </p14:nvContentPartPr>
              <p14:xfrm>
                <a:off x="5516400" y="4483080"/>
                <a:ext cx="1087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2080" y="4478760"/>
                  <a:ext cx="11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407B06-1B97-BA68-4791-BB2DA03F188C}"/>
                    </a:ext>
                  </a:extLst>
                </p14:cNvPr>
                <p14:cNvContentPartPr/>
                <p14:nvPr/>
              </p14:nvContentPartPr>
              <p14:xfrm>
                <a:off x="5669040" y="4424040"/>
                <a:ext cx="275040" cy="48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4720" y="4419720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7BB027-5E16-9065-1934-263F5105EEE9}"/>
                    </a:ext>
                  </a:extLst>
                </p14:cNvPr>
                <p14:cNvContentPartPr/>
                <p14:nvPr/>
              </p14:nvContentPartPr>
              <p14:xfrm>
                <a:off x="6019320" y="4384080"/>
                <a:ext cx="3193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15000" y="4379760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FF6E0-D87A-7CB9-2F03-FD80D28C3241}"/>
                    </a:ext>
                  </a:extLst>
                </p14:cNvPr>
                <p14:cNvContentPartPr/>
                <p14:nvPr/>
              </p14:nvContentPartPr>
              <p14:xfrm>
                <a:off x="6377520" y="4339080"/>
                <a:ext cx="167400" cy="4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73200" y="4334760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0FD9C7-4875-0222-5C19-9F84A301EE69}"/>
                    </a:ext>
                  </a:extLst>
                </p14:cNvPr>
                <p14:cNvContentPartPr/>
                <p14:nvPr/>
              </p14:nvContentPartPr>
              <p14:xfrm>
                <a:off x="6629160" y="4320000"/>
                <a:ext cx="15804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4840" y="4315680"/>
                  <a:ext cx="166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FF3D67-2E08-8838-2158-AC434D35AD77}"/>
                    </a:ext>
                  </a:extLst>
                </p14:cNvPr>
                <p14:cNvContentPartPr/>
                <p14:nvPr/>
              </p14:nvContentPartPr>
              <p14:xfrm>
                <a:off x="6804120" y="4289400"/>
                <a:ext cx="15300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800" y="4285080"/>
                  <a:ext cx="16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8AA7AD-4E8B-0193-8A09-55349AD17F38}"/>
                    </a:ext>
                  </a:extLst>
                </p14:cNvPr>
                <p14:cNvContentPartPr/>
                <p14:nvPr/>
              </p14:nvContentPartPr>
              <p14:xfrm>
                <a:off x="6739680" y="4120200"/>
                <a:ext cx="25776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5360" y="4115880"/>
                  <a:ext cx="26640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22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3C1B2-A1A6-AC38-91F4-9208EC79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0EC287-B231-E9D8-7FDE-4F19C2DB2E7E}"/>
              </a:ext>
            </a:extLst>
          </p:cNvPr>
          <p:cNvSpPr txBox="1"/>
          <p:nvPr/>
        </p:nvSpPr>
        <p:spPr>
          <a:xfrm>
            <a:off x="5867400" y="990600"/>
            <a:ext cx="468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program that will print out the contents of an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ABBBC-9E1D-DE8F-1D85-65BD24E8340B}"/>
              </a:ext>
            </a:extLst>
          </p:cNvPr>
          <p:cNvSpPr txBox="1"/>
          <p:nvPr/>
        </p:nvSpPr>
        <p:spPr>
          <a:xfrm>
            <a:off x="5932392" y="2018794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6CD0A-6038-B781-C2E2-3D98C04F3F4C}"/>
              </a:ext>
            </a:extLst>
          </p:cNvPr>
          <p:cNvSpPr/>
          <p:nvPr/>
        </p:nvSpPr>
        <p:spPr>
          <a:xfrm>
            <a:off x="6096000" y="3531502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1BEEE-4415-905D-3E4B-DFD0BCF11AF8}"/>
              </a:ext>
            </a:extLst>
          </p:cNvPr>
          <p:cNvSpPr/>
          <p:nvPr/>
        </p:nvSpPr>
        <p:spPr>
          <a:xfrm>
            <a:off x="8458200" y="3531502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4CC2D-89A3-60B8-E9AD-E7CFFAB697AC}"/>
              </a:ext>
            </a:extLst>
          </p:cNvPr>
          <p:cNvSpPr/>
          <p:nvPr/>
        </p:nvSpPr>
        <p:spPr>
          <a:xfrm>
            <a:off x="7696200" y="3531502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F24A9-ECC4-7B1B-60EB-91D64FC5340F}"/>
              </a:ext>
            </a:extLst>
          </p:cNvPr>
          <p:cNvSpPr/>
          <p:nvPr/>
        </p:nvSpPr>
        <p:spPr>
          <a:xfrm>
            <a:off x="6096000" y="4312375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BA4E1B-28F6-1FD1-F0A0-81DC59D063D8}"/>
              </a:ext>
            </a:extLst>
          </p:cNvPr>
          <p:cNvSpPr/>
          <p:nvPr/>
        </p:nvSpPr>
        <p:spPr>
          <a:xfrm>
            <a:off x="8458200" y="4312375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4985F-1B4B-4E20-536E-4947628C2319}"/>
              </a:ext>
            </a:extLst>
          </p:cNvPr>
          <p:cNvSpPr/>
          <p:nvPr/>
        </p:nvSpPr>
        <p:spPr>
          <a:xfrm>
            <a:off x="7696200" y="43123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1378AD-B9B6-6238-CE59-71AD9D1233C4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</p:spTree>
    <p:extLst>
      <p:ext uri="{BB962C8B-B14F-4D97-AF65-F5344CB8AC3E}">
        <p14:creationId xmlns:p14="http://schemas.microsoft.com/office/powerpoint/2010/main" val="34495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0961-4533-1150-E989-60F10D8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F21B8-ED9F-1319-2A81-0DD254655D51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9BD60-824F-22DF-900F-F87F01E55B0F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9E5EA-D2F1-304F-C47F-B8F40D1C4C80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F8DA8-6645-4572-0952-F1315FC3A79B}"/>
              </a:ext>
            </a:extLst>
          </p:cNvPr>
          <p:cNvSpPr txBox="1"/>
          <p:nvPr/>
        </p:nvSpPr>
        <p:spPr>
          <a:xfrm>
            <a:off x="5867400" y="2209800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53263-228E-820F-16D5-EB6D779E9DA2}"/>
              </a:ext>
            </a:extLst>
          </p:cNvPr>
          <p:cNvSpPr txBox="1"/>
          <p:nvPr/>
        </p:nvSpPr>
        <p:spPr>
          <a:xfrm>
            <a:off x="5864101" y="422910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96245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0961-4533-1150-E989-60F10D8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F21B8-ED9F-1319-2A81-0DD254655D51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9BD60-824F-22DF-900F-F87F01E55B0F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9E5EA-D2F1-304F-C47F-B8F40D1C4C80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B9D58-25A6-1920-C8A8-A98689713328}"/>
              </a:ext>
            </a:extLst>
          </p:cNvPr>
          <p:cNvSpPr txBox="1"/>
          <p:nvPr/>
        </p:nvSpPr>
        <p:spPr>
          <a:xfrm>
            <a:off x="8112096" y="19042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4B9EB-D9EA-9D38-DF30-CF7A87BC805A}"/>
              </a:ext>
            </a:extLst>
          </p:cNvPr>
          <p:cNvSpPr txBox="1"/>
          <p:nvPr/>
        </p:nvSpPr>
        <p:spPr>
          <a:xfrm>
            <a:off x="7164855" y="45506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257D2-8B21-E902-7473-B3986070890A}"/>
              </a:ext>
            </a:extLst>
          </p:cNvPr>
          <p:cNvSpPr txBox="1"/>
          <p:nvPr/>
        </p:nvSpPr>
        <p:spPr>
          <a:xfrm>
            <a:off x="6647593" y="19812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md5collgen(                    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DF176-2D26-CF64-CEA3-1B3ED42EA11D}"/>
              </a:ext>
            </a:extLst>
          </p:cNvPr>
          <p:cNvSpPr txBox="1"/>
          <p:nvPr/>
        </p:nvSpPr>
        <p:spPr>
          <a:xfrm>
            <a:off x="6400800" y="2865722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C10B5-58BF-3EAD-EEE1-5D16FC57ED89}"/>
              </a:ext>
            </a:extLst>
          </p:cNvPr>
          <p:cNvSpPr txBox="1"/>
          <p:nvPr/>
        </p:nvSpPr>
        <p:spPr>
          <a:xfrm>
            <a:off x="7550861" y="2865722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C310C-A18C-F8A3-B78B-F57FF4213E29}"/>
              </a:ext>
            </a:extLst>
          </p:cNvPr>
          <p:cNvSpPr txBox="1"/>
          <p:nvPr/>
        </p:nvSpPr>
        <p:spPr>
          <a:xfrm>
            <a:off x="8955213" y="2878238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48A4B-70DE-96FB-E706-93C5CDF3FCAB}"/>
              </a:ext>
            </a:extLst>
          </p:cNvPr>
          <p:cNvSpPr txBox="1"/>
          <p:nvPr/>
        </p:nvSpPr>
        <p:spPr>
          <a:xfrm>
            <a:off x="10105274" y="2878238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DA65F-C487-413F-FFD3-A29E8D38217E}"/>
              </a:ext>
            </a:extLst>
          </p:cNvPr>
          <p:cNvSpPr txBox="1"/>
          <p:nvPr/>
        </p:nvSpPr>
        <p:spPr>
          <a:xfrm>
            <a:off x="6538557" y="3517002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have the same hash!</a:t>
            </a:r>
          </a:p>
          <a:p>
            <a:r>
              <a:rPr lang="en-US" dirty="0"/>
              <a:t>P and Q will be 128 bytes (multiple of 64)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55765-028A-4DFB-4659-EB68A9B3D353}"/>
              </a:ext>
            </a:extLst>
          </p:cNvPr>
          <p:cNvSpPr txBox="1"/>
          <p:nvPr/>
        </p:nvSpPr>
        <p:spPr>
          <a:xfrm>
            <a:off x="5544406" y="455209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67200-020C-DB25-A028-891D588DB19D}"/>
              </a:ext>
            </a:extLst>
          </p:cNvPr>
          <p:cNvSpPr txBox="1"/>
          <p:nvPr/>
        </p:nvSpPr>
        <p:spPr>
          <a:xfrm>
            <a:off x="6694467" y="4552099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B3FD9-9764-E876-1CE5-1295C66F27BC}"/>
              </a:ext>
            </a:extLst>
          </p:cNvPr>
          <p:cNvSpPr txBox="1"/>
          <p:nvPr/>
        </p:nvSpPr>
        <p:spPr>
          <a:xfrm>
            <a:off x="8984539" y="45373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686AF-03EF-91E4-109B-5B840FD4CBAC}"/>
              </a:ext>
            </a:extLst>
          </p:cNvPr>
          <p:cNvSpPr txBox="1"/>
          <p:nvPr/>
        </p:nvSpPr>
        <p:spPr>
          <a:xfrm>
            <a:off x="10134600" y="4537356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46162-2747-B4BE-D086-A997E65FB6B0}"/>
              </a:ext>
            </a:extLst>
          </p:cNvPr>
          <p:cNvSpPr txBox="1"/>
          <p:nvPr/>
        </p:nvSpPr>
        <p:spPr>
          <a:xfrm>
            <a:off x="10645062" y="452568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268DB8-4395-B2C0-5377-65C2004F1443}"/>
              </a:ext>
            </a:extLst>
          </p:cNvPr>
          <p:cNvSpPr txBox="1"/>
          <p:nvPr/>
        </p:nvSpPr>
        <p:spPr>
          <a:xfrm>
            <a:off x="5638800" y="5367891"/>
            <a:ext cx="6553200" cy="6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suffix extension property holds true, we know the hash of these two programs will also be the same </a:t>
            </a:r>
          </a:p>
        </p:txBody>
      </p:sp>
    </p:spTree>
    <p:extLst>
      <p:ext uri="{BB962C8B-B14F-4D97-AF65-F5344CB8AC3E}">
        <p14:creationId xmlns:p14="http://schemas.microsoft.com/office/powerpoint/2010/main" val="269783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1FC2F-D85E-B9F9-12A0-68BB7B3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C706DD-009D-50C7-1ACA-E354585AC9F6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CFAB58-0BEE-B122-CA2F-A4249605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7" y="533400"/>
            <a:ext cx="5768783" cy="56388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E75CE1-6C0D-CF7A-628D-3AF962CD73A5}"/>
              </a:ext>
            </a:extLst>
          </p:cNvPr>
          <p:cNvSpPr/>
          <p:nvPr/>
        </p:nvSpPr>
        <p:spPr>
          <a:xfrm>
            <a:off x="6331777" y="685800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75E2AB-3659-6601-89C0-8A7D773E9272}"/>
              </a:ext>
            </a:extLst>
          </p:cNvPr>
          <p:cNvSpPr/>
          <p:nvPr/>
        </p:nvSpPr>
        <p:spPr>
          <a:xfrm>
            <a:off x="6331777" y="29337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A486D0-536D-E9F4-6C55-993B297C9C8D}"/>
              </a:ext>
            </a:extLst>
          </p:cNvPr>
          <p:cNvSpPr/>
          <p:nvPr/>
        </p:nvSpPr>
        <p:spPr>
          <a:xfrm>
            <a:off x="228600" y="1752600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B4A10-ED02-7545-5B6C-004960F7D588}"/>
              </a:ext>
            </a:extLst>
          </p:cNvPr>
          <p:cNvSpPr/>
          <p:nvPr/>
        </p:nvSpPr>
        <p:spPr>
          <a:xfrm>
            <a:off x="6331777" y="1710815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6CAA5-2C82-62B0-B11E-D88C2B9A49E7}"/>
              </a:ext>
            </a:extLst>
          </p:cNvPr>
          <p:cNvSpPr txBox="1"/>
          <p:nvPr/>
        </p:nvSpPr>
        <p:spPr>
          <a:xfrm>
            <a:off x="8256683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28A0DF-D2EF-FDDC-231E-B277DF308D5E}"/>
              </a:ext>
            </a:extLst>
          </p:cNvPr>
          <p:cNvSpPr txBox="1"/>
          <p:nvPr/>
        </p:nvSpPr>
        <p:spPr>
          <a:xfrm>
            <a:off x="2493342" y="2100590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9CA29-E0AC-B7AA-884D-AAF285981B64}"/>
              </a:ext>
            </a:extLst>
          </p:cNvPr>
          <p:cNvSpPr txBox="1"/>
          <p:nvPr/>
        </p:nvSpPr>
        <p:spPr>
          <a:xfrm flipH="1">
            <a:off x="8673994" y="2126135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E724F-6C58-8863-34BB-8ED3B69EC09B}"/>
              </a:ext>
            </a:extLst>
          </p:cNvPr>
          <p:cNvSpPr txBox="1"/>
          <p:nvPr/>
        </p:nvSpPr>
        <p:spPr>
          <a:xfrm>
            <a:off x="2153506" y="377470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021296-DB3D-F4FD-F733-0A723D5CAB78}"/>
              </a:ext>
            </a:extLst>
          </p:cNvPr>
          <p:cNvSpPr txBox="1"/>
          <p:nvPr/>
        </p:nvSpPr>
        <p:spPr>
          <a:xfrm>
            <a:off x="8384857" y="3879479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985EC-CAFF-9ECC-B578-5C7A7F8CE6C3}"/>
              </a:ext>
            </a:extLst>
          </p:cNvPr>
          <p:cNvSpPr/>
          <p:nvPr/>
        </p:nvSpPr>
        <p:spPr>
          <a:xfrm>
            <a:off x="215317" y="725917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D3774-64FF-D5A3-F529-0B311F6A92FA}"/>
              </a:ext>
            </a:extLst>
          </p:cNvPr>
          <p:cNvSpPr txBox="1"/>
          <p:nvPr/>
        </p:nvSpPr>
        <p:spPr>
          <a:xfrm>
            <a:off x="1941748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64278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9FE92-BECD-A810-E56C-59F76194F26B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3E425-0C12-5F8B-59AA-74640C95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067175" cy="4953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9E63648-AD01-387A-B37D-DE4148E8EB1E}"/>
              </a:ext>
            </a:extLst>
          </p:cNvPr>
          <p:cNvSpPr/>
          <p:nvPr/>
        </p:nvSpPr>
        <p:spPr>
          <a:xfrm>
            <a:off x="4572000" y="1775899"/>
            <a:ext cx="571375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A7ADF-6078-8907-9384-09B5D60D9EB1}"/>
              </a:ext>
            </a:extLst>
          </p:cNvPr>
          <p:cNvSpPr txBox="1"/>
          <p:nvPr/>
        </p:nvSpPr>
        <p:spPr>
          <a:xfrm>
            <a:off x="5337248" y="1981200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change the contents of this section of the program because it is just array data (it won’t break anything)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9DF49-DA83-C4DA-56C4-0EA9B3F70C93}"/>
              </a:ext>
            </a:extLst>
          </p:cNvPr>
          <p:cNvSpPr txBox="1"/>
          <p:nvPr/>
        </p:nvSpPr>
        <p:spPr>
          <a:xfrm>
            <a:off x="5486400" y="3114536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need to find the starting location (the offset) of the </a:t>
            </a:r>
            <a:r>
              <a:rPr lang="en-US" dirty="0" err="1"/>
              <a:t>xyz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 this will be the beginning of P and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6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9FE92-BECD-A810-E56C-59F76194F26B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A928A-13C9-EEE2-1B6C-F0750BF6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B78F6-E31C-47AC-ACD2-A7CBFAC6B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29AD7-7FCC-D7F1-0763-C68FFBC3F0B8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819F2D-9F8D-A75A-16B3-BCA36D5D1356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598AD-668C-5BCE-E293-3224A9840207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ACEBE71-8724-8B89-02CA-84B683CCAF5C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1762683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C2E2F-C094-2DFF-47B6-ABC3E736A403}"/>
              </a:ext>
            </a:extLst>
          </p:cNvPr>
          <p:cNvSpPr txBox="1"/>
          <p:nvPr/>
        </p:nvSpPr>
        <p:spPr>
          <a:xfrm>
            <a:off x="4373834" y="521246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(12320 is not a multiple of 64, which means that some padding will be added on, but in this case it’s fine because it will just go in our array section)</a:t>
            </a:r>
          </a:p>
        </p:txBody>
      </p:sp>
    </p:spTree>
    <p:extLst>
      <p:ext uri="{BB962C8B-B14F-4D97-AF65-F5344CB8AC3E}">
        <p14:creationId xmlns:p14="http://schemas.microsoft.com/office/powerpoint/2010/main" val="402693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B76-CAA1-649B-6800-CA00C27A32AC}"/>
              </a:ext>
            </a:extLst>
          </p:cNvPr>
          <p:cNvSpPr txBox="1"/>
          <p:nvPr/>
        </p:nvSpPr>
        <p:spPr>
          <a:xfrm>
            <a:off x="100263" y="3091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1B1C70-8A67-8DF8-8893-230C9D88F8A0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95A5D6-0E28-B2F0-225A-E654D71B944A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7E5C8-3E02-E830-B350-DA4E4B934E4D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75AE8-80EE-F19D-99D2-BC03DC111C64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27C659-ED91-4CB5-0781-F82F1F89DF86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67F13-FEA9-9C58-B548-7489C8717F4E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9582F-87CB-9CA2-8E47-BDA4B45026CB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6FAE1D-AA49-F693-0DBF-4BD59D215AD8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EC79A-6C3E-C774-8C93-68B7F081E8B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PY Icon">
            <a:extLst>
              <a:ext uri="{FF2B5EF4-FFF2-40B4-BE49-F238E27FC236}">
                <a16:creationId xmlns:a16="http://schemas.microsoft.com/office/drawing/2014/main" id="{7A77764F-6443-116A-573E-410A9DF1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05DF1F34-0CE5-17B6-7675-F0552AF7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7B3875-BD81-9A12-CB43-B5EA5AB1416E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0" name="Picture 6" descr="PDF - Wikipedia">
            <a:extLst>
              <a:ext uri="{FF2B5EF4-FFF2-40B4-BE49-F238E27FC236}">
                <a16:creationId xmlns:a16="http://schemas.microsoft.com/office/drawing/2014/main" id="{F207AA2C-CA01-C458-5D6A-F62C40E1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3374D-7864-B110-F1E4-C1B1EEF45FC1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D2071-F3BC-DFF9-0505-87A639F53051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EA9D5-B9FB-5A31-3C92-722C4EED5821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CBB9E-2AB7-1987-629E-F2D635142910}"/>
              </a:ext>
            </a:extLst>
          </p:cNvPr>
          <p:cNvSpPr txBox="1"/>
          <p:nvPr/>
        </p:nvSpPr>
        <p:spPr>
          <a:xfrm>
            <a:off x="8001000" y="513578"/>
            <a:ext cx="714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379AD-0844-A870-97E3-EF2E10A5F8C3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C26A-C31B-5B5A-BA4A-CB80CE9174B0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6FF9C-C612-9A55-B85E-F76BF177FDBA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</p:spTree>
    <p:extLst>
      <p:ext uri="{BB962C8B-B14F-4D97-AF65-F5344CB8AC3E}">
        <p14:creationId xmlns:p14="http://schemas.microsoft.com/office/powerpoint/2010/main" val="81958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C2E2F-C094-2DFF-47B6-ABC3E736A403}"/>
              </a:ext>
            </a:extLst>
          </p:cNvPr>
          <p:cNvSpPr txBox="1"/>
          <p:nvPr/>
        </p:nvSpPr>
        <p:spPr>
          <a:xfrm>
            <a:off x="4373834" y="521246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(12320 is not a multiple of 64, which means that some padding will be added on, but in this case it’s fine because it will just go in our array section)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68571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03AD8-40BD-5D48-4986-67854073A1B7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12448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</p:spTree>
    <p:extLst>
      <p:ext uri="{BB962C8B-B14F-4D97-AF65-F5344CB8AC3E}">
        <p14:creationId xmlns:p14="http://schemas.microsoft.com/office/powerpoint/2010/main" val="390455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B093D-F287-4C8E-7508-6CDE0D18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5CA71-BB8E-89EB-92E8-F2392BF0D4F6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CD082A-CEBF-A0D4-7990-B8C94CF4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6DA11E-08C5-5E21-4CBD-CA06C4F97D5A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4E4E-A40A-F753-6003-DCE731FC242B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26B74F4-8809-2D15-098C-3BBAF45C80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B093D-F287-4C8E-7508-6CDE0D18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5CA71-BB8E-89EB-92E8-F2392BF0D4F6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CD082A-CEBF-A0D4-7990-B8C94CF4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6DA11E-08C5-5E21-4CBD-CA06C4F97D5A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4E4E-A40A-F753-6003-DCE731FC242B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49563" y="2214034"/>
                  <a:ext cx="881280" cy="44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3039" y="2221114"/>
                  <a:ext cx="918007" cy="6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04D5A-10BB-E992-A7BE-92CFDB417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0D7148-09DE-3F35-8B43-10229F3313FE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8F30B9-6623-453F-7CFB-EA678A8972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383394-8DB6-5C7C-0A01-67C6596663D4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1323AF-5CDE-9B42-62F6-8C33A6431CBF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B5680E-3D13-FCB0-D66E-A74F93D910FD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E22E87-01A1-275E-28EA-546E522C60F4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280EEA-55AB-FF81-128F-BCB9424512CE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452E34-E616-7295-5644-36A9A8A6F2BA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754447-3F6A-6515-84C7-79E993EA0736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6F265E-3ABE-B695-286D-EA01C76CFB6A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D71AB8-423C-5E5D-83E7-4FCF705483A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BE3ED6-6D9B-AD42-1583-DD9293E6BB43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EE0865-A63A-28CB-5FE3-139BE7E265C1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302" y="5142874"/>
                <a:ext cx="1322242" cy="89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C2AF7-F181-15AA-2F5E-AFFEF0FB443E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164FF9-DA66-BE65-658F-0C2851D75C35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9C0012-42CD-CE03-40AD-2E507F49E08F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4641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FA70C4-E870-632B-9C65-76EF40A2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B53A62-7E1B-EDBF-FC71-D743826889F9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8D2569-0B0C-2AF2-5946-4F01E8C9DC2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93D1858-5BF4-2333-AB41-6858231046E5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86689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FA70C4-E870-632B-9C65-76EF40A2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B53A62-7E1B-EDBF-FC71-D743826889F9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8D2569-0B0C-2AF2-5946-4F01E8C9DC2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024" y="1005766"/>
                  <a:ext cx="190117" cy="287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592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B3F84D-92E5-7081-D706-83E02280CF4A}"/>
              </a:ext>
            </a:extLst>
          </p:cNvPr>
          <p:cNvSpPr txBox="1"/>
          <p:nvPr/>
        </p:nvSpPr>
        <p:spPr>
          <a:xfrm>
            <a:off x="7103020" y="3960363"/>
            <a:ext cx="4793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These programs print out different things, which is very benign</a:t>
            </a:r>
          </a:p>
          <a:p>
            <a:endParaRPr lang="en-US" i="1" dirty="0"/>
          </a:p>
          <a:p>
            <a:r>
              <a:rPr lang="en-US" i="1" dirty="0"/>
              <a:t>Our next goal is to write two programs with the same MD5 hash, but one does something malicious, and the other does something benign</a:t>
            </a:r>
          </a:p>
        </p:txBody>
      </p:sp>
    </p:spTree>
    <p:extLst>
      <p:ext uri="{BB962C8B-B14F-4D97-AF65-F5344CB8AC3E}">
        <p14:creationId xmlns:p14="http://schemas.microsoft.com/office/powerpoint/2010/main" val="3487402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B6F343-32B0-5E42-E2DB-2E818C78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"/>
            <a:ext cx="4078501" cy="54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18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</p:spTree>
    <p:extLst>
      <p:ext uri="{BB962C8B-B14F-4D97-AF65-F5344CB8AC3E}">
        <p14:creationId xmlns:p14="http://schemas.microsoft.com/office/powerpoint/2010/main" val="279804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5AFFEB-083C-A127-5DE3-93FB8B5D1580}"/>
                  </a:ext>
                </a:extLst>
              </p14:cNvPr>
              <p14:cNvContentPartPr/>
              <p14:nvPr/>
            </p14:nvContentPartPr>
            <p14:xfrm>
              <a:off x="200963" y="5527714"/>
              <a:ext cx="1408320" cy="4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5AFFEB-083C-A127-5DE3-93FB8B5D15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63" y="5419714"/>
                <a:ext cx="1515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C863C2-36D8-5B92-6EC3-F0DCA63F2716}"/>
                  </a:ext>
                </a:extLst>
              </p14:cNvPr>
              <p14:cNvContentPartPr/>
              <p14:nvPr/>
            </p14:nvContentPartPr>
            <p14:xfrm>
              <a:off x="236603" y="5619154"/>
              <a:ext cx="3454560" cy="112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C863C2-36D8-5B92-6EC3-F0DCA63F27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603" y="5511154"/>
                <a:ext cx="3562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7CCA70-EF8B-199C-C553-20857A4F9353}"/>
                  </a:ext>
                </a:extLst>
              </p14:cNvPr>
              <p14:cNvContentPartPr/>
              <p14:nvPr/>
            </p14:nvContentPartPr>
            <p14:xfrm>
              <a:off x="226163" y="5821834"/>
              <a:ext cx="1047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7CCA70-EF8B-199C-C553-20857A4F93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163" y="5713834"/>
                <a:ext cx="212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D4BF74-A258-3AC1-9CB6-F90F976948A3}"/>
                  </a:ext>
                </a:extLst>
              </p14:cNvPr>
              <p14:cNvContentPartPr/>
              <p14:nvPr/>
            </p14:nvContentPartPr>
            <p14:xfrm>
              <a:off x="251363" y="5670634"/>
              <a:ext cx="3421800" cy="110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D4BF74-A258-3AC1-9CB6-F90F976948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3" y="5562634"/>
                <a:ext cx="3529440" cy="3258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4BC9D52-C534-548F-78A4-EB5C01CBA3F2}"/>
              </a:ext>
            </a:extLst>
          </p:cNvPr>
          <p:cNvSpPr txBox="1"/>
          <p:nvPr/>
        </p:nvSpPr>
        <p:spPr>
          <a:xfrm>
            <a:off x="5730380" y="3120952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the same, then it will execute the benign code</a:t>
            </a:r>
          </a:p>
        </p:txBody>
      </p:sp>
    </p:spTree>
    <p:extLst>
      <p:ext uri="{BB962C8B-B14F-4D97-AF65-F5344CB8AC3E}">
        <p14:creationId xmlns:p14="http://schemas.microsoft.com/office/powerpoint/2010/main" val="2531233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BC9D52-C534-548F-78A4-EB5C01CBA3F2}"/>
              </a:ext>
            </a:extLst>
          </p:cNvPr>
          <p:cNvSpPr txBox="1"/>
          <p:nvPr/>
        </p:nvSpPr>
        <p:spPr>
          <a:xfrm>
            <a:off x="5730380" y="3120952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the same, then it will execute the benign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5BBEFE-86B8-12F1-1A92-C7BFDA7DA107}"/>
                  </a:ext>
                </a:extLst>
              </p14:cNvPr>
              <p14:cNvContentPartPr/>
              <p14:nvPr/>
            </p14:nvContentPartPr>
            <p14:xfrm>
              <a:off x="205283" y="6014652"/>
              <a:ext cx="3579120" cy="25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5BBEFE-86B8-12F1-1A92-C7BFDA7DA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643" y="5906652"/>
                <a:ext cx="36867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8AE9F8-4B66-8B7A-79FA-2BCA841E3C25}"/>
                  </a:ext>
                </a:extLst>
              </p14:cNvPr>
              <p14:cNvContentPartPr/>
              <p14:nvPr/>
            </p14:nvContentPartPr>
            <p14:xfrm>
              <a:off x="1693883" y="5276292"/>
              <a:ext cx="39276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8AE9F8-4B66-8B7A-79FA-2BCA841E3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243" y="5168652"/>
                <a:ext cx="50040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73A5B4-8855-A3AE-A5F3-810E6D4B8DBE}"/>
              </a:ext>
            </a:extLst>
          </p:cNvPr>
          <p:cNvSpPr txBox="1"/>
          <p:nvPr/>
        </p:nvSpPr>
        <p:spPr>
          <a:xfrm>
            <a:off x="5181600" y="4822319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different, then it will execute the benign code</a:t>
            </a:r>
          </a:p>
        </p:txBody>
      </p:sp>
    </p:spTree>
    <p:extLst>
      <p:ext uri="{BB962C8B-B14F-4D97-AF65-F5344CB8AC3E}">
        <p14:creationId xmlns:p14="http://schemas.microsoft.com/office/powerpoint/2010/main" val="15360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A0D99-C27F-2CBA-3C2E-F3EC28B1E77C}"/>
              </a:ext>
            </a:extLst>
          </p:cNvPr>
          <p:cNvSpPr txBox="1"/>
          <p:nvPr/>
        </p:nvSpPr>
        <p:spPr>
          <a:xfrm>
            <a:off x="9420978" y="457200"/>
            <a:ext cx="266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two variants of this program. One variant where the two arrays are the same (benign version), and one variant where the two arrays are different (malicious version)</a:t>
            </a:r>
          </a:p>
        </p:txBody>
      </p:sp>
    </p:spTree>
    <p:extLst>
      <p:ext uri="{BB962C8B-B14F-4D97-AF65-F5344CB8AC3E}">
        <p14:creationId xmlns:p14="http://schemas.microsoft.com/office/powerpoint/2010/main" val="178499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A0D99-C27F-2CBA-3C2E-F3EC28B1E77C}"/>
              </a:ext>
            </a:extLst>
          </p:cNvPr>
          <p:cNvSpPr txBox="1"/>
          <p:nvPr/>
        </p:nvSpPr>
        <p:spPr>
          <a:xfrm>
            <a:off x="9420978" y="457200"/>
            <a:ext cx="266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two variants of this program. One variant where the two arrays are the same (benign version), and one variant where the two arrays are different (malicious version)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D29F2-951A-0AB1-9A65-CC93B2B52D33}"/>
              </a:ext>
            </a:extLst>
          </p:cNvPr>
          <p:cNvSpPr txBox="1"/>
          <p:nvPr/>
        </p:nvSpPr>
        <p:spPr>
          <a:xfrm>
            <a:off x="9324975" y="3124200"/>
            <a:ext cx="2679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can overwrite Array data without crashing the program, we will once again place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(from md5collgen) into our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676401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1929913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4CE2-83CA-AC8E-474A-556C11ACDB05}"/>
              </a:ext>
            </a:extLst>
          </p:cNvPr>
          <p:cNvSpPr txBox="1"/>
          <p:nvPr/>
        </p:nvSpPr>
        <p:spPr>
          <a:xfrm>
            <a:off x="9601200" y="1098629"/>
            <a:ext cx="2480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inserting P/Q at two different points into our program, we will have two suffixes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10490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1326575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DFBB7-7D2C-0FC3-E17C-0B961A5B2148}"/>
              </a:ext>
            </a:extLst>
          </p:cNvPr>
          <p:cNvSpPr/>
          <p:nvPr/>
        </p:nvSpPr>
        <p:spPr>
          <a:xfrm>
            <a:off x="4849535" y="2271233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2ACA7E-75BC-F422-DE7A-23D544DC52DB}"/>
              </a:ext>
            </a:extLst>
          </p:cNvPr>
          <p:cNvSpPr txBox="1"/>
          <p:nvPr/>
        </p:nvSpPr>
        <p:spPr>
          <a:xfrm>
            <a:off x="6065620" y="22487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</p:spTree>
    <p:extLst>
      <p:ext uri="{BB962C8B-B14F-4D97-AF65-F5344CB8AC3E}">
        <p14:creationId xmlns:p14="http://schemas.microsoft.com/office/powerpoint/2010/main" val="2393939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4CE2-83CA-AC8E-474A-556C11ACDB05}"/>
              </a:ext>
            </a:extLst>
          </p:cNvPr>
          <p:cNvSpPr txBox="1"/>
          <p:nvPr/>
        </p:nvSpPr>
        <p:spPr>
          <a:xfrm>
            <a:off x="9601200" y="1098629"/>
            <a:ext cx="2480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inserting P/Q at two different points into our program, we will have two suffixes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10490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1326575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DFBB7-7D2C-0FC3-E17C-0B961A5B2148}"/>
              </a:ext>
            </a:extLst>
          </p:cNvPr>
          <p:cNvSpPr/>
          <p:nvPr/>
        </p:nvSpPr>
        <p:spPr>
          <a:xfrm>
            <a:off x="4849535" y="2271233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2ACA7E-75BC-F422-DE7A-23D544DC52DB}"/>
              </a:ext>
            </a:extLst>
          </p:cNvPr>
          <p:cNvSpPr txBox="1"/>
          <p:nvPr/>
        </p:nvSpPr>
        <p:spPr>
          <a:xfrm>
            <a:off x="6065620" y="22487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23110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E13EDB-7CC4-0980-4C3C-B0B59FA1476F}"/>
              </a:ext>
            </a:extLst>
          </p:cNvPr>
          <p:cNvSpPr/>
          <p:nvPr/>
        </p:nvSpPr>
        <p:spPr>
          <a:xfrm>
            <a:off x="4862155" y="4204274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1317050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2147D-B9B3-3D58-AD8E-3BD0B323F7AD}"/>
              </a:ext>
            </a:extLst>
          </p:cNvPr>
          <p:cNvSpPr txBox="1"/>
          <p:nvPr/>
        </p:nvSpPr>
        <p:spPr>
          <a:xfrm>
            <a:off x="5941441" y="515659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</p:spTree>
    <p:extLst>
      <p:ext uri="{BB962C8B-B14F-4D97-AF65-F5344CB8AC3E}">
        <p14:creationId xmlns:p14="http://schemas.microsoft.com/office/powerpoint/2010/main" val="2788090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E99E-D47F-E3BC-37D4-ECE5C40516CA}"/>
              </a:ext>
            </a:extLst>
          </p:cNvPr>
          <p:cNvSpPr txBox="1"/>
          <p:nvPr/>
        </p:nvSpPr>
        <p:spPr>
          <a:xfrm>
            <a:off x="6322214" y="23387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must get the starting location of our array X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E8011-6A72-EFBF-205E-AC1E332A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7" y="593940"/>
            <a:ext cx="5043197" cy="38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0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E99E-D47F-E3BC-37D4-ECE5C40516CA}"/>
              </a:ext>
            </a:extLst>
          </p:cNvPr>
          <p:cNvSpPr txBox="1"/>
          <p:nvPr/>
        </p:nvSpPr>
        <p:spPr>
          <a:xfrm>
            <a:off x="6322214" y="23387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must get the starting location of our array X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E8011-6A72-EFBF-205E-AC1E332A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7" y="593940"/>
            <a:ext cx="5043197" cy="3856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64D5D-7B09-A4FF-4C49-A416D5F5C45B}"/>
              </a:ext>
            </a:extLst>
          </p:cNvPr>
          <p:cNvSpPr txBox="1"/>
          <p:nvPr/>
        </p:nvSpPr>
        <p:spPr>
          <a:xfrm>
            <a:off x="6533360" y="461008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Offset = 12320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E78-AA4D-33D6-3B6D-7BF7FC01D541}"/>
              </a:ext>
            </a:extLst>
          </p:cNvPr>
          <p:cNvSpPr txBox="1"/>
          <p:nvPr/>
        </p:nvSpPr>
        <p:spPr>
          <a:xfrm>
            <a:off x="6566757" y="4888800"/>
            <a:ext cx="590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Padding will mess up out attack, so we must make sure that padding doesn’t get added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4769-065E-3710-1D1E-147ADF50E6B4}"/>
              </a:ext>
            </a:extLst>
          </p:cNvPr>
          <p:cNvSpPr txBox="1"/>
          <p:nvPr/>
        </p:nvSpPr>
        <p:spPr>
          <a:xfrm>
            <a:off x="6533360" y="5485641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Offset = 12352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/>
              <a:t>(multiple of 64)</a:t>
            </a:r>
          </a:p>
        </p:txBody>
      </p:sp>
    </p:spTree>
    <p:extLst>
      <p:ext uri="{BB962C8B-B14F-4D97-AF65-F5344CB8AC3E}">
        <p14:creationId xmlns:p14="http://schemas.microsoft.com/office/powerpoint/2010/main" val="2590627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4769-065E-3710-1D1E-147ADF50E6B4}"/>
              </a:ext>
            </a:extLst>
          </p:cNvPr>
          <p:cNvSpPr txBox="1"/>
          <p:nvPr/>
        </p:nvSpPr>
        <p:spPr>
          <a:xfrm>
            <a:off x="8190969" y="70100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Offset = 12352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646E5-1E67-DD03-23B2-D6C7B1DC93FE}"/>
              </a:ext>
            </a:extLst>
          </p:cNvPr>
          <p:cNvSpPr txBox="1"/>
          <p:nvPr/>
        </p:nvSpPr>
        <p:spPr>
          <a:xfrm>
            <a:off x="6288446" y="909184"/>
            <a:ext cx="593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and Q will once again be 128 bytes long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C3462-379E-6EDD-2064-DDC4B1F955CE}"/>
              </a:ext>
            </a:extLst>
          </p:cNvPr>
          <p:cNvSpPr txBox="1"/>
          <p:nvPr/>
        </p:nvSpPr>
        <p:spPr>
          <a:xfrm>
            <a:off x="6714043" y="1665859"/>
            <a:ext cx="5086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Therefore, P ends at (12352 + 128) </a:t>
            </a:r>
          </a:p>
          <a:p>
            <a:r>
              <a:rPr lang="en-US" sz="2400" dirty="0"/>
              <a:t>= 12480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45907-556D-732C-C9E0-7FAC1F282B49}"/>
              </a:ext>
            </a:extLst>
          </p:cNvPr>
          <p:cNvSpPr txBox="1"/>
          <p:nvPr/>
        </p:nvSpPr>
        <p:spPr>
          <a:xfrm>
            <a:off x="7071360" y="266472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have to add +1 when getting the suffix to prevent getting an extra byte)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0971EC9-38F5-EEAD-FCD3-CAFDCFB2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46" y="3841039"/>
            <a:ext cx="5737860" cy="4098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910408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7376160" y="66743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the prefix, we can generate P and Q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71CF2-7B13-2748-6576-7C9DD1B1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248" y="1589343"/>
            <a:ext cx="6010769" cy="1894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9943A1-4228-F250-9F7A-CDED7833B1D2}"/>
              </a:ext>
            </a:extLst>
          </p:cNvPr>
          <p:cNvSpPr txBox="1"/>
          <p:nvPr/>
        </p:nvSpPr>
        <p:spPr>
          <a:xfrm>
            <a:off x="6364396" y="3840938"/>
            <a:ext cx="531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just want P and Q (not the prefix), we will take the final 128 bytes of 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D27F88-772A-5CED-19CD-05079D98B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56" y="5204221"/>
            <a:ext cx="5652239" cy="42543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1974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Y starts at 12736, but we need to inject at byte  (12736 + 32) = </a:t>
            </a:r>
            <a:r>
              <a:rPr lang="en-US" b="1" dirty="0"/>
              <a:t>12768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</p:spTree>
    <p:extLst>
      <p:ext uri="{BB962C8B-B14F-4D97-AF65-F5344CB8AC3E}">
        <p14:creationId xmlns:p14="http://schemas.microsoft.com/office/powerpoint/2010/main" val="109068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FDCEC6-7F0E-AA73-97CF-64E2B3E2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8761413" cy="597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19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Y starts at 12736, but we need to inject at byte  (12736 + 32) = </a:t>
            </a:r>
            <a:r>
              <a:rPr lang="en-US" b="1" dirty="0"/>
              <a:t>12768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C3E4F-AAD6-1923-7301-89B3E56B6EA1}"/>
              </a:ext>
            </a:extLst>
          </p:cNvPr>
          <p:cNvSpPr txBox="1"/>
          <p:nvPr/>
        </p:nvSpPr>
        <p:spPr>
          <a:xfrm>
            <a:off x="7010400" y="43434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the size of suffix1 will be </a:t>
            </a:r>
          </a:p>
          <a:p>
            <a:r>
              <a:rPr lang="en-US" dirty="0"/>
              <a:t>12768 – 12481 =</a:t>
            </a:r>
            <a:r>
              <a:rPr lang="en-US" b="1" dirty="0"/>
              <a:t> 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Array Y starts at 12736, but we need to inject at byte  (12736 + 28) = </a:t>
            </a:r>
            <a:r>
              <a:rPr lang="en-US" b="1"/>
              <a:t>12768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C3E4F-AAD6-1923-7301-89B3E56B6EA1}"/>
              </a:ext>
            </a:extLst>
          </p:cNvPr>
          <p:cNvSpPr txBox="1"/>
          <p:nvPr/>
        </p:nvSpPr>
        <p:spPr>
          <a:xfrm>
            <a:off x="6900818" y="3351702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the size of suffix1 will be </a:t>
            </a:r>
          </a:p>
          <a:p>
            <a:r>
              <a:rPr lang="en-US" dirty="0"/>
              <a:t>12768 – 12481 =</a:t>
            </a:r>
            <a:r>
              <a:rPr lang="en-US" b="1" dirty="0"/>
              <a:t> 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89AE0-45C6-980C-D8D0-7A06DAE3A40C}"/>
              </a:ext>
            </a:extLst>
          </p:cNvPr>
          <p:cNvSpPr txBox="1"/>
          <p:nvPr/>
        </p:nvSpPr>
        <p:spPr>
          <a:xfrm>
            <a:off x="7010400" y="480374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Suffix 2 will begin at byte 288 + 128 = 416 of </a:t>
            </a:r>
            <a:r>
              <a:rPr lang="en-US" b="1" dirty="0">
                <a:solidFill>
                  <a:srgbClr val="FF0000"/>
                </a:solidFill>
              </a:rPr>
              <a:t>suffix </a:t>
            </a:r>
            <a:r>
              <a:rPr lang="en-US" dirty="0">
                <a:solidFill>
                  <a:schemeClr val="tx1"/>
                </a:solidFill>
              </a:rPr>
              <a:t>(but we add +1 to prevent getting an extra byte)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35202F-B14F-68F0-29A4-7E13F034A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80" y="5739776"/>
            <a:ext cx="6352091" cy="4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7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4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F629B-7A0A-51EC-671E-D2488F6683ED}"/>
              </a:ext>
            </a:extLst>
          </p:cNvPr>
          <p:cNvSpPr txBox="1"/>
          <p:nvPr/>
        </p:nvSpPr>
        <p:spPr>
          <a:xfrm>
            <a:off x="7391400" y="28624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that hashes match: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B1F7-1D24-8292-50CE-123775C5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37" y="3319384"/>
            <a:ext cx="5583097" cy="583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14:cNvPr>
              <p14:cNvContentPartPr/>
              <p14:nvPr/>
            </p14:nvContentPartPr>
            <p14:xfrm>
              <a:off x="10544639" y="3554048"/>
              <a:ext cx="545400" cy="284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999" y="3545408"/>
                <a:ext cx="56304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354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F629B-7A0A-51EC-671E-D2488F6683ED}"/>
              </a:ext>
            </a:extLst>
          </p:cNvPr>
          <p:cNvSpPr txBox="1"/>
          <p:nvPr/>
        </p:nvSpPr>
        <p:spPr>
          <a:xfrm>
            <a:off x="7391400" y="28624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that hashes match: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B1F7-1D24-8292-50CE-123775C5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37" y="3319384"/>
            <a:ext cx="5583097" cy="583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14:cNvPr>
              <p14:cNvContentPartPr/>
              <p14:nvPr/>
            </p14:nvContentPartPr>
            <p14:xfrm>
              <a:off x="10544639" y="3554048"/>
              <a:ext cx="545400" cy="284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639" y="3545048"/>
                <a:ext cx="56304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739448-CCAC-01F5-DF5F-406FA273F350}"/>
              </a:ext>
            </a:extLst>
          </p:cNvPr>
          <p:cNvSpPr txBox="1"/>
          <p:nvPr/>
        </p:nvSpPr>
        <p:spPr>
          <a:xfrm>
            <a:off x="6779230" y="4133323"/>
            <a:ext cx="474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programs executable and run them!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4DEEC1C-BED5-5E12-A1F2-7393ECE3A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4968344"/>
            <a:ext cx="5067300" cy="871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BB4F6C-C44B-D975-239E-8EF8994DA777}"/>
                  </a:ext>
                </a:extLst>
              </p14:cNvPr>
              <p14:cNvContentPartPr/>
              <p14:nvPr/>
            </p14:nvContentPartPr>
            <p14:xfrm>
              <a:off x="10372199" y="5202346"/>
              <a:ext cx="720720" cy="41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BB4F6C-C44B-D975-239E-8EF8994DA7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3199" y="5193346"/>
                <a:ext cx="73836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Watch Hey Bear Sensory - Fruit and Veg on Kidoodle.TV">
            <a:extLst>
              <a:ext uri="{FF2B5EF4-FFF2-40B4-BE49-F238E27FC236}">
                <a16:creationId xmlns:a16="http://schemas.microsoft.com/office/drawing/2014/main" id="{8C43441F-9A26-3944-53F6-3B3D13F4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0206"/>
            <a:ext cx="6378146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0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D842-6A86-C8FE-B1F2-286A1F31F4B3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991D-DCC3-89CF-6E99-BC1139F1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C967-FEBA-9E74-2B79-F251B3844EC8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C9F6-52A4-B136-9024-00F7C043147A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766C-63C0-C42B-713A-352101204AC5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14:cNvPr>
              <p14:cNvContentPartPr/>
              <p14:nvPr/>
            </p14:nvContentPartPr>
            <p14:xfrm>
              <a:off x="230487" y="1280305"/>
              <a:ext cx="5346000" cy="8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87" y="1172665"/>
                <a:ext cx="54536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4352A-5220-EA39-DDD6-976747F1C7ED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Brute Force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2462-4C74-E69D-60BB-36FFE66776E6}"/>
              </a:ext>
            </a:extLst>
          </p:cNvPr>
          <p:cNvSpPr txBox="1"/>
          <p:nvPr/>
        </p:nvSpPr>
        <p:spPr>
          <a:xfrm>
            <a:off x="779811" y="1676400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time, and for very unfeasible for cryptographically secure 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CE62-923A-9DC3-7C62-D8E3CB1D3943}"/>
              </a:ext>
            </a:extLst>
          </p:cNvPr>
          <p:cNvSpPr txBox="1"/>
          <p:nvPr/>
        </p:nvSpPr>
        <p:spPr>
          <a:xfrm>
            <a:off x="838200" y="2724770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6AAA0-F3B5-A8F9-9816-B928D820D439}"/>
              </a:ext>
            </a:extLst>
          </p:cNvPr>
          <p:cNvSpPr txBox="1"/>
          <p:nvPr/>
        </p:nvSpPr>
        <p:spPr>
          <a:xfrm>
            <a:off x="685800" y="239813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hashed password, can you brute force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B1EC6-2DFE-F504-88AF-2852343D784F}"/>
              </a:ext>
            </a:extLst>
          </p:cNvPr>
          <p:cNvSpPr txBox="1"/>
          <p:nvPr/>
        </p:nvSpPr>
        <p:spPr>
          <a:xfrm>
            <a:off x="1056942" y="3973222"/>
            <a:ext cx="3169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35780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841E-2918-1C7E-E09A-760EBE65A55D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C5BDE-7655-F775-4FDE-F86A73DE94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8DB5F-D71E-130D-7727-F2E8B2BE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B76C4-CF49-AADB-05ED-B2B123C31042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A9368-E415-B129-CFC0-F619C4C69A11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</p:spTree>
    <p:extLst>
      <p:ext uri="{BB962C8B-B14F-4D97-AF65-F5344CB8AC3E}">
        <p14:creationId xmlns:p14="http://schemas.microsoft.com/office/powerpoint/2010/main" val="39755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2385</Words>
  <Application>Microsoft Office PowerPoint</Application>
  <PresentationFormat>Widescreen</PresentationFormat>
  <Paragraphs>562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59</cp:revision>
  <dcterms:created xsi:type="dcterms:W3CDTF">2022-08-21T16:55:59Z</dcterms:created>
  <dcterms:modified xsi:type="dcterms:W3CDTF">2023-11-30T21:45:23Z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