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7" r:id="rId42"/>
    <p:sldId id="446" r:id="rId43"/>
    <p:sldId id="449" r:id="rId44"/>
    <p:sldId id="438" r:id="rId45"/>
    <p:sldId id="439" r:id="rId46"/>
    <p:sldId id="440" r:id="rId47"/>
    <p:sldId id="447" r:id="rId48"/>
    <p:sldId id="448" r:id="rId49"/>
    <p:sldId id="441" r:id="rId50"/>
    <p:sldId id="442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443" r:id="rId59"/>
    <p:sldId id="457" r:id="rId60"/>
    <p:sldId id="458" r:id="rId61"/>
    <p:sldId id="460" r:id="rId62"/>
    <p:sldId id="459" r:id="rId63"/>
    <p:sldId id="444" r:id="rId64"/>
    <p:sldId id="461" r:id="rId65"/>
    <p:sldId id="462" r:id="rId66"/>
    <p:sldId id="463" r:id="rId67"/>
    <p:sldId id="445" r:id="rId68"/>
    <p:sldId id="466" r:id="rId69"/>
    <p:sldId id="465" r:id="rId70"/>
    <p:sldId id="467" r:id="rId71"/>
    <p:sldId id="468" r:id="rId72"/>
    <p:sldId id="469" r:id="rId73"/>
    <p:sldId id="470" r:id="rId74"/>
    <p:sldId id="471" r:id="rId7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5" autoAdjust="0"/>
    <p:restoredTop sz="94660"/>
  </p:normalViewPr>
  <p:slideViewPr>
    <p:cSldViewPr>
      <p:cViewPr varScale="1">
        <p:scale>
          <a:sx n="112" d="100"/>
          <a:sy n="112" d="100"/>
        </p:scale>
        <p:origin x="45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5T19:36:37.8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14468 71,'-557'34,"74"-1,-456-31,474-4,277-6,-191-34,83 7,117 15,-251-13,-1525 36,1105-4,501 13,22 0,209-12,-495 26,-78 19,-3-50,304-17,-62-2,240 23,-552 4,337 31,52-2,-237-28,317-7,116 5,-198-4,245-9,-36-1,-384 13,533-1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02:1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24575,'-2'67'0,"0"-17"0,6 55 0,-3-92 0,1 0 0,0 0 0,1 0 0,1 0 0,0 0 0,0-1 0,2 1 0,-1-1 0,9 12 0,-11-20 0,0 0 0,0-1 0,1 0 0,-1 1 0,1-1 0,0-1 0,0 1 0,0 0 0,0-1 0,0 0 0,1 0 0,-1 0 0,1-1 0,-1 1 0,1-1 0,0 0 0,-1 0 0,6 0 0,13 0 0,1 0 0,36-5 0,-14 1 0,1175-2 0,-673 7 0,-166 21 0,-286-15 0,207 28 0,43 3 0,374-12 0,1163-28 0,-1634-12 0,-8-1 0,-237 14 0,78 0 0,117-15 0,-101 5 0,1 4 0,104 9 0,-51-1 0,-87-5 0,-1-3 0,66-15 0,21-3 0,-148 24 0,-1-1 0,1 0 0,0 0 0,-1 0 0,1 0 0,-1 0 0,1 0 0,-1-1 0,0 1 0,1-1 0,-1 0 0,0 1 0,0-1 0,0 0 0,0 0 0,-1-1 0,1 1 0,0 0 0,-1-1 0,1 1 0,-1 0 0,0-1 0,0 0 0,0 1 0,0-1 0,-1 0 0,1 1 0,0-6 0,1-9 0,0-1 0,-2 1 0,-1-27 0,0 24 0,-3-122-1365,4 110-5461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5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1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3.4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5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48.1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0.6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3:53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27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2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4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47:36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24575,'3'0'0,"5"0"0,2 0-8191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1.7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24575,'7'-4'0,"3"-1"-8191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0 322 24575,'4'-4'0,"4"0"0,5-1 0,0-2 0,2-4 0,-3 0-8191</inkml:trace>
  <inkml:trace contextRef="#ctx0" brushRef="#br0" timeOffset="1">169 216 24575,'4'0'0,"1"-3"0,3-2 0,1-3 0,2-5 0,2-2 0,4-4 0,-3 3-8191</inkml:trace>
  <inkml:trace contextRef="#ctx0" brushRef="#br0" timeOffset="2">318 68 24575,'4'0'0,"0"-4"0,1-4 0,2-1 0,0-3 0,3 1 0,0-2 0,-3 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1 356 24575,'3'-7'0,"2"-6"0,0-4 0,2 0 0,0 0 0,3-5 0,-1 2-8191</inkml:trace>
  <inkml:trace contextRef="#ctx0" brushRef="#br0" timeOffset="1">128 82 24575,'0'-4'0,"0"-5"0,3 0 0,2-3 0,-1-3 0,4-2 0,-1 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2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0 225 24575,'4'0'0,"1"-4"0,0-4 0,2-1 0,1-3 0,-2 1-8191</inkml:trace>
  <inkml:trace contextRef="#ctx0" brushRef="#br0" timeOffset="1">170 99 24575,'3'-4'0,"6"-1"0,4-3 0,0-4 0,1-4 0,3 1 0,1 0 0,5 2 0,-2 3-8191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24575,'4'0'0,"4"0"0,5 0 0,7-3 0,8-2 0,9 0 0,10 1 0,3 2 0,9-3 0,-7-1-8191</inkml:trace>
  <inkml:trace contextRef="#ctx0" brushRef="#br0" timeOffset="1">529 50 24575,'4'0'0,"4"0"0,5 0 0,4 0 0,2-3 0,2-2 0,1 1 0,0-3 0,3-1 0,2 2 0,3-2 0,-4 0-8191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24575,'4'0'0,"4"0"0,6 0 0,2-4 0,4 0 0,0-1 0,13 2 0,7 0 0,4-2 0,2-1 0,0 1 0,0 1 0,-5 2 0,-9 0-8191</inkml:trace>
  <inkml:trace contextRef="#ctx0" brushRef="#br0" timeOffset="1">720 14 24575,'4'0'0,"4"0"0,9 0 0,4 0 0,3 0 0,1 0 0,-1-4 0,0-1 0,-5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3.7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0 117 24575,'4'-3'0,"4"-2"0,5 1 0,8-4 0,3 1 0,5 1 0,-2 1-8191</inkml:trace>
  <inkml:trace contextRef="#ctx0" brushRef="#br0" timeOffset="1">360 33 24575,'4'0'0,"4"-4"0,5 0 0,11-5 0,5 1 0,-3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4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24575,'3'0'0,"5"0"0,5 0 0,4 0 0,2 0 0,2 0 0,0 0 0,2 0 0,-1 0 0,0 0 0,-4 0-8191</inkml:trace>
  <inkml:trace contextRef="#ctx0" brushRef="#br0" timeOffset="1">317 1 24575,'4'0'0,"8"0"0,6 0 0,3 0 0,2 0 0,1 0 0,-4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4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24575,'3'0'0,"6"-4"0,4-1 0,3 1 0,4-4 0,-3 1-8191</inkml:trace>
  <inkml:trace contextRef="#ctx0" brushRef="#br0" timeOffset="1">424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51:28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603 471 24575,'-6'-2'0,"-1"-1"0,1 1 0,0-1 0,-1-1 0,1 1 0,1-1 0,-1 0 0,0 0 0,1 0 0,0-1 0,0 0 0,-6-7 0,-10-8 0,-271-207 0,223 161 0,23 34 0,16 12 0,-34-31 0,142 81 0,-56-20 0,0 0 0,-1 2 0,0 0 0,-1 2 0,0 0 0,-1 1 0,18 20 0,63 56 0,-61-57 0,63 70 0,29 34 0,-69-76 0,-42-33 0,-20-28 0,0 0 0,0 0 0,1 0 0,-1-1 0,0 1 0,0 0 0,0 0 0,0 0 0,0 0 0,0 0 0,0 0 0,0 0 0,-1 0 0,1 0 0,0-1 0,0 1 0,-1 0 0,1 0 0,-1 0 0,1 0 0,-1 0 0,-2 1 0,1 0 0,-1 0 0,0 0 0,0-1 0,1 1 0,-1-1 0,0 0 0,0 0 0,-1 0 0,1 0 0,0-1 0,0 1 0,0-1 0,0 0 0,-7 0 0,-7 1 0,1-1 0,-1-1 0,0 0 0,0-2 0,1 0 0,-29-8 0,45 11 0,0 0 0,0 0 0,0 0 0,0 0 0,-1 0 0,1-1 0,0 1 0,0 0 0,0 0 0,0 0 0,0 0 0,-1 0 0,1 0 0,0 0 0,0 0 0,0 0 0,0 0 0,0-1 0,0 1 0,-1 0 0,1 0 0,0 0 0,0 0 0,0 0 0,0-1 0,0 1 0,0 0 0,0 0 0,0 0 0,0 0 0,0 0 0,0-1 0,0 1 0,0 0 0,0 0 0,0 0 0,0 0 0,0-1 0,0 1 0,0 0 0,0 0 0,0 0 0,0 0 0,0-1 0,0 1 0,0 0 0,0 0 0,0 0 0,0 0 0,0 0 0,1-1 0,-1 1 0,12-7 0,15-2 0,-15 6 0,0 1 0,0-1 0,0-1 0,0 0 0,-1-1 0,1 0 0,-1-1 0,0 0 0,12-10 0,-22 16 0,-1 0 0,0-1 0,0 1 0,1 0 0,-1 0 0,0 0 0,0 0 0,0 0 0,1 0 0,-1-1 0,0 1 0,0 0 0,0 0 0,0 0 0,1-1 0,-1 1 0,0 0 0,0 0 0,0 0 0,0-1 0,0 1 0,0 0 0,0 0 0,0-1 0,0 1 0,0 0 0,0 0 0,0-1 0,0 1 0,0 0 0,0 0 0,0-1 0,0 1 0,0 0 0,0 0 0,0 0 0,0-1 0,0 1 0,0 0 0,0 0 0,0-1 0,-1 1 0,1 0 0,0 0 0,0 0 0,-1-1 0,-14-2 0,-19 6 0,10 2 0,0 2 0,1 0 0,0 1 0,0 2 0,1 0 0,0 1 0,1 1 0,0 1 0,1 1 0,0 1 0,2 1 0,-1 0 0,2 2 0,-26 32 0,-8 20 0,-59 110 0,-5 7 0,105-176 0,15-26 0,16-29 0,127-155 0,-94 131 0,65-105 0,-115 166 0,1 0 0,0 0 0,0 1 0,0-1 0,1 1 0,0 0 0,0 1 0,1-1 0,0 2 0,10-8 0,3 3 0,-1 0 0,35-10 0,-5 2 0,-46 17 0,0-1 0,-1 0 0,1-1 0,0 1 0,-1 0 0,1-1 0,-1 0 0,1 1 0,-1-1 0,0 0 0,0 0 0,0 0 0,3-4 0,-5 5 0,1 0 0,-1-1 0,0 1 0,0 0 0,0-1 0,0 1 0,0 0 0,0-1 0,0 1 0,0-1 0,0 1 0,-1 0 0,1-1 0,0 1 0,-1 0 0,1 0 0,-1-1 0,0 1 0,1 0 0,-1 0 0,0 0 0,0 0 0,1 0 0,-1 0 0,0 0 0,0 0 0,0 0 0,-1 0 0,1 0 0,-2-1 0,-26-20 0,0 1 0,-39-20 0,34 21 0,-43-32 0,66 43 0,0-1 0,0 0 0,1 0 0,0-2 0,1 1 0,0-1 0,-9-17 0,-1-1-184,-38-47 1,42 58-815,3 4-5828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1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282 142 24575,'0'-1'0,"1"0"0,-1 0 0,0 0 0,1 0 0,-1 0 0,1 0 0,0 0 0,-1 0 0,1 1 0,0-1 0,0 0 0,-1 1 0,1-1 0,0 0 0,0 1 0,0-1 0,0 1 0,0-1 0,0 1 0,0-1 0,0 1 0,0 0 0,0 0 0,0-1 0,0 1 0,0 0 0,1 0 0,36-4 0,-33 3 0,483-4 0,-261 8 0,57-1 0,304-5 0,-413-8 0,59-1 0,21 11 0,294-40 0,-511 35 0,29-4 0,96-2 0,121 0 0,-13 1 0,1356 12 0,-1415 13 0,-97-3 0,-102-11 0,0 1 0,0 1 0,-1 0 0,1 1 0,0 1 0,21 8 0,-28-9 0,0 1 0,0-1 0,-1 1 0,0 1 0,1-1 0,-1 1 0,-1-1 0,1 1 0,-1 1 0,0-1 0,0 1 0,0-1 0,-1 1 0,4 11 0,19 48 0,-3 2 0,-3 0 0,12 80 0,-25-104 0,-3 0 0,-1 0 0,-3 44 0,-19 128 0,13-158 0,4-40 0,0 0 0,-2 0 0,0-1 0,0 1 0,-2-1 0,0 0 0,-16 29 0,18-38 0,0-1 0,0 0 0,0 0 0,-1-1 0,0 1 0,0-1 0,-1 0 0,1 0 0,-1-1 0,0 1 0,-1-1 0,1-1 0,0 1 0,-1-1 0,0 0 0,0-1 0,0 0 0,0 0 0,0 0 0,-14 1 0,-253-3 0,120-3 0,-357-14 0,190-8 0,-158 18 0,273 10 0,-307-21 0,-205-11 0,-1468 30 0,2169-2 0,1-1 0,-1 0 0,0-1 0,1 0 0,0-2 0,-22-8 0,-92-48 0,77 34 0,34 15 0,1 0 0,0-1 0,0 0 0,2-2 0,0 0 0,-23-27 0,-7-7 0,35 39 0,0-1 0,0 0 0,2-1 0,-1 0 0,1 0 0,1-1 0,0 0 0,1-1 0,1 0 0,0 0 0,1 0 0,0 0 0,1-1 0,1 0 0,-2-18 0,-7-71 0,8 86 0,1 0 0,0 1 0,2-2 0,0 1 0,1 0 0,1 0 0,0 0 0,2 0 0,7-29 0,-9 45 0,3-12 0,2 0 0,0 0 0,13-21 0,-16 30 0,0 1 0,0 0 0,1 0 0,0 0 0,0 1 0,0-1 0,0 1 0,0 0 0,1 0 0,-1 1 0,1-1 0,0 1 0,9-3 0,18-6 0,0 1 0,0 2 0,1 1 0,0 2 0,64-2 0,-55 3-1365,-27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2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72 24575,'174'-13'0,"5"1"0,3 14 0,199-4 0,-262-8 0,48-2 0,-17 0 0,17 0 0,3713 13 0,-3852 0 0,53 10 0,-52-6 0,50 2 0,-54-4 0,0 0 0,0 1 0,-1 2 0,0 0 0,39 17 0,-17-7 0,-39-13 0,0 0 0,0 1 0,0 0 0,-1 0 0,0 1 0,0-1 0,0 1 0,0 1 0,-1-1 0,6 8 0,47 68 0,-33-43 0,4 8 0,-2 1 0,-3 1 0,-1 1 0,-3 2 0,-2 0 0,17 77 0,-16-66 0,40 88 0,8 24 0,-60-142 0,-2 1 0,-1-1 0,-2 1 0,-1 0 0,-2 0 0,-6 44 0,7-77 0,-1 7 0,-1-1 0,1 1 0,-2-1 0,1 0 0,-1 0 0,0 0 0,0 0 0,0 0 0,-1-1 0,0 1 0,0-1 0,0 0 0,-1-1 0,0 1 0,0-1 0,0 1 0,0-1 0,-1-1 0,0 1 0,-11 4 0,-12 6 0,0-1 0,-59 15 0,83-26 0,-32 7 0,0-1 0,0-2 0,-55 2 0,-115-9 0,84-2 0,6-2 0,-145-27 0,-4-1 0,117 22 0,-539-25 0,196 24 0,4 0 0,-1226 13 0,1619-5 0,-151-27 0,-57-4 0,215 28 0,-121-24 0,61 6 0,74 18 0,48 5 0,-1 0 0,-46-12 0,64 11 0,0 0 0,1 0 0,0 0 0,0-1 0,0-1 0,0 0 0,0 0 0,1 0 0,0-1 0,0 0 0,1 0 0,-8-9 0,0 0 0,2 0 0,0-1 0,0-1 0,2 1 0,0-2 0,1 1 0,0-2 0,2 1 0,-7-26 0,4 0 0,-2-10 0,3 0 0,1 0 0,1-65 0,6 87 0,2-1 0,2 1 0,0 0 0,2 0 0,12-39 0,-14 61 0,11-31 0,13-72 0,-25 102 0,0-1 0,0 1 0,1 0 0,1 0 0,0 0 0,0 0 0,7-11 0,-8 17 0,1 0 0,0 0 0,-1 1 0,2-1 0,-1 1 0,0 0 0,1 0 0,0 1 0,0-1 0,0 1 0,0 0 0,0 1 0,1-1 0,-1 1 0,8-2 0,60-22-1365,-61 18-5461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2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5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7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9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2.5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4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5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50.0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19.4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21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39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0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1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4:4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24575,'0'-2'0,"0"0"0,1 0 0,-1 0 0,1 1 0,0-1 0,0 0 0,0 0 0,0 0 0,0 1 0,0-1 0,0 1 0,0-1 0,1 1 0,-1-1 0,0 1 0,1-1 0,2-1 0,33-20 0,-31 19 0,30-16 0,74-31 0,-91 44 0,1 1 0,-1 1 0,1 1 0,0 1 0,0 0 0,24 1 0,9 2 0,134 5 0,-165-3 0,-1 1 0,1 1 0,-1 1 0,0 1 0,0 0 0,29 15 0,0 8 0,-2 3 0,81 66 0,-12-6 0,-99-79 0,0 0 0,-1 1 0,-1 1 0,-1 1 0,18 22 0,-27-30 0,0 1 0,0 0 0,-1 0 0,-1 1 0,0 0 0,0 0 0,0 0 0,-1 0 0,-1 0 0,0 1 0,0-1 0,0 21 0,-2 11 0,2-19 0,-2 0 0,-1-1 0,-1 1 0,-4 24 0,4-42 0,1 1 0,-1-1 0,0 0 0,0 1 0,0-1 0,-1 0 0,1 0 0,-1 0 0,0-1 0,-1 1 0,1-1 0,-1 1 0,0-1 0,0 0 0,-1-1 0,1 1 0,-1-1 0,1 0 0,-1 0 0,0 0 0,-8 2 0,-21 6 0,-1-3 0,0 0 0,-53 3 0,8 0 0,-28 0 0,-148-6 0,211-5 0,361 9 0,-263-3 0,0 1 0,-1 3 0,99 32 0,-132-35 0,-1 0 0,-1 1 0,1 1 0,-2 1 0,1 0 0,-1 1 0,20 19 0,-27-22 0,-1 1 0,0 1 0,0 0 0,-1 0 0,0 0 0,-1 1 0,0 0 0,0 0 0,-1 0 0,-1 1 0,0 0 0,3 19 0,-2-8 0,-2 0 0,-1 0 0,0 26 0,-2-42 0,-1 0 0,1 1 0,-1-1 0,-1 0 0,1 0 0,-1 0 0,0 0 0,-1 0 0,0 0 0,0-1 0,0 1 0,-1-1 0,0 0 0,-5 6 0,-7 4 0,-1-2 0,-1 0 0,0 0 0,-1-2 0,0 0 0,-1-2 0,0 0 0,-43 14 0,5-6 0,0-3 0,-69 10 0,63-17-273,0-3 0,0-3 0,0-2 0,-114-16 0,141 10-6553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24575,'-8'1'0,"1"0"0,0 0 0,0 1 0,0 0 0,0 0 0,0 1 0,0 0 0,1 0 0,-1 0 0,1 1 0,0 0 0,0 0 0,1 1 0,-1 0 0,1 0 0,0 0 0,-9 11 0,-6 11 0,0 1 0,-23 46 0,32-56 0,-9 19 0,0 0 0,2 1 0,2 0 0,2 2 0,1 0 0,3 0 0,-8 53 0,-6 39 0,14-89 0,2 1 0,-2 48 0,11 344 0,0-428 0,0 0 0,0 0 0,1 0 0,0 0 0,0 0 0,1 0 0,0-1 0,0 1 0,1-1 0,0 0 0,0 0 0,1 0 0,0 0 0,0-1 0,0 0 0,1 0 0,0 0 0,10 6 0,6 3 0,2 0 0,-1-2 0,2-1 0,31 11 0,-50-21 0,1-1 0,-1 0 0,0 0 0,1 0 0,-1 0 0,1-1 0,-1 0 0,1-1 0,-1 0 0,1 0 0,-1 0 0,0 0 0,0-1 0,1 0 0,-1-1 0,-1 1 0,1-1 0,0 0 0,10-8 0,2-1 0,-1-2 0,0 0 0,-1 0 0,24-29 0,-27 26 0,-1-1 0,-1 0 0,0 0 0,-1-1 0,-1 0 0,-1-1 0,-1 0 0,7-28 0,-8 20 0,-1 0 0,-1 0 0,-1-1 0,-2 1 0,-3-49 0,1 72 0,0 0 0,0-1 0,0 1 0,-1 0 0,1 0 0,-1 1 0,-1-1 0,1 0 0,0 1 0,-1-1 0,0 1 0,0 0 0,-1 0 0,1 0 0,-1 0 0,1 0 0,-9-5 0,-3-1 0,-1 1 0,0 0 0,-31-11 0,27 12 0,0-1 0,0 1 0,0 1 0,-1 1 0,0 0 0,0 2 0,0 1 0,0 0 0,-1 2 0,-24 0 0,43 2 0,-1 0 0,0-1-1,1 1 1,-1 0 0,1 1-1,-1-1 1,1 1 0,-1 0-1,1-1 1,0 1 0,0 1 0,0-1-1,0 0 1,0 1 0,-3 3-1,-31 51 61,3-6-1480,22-39-5406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24575,'0'85'0,"1"42"0,-18 148 0,15-253 0,-1 0 0,-1 0 0,-1-1 0,-1 1 0,-17 38 0,22-59 0,0 0 0,1 1 0,-1-1 0,0 0 0,1 1 0,-1-1 0,1 1 0,-1-1 0,1 1 0,0-1 0,-1 1 0,1-1 0,0 1 0,0 0 0,0-1 0,0 1 0,0-1 0,1 1 0,-1-1 0,0 1 0,1-1 0,-1 1 0,1-1 0,0 1 0,-1-1 0,1 1 0,0-1 0,0 0 0,0 0 0,0 1 0,0-1 0,0 0 0,0 0 0,0 0 0,1 0 0,-1 0 0,0 0 0,0 0 0,1-1 0,-1 1 0,1 0 0,-1-1 0,1 1 0,-1-1 0,1 0 0,-1 1 0,4-1 0,10 3 0,0-1 0,0-1 0,0-1 0,18 0 0,-14-1 0,142-1 0,274 11 0,-327 1-1365,-65-6-5461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24575,'0'1591'-1365,"0"-1569"-5461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24575,'-1'118'0,"-1"17"0,21 177 0,-8-189 0,-9 198 0,-4-152 0,2-13-1365,0-124-5461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49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24575,'1975'0'0,"-1517"27"0,-34 0 0,162 4 0,73-11 0,-4-55 0,-603 31 0,330-12 0,-294 2-1365,-68 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1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24575,'169'-2'0,"181"5"0,-327-1 0,1 2 0,-2 0 0,1 1 0,0 2 0,-1 0 0,-1 1 0,40 22 0,2 6 0,66 52 0,-127-86 0,5 3 0,0 0 0,0 0 0,-1 1 0,0 0 0,0 0 0,-1 1 0,0-1 0,0 1 0,0 0 0,-1 1 0,6 13 0,-8-17 0,-1 0 0,0 0 0,-1 1 0,1-1 0,-1 0 0,1 0 0,-1 0 0,-1 1 0,1-1 0,0 0 0,-1 0 0,0 0 0,0 1 0,0-1 0,-1 0 0,1 0 0,-1-1 0,0 1 0,0 0 0,0-1 0,-1 1 0,1-1 0,-1 1 0,0-1 0,-3 3 0,-14 12 0,0 0 0,-1-2 0,-1 0 0,0-1 0,-1-2 0,-1 0 0,-43 17 0,-9-5 0,-98 21 0,-15 4 0,163-44 0,3 0 0,46-3 0,45-3 0,0 2 0,0 4 0,0 3 0,-1 2 0,0 4 0,126 44 0,-167-49 0,-15-6 0,0 0 0,-1 1 0,1 0 0,15 9 0,-23-11 0,1 0 0,-1 0 0,0 1 0,0-1 0,0 1 0,0-1 0,-1 1 0,1 0 0,-1 0 0,0 0 0,0 0 0,0 1 0,-1-1 0,1 0 0,0 6 0,0-1 0,-1 1 0,1-1 0,-1 0 0,-1 1 0,0-1 0,0 1 0,-1-1 0,0 1 0,-1-1 0,0 0 0,0 0 0,-1 1 0,0-2 0,-1 1 0,0 0 0,0-1 0,-10 14 0,3-8 0,-1 0 0,-1-1 0,0 0 0,0-1 0,-1-1 0,-1 0 0,0-1 0,-23 12 0,11-9 0,1-1 0,-2-1 0,1-2 0,-2 0 0,1-2 0,-1-1 0,0-1 0,-47 1 0,-45 4 10,-96 2-1385,190-12-5451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24575,'0'25'0,"1"16"0,-2 0 0,-1 0 0,-2-1 0,-17 70 0,-94 218 0,114-326 0,0 0 0,0 0 0,0 0 0,0 0 0,0 0 0,1 0 0,-1 0 0,1 0 0,0 0 0,0 0 0,-1 1 0,1-1 0,0 0 0,1 0 0,-1 0 0,0 0 0,1 0 0,-1 0 0,1 0 0,-1 0 0,1 0 0,0 0 0,0 0 0,0 0 0,0 0 0,0 0 0,2 1 0,1 0 0,1 0 0,-1 0 0,1 0 0,-1-1 0,1 1 0,0-1 0,0 0 0,0-1 0,0 1 0,6 0 0,74 21 0,-35-9 0,57 9 0,-52-14-44,-18-2-617,59 2 1,-68-9-6166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24575,'-4'69'0,"-19"111"0,1-17 0,16-63 0,5-55 0,-2 0 0,-17 81 0,10-74 0,2 0 0,2 0 0,3 1 0,5 74 0,-5 83 0,-1-185-1365,-2-2-5461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63 186 24575,'2'-6'0,"0"1"0,0-1 0,1 0 0,0 1 0,0 0 0,1 0 0,-1 0 0,1 0 0,0 0 0,1 1 0,4-5 0,2-3 0,1 0 0,0-1 0,1 2 0,0-1 0,0 2 0,1 0 0,24-13 0,-34 21 0,0 0 0,0 0 0,0 0 0,1 0 0,-1 0 0,1 1 0,0 0 0,-1 0 0,1 0 0,0 1 0,0-1 0,-1 1 0,1 0 0,0 1 0,0-1 0,-1 1 0,1 0 0,0 0 0,-1 0 0,1 1 0,-1-1 0,1 1 0,-1 0 0,0 1 0,0-1 0,0 1 0,0 0 0,4 4 0,12 14 0,-1 2 0,-1 0 0,-2 1 0,0 1 0,-1 0 0,20 50 0,-13-19 0,-3 1 0,15 79 0,-26-82 0,-2 0 0,-3 0 0,-2 0 0,-12 100 0,8-132 0,0-1 0,-2 0 0,0-1 0,-1 1 0,-1-1 0,-1-1 0,-1 1 0,-1-1 0,-1-1 0,0 0 0,-1 0 0,-1-1 0,-22 23 0,28-35 0,1 0 0,-1-1 0,0 0 0,0 0 0,-1-1 0,1 0 0,-1 0 0,1-1 0,-1 0 0,0 0 0,0-1 0,-14 1 0,-13 0 0,-58-6 0,38 1 0,26 3 0,18 1 0,0-1 0,0 0 0,0-1 0,0 0 0,-10-3 0,18 4 0,1-1 0,-1 0 0,1 0 0,0 0 0,0 0 0,-1 0 0,1 0 0,0-1 0,0 1 0,0-1 0,0 0 0,0 1 0,1-1 0,-1 0 0,1 0 0,-1 0 0,1 0 0,-1 0 0,1-1 0,0 1 0,0 0 0,0-1 0,0 1 0,1 0 0,-1-1 0,0-4 0,-2-17 0,1 0 0,1 0 0,1-1 0,5-30 0,-4 45 0,1-1 0,0 1 0,1-1 0,0 1 0,0 0 0,1 0 0,1 1 0,0-1 0,0 1 0,1 0 0,0 0 0,9-10 0,-10 15 0,0 0 0,0 0 0,1 1 0,-1 0 0,1 0 0,-1 1 0,1-1 0,0 1 0,0 0 0,0 1 0,0 0 0,1 0 0,-1 0 0,0 0 0,0 1 0,10 1 0,11 0 0,0 2 0,35 9 0,-35-7 0,0 2 0,-1 0 0,0 2 0,-1 1 0,36 20 0,-48-20 0,0 2 0,0 0 0,-1 0 0,-1 1 0,0 0 0,17 29 0,7 8 0,20 26 0,-35-46 0,2 0 0,33 34 0,8-5-1365,-43-44-5461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24575,'-1'8'0,"0"0"0,-1-1 0,1 1 0,-6 14 0,-6 29 0,8 368 0,8-229 0,-2-141-89,0-27-123,-1-1-1,0 1 0,-2 0 0,0 0 1,-7 23-1,4-27-6613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6:59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24575,'2'5'0,"0"-1"0,0 1 0,1-1 0,0 0 0,0 0 0,0 0 0,0 0 0,1-1 0,0 1 0,6 3 0,-3 1 0,139 119 0,35 35 0,-105-94-1365,-53-51-5461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24575,'-10'11'0,"2"1"0,0 0 0,0 0 0,1 1 0,1 0 0,-9 21 0,3-5 0,-65 161 0,42-100 0,-66 126 0,90-197-341,1 0 0,1 2-1,-10 32 1,13-33-6485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4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11 0,0 6 0,0 3 0,0 0 0,0 1 0,0-2 0,0 0 0,0-1 0,4 3 0,2 2 0,4 4 0,1 0 0,-2-2 0,-3-2 0,-1-7-8191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24575,'54'-21'0,"3"0"0,-38 13 0,0 1 0,0 1 0,1 1 0,27-5 0,37-3 45,-53 7-515,0 1 0,37 0 0,-46 5-6356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24575,'49'0'0,"-15"-1"0,1 1 0,48 8 0,-71-6 0,0 0 0,0 2 0,-1-1 0,1 2 0,-1-1 0,0 2 0,0-1 0,-1 1 0,0 1 0,17 13 0,-14-8 0,-1 1 0,1 1 0,-2 0 0,0 0 0,-1 1 0,0 0 0,-1 1 0,-1 0 0,0 0 0,-2 1 0,1 0 0,-2 1 0,-1-1 0,0 1 0,-1 0 0,-1 0 0,1 33 0,-3-21 0,-2 179 0,2-206 0,-1 0 0,1 0 0,0 0 0,-1-1 0,1 1 0,-1 0 0,0 0 0,0-1 0,0 1 0,0 0 0,0-1 0,-1 1 0,1-1 0,-1 0 0,0 1 0,1-1 0,-1 0 0,0 0 0,-1 0 0,1 0 0,0 0 0,0-1 0,-1 1 0,1-1 0,-1 1 0,1-1 0,-1 0 0,0 0 0,1 0 0,-5 0 0,-6 1 0,0-1 0,0 0 0,-1-1 0,1-1 0,-20-3 0,-37 0 0,113 18 0,49 5 0,-20-5 0,106 34 0,-175-47 0,0 1 0,0-1 0,0 1 0,0 0 0,0-1 0,-1 1 0,1 1 0,-1-1 0,1 0 0,-1 1 0,0-1 0,1 1 0,-2 0 0,1-1 0,0 1 0,2 5 0,-1-1 0,-1 0 0,0 0 0,0 0 0,0 1 0,-1-1 0,0 1 0,0 8 0,-1 4 0,-1 0 0,-1 0 0,-1-1 0,-10 38 0,10-49 0,0-1 0,-1 1 0,0-1 0,0 1 0,-1-1 0,0 0 0,0-1 0,0 1 0,-1-1 0,0 0 0,0-1 0,-1 1 0,0-1 0,0-1 0,0 1 0,0-1 0,0 0 0,-1-1 0,0 0 0,-13 4 0,-16 3 0,0-1 0,-1-2 0,-48 2 0,33-3 0,-263 19-1365,284-25-5461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0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24575,'-31'68'0,"2"2"0,4 1 0,4 0 0,2 2 0,-15 116 0,9-58 0,13-81 0,-5 57 0,16-90 0,0 1 0,1-1 0,1 0 0,1 0 0,0 0 0,1 0 0,7 22 0,-4-21 0,0 0 0,1 0 0,1-1 0,1 0 0,0 0 0,12 15 0,-16-26 0,0 0 0,0-1 0,0 0 0,1 0 0,-1 0 0,1-1 0,1 1 0,-1-2 0,0 1 0,1-1 0,0 0 0,0 0 0,0 0 0,0-1 0,0 0 0,0-1 0,1 0 0,10 1 0,9-2 0,1 0 0,-1-2 0,0-1 0,0-1 0,37-11 0,-49 11 0,0 0 0,-1-2 0,0 0 0,0 0 0,-1-1 0,1-1 0,-1 0 0,-1-1 0,0-1 0,0 0 0,12-13 0,-19 16 0,-1 1 0,-1 0 0,1-1 0,-1 0 0,0 0 0,0 0 0,-1 0 0,0 0 0,0-1 0,-1 1 0,0-1 0,0 1 0,-1-1 0,0 1 0,0-1 0,0 1 0,-4-14 0,1 7 0,0 0 0,-1 0 0,0 1 0,-1-1 0,-1 1 0,0 0 0,-1 1 0,-11-17 0,10 20 0,-1 0 0,1 0 0,-1 1 0,-1 0 0,0 1 0,0 0 0,0 0 0,-1 1 0,0 0 0,0 1 0,0 1 0,-1 0 0,0 0 0,0 1 0,0 0 0,0 1 0,0 1 0,0 0 0,0 0 0,-1 1 0,1 1 0,0 0 0,0 1 0,0 0 0,0 1 0,0 0 0,0 1 0,1 0 0,-1 1 0,1 0 0,-16 11 0,13-6-170,0 1-1,1 0 0,0 1 1,1 0-1,1 1 0,0 1 1,-14 22-1,15-17-6655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12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3 24575,'-147'-2'0,"-157"5"0,301-3 0,0 1 0,1-1 0,-1 1 0,0 0 0,0-1 0,1 1 0,-1 0 0,1 1 0,-1-1 0,1 0 0,-1 1 0,1 0 0,0-1 0,0 1 0,0 0 0,0 0 0,0 0 0,0 0 0,0 1 0,1-1 0,-1 0 0,1 1 0,0-1 0,-1 1 0,1-1 0,0 1 0,1 0 0,-1-1 0,0 1 0,1 0 0,0 0 0,-1 0 0,1-1 0,1 6 0,-1 11 0,1 0 0,1 0 0,1 0 0,6 20 0,-4-18 0,9 42 0,-6-31 0,-1 1 0,-2 0 0,2 50 0,-9-31 0,0-35 0,1 0 0,1 0 0,1-1 0,0 1 0,5 25 0,-5-41 0,-1 0 0,1 0 0,-1 1 0,1-1 0,0 0 0,-1 0 0,1-1 0,0 1 0,0 0 0,0 0 0,-1 0 0,1 0 0,0-1 0,0 1 0,0 0 0,0-1 0,0 1 0,1-1 0,-1 1 0,0-1 0,0 0 0,0 1 0,0-1 0,1 0 0,-1 0 0,0 0 0,0 0 0,0 0 0,1 0 0,-1 0 0,0 0 0,0 0 0,0-1 0,2 0 0,47-16 0,-37 11 0,15-4 0,0 1 0,1 2 0,0 1 0,0 0 0,0 3 0,1 0 0,-1 2 0,1 1 0,30 4 0,-52-3 0,0 1 0,0-1 0,0 1 0,0 1 0,0-1 0,-1 1 0,1 1 0,-1 0 0,0 0 0,0 0 0,0 0 0,0 1 0,9 10 0,-7-6 0,-1 1 0,0 0 0,-1 0 0,0 1 0,0 0 0,-1 0 0,-1 1 0,5 14 0,-1 0 0,-2 0 0,-2 1 0,0 0 0,-2 0 0,0 1 0,-2-1 0,-4 46 0,2-67 4,0 0-1,0 0 0,0 0 1,-1-1-1,0 1 1,0 0-1,-1-1 0,0 0 1,0 1-1,0-1 1,0 0-1,-1-1 0,1 1 1,-1 0-1,-1-1 1,1 0-1,-1 0 1,1-1-1,-1 1 0,0-1 1,0 0-1,-1 0 1,1 0-1,0-1 0,-1 0 1,0 0-1,0 0 1,-8 1-1,-16 2-188,0-1 0,0-2 0,0 0 0,-40-4 0,45 1-354,-5 0-6287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1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24575,'636'0'0,"-616"-1"0,0-1 0,35-8 0,-34 5 0,1 2 0,26-2 0,739 3 0,-383 4 0,-141-2-1365,-240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2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24575,'-1'-8'0,"1"1"0,1-1 0,0 0 0,0 0 0,0 1 0,1-1 0,0 0 0,1 1 0,0 0 0,0 0 0,0 0 0,1 0 0,0 0 0,0 0 0,1 1 0,-1 0 0,2 0 0,-1 0 0,1 1 0,-1 0 0,1 0 0,1 0 0,-1 1 0,1 0 0,0 0 0,0 0 0,0 1 0,0 0 0,0 1 0,1-1 0,-1 1 0,1 1 0,0 0 0,0 0 0,14 0 0,2 0 0,8 0 0,-1 1 0,54 7 0,-76-6 0,1 1 0,0 1 0,-1 0 0,0 0 0,0 1 0,0 0 0,0 0 0,-1 1 0,1 0 0,-1 1 0,0 0 0,13 13 0,-9-5 0,0 1 0,-2 1 0,17 29 0,-16-26 0,0-1 0,20 26 0,-7-14 0,-17-21 0,-1 0 0,1-1 0,1 0 0,0 0 0,0 0 0,0-1 0,1 0 0,0-1 0,1 0 0,-1 0 0,20 7 0,1 0 0,1-3 0,1 0 0,-1-2 0,1-1 0,1-2 0,45 2 0,-73-7 7,1-1 0,-1 0 0,0 0 0,0 0 0,0-1 1,0 1-1,0-1 0,0-1 0,-1 1 0,1-1 0,-1 1 0,1-1 0,-1-1 0,0 1 0,0 0 0,4-6 0,3-4-378,0-1-1,-1-1 1,12-22 0,-12 20-6455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2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24575,'3'-2'0,"1"0"0,0-1 0,0 1 0,-1-1 0,0 0 0,1 0 0,-1 0 0,0 0 0,0-1 0,-1 1 0,1-1 0,-1 0 0,3-6 0,6-6 0,0 6 0,1 1 0,0 0 0,0 1 0,1 0 0,0 0 0,1 2 0,-1 0 0,1 0 0,28-7 0,-9 7 0,0 2 0,0 0 0,0 2 0,1 2 0,58 6 0,-79-3 0,0 0 0,1 1 0,-1 0 0,0 1 0,-1 0 0,1 1 0,-1 0 0,0 1 0,-1 1 0,0 0 0,0 0 0,0 1 0,-1 0 0,-1 1 0,15 18 0,-18-21 0,1-1 0,1 1 0,-1-1 0,1-1 0,0 1 0,0-1 0,14 6 0,28 19 0,-39-23 0,0 0 0,1 0 0,-1-1 0,1 0 0,0-1 0,1-1 0,-1 0 0,1-1 0,0 0 0,16 1 0,16 0 0,75-4 0,-67-1 0,-3-4-1365,-33-1-5461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7.9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24575,'0'20'0,"0"17"0,-1 1 0,-1 0 0,-11 52 0,6-48 0,2-1 0,0 60 0,-4 35 0,-12-40 0,13-65 0,-8 65 0,16-95 0,0 1 0,0 0 0,0-1 0,0 1 0,1-1 0,-1 1 0,0 0 0,1-1 0,-1 1 0,1-1 0,-1 1 0,1-1 0,0 1 0,-1-1 0,1 0 0,0 1 0,0-1 0,0 0 0,0 1 0,0-1 0,0 0 0,1 0 0,-1 0 0,0 0 0,1 0 0,-1 0 0,0-1 0,1 1 0,-1 0 0,1-1 0,-1 1 0,1-1 0,0 1 0,-1-1 0,1 0 0,2 0 0,7 1 0,0 0 0,1-2 0,-1 1 0,15-4 0,-5 2 0,265-6-1365,-242 8-5461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8.7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24575,'29'508'0,"-10"-269"0,-13 161 0,-7-245 0,0-137-142,-1-1 1,-8 35-1,7-37-798,-2 7-5886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39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2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0 24575,'-53'0'0,"-99"12"0,133-8 0,0 0 0,1 1 0,0 0 0,0 2 0,0 0 0,1 1 0,0 1 0,-27 19 0,37-23 0,1 1 0,0 1 0,0-1 0,0 1 0,1 0 0,0 1 0,0-1 0,1 1 0,0 0 0,0 0 0,1 0 0,-3 11 0,1 0 0,1 0 0,0 0 0,1 0 0,0 29 0,3-43 0,-1 0 0,2 0 0,-1 0 0,0 0 0,1-1 0,0 1 0,0 0 0,0 0 0,1-1 0,-1 1 0,1-1 0,0 1 0,1-1 0,-1 0 0,1 0 0,3 4 0,-2-5 0,-1 0 0,1 0 0,0 0 0,0-1 0,1 0 0,-1 1 0,1-2 0,-1 1 0,1 0 0,-1-1 0,1 0 0,0 0 0,0 0 0,-1-1 0,1 0 0,5 0 0,20 2 0,0-2 0,0-2 0,0 0 0,34-8 0,-54 7 0,0 0 0,0 0 0,0-1 0,-1 0 0,0-1 0,1 0 0,-1 0 0,-1-1 0,1-1 0,-1 1 0,0-1 0,-1 0 0,0-1 0,0 0 0,8-12 0,6-11 0,-1-1 0,-2-1 0,-2 0 0,-1-1 0,17-56 0,-32 163 0,1-26 0,-1 1064-1365,0-1084-5461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5.1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5 246 24575,'-2'-45'0,"0"27"0,2 0 0,0 1 0,1-1 0,5-29 0,-6 43 0,1 0 0,1 0 0,-1 1 0,0-1 0,1 0 0,0 1 0,0-1 0,0 1 0,0-1 0,1 1 0,-1 0 0,1 0 0,0 0 0,-1 1 0,1-1 0,1 0 0,-1 1 0,0 0 0,1 0 0,-1 0 0,1 0 0,0 1 0,-1-1 0,1 1 0,6-2 0,28-1 0,-1 1 0,1 2 0,0 1 0,54 8 0,-82-7 0,0 1 0,0 0 0,-1 1 0,1 0 0,-1 0 0,0 1 0,0 1 0,0-1 0,0 1 0,-1 1 0,0-1 0,0 1 0,0 1 0,-1 0 0,0 0 0,7 9 0,8 13 0,-1 1 0,-1 1 0,16 35 0,-9-16 0,-9-13 0,-2 1 0,-1 0 0,14 60 0,-22-60 0,-2 0 0,-1 0 0,-2 1 0,-6 71 0,1-14 0,2-76 0,0 1 0,-1-1 0,-1 0 0,-1 0 0,-1-1 0,0 1 0,-16 34 0,15-42 0,-1 0 0,1 0 0,-2 0 0,0-1 0,0-1 0,-1 1 0,0-1 0,-1-1 0,0 0 0,0 0 0,-1-1 0,-22 13 0,23-17 0,0 0 0,0-1 0,0 0 0,-1-1 0,1 0 0,-1-1 0,1 0 0,-16 0 0,-86-8 0,111 7 0,-5-1 0,1 0 0,-1-1 0,0 1 0,1-1 0,-1 0 0,1-1 0,0 1 0,0-1 0,0 0 0,0-1 0,1 1 0,-1-1 0,1 0 0,0 0 0,0 0 0,0 0 0,0-1 0,1 0 0,0 0 0,0 0 0,0 0 0,-2-5 0,-6-16 0,1-1 0,2 1 0,-8-40 0,3 16 0,-1 5 0,3 9 0,-8-44 0,17 72 0,1 0 0,0-1 0,0 1 0,1 0 0,0-1 0,0 1 0,1-1 0,1 1 0,-1 0 0,1 0 0,3-9 0,-3 15 0,0-1 0,-1 0 0,1 0 0,1 1 0,-1-1 0,0 1 0,0 0 0,1 0 0,0 0 0,-1 0 0,1 0 0,0 0 0,0 1 0,0-1 0,0 1 0,0 0 0,0 0 0,0 0 0,0 0 0,1 0 0,5 0 0,9 0 0,0 0 0,34 3 0,-25 0 0,-13-2 0,15 0 0,1 1 0,-1 2 0,1 0 0,-1 2 0,37 12 0,-50-11 0,-1 0 0,0 1 0,0 1 0,0 0 0,-1 2 0,22 17 0,-3 4 0,36 43 0,145 148 0,-97-106-1365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6.9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3 407 24575,'-2'-113'0,"4"-120"0,-1 230 0,-1 1 0,1-1 0,-1 0 0,1 1 0,0-1 0,0 1 0,0-1 0,0 1 0,0-1 0,1 1 0,-1 0 0,1 0 0,0 0 0,-1-1 0,1 2 0,0-1 0,0 0 0,0 0 0,1 1 0,-1-1 0,0 1 0,0-1 0,1 1 0,-1 0 0,1 0 0,-1 0 0,1 0 0,0 1 0,-1-1 0,5 0 0,9-1 0,1 1 0,-1 1 0,0 0 0,18 2 0,-7 0 0,466 3 0,-375-5 0,-112 0 0,-1 0 0,0 0 0,1 1 0,-1-1 0,0 1 0,1 1 0,-1-1 0,0 1 0,0-1 0,0 1 0,0 1 0,5 2 0,-7-2 0,0-1 0,0 1 0,0 0 0,-1 0 0,1 0 0,-1 1 0,0-1 0,0 1 0,0-1 0,0 1 0,0-1 0,-1 1 0,0 0 0,1 0 0,-2 0 0,2 8 0,2 33 0,-1 1 0,-8 87 0,0-32 0,4 547 44,2-354-1453,-1-271-5417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47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24575,'4'-4'0,"1"0"0,0 1 0,0-1 0,0 1 0,0 0 0,0 0 0,1 1 0,-1-1 0,11-2 0,58-9 0,-36 7 0,346-88-1365,-362 90-5461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1.0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24575,'0'48'0,"-16"366"0,-19-110-1365,33-278-5461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1.9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24575,'4'0'0,"7"0"0,9 0 0,7 0 0,7 0 0,7 0 0,6 0 0,3 0 0,3 0 0,6 0 0,10 0 0,-1 0 0,0 0 0,-6 0 0,-13 0-8191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2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3.6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24575,'1'108'0,"-3"121"0,0-217 0,0 0 0,0 0 0,-8 19 0,6-20 0,1 0 0,0 1 0,-2 17 0,5-27 0,1 0 0,-1 0 0,1 0 0,-1 0 0,1 0 0,-1 0 0,1 0 0,0 0 0,0 0 0,0 0 0,0-1 0,0 1 0,0 0 0,1-1 0,-1 1 0,1-1 0,-1 1 0,1-1 0,-1 0 0,1 0 0,0 0 0,-1 0 0,1 0 0,0 0 0,0 0 0,0 0 0,0-1 0,0 1 0,0-1 0,2 1 0,12 3 0,-1-1 0,31 2 0,-33-4 0,332 6 0,-206-9-1365,-116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4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24575,'-2'1'0,"1"-1"0,0 1 0,0-1 0,0 1 0,-1-1 0,1 1 0,0 0 0,0 0 0,0-1 0,0 1 0,0 0 0,0 0 0,1 0 0,-1 0 0,0 0 0,0 0 0,1 1 0,-1-1 0,1 0 0,-1 0 0,1 0 0,-1 1 0,1-1 0,0 0 0,-1 0 0,1 1 0,0-1 0,0 2 0,-5 43 0,5-40 0,-3 72 0,-15 159 0,-15 113 0,31-309 0,-12 52-1365,10-71-5461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6.1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57 24575,'-1'-1'0,"1"0"0,-1 0 0,1-1 0,-1 1 0,1 0 0,-1 0 0,0 0 0,0 0 0,1 0 0,-1 0 0,0 0 0,0 0 0,0 0 0,0 1 0,0-1 0,0 0 0,0 1 0,-1-1 0,-1 0 0,-27-13 0,26 13 0,-10-4 0,-1 0 0,0 1 0,0 1 0,0 0 0,0 2 0,-1-1 0,-27 2 0,34 1 0,-1 0 0,1 0 0,0 1 0,1 0 0,-1 0 0,0 1 0,1 1 0,-1-1 0,1 1 0,0 1 0,0-1 0,1 1 0,-1 1 0,-8 7 0,10-6 0,-1 0 0,1 0 0,0 1 0,1 0 0,0 0 0,0 0 0,1 1 0,-1-1 0,2 1 0,0 0 0,0 1 0,0-1 0,1 0 0,1 1 0,-1-1 0,2 1 0,-1-1 0,1 1 0,2 13 0,-2-14 0,0 0 0,1-1 0,0 1 0,0 0 0,1-1 0,5 16 0,-5-20 0,1 0 0,-1 0 0,1 0 0,0 0 0,0 0 0,0-1 0,0 1 0,1-1 0,-1 0 0,1 0 0,0-1 0,0 1 0,0-1 0,6 3 0,3 2 0,1-2 0,0 1 0,1-2 0,-1 0 0,1 0 0,0-2 0,22 2 0,-28-3 0,0-1 0,-1 0 0,1-1 0,0 0 0,-1 0 0,1-1 0,-1 0 0,1-1 0,-1 1 0,0-2 0,0 1 0,0-1 0,-1 0 0,11-8 0,0-1 0,-1-2 0,0 0 0,-1-1 0,-1-1 0,-1 0 0,0-1 0,-1 0 0,18-35 0,-31 53 0,0-1 0,0 0 0,0 1 0,0-1 0,0 1 0,0-1 0,0 0 0,1 1 0,-1-1 0,0 0 0,0 1 0,1-1 0,-1 1 0,0-1 0,1 1 0,-1-1 0,1 1 0,-1-1 0,0 1 0,1-1 0,-1 1 0,1-1 0,0 1 0,-1 0 0,1-1 0,-1 1 0,1 0 0,-1 0 0,2-1 0,-1 22 0,-9 37 0,-9 16 0,-13 139 0,18-127 0,7-50 0,-2 51 0,2-35-1365,-1-29-5461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7:58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 24575,'0'-7'0,"1"1"0,0-1 0,1 0 0,0 1 0,0-1 0,0 1 0,1-1 0,-1 1 0,2 0 0,-1 0 0,1 0 0,0 1 0,0-1 0,0 1 0,8-7 0,0 0 0,1 1 0,1 0 0,0 1 0,28-17 0,-26 20 0,1 0 0,-1 1 0,1 1 0,0 0 0,0 1 0,1 1 0,-1 1 0,21 0 0,145 9 0,-179-7 0,8 1 0,0 0 0,0 0 0,-1 1 0,1 1 0,0 0 0,-1 1 0,0 0 0,0 0 0,0 1 0,0 1 0,-1 0 0,0 0 0,0 1 0,0 1 0,-1-1 0,0 1 0,-1 1 0,13 15 0,-14-13 0,-1-1 0,0 1 0,0 1 0,-1-1 0,-1 1 0,0 0 0,0 0 0,-1 0 0,-1 0 0,0 1 0,0-1 0,-2 1 0,0 15 0,0 2 0,0 15 0,-9 74 0,6-104 0,0-1 0,0 1 0,-2-1 0,0 0 0,0 0 0,-1 0 0,-1-1 0,-16 25 0,7-17 0,0-1 0,-1 0 0,-24 21 0,20-22 0,-2 0 0,0-2 0,-1-1 0,-31 16 0,43-26 0,-1 0 0,1-1 0,-1-1 0,0 0 0,-1-1 0,1 0 0,0-1 0,-1 0 0,1-2 0,-1 1 0,-16-3 0,26 2 0,0-1 0,0 0 0,1 0 0,-1 0 0,0 0 0,1 0 0,-1-1 0,0 0 0,1 0 0,0 0 0,0 0 0,-1 0 0,1-1 0,0 0 0,-4-4 0,2 1 0,1 0 0,0-1 0,1 1 0,-1-1 0,1 1 0,0-1 0,-3-13 0,1-3 0,1 0 0,1 0 0,1 0 0,1-29 0,1 47 0,0 0 0,0-1 0,1 1 0,0 0 0,0 0 0,0-1 0,0 1 0,1 0 0,0 0 0,0 1 0,1-1 0,-1 0 0,1 1 0,0-1 0,0 1 0,7-7 0,-5 6 0,1 1 0,0-1 0,1 1 0,-1 0 0,1 1 0,-1 0 0,1 0 0,0 0 0,0 1 0,13-3 0,9 1 0,0 2 0,0 0 0,0 2 0,56 7 0,-69-5 0,0 0 0,0 1 0,-1 0 0,0 2 0,1-1 0,-2 2 0,1 0 0,0 1 0,-1 0 0,-1 1 0,1 1 0,-1 0 0,-1 1 0,0 0 0,0 1 0,-1 0 0,0 1 0,-1 0 0,13 21 0,1 3 0,1-2 0,38 42 0,-43-53 0,4 5 0,50 55 0,-66-75 0,0 0 0,0-1 0,1-1 0,0 1 0,0-1 0,1-1 0,13 7 0,-8-11-1365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0.2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6 300 24575,'-3'-75'0,"1"40"0,2 0 0,6-57 0,-5 89 0,0 0 0,0 0 0,0 0 0,0 0 0,1 0 0,-1 0 0,1 0 0,0 0 0,0 1 0,0-1 0,0 1 0,0 0 0,0-1 0,1 1 0,-1 0 0,1 0 0,-1 0 0,1 1 0,0-1 0,0 1 0,0-1 0,0 1 0,0 0 0,0 0 0,0 0 0,0 1 0,1-1 0,2 1 0,14-2 0,0 0 0,0 2 0,31 3 0,-22-1 0,38-1 0,-1 3 0,126 25 0,27 36 0,-178-55 0,-36-10 0,1 1 0,-1 0 0,1 1 0,-1-1 0,0 1 0,1 0 0,7 5 0,-11-5 0,1 0 0,-1 0 0,0 1 0,0-1 0,0 1 0,0-1 0,0 1 0,-1 0 0,1-1 0,-1 1 0,0 0 0,1 0 0,-1 0 0,-1 0 0,1 1 0,0-1 0,0 4 0,1 31 0,0 0 0,-3 0 0,-1-1 0,-1 1 0,-10 41 0,0 4 0,-15 144 0,0-66 0,4-30 0,3-32-1365,18-79-5461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0.9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24575,'13'-1'0,"0"-1"0,1 0 0,-1-1 0,0 0 0,13-6 0,35-8 0,30 7 0,2 3 0,118 7 0,-119 1 0,-74-2-273,-1 0 0,1-2 0,-1 0 0,32-10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1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24575,'72'-21'0,"93"3"0,212 3 0,-356 15-341,0-1 0,0-1-1,23-5 1,-20 1-6485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2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24575,'345'-13'0,"-38"0"0,-238 13 0,-22 1 0,1-3 0,92-13 0,-114 10-682,50-1-1,-53 5-6143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8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24575,'0'-10'0,"2"0"0,-1 0 0,1 0 0,1 1 0,0-1 0,0 1 0,1-1 0,0 1 0,0 0 0,1 0 0,1 1 0,-1-1 0,1 1 0,1 1 0,0-1 0,0 1 0,0 0 0,1 0 0,-1 1 0,2 0 0,-1 1 0,1 0 0,15-7 0,-17 8 0,0 1 0,1 0 0,-1 0 0,1 1 0,0 0 0,0 0 0,0 1 0,0 0 0,0 0 0,-1 1 0,2 0 0,-2 0 0,1 1 0,0 0 0,0 1 0,0 0 0,0 0 0,-1 0 0,1 1 0,-1 0 0,0 1 0,1-1 0,-2 1 0,1 1 0,0-1 0,-1 1 0,0 1 0,0-1 0,-1 1 0,6 6 0,-3 0 0,0 1 0,-1-1 0,-1 1 0,7 20 0,-8-21 0,-1 0 0,2-1 0,-1 0 0,14 20 0,-15-27 0,-1 0 0,1-1 0,0 1 0,0-1 0,0 0 0,0 0 0,1 0 0,-1 0 0,1-1 0,-1 0 0,1 0 0,0 0 0,0 0 0,0-1 0,9 1 0,-5-1-59,-1 0 0,0 0-1,1-1 1,-1-1-1,0 0 1,0 0 0,1 0-1,-1-1 1,0 0 0,0-1-1,-1 1 1,1-2 0,0 1-1,-1-1 1,0 0-1,0-1 1,0 1 0,0-2-1,-1 1 1,0-1 0,0 1-1,9-13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09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24575,'-1'-20'0,"2"0"0,0 0 0,1 0 0,6-20 0,-7 34 0,1-1 0,1 1 0,-1-1 0,1 1 0,0 0 0,1 0 0,0 1 0,-1-1 0,2 1 0,-1-1 0,1 1 0,-1 0 0,1 1 0,1-1 0,7-4 0,-1 1 0,0 0 0,1 1 0,0 1 0,0 0 0,0 1 0,17-4 0,-24 8 0,1-1 0,0 2 0,-1-1 0,1 1 0,0 0 0,0 0 0,-1 1 0,1 0 0,-1 0 0,1 1 0,-1 0 0,1 0 0,-1 0 0,0 1 0,10 5 0,-4-1 0,-1 0 0,1 2 0,-1-1 0,-1 1 0,1 1 0,-1-1 0,-1 2 0,16 21 0,43 63 0,-63-88 0,0-1 0,1 0 0,0 0 0,0 0 0,0-1 0,1 0 0,-1 0 0,1-1 0,0 0 0,1 0 0,-1-1 0,1 0 0,-1 0 0,1 0 0,0-1 0,0 0 0,0-1 0,1 0 0,14 0 0,-13 0 0,0-2 0,0 1 0,0-1 0,0-1 0,0 1 0,0-2 0,-1 1 0,1-2 0,-1 1 0,0-1 0,0 0 0,0-1 0,-1 0 0,1-1 0,14-12 0,-3-4-1365,-5 1-5461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4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794 56 24575,'-16'-1'0,"0"-1"0,0-1 0,0 0 0,1-1 0,-23-9 0,19 6 0,0 1 0,-37-6 0,-14 7 0,-94 6 0,68 1 0,85-2 0,1 0 0,-1 0 0,0 1 0,1 1 0,-1 0 0,-18 6 0,25-7 0,0 1 0,1 0 0,0 0 0,-1 1 0,1-1 0,0 1 0,0 0 0,0-1 0,0 1 0,1 1 0,-1-1 0,1 0 0,0 0 0,0 1 0,0 0 0,0-1 0,1 1 0,-1 0 0,1 0 0,0 0 0,-1 4 0,-3 33 0,1 0 0,2 1 0,2-1 0,10 82 0,-9-111 0,-1-9 0,0 0 0,0 0 0,0-1 0,1 1 0,-1 0 0,1 0 0,0-1 0,0 1 0,0-1 0,0 1 0,0-1 0,1 1 0,-1-1 0,1 0 0,2 4 0,-1-4 0,-1-1 0,0 0 0,1 0 0,-1 0 0,0-1 0,1 1 0,-1-1 0,1 1 0,-1-1 0,1 0 0,-1 0 0,1 0 0,-1 0 0,1 0 0,0 0 0,-1-1 0,4 0 0,103-25 0,-66 15 0,54-8 0,-79 16 0,127-9 0,-127 11 0,1 1 0,0 2 0,-1-1 0,1 2 0,29 8 0,-34-5 0,0 0 0,-1 1 0,1 0 0,-2 1 0,1 0 0,17 17 0,62 67 0,-79-77 0,0 0 0,-2 1 0,0 1 0,-1 0 0,0 1 0,-2-1 0,0 2 0,7 25 0,-11-30 0,-1 0 0,0 0 0,-1 0 0,0 1 0,-2 0 0,1-1 0,-2 1 0,0-1 0,-1 1 0,0-1 0,-1 0 0,-5 15 0,4-19 0,-1-1 0,0 0 0,0 0 0,-1 0 0,0-1 0,-1 0 0,0 0 0,0 0 0,-11 8 0,-82 59 0,71-55 0,-50 36 0,-151 81 0,200-123 0,1-1 0,-2-1 0,0-2 0,0-1 0,-1-1 0,0-2 0,0-1 0,0-2 0,-39-1 0,-69-8-1365,118 5-5461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5.3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612 26 24575,'-1'-1'0,"1"0"0,-1-1 0,0 1 0,1 0 0,-1 0 0,0-1 0,0 1 0,0 0 0,1 0 0,-1 0 0,0 0 0,-1 0 0,1 1 0,0-1 0,0 0 0,0 0 0,0 1 0,-1-1 0,1 0 0,0 1 0,-1-1 0,1 1 0,0 0 0,-1 0 0,1-1 0,0 1 0,-3 0 0,-41-3 0,33 4 0,-1 0 0,1 2 0,0-1 0,0 2 0,0-1 0,0 2 0,0 0 0,1 0 0,0 1 0,0 0 0,1 1 0,0 0 0,-17 15 0,-8 12 0,1 1 0,-35 48 0,38-45 0,6-7 0,1 1 0,2 1 0,1 1 0,-30 70 0,41-82 0,2 1 0,1 1 0,1-1 0,1 1 0,1 0 0,1 0 0,1 0 0,1 1 0,3 31 0,-1-49 0,0 0 0,0 0 0,1 1 0,0-1 0,1 0 0,-1-1 0,1 1 0,1 0 0,-1-1 0,1 0 0,0 0 0,0 0 0,8 8 0,-4-6 0,1-1 0,0 0 0,0 0 0,0-1 0,0-1 0,1 1 0,0-2 0,12 5 0,15 2 0,1-1 0,0-2 0,77 6 0,-106-13 0,14 1 0,1-1 0,-1 0 0,0-2 0,1-1 0,-1 0 0,44-12 0,-51 9 0,-1-1 0,1-1 0,-1 0 0,-1-1 0,1-1 0,-2 0 0,1-1 0,-1 0 0,-1-1 0,17-18 0,-12 10 0,-1-1 0,0-1 0,-2 0 0,-1 0 0,-1-2 0,0 1 0,10-31 0,-12 29 0,-1 0 0,-1 0 0,-2-1 0,0 0 0,-1 0 0,2-41 0,-6 53 0,-1-1 0,-1 0 0,0 1 0,-1-1 0,0 1 0,-1 0 0,-1-1 0,0 2 0,0-1 0,-1 0 0,-1 1 0,0 0 0,-1 0 0,-1 0 0,1 1 0,-2 0 0,1 1 0,-1 0 0,-1 0 0,0 1 0,-1 0 0,-21-14 0,-20-14-84,28 18-172,0 2 0,0 1-1,-2 1 1,-51-22 0,55 30-6570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6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818 0 24575,'-4'1'0,"0"-1"0,0 1 0,0 0 0,0 0 0,0 1 0,0-1 0,0 1 0,1 0 0,-1 0 0,1 0 0,-7 5 0,-37 35 0,36-32 0,-103 105 54,-121 157-1,-80 149-1153,283-377 728,21-28-6454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7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24575,'-4'0'0,"1"1"0,-1-1 0,1 1 0,-1-1 0,1 1 0,0 0 0,-1 0 0,1 0 0,0 1 0,0-1 0,0 1 0,0 0 0,0 0 0,0 0 0,0 0 0,1 1 0,-1-1 0,1 0 0,0 1 0,-1 0 0,1 0 0,0 0 0,1 0 0,-1 0 0,0 0 0,1 0 0,0 0 0,0 0 0,0 1 0,0-1 0,0 1 0,0 4 0,1-4 0,-1 0 0,1 0 0,0 0 0,0 0 0,0 0 0,0 0 0,1 0 0,0 0 0,0 0 0,0 0 0,0 0 0,1 0 0,-1-1 0,1 1 0,0 0 0,0-1 0,0 1 0,1-1 0,-1 0 0,1 0 0,-1 0 0,1 0 0,0 0 0,1-1 0,-1 1 0,0-1 0,7 3 0,-5-2 0,0-1 0,0-1 0,0 1 0,0-1 0,1 0 0,-1 0 0,0 0 0,1-1 0,-1 1 0,1-1 0,-1-1 0,0 1 0,1-1 0,-1 0 0,0 0 0,1-1 0,6-2 0,-9 2 0,-1 1 0,1-1 0,0 0 0,-1 0 0,0 0 0,0 0 0,1-1 0,-1 1 0,-1-1 0,1 1 0,0-1 0,0 0 0,-1 0 0,0 1 0,0-1 0,1 0 0,-2 0 0,1 0 0,0 0 0,-1-1 0,1 1 0,-1 0 0,0 0 0,0 0 0,0 0 0,0 0 0,-1-1 0,1 1 0,-1 0 0,0 0 0,-1-3 0,0-3-227,0 1-1,-1-1 1,0 1-1,-1-1 1,-5-9-1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28:18.9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4 24575,'-41'-1'0,"28"-1"0,0 2 0,0-1 0,0 2 0,0 0 0,0 0 0,-19 6 0,28-5 0,0 0 0,0 0 0,1 1 0,0 0 0,-1 0 0,1 0 0,0 0 0,0 0 0,1 1 0,-1-1 0,1 1 0,-1-1 0,1 1 0,0 0 0,1 0 0,-1 0 0,1 0 0,0 1 0,0-1 0,-1 7 0,-2 11 0,1 0 0,1 34 0,0-30 0,1-13 0,1 0 0,0 0 0,1 0 0,3 20 0,-4-31 0,1 1 0,0 0 0,0-1 0,-1 1 0,2-1 0,-1 1 0,0-1 0,0 0 0,1 1 0,-1-1 0,1 0 0,0 0 0,0 0 0,0 0 0,0 0 0,0 0 0,0-1 0,0 1 0,1-1 0,-1 1 0,0-1 0,1 0 0,-1 0 0,1 0 0,0 0 0,4 0 0,5 1 0,0-2 0,0 0 0,0 0 0,0-1 0,0 0 0,0-1 0,0-1 0,-1 0 0,1 0 0,-1-1 0,0-1 0,0 0 0,18-11 0,-20 12 0,-1-1 0,0-1 0,-1 1 0,1-1 0,-1-1 0,0 1 0,-1-1 0,1-1 0,-1 1 0,-1-1 0,0 0 0,0 0 0,0 0 0,-1-1 0,0 0 0,-1 0 0,5-17 0,-8 22 4,1-1-1,-1 0 1,0 1 0,0-1-1,0 0 1,-1 1-1,1-1 1,-1 1 0,0-1-1,-1 1 1,1-1-1,-1 1 1,0 0 0,-2-5-1,-3-1-83,0 1 1,-1-1-1,-16-15 0,0-1-1020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39.2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1 185 24575,'0'-1'0,"1"0"0,-1 0 0,1 0 0,0 0 0,-1 0 0,1 0 0,0 0 0,0 0 0,0 0 0,-1 1 0,1-1 0,0 0 0,0 1 0,0-1 0,0 1 0,0-1 0,0 1 0,1-1 0,-1 1 0,0 0 0,0-1 0,0 1 0,0 0 0,0 0 0,2 0 0,38-5 0,-35 5 0,396-5 0,-219 8 0,2509-3 0,-2508-13 0,-58 2 0,10 2 0,175-4 0,-274 11 0,50-8 0,-49 5 0,49-1 0,-68 5 0,1-1 0,-1-1 0,1-1 0,24-8 0,-23 6 0,0 0 0,0 2 0,30-3 0,-14 4 0,72-16 0,-72 10 0,67-5 0,302 12 0,-203 4 0,-200-2 0,0 0 0,0 1 0,0-1 0,0 1 0,0-1 0,0 1 0,0 0 0,0 0 0,0 0 0,0 1 0,-1-1 0,1 1 0,0-1 0,-1 1 0,1 0 0,-1 0 0,0 0 0,0 0 0,0 1 0,0-1 0,0 0 0,0 1 0,0 0 0,-1-1 0,0 1 0,1 0 0,-1 0 0,0 0 0,0 0 0,0 0 0,-1 0 0,1 0 0,-1 0 0,0 0 0,0 5 0,1 13 0,-1 1 0,-1-1 0,-1 1 0,-5 21 0,4-25 0,-12 47 0,-2-1 0,-4 0 0,-2-2 0,-36 70 0,-24 66 0,50-112 0,-35 105 0,31-71 0,-21 81 0,57-200 0,1 1 0,-1 0 0,1 0 0,-1 0 0,1 0 0,-1 0 0,1 0 0,0 0 0,0 1 0,0-1 0,0 0 0,0 0 0,1 0 0,-1 0 0,1 0 0,-1 0 0,1 0 0,0 0 0,0-1 0,0 1 0,0 0 0,0 0 0,0-1 0,2 4 0,0-4 0,0 1 0,0-1 0,1 0 0,-1-1 0,0 1 0,0 0 0,0-1 0,1 0 0,-1 0 0,0 0 0,0 0 0,1 0 0,-1 0 0,0-1 0,4-1 0,96-19 0,-49 9 0,77-7 0,461-6 0,-578 25 0,101-1 0,217 29 0,-161-7 0,35 7 0,-101-7 0,1-4 0,0-4 0,114-3 0,-199-9 0,-11-1 0,0 1 0,-1-1 0,1-1 0,-1 0 0,16-4 0,-24 5 0,0 0 0,0-1 0,0 1 0,1-1 0,-1 1 0,0-1 0,0 0 0,0 1 0,0-1 0,0 0 0,0 0 0,0 0 0,-1 0 0,1 0 0,0 0 0,0 0 0,-1 0 0,1 0 0,0-2 0,0 1 0,-1 0 0,0 0 0,0 0 0,0 0 0,0 0 0,0 0 0,-1 0 0,1 0 0,0 0 0,-1 0 0,1 0 0,-1 0 0,0 0 0,0 0 0,-2-3 0,-20-34 0,-3 0 0,-1 2 0,-2 1 0,-1 2 0,-42-38 0,26 26 0,-63-81 0,103 119 0,-9-12 0,9 20 0,3 15 0,3 3 0,0 1 0,2-1 0,0 1 0,1-1 0,11 34 0,39 85 0,-45-121 0,2 1 0,-1-1 0,2-1 0,0 0 0,1 0 0,19 18 0,91 73 0,-94-83 0,-9-11 0,-15-11 0,-1 1 0,0 0 0,0-1 0,0 1 0,0 0 0,0 1 0,0-1 0,-1 0 0,1 1 0,-1 0 0,4 4 0,-6-6 0,-1 0 0,1 0 0,-1-1 0,0 1 0,1 0 0,-1-1 0,1 1 0,-1-1 0,0 1 0,0-1 0,1 1 0,-1-1 0,0 0 0,0 1 0,0-1 0,1 0 0,-1 1 0,0-1 0,0 0 0,0 0 0,0 0 0,0 0 0,0 0 0,-1 0 0,-29 2 0,27-2 0,-19 0 0,0 1 0,0 1 0,0 1 0,1 1 0,-1 1 0,1 1 0,0 1 0,0 1 0,1 1 0,0 1 0,-36 22 0,-167 141 0,213-163 0,2 1 0,-1 0 0,-7 13 0,11-16 0,0 1 0,0-1 0,0-1 0,-1 1 0,-1-1 0,-14 12 0,16-20 0,7-10 0,8-12 0,12-14 0,2 1 0,2 2 0,1 0 0,47-46 0,-35 38 0,186-190 0,-207 214 0,1 0 0,2 1 0,28-20 0,-45 34 0,1 0 0,-1 0 0,0-1 0,0 1 0,0-1 0,-1 0 0,0 0 0,1 0 0,-1 0 0,0 0 0,-1 0 0,1-1 0,-1 1 0,0-1 0,0 1 0,0-1 0,-1 1 0,1-1 0,-1 1 0,0-1 0,-1 0 0,1 1 0,-1-1 0,-2-6 0,2 2 0,-1 1 0,0-1 0,-1 1 0,0 0 0,-1 0 0,1 0 0,-2 0 0,1 1 0,-1-1 0,0 1 0,0 0 0,-9-8 0,6 8-88,-12-11-232,0 1 1,-2 1 0,-44-27 0,50 36-6507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2.26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24575,'-1'10'0,"0"-1"0,-1 0 0,-1 0 0,-5 16 0,-1 2 0,1 9 0,1 0 0,2 0 0,-1 47 0,8 115 0,1-69 0,-3 172-1365,0-280-5461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4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24575,'1'4'0,"0"1"0,1-1 0,0 0 0,0 0 0,0 0 0,0 0 0,0 0 0,1 0 0,0-1 0,4 5 0,2 5 0,42 60 0,53 81 0,-37-44 0,-66-110 0,-1 1 0,0-1 0,1 1 0,-1 0 0,1-1 0,-1 1 0,1-1 0,-1 1 0,1-1 0,-1 0 0,1 1 0,-1-1 0,1 1 0,0-1 0,-1 0 0,1 0 0,-1 1 0,1-1 0,0 0 0,-1 0 0,1 0 0,0 0 0,0 0 0,-1 0 0,1 0 0,0 0 0,-1 0 0,1 0 0,0 0 0,-1 0 0,2 0 0,16-19 0,9-38 0,-25 51 0,90-245 0,-80 221 0,-1 3 0,2-1 0,15-25 0,-27 52 0,-1 0 0,1-1 0,-1 1 0,1 0 0,-1 0 0,1 0 0,0-1 0,0 1 0,0 0 0,0 0 0,0 0 0,0 0 0,0 1 0,0-1 0,0 0 0,0 0 0,0 0 0,0 1 0,1-1 0,-1 1 0,0-1 0,0 1 0,1-1 0,-1 1 0,0 0 0,1 0 0,-1 0 0,3 0 0,-2 1 0,0 0 0,-1 1 0,1 0 0,0-1 0,-1 1 0,1 0 0,-1 0 0,0 0 0,0 0 0,0 0 0,0 0 0,0 0 0,0 0 0,0 0 0,-1 1 0,1-1 0,0 4 0,11 51 0,-3 0 0,4 88 0,-3-37 0,1 57 0,-11-116 0,-1 35 0,15 144 0,10-50-1365,-20-159-5461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5.7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24575,'0'130'0,"31"253"0,-21-300-61,-4 0 0,-6 112 0,-1-97-1121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47.5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24575,'4'-3'0,"0"0"0,1 1 0,-1-1 0,1 1 0,0 0 0,-1 0 0,1 0 0,0 0 0,0 1 0,1 0 0,-1 0 0,0 1 0,0-1 0,11 1 0,-1 1 0,0-1 0,-1 2 0,29 6 0,-25-2 0,-1 0 0,0 1 0,-1 1 0,0 1 0,0 0 0,-1 1 0,0 1 0,-1 0 0,0 1 0,0 1 0,-2 0 0,0 0 0,0 1 0,14 23 0,8 19 0,-3 0 0,40 103 0,-63-140 0,7 24 0,-3 1 0,-1 1 0,-2 0 0,4 51 0,-11-79 0,-1 0 0,0-1 0,-2 1 0,1 0 0,-2 0 0,-5 22 0,5-32 0,0 0 0,0-1 0,0 1 0,-1-1 0,0 0 0,0 0 0,-1 0 0,1 0 0,-1 0 0,-1-1 0,1 0 0,-1 0 0,0 0 0,0 0 0,0-1 0,-1 0 0,1 0 0,-8 4 0,-32 14 0,-64 22 0,89-37 0,-1-2 0,0 0 0,-1-2 0,1 0 0,-39-1 0,-30-3-1365,71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0.8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24575,'-410'0'0,"407"-1"0,1 1 0,-1 0 0,1 0 0,-1 1 0,0-1 0,1 0 0,-1 1 0,1-1 0,-1 1 0,1 0 0,-1 0 0,1 0 0,0 0 0,-1 1 0,1-1 0,0 0 0,0 1 0,0 0 0,0-1 0,0 1 0,0 0 0,1 0 0,-3 3 0,2 0 0,-1 1 0,1 0 0,1 0 0,-1 0 0,1 0 0,0 0 0,0 0 0,1 0 0,0 7 0,0 23 0,1 0 0,2 0 0,2-1 0,1 1 0,2-1 0,1-1 0,16 39 0,-19-51 0,-1 0 0,-1 1 0,-1 0 0,0 45 0,5 34 0,-7-97 0,0 1 0,0 0 0,0 0 0,1 0 0,0-1 0,5 9 0,-7-13 0,1 0 0,-1-1 0,0 1 0,1-1 0,-1 1 0,1-1 0,-1 1 0,1-1 0,-1 1 0,1-1 0,-1 1 0,1-1 0,-1 0 0,1 1 0,0-1 0,-1 0 0,1 0 0,0 0 0,-1 1 0,1-1 0,0 0 0,-1 0 0,1 0 0,1 0 0,0-1 0,-1 1 0,1-1 0,-1 0 0,1 1 0,-1-1 0,0 0 0,1 0 0,-1 0 0,0 0 0,1-1 0,-1 1 0,0 0 0,0 0 0,0-1 0,1-1 0,8-12 0,2 1 0,-1 0 0,2 0 0,19-16 0,-25 25 0,-1 1 0,1 0 0,0 0 0,1 0 0,-1 1 0,1 0 0,-1 0 0,1 1 0,0 0 0,0 1 0,0-1 0,13 1 0,18-1 0,0 3 0,0 1 0,72 14 0,-92-12 0,-1 1 0,0 0 0,0 2 0,0 0 0,-1 1 0,0 0 0,0 2 0,-1 0 0,-1 1 0,15 12 0,-23-16 0,0 1 0,-1 0 0,0 0 0,-1 0 0,0 1 0,0-1 0,-1 1 0,0 0 0,0 1 0,-1-1 0,0 1 0,2 14 0,-3-10 0,0 1 0,-1 0 0,-1-1 0,0 1 0,0-1 0,-2 1 0,-5 26 0,4-32 0,-1 1 0,0-2 0,0 1 0,-1 0 0,0-1 0,0 0 0,-1 0 0,0 0 0,0-1 0,-1 0 0,0 0 0,0-1 0,0 1 0,-10 4 0,0 0 0,0-1 0,-1 0 0,0-1 0,-1-1 0,-32 9 0,11-6 0,16-3 0,-1-1 0,-1-1 0,1-1 0,-1-2 0,-28 1 0,-26-5-1365,56 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2.1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0 24575,'2'197'0,"-5"210"0,-7-294 0,-3 50 0,2 141 0,0 31 0,7-264 0,0-64 0,0-22 0,-1-30 0,2-44-1365,1-11-5461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8:59:55.5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24575,'78'-2'0,"-1"-4"0,80-16 0,149-47 0,-264 57 0,-18 5 0,-1 1 0,1 1 0,-1 1 0,34-1 0,7 4 0,220 4 0,-235 2 0,55 13 0,-59-9 0,77 5 0,99-4 0,138 2 0,-185 0 0,4-1 0,474-11 0,-649-1 0,0 1 0,-1 0 0,1 0 0,0 0 0,-1 1 0,1-1 0,-1 0 0,1 1 0,0 0 0,-1 0 0,1 0 0,-1 0 0,0 0 0,1 0 0,-1 0 0,0 1 0,0-1 0,0 1 0,1 0 0,-2 0 0,1 0 0,2 2 0,-1 1 0,-1 1 0,0-1 0,-1 1 0,1-1 0,-1 1 0,0-1 0,0 1 0,-1 0 0,1 9 0,-2 387 0,-2-157 0,3 738 0,0-977 0,0 0 0,0-1 0,-1 1 0,1 0 0,-1-1 0,0 1 0,-1-1 0,1 1 0,-5 8 0,4-11 0,0-1 0,0 0 0,0 1 0,0-1 0,0 0 0,-1 0 0,1 0 0,-1 0 0,1-1 0,-1 1 0,0-1 0,0 1 0,1-1 0,-1 0 0,0 0 0,0 0 0,0-1 0,0 1 0,-5 0 0,-38 2 0,1-2 0,-1-2 0,0-1 0,1-3 0,-55-12 0,-105-9 0,-249 24 0,225 4 0,-18 12 0,104-4 0,14-1 0,-144 4 0,-760-14-1365,1014 1-5461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0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24575,'489'0'0,"-441"4"-1365,-31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0:35:50.47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1.8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24575,'527'0'-1365,"-503"0"-5461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3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24575,'0'-3'0,"0"0"0,0-1 0,0 1 0,1 0 0,0-1 0,-1 1 0,1 0 0,0-1 0,1 1 0,-1 0 0,1 0 0,-1 0 0,1 0 0,0 1 0,0-1 0,0 0 0,0 1 0,1-1 0,2-2 0,0 2 0,1-1 0,-1 1 0,1 0 0,0 0 0,-1 1 0,1 0 0,0 0 0,1 0 0,9-1 0,7 0 0,1 2 0,-1 0 0,1 2 0,37 5 0,-11 1 0,-1 2 0,0 2 0,-1 2 0,64 27 0,-96-33 0,0 0 0,-1 1 0,0 0 0,0 2 0,-1-1 0,0 2 0,-1 0 0,0 1 0,-1 0 0,0 0 0,-1 1 0,-1 1 0,0 0 0,0 1 0,-2 0 0,10 22 0,-14-27 0,-1 1 0,0-1 0,0 1 0,-2-1 0,1 1 0,-1 0 0,-1 0 0,0 0 0,0 0 0,-3 14 0,2-21 0,0 1 0,0-1 0,-1 1 0,1-1 0,-1 0 0,0 0 0,0 0 0,0 1 0,0-2 0,-1 1 0,0 0 0,0-1 0,0 1 0,0-1 0,0 0 0,-1 0 0,0 0 0,1 0 0,-1-1 0,0 1 0,0-1 0,0 0 0,-1 0 0,1-1 0,0 1 0,-7 0 0,-23 3 0,-1-1 0,1-3 0,-68-4 0,-41 1 0,141 2 0,-1 1 0,1-1 0,0 1 0,0-1 0,0 1 0,-1 0 0,1 0 0,0 0 0,0 0 0,0 0 0,0 1 0,0-1 0,1 0 0,-1 1 0,0-1 0,1 1 0,-1 0 0,1 0 0,-1 0 0,1-1 0,0 1 0,0 0 0,0 1 0,0-1 0,0 0 0,0 0 0,1 0 0,-1 0 0,1 1 0,-1 2 0,-1 9 0,1 0 0,0 0 0,2 27 0,0-19 0,1 43-455,3 0 0,18 87 0,-16-122-6371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3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4.7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24575,'5'-3'0,"0"0"0,1 1 0,-1-1 0,0 1 0,1 1 0,-1-1 0,1 1 0,0 0 0,-1 0 0,1 0 0,0 1 0,0 0 0,7 0 0,4 0 0,428-4 36,-249 6-1437,-169-2-5425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00:05.7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24575,'83'-1'0,"47"0"0,161 20 0,-239-15-61,77-2-1,-75-3-1180,-30 1-5584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0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24575,'0'8'0,"0"6"0,0 9 0,0 8 0,0 10 0,0 10 0,0 7 0,0 3 0,-4-7 0,-1-7 0,0-9 0,1-6 0,-2-9 0,-1-5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2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143 24575,'-8'0'0,"-21"-2"0,0 2 0,0 1 0,1 2 0,-1 0 0,1 2 0,-1 1 0,-53 19 0,-10 20 0,3 3 0,-99 71 0,-60 80 0,194-152 0,34-28 0,1 0 0,0 2 0,2 0 0,1 0 0,0 2 0,-20 39 0,12-11 0,1 1 0,-16 61 0,34-96 0,1 1 0,1-1 0,1 1 0,1 0 0,0 0 0,1 0 0,1 0 0,1-1 0,0 1 0,7 23 0,-2-15 0,1 0 0,1-1 0,1 0 0,2-1 0,1 0 0,15 24 0,-21-39 0,1 0 0,-1 0 0,1-1 0,1 0 0,-1 0 0,1-1 0,1 0 0,0-1 0,-1 0 0,2 0 0,-1-1 0,1-1 0,14 5 0,13 2 0,0-2 0,62 6 0,-59-10 0,92 14 0,259 2 0,-369-22 0,-1-2 0,1-1 0,-1-1 0,1 0 0,-1-2 0,-1-1 0,0 0 0,28-16 0,15-13 0,74-57 0,-66 43 0,-18 14 0,78-71 0,-111 88 0,-1-1 0,-2-1 0,0 0 0,-1-1 0,-1-1 0,15-32 0,-19 29 0,-2-1 0,0 0 0,-2 0 0,-1-1 0,-2 0 0,0 0 0,-2-1 0,-1-32 0,-3 16 0,-2 0 0,-1 1 0,-3 0 0,-19-69 0,18 91 0,0 0 0,-2 0 0,-1 1 0,0 0 0,-2 1 0,-1 0 0,0 1 0,-29-30 0,-9-3 0,-91-69 0,103 90 0,35 27-47,-2 0 0,1 1 0,0 0 0,-1 0 0,0 1 0,0 0 0,0 0 0,0 0 0,0 1-1,-1 0 1,1 1 0,-1-1 0,1 2 0,-1-1 0,0 1 0,1 0 0,-1 0 0,1 1 0,-1 0 0,1 0 0,-1 1 0,1 0-1,-1 1 1,1-1 0,0 1 0,0 1 0,1-1 0,-9 6 0,-4 6-6779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4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24575,'0'-3'0,"1"-1"0,0 1 0,0-1 0,0 1 0,0-1 0,1 1 0,0 0 0,-1 0 0,1 0 0,0 0 0,0 0 0,1 0 0,-1 0 0,1 1 0,-1-1 0,1 1 0,0-1 0,0 1 0,0 0 0,0 1 0,0-1 0,0 0 0,1 1 0,-1 0 0,1-1 0,5 0 0,9-3 0,0 0 0,1 1 0,32-3 0,-34 6 0,0 0 0,0 1 0,0 0 0,1 2 0,-1 0 0,0 1 0,32 9 0,-42-9 0,-1-1 0,1 1 0,-1 1 0,0-1 0,0 1 0,0 0 0,-1 0 0,1 1 0,-1-1 0,0 1 0,-1 0 0,1 1 0,-1-1 0,0 1 0,0 0 0,0 0 0,-1 0 0,0 0 0,0 1 0,-1-1 0,0 1 0,2 8 0,-1 0 0,0 0 0,-1 0 0,-1 0 0,0 0 0,-1 0 0,-1 0 0,0 0 0,-1 0 0,-1-1 0,0 1 0,-1 0 0,0-1 0,-1 0 0,-1 0 0,0-1 0,-1 1 0,-1-1 0,-8 12 0,-23 26 0,-3-1 0,-1-2 0,-62 53 0,102-99 0,1-1 0,0 1 0,0 0 0,0 0 0,0 0 0,0 0 0,0 0 0,1 0 0,-1 0 0,1 1 0,-1-1 0,1 1 0,0-1 0,0 1 0,0-1 0,0 1 0,1 0 0,-2 4 0,3-5 0,0 0 0,0 0 0,0 0 0,0 0 0,0 0 0,0-1 0,0 1 0,1 0 0,-1 0 0,1-1 0,-1 1 0,1-1 0,0 1 0,0-1 0,-1 0 0,1 0 0,0 0 0,0 0 0,0 0 0,0 0 0,0 0 0,0-1 0,4 2 0,22 4-11,0 0 0,1-1 0,-1-2-1,1-1 1,0-1 0,52-6 0,3 2-1276,-60 3-5539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5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 165 24575,'-7'-1'0,"-1"-1"0,1 0 0,-1 0 0,1 0 0,0-1 0,0 0 0,0-1 0,-12-8 0,-25-11 0,-37-5 0,-1 3 0,-87-13 0,122 30 0,0 2 0,-1 2 0,1 3 0,-1 1 0,-59 9 0,94-6 0,1 0 0,0 1 0,0 0 0,0 1 0,0 1 0,1 0 0,0 0 0,0 1 0,1 0 0,0 1 0,0 0 0,-14 15 0,-8 14 0,-54 75 0,71-91 0,3-2 0,0 0 0,2 1 0,0 0 0,2 0 0,-10 34 0,-20 113 0,29-120 0,-20 150 0,21-135 0,3-10 0,3-1 0,6 87 0,-3-131 0,0 0 0,1 0 0,0-1 0,1 1 0,0 0 0,0-1 0,0 0 0,0 0 0,1 0 0,0 0 0,1 0 0,-1-1 0,1 0 0,0 0 0,0 0 0,1-1 0,-1 1 0,1-1 0,0-1 0,0 1 0,7 2 0,2 2 0,0-2 0,1 0 0,-1 0 0,1-2 0,0 0 0,1-1 0,-1 0 0,17 0 0,37-1 0,1-3 0,-1-2 0,122-24 0,-165 20 0,-1-1 0,0-2 0,-1-1 0,0 0 0,-1-2 0,31-21 0,-22 10 0,0-2 0,-2 0 0,43-49 0,-57 53 0,-1-1 0,-1 0 0,-1-1 0,-1-1 0,-2 0 0,0-1 0,-1 0 0,-2 0 0,-1-1 0,-1 0 0,3-29 0,-3 6 0,17-211 0,-23 249 3,-1 0 0,0 1 0,-1-1 0,0 0 0,-1 1 0,0 0 0,-1-1 0,0 1 0,-6-10 0,-8-12-66,-34-46-1,6 10-1204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7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24575,'18'0'0,"-4"-1"0,0 1 0,0 1 0,0 0 0,0 1 0,23 5 0,-33-5 0,1 0 0,-1 0 0,1 1 0,-1-1 0,0 1 0,0 0 0,0 0 0,0 0 0,-1 1 0,1-1 0,-1 1 0,0 0 0,0 0 0,0 0 0,-1 0 0,1 1 0,-1-1 0,0 1 0,0-1 0,1 6 0,-2-6 0,0 0 0,0 1 0,0-1 0,0 0 0,-1 1 0,0-1 0,0 0 0,0 1 0,0-1 0,-1 1 0,1-1 0,-1 0 0,0 0 0,-4 9 0,2-5 0,-1-1 0,-1 1 0,1-1 0,-1 0 0,-1 0 0,1 0 0,-8 6 0,-10 7 0,0-1 0,-2-1 0,-35 19 0,26-16 0,20-10 0,-1-2 0,-1 0 0,1-1 0,-2-1 0,1 0 0,-32 8 0,47-15 0,1 0 0,-1 0 0,1 0 0,-1 0 0,1 0 0,-1-1 0,1 1 0,-1 0 0,1 0 0,-1 0 0,1 1 0,0-1 0,-1 0 0,1 0 0,-1 0 0,1 0 0,-1 0 0,1 0 0,-1 1 0,1-1 0,0 0 0,-1 0 0,1 1 0,-1-1 0,1 0 0,0 1 0,-1-1 0,1 0 0,0 1 0,0-1 0,-1 1 0,1-1 0,0 0 0,0 1 0,-1-1 0,1 1 0,0-1 0,0 1 0,0-1 0,0 1 0,20 9 0,36 4 0,-18-7 0,0 2 0,38 14 0,-63-18 0,1 2 0,-1-1 0,-1 1 0,1 1 0,-1 0 0,0 1 0,-1 1 0,18 18 0,-21-19 0,-1-1 0,0 1 0,-1 1 0,0-1 0,-1 1 0,0 0 0,0 0 0,-1 0 0,0 1 0,2 11 0,-3-5 0,-1 0 0,0 0 0,-1 0 0,-1 0 0,-4 32 0,2-40 0,0-1 0,0 0 0,-1 0 0,-1 0 0,1 0 0,-1-1 0,0 1 0,-1-1 0,1 0 0,-2 0 0,1-1 0,-1 1 0,0-1 0,0 0 0,0-1 0,-1 1 0,-12 6 0,7-4 0,1-2 0,-1 1 0,-1-2 0,1 1 0,-1-2 0,1 0 0,-1 0 0,0-1 0,-1-1 0,-20 2 0,-12-6-1365,27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5T21:02:16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24575,'0'43'0,"2"0"0,11 56 0,-7-54 0,-5-34 0,0 0 0,1-1 0,0 1 0,0-1 0,7 18 0,-7-25 0,0 1 0,0-1 0,1 1 0,-1-1 0,1 0 0,0 0 0,0 0 0,0 0 0,0 0 0,0-1 0,1 1 0,-1-1 0,1 0 0,-1 0 0,1 0 0,0-1 0,0 1 0,0-1 0,4 1 0,31 5 0,0-2 0,0-1 0,1-2 0,76-7 0,-19 1 0,280 28 0,-232-11 0,31 4 0,225 10 0,-255-21 0,161 28 0,8 2 0,135-32 0,-235-7 0,1886 3 0,-2081-1 0,0-1 0,34-8 0,-32 5 0,0 1 0,24 0 0,-19 3 0,-12 2 0,0-1 0,0-1 0,0-1 0,19-4 0,-31 5 0,1 0 0,-1 0 0,0 0 0,0-1 0,0 1 0,1-1 0,-2 0 0,1 0 0,0 0 0,0 0 0,0 0 0,-1-1 0,0 1 0,1-1 0,-1 1 0,0-1 0,0 0 0,0 0 0,-1 0 0,1 0 0,-1-1 0,1 1 0,0-5 0,2-17-11,-1 0-1,-1 1 1,-1-1 0,-4-43-1,0 11-1296,3 34-5518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48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0 24575,'-4'0'0,"-5"0"0,-5 0 0,-4 0 0,-2 0 0,-3 0 0,0 0 0,-1 0 0,1 0 0,-1 0 0,1 0 0,3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9:29:50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 265 24575,'-3'-4'0,"1"0"0,-1 0 0,0 1 0,0-1 0,-1 1 0,1-1 0,-7-4 0,-7-7 0,8 5 0,-1 0 0,-1 0 0,0 1 0,0 0 0,-1 1 0,0 1 0,-1 0 0,-25-11 0,-13-1 0,-54-13 0,28 9 0,53 17 0,0 1 0,0 0 0,0 2 0,0 1 0,-33 1 0,-120 16 0,156-11 0,-1 1 0,1 1 0,0 1 0,1 1 0,0 0 0,0 2 0,-36 23 0,9 0 0,-78 71 0,95-74 0,2 1 0,0 1 0,3 1 0,0 2 0,-20 40 0,-2 13 0,-34 95 0,59-119 0,3 0 0,-17 109 0,27-122 0,1 5 0,-2 75 0,1-3 0,8-103 0,0 0 0,1 1 0,2-1 0,0 0 0,2 0 0,1 0 0,0-1 0,2 0 0,1 0 0,19 39 0,-15-32 0,1-1 0,1 0 0,2-1 0,1-1 0,1 0 0,1-2 0,40 43 0,-18-28 0,-15-14 0,1-2 0,35 26 0,-53-44 0,1-1 0,0 0 0,1 0 0,-1-1 0,1-1 0,0 0 0,0 0 0,0-1 0,1-1 0,-1 1 0,14-1 0,339-1 0,-168-3 0,-171 1 0,0-1 0,0 0 0,0-2 0,0-1 0,-1-1 0,0-1 0,45-20 0,-38 11 0,-1 0 0,0-3 0,-2 0 0,0-2 0,30-28 0,-14 5 0,-3-2 0,-1-1 0,-2-2 0,-3-2 0,-2-2 0,30-61 0,-43 69 0,-2-2 0,-1 1 0,-3-2 0,-2 0 0,-2 0 0,5-63 0,-3-301 0,-12 327 0,-2 52 0,0 0 0,-3 0 0,0 1 0,-3-1 0,0 1 0,-2 1 0,-1 0 0,-2 1 0,-1 0 0,-1 0 0,-1 2 0,-34-45 0,-12-9 0,-33-42 0,87 116-70,-1 0 0,0 1 1,0 0-1,-1 1 0,0 0 0,0 0 0,-13-4 0,10 3-736,-4-1-6020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02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10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1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4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02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10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1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20:21:24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11/17/2022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3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4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6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7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9.png"/><Relationship Id="rId7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8.xml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10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5.xml"/><Relationship Id="rId3" Type="http://schemas.openxmlformats.org/officeDocument/2006/relationships/image" Target="../media/image32.png"/><Relationship Id="rId7" Type="http://schemas.openxmlformats.org/officeDocument/2006/relationships/customXml" Target="../ink/ink12.xml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37.png"/><Relationship Id="rId4" Type="http://schemas.openxmlformats.org/officeDocument/2006/relationships/image" Target="../media/image33.svg"/><Relationship Id="rId9" Type="http://schemas.openxmlformats.org/officeDocument/2006/relationships/customXml" Target="../ink/ink13.xml"/><Relationship Id="rId1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1.png"/><Relationship Id="rId21" Type="http://schemas.openxmlformats.org/officeDocument/2006/relationships/customXml" Target="../ink/ink25.xml"/><Relationship Id="rId42" Type="http://schemas.openxmlformats.org/officeDocument/2006/relationships/customXml" Target="../ink/ink36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49.xml"/><Relationship Id="rId84" Type="http://schemas.openxmlformats.org/officeDocument/2006/relationships/image" Target="../media/image79.png"/><Relationship Id="rId89" Type="http://schemas.openxmlformats.org/officeDocument/2006/relationships/customXml" Target="../ink/ink60.xml"/><Relationship Id="rId16" Type="http://schemas.openxmlformats.org/officeDocument/2006/relationships/image" Target="../media/image46.png"/><Relationship Id="rId107" Type="http://schemas.openxmlformats.org/officeDocument/2006/relationships/customXml" Target="../ink/ink69.xml"/><Relationship Id="rId11" Type="http://schemas.openxmlformats.org/officeDocument/2006/relationships/customXml" Target="../ink/ink20.xml"/><Relationship Id="rId32" Type="http://schemas.openxmlformats.org/officeDocument/2006/relationships/image" Target="../media/image54.png"/><Relationship Id="rId37" Type="http://schemas.openxmlformats.org/officeDocument/2006/relationships/customXml" Target="../ink/ink33.xml"/><Relationship Id="rId53" Type="http://schemas.openxmlformats.org/officeDocument/2006/relationships/image" Target="../media/image64.png"/><Relationship Id="rId58" Type="http://schemas.openxmlformats.org/officeDocument/2006/relationships/customXml" Target="../ink/ink44.xml"/><Relationship Id="rId74" Type="http://schemas.openxmlformats.org/officeDocument/2006/relationships/customXml" Target="../ink/ink52.xml"/><Relationship Id="rId79" Type="http://schemas.openxmlformats.org/officeDocument/2006/relationships/image" Target="../media/image77.png"/><Relationship Id="rId102" Type="http://schemas.openxmlformats.org/officeDocument/2006/relationships/image" Target="../media/image88.png"/><Relationship Id="rId5" Type="http://schemas.openxmlformats.org/officeDocument/2006/relationships/customXml" Target="../ink/ink17.xml"/><Relationship Id="rId90" Type="http://schemas.openxmlformats.org/officeDocument/2006/relationships/image" Target="../media/image82.png"/><Relationship Id="rId95" Type="http://schemas.openxmlformats.org/officeDocument/2006/relationships/customXml" Target="../ink/ink63.xml"/><Relationship Id="rId22" Type="http://schemas.openxmlformats.org/officeDocument/2006/relationships/image" Target="../media/image49.png"/><Relationship Id="rId27" Type="http://schemas.openxmlformats.org/officeDocument/2006/relationships/customXml" Target="../ink/ink28.xml"/><Relationship Id="rId43" Type="http://schemas.openxmlformats.org/officeDocument/2006/relationships/image" Target="../media/image59.png"/><Relationship Id="rId48" Type="http://schemas.openxmlformats.org/officeDocument/2006/relationships/customXml" Target="../ink/ink39.xml"/><Relationship Id="rId64" Type="http://schemas.openxmlformats.org/officeDocument/2006/relationships/customXml" Target="../ink/ink47.xml"/><Relationship Id="rId69" Type="http://schemas.openxmlformats.org/officeDocument/2006/relationships/image" Target="../media/image72.png"/><Relationship Id="rId80" Type="http://schemas.openxmlformats.org/officeDocument/2006/relationships/customXml" Target="../ink/ink55.xml"/><Relationship Id="rId85" Type="http://schemas.openxmlformats.org/officeDocument/2006/relationships/customXml" Target="../ink/ink58.xml"/><Relationship Id="rId12" Type="http://schemas.openxmlformats.org/officeDocument/2006/relationships/image" Target="../media/image44.png"/><Relationship Id="rId17" Type="http://schemas.openxmlformats.org/officeDocument/2006/relationships/customXml" Target="../ink/ink23.xml"/><Relationship Id="rId33" Type="http://schemas.openxmlformats.org/officeDocument/2006/relationships/customXml" Target="../ink/ink31.xml"/><Relationship Id="rId38" Type="http://schemas.openxmlformats.org/officeDocument/2006/relationships/image" Target="../media/image57.png"/><Relationship Id="rId59" Type="http://schemas.openxmlformats.org/officeDocument/2006/relationships/image" Target="../media/image67.png"/><Relationship Id="rId103" Type="http://schemas.openxmlformats.org/officeDocument/2006/relationships/customXml" Target="../ink/ink67.xml"/><Relationship Id="rId108" Type="http://schemas.openxmlformats.org/officeDocument/2006/relationships/image" Target="../media/image91.png"/><Relationship Id="rId54" Type="http://schemas.openxmlformats.org/officeDocument/2006/relationships/customXml" Target="../ink/ink42.xml"/><Relationship Id="rId70" Type="http://schemas.openxmlformats.org/officeDocument/2006/relationships/customXml" Target="../ink/ink50.xml"/><Relationship Id="rId75" Type="http://schemas.openxmlformats.org/officeDocument/2006/relationships/image" Target="../media/image75.png"/><Relationship Id="rId91" Type="http://schemas.openxmlformats.org/officeDocument/2006/relationships/customXml" Target="../ink/ink61.xml"/><Relationship Id="rId9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52.png"/><Relationship Id="rId36" Type="http://schemas.openxmlformats.org/officeDocument/2006/relationships/image" Target="../media/image56.png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6" Type="http://schemas.openxmlformats.org/officeDocument/2006/relationships/image" Target="../media/image90.png"/><Relationship Id="rId10" Type="http://schemas.openxmlformats.org/officeDocument/2006/relationships/image" Target="../media/image43.png"/><Relationship Id="rId31" Type="http://schemas.openxmlformats.org/officeDocument/2006/relationships/customXml" Target="../ink/ink30.xml"/><Relationship Id="rId44" Type="http://schemas.openxmlformats.org/officeDocument/2006/relationships/customXml" Target="../ink/ink37.xml"/><Relationship Id="rId52" Type="http://schemas.openxmlformats.org/officeDocument/2006/relationships/customXml" Target="../ink/ink41.xml"/><Relationship Id="rId60" Type="http://schemas.openxmlformats.org/officeDocument/2006/relationships/customXml" Target="../ink/ink45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54.xml"/><Relationship Id="rId81" Type="http://schemas.openxmlformats.org/officeDocument/2006/relationships/customXml" Target="../ink/ink56.xml"/><Relationship Id="rId86" Type="http://schemas.openxmlformats.org/officeDocument/2006/relationships/image" Target="../media/image80.png"/><Relationship Id="rId94" Type="http://schemas.openxmlformats.org/officeDocument/2006/relationships/image" Target="../media/image84.png"/><Relationship Id="rId99" Type="http://schemas.openxmlformats.org/officeDocument/2006/relationships/customXml" Target="../ink/ink65.xml"/><Relationship Id="rId101" Type="http://schemas.openxmlformats.org/officeDocument/2006/relationships/customXml" Target="../ink/ink66.xml"/><Relationship Id="rId4" Type="http://schemas.openxmlformats.org/officeDocument/2006/relationships/image" Target="../media/image33.svg"/><Relationship Id="rId9" Type="http://schemas.openxmlformats.org/officeDocument/2006/relationships/customXml" Target="../ink/ink19.xml"/><Relationship Id="rId13" Type="http://schemas.openxmlformats.org/officeDocument/2006/relationships/customXml" Target="../ink/ink21.xml"/><Relationship Id="rId18" Type="http://schemas.openxmlformats.org/officeDocument/2006/relationships/image" Target="../media/image47.png"/><Relationship Id="rId39" Type="http://schemas.openxmlformats.org/officeDocument/2006/relationships/customXml" Target="../ink/ink34.xml"/><Relationship Id="rId109" Type="http://schemas.openxmlformats.org/officeDocument/2006/relationships/customXml" Target="../ink/ink70.xml"/><Relationship Id="rId34" Type="http://schemas.openxmlformats.org/officeDocument/2006/relationships/image" Target="../media/image55.png"/><Relationship Id="rId50" Type="http://schemas.openxmlformats.org/officeDocument/2006/relationships/customXml" Target="../ink/ink40.xml"/><Relationship Id="rId55" Type="http://schemas.openxmlformats.org/officeDocument/2006/relationships/image" Target="../media/image65.png"/><Relationship Id="rId76" Type="http://schemas.openxmlformats.org/officeDocument/2006/relationships/customXml" Target="../ink/ink53.xml"/><Relationship Id="rId97" Type="http://schemas.openxmlformats.org/officeDocument/2006/relationships/customXml" Target="../ink/ink64.xml"/><Relationship Id="rId104" Type="http://schemas.openxmlformats.org/officeDocument/2006/relationships/image" Target="../media/image89.png"/><Relationship Id="rId7" Type="http://schemas.openxmlformats.org/officeDocument/2006/relationships/customXml" Target="../ink/ink18.xml"/><Relationship Id="rId71" Type="http://schemas.openxmlformats.org/officeDocument/2006/relationships/image" Target="../media/image73.png"/><Relationship Id="rId92" Type="http://schemas.openxmlformats.org/officeDocument/2006/relationships/image" Target="../media/image83.png"/><Relationship Id="rId2" Type="http://schemas.openxmlformats.org/officeDocument/2006/relationships/image" Target="../media/image1.png"/><Relationship Id="rId29" Type="http://schemas.openxmlformats.org/officeDocument/2006/relationships/customXml" Target="../ink/ink29.xml"/><Relationship Id="rId24" Type="http://schemas.openxmlformats.org/officeDocument/2006/relationships/image" Target="../media/image50.png"/><Relationship Id="rId40" Type="http://schemas.openxmlformats.org/officeDocument/2006/relationships/image" Target="../media/image58.png"/><Relationship Id="rId45" Type="http://schemas.openxmlformats.org/officeDocument/2006/relationships/image" Target="../media/image60.png"/><Relationship Id="rId66" Type="http://schemas.openxmlformats.org/officeDocument/2006/relationships/customXml" Target="../ink/ink48.xml"/><Relationship Id="rId87" Type="http://schemas.openxmlformats.org/officeDocument/2006/relationships/customXml" Target="../ink/ink59.xml"/><Relationship Id="rId110" Type="http://schemas.openxmlformats.org/officeDocument/2006/relationships/image" Target="../media/image92.png"/><Relationship Id="rId61" Type="http://schemas.openxmlformats.org/officeDocument/2006/relationships/image" Target="../media/image68.png"/><Relationship Id="rId82" Type="http://schemas.openxmlformats.org/officeDocument/2006/relationships/image" Target="../media/image78.png"/><Relationship Id="rId19" Type="http://schemas.openxmlformats.org/officeDocument/2006/relationships/customXml" Target="../ink/ink24.xml"/><Relationship Id="rId14" Type="http://schemas.openxmlformats.org/officeDocument/2006/relationships/image" Target="../media/image45.png"/><Relationship Id="rId30" Type="http://schemas.openxmlformats.org/officeDocument/2006/relationships/image" Target="../media/image53.png"/><Relationship Id="rId35" Type="http://schemas.openxmlformats.org/officeDocument/2006/relationships/customXml" Target="../ink/ink32.xml"/><Relationship Id="rId56" Type="http://schemas.openxmlformats.org/officeDocument/2006/relationships/customXml" Target="../ink/ink43.xml"/><Relationship Id="rId77" Type="http://schemas.openxmlformats.org/officeDocument/2006/relationships/image" Target="../media/image76.png"/><Relationship Id="rId100" Type="http://schemas.openxmlformats.org/officeDocument/2006/relationships/image" Target="../media/image87.png"/><Relationship Id="rId105" Type="http://schemas.openxmlformats.org/officeDocument/2006/relationships/customXml" Target="../ink/ink68.xml"/><Relationship Id="rId8" Type="http://schemas.openxmlformats.org/officeDocument/2006/relationships/image" Target="../media/image42.png"/><Relationship Id="rId51" Type="http://schemas.openxmlformats.org/officeDocument/2006/relationships/image" Target="../media/image63.png"/><Relationship Id="rId72" Type="http://schemas.openxmlformats.org/officeDocument/2006/relationships/customXml" Target="../ink/ink51.xml"/><Relationship Id="rId93" Type="http://schemas.openxmlformats.org/officeDocument/2006/relationships/customXml" Target="../ink/ink62.xml"/><Relationship Id="rId98" Type="http://schemas.openxmlformats.org/officeDocument/2006/relationships/image" Target="../media/image86.png"/><Relationship Id="rId3" Type="http://schemas.openxmlformats.org/officeDocument/2006/relationships/image" Target="../media/image32.png"/><Relationship Id="rId25" Type="http://schemas.openxmlformats.org/officeDocument/2006/relationships/customXml" Target="../ink/ink27.xml"/><Relationship Id="rId46" Type="http://schemas.openxmlformats.org/officeDocument/2006/relationships/customXml" Target="../ink/ink38.xml"/><Relationship Id="rId67" Type="http://schemas.openxmlformats.org/officeDocument/2006/relationships/image" Target="../media/image71.png"/><Relationship Id="rId20" Type="http://schemas.openxmlformats.org/officeDocument/2006/relationships/image" Target="../media/image48.png"/><Relationship Id="rId41" Type="http://schemas.openxmlformats.org/officeDocument/2006/relationships/customXml" Target="../ink/ink35.xml"/><Relationship Id="rId62" Type="http://schemas.openxmlformats.org/officeDocument/2006/relationships/customXml" Target="../ink/ink46.xml"/><Relationship Id="rId83" Type="http://schemas.openxmlformats.org/officeDocument/2006/relationships/customXml" Target="../ink/ink57.xml"/><Relationship Id="rId88" Type="http://schemas.openxmlformats.org/officeDocument/2006/relationships/image" Target="../media/image81.png"/><Relationship Id="rId111" Type="http://schemas.openxmlformats.org/officeDocument/2006/relationships/hyperlink" Target="https://www.youtube.com/watch?v=ofTb57aZHZ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fTb57aZHZ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3.xml"/><Relationship Id="rId13" Type="http://schemas.openxmlformats.org/officeDocument/2006/relationships/image" Target="../media/image98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" Type="http://schemas.openxmlformats.org/officeDocument/2006/relationships/image" Target="../media/image94.png"/><Relationship Id="rId21" Type="http://schemas.openxmlformats.org/officeDocument/2006/relationships/image" Target="../media/image102.png"/><Relationship Id="rId7" Type="http://schemas.openxmlformats.org/officeDocument/2006/relationships/image" Target="../media/image95.png"/><Relationship Id="rId12" Type="http://schemas.openxmlformats.org/officeDocument/2006/relationships/customXml" Target="../ink/ink75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customXml" Target="../ink/ink77.xml"/><Relationship Id="rId20" Type="http://schemas.openxmlformats.org/officeDocument/2006/relationships/customXml" Target="../ink/ink79.xml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1" Type="http://schemas.openxmlformats.org/officeDocument/2006/relationships/image" Target="../media/image97.png"/><Relationship Id="rId24" Type="http://schemas.openxmlformats.org/officeDocument/2006/relationships/customXml" Target="../ink/ink81.xml"/><Relationship Id="rId5" Type="http://schemas.openxmlformats.org/officeDocument/2006/relationships/image" Target="../media/image940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83.xml"/><Relationship Id="rId10" Type="http://schemas.openxmlformats.org/officeDocument/2006/relationships/customXml" Target="../ink/ink74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customXml" Target="../ink/ink71.xml"/><Relationship Id="rId9" Type="http://schemas.openxmlformats.org/officeDocument/2006/relationships/image" Target="../media/image96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105.png"/><Relationship Id="rId30" Type="http://schemas.openxmlformats.org/officeDocument/2006/relationships/customXml" Target="../ink/ink8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6.xml"/><Relationship Id="rId13" Type="http://schemas.openxmlformats.org/officeDocument/2006/relationships/image" Target="../media/image116.png"/><Relationship Id="rId18" Type="http://schemas.openxmlformats.org/officeDocument/2006/relationships/customXml" Target="../ink/ink91.xml"/><Relationship Id="rId3" Type="http://schemas.openxmlformats.org/officeDocument/2006/relationships/image" Target="../media/image110.png"/><Relationship Id="rId7" Type="http://schemas.openxmlformats.org/officeDocument/2006/relationships/image" Target="../media/image113.png"/><Relationship Id="rId12" Type="http://schemas.openxmlformats.org/officeDocument/2006/relationships/customXml" Target="../ink/ink88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87.xml"/><Relationship Id="rId19" Type="http://schemas.openxmlformats.org/officeDocument/2006/relationships/image" Target="../media/image119.png"/><Relationship Id="rId4" Type="http://schemas.openxmlformats.org/officeDocument/2006/relationships/image" Target="../media/image111.png"/><Relationship Id="rId9" Type="http://schemas.openxmlformats.org/officeDocument/2006/relationships/image" Target="../media/image114.png"/><Relationship Id="rId14" Type="http://schemas.openxmlformats.org/officeDocument/2006/relationships/customXml" Target="../ink/ink8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3.png"/><Relationship Id="rId7" Type="http://schemas.openxmlformats.org/officeDocument/2006/relationships/customXml" Target="../ink/ink93.xml"/><Relationship Id="rId12" Type="http://schemas.openxmlformats.org/officeDocument/2006/relationships/image" Target="../media/image1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customXml" Target="../ink/ink95.xml"/><Relationship Id="rId5" Type="http://schemas.openxmlformats.org/officeDocument/2006/relationships/customXml" Target="../ink/ink92.xml"/><Relationship Id="rId10" Type="http://schemas.openxmlformats.org/officeDocument/2006/relationships/image" Target="../media/image127.png"/><Relationship Id="rId4" Type="http://schemas.openxmlformats.org/officeDocument/2006/relationships/image" Target="../media/image124.png"/><Relationship Id="rId9" Type="http://schemas.openxmlformats.org/officeDocument/2006/relationships/customXml" Target="../ink/ink9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3.png"/><Relationship Id="rId7" Type="http://schemas.openxmlformats.org/officeDocument/2006/relationships/customXml" Target="../ink/ink97.xml"/><Relationship Id="rId12" Type="http://schemas.openxmlformats.org/officeDocument/2006/relationships/image" Target="../media/image1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customXml" Target="../ink/ink99.xml"/><Relationship Id="rId5" Type="http://schemas.openxmlformats.org/officeDocument/2006/relationships/customXml" Target="../ink/ink96.xml"/><Relationship Id="rId10" Type="http://schemas.openxmlformats.org/officeDocument/2006/relationships/image" Target="../media/image131.png"/><Relationship Id="rId4" Type="http://schemas.openxmlformats.org/officeDocument/2006/relationships/image" Target="../media/image124.png"/><Relationship Id="rId9" Type="http://schemas.openxmlformats.org/officeDocument/2006/relationships/customXml" Target="../ink/ink9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customXml" Target="../ink/ink105.xml"/><Relationship Id="rId18" Type="http://schemas.openxmlformats.org/officeDocument/2006/relationships/image" Target="../media/image143.png"/><Relationship Id="rId3" Type="http://schemas.openxmlformats.org/officeDocument/2006/relationships/customXml" Target="../ink/ink100.xml"/><Relationship Id="rId7" Type="http://schemas.openxmlformats.org/officeDocument/2006/relationships/customXml" Target="../ink/ink102.xml"/><Relationship Id="rId12" Type="http://schemas.openxmlformats.org/officeDocument/2006/relationships/image" Target="../media/image140.png"/><Relationship Id="rId17" Type="http://schemas.openxmlformats.org/officeDocument/2006/relationships/customXml" Target="../ink/ink107.xml"/><Relationship Id="rId2" Type="http://schemas.openxmlformats.org/officeDocument/2006/relationships/image" Target="../media/image1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customXml" Target="../ink/ink104.xml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10" Type="http://schemas.openxmlformats.org/officeDocument/2006/relationships/image" Target="../media/image139.png"/><Relationship Id="rId4" Type="http://schemas.openxmlformats.org/officeDocument/2006/relationships/image" Target="../media/image136.png"/><Relationship Id="rId9" Type="http://schemas.openxmlformats.org/officeDocument/2006/relationships/customXml" Target="../ink/ink103.xml"/><Relationship Id="rId14" Type="http://schemas.openxmlformats.org/officeDocument/2006/relationships/image" Target="../media/image1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customXml" Target="../ink/ink113.xml"/><Relationship Id="rId18" Type="http://schemas.openxmlformats.org/officeDocument/2006/relationships/image" Target="../media/image151.png"/><Relationship Id="rId26" Type="http://schemas.openxmlformats.org/officeDocument/2006/relationships/image" Target="../media/image155.png"/><Relationship Id="rId3" Type="http://schemas.openxmlformats.org/officeDocument/2006/relationships/customXml" Target="../ink/ink108.xml"/><Relationship Id="rId21" Type="http://schemas.openxmlformats.org/officeDocument/2006/relationships/customXml" Target="../ink/ink117.xml"/><Relationship Id="rId7" Type="http://schemas.openxmlformats.org/officeDocument/2006/relationships/customXml" Target="../ink/ink110.xml"/><Relationship Id="rId12" Type="http://schemas.openxmlformats.org/officeDocument/2006/relationships/image" Target="../media/image148.png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customXml" Target="../ink/ink112.xml"/><Relationship Id="rId24" Type="http://schemas.openxmlformats.org/officeDocument/2006/relationships/image" Target="../media/image154.png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156.png"/><Relationship Id="rId10" Type="http://schemas.openxmlformats.org/officeDocument/2006/relationships/image" Target="../media/image147.png"/><Relationship Id="rId19" Type="http://schemas.openxmlformats.org/officeDocument/2006/relationships/customXml" Target="../ink/ink116.xml"/><Relationship Id="rId4" Type="http://schemas.openxmlformats.org/officeDocument/2006/relationships/image" Target="../media/image144.png"/><Relationship Id="rId9" Type="http://schemas.openxmlformats.org/officeDocument/2006/relationships/customXml" Target="../ink/ink111.xml"/><Relationship Id="rId14" Type="http://schemas.openxmlformats.org/officeDocument/2006/relationships/image" Target="../media/image149.png"/><Relationship Id="rId22" Type="http://schemas.openxmlformats.org/officeDocument/2006/relationships/image" Target="../media/image153.png"/><Relationship Id="rId27" Type="http://schemas.openxmlformats.org/officeDocument/2006/relationships/customXml" Target="../ink/ink1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customXml" Target="../ink/ink126.xml"/><Relationship Id="rId18" Type="http://schemas.openxmlformats.org/officeDocument/2006/relationships/image" Target="../media/image151.png"/><Relationship Id="rId26" Type="http://schemas.openxmlformats.org/officeDocument/2006/relationships/image" Target="../media/image160.png"/><Relationship Id="rId3" Type="http://schemas.openxmlformats.org/officeDocument/2006/relationships/customXml" Target="../ink/ink121.xml"/><Relationship Id="rId21" Type="http://schemas.openxmlformats.org/officeDocument/2006/relationships/customXml" Target="../ink/ink130.xml"/><Relationship Id="rId7" Type="http://schemas.openxmlformats.org/officeDocument/2006/relationships/customXml" Target="../ink/ink123.xml"/><Relationship Id="rId12" Type="http://schemas.openxmlformats.org/officeDocument/2006/relationships/image" Target="../media/image148.png"/><Relationship Id="rId17" Type="http://schemas.openxmlformats.org/officeDocument/2006/relationships/customXml" Target="../ink/ink128.xml"/><Relationship Id="rId25" Type="http://schemas.openxmlformats.org/officeDocument/2006/relationships/customXml" Target="../ink/ink132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customXml" Target="../ink/ink125.xml"/><Relationship Id="rId24" Type="http://schemas.openxmlformats.org/officeDocument/2006/relationships/image" Target="../media/image159.png"/><Relationship Id="rId5" Type="http://schemas.openxmlformats.org/officeDocument/2006/relationships/customXml" Target="../ink/ink122.xml"/><Relationship Id="rId15" Type="http://schemas.openxmlformats.org/officeDocument/2006/relationships/customXml" Target="../ink/ink127.xml"/><Relationship Id="rId23" Type="http://schemas.openxmlformats.org/officeDocument/2006/relationships/customXml" Target="../ink/ink131.xml"/><Relationship Id="rId28" Type="http://schemas.openxmlformats.org/officeDocument/2006/relationships/image" Target="../media/image161.png"/><Relationship Id="rId10" Type="http://schemas.openxmlformats.org/officeDocument/2006/relationships/image" Target="../media/image147.png"/><Relationship Id="rId19" Type="http://schemas.openxmlformats.org/officeDocument/2006/relationships/customXml" Target="../ink/ink129.xml"/><Relationship Id="rId4" Type="http://schemas.openxmlformats.org/officeDocument/2006/relationships/image" Target="../media/image144.png"/><Relationship Id="rId9" Type="http://schemas.openxmlformats.org/officeDocument/2006/relationships/customXml" Target="../ink/ink124.xml"/><Relationship Id="rId14" Type="http://schemas.openxmlformats.org/officeDocument/2006/relationships/image" Target="../media/image149.png"/><Relationship Id="rId22" Type="http://schemas.openxmlformats.org/officeDocument/2006/relationships/image" Target="../media/image158.png"/><Relationship Id="rId27" Type="http://schemas.openxmlformats.org/officeDocument/2006/relationships/customXml" Target="../ink/ink133.xml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9.xml"/><Relationship Id="rId18" Type="http://schemas.openxmlformats.org/officeDocument/2006/relationships/image" Target="../media/image151.png"/><Relationship Id="rId26" Type="http://schemas.openxmlformats.org/officeDocument/2006/relationships/image" Target="../media/image160.png"/><Relationship Id="rId39" Type="http://schemas.openxmlformats.org/officeDocument/2006/relationships/customXml" Target="../ink/ink151.xml"/><Relationship Id="rId21" Type="http://schemas.openxmlformats.org/officeDocument/2006/relationships/customXml" Target="../ink/ink143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155.xml"/><Relationship Id="rId50" Type="http://schemas.openxmlformats.org/officeDocument/2006/relationships/image" Target="../media/image173.png"/><Relationship Id="rId7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150.png"/><Relationship Id="rId29" Type="http://schemas.openxmlformats.org/officeDocument/2006/relationships/image" Target="../media/image162.png"/><Relationship Id="rId11" Type="http://schemas.openxmlformats.org/officeDocument/2006/relationships/customXml" Target="../ink/ink138.xml"/><Relationship Id="rId24" Type="http://schemas.openxmlformats.org/officeDocument/2006/relationships/image" Target="../media/image159.png"/><Relationship Id="rId32" Type="http://schemas.openxmlformats.org/officeDocument/2006/relationships/image" Target="../media/image164.png"/><Relationship Id="rId37" Type="http://schemas.openxmlformats.org/officeDocument/2006/relationships/customXml" Target="../ink/ink150.xml"/><Relationship Id="rId40" Type="http://schemas.openxmlformats.org/officeDocument/2006/relationships/image" Target="../media/image168.png"/><Relationship Id="rId45" Type="http://schemas.openxmlformats.org/officeDocument/2006/relationships/customXml" Target="../ink/ink154.xml"/><Relationship Id="rId5" Type="http://schemas.openxmlformats.org/officeDocument/2006/relationships/customXml" Target="../ink/ink135.xml"/><Relationship Id="rId15" Type="http://schemas.openxmlformats.org/officeDocument/2006/relationships/customXml" Target="../ink/ink140.xml"/><Relationship Id="rId23" Type="http://schemas.openxmlformats.org/officeDocument/2006/relationships/customXml" Target="../ink/ink144.xml"/><Relationship Id="rId28" Type="http://schemas.openxmlformats.org/officeDocument/2006/relationships/image" Target="../media/image161.png"/><Relationship Id="rId36" Type="http://schemas.openxmlformats.org/officeDocument/2006/relationships/image" Target="../media/image166.png"/><Relationship Id="rId49" Type="http://schemas.openxmlformats.org/officeDocument/2006/relationships/customXml" Target="../ink/ink156.xml"/><Relationship Id="rId10" Type="http://schemas.openxmlformats.org/officeDocument/2006/relationships/image" Target="../media/image147.png"/><Relationship Id="rId19" Type="http://schemas.openxmlformats.org/officeDocument/2006/relationships/customXml" Target="../ink/ink142.xml"/><Relationship Id="rId31" Type="http://schemas.openxmlformats.org/officeDocument/2006/relationships/customXml" Target="../ink/ink147.xml"/><Relationship Id="rId44" Type="http://schemas.openxmlformats.org/officeDocument/2006/relationships/image" Target="../media/image170.png"/><Relationship Id="rId52" Type="http://schemas.openxmlformats.org/officeDocument/2006/relationships/image" Target="../media/image174.png"/><Relationship Id="rId4" Type="http://schemas.openxmlformats.org/officeDocument/2006/relationships/image" Target="../media/image144.png"/><Relationship Id="rId9" Type="http://schemas.openxmlformats.org/officeDocument/2006/relationships/customXml" Target="../ink/ink137.xml"/><Relationship Id="rId14" Type="http://schemas.openxmlformats.org/officeDocument/2006/relationships/image" Target="../media/image149.png"/><Relationship Id="rId22" Type="http://schemas.openxmlformats.org/officeDocument/2006/relationships/image" Target="../media/image158.png"/><Relationship Id="rId27" Type="http://schemas.openxmlformats.org/officeDocument/2006/relationships/customXml" Target="../ink/ink146.xml"/><Relationship Id="rId30" Type="http://schemas.openxmlformats.org/officeDocument/2006/relationships/image" Target="../media/image163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172.png"/><Relationship Id="rId8" Type="http://schemas.openxmlformats.org/officeDocument/2006/relationships/image" Target="../media/image146.png"/><Relationship Id="rId51" Type="http://schemas.openxmlformats.org/officeDocument/2006/relationships/customXml" Target="../ink/ink157.xml"/><Relationship Id="rId3" Type="http://schemas.openxmlformats.org/officeDocument/2006/relationships/customXml" Target="../ink/ink134.xml"/><Relationship Id="rId12" Type="http://schemas.openxmlformats.org/officeDocument/2006/relationships/image" Target="../media/image148.png"/><Relationship Id="rId17" Type="http://schemas.openxmlformats.org/officeDocument/2006/relationships/customXml" Target="../ink/ink141.xml"/><Relationship Id="rId25" Type="http://schemas.openxmlformats.org/officeDocument/2006/relationships/customXml" Target="../ink/ink145.xml"/><Relationship Id="rId33" Type="http://schemas.openxmlformats.org/officeDocument/2006/relationships/customXml" Target="../ink/ink148.xml"/><Relationship Id="rId38" Type="http://schemas.openxmlformats.org/officeDocument/2006/relationships/image" Target="../media/image167.png"/><Relationship Id="rId46" Type="http://schemas.openxmlformats.org/officeDocument/2006/relationships/image" Target="../media/image171.png"/><Relationship Id="rId20" Type="http://schemas.openxmlformats.org/officeDocument/2006/relationships/image" Target="../media/image157.png"/><Relationship Id="rId41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176.png"/><Relationship Id="rId7" Type="http://schemas.openxmlformats.org/officeDocument/2006/relationships/customXml" Target="../ink/ink1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customXml" Target="../ink/ink158.xml"/><Relationship Id="rId4" Type="http://schemas.openxmlformats.org/officeDocument/2006/relationships/image" Target="../media/image17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163.xml"/><Relationship Id="rId3" Type="http://schemas.openxmlformats.org/officeDocument/2006/relationships/image" Target="../media/image175.png"/><Relationship Id="rId7" Type="http://schemas.openxmlformats.org/officeDocument/2006/relationships/customXml" Target="../ink/ink160.xml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11" Type="http://schemas.openxmlformats.org/officeDocument/2006/relationships/customXml" Target="../ink/ink162.xml"/><Relationship Id="rId5" Type="http://schemas.openxmlformats.org/officeDocument/2006/relationships/image" Target="../media/image181.png"/><Relationship Id="rId10" Type="http://schemas.openxmlformats.org/officeDocument/2006/relationships/image" Target="../media/image183.png"/><Relationship Id="rId4" Type="http://schemas.openxmlformats.org/officeDocument/2006/relationships/image" Target="../media/image180.png"/><Relationship Id="rId9" Type="http://schemas.openxmlformats.org/officeDocument/2006/relationships/customXml" Target="../ink/ink161.xml"/><Relationship Id="rId14" Type="http://schemas.openxmlformats.org/officeDocument/2006/relationships/image" Target="../media/image18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13" Type="http://schemas.openxmlformats.org/officeDocument/2006/relationships/image" Target="../media/image190.png"/><Relationship Id="rId18" Type="http://schemas.openxmlformats.org/officeDocument/2006/relationships/customXml" Target="../ink/ink169.xml"/><Relationship Id="rId26" Type="http://schemas.openxmlformats.org/officeDocument/2006/relationships/customXml" Target="../ink/ink173.xml"/><Relationship Id="rId3" Type="http://schemas.openxmlformats.org/officeDocument/2006/relationships/image" Target="../media/image175.png"/><Relationship Id="rId21" Type="http://schemas.openxmlformats.org/officeDocument/2006/relationships/image" Target="../media/image194.png"/><Relationship Id="rId7" Type="http://schemas.openxmlformats.org/officeDocument/2006/relationships/image" Target="../media/image187.png"/><Relationship Id="rId12" Type="http://schemas.openxmlformats.org/officeDocument/2006/relationships/customXml" Target="../ink/ink166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168.xml"/><Relationship Id="rId20" Type="http://schemas.openxmlformats.org/officeDocument/2006/relationships/customXml" Target="../ink/ink1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89.png"/><Relationship Id="rId24" Type="http://schemas.openxmlformats.org/officeDocument/2006/relationships/customXml" Target="../ink/ink172.xml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10" Type="http://schemas.openxmlformats.org/officeDocument/2006/relationships/customXml" Target="../ink/ink165.xml"/><Relationship Id="rId19" Type="http://schemas.openxmlformats.org/officeDocument/2006/relationships/image" Target="../media/image193.png"/><Relationship Id="rId4" Type="http://schemas.openxmlformats.org/officeDocument/2006/relationships/image" Target="../media/image180.png"/><Relationship Id="rId9" Type="http://schemas.openxmlformats.org/officeDocument/2006/relationships/image" Target="../media/image188.png"/><Relationship Id="rId14" Type="http://schemas.openxmlformats.org/officeDocument/2006/relationships/customXml" Target="../ink/ink167.xml"/><Relationship Id="rId22" Type="http://schemas.openxmlformats.org/officeDocument/2006/relationships/customXml" Target="../ink/ink171.xml"/><Relationship Id="rId27" Type="http://schemas.openxmlformats.org/officeDocument/2006/relationships/image" Target="../media/image197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75.png"/><Relationship Id="rId7" Type="http://schemas.openxmlformats.org/officeDocument/2006/relationships/customXml" Target="../ink/ink1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174.xml"/><Relationship Id="rId4" Type="http://schemas.openxmlformats.org/officeDocument/2006/relationships/image" Target="../media/image19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57800" y="2895600"/>
            <a:ext cx="3124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D2227C-038F-7348-A463-43E75B750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4875"/>
            <a:ext cx="11715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How does MD5 work?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FDFBE-B20D-DE57-F995-64C47D82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2057"/>
            <a:ext cx="9601200" cy="3299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2847EE-54A1-755F-B761-9E54403AA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46294"/>
            <a:ext cx="7162800" cy="7498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BD9C0F-AFDE-D21F-6A94-511AECAAC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20681"/>
            <a:ext cx="8390612" cy="1159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62ED20-CFBB-A1F9-C6BA-87A6107D19A7}"/>
              </a:ext>
            </a:extLst>
          </p:cNvPr>
          <p:cNvSpPr txBox="1"/>
          <p:nvPr/>
        </p:nvSpPr>
        <p:spPr>
          <a:xfrm>
            <a:off x="9535232" y="50235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compression</a:t>
            </a:r>
            <a:r>
              <a:rPr lang="en-US" dirty="0"/>
              <a:t> of data is also a helpful application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3923190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Calculating Hashes in Programming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6ADD-C620-865A-2111-3FC997DE484B}"/>
              </a:ext>
            </a:extLst>
          </p:cNvPr>
          <p:cNvSpPr txBox="1"/>
          <p:nvPr/>
        </p:nvSpPr>
        <p:spPr>
          <a:xfrm>
            <a:off x="609600" y="1166842"/>
            <a:ext cx="81804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3 code to demonstrate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working of MD5 (string - hexadecimal)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str2hash = “csci476"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encoding csci476 using encode()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sending to md5()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hashlib.md5(str2hash.encode())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the equivalent hexadecimal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hexadecimal equivalent of hash is : ", end ="")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result.hexdigest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B1B52-4E32-1F53-866B-8E0F6EF60693}"/>
              </a:ext>
            </a:extLst>
          </p:cNvPr>
          <p:cNvSpPr txBox="1"/>
          <p:nvPr/>
        </p:nvSpPr>
        <p:spPr>
          <a:xfrm>
            <a:off x="9287490" y="1828800"/>
            <a:ext cx="28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every programming language can calculate hashes</a:t>
            </a:r>
          </a:p>
        </p:txBody>
      </p:sp>
    </p:spTree>
    <p:extLst>
      <p:ext uri="{BB962C8B-B14F-4D97-AF65-F5344CB8AC3E}">
        <p14:creationId xmlns:p14="http://schemas.microsoft.com/office/powerpoint/2010/main" val="1921115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25183B-67A4-C7D0-4BF9-26FFE87A0C66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3970FD-4450-6E79-1B6E-76743353E611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2E00D36-CC6D-86F3-6E2D-7FAAC85137A7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9F6E4-89F9-071F-4E99-D66458497C9A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279A29-7570-8DDD-D0AD-CFA5EE06699B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DC2FC0-6F39-AC97-45DB-8BD83D7AA5EA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28137F-33BF-5D26-D974-BCF635C95EA2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39740D-3BCC-2786-4A3C-DEC860C56BB9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435F60-CD7C-7874-AB28-B7BAD5F84396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PY Icon">
            <a:extLst>
              <a:ext uri="{FF2B5EF4-FFF2-40B4-BE49-F238E27FC236}">
                <a16:creationId xmlns:a16="http://schemas.microsoft.com/office/drawing/2014/main" id="{C8549874-89D1-A028-2FD2-0E9E4707F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4003C7B6-67FD-B50F-A4AA-0B58DFE7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699181-A1D4-E077-AF13-F9574D5DA27B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054" name="Picture 6" descr="PDF - Wikipedia">
            <a:extLst>
              <a:ext uri="{FF2B5EF4-FFF2-40B4-BE49-F238E27FC236}">
                <a16:creationId xmlns:a16="http://schemas.microsoft.com/office/drawing/2014/main" id="{A4203C16-167A-87E4-A33E-80AE9F18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5359CB-0047-5D2F-A4D0-4F2473865E20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73bd1ddd3ef1051bf5c4bde7a2b5a6c2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877EB-28D1-0AB3-EE4C-C05F4B780523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D28F3C63-749E-21BB-A9E9-78F69C749E48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A1E12FB9-4FC0-23F2-9F03-BFB69D3085F3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C22C82A6-A686-2FEA-1FFA-70AD57A8D472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42C87C36-31D5-F148-56B8-70819E0E4395}"/>
              </a:ext>
            </a:extLst>
          </p:cNvPr>
          <p:cNvSpPr txBox="1"/>
          <p:nvPr/>
        </p:nvSpPr>
        <p:spPr>
          <a:xfrm>
            <a:off x="8001000" y="513578"/>
            <a:ext cx="714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D45D9B3D-164C-A4F7-1D7C-0B3F7B4B1A64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C411E536-864B-D290-E0B5-1DEEDDB8BFA2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2764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</p:spTree>
    <p:extLst>
      <p:ext uri="{BB962C8B-B14F-4D97-AF65-F5344CB8AC3E}">
        <p14:creationId xmlns:p14="http://schemas.microsoft.com/office/powerpoint/2010/main" val="307912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5175" y="243757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504128" y="3657838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to professor for grading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01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AF3DA2-B3B8-53E2-10AA-E4617BB80489}"/>
              </a:ext>
            </a:extLst>
          </p:cNvPr>
          <p:cNvSpPr txBox="1"/>
          <p:nvPr/>
        </p:nvSpPr>
        <p:spPr>
          <a:xfrm>
            <a:off x="5257902" y="5477580"/>
            <a:ext cx="44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will have no idea because this executable program seems totally normal and came from a trustworthy source</a:t>
            </a:r>
          </a:p>
        </p:txBody>
      </p:sp>
    </p:spTree>
    <p:extLst>
      <p:ext uri="{BB962C8B-B14F-4D97-AF65-F5344CB8AC3E}">
        <p14:creationId xmlns:p14="http://schemas.microsoft.com/office/powerpoint/2010/main" val="1030032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B80FB-D2A2-C0BB-7860-ABE42819177E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FCEC11-336C-A070-C22D-527128C7B822}"/>
              </a:ext>
            </a:extLst>
          </p:cNvPr>
          <p:cNvSpPr txBox="1"/>
          <p:nvPr/>
        </p:nvSpPr>
        <p:spPr>
          <a:xfrm>
            <a:off x="3395067" y="584218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hashing to introduce some </a:t>
            </a:r>
            <a:r>
              <a:rPr lang="en-US" b="1" dirty="0"/>
              <a:t>integrity </a:t>
            </a:r>
            <a:r>
              <a:rPr lang="en-US" dirty="0"/>
              <a:t>to our messages</a:t>
            </a:r>
          </a:p>
        </p:txBody>
      </p:sp>
    </p:spTree>
    <p:extLst>
      <p:ext uri="{BB962C8B-B14F-4D97-AF65-F5344CB8AC3E}">
        <p14:creationId xmlns:p14="http://schemas.microsoft.com/office/powerpoint/2010/main" val="175088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8372754" y="51507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Generate hash for source file</a:t>
            </a:r>
          </a:p>
        </p:txBody>
      </p:sp>
    </p:spTree>
    <p:extLst>
      <p:ext uri="{BB962C8B-B14F-4D97-AF65-F5344CB8AC3E}">
        <p14:creationId xmlns:p14="http://schemas.microsoft.com/office/powerpoint/2010/main" val="55903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609600" y="1147533"/>
            <a:ext cx="533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(Secret-Key Encryption) due Sunday 20th</a:t>
            </a:r>
            <a:endParaRPr lang="en-US" sz="2800" baseline="30000" dirty="0"/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Rest of semester dates are posted</a:t>
            </a:r>
          </a:p>
          <a:p>
            <a:endParaRPr lang="en-US" sz="2800" dirty="0"/>
          </a:p>
          <a:p>
            <a:r>
              <a:rPr lang="en-US" sz="2800" dirty="0"/>
              <a:t>Extra credit will be applied at end of semester</a:t>
            </a:r>
          </a:p>
          <a:p>
            <a:endParaRPr lang="en-US" sz="2800" dirty="0"/>
          </a:p>
          <a:p>
            <a:r>
              <a:rPr lang="en-US" sz="2800" dirty="0"/>
              <a:t>How to corrupt a ciphertext</a:t>
            </a:r>
          </a:p>
        </p:txBody>
      </p:sp>
      <p:pic>
        <p:nvPicPr>
          <p:cNvPr id="7" name="Picture 2" descr="Supported Encryption Types are fun - Imgflip">
            <a:extLst>
              <a:ext uri="{FF2B5EF4-FFF2-40B4-BE49-F238E27FC236}">
                <a16:creationId xmlns:a16="http://schemas.microsoft.com/office/drawing/2014/main" id="{1B2406F3-66F4-25FA-5052-3084F011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8" y="457200"/>
            <a:ext cx="4762500" cy="528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301B09-AB89-8DEB-2B48-8FFE052B5424}"/>
              </a:ext>
            </a:extLst>
          </p:cNvPr>
          <p:cNvSpPr txBox="1"/>
          <p:nvPr/>
        </p:nvSpPr>
        <p:spPr>
          <a:xfrm rot="1132315">
            <a:off x="9778409" y="1565003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ECB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</p:spTree>
    <p:extLst>
      <p:ext uri="{BB962C8B-B14F-4D97-AF65-F5344CB8AC3E}">
        <p14:creationId xmlns:p14="http://schemas.microsoft.com/office/powerpoint/2010/main" val="1712221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DC1A1D-5C44-9DAA-13CC-939DE601C5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A6063166-37DA-ACAD-2338-E6D4A4EA9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Evil Patrick Meme Is the Newest 'SpongeBob' Meme">
            <a:extLst>
              <a:ext uri="{FF2B5EF4-FFF2-40B4-BE49-F238E27FC236}">
                <a16:creationId xmlns:a16="http://schemas.microsoft.com/office/drawing/2014/main" id="{0678C495-813C-4D03-B3AB-ABCAE3C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7CC9679-8044-AF6A-29A3-2B35A99F4291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E96E84-D035-8D37-C866-33E287775042}"/>
              </a:ext>
            </a:extLst>
          </p:cNvPr>
          <p:cNvCxnSpPr>
            <a:cxnSpLocks/>
          </p:cNvCxnSpPr>
          <p:nvPr/>
        </p:nvCxnSpPr>
        <p:spPr>
          <a:xfrm flipV="1">
            <a:off x="8879418" y="2053095"/>
            <a:ext cx="592389" cy="1045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886CFE-0AF8-97E9-8AA1-32D7DBC12EAE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Fork Bomb - by Arpit Bhayani - Arpit's Newsletter">
            <a:extLst>
              <a:ext uri="{FF2B5EF4-FFF2-40B4-BE49-F238E27FC236}">
                <a16:creationId xmlns:a16="http://schemas.microsoft.com/office/drawing/2014/main" id="{3D8C7505-D14A-E222-C400-C6B985E88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B4F5F0-0682-B9E8-404D-BEEC08A09F7D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521BB-2D7D-70A4-B254-66CED607A528}"/>
              </a:ext>
            </a:extLst>
          </p:cNvPr>
          <p:cNvSpPr txBox="1"/>
          <p:nvPr/>
        </p:nvSpPr>
        <p:spPr>
          <a:xfrm>
            <a:off x="6973179" y="5981513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hashes do not match!</a:t>
            </a:r>
          </a:p>
        </p:txBody>
      </p:sp>
    </p:spTree>
    <p:extLst>
      <p:ext uri="{BB962C8B-B14F-4D97-AF65-F5344CB8AC3E}">
        <p14:creationId xmlns:p14="http://schemas.microsoft.com/office/powerpoint/2010/main" val="343017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347019" y="49714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11959-C44F-1DDB-1617-BD9EAA3B2932}"/>
              </a:ext>
            </a:extLst>
          </p:cNvPr>
          <p:cNvSpPr txBox="1"/>
          <p:nvPr/>
        </p:nvSpPr>
        <p:spPr>
          <a:xfrm>
            <a:off x="7162800" y="3076380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</p:spTree>
    <p:extLst>
      <p:ext uri="{BB962C8B-B14F-4D97-AF65-F5344CB8AC3E}">
        <p14:creationId xmlns:p14="http://schemas.microsoft.com/office/powerpoint/2010/main" val="2277712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0BEB1094-E15C-05AC-C0A9-068FD5B4C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074" name="Picture 2" descr="C Programming icon in Color Style">
            <a:extLst>
              <a:ext uri="{FF2B5EF4-FFF2-40B4-BE49-F238E27FC236}">
                <a16:creationId xmlns:a16="http://schemas.microsoft.com/office/drawing/2014/main" id="{EF1B6E2B-9AE0-C60D-C5E5-8E89EF9E4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9CA5B-A160-EAB8-7534-345FADDE7342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687C70-2144-88F7-419C-F98351743581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4098" name="Picture 2" descr="Dr. Maryann Cummings">
            <a:extLst>
              <a:ext uri="{FF2B5EF4-FFF2-40B4-BE49-F238E27FC236}">
                <a16:creationId xmlns:a16="http://schemas.microsoft.com/office/drawing/2014/main" id="{CEED5230-2019-4E08-ABF8-967C9B25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83255E-1F54-8827-BF09-A9728E2936B8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477E5BE1-BEC9-3DAC-0543-ED920930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54F889-399D-6E10-8BE4-3768FD920590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2C52D-97B1-5B78-48BB-FB772A7876BF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EB412D-F621-4CA8-07BE-8C1D67DC8A76}"/>
              </a:ext>
            </a:extLst>
          </p:cNvPr>
          <p:cNvSpPr txBox="1"/>
          <p:nvPr/>
        </p:nvSpPr>
        <p:spPr>
          <a:xfrm>
            <a:off x="2347019" y="4971441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811959-C44F-1DDB-1617-BD9EAA3B2932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E1F85E-4D7A-380D-D018-413AD9EC7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30BEBB-9BCC-4AA2-EAD3-00EF20F66D7E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2286576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850096"/>
            <a:ext cx="5405438" cy="32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t="4941" b="8774"/>
          <a:stretch/>
        </p:blipFill>
        <p:spPr>
          <a:xfrm>
            <a:off x="381000" y="3003911"/>
            <a:ext cx="6387601" cy="335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83633-9599-5216-0444-06D0ADDCF6E2}"/>
              </a:ext>
            </a:extLst>
          </p:cNvPr>
          <p:cNvSpPr txBox="1"/>
          <p:nvPr/>
        </p:nvSpPr>
        <p:spPr>
          <a:xfrm>
            <a:off x="7088103" y="425380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people have the same password</a:t>
            </a:r>
            <a:r>
              <a:rPr lang="en-US" dirty="0">
                <a:highlight>
                  <a:srgbClr val="00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99699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3F082-17FE-41EA-EC21-94710FE22BCC}"/>
              </a:ext>
            </a:extLst>
          </p:cNvPr>
          <p:cNvSpPr txBox="1"/>
          <p:nvPr/>
        </p:nvSpPr>
        <p:spPr>
          <a:xfrm>
            <a:off x="304800" y="1219200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FE6CC-3D4F-FF22-B1ED-DEBC3EDBC013}"/>
              </a:ext>
            </a:extLst>
          </p:cNvPr>
          <p:cNvSpPr txBox="1"/>
          <p:nvPr/>
        </p:nvSpPr>
        <p:spPr>
          <a:xfrm>
            <a:off x="304800" y="2449986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A2B9CA-27AB-11E4-9A78-7D4AB9C1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" t="4941" b="8774"/>
          <a:stretch/>
        </p:blipFill>
        <p:spPr>
          <a:xfrm>
            <a:off x="381000" y="3003911"/>
            <a:ext cx="6387601" cy="335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83633-9599-5216-0444-06D0ADDCF6E2}"/>
              </a:ext>
            </a:extLst>
          </p:cNvPr>
          <p:cNvSpPr txBox="1"/>
          <p:nvPr/>
        </p:nvSpPr>
        <p:spPr>
          <a:xfrm>
            <a:off x="7088103" y="4253806"/>
            <a:ext cx="441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people have the same password</a:t>
            </a:r>
            <a:r>
              <a:rPr lang="en-US" dirty="0">
                <a:highlight>
                  <a:srgbClr val="00FF00"/>
                </a:highlight>
              </a:rPr>
              <a:t>….</a:t>
            </a:r>
          </a:p>
          <a:p>
            <a:r>
              <a:rPr lang="en-US" dirty="0">
                <a:highlight>
                  <a:srgbClr val="00FF00"/>
                </a:highlight>
              </a:rPr>
              <a:t>Their passwords will be the same!</a:t>
            </a:r>
          </a:p>
        </p:txBody>
      </p:sp>
    </p:spTree>
    <p:extLst>
      <p:ext uri="{BB962C8B-B14F-4D97-AF65-F5344CB8AC3E}">
        <p14:creationId xmlns:p14="http://schemas.microsoft.com/office/powerpoint/2010/main" val="3956572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05798-3F2A-D280-D088-F82CB12B67FA}"/>
              </a:ext>
            </a:extLst>
          </p:cNvPr>
          <p:cNvSpPr txBox="1"/>
          <p:nvPr/>
        </p:nvSpPr>
        <p:spPr>
          <a:xfrm>
            <a:off x="685800" y="1600200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Salt</a:t>
            </a:r>
            <a:r>
              <a:rPr lang="en-US" sz="2000" dirty="0"/>
              <a:t> is just some random string appended to a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A594E-822F-F412-FBAA-1961C66F8A1C}"/>
              </a:ext>
            </a:extLst>
          </p:cNvPr>
          <p:cNvSpPr txBox="1"/>
          <p:nvPr/>
        </p:nvSpPr>
        <p:spPr>
          <a:xfrm>
            <a:off x="762000" y="2133600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WdRrWCQzpassword123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4A97B4-916D-5503-81FB-AA4F53E26B60}"/>
                  </a:ext>
                </a:extLst>
              </p14:cNvPr>
              <p14:cNvContentPartPr/>
              <p14:nvPr/>
            </p14:nvContentPartPr>
            <p14:xfrm>
              <a:off x="818895" y="2590575"/>
              <a:ext cx="1974240" cy="19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4A97B4-916D-5503-81FB-AA4F53E26B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255" y="2581575"/>
                <a:ext cx="19918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5E16487-C06D-C1D6-60CD-CD732D06BDE9}"/>
                  </a:ext>
                </a:extLst>
              </p14:cNvPr>
              <p14:cNvContentPartPr/>
              <p14:nvPr/>
            </p14:nvContentPartPr>
            <p14:xfrm>
              <a:off x="2817975" y="2638095"/>
              <a:ext cx="2728080" cy="191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5E16487-C06D-C1D6-60CD-CD732D06BD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08975" y="2629095"/>
                <a:ext cx="2745720" cy="208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2003821-795E-75D9-0E75-8B418C5F884A}"/>
              </a:ext>
            </a:extLst>
          </p:cNvPr>
          <p:cNvSpPr txBox="1"/>
          <p:nvPr/>
        </p:nvSpPr>
        <p:spPr>
          <a:xfrm>
            <a:off x="685800" y="3102284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service uses salted passwords, the same input (password) can result in different hashes!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F2DB5C-3D2D-6447-A864-081A89DDE2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791445"/>
            <a:ext cx="7303830" cy="25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126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F6CBF-06D4-44E5-66DA-7DF53E4BB45C}"/>
              </a:ext>
            </a:extLst>
          </p:cNvPr>
          <p:cNvSpPr txBox="1"/>
          <p:nvPr/>
        </p:nvSpPr>
        <p:spPr>
          <a:xfrm>
            <a:off x="4091933" y="142302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Fairness and Commitment </a:t>
            </a:r>
            <a:r>
              <a:rPr lang="en-US" sz="1200" b="1" dirty="0">
                <a:solidFill>
                  <a:schemeClr val="accent1"/>
                </a:solidFill>
              </a:rPr>
              <a:t>(scary)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F6431-E6DE-393E-CE98-4965B7D5F3E4}"/>
              </a:ext>
            </a:extLst>
          </p:cNvPr>
          <p:cNvSpPr txBox="1"/>
          <p:nvPr/>
        </p:nvSpPr>
        <p:spPr>
          <a:xfrm>
            <a:off x="914400" y="1371600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Disclosing a hash does not disclose the original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commit secret without disclosing the secret itself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CD4BCC-D57E-F720-6407-FEB1D4E3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597"/>
            <a:ext cx="11496675" cy="40290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F88479C-1794-0339-5A2E-7AB3FADB6E79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2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4D057-FF34-2736-5F2A-8C99C5671E81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AC9-B819-7BF3-37E2-4976644D2852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65D-6C06-3C73-E66B-82DEC91A001E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1C01-1553-BB12-DEAE-3EFF584FE122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49121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F6F16D-C78F-FDE3-3DAB-A4A27A9B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2B8D6-D599-D2FD-FFB2-5192DBF02743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26C87-D8DC-4F6D-189D-E027E61731DB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1337856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Attacks on 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4D057-FF34-2736-5F2A-8C99C5671E81}"/>
              </a:ext>
            </a:extLst>
          </p:cNvPr>
          <p:cNvSpPr txBox="1"/>
          <p:nvPr/>
        </p:nvSpPr>
        <p:spPr>
          <a:xfrm>
            <a:off x="685800" y="1447800"/>
            <a:ext cx="5796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get a hash for an unsalted password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F3AC9-B819-7BF3-37E2-4976644D2852}"/>
              </a:ext>
            </a:extLst>
          </p:cNvPr>
          <p:cNvSpPr txBox="1"/>
          <p:nvPr/>
        </p:nvSpPr>
        <p:spPr>
          <a:xfrm>
            <a:off x="762000" y="1974728"/>
            <a:ext cx="861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cc3a0280e4fc1415930899896574e118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AA65D-6C06-3C73-E66B-82DEC91A001E}"/>
              </a:ext>
            </a:extLst>
          </p:cNvPr>
          <p:cNvSpPr txBox="1"/>
          <p:nvPr/>
        </p:nvSpPr>
        <p:spPr>
          <a:xfrm>
            <a:off x="676275" y="2921900"/>
            <a:ext cx="7255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could we do to retrieve the original password?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71C01-1553-BB12-DEAE-3EFF584FE122}"/>
              </a:ext>
            </a:extLst>
          </p:cNvPr>
          <p:cNvSpPr txBox="1"/>
          <p:nvPr/>
        </p:nvSpPr>
        <p:spPr>
          <a:xfrm>
            <a:off x="914400" y="3431220"/>
            <a:ext cx="33425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Brute Force</a:t>
            </a:r>
            <a:r>
              <a:rPr lang="en-US" sz="2800" dirty="0"/>
              <a:t> </a:t>
            </a:r>
          </a:p>
          <a:p>
            <a:pPr marL="457200" lvl="1" indent="-45720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Dictionary Attack</a:t>
            </a:r>
          </a:p>
          <a:p>
            <a:pPr marL="457200" lvl="2" indent="-457200">
              <a:buFont typeface="Wingdings" panose="05000000000000000000" pitchFamily="2" charset="2"/>
              <a:buChar char="q"/>
            </a:pPr>
            <a:r>
              <a:rPr lang="en-US" sz="2800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56A55B-3FA7-686E-2D7B-A2CBD2E9E3B8}"/>
              </a:ext>
            </a:extLst>
          </p:cNvPr>
          <p:cNvSpPr txBox="1"/>
          <p:nvPr/>
        </p:nvSpPr>
        <p:spPr>
          <a:xfrm>
            <a:off x="337917" y="5592987"/>
            <a:ext cx="11901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Brute force is difficult (time consuming), a more interesting attack is </a:t>
            </a:r>
            <a:r>
              <a:rPr lang="en-US" sz="2400" b="1" dirty="0"/>
              <a:t>collision attacks </a:t>
            </a:r>
          </a:p>
        </p:txBody>
      </p:sp>
    </p:spTree>
    <p:extLst>
      <p:ext uri="{BB962C8B-B14F-4D97-AF65-F5344CB8AC3E}">
        <p14:creationId xmlns:p14="http://schemas.microsoft.com/office/powerpoint/2010/main" val="330565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8" name="Picture 2" descr="C Programming icon in Color Style">
            <a:extLst>
              <a:ext uri="{FF2B5EF4-FFF2-40B4-BE49-F238E27FC236}">
                <a16:creationId xmlns:a16="http://schemas.microsoft.com/office/drawing/2014/main" id="{B5DDE20F-99A8-7E19-400B-7B3F44E6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9CEBE-914E-C9BF-D152-D77C29E483AD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25DDB-9AD0-07D8-FBB2-E933B69342CF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4" name="Picture 2" descr="C Programming icon in Color Style">
            <a:extLst>
              <a:ext uri="{FF2B5EF4-FFF2-40B4-BE49-F238E27FC236}">
                <a16:creationId xmlns:a16="http://schemas.microsoft.com/office/drawing/2014/main" id="{838A3415-EE32-3A0D-DFCE-B98F9474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7D483-9D26-F70C-E706-2CE90CE5B311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ADC9-84F6-B13F-4649-C88D2A0F30CF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7" name="Picture 2" descr="The Evil Patrick Meme Is the Newest 'SpongeBob' Meme">
            <a:extLst>
              <a:ext uri="{FF2B5EF4-FFF2-40B4-BE49-F238E27FC236}">
                <a16:creationId xmlns:a16="http://schemas.microsoft.com/office/drawing/2014/main" id="{8254EA6F-2737-4C5F-E743-2BE8B3F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056A236-9C85-BACE-234A-2A414110BCBF}"/>
              </a:ext>
            </a:extLst>
          </p:cNvPr>
          <p:cNvSpPr txBox="1"/>
          <p:nvPr/>
        </p:nvSpPr>
        <p:spPr>
          <a:xfrm>
            <a:off x="6096000" y="2049451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could create two files, with totally different behaviors, but have the same hash?</a:t>
            </a:r>
          </a:p>
        </p:txBody>
      </p:sp>
    </p:spTree>
    <p:extLst>
      <p:ext uri="{BB962C8B-B14F-4D97-AF65-F5344CB8AC3E}">
        <p14:creationId xmlns:p14="http://schemas.microsoft.com/office/powerpoint/2010/main" val="2179719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8" name="Picture 2" descr="C Programming icon in Color Style">
            <a:extLst>
              <a:ext uri="{FF2B5EF4-FFF2-40B4-BE49-F238E27FC236}">
                <a16:creationId xmlns:a16="http://schemas.microsoft.com/office/drawing/2014/main" id="{B5DDE20F-99A8-7E19-400B-7B3F44E6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9CEBE-914E-C9BF-D152-D77C29E483AD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25DDB-9AD0-07D8-FBB2-E933B69342CF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4" name="Picture 2" descr="C Programming icon in Color Style">
            <a:extLst>
              <a:ext uri="{FF2B5EF4-FFF2-40B4-BE49-F238E27FC236}">
                <a16:creationId xmlns:a16="http://schemas.microsoft.com/office/drawing/2014/main" id="{838A3415-EE32-3A0D-DFCE-B98F94747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27D483-9D26-F70C-E706-2CE90CE5B311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DBADC9-84F6-B13F-4649-C88D2A0F30CF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7" name="Picture 2" descr="The Evil Patrick Meme Is the Newest 'SpongeBob' Meme">
            <a:extLst>
              <a:ext uri="{FF2B5EF4-FFF2-40B4-BE49-F238E27FC236}">
                <a16:creationId xmlns:a16="http://schemas.microsoft.com/office/drawing/2014/main" id="{8254EA6F-2737-4C5F-E743-2BE8B3FD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34EF0F-3A6E-6CC7-F305-C2B2551734C7}"/>
              </a:ext>
            </a:extLst>
          </p:cNvPr>
          <p:cNvSpPr txBox="1"/>
          <p:nvPr/>
        </p:nvSpPr>
        <p:spPr>
          <a:xfrm>
            <a:off x="514350" y="4902222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Collision Attacks </a:t>
            </a:r>
            <a:r>
              <a:rPr lang="en-US" sz="2400" dirty="0"/>
              <a:t>compromise the integrity of a program by creating a malicious file that has a same hash</a:t>
            </a:r>
          </a:p>
        </p:txBody>
      </p:sp>
    </p:spTree>
    <p:extLst>
      <p:ext uri="{BB962C8B-B14F-4D97-AF65-F5344CB8AC3E}">
        <p14:creationId xmlns:p14="http://schemas.microsoft.com/office/powerpoint/2010/main" val="3195657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F0151-5362-EEED-CA72-7AC5B10CD42C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10" name="Picture 2" descr="C Programming icon in Color Style">
            <a:extLst>
              <a:ext uri="{FF2B5EF4-FFF2-40B4-BE49-F238E27FC236}">
                <a16:creationId xmlns:a16="http://schemas.microsoft.com/office/drawing/2014/main" id="{7A3E968C-1E6A-3D29-2FDD-FBAB72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94946-C382-F950-8966-5CB52EEEC2EC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26C938B5-2FEB-9618-557B-A8ECA5D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AD078-B996-3D30-5CA4-C3FC23B223A5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AE094-B277-5647-6385-A33270281F6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D30C1-F3D6-7D55-9BAD-D3779A0CD29F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3B0351-1963-A778-A2CD-7599CF91F961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87EA6-5C3B-CFB0-7DFC-B0DBE72EA21B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00BD1-7D65-E7B5-3038-EB4D1B687504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71776-E4D6-7809-1B0D-CD4EB6035567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1673-BC85-09AF-E106-6FC2AA905A1D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B9705-1A02-DD85-CD0B-6AFFD8169A39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BEE88-F8FA-EBE6-B084-755CAA754B4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9E97F-2BC7-0924-9540-AA169ACFBC3A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767FE-FC14-53E2-962D-EE2333131270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125BB-E85A-08E3-F58C-5664260A439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2755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5F0151-5362-EEED-CA72-7AC5B10CD42C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10" name="Picture 2" descr="C Programming icon in Color Style">
            <a:extLst>
              <a:ext uri="{FF2B5EF4-FFF2-40B4-BE49-F238E27FC236}">
                <a16:creationId xmlns:a16="http://schemas.microsoft.com/office/drawing/2014/main" id="{7A3E968C-1E6A-3D29-2FDD-FBAB72ACE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994946-C382-F950-8966-5CB52EEEC2EC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26C938B5-2FEB-9618-557B-A8ECA5D0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1AD078-B996-3D30-5CA4-C3FC23B223A5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5AE094-B277-5647-6385-A33270281F6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0D30C1-F3D6-7D55-9BAD-D3779A0CD29F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3B0351-1963-A778-A2CD-7599CF91F961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787EA6-5C3B-CFB0-7DFC-B0DBE72EA21B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00BD1-7D65-E7B5-3038-EB4D1B687504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571776-E4D6-7809-1B0D-CD4EB6035567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11673-BC85-09AF-E106-6FC2AA905A1D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BB9705-1A02-DD85-CD0B-6AFFD8169A39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CBEE88-F8FA-EBE6-B084-755CAA754B4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9E97F-2BC7-0924-9540-AA169ACFBC3A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767FE-FC14-53E2-962D-EE2333131270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2125BB-E85A-08E3-F58C-5664260A439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4A47D-E294-14CE-F6AD-178FDB6474E9}"/>
              </a:ext>
            </a:extLst>
          </p:cNvPr>
          <p:cNvSpPr txBox="1"/>
          <p:nvPr/>
        </p:nvSpPr>
        <p:spPr>
          <a:xfrm>
            <a:off x="4403378" y="593379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likely than you think…</a:t>
            </a:r>
          </a:p>
        </p:txBody>
      </p:sp>
    </p:spTree>
    <p:extLst>
      <p:ext uri="{BB962C8B-B14F-4D97-AF65-F5344CB8AC3E}">
        <p14:creationId xmlns:p14="http://schemas.microsoft.com/office/powerpoint/2010/main" val="15148917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</p:spTree>
    <p:extLst>
      <p:ext uri="{BB962C8B-B14F-4D97-AF65-F5344CB8AC3E}">
        <p14:creationId xmlns:p14="http://schemas.microsoft.com/office/powerpoint/2010/main" val="382719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</p:spTree>
    <p:extLst>
      <p:ext uri="{BB962C8B-B14F-4D97-AF65-F5344CB8AC3E}">
        <p14:creationId xmlns:p14="http://schemas.microsoft.com/office/powerpoint/2010/main" val="2817991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</p:spTree>
    <p:extLst>
      <p:ext uri="{BB962C8B-B14F-4D97-AF65-F5344CB8AC3E}">
        <p14:creationId xmlns:p14="http://schemas.microsoft.com/office/powerpoint/2010/main" val="3396008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1F869C9C-4D86-F394-76F4-B75B8459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ACE948-D3C6-3154-99F0-020473DCB37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39D24A-451F-FC22-2807-C172794C24C7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535" y="3381495"/>
                  <a:ext cx="25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821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6CA39-57C2-ACD9-46BE-5F5EBB753CF4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75" y="3362775"/>
                  <a:ext cx="201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0335" y="3372135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23CEA-0A72-F6E0-60E9-488643B487BF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855" y="3391215"/>
                  <a:ext cx="183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6025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57018A-99C7-94F5-A93C-BA0BDB561E5E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E72FA83D-27BC-F5D8-2008-666BF1AF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85A6B5-AB3B-3F12-BBBE-9649563412DA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</p:spTree>
    <p:extLst>
      <p:ext uri="{BB962C8B-B14F-4D97-AF65-F5344CB8AC3E}">
        <p14:creationId xmlns:p14="http://schemas.microsoft.com/office/powerpoint/2010/main" val="40224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402AA-99F1-46C6-4692-55B933D6DDFC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D1A19-711E-1046-6D20-4645FD059240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1277A2B7-0584-6C05-362E-9426F016C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1B5E8C-DCAD-6492-822C-EB56A28A42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4E86A-FD09-1970-33CD-19011240D4CE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6" name="Graphic 5" descr="User outline">
            <a:extLst>
              <a:ext uri="{FF2B5EF4-FFF2-40B4-BE49-F238E27FC236}">
                <a16:creationId xmlns:a16="http://schemas.microsoft.com/office/drawing/2014/main" id="{D4F6DC50-EA8A-B7CA-64A2-AEBA67661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C564FC-8FD2-4E85-2057-0803F674C669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10" name="Graphic 9" descr="User outline">
            <a:extLst>
              <a:ext uri="{FF2B5EF4-FFF2-40B4-BE49-F238E27FC236}">
                <a16:creationId xmlns:a16="http://schemas.microsoft.com/office/drawing/2014/main" id="{79EDA639-F0A1-3A67-EDFF-2569D2D4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844970-0D1C-CE02-681B-CF7A539A9A0F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3" name="Graphic 12" descr="User outline">
            <a:extLst>
              <a:ext uri="{FF2B5EF4-FFF2-40B4-BE49-F238E27FC236}">
                <a16:creationId xmlns:a16="http://schemas.microsoft.com/office/drawing/2014/main" id="{1F869C9C-4D86-F394-76F4-B75B84592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ACE948-D3C6-3154-99F0-020473DCB37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39D24A-451F-FC22-2807-C172794C24C7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36CA39-57C2-ACD9-46BE-5F5EBB753CF4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723CEA-0A72-F6E0-60E9-488643B487BF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D57018A-99C7-94F5-A93C-BA0BDB561E5E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E72FA83D-27BC-F5D8-2008-666BF1AFF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E85A6B5-AB3B-3F12-BBBE-9649563412DA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C29D9F-D045-DADD-D8FD-4EB4F4C82880}"/>
                  </a:ext>
                </a:extLst>
              </p14:cNvPr>
              <p14:cNvContentPartPr/>
              <p14:nvPr/>
            </p14:nvContentPartPr>
            <p14:xfrm>
              <a:off x="885495" y="4704135"/>
              <a:ext cx="507600" cy="594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C29D9F-D045-DADD-D8FD-4EB4F4C8288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855" y="4695495"/>
                <a:ext cx="525240" cy="61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295571E-3F0C-D2C9-149E-BC375C874031}"/>
                  </a:ext>
                </a:extLst>
              </p14:cNvPr>
              <p14:cNvContentPartPr/>
              <p14:nvPr/>
            </p14:nvContentPartPr>
            <p14:xfrm>
              <a:off x="1475535" y="4733655"/>
              <a:ext cx="211320" cy="55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295571E-3F0C-D2C9-149E-BC375C87403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66895" y="4724655"/>
                <a:ext cx="22896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A6D8BB-251A-600E-3C38-837D7456509C}"/>
                  </a:ext>
                </a:extLst>
              </p14:cNvPr>
              <p14:cNvContentPartPr/>
              <p14:nvPr/>
            </p14:nvContentPartPr>
            <p14:xfrm>
              <a:off x="1785855" y="4752735"/>
              <a:ext cx="322200" cy="266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A6D8BB-251A-600E-3C38-837D7456509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6855" y="4743735"/>
                <a:ext cx="33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0BC93F8-3496-CB7B-3A42-BD2B5C90A050}"/>
                  </a:ext>
                </a:extLst>
              </p14:cNvPr>
              <p14:cNvContentPartPr/>
              <p14:nvPr/>
            </p14:nvContentPartPr>
            <p14:xfrm>
              <a:off x="2056935" y="4781175"/>
              <a:ext cx="360" cy="581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0BC93F8-3496-CB7B-3A42-BD2B5C90A0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48295" y="4772175"/>
                <a:ext cx="18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E772E6-301B-EDEE-063C-035790B60361}"/>
                  </a:ext>
                </a:extLst>
              </p14:cNvPr>
              <p14:cNvContentPartPr/>
              <p14:nvPr/>
            </p14:nvContentPartPr>
            <p14:xfrm>
              <a:off x="2303895" y="4752735"/>
              <a:ext cx="11880" cy="492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E772E6-301B-EDEE-063C-035790B603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294895" y="4743735"/>
                <a:ext cx="29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329BDF9-3202-E162-2DB0-C7C0485F1B01}"/>
                  </a:ext>
                </a:extLst>
              </p14:cNvPr>
              <p14:cNvContentPartPr/>
              <p14:nvPr/>
            </p14:nvContentPartPr>
            <p14:xfrm>
              <a:off x="2323695" y="534313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329BDF9-3202-E162-2DB0-C7C0485F1B0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5055" y="53341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C4B3E5B1-8C53-809B-0161-BF5AE0A536FC}"/>
              </a:ext>
            </a:extLst>
          </p:cNvPr>
          <p:cNvGrpSpPr/>
          <p:nvPr/>
        </p:nvGrpSpPr>
        <p:grpSpPr>
          <a:xfrm>
            <a:off x="761655" y="5532855"/>
            <a:ext cx="2770920" cy="668160"/>
            <a:chOff x="761655" y="5532855"/>
            <a:chExt cx="27709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14:cNvPr>
                <p14:cNvContentPartPr/>
                <p14:nvPr/>
              </p14:nvContentPartPr>
              <p14:xfrm>
                <a:off x="818895" y="5543295"/>
                <a:ext cx="190800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0255" y="5534295"/>
                  <a:ext cx="19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14:cNvPr>
                <p14:cNvContentPartPr/>
                <p14:nvPr/>
              </p14:nvContentPartPr>
              <p14:xfrm>
                <a:off x="761655" y="5685495"/>
                <a:ext cx="372600" cy="45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3015" y="5676495"/>
                  <a:ext cx="39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14:cNvPr>
                <p14:cNvContentPartPr/>
                <p14:nvPr/>
              </p14:nvContentPartPr>
              <p14:xfrm>
                <a:off x="1212735" y="5714655"/>
                <a:ext cx="19044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03735" y="5705655"/>
                  <a:ext cx="20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14:cNvPr>
                <p14:cNvContentPartPr/>
                <p14:nvPr/>
              </p14:nvContentPartPr>
              <p14:xfrm>
                <a:off x="1376895" y="5724375"/>
                <a:ext cx="42480" cy="47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8255" y="5715375"/>
                  <a:ext cx="60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14:cNvPr>
                <p14:cNvContentPartPr/>
                <p14:nvPr/>
              </p14:nvContentPartPr>
              <p14:xfrm>
                <a:off x="1568055" y="5714295"/>
                <a:ext cx="307080" cy="48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59055" y="5705295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14:cNvPr>
                <p14:cNvContentPartPr/>
                <p14:nvPr/>
              </p14:nvContentPartPr>
              <p14:xfrm>
                <a:off x="1993935" y="5724375"/>
                <a:ext cx="1584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85295" y="5715375"/>
                  <a:ext cx="3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14:cNvPr>
                <p14:cNvContentPartPr/>
                <p14:nvPr/>
              </p14:nvContentPartPr>
              <p14:xfrm>
                <a:off x="2018775" y="620065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10135" y="619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14:cNvPr>
                <p14:cNvContentPartPr/>
                <p14:nvPr/>
              </p14:nvContentPartPr>
              <p14:xfrm>
                <a:off x="2295255" y="5867295"/>
                <a:ext cx="170280" cy="15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86615" y="5858295"/>
                  <a:ext cx="18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14:cNvPr>
                <p14:cNvContentPartPr/>
                <p14:nvPr/>
              </p14:nvContentPartPr>
              <p14:xfrm>
                <a:off x="2305695" y="5848215"/>
                <a:ext cx="123120" cy="27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96695" y="5839215"/>
                  <a:ext cx="14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14:cNvPr>
                <p14:cNvContentPartPr/>
                <p14:nvPr/>
              </p14:nvContentPartPr>
              <p14:xfrm>
                <a:off x="2380935" y="5838495"/>
                <a:ext cx="1872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72295" y="5829495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14:cNvPr>
                <p14:cNvContentPartPr/>
                <p14:nvPr/>
              </p14:nvContentPartPr>
              <p14:xfrm>
                <a:off x="2314335" y="5923815"/>
                <a:ext cx="170280" cy="3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05695" y="5914815"/>
                  <a:ext cx="18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14:cNvPr>
                <p14:cNvContentPartPr/>
                <p14:nvPr/>
              </p14:nvContentPartPr>
              <p14:xfrm>
                <a:off x="2665335" y="5685495"/>
                <a:ext cx="271800" cy="43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56695" y="5676855"/>
                  <a:ext cx="289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14:cNvPr>
                <p14:cNvContentPartPr/>
                <p14:nvPr/>
              </p14:nvContentPartPr>
              <p14:xfrm>
                <a:off x="2999055" y="5676495"/>
                <a:ext cx="22392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90055" y="5667495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14:cNvPr>
                <p14:cNvContentPartPr/>
                <p14:nvPr/>
              </p14:nvContentPartPr>
              <p14:xfrm>
                <a:off x="3273735" y="5704215"/>
                <a:ext cx="2520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64735" y="5695575"/>
                  <a:ext cx="269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14:cNvPr>
                <p14:cNvContentPartPr/>
                <p14:nvPr/>
              </p14:nvContentPartPr>
              <p14:xfrm>
                <a:off x="2704575" y="5532855"/>
                <a:ext cx="828000" cy="1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5935" y="5524215"/>
                  <a:ext cx="84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302B4D-BB3E-D8B0-2F45-69FCF8E5B251}"/>
              </a:ext>
            </a:extLst>
          </p:cNvPr>
          <p:cNvGrpSpPr/>
          <p:nvPr/>
        </p:nvGrpSpPr>
        <p:grpSpPr>
          <a:xfrm>
            <a:off x="3771615" y="5236575"/>
            <a:ext cx="443880" cy="288720"/>
            <a:chOff x="3771615" y="5236575"/>
            <a:chExt cx="443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14:cNvPr>
                <p14:cNvContentPartPr/>
                <p14:nvPr/>
              </p14:nvContentPartPr>
              <p14:xfrm>
                <a:off x="3771615" y="5236575"/>
                <a:ext cx="41652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62615" y="522793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14:cNvPr>
                <p14:cNvContentPartPr/>
                <p14:nvPr/>
              </p14:nvContentPartPr>
              <p14:xfrm>
                <a:off x="3771615" y="5427015"/>
                <a:ext cx="44388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62975" y="5418015"/>
                  <a:ext cx="461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1269C6E-075C-D540-56B4-FD579FF6676E}"/>
                  </a:ext>
                </a:extLst>
              </p14:cNvPr>
              <p14:cNvContentPartPr/>
              <p14:nvPr/>
            </p14:nvContentPartPr>
            <p14:xfrm>
              <a:off x="4378575" y="5067015"/>
              <a:ext cx="165600" cy="291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1269C6E-075C-D540-56B4-FD579FF667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60575" y="5049015"/>
                <a:ext cx="2012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8462071-033F-93C5-D069-0B7A9C801CC6}"/>
                  </a:ext>
                </a:extLst>
              </p14:cNvPr>
              <p14:cNvContentPartPr/>
              <p14:nvPr/>
            </p14:nvContentPartPr>
            <p14:xfrm>
              <a:off x="4571535" y="5095455"/>
              <a:ext cx="19800" cy="513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8462071-033F-93C5-D069-0B7A9C801CC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53895" y="5077455"/>
                <a:ext cx="55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BAD6D7-BD08-D172-79D1-7601A3219B77}"/>
                  </a:ext>
                </a:extLst>
              </p14:cNvPr>
              <p14:cNvContentPartPr/>
              <p14:nvPr/>
            </p14:nvContentPartPr>
            <p14:xfrm>
              <a:off x="4352655" y="5590815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BAD6D7-BD08-D172-79D1-7601A3219B7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335015" y="5572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DCDD170-1219-0055-E195-5382322B4029}"/>
                  </a:ext>
                </a:extLst>
              </p14:cNvPr>
              <p14:cNvContentPartPr/>
              <p14:nvPr/>
            </p14:nvContentPartPr>
            <p14:xfrm>
              <a:off x="4761255" y="5105175"/>
              <a:ext cx="201600" cy="475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DCDD170-1219-0055-E195-5382322B40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43255" y="5087175"/>
                <a:ext cx="23724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8C203741-0411-37D9-BBF1-070FFB9B8170}"/>
              </a:ext>
            </a:extLst>
          </p:cNvPr>
          <p:cNvGrpSpPr/>
          <p:nvPr/>
        </p:nvGrpSpPr>
        <p:grpSpPr>
          <a:xfrm>
            <a:off x="5112975" y="5139735"/>
            <a:ext cx="867960" cy="498240"/>
            <a:chOff x="5112975" y="5139735"/>
            <a:chExt cx="8679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14:cNvPr>
                <p14:cNvContentPartPr/>
                <p14:nvPr/>
              </p14:nvContentPartPr>
              <p14:xfrm>
                <a:off x="5112975" y="5140455"/>
                <a:ext cx="381240" cy="44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95335" y="5122815"/>
                  <a:ext cx="416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14:cNvPr>
                <p14:cNvContentPartPr/>
                <p14:nvPr/>
              </p14:nvContentPartPr>
              <p14:xfrm>
                <a:off x="5523375" y="5139735"/>
                <a:ext cx="328680" cy="49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05735" y="5122095"/>
                  <a:ext cx="364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14:cNvPr>
                <p14:cNvContentPartPr/>
                <p14:nvPr/>
              </p14:nvContentPartPr>
              <p14:xfrm>
                <a:off x="5771775" y="5373375"/>
                <a:ext cx="209160" cy="5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54135" y="5355375"/>
                  <a:ext cx="244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BCF558-7CF7-1E11-21D9-35F92488D1EC}"/>
              </a:ext>
            </a:extLst>
          </p:cNvPr>
          <p:cNvGrpSpPr/>
          <p:nvPr/>
        </p:nvGrpSpPr>
        <p:grpSpPr>
          <a:xfrm>
            <a:off x="7914855" y="4552575"/>
            <a:ext cx="448200" cy="285480"/>
            <a:chOff x="7914855" y="4552575"/>
            <a:chExt cx="4482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14:cNvPr>
                <p14:cNvContentPartPr/>
                <p14:nvPr/>
              </p14:nvContentPartPr>
              <p14:xfrm>
                <a:off x="7914855" y="4552575"/>
                <a:ext cx="1944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97215" y="4534575"/>
                  <a:ext cx="5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14:cNvPr>
                <p14:cNvContentPartPr/>
                <p14:nvPr/>
              </p14:nvContentPartPr>
              <p14:xfrm>
                <a:off x="8124375" y="4724295"/>
                <a:ext cx="2386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06735" y="4706295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15D7530-DF8C-CD84-6AB7-475E52781B8D}"/>
                  </a:ext>
                </a:extLst>
              </p14:cNvPr>
              <p14:cNvContentPartPr/>
              <p14:nvPr/>
            </p14:nvContentPartPr>
            <p14:xfrm>
              <a:off x="8648175" y="487657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15D7530-DF8C-CD84-6AB7-475E52781B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30535" y="48585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0457A4E-640F-2632-4060-1D2C0ACF155B}"/>
              </a:ext>
            </a:extLst>
          </p:cNvPr>
          <p:cNvGrpSpPr/>
          <p:nvPr/>
        </p:nvGrpSpPr>
        <p:grpSpPr>
          <a:xfrm>
            <a:off x="8913495" y="4514775"/>
            <a:ext cx="1703880" cy="466920"/>
            <a:chOff x="8913495" y="4514775"/>
            <a:chExt cx="17038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14:cNvPr>
                <p14:cNvContentPartPr/>
                <p14:nvPr/>
              </p14:nvContentPartPr>
              <p14:xfrm>
                <a:off x="8913495" y="4514775"/>
                <a:ext cx="23040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895495" y="4496775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14:cNvPr>
                <p14:cNvContentPartPr/>
                <p14:nvPr/>
              </p14:nvContentPartPr>
              <p14:xfrm>
                <a:off x="9116895" y="4524135"/>
                <a:ext cx="36720" cy="32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99255" y="4506135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14:cNvPr>
                <p14:cNvContentPartPr/>
                <p14:nvPr/>
              </p14:nvContentPartPr>
              <p14:xfrm>
                <a:off x="9332175" y="4532055"/>
                <a:ext cx="183240" cy="29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14175" y="4514055"/>
                  <a:ext cx="21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14:cNvPr>
                <p14:cNvContentPartPr/>
                <p14:nvPr/>
              </p14:nvContentPartPr>
              <p14:xfrm>
                <a:off x="9638895" y="4559775"/>
                <a:ext cx="402120" cy="36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21255" y="4542135"/>
                  <a:ext cx="43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14:cNvPr>
                <p14:cNvContentPartPr/>
                <p14:nvPr/>
              </p14:nvContentPartPr>
              <p14:xfrm>
                <a:off x="10160895" y="4559055"/>
                <a:ext cx="318240" cy="42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143255" y="4541415"/>
                  <a:ext cx="353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14:cNvPr>
                <p14:cNvContentPartPr/>
                <p14:nvPr/>
              </p14:nvContentPartPr>
              <p14:xfrm>
                <a:off x="10343775" y="4764255"/>
                <a:ext cx="27360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26135" y="4746255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49F4FF7-1679-F8A9-6244-0FECD639A902}"/>
              </a:ext>
            </a:extLst>
          </p:cNvPr>
          <p:cNvGrpSpPr/>
          <p:nvPr/>
        </p:nvGrpSpPr>
        <p:grpSpPr>
          <a:xfrm>
            <a:off x="7991175" y="5384895"/>
            <a:ext cx="389520" cy="120600"/>
            <a:chOff x="7991175" y="5384895"/>
            <a:chExt cx="389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14:cNvPr>
                <p14:cNvContentPartPr/>
                <p14:nvPr/>
              </p14:nvContentPartPr>
              <p14:xfrm>
                <a:off x="8010255" y="5384895"/>
                <a:ext cx="26856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92615" y="5366895"/>
                  <a:ext cx="30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14:cNvPr>
                <p14:cNvContentPartPr/>
                <p14:nvPr/>
              </p14:nvContentPartPr>
              <p14:xfrm>
                <a:off x="7991175" y="5485695"/>
                <a:ext cx="38952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73535" y="5467695"/>
                  <a:ext cx="425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FC449C-4E02-CC7D-D918-A366E244A1E5}"/>
              </a:ext>
            </a:extLst>
          </p:cNvPr>
          <p:cNvGrpSpPr/>
          <p:nvPr/>
        </p:nvGrpSpPr>
        <p:grpSpPr>
          <a:xfrm>
            <a:off x="8829255" y="5396415"/>
            <a:ext cx="300240" cy="234000"/>
            <a:chOff x="8829255" y="5396415"/>
            <a:chExt cx="300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14:cNvPr>
                <p14:cNvContentPartPr/>
                <p14:nvPr/>
              </p14:nvContentPartPr>
              <p14:xfrm>
                <a:off x="8838975" y="5396415"/>
                <a:ext cx="25740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21335" y="5378775"/>
                  <a:ext cx="29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14:cNvPr>
                <p14:cNvContentPartPr/>
                <p14:nvPr/>
              </p14:nvContentPartPr>
              <p14:xfrm>
                <a:off x="8829255" y="5523135"/>
                <a:ext cx="3002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11255" y="5505495"/>
                  <a:ext cx="335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E64194E-6B5F-A4E4-CA51-4494F778A922}"/>
              </a:ext>
            </a:extLst>
          </p:cNvPr>
          <p:cNvGrpSpPr/>
          <p:nvPr/>
        </p:nvGrpSpPr>
        <p:grpSpPr>
          <a:xfrm>
            <a:off x="9410655" y="5285175"/>
            <a:ext cx="1486800" cy="498960"/>
            <a:chOff x="9410655" y="5285175"/>
            <a:chExt cx="14868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14:cNvPr>
                <p14:cNvContentPartPr/>
                <p14:nvPr/>
              </p14:nvContentPartPr>
              <p14:xfrm>
                <a:off x="9410655" y="5285175"/>
                <a:ext cx="373680" cy="49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392655" y="5267175"/>
                  <a:ext cx="409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14:cNvPr>
                <p14:cNvContentPartPr/>
                <p14:nvPr/>
              </p14:nvContentPartPr>
              <p14:xfrm>
                <a:off x="10009335" y="5343495"/>
                <a:ext cx="336240" cy="35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991335" y="5325855"/>
                  <a:ext cx="371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14:cNvPr>
                <p14:cNvContentPartPr/>
                <p14:nvPr/>
              </p14:nvContentPartPr>
              <p14:xfrm>
                <a:off x="10564095" y="5333775"/>
                <a:ext cx="294480" cy="33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46455" y="5315775"/>
                  <a:ext cx="330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14:cNvPr>
                <p14:cNvContentPartPr/>
                <p14:nvPr/>
              </p14:nvContentPartPr>
              <p14:xfrm>
                <a:off x="10514775" y="5419455"/>
                <a:ext cx="69120" cy="67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497135" y="5401455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14:cNvPr>
                <p14:cNvContentPartPr/>
                <p14:nvPr/>
              </p14:nvContentPartPr>
              <p14:xfrm>
                <a:off x="10770735" y="5532495"/>
                <a:ext cx="126720" cy="127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753095" y="5514495"/>
                  <a:ext cx="16236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7B15120-29A6-4A4D-2B0F-690F6A64CFF6}"/>
              </a:ext>
            </a:extLst>
          </p:cNvPr>
          <p:cNvSpPr txBox="1"/>
          <p:nvPr/>
        </p:nvSpPr>
        <p:spPr>
          <a:xfrm>
            <a:off x="2427856" y="463992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don’t</a:t>
            </a:r>
            <a:r>
              <a:rPr lang="en-US" dirty="0"/>
              <a:t> share a birthday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4FF4B1-5E06-EFCE-F427-8D70218CAD86}"/>
              </a:ext>
            </a:extLst>
          </p:cNvPr>
          <p:cNvSpPr txBox="1"/>
          <p:nvPr/>
        </p:nvSpPr>
        <p:spPr>
          <a:xfrm>
            <a:off x="7030125" y="400137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</a:t>
            </a:r>
            <a:r>
              <a:rPr lang="en-US" dirty="0"/>
              <a:t> share a birthday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E41253-72E2-6E40-8DE8-00209A98E723}"/>
              </a:ext>
            </a:extLst>
          </p:cNvPr>
          <p:cNvSpPr txBox="1"/>
          <p:nvPr/>
        </p:nvSpPr>
        <p:spPr>
          <a:xfrm>
            <a:off x="550170" y="6486563"/>
            <a:ext cx="757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Watch this video: </a:t>
            </a:r>
            <a:r>
              <a:rPr lang="en-US" dirty="0">
                <a:hlinkClick r:id="rId111"/>
              </a:rPr>
              <a:t>https://www.youtube.com/watch?v=ofTb57aZHZs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1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F6F16D-C78F-FDE3-3DAB-A4A27A9B3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2B8D6-D599-D2FD-FFB2-5192DBF02743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26C87-D8DC-4F6D-189D-E027E61731DB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1290434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DE41253-72E2-6E40-8DE8-00209A98E723}"/>
              </a:ext>
            </a:extLst>
          </p:cNvPr>
          <p:cNvSpPr txBox="1"/>
          <p:nvPr/>
        </p:nvSpPr>
        <p:spPr>
          <a:xfrm>
            <a:off x="550170" y="6486563"/>
            <a:ext cx="757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Watch this video: </a:t>
            </a:r>
            <a:r>
              <a:rPr lang="en-US" dirty="0">
                <a:hlinkClick r:id="rId3"/>
              </a:rPr>
              <a:t>https://www.youtube.com/watch?v=ofTb57aZHZs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8D087-EB0A-B1C2-93BE-46A8689803EB}"/>
              </a:ext>
            </a:extLst>
          </p:cNvPr>
          <p:cNvSpPr txBox="1"/>
          <p:nvPr/>
        </p:nvSpPr>
        <p:spPr>
          <a:xfrm>
            <a:off x="457200" y="1447800"/>
            <a:ext cx="1099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people in a group of 23 people share a birthday?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85952-E7C3-F412-B261-94049EC2663E}"/>
              </a:ext>
            </a:extLst>
          </p:cNvPr>
          <p:cNvSpPr txBox="1"/>
          <p:nvPr/>
        </p:nvSpPr>
        <p:spPr>
          <a:xfrm>
            <a:off x="4152839" y="192360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About 50%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3FC5DC-FC5E-C5E2-D728-88D49636512F}"/>
              </a:ext>
            </a:extLst>
          </p:cNvPr>
          <p:cNvSpPr txBox="1"/>
          <p:nvPr/>
        </p:nvSpPr>
        <p:spPr>
          <a:xfrm>
            <a:off x="1143000" y="3198167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</a:t>
            </a:r>
            <a:r>
              <a:rPr lang="en-US" sz="2400" b="1" dirty="0">
                <a:solidFill>
                  <a:schemeClr val="accent1"/>
                </a:solidFill>
              </a:rPr>
              <a:t>files</a:t>
            </a:r>
            <a:r>
              <a:rPr lang="en-US" sz="2400" dirty="0"/>
              <a:t> share a </a:t>
            </a:r>
            <a:r>
              <a:rPr lang="en-US" sz="2400" b="1" dirty="0">
                <a:solidFill>
                  <a:schemeClr val="accent1"/>
                </a:solidFill>
              </a:rPr>
              <a:t>hash</a:t>
            </a:r>
            <a:r>
              <a:rPr lang="en-US" sz="2400" dirty="0"/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6046C6-7C86-905D-4958-B55505448C2A}"/>
              </a:ext>
            </a:extLst>
          </p:cNvPr>
          <p:cNvSpPr txBox="1"/>
          <p:nvPr/>
        </p:nvSpPr>
        <p:spPr>
          <a:xfrm>
            <a:off x="2883260" y="368459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probable than you think…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33D664-B34B-FD7D-59BF-6D877D8025D8}"/>
              </a:ext>
            </a:extLst>
          </p:cNvPr>
          <p:cNvSpPr txBox="1"/>
          <p:nvPr/>
        </p:nvSpPr>
        <p:spPr>
          <a:xfrm>
            <a:off x="1524000" y="5105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out, we can generate two files with the same hash in a matter of seconds…</a:t>
            </a:r>
          </a:p>
        </p:txBody>
      </p:sp>
    </p:spTree>
    <p:extLst>
      <p:ext uri="{BB962C8B-B14F-4D97-AF65-F5344CB8AC3E}">
        <p14:creationId xmlns:p14="http://schemas.microsoft.com/office/powerpoint/2010/main" val="2187848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1388C-7FE5-BEC3-1C31-BAC288125BBE}"/>
              </a:ext>
            </a:extLst>
          </p:cNvPr>
          <p:cNvSpPr txBox="1"/>
          <p:nvPr/>
        </p:nvSpPr>
        <p:spPr>
          <a:xfrm>
            <a:off x="741947" y="1477510"/>
            <a:ext cx="5334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(Secret-Key Encryption) due Sunday 20</a:t>
            </a:r>
            <a:r>
              <a:rPr lang="en-US" sz="2800" baseline="30000" dirty="0"/>
              <a:t>th</a:t>
            </a:r>
          </a:p>
          <a:p>
            <a:endParaRPr lang="en-US" sz="2800" baseline="30000" dirty="0"/>
          </a:p>
          <a:p>
            <a:endParaRPr lang="en-US" sz="2800" baseline="30000" dirty="0"/>
          </a:p>
          <a:p>
            <a:r>
              <a:rPr lang="en-US" sz="4000" baseline="30000" dirty="0"/>
              <a:t>Email me if you need anything over the break</a:t>
            </a:r>
          </a:p>
          <a:p>
            <a:endParaRPr lang="en-US" sz="4000" baseline="30000" dirty="0"/>
          </a:p>
          <a:p>
            <a:r>
              <a:rPr lang="en-US" sz="4000" baseline="30000" dirty="0"/>
              <a:t>Last day to drop with a W is today</a:t>
            </a:r>
          </a:p>
          <a:p>
            <a:endParaRPr lang="en-US" sz="4000" baseline="30000" dirty="0"/>
          </a:p>
          <a:p>
            <a:r>
              <a:rPr lang="en-US" sz="4000" baseline="30000" dirty="0"/>
              <a:t>XOR task</a:t>
            </a:r>
            <a:endParaRPr lang="en-US" sz="4000" dirty="0"/>
          </a:p>
          <a:p>
            <a:endParaRPr lang="en-US" sz="2800" baseline="30000" dirty="0"/>
          </a:p>
          <a:p>
            <a:endParaRPr lang="en-US" sz="2800" baseline="30000" dirty="0"/>
          </a:p>
        </p:txBody>
      </p:sp>
      <p:pic>
        <p:nvPicPr>
          <p:cNvPr id="1026" name="Picture 2" descr="Fuecoco (Pokémon) - Bulbapedia, the community-driven Pokémon encyclopedia">
            <a:extLst>
              <a:ext uri="{FF2B5EF4-FFF2-40B4-BE49-F238E27FC236}">
                <a16:creationId xmlns:a16="http://schemas.microsoft.com/office/drawing/2014/main" id="{C42036F6-0314-AA9E-47D1-63C4D194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32" y="35814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92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63DE6-25BE-4240-0F7D-7FEF61BD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4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F18C4-1329-DD67-D685-2521759DC452}"/>
              </a:ext>
            </a:extLst>
          </p:cNvPr>
          <p:cNvSpPr txBox="1"/>
          <p:nvPr/>
        </p:nvSpPr>
        <p:spPr>
          <a:xfrm>
            <a:off x="2743200" y="2431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Authentication Code (MAC)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B55E3-A840-EE63-2E76-7E0D9E746C08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CA7EAE-21F5-867E-F27C-0A8F70C4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858E9-84CE-0D29-40BD-6FB8971B6365}"/>
              </a:ext>
            </a:extLst>
          </p:cNvPr>
          <p:cNvSpPr txBox="1"/>
          <p:nvPr/>
        </p:nvSpPr>
        <p:spPr>
          <a:xfrm>
            <a:off x="32158" y="0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Uses for Hashing:</a:t>
            </a:r>
          </a:p>
        </p:txBody>
      </p:sp>
    </p:spTree>
    <p:extLst>
      <p:ext uri="{BB962C8B-B14F-4D97-AF65-F5344CB8AC3E}">
        <p14:creationId xmlns:p14="http://schemas.microsoft.com/office/powerpoint/2010/main" val="2642145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Brute Force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9FC85-B3FC-FBE3-30F6-F3183C3A15FD}"/>
              </a:ext>
            </a:extLst>
          </p:cNvPr>
          <p:cNvSpPr txBox="1"/>
          <p:nvPr/>
        </p:nvSpPr>
        <p:spPr>
          <a:xfrm>
            <a:off x="779811" y="1676400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time, and for very unfeasible for cryptographically secure 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73E6E-765F-BB58-3EF5-EA115C876B70}"/>
              </a:ext>
            </a:extLst>
          </p:cNvPr>
          <p:cNvSpPr txBox="1"/>
          <p:nvPr/>
        </p:nvSpPr>
        <p:spPr>
          <a:xfrm>
            <a:off x="838200" y="2724770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37ACB-8230-23F9-570A-988827616BDB}"/>
              </a:ext>
            </a:extLst>
          </p:cNvPr>
          <p:cNvSpPr txBox="1"/>
          <p:nvPr/>
        </p:nvSpPr>
        <p:spPr>
          <a:xfrm>
            <a:off x="685800" y="239813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hashed password, can you brute force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39C47-754A-DDAB-7501-264CDE255D67}"/>
              </a:ext>
            </a:extLst>
          </p:cNvPr>
          <p:cNvSpPr txBox="1"/>
          <p:nvPr/>
        </p:nvSpPr>
        <p:spPr>
          <a:xfrm>
            <a:off x="1056942" y="3973222"/>
            <a:ext cx="3169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2372907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Dictionary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5094B-1DA5-3544-8A9B-746C058D03F9}"/>
              </a:ext>
            </a:extLst>
          </p:cNvPr>
          <p:cNvSpPr txBox="1"/>
          <p:nvPr/>
        </p:nvSpPr>
        <p:spPr>
          <a:xfrm>
            <a:off x="838200" y="1447800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an existing list of common passwords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005FB0-2FA1-7E17-2007-239435CCD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182"/>
            <a:ext cx="3443416" cy="4057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16E650-ACE5-F2A6-5A6E-DB2A5F700C9D}"/>
              </a:ext>
            </a:extLst>
          </p:cNvPr>
          <p:cNvSpPr txBox="1"/>
          <p:nvPr/>
        </p:nvSpPr>
        <p:spPr>
          <a:xfrm>
            <a:off x="7315200" y="4114800"/>
            <a:ext cx="61320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A58FA-FA51-EF96-8D53-E9DF01D673B3}"/>
              </a:ext>
            </a:extLst>
          </p:cNvPr>
          <p:cNvSpPr txBox="1"/>
          <p:nvPr/>
        </p:nvSpPr>
        <p:spPr>
          <a:xfrm>
            <a:off x="4724400" y="229163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 line of file</a:t>
            </a:r>
          </a:p>
          <a:p>
            <a:pPr marL="342900" indent="-342900">
              <a:buAutoNum type="arabicPeriod"/>
            </a:pPr>
            <a:r>
              <a:rPr lang="en-US" dirty="0"/>
              <a:t>Compute hash of word</a:t>
            </a:r>
          </a:p>
          <a:p>
            <a:pPr marL="342900" indent="-342900">
              <a:buAutoNum type="arabicPeriod"/>
            </a:pPr>
            <a:r>
              <a:rPr lang="en-US" dirty="0"/>
              <a:t>Check for match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9AC3C4-192F-4773-4668-B70891DA894A}"/>
                  </a:ext>
                </a:extLst>
              </p14:cNvPr>
              <p14:cNvContentPartPr/>
              <p14:nvPr/>
            </p14:nvContentPartPr>
            <p14:xfrm>
              <a:off x="1877400" y="3705326"/>
              <a:ext cx="2723400" cy="718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9AC3C4-192F-4773-4668-B70891DA89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760" y="3687686"/>
                <a:ext cx="275904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5949F60-F780-B22F-A146-2D8B179ABBA8}"/>
              </a:ext>
            </a:extLst>
          </p:cNvPr>
          <p:cNvGrpSpPr/>
          <p:nvPr/>
        </p:nvGrpSpPr>
        <p:grpSpPr>
          <a:xfrm>
            <a:off x="4645080" y="3844286"/>
            <a:ext cx="1153440" cy="689040"/>
            <a:chOff x="4645080" y="3844286"/>
            <a:chExt cx="1153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14:cNvPr>
                <p14:cNvContentPartPr/>
                <p14:nvPr/>
              </p14:nvContentPartPr>
              <p14:xfrm>
                <a:off x="4806360" y="4049126"/>
                <a:ext cx="18360" cy="33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720" y="4031126"/>
                  <a:ext cx="5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14:cNvPr>
                <p14:cNvContentPartPr/>
                <p14:nvPr/>
              </p14:nvContentPartPr>
              <p14:xfrm>
                <a:off x="4840920" y="3968846"/>
                <a:ext cx="22752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3280" y="3951206"/>
                  <a:ext cx="263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14:cNvPr>
                <p14:cNvContentPartPr/>
                <p14:nvPr/>
              </p14:nvContentPartPr>
              <p14:xfrm>
                <a:off x="5118480" y="3991886"/>
                <a:ext cx="17280" cy="35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840" y="3974246"/>
                  <a:ext cx="52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14:cNvPr>
                <p14:cNvContentPartPr/>
                <p14:nvPr/>
              </p14:nvContentPartPr>
              <p14:xfrm>
                <a:off x="5135040" y="3974966"/>
                <a:ext cx="22068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0" y="3956966"/>
                  <a:ext cx="256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14:cNvPr>
                <p14:cNvContentPartPr/>
                <p14:nvPr/>
              </p14:nvContentPartPr>
              <p14:xfrm>
                <a:off x="5402880" y="3991886"/>
                <a:ext cx="298080" cy="43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5240" y="3973886"/>
                  <a:ext cx="33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14:cNvPr>
                <p14:cNvContentPartPr/>
                <p14:nvPr/>
              </p14:nvContentPartPr>
              <p14:xfrm>
                <a:off x="4645080" y="3942926"/>
                <a:ext cx="25560" cy="57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440" y="3924926"/>
                  <a:ext cx="6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14:cNvPr>
                <p14:cNvContentPartPr/>
                <p14:nvPr/>
              </p14:nvContentPartPr>
              <p14:xfrm>
                <a:off x="4669920" y="3844286"/>
                <a:ext cx="1128600" cy="68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920" y="3826286"/>
                  <a:ext cx="116424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9ACE6F-F88B-B512-9202-EFECEFC495F4}"/>
              </a:ext>
            </a:extLst>
          </p:cNvPr>
          <p:cNvGrpSpPr/>
          <p:nvPr/>
        </p:nvGrpSpPr>
        <p:grpSpPr>
          <a:xfrm>
            <a:off x="5894280" y="4014926"/>
            <a:ext cx="1214280" cy="451080"/>
            <a:chOff x="5894280" y="4014926"/>
            <a:chExt cx="1214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14:cNvPr>
                <p14:cNvContentPartPr/>
                <p14:nvPr/>
              </p14:nvContentPartPr>
              <p14:xfrm>
                <a:off x="5894280" y="4228766"/>
                <a:ext cx="199800" cy="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6280" y="4210766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14:cNvPr>
                <p14:cNvContentPartPr/>
                <p14:nvPr/>
              </p14:nvContentPartPr>
              <p14:xfrm>
                <a:off x="5935320" y="4318406"/>
                <a:ext cx="1987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7320" y="4300766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14:cNvPr>
                <p14:cNvContentPartPr/>
                <p14:nvPr/>
              </p14:nvContentPartPr>
              <p14:xfrm>
                <a:off x="6285960" y="4014926"/>
                <a:ext cx="28764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320" y="3996926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14:cNvPr>
                <p14:cNvContentPartPr/>
                <p14:nvPr/>
              </p14:nvContentPartPr>
              <p14:xfrm>
                <a:off x="6424920" y="446564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6920" y="4447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14:cNvPr>
                <p14:cNvContentPartPr/>
                <p14:nvPr/>
              </p14:nvContentPartPr>
              <p14:xfrm>
                <a:off x="6792480" y="4252886"/>
                <a:ext cx="27756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480" y="4234886"/>
                  <a:ext cx="31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14:cNvPr>
                <p14:cNvContentPartPr/>
                <p14:nvPr/>
              </p14:nvContentPartPr>
              <p14:xfrm>
                <a:off x="6833160" y="4359086"/>
                <a:ext cx="27540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160" y="4341086"/>
                  <a:ext cx="31104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1CBBD8-AE75-592A-96D5-C2ED34F8B8EC}"/>
              </a:ext>
            </a:extLst>
          </p:cNvPr>
          <p:cNvSpPr txBox="1"/>
          <p:nvPr/>
        </p:nvSpPr>
        <p:spPr>
          <a:xfrm>
            <a:off x="4566266" y="5182736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works for cracking weak, unsalted passwords</a:t>
            </a:r>
          </a:p>
        </p:txBody>
      </p:sp>
    </p:spTree>
    <p:extLst>
      <p:ext uri="{BB962C8B-B14F-4D97-AF65-F5344CB8AC3E}">
        <p14:creationId xmlns:p14="http://schemas.microsoft.com/office/powerpoint/2010/main" val="1289564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810C3-FC53-1BE8-6CF8-09919D7B1121}"/>
              </a:ext>
            </a:extLst>
          </p:cNvPr>
          <p:cNvSpPr txBox="1"/>
          <p:nvPr/>
        </p:nvSpPr>
        <p:spPr>
          <a:xfrm>
            <a:off x="99461" y="64724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2050" name="Picture 2" descr="Rainbow Tables - CyberHoot Cyber Library">
            <a:extLst>
              <a:ext uri="{FF2B5EF4-FFF2-40B4-BE49-F238E27FC236}">
                <a16:creationId xmlns:a16="http://schemas.microsoft.com/office/drawing/2014/main" id="{6092DA8C-01E6-7C39-00AE-7E221E09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" y="505131"/>
            <a:ext cx="7296150" cy="2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E5DD3-8562-7853-3CD7-67B9EDC52867}"/>
              </a:ext>
            </a:extLst>
          </p:cNvPr>
          <p:cNvSpPr txBox="1"/>
          <p:nvPr/>
        </p:nvSpPr>
        <p:spPr>
          <a:xfrm>
            <a:off x="277852" y="3672776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way to store password hashes. Consists of plaintext-hash chains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70E4D-8121-30F7-1CA8-06BDC6DCA69B}"/>
              </a:ext>
            </a:extLst>
          </p:cNvPr>
          <p:cNvSpPr/>
          <p:nvPr/>
        </p:nvSpPr>
        <p:spPr>
          <a:xfrm>
            <a:off x="3810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9AD23EF-782A-5616-919F-9E7EFD393023}"/>
              </a:ext>
            </a:extLst>
          </p:cNvPr>
          <p:cNvSpPr/>
          <p:nvPr/>
        </p:nvSpPr>
        <p:spPr>
          <a:xfrm>
            <a:off x="17526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367B9-D9B8-27BB-DBBE-42D089E82A26}"/>
              </a:ext>
            </a:extLst>
          </p:cNvPr>
          <p:cNvSpPr/>
          <p:nvPr/>
        </p:nvSpPr>
        <p:spPr>
          <a:xfrm>
            <a:off x="28956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CEB9857-96B5-4B65-BB65-A86EEE4994CE}"/>
              </a:ext>
            </a:extLst>
          </p:cNvPr>
          <p:cNvSpPr/>
          <p:nvPr/>
        </p:nvSpPr>
        <p:spPr>
          <a:xfrm>
            <a:off x="42672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C8066F-3A21-94B6-209F-D379C28C23F6}"/>
              </a:ext>
            </a:extLst>
          </p:cNvPr>
          <p:cNvSpPr/>
          <p:nvPr/>
        </p:nvSpPr>
        <p:spPr>
          <a:xfrm>
            <a:off x="54102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0876668-3693-DFF8-7963-47A27C5EC6EC}"/>
              </a:ext>
            </a:extLst>
          </p:cNvPr>
          <p:cNvSpPr/>
          <p:nvPr/>
        </p:nvSpPr>
        <p:spPr>
          <a:xfrm>
            <a:off x="67818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488F14-4C7E-46A7-52A2-7696B32D21CC}"/>
              </a:ext>
            </a:extLst>
          </p:cNvPr>
          <p:cNvSpPr/>
          <p:nvPr/>
        </p:nvSpPr>
        <p:spPr>
          <a:xfrm>
            <a:off x="7904747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571638-DFB8-0B6B-CDC9-06D32B4ACD16}"/>
              </a:ext>
            </a:extLst>
          </p:cNvPr>
          <p:cNvSpPr/>
          <p:nvPr/>
        </p:nvSpPr>
        <p:spPr>
          <a:xfrm>
            <a:off x="9276347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6C2D07-5C21-79B4-3E34-B183B35E40CE}"/>
              </a:ext>
            </a:extLst>
          </p:cNvPr>
          <p:cNvSpPr txBox="1"/>
          <p:nvPr/>
        </p:nvSpPr>
        <p:spPr>
          <a:xfrm>
            <a:off x="1876236" y="4414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FD124-7142-CA79-09BB-61F914718D12}"/>
              </a:ext>
            </a:extLst>
          </p:cNvPr>
          <p:cNvSpPr txBox="1"/>
          <p:nvPr/>
        </p:nvSpPr>
        <p:spPr>
          <a:xfrm>
            <a:off x="4282649" y="43974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9D03E-8B8F-FFDA-3721-883E1F116FAD}"/>
              </a:ext>
            </a:extLst>
          </p:cNvPr>
          <p:cNvSpPr txBox="1"/>
          <p:nvPr/>
        </p:nvSpPr>
        <p:spPr>
          <a:xfrm>
            <a:off x="6873448" y="43326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9B708-4D04-F056-E14C-CE689790BF52}"/>
              </a:ext>
            </a:extLst>
          </p:cNvPr>
          <p:cNvSpPr txBox="1"/>
          <p:nvPr/>
        </p:nvSpPr>
        <p:spPr>
          <a:xfrm>
            <a:off x="9279861" y="43160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A859E5-BBEE-E7BF-5289-217ED7248003}"/>
              </a:ext>
            </a:extLst>
          </p:cNvPr>
          <p:cNvSpPr txBox="1"/>
          <p:nvPr/>
        </p:nvSpPr>
        <p:spPr>
          <a:xfrm>
            <a:off x="332874" y="5249308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up a value in the rainbow table can happen quick, but these files are typically very large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9A489F-FEC7-EE0C-D70D-02CF1F519C6A}"/>
              </a:ext>
            </a:extLst>
          </p:cNvPr>
          <p:cNvSpPr txBox="1"/>
          <p:nvPr/>
        </p:nvSpPr>
        <p:spPr>
          <a:xfrm>
            <a:off x="7904747" y="172596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large</a:t>
            </a:r>
            <a:r>
              <a:rPr lang="en-US" dirty="0"/>
              <a:t> file of pre-computed hashes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3786F-1AB6-D0C4-EF42-6A205A57492B}"/>
              </a:ext>
            </a:extLst>
          </p:cNvPr>
          <p:cNvSpPr txBox="1"/>
          <p:nvPr/>
        </p:nvSpPr>
        <p:spPr>
          <a:xfrm>
            <a:off x="317460" y="568665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efficient for complex, salted passwords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1488C-832C-1A4A-E574-DD951B5549F0}"/>
              </a:ext>
            </a:extLst>
          </p:cNvPr>
          <p:cNvSpPr txBox="1"/>
          <p:nvPr/>
        </p:nvSpPr>
        <p:spPr>
          <a:xfrm>
            <a:off x="4351392" y="60710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(Brute force can take years, with rainbow tables, it can take weeks/months)</a:t>
            </a:r>
          </a:p>
        </p:txBody>
      </p:sp>
    </p:spTree>
    <p:extLst>
      <p:ext uri="{BB962C8B-B14F-4D97-AF65-F5344CB8AC3E}">
        <p14:creationId xmlns:p14="http://schemas.microsoft.com/office/powerpoint/2010/main" val="148557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810C3-FC53-1BE8-6CF8-09919D7B1121}"/>
              </a:ext>
            </a:extLst>
          </p:cNvPr>
          <p:cNvSpPr txBox="1"/>
          <p:nvPr/>
        </p:nvSpPr>
        <p:spPr>
          <a:xfrm>
            <a:off x="1535574" y="47904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DFC82B-82EC-66CF-BAD8-22BE8BAE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" y="914400"/>
            <a:ext cx="7808495" cy="29326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7A75AD-D428-8368-F235-65B2FF35DD02}"/>
              </a:ext>
            </a:extLst>
          </p:cNvPr>
          <p:cNvSpPr txBox="1"/>
          <p:nvPr/>
        </p:nvSpPr>
        <p:spPr>
          <a:xfrm>
            <a:off x="8153400" y="106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for alphanumeric, special character passwords can take a long time to generate, so instead of doing it yourself, you can buy rainbow tables that other people have generated!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9AE6AA-34B5-AC11-24B4-B8CABF438342}"/>
              </a:ext>
            </a:extLst>
          </p:cNvPr>
          <p:cNvSpPr txBox="1"/>
          <p:nvPr/>
        </p:nvSpPr>
        <p:spPr>
          <a:xfrm>
            <a:off x="304800" y="4263707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free, open-source tools that can generate rainbow tables for you</a:t>
            </a:r>
          </a:p>
        </p:txBody>
      </p:sp>
    </p:spTree>
    <p:extLst>
      <p:ext uri="{BB962C8B-B14F-4D97-AF65-F5344CB8AC3E}">
        <p14:creationId xmlns:p14="http://schemas.microsoft.com/office/powerpoint/2010/main" val="3214500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 using </a:t>
            </a:r>
            <a:r>
              <a:rPr lang="en-US" sz="2400" b="1" dirty="0" err="1"/>
              <a:t>RainbowCrack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52449B-1BC2-E222-1CED-FC7AA7CD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5" y="3231042"/>
            <a:ext cx="6010275" cy="3189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D1DB4-8172-52DE-1694-3A03F7BAA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113"/>
            <a:ext cx="9248775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952489-9555-550E-B8D2-E0A969B90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572000"/>
            <a:ext cx="4800600" cy="24230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55A6BF-B753-AEB2-DDF2-89D31EC211CB}"/>
              </a:ext>
            </a:extLst>
          </p:cNvPr>
          <p:cNvGrpSpPr/>
          <p:nvPr/>
        </p:nvGrpSpPr>
        <p:grpSpPr>
          <a:xfrm>
            <a:off x="7141500" y="658851"/>
            <a:ext cx="675000" cy="591120"/>
            <a:chOff x="7141500" y="658851"/>
            <a:chExt cx="6750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14:cNvPr>
                <p14:cNvContentPartPr/>
                <p14:nvPr/>
              </p14:nvContentPartPr>
              <p14:xfrm>
                <a:off x="7532100" y="865131"/>
                <a:ext cx="1188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4460" y="847131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14:cNvPr>
                <p14:cNvContentPartPr/>
                <p14:nvPr/>
              </p14:nvContentPartPr>
              <p14:xfrm>
                <a:off x="7141500" y="658851"/>
                <a:ext cx="675000" cy="59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3860" y="641211"/>
                  <a:ext cx="710640" cy="6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840B07F-4F25-8D31-D6D2-F514A52ABA46}"/>
              </a:ext>
            </a:extLst>
          </p:cNvPr>
          <p:cNvGrpSpPr/>
          <p:nvPr/>
        </p:nvGrpSpPr>
        <p:grpSpPr>
          <a:xfrm>
            <a:off x="447300" y="3850971"/>
            <a:ext cx="451080" cy="469440"/>
            <a:chOff x="447300" y="3850971"/>
            <a:chExt cx="4510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14:cNvPr>
                <p14:cNvContentPartPr/>
                <p14:nvPr/>
              </p14:nvContentPartPr>
              <p14:xfrm>
                <a:off x="546660" y="3982731"/>
                <a:ext cx="1929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020" y="3965091"/>
                  <a:ext cx="22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14:cNvPr>
                <p14:cNvContentPartPr/>
                <p14:nvPr/>
              </p14:nvContentPartPr>
              <p14:xfrm>
                <a:off x="447300" y="3850971"/>
                <a:ext cx="451080" cy="46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0" y="3833331"/>
                  <a:ext cx="4867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472AB-764F-BFF5-2B4C-27AABB442D24}"/>
              </a:ext>
            </a:extLst>
          </p:cNvPr>
          <p:cNvGrpSpPr/>
          <p:nvPr/>
        </p:nvGrpSpPr>
        <p:grpSpPr>
          <a:xfrm>
            <a:off x="11227500" y="3317091"/>
            <a:ext cx="700920" cy="798840"/>
            <a:chOff x="11227500" y="3317091"/>
            <a:chExt cx="700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14:cNvPr>
                <p14:cNvContentPartPr/>
                <p14:nvPr/>
              </p14:nvContentPartPr>
              <p14:xfrm>
                <a:off x="11538540" y="3534531"/>
                <a:ext cx="154440" cy="36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0900" y="3516531"/>
                  <a:ext cx="190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14:cNvPr>
                <p14:cNvContentPartPr/>
                <p14:nvPr/>
              </p14:nvContentPartPr>
              <p14:xfrm>
                <a:off x="11512260" y="3502131"/>
                <a:ext cx="81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94260" y="3484131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14:cNvPr>
                <p14:cNvContentPartPr/>
                <p14:nvPr/>
              </p14:nvContentPartPr>
              <p14:xfrm>
                <a:off x="11227500" y="3317091"/>
                <a:ext cx="700920" cy="79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9860" y="3299091"/>
                  <a:ext cx="73656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24313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E9BA7-A240-1100-889E-D38FCCBFC0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103610-9C23-6B8C-21C7-70116621C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21679-A989-F135-8470-4B6506E042B7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127E5-7DBA-84B3-3044-9A8B8551662F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1C9C3-E7BD-FEC7-4D30-D528C0B058E4}"/>
              </a:ext>
            </a:extLst>
          </p:cNvPr>
          <p:cNvSpPr txBox="1"/>
          <p:nvPr/>
        </p:nvSpPr>
        <p:spPr>
          <a:xfrm>
            <a:off x="3962400" y="1660761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difficult to do, but we will show that it can theoretically happen)</a:t>
            </a:r>
          </a:p>
        </p:txBody>
      </p:sp>
    </p:spTree>
    <p:extLst>
      <p:ext uri="{BB962C8B-B14F-4D97-AF65-F5344CB8AC3E}">
        <p14:creationId xmlns:p14="http://schemas.microsoft.com/office/powerpoint/2010/main" val="335178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6553F-2D5E-3BBE-0C7B-D990D1D39A77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41B2AD-2B5A-A674-2332-B127C665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85928"/>
            <a:ext cx="7353300" cy="220027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824BB5F-6319-1D4E-8E7A-B9D98C26C260}"/>
              </a:ext>
            </a:extLst>
          </p:cNvPr>
          <p:cNvSpPr/>
          <p:nvPr/>
        </p:nvSpPr>
        <p:spPr>
          <a:xfrm rot="4963868">
            <a:off x="5758895" y="3283941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E3F5E-DDCC-A141-5DEF-5AD4601E0089}"/>
              </a:ext>
            </a:extLst>
          </p:cNvPr>
          <p:cNvSpPr txBox="1"/>
          <p:nvPr/>
        </p:nvSpPr>
        <p:spPr>
          <a:xfrm>
            <a:off x="6465301" y="3380511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3A8F63-DA2C-A093-F5CE-62C77CF3864F}"/>
              </a:ext>
            </a:extLst>
          </p:cNvPr>
          <p:cNvSpPr txBox="1"/>
          <p:nvPr/>
        </p:nvSpPr>
        <p:spPr>
          <a:xfrm>
            <a:off x="7358646" y="276731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FC87F2-493F-C997-A3C0-416AB685700D}"/>
              </a:ext>
            </a:extLst>
          </p:cNvPr>
          <p:cNvSpPr txBox="1"/>
          <p:nvPr/>
        </p:nvSpPr>
        <p:spPr>
          <a:xfrm>
            <a:off x="5635058" y="4565896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</p:spTree>
    <p:extLst>
      <p:ext uri="{BB962C8B-B14F-4D97-AF65-F5344CB8AC3E}">
        <p14:creationId xmlns:p14="http://schemas.microsoft.com/office/powerpoint/2010/main" val="473092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AEBE47-806F-2130-2B95-04FD4EF6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4" y="2692517"/>
            <a:ext cx="11961252" cy="2365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3DDFDE-45D2-BC65-75FC-6E59FB9E4215}"/>
              </a:ext>
            </a:extLst>
          </p:cNvPr>
          <p:cNvSpPr txBox="1"/>
          <p:nvPr/>
        </p:nvSpPr>
        <p:spPr>
          <a:xfrm>
            <a:off x="4124587" y="24135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MD5 Under the hood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42CBD-7C9A-64C2-8309-1B194DFBCC45}"/>
              </a:ext>
            </a:extLst>
          </p:cNvPr>
          <p:cNvSpPr txBox="1"/>
          <p:nvPr/>
        </p:nvSpPr>
        <p:spPr>
          <a:xfrm>
            <a:off x="1361370" y="5202072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</a:t>
            </a:r>
            <a:r>
              <a:rPr lang="en-US" dirty="0"/>
              <a:t>: Message is divided into blocks, and each block is run through a compression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64D25F-BDE1-E620-17D8-68B43745E435}"/>
              </a:ext>
            </a:extLst>
          </p:cNvPr>
          <p:cNvSpPr txBox="1"/>
          <p:nvPr/>
        </p:nvSpPr>
        <p:spPr>
          <a:xfrm>
            <a:off x="1360671" y="558958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Fact: </a:t>
            </a:r>
            <a:r>
              <a:rPr lang="en-US" dirty="0"/>
              <a:t>Each block will be </a:t>
            </a:r>
            <a:r>
              <a:rPr lang="en-US" u="sng" dirty="0"/>
              <a:t>64 bytes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994355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C87B7-567C-A46E-EF01-30640BC6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12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C87B7-567C-A46E-EF01-30640BC6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1" y="3964569"/>
            <a:ext cx="8229600" cy="2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701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1E72D-6DF6-7790-8450-72518CD2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3" y="5162314"/>
                <a:ext cx="10022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794"/>
                <a:ext cx="907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94"/>
                <a:ext cx="14832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874BD3-243C-B625-4DA3-48E027B17AA0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</p:spTree>
    <p:extLst>
      <p:ext uri="{BB962C8B-B14F-4D97-AF65-F5344CB8AC3E}">
        <p14:creationId xmlns:p14="http://schemas.microsoft.com/office/powerpoint/2010/main" val="11077957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EDA5E8C-5182-5B67-5756-09C833A14B22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785BD-0676-6F5F-D999-7193B4BE6CDF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2D0F8F-3DEB-A9B7-09FF-AE05B4E5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11E72D-6DF6-7790-8450-72518CD28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91B0314-D475-3990-49D4-504454F3CA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D30078-1305-3056-AB71-038179D6EC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63EFCE-6AEF-28B1-1DA2-16219104EA9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0EF119-B020-80DC-2C59-2B47C10523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2874BD3-243C-B625-4DA3-48E027B17AA0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63C7F5-E456-4B26-960D-87CC5A2D38CF}"/>
              </a:ext>
            </a:extLst>
          </p:cNvPr>
          <p:cNvSpPr txBox="1"/>
          <p:nvPr/>
        </p:nvSpPr>
        <p:spPr>
          <a:xfrm>
            <a:off x="7391400" y="5616633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Compare with </a:t>
            </a:r>
            <a:r>
              <a:rPr lang="en-US" sz="2800" b="1" dirty="0" err="1">
                <a:solidFill>
                  <a:schemeClr val="tx2"/>
                </a:solidFill>
              </a:rPr>
              <a:t>xxd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0437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BB1B01-8A1D-A01E-7756-D8B3CD1E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2E0222-D746-191C-DA82-FB27121C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D7DC4-8925-9418-9D06-F71269C4193C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99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DCCC3-1159-40BD-B871-D4C261B7EFE1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BB1B01-8A1D-A01E-7756-D8B3CD1EA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42E0222-D746-191C-DA82-FB27121CF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9BD7DC4-8925-9418-9D06-F71269C4193C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00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2E2B4-4A2F-366C-A317-31B1C896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15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505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5052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</p:spTree>
    <p:extLst>
      <p:ext uri="{BB962C8B-B14F-4D97-AF65-F5344CB8AC3E}">
        <p14:creationId xmlns:p14="http://schemas.microsoft.com/office/powerpoint/2010/main" val="3337498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90031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35"/>
                <a:ext cx="946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0" y="870495"/>
                <a:ext cx="1958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10" y="843855"/>
                <a:ext cx="2314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75"/>
                <a:ext cx="18648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DD9844-7AA8-E179-45DB-03D9E07A0065}"/>
              </a:ext>
            </a:extLst>
          </p:cNvPr>
          <p:cNvCxnSpPr>
            <a:stCxn id="40" idx="3"/>
          </p:cNvCxnSpPr>
          <p:nvPr/>
        </p:nvCxnSpPr>
        <p:spPr>
          <a:xfrm>
            <a:off x="4601622" y="884055"/>
            <a:ext cx="808578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54B0BC4-5751-6B49-7435-8C38DF3B2EEA}"/>
              </a:ext>
            </a:extLst>
          </p:cNvPr>
          <p:cNvSpPr txBox="1"/>
          <p:nvPr/>
        </p:nvSpPr>
        <p:spPr>
          <a:xfrm>
            <a:off x="5379256" y="6908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Hash (same for each)</a:t>
            </a:r>
          </a:p>
        </p:txBody>
      </p:sp>
    </p:spTree>
    <p:extLst>
      <p:ext uri="{BB962C8B-B14F-4D97-AF65-F5344CB8AC3E}">
        <p14:creationId xmlns:p14="http://schemas.microsoft.com/office/powerpoint/2010/main" val="194153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263DE6-25BE-4240-0F7D-7FEF61BD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47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700" y="850180"/>
                <a:ext cx="694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100" y="872500"/>
                <a:ext cx="156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40"/>
                <a:ext cx="1717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40" y="842980"/>
                <a:ext cx="1141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</p:spTree>
    <p:extLst>
      <p:ext uri="{BB962C8B-B14F-4D97-AF65-F5344CB8AC3E}">
        <p14:creationId xmlns:p14="http://schemas.microsoft.com/office/powerpoint/2010/main" val="1136191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2C7F60-24C1-7945-1808-747C86F0107A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1EDF52-5605-ACF4-9BA6-5C08CCA8003F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</p:spTree>
    <p:extLst>
      <p:ext uri="{BB962C8B-B14F-4D97-AF65-F5344CB8AC3E}">
        <p14:creationId xmlns:p14="http://schemas.microsoft.com/office/powerpoint/2010/main" val="7685172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AEECE6-4462-F52A-9B77-1AD815AE635F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7A09B-2E64-1676-1659-47B80424B611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33DC-0617-F3B9-D0F9-D76F6899E07C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1EC807-B599-51E4-0233-3344597CDDD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D499-AC1F-E27F-FB06-76C325F7EF8A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033986-73B9-4B78-68D1-10186A2D894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438EC4-F221-A24D-01E2-2E605279F66E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35CCB-6F44-5227-4D15-B6E4F5053F0E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C5E2A4-CD88-D7DF-7EDD-AF23AF54662D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6D782-CAD0-6F12-CCFA-097E39571D07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1B201-7B06-DFA4-0D2C-266FC25706C2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7DC1EDA9-B4FB-AE10-3FC1-CB54AEB9CE76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E927C071-D2C4-4FAF-D703-5901257E64A6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6E6C303-8A59-C784-C5DC-7637E3BE604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5B70AF1-72A9-7F6E-C6ED-3309DF391FD0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F0CF1929-C213-1320-EB14-EA04314B3E4F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755A5A79-57BC-52C3-4EEC-702473C348C9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092CDD00-5259-F355-4613-0712841F006F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0FB3B6B8-225A-045F-E678-A890FEA6BFBD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EED3090-B673-469F-9F95-BB8F10DD11C3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1C6DCD-A6A8-DFDC-2FFE-877EB684CA92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F9B18-23A5-97BF-0397-5F4CA5CD605C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E9B432-522B-0725-3842-EE524D5091EF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7C58CF-1FB7-7602-5634-9220DC0A58DE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73E695-E4F6-1C74-F118-3C93EC5000F8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ACE5B-6AC7-892C-7CF5-A512883965D2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4DEE37-E2D3-8D1B-0EA9-644FBC1619AA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5D4519-C130-3A2E-ED48-5F738809C482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D3BA68-6084-1745-643D-CB91DB453DCB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B5CA6E1-8650-5C6F-BB66-DBD9CC50F2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769F450-B7E4-E167-8A9C-D6FD4A478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7AB74D4-A861-E996-D37C-0ABEC35000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33834B4-34CC-3F9F-426D-EAD1229A3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6B742D0-382A-E314-0084-07CF807764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F560EFF-76AE-C54B-7D53-A1351F8FAD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F8A1AA7-D725-5845-4A1E-D7805F90A8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8464BC9-53A5-4BFC-FCFC-64F0869B25E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90D011-1041-E55C-696A-EF4A1A7B21E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A38F1F-AD78-6231-14D0-543246671E2A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E1BE0-AF79-26AF-41FC-3270AEAA8C4F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9631-4F42-4CEA-D90D-F8B227617D80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BAD721-49D9-3B25-1D7A-ECD46E6E225B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BE2C53-5477-9412-5C1F-899DBFFD6554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6A2D0B7-A248-F900-55F5-F16B82A560D6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8E7CB-99BF-8DF7-158E-FD7568930987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E5835F-14DD-308B-2967-9CB7E47B9246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C20F95-5BA0-C05E-D0A5-EE8CE5C4616A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C90B87-BAF9-B842-78B7-2D4E577DE492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CC84B6-3800-2E6F-F2F0-F6FADBC3C6A3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59" name="Flowchart: Manual Operation 58">
            <a:extLst>
              <a:ext uri="{FF2B5EF4-FFF2-40B4-BE49-F238E27FC236}">
                <a16:creationId xmlns:a16="http://schemas.microsoft.com/office/drawing/2014/main" id="{010F332E-BB30-F6F6-7953-A68C91CDF6C4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Manual Operation 59">
            <a:extLst>
              <a:ext uri="{FF2B5EF4-FFF2-40B4-BE49-F238E27FC236}">
                <a16:creationId xmlns:a16="http://schemas.microsoft.com/office/drawing/2014/main" id="{4EE5F480-9E10-C32E-0045-F7C81DA7C4D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5DC7EF0F-35C3-1FC8-9B69-B1211F27C11C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A01896FB-2A77-EC7A-6C85-EC7E7605B00E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51B81BCA-0B75-1E4C-2F29-02967B0D3C49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FB079A-3B4D-1721-13C8-E5CDF30E074E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52D1022-DE4F-C67B-0161-8294F779F419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6DBAC7-FD69-FE81-F2EF-84698991C87A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DD05FE-4B03-22A9-CF53-6D9644D73B86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CF80E6-D0BE-3F92-2F76-B96763015B0B}"/>
              </a:ext>
            </a:extLst>
          </p:cNvPr>
          <p:cNvSpPr txBox="1"/>
          <p:nvPr/>
        </p:nvSpPr>
        <p:spPr>
          <a:xfrm>
            <a:off x="6079392" y="679811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864D493-6F50-D765-013E-212DF644E07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3E1AB65-F044-BD2C-4317-8D930548BC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2540028-9B83-C76E-DEE3-BE882D6AFDB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1374930-6656-CECE-11D4-4A80028401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66F6CB63-8844-3D23-AB0F-92205F1AAB9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2BE2BF39-D530-677F-138B-097F5916FDAA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4D8055-A1AA-D91B-FAAE-A0B343B721DE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F8F33D-C03E-E09D-27FB-FCF3F4A10C39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28418EC-C78B-30D2-DEB0-514BEC946A1C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56D2834-ABDC-A466-5384-C8F4D3426DE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63688" y="2580969"/>
            <a:ext cx="5265424" cy="54266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4739258-7B7B-5DEB-8948-D55685AC123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8373" y="3863343"/>
            <a:ext cx="4552672" cy="713146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15E2D628-BD80-770D-6300-B986ECF1154E}"/>
              </a:ext>
            </a:extLst>
          </p:cNvPr>
          <p:cNvGrpSpPr/>
          <p:nvPr/>
        </p:nvGrpSpPr>
        <p:grpSpPr>
          <a:xfrm>
            <a:off x="5127960" y="4798800"/>
            <a:ext cx="271440" cy="146520"/>
            <a:chOff x="5127960" y="4798800"/>
            <a:chExt cx="271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14:cNvPr>
                <p14:cNvContentPartPr/>
                <p14:nvPr/>
              </p14:nvContentPartPr>
              <p14:xfrm>
                <a:off x="5127960" y="4944960"/>
                <a:ext cx="7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3640" y="4940640"/>
                  <a:ext cx="1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14:cNvPr>
                <p14:cNvContentPartPr/>
                <p14:nvPr/>
              </p14:nvContentPartPr>
              <p14:xfrm>
                <a:off x="5203920" y="4934520"/>
                <a:ext cx="648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9600" y="4930200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14:cNvPr>
                <p14:cNvContentPartPr/>
                <p14:nvPr/>
              </p14:nvContentPartPr>
              <p14:xfrm>
                <a:off x="5265120" y="4798800"/>
                <a:ext cx="1342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60800" y="4794480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8D191C0-6809-D43B-5C09-7F330D371D81}"/>
                  </a:ext>
                </a:extLst>
              </p14:cNvPr>
              <p14:cNvContentPartPr/>
              <p14:nvPr/>
            </p14:nvContentPartPr>
            <p14:xfrm>
              <a:off x="5417400" y="4618800"/>
              <a:ext cx="55800" cy="128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8D191C0-6809-D43B-5C09-7F330D371D8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13080" y="4614480"/>
                <a:ext cx="644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EC5E32B-CED2-5CE1-0448-EC139F3F7006}"/>
              </a:ext>
            </a:extLst>
          </p:cNvPr>
          <p:cNvGrpSpPr/>
          <p:nvPr/>
        </p:nvGrpSpPr>
        <p:grpSpPr>
          <a:xfrm>
            <a:off x="5516400" y="4120200"/>
            <a:ext cx="1481040" cy="443880"/>
            <a:chOff x="5516400" y="4120200"/>
            <a:chExt cx="14810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14:cNvPr>
                <p14:cNvContentPartPr/>
                <p14:nvPr/>
              </p14:nvContentPartPr>
              <p14:xfrm>
                <a:off x="5516400" y="4483080"/>
                <a:ext cx="1087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2080" y="4478760"/>
                  <a:ext cx="11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14:cNvPr>
                <p14:cNvContentPartPr/>
                <p14:nvPr/>
              </p14:nvContentPartPr>
              <p14:xfrm>
                <a:off x="5669040" y="4424040"/>
                <a:ext cx="275040" cy="48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4720" y="4419720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14:cNvPr>
                <p14:cNvContentPartPr/>
                <p14:nvPr/>
              </p14:nvContentPartPr>
              <p14:xfrm>
                <a:off x="6019320" y="4384080"/>
                <a:ext cx="3193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15000" y="4379760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14:cNvPr>
                <p14:cNvContentPartPr/>
                <p14:nvPr/>
              </p14:nvContentPartPr>
              <p14:xfrm>
                <a:off x="6377520" y="4339080"/>
                <a:ext cx="167400" cy="4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73200" y="4334760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14:cNvPr>
                <p14:cNvContentPartPr/>
                <p14:nvPr/>
              </p14:nvContentPartPr>
              <p14:xfrm>
                <a:off x="6629160" y="4320000"/>
                <a:ext cx="15804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4840" y="4315680"/>
                  <a:ext cx="166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14:cNvPr>
                <p14:cNvContentPartPr/>
                <p14:nvPr/>
              </p14:nvContentPartPr>
              <p14:xfrm>
                <a:off x="6804120" y="4289400"/>
                <a:ext cx="15300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800" y="4285080"/>
                  <a:ext cx="16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14:cNvPr>
                <p14:cNvContentPartPr/>
                <p14:nvPr/>
              </p14:nvContentPartPr>
              <p14:xfrm>
                <a:off x="6739680" y="4120200"/>
                <a:ext cx="25776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5360" y="4115880"/>
                  <a:ext cx="26640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594016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987ECD-866C-27AC-1304-ECD22BFBF3A3}"/>
              </a:ext>
            </a:extLst>
          </p:cNvPr>
          <p:cNvSpPr txBox="1"/>
          <p:nvPr/>
        </p:nvSpPr>
        <p:spPr>
          <a:xfrm>
            <a:off x="5867400" y="990600"/>
            <a:ext cx="468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program that will print out the contents of an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5932392" y="2018794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CB83EA-30D4-F710-5AE9-3708524AB5DB}"/>
              </a:ext>
            </a:extLst>
          </p:cNvPr>
          <p:cNvSpPr/>
          <p:nvPr/>
        </p:nvSpPr>
        <p:spPr>
          <a:xfrm>
            <a:off x="6096000" y="3531502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759D3E-B0BF-6013-54D5-190DAE20F2AD}"/>
              </a:ext>
            </a:extLst>
          </p:cNvPr>
          <p:cNvSpPr/>
          <p:nvPr/>
        </p:nvSpPr>
        <p:spPr>
          <a:xfrm>
            <a:off x="8458200" y="3531502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0A2F5-A593-0ADC-D74E-C25D47F4B0F2}"/>
              </a:ext>
            </a:extLst>
          </p:cNvPr>
          <p:cNvSpPr/>
          <p:nvPr/>
        </p:nvSpPr>
        <p:spPr>
          <a:xfrm>
            <a:off x="7696200" y="3531502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15338-46C3-2AD7-BA07-28C68A13A5FB}"/>
              </a:ext>
            </a:extLst>
          </p:cNvPr>
          <p:cNvSpPr/>
          <p:nvPr/>
        </p:nvSpPr>
        <p:spPr>
          <a:xfrm>
            <a:off x="6096000" y="4312375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34207-9C8A-136B-D70E-30DCA528A880}"/>
              </a:ext>
            </a:extLst>
          </p:cNvPr>
          <p:cNvSpPr/>
          <p:nvPr/>
        </p:nvSpPr>
        <p:spPr>
          <a:xfrm>
            <a:off x="8458200" y="4312375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31910-56EB-5F87-D6CB-13C844D40D49}"/>
              </a:ext>
            </a:extLst>
          </p:cNvPr>
          <p:cNvSpPr/>
          <p:nvPr/>
        </p:nvSpPr>
        <p:spPr>
          <a:xfrm>
            <a:off x="7696200" y="43123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7477026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725F-DA45-7904-91C3-86A1F0663A65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8D50F-3EF3-C61B-AB56-019A7C747C13}"/>
              </a:ext>
            </a:extLst>
          </p:cNvPr>
          <p:cNvSpPr txBox="1"/>
          <p:nvPr/>
        </p:nvSpPr>
        <p:spPr>
          <a:xfrm>
            <a:off x="5867400" y="2209800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4D164-CB4F-1A6E-014C-3DC1D1E9B67F}"/>
              </a:ext>
            </a:extLst>
          </p:cNvPr>
          <p:cNvSpPr txBox="1"/>
          <p:nvPr/>
        </p:nvSpPr>
        <p:spPr>
          <a:xfrm>
            <a:off x="5864101" y="422910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3421280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286460-BFDB-4E13-EA1E-74BEF37FB9A5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F725F-DA45-7904-91C3-86A1F0663A65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28D50F-3EF3-C61B-AB56-019A7C747C13}"/>
              </a:ext>
            </a:extLst>
          </p:cNvPr>
          <p:cNvSpPr txBox="1"/>
          <p:nvPr/>
        </p:nvSpPr>
        <p:spPr>
          <a:xfrm>
            <a:off x="8112096" y="19042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94D164-CB4F-1A6E-014C-3DC1D1E9B67F}"/>
              </a:ext>
            </a:extLst>
          </p:cNvPr>
          <p:cNvSpPr txBox="1"/>
          <p:nvPr/>
        </p:nvSpPr>
        <p:spPr>
          <a:xfrm>
            <a:off x="7164855" y="45506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419D3-3D4E-2886-53D9-4BD3135EC4DA}"/>
              </a:ext>
            </a:extLst>
          </p:cNvPr>
          <p:cNvSpPr txBox="1"/>
          <p:nvPr/>
        </p:nvSpPr>
        <p:spPr>
          <a:xfrm>
            <a:off x="6647593" y="19812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md5collgen(                     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F1E94-C0AE-565E-F513-734B242565A5}"/>
              </a:ext>
            </a:extLst>
          </p:cNvPr>
          <p:cNvSpPr txBox="1"/>
          <p:nvPr/>
        </p:nvSpPr>
        <p:spPr>
          <a:xfrm>
            <a:off x="6400800" y="2865722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309F71-F7B6-304D-0F6D-74F1982855DD}"/>
              </a:ext>
            </a:extLst>
          </p:cNvPr>
          <p:cNvSpPr txBox="1"/>
          <p:nvPr/>
        </p:nvSpPr>
        <p:spPr>
          <a:xfrm>
            <a:off x="7550861" y="2865722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38FCA5-D79A-BCBD-5900-C6AB0BFC431E}"/>
              </a:ext>
            </a:extLst>
          </p:cNvPr>
          <p:cNvSpPr txBox="1"/>
          <p:nvPr/>
        </p:nvSpPr>
        <p:spPr>
          <a:xfrm>
            <a:off x="8955213" y="2878238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696CD-B67A-2246-A5D9-6A593E8A75D0}"/>
              </a:ext>
            </a:extLst>
          </p:cNvPr>
          <p:cNvSpPr txBox="1"/>
          <p:nvPr/>
        </p:nvSpPr>
        <p:spPr>
          <a:xfrm>
            <a:off x="10105274" y="2878238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C7609-C428-C776-D321-C7D0A82EC22D}"/>
              </a:ext>
            </a:extLst>
          </p:cNvPr>
          <p:cNvSpPr txBox="1"/>
          <p:nvPr/>
        </p:nvSpPr>
        <p:spPr>
          <a:xfrm>
            <a:off x="6538557" y="3517002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have the same hash!</a:t>
            </a:r>
          </a:p>
          <a:p>
            <a:r>
              <a:rPr lang="en-US" dirty="0"/>
              <a:t>P and Q will be 128 bytes (multiple of 64)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623F1-3E41-61CA-A962-E34BDB443429}"/>
              </a:ext>
            </a:extLst>
          </p:cNvPr>
          <p:cNvSpPr txBox="1"/>
          <p:nvPr/>
        </p:nvSpPr>
        <p:spPr>
          <a:xfrm>
            <a:off x="5544406" y="455209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9F5B4C-163C-EE21-7BA4-9B3BAC05D23D}"/>
              </a:ext>
            </a:extLst>
          </p:cNvPr>
          <p:cNvSpPr txBox="1"/>
          <p:nvPr/>
        </p:nvSpPr>
        <p:spPr>
          <a:xfrm>
            <a:off x="6694467" y="4552099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9CAA4A-CF72-BB00-8A6F-92415402456B}"/>
              </a:ext>
            </a:extLst>
          </p:cNvPr>
          <p:cNvSpPr txBox="1"/>
          <p:nvPr/>
        </p:nvSpPr>
        <p:spPr>
          <a:xfrm>
            <a:off x="8984539" y="45373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5AC190-02D8-847A-EA17-6048DEFD321A}"/>
              </a:ext>
            </a:extLst>
          </p:cNvPr>
          <p:cNvSpPr txBox="1"/>
          <p:nvPr/>
        </p:nvSpPr>
        <p:spPr>
          <a:xfrm>
            <a:off x="10134600" y="4537356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9B6968-247E-3C78-B038-03D1318D25DD}"/>
              </a:ext>
            </a:extLst>
          </p:cNvPr>
          <p:cNvSpPr txBox="1"/>
          <p:nvPr/>
        </p:nvSpPr>
        <p:spPr>
          <a:xfrm>
            <a:off x="10645062" y="452568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804FC2-1BFC-11B3-8A8B-2BA5213E9482}"/>
              </a:ext>
            </a:extLst>
          </p:cNvPr>
          <p:cNvSpPr txBox="1"/>
          <p:nvPr/>
        </p:nvSpPr>
        <p:spPr>
          <a:xfrm>
            <a:off x="5638800" y="5367891"/>
            <a:ext cx="6553200" cy="6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suffix extension property holds true, we know the hash of these two programs will also be the same </a:t>
            </a:r>
          </a:p>
        </p:txBody>
      </p:sp>
    </p:spTree>
    <p:extLst>
      <p:ext uri="{BB962C8B-B14F-4D97-AF65-F5344CB8AC3E}">
        <p14:creationId xmlns:p14="http://schemas.microsoft.com/office/powerpoint/2010/main" val="996270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3DAD8-3B43-A297-4AA5-B21EE049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8944DE3-42D9-5B1E-B861-455F01EDEDE3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E5FACB-E9F9-FEC9-DA36-3C2528B37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7" y="5334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0083457-1D34-A319-9BC9-40D6024EF968}"/>
              </a:ext>
            </a:extLst>
          </p:cNvPr>
          <p:cNvSpPr/>
          <p:nvPr/>
        </p:nvSpPr>
        <p:spPr>
          <a:xfrm>
            <a:off x="6331777" y="685800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1C7CC2-6066-A4C1-3018-68335DAF2656}"/>
              </a:ext>
            </a:extLst>
          </p:cNvPr>
          <p:cNvSpPr/>
          <p:nvPr/>
        </p:nvSpPr>
        <p:spPr>
          <a:xfrm>
            <a:off x="6331777" y="29337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421177-8656-4ABC-AEB0-BD0594C77497}"/>
              </a:ext>
            </a:extLst>
          </p:cNvPr>
          <p:cNvSpPr/>
          <p:nvPr/>
        </p:nvSpPr>
        <p:spPr>
          <a:xfrm>
            <a:off x="228600" y="1752600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CA945C-33AD-1E2B-EA8E-B334838B201E}"/>
              </a:ext>
            </a:extLst>
          </p:cNvPr>
          <p:cNvSpPr/>
          <p:nvPr/>
        </p:nvSpPr>
        <p:spPr>
          <a:xfrm>
            <a:off x="6331777" y="1710815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1F37A1-17D0-8000-42CF-2CD9CFA23C12}"/>
              </a:ext>
            </a:extLst>
          </p:cNvPr>
          <p:cNvSpPr txBox="1"/>
          <p:nvPr/>
        </p:nvSpPr>
        <p:spPr>
          <a:xfrm>
            <a:off x="8256683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C61DF5-92C0-BDA1-5BE8-90E8436E5918}"/>
              </a:ext>
            </a:extLst>
          </p:cNvPr>
          <p:cNvSpPr txBox="1"/>
          <p:nvPr/>
        </p:nvSpPr>
        <p:spPr>
          <a:xfrm>
            <a:off x="2493342" y="2100590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96D372-97B8-AACA-3B49-12FF4D78677B}"/>
              </a:ext>
            </a:extLst>
          </p:cNvPr>
          <p:cNvSpPr txBox="1"/>
          <p:nvPr/>
        </p:nvSpPr>
        <p:spPr>
          <a:xfrm flipH="1">
            <a:off x="8673994" y="2126135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86F388-CD50-6592-174E-03BBC3B7A5AB}"/>
              </a:ext>
            </a:extLst>
          </p:cNvPr>
          <p:cNvSpPr txBox="1"/>
          <p:nvPr/>
        </p:nvSpPr>
        <p:spPr>
          <a:xfrm>
            <a:off x="2153506" y="377470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550C41-4CDE-6E18-A3D2-093A936CDC74}"/>
              </a:ext>
            </a:extLst>
          </p:cNvPr>
          <p:cNvSpPr txBox="1"/>
          <p:nvPr/>
        </p:nvSpPr>
        <p:spPr>
          <a:xfrm>
            <a:off x="8384857" y="3879479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5EDB1-0D84-1E3B-CA7C-E1E94E86E279}"/>
              </a:ext>
            </a:extLst>
          </p:cNvPr>
          <p:cNvSpPr/>
          <p:nvPr/>
        </p:nvSpPr>
        <p:spPr>
          <a:xfrm>
            <a:off x="215317" y="725917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53702-F240-B8CC-763F-F5AADEB3C501}"/>
              </a:ext>
            </a:extLst>
          </p:cNvPr>
          <p:cNvSpPr txBox="1"/>
          <p:nvPr/>
        </p:nvSpPr>
        <p:spPr>
          <a:xfrm>
            <a:off x="1941748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17830396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D2E056-1907-BB14-F062-BD0811C3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067175" cy="4953000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3B019397-DF16-F687-4A86-B01EA98A5E93}"/>
              </a:ext>
            </a:extLst>
          </p:cNvPr>
          <p:cNvSpPr/>
          <p:nvPr/>
        </p:nvSpPr>
        <p:spPr>
          <a:xfrm>
            <a:off x="4572000" y="1775899"/>
            <a:ext cx="571375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CF8B58-CA29-816D-5CF2-7CC8B2BFF383}"/>
              </a:ext>
            </a:extLst>
          </p:cNvPr>
          <p:cNvSpPr txBox="1"/>
          <p:nvPr/>
        </p:nvSpPr>
        <p:spPr>
          <a:xfrm>
            <a:off x="5337248" y="1981200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change the contents of this section of the program because it is just array data (it won’t break anything)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EE956-D204-998C-F2DE-9204755A9289}"/>
              </a:ext>
            </a:extLst>
          </p:cNvPr>
          <p:cNvSpPr txBox="1"/>
          <p:nvPr/>
        </p:nvSpPr>
        <p:spPr>
          <a:xfrm>
            <a:off x="5486400" y="3114536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need to find the starting location (the offset) of the </a:t>
            </a:r>
            <a:r>
              <a:rPr lang="en-US" dirty="0" err="1"/>
              <a:t>xyz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 this will be the beginning of P and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20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F607B-5C81-2453-F005-E990716A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E3217-7F3C-E575-80D4-BAF8C3FB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7ABC6-4633-95D7-F930-C5140C7A7C56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816512-1B69-E566-F0EA-602EADC3787D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467BF-718A-B9EF-0B8F-0BABA1629AA0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44E4C-CE1C-372A-7EE5-410EDC23DF07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2384334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136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6FA15-4B41-21FB-07F5-21C203D2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C3340-E085-8417-B20E-F85DF9D0E2FE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4E2CF-39B5-6D7C-AEB1-4AA3D39BC009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DEDB3-EC92-BD71-76C2-C700A4A58B13}"/>
              </a:ext>
            </a:extLst>
          </p:cNvPr>
          <p:cNvSpPr txBox="1"/>
          <p:nvPr/>
        </p:nvSpPr>
        <p:spPr>
          <a:xfrm>
            <a:off x="7030704" y="6480802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We will break this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D72E27-C736-B599-DE17-A292674C2C2A}"/>
                  </a:ext>
                </a:extLst>
              </p14:cNvPr>
              <p14:cNvContentPartPr/>
              <p14:nvPr/>
            </p14:nvContentPartPr>
            <p14:xfrm>
              <a:off x="294210" y="1288980"/>
              <a:ext cx="5208480" cy="50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D72E27-C736-B599-DE17-A292674C2C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570" y="1180980"/>
                <a:ext cx="5316120" cy="2664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B627CB2-9CB4-9848-5D73-9BC3A3496947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</p:spTree>
    <p:extLst>
      <p:ext uri="{BB962C8B-B14F-4D97-AF65-F5344CB8AC3E}">
        <p14:creationId xmlns:p14="http://schemas.microsoft.com/office/powerpoint/2010/main" val="76369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67630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DADEA-848D-A394-DFFE-6B3477B81C13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13448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45722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C068D6-C31E-F0EC-10EC-286317EE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14:cNvPr>
              <p14:cNvContentPartPr/>
              <p14:nvPr/>
            </p14:nvContentPartPr>
            <p14:xfrm>
              <a:off x="8807483" y="4134874"/>
              <a:ext cx="2241360" cy="4377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8483" y="4126234"/>
                <a:ext cx="2259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14:cNvPr>
              <p14:cNvContentPartPr/>
              <p14:nvPr/>
            </p14:nvContentPartPr>
            <p14:xfrm>
              <a:off x="8832683" y="4537714"/>
              <a:ext cx="2344320" cy="555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3683" y="4529074"/>
                <a:ext cx="236196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7C0AA-7F6E-9FAB-2F40-9B615EE29D8E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1B8189-0F2C-12FD-F5AB-8457A8BC997D}"/>
              </a:ext>
            </a:extLst>
          </p:cNvPr>
          <p:cNvSpPr txBox="1"/>
          <p:nvPr/>
        </p:nvSpPr>
        <p:spPr>
          <a:xfrm>
            <a:off x="6340483" y="512477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don’t have to worry about padding because our values are (nicely) divisible by 64)</a:t>
            </a:r>
          </a:p>
        </p:txBody>
      </p:sp>
    </p:spTree>
    <p:extLst>
      <p:ext uri="{BB962C8B-B14F-4D97-AF65-F5344CB8AC3E}">
        <p14:creationId xmlns:p14="http://schemas.microsoft.com/office/powerpoint/2010/main" val="31129906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collision tool to get (prefix + P) and (prefix + Q)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D4D01F-9E4B-AA41-5A5D-C8CA265FF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6C00D-DD68-EA37-28E0-9A8ED6ADF885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766D13-099C-E7F9-AB5A-5BD4AB98A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9A635B-E76B-2872-EE46-095CB1287402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A5F80-A695-B626-8B47-859D6DA45439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E201F-7AA3-3A53-EE0F-1AE326AE643C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EE4BF7-43B5-59C6-1242-33F8BB9D07D3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FD96D-5225-17A0-A097-0F5ED1D5B021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283" y="5143234"/>
                <a:ext cx="1322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929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15E2F5E-EB0F-5159-2898-A005756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5DDD4-8C95-3F11-D1B4-D522AA56FA90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58162D-73A6-6233-4C98-6BC542129B3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0F1264F-1743-AABF-F382-484A58C67BBF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5914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13716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Computing Hashes with OpenSSL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2F5FFC-8978-A06C-F895-4070EA8D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33400"/>
            <a:ext cx="8963025" cy="2762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017B89-E2E1-794E-4A8F-FE2A547F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990485"/>
            <a:ext cx="1064895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343FEA-F1DC-F9DC-2A03-7668163D8112}"/>
              </a:ext>
            </a:extLst>
          </p:cNvPr>
          <p:cNvSpPr txBox="1"/>
          <p:nvPr/>
        </p:nvSpPr>
        <p:spPr>
          <a:xfrm>
            <a:off x="228600" y="361764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the Hash for a text file with SHA 256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0B20EE-2A23-CAB8-32E7-48F955654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89493"/>
            <a:ext cx="9677400" cy="13351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1F9A4C-DACF-C888-6A4F-E9BE1554E18B}"/>
              </a:ext>
            </a:extLst>
          </p:cNvPr>
          <p:cNvSpPr txBox="1"/>
          <p:nvPr/>
        </p:nvSpPr>
        <p:spPr>
          <a:xfrm>
            <a:off x="152400" y="45882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Property of Hashes: One small change in file </a:t>
            </a:r>
            <a:r>
              <a:rPr lang="en-US" b="1" dirty="0">
                <a:sym typeface="Wingdings" panose="05000000000000000000" pitchFamily="2" charset="2"/>
              </a:rPr>
              <a:t> will drastically change hash (avalanche effect)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181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4FEA9-B68C-10EB-AF3E-F169DB766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10258425" cy="4562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B7D008-E973-476D-D880-6618C9CD7F0C}"/>
              </a:ext>
            </a:extLst>
          </p:cNvPr>
          <p:cNvSpPr txBox="1"/>
          <p:nvPr/>
        </p:nvSpPr>
        <p:spPr>
          <a:xfrm>
            <a:off x="990600" y="5791200"/>
            <a:ext cx="708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focusing on MD5, and breaking MD5 in our Lab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147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7143</TotalTime>
  <Words>3093</Words>
  <Application>Microsoft Office PowerPoint</Application>
  <PresentationFormat>Widescreen</PresentationFormat>
  <Paragraphs>692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60</cp:revision>
  <dcterms:created xsi:type="dcterms:W3CDTF">2022-08-21T16:55:59Z</dcterms:created>
  <dcterms:modified xsi:type="dcterms:W3CDTF">2022-11-18T00:49:47Z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