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414" r:id="rId3"/>
    <p:sldId id="415" r:id="rId4"/>
    <p:sldId id="416" r:id="rId5"/>
    <p:sldId id="417" r:id="rId6"/>
    <p:sldId id="418" r:id="rId7"/>
    <p:sldId id="419" r:id="rId8"/>
    <p:sldId id="423" r:id="rId9"/>
    <p:sldId id="420" r:id="rId10"/>
    <p:sldId id="421" r:id="rId11"/>
    <p:sldId id="422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48" autoAdjust="0"/>
    <p:restoredTop sz="94660"/>
  </p:normalViewPr>
  <p:slideViewPr>
    <p:cSldViewPr>
      <p:cViewPr varScale="1">
        <p:scale>
          <a:sx n="113" d="100"/>
          <a:sy n="113" d="100"/>
        </p:scale>
        <p:origin x="14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6:06:35.513"/>
    </inkml:context>
    <inkml:brush xml:id="br0">
      <inkml:brushProperty name="width" value="0.35" units="cm"/>
      <inkml:brushProperty name="height" value="0.35" units="cm"/>
      <inkml:brushProperty name="color" value="#FF4E00"/>
      <inkml:brushProperty name="inkEffects" value="rainbow"/>
      <inkml:brushProperty name="anchorX" value="-1140.96008"/>
      <inkml:brushProperty name="anchorY" value="-5771.36328"/>
      <inkml:brushProperty name="scaleFactor" value="0.5"/>
    </inkml:brush>
  </inkml:definitions>
  <inkml:trace contextRef="#ctx0" brushRef="#br0">117 1 24575,'0'0'0,"2"0"0,7 0 0,10 0 0,6 0 0,8 0 0,11 0 0,8 0 0,14 0 0,14 0 0,14 0 0,14 0 0,12 0 0,5 0 0,0 0 0,-5 0 0,-14 0 0,-17 0 0,-21 0 0,-20 0 0,-17 0 0,-10 0 0,-8 0 0,-2 2 0,6 0 0,5 1 0,7 1 0,8 0 0,5-1 0,4 0 0,-1-2 0,-4 0 0,-4 0 0,-5-1 0,-2 0 0,-3 2 0,8 0 0,2 0 0,0 0 0,8-1 0,4 0 0,1-1 0,6 1 0,1-1 0,4 0 0,-2 0 0,2-1 0,7 1 0,11 0 0,13 3 0,10-1 0,7 0 0,-4 0 0,-7 0 0,-11-1 0,-5-1 0,-15 0 0,-7 0 0,-11 0 0,-8 0 0,-6 0 0,-6 0 0,-1 0 0,2 0 0,2 0 0,1 0 0,3 0 0,3 0 0,7 0 0,3 0 0,6 0 0,8 0 0,12 5 0,3-1 0,33 1 0,5-1 0,-3-1 0,-2-2 0,-7 0 0,-4 0 0,0-1 0,0 0 0,4-1 0,-2 1 0,-2 0 0,-2 0 0,-2 0 0,-2 0 0,1 0 0,4 0 0,5 0 0,3 2 0,-1 1 0,21-1 0,-5 0 0,1-1 0,-15-2 0,-16-1 0,-17 0 0,-8 0 0,-9 0 0,-3 1 0,0 1 0,6-1 0,9 1 0,3 0 0,9 0 0,4 1 0,-1-1 0,-2 0 0,-4 0 0,-6 0 0,-3 0 0,8 0 0,-6 0 0,11 0 0,0 0 0,0-3 0,-6 1 0,-7 0 0,-2 0 0,-8 0 0,-8 1 0,-10 1 0,-6 0 0,-7 0 0,-3 0 0,-6 0 0,-3 0 0,4 0 0,4 0 0,14 0 0,6 0 0,20-4 0,2-1 0,3-2 0,-2 1 0,-2 1 0,2 1 0,-5 2 0,-6 1 0,-5 0 0,-5 1 0,-5 0 0,-4 0 0,-3 1 0,2-1 0,-1 0 0,0 0 0,4-2 0,2-1 0,18 1 0,3 0 0,13 1 0,-2 0 0,-5-2 0,-5 0 0,-6 1 0,-4 0 0,-7 1 0,-2 0 0,-3 0 0,1 1 0,-2 0 0,-1 0 0,3 0 0,0 1 0,5-1 0,4 0 0,6 0 0,9 0 0,31 0 0,3 0 0,3 0 0,-11 0 0,-2 4 0,-12 1 0,-8 0 0,-4-1 0,-7-1 0,-2-1 0,-1-1 0,-1-1 0,1 0 0,1 0 0,-2 0 0,2 0 0,0-1 0,-2 1 0,0 0 0,-3 0 0,14 0 0,2 0 0,-3 0 0,-5 0 0,-8 0 0,-5 2 0,-4 1 0,-5-1 0,-2 0 0,0-1 0,0 0 0,1-1 0,6 1 0,10 1 0,11 0 0,9 1 0,4-1 0,8 1 0,-2 0 0,-2 0 0,7-1 0,-13-1 0,-10 0 0,-14 0 0,-12-1 0,-12 0 0,-6 2 0,-3 0 0,-4 0 0,-1 0 0,0 0 0,2-1 0,2-1 0,5 0 0,3 0 0,5 3 0,1 1 0,2 1 0,-2-1 0,-2-1 0,2 4 0,-1-1 0,-2 0 0,3 0 0,-2 1 0,-1 2 0,1-1 0,-2 0 0,1 1 0,-1-2 0,-1 1 0,-2-2 0,2 1 0,6 0 0,0 2 0,1 1 0,3 0 0,-2 2 0,-2-1 0,-4-2 0,-6 1 0,0-1 0,-2 1 0,1 0 0,2 1 0,0 0 0,3 5 0,2 2 0,5 3 0,1-1 0,-3 1 0,-5-2 0,-5-4 0,-4-2 0,-6-2 0,1 0 0,0 1 0,8 6 0,4 6 0,7 6 0,12 16 0,2 3 0,-4-1 0,-7-7 0,-9-9 0,-9-4 0,-3-5 0,0 1 0,1 4 0,2 2 0,2 3 0,1 0 0,0 0 0,0-2 0,-4-3 0,-4-4 0,-4-5 0,-3-2 0,-3-3 0,-2 1 0,0 1 0,2 1 0,-1 3 0,1-1 0,-1 1 0,0 0 0,0 2 0,0 4 0,-8 1 0,0 1 0,-3-1 0,2-1 0,-1-6 0,2-1 0,2-2 0,1-3 0,0 2 0,-1 1 0,-14 12 0,-9 10 0,-5 4 0,-6 3 0,-2-3 0,3-5 0,3-6 0,4-5 0,3-3 0,-2 0 0,1-2 0,2-1 0,0 0 0,2-2 0,1 1 0,1-3 0,0-1 0,0-2 0,0-3 0,0-1 0,1-1 0,-12 1 0,-1 0 0,-2 2 0,-5 1 0,-2-2 0,-4-2 0,1-1 0,0-2 0,-4-2 0,-5-2 0,-2 2 0,-1-1 0,-3-1 0,3 0 0,-3-1 0,0 0 0,-7-1 0,-5 0 0,-5 0 0,-37-3 0,-5 1 0,-29-1 0,6 1 0,13 1 0,17-3 0,17 2 0,21-1 0,11-1 0,11-2 0,3 0 0,4-1 0,-10-3 0,-9-2 0,-11-2 0,-8 1 0,-1 0 0,4 3 0,11 3 0,11 3 0,2-1 0,6 2 0,7 0 0,7-1 0,4 1 0,2-2 0,0 1 0,1 0 0,-6 2 0,-5-5 0,-1 1 0,0 1 0,2 1 0,2 1 0,0 2 0,2 0 0,2-1 0,1-3 0,-4-2 0,0 1 0,-1-2 0,-17 0 0,0 0 0,-3 2 0,3 2 0,5 2 0,6 0 0,1 2 0,4 0 0,0-2 0,0 0 0,0 0 0,1-4 0,2 0 0,-4 0 0,1 2 0,0 1 0,-3 1 0,2-1 0,-5 0 0,-18 1 0,-7 0 0,3 1 0,1 1 0,5-1 0,3 1 0,6-2 0,1 0 0,-1 0 0,1 0 0,-4 0 0,-8 1 0,-8 1 0,-5 0 0,-6 0 0,1 0 0,6 0 0,5 0 0,4 0 0,-8 0 0,2 0 0,-14 0 0,3 5 0,5-1 0,4 1 0,6-1 0,9-1 0,9-1 0,6-1 0,5-1 0,2 0 0,2 0 0,0 0 0,-3-1 0,0 1 0,-3 0 0,-3 0 0,-1 2 0,1 1 0,-14-1 0,0 0 0,-12 0 0,2-2 0,6 1 0,7-1 0,7 0 0,6 0 0,2 0 0,6 0 0,1 0 0,4 0 0,2 0 0,0 0 0,2 0 0,-2 0 0,-2 0 0,2 0 0,-13 0 0,-2 0 0,-4 0 0,0 0 0,1 0 0,3 0 0,3 0 0,2 0 0,4 0 0,6 0 0,3 0 0,2 0 0,1 0 0,1 0 0,-5 0 0,-7 0 0,-11 2 0,-12 1 0,-8-1 0,-6 0 0,-24-1 0,-1 0 0,-17 0 0,5-1 0,3 2 0,8 0 0,9 1 0,7-2 0,6 1 0,5-2 0,8 1 0,3-1 0,6 0 0,2 2 0,2 1 0,3-1 0,1 4 0,1 0 0,1 0 0,3-2 0,-15 2 0,3-2 0,2-1 0,3-1 0,4 0 0,-1-2 0,1 1 0,0-1 0,-1 0 0,2-1 0,1 1 0,-3 0 0,0 0 0,-4 0 0,-6 0 0,0 0 0,-5 0 0,-3 0 0,-1 0 0,-9 0 0,3 0 0,-13 0 0,3 0 0,6 0 0,10 0 0,4 0 0,1 0 0,4 0 0,4 0 0,-3 2 0,0 3 0,-7 4 0,-3 0 0,-22 1 0,1-1 0,4-3 0,10-1 0,15-3 0,14 0 0,12-2 0,9 0 0,1 0 0,0-1 0,-3 1 0,-5-3 0,-7-2 0,-7-2 0,-4-2 0,-3 1 0,-1-3 0,3-1 0,-1 0 0,1-1 0,-3 1 0,-2 2 0,-4 1 0,-1-1 0,-1 3 0,2-3 0,-19-1 0,3 0 0,-2-1 0,7 2 0,11-2 0,9 3 0,7 1 0,1 1 0,3 1 0,-5 0 0,-1 1 0,-6-1 0,2 1 0,0-1 0,3 1 0,4-1 0,0 1 0,1 1 0,1-1 0,1 1 0,-8-2 0,-2-1 0,0 1 0,4 1 0,6-1 0,5 2 0,4-2 0,2 1 0,3 1 0,3 2 0,2 0 0,2 1 0,1-1 0,1-1 0,0-1 0,2-2 0,-4-3 0,-3 2 0,-2-2 0,-3-2 0,-3-1 0,-4-3 0,-3-5 0,-4-2 0,1 0 0,0 0 0,1 0 0,1 2 0,0 0 0,4 0 0,6 1 0,3 5 0,5 1 0,2 4 0,2 1 0,1 0 0,-6-8 0,1 0 0,-2-3 0,2 0 0,0 1 0,1 0 0,2 1 0,2-1 0,-3-1 0,0-1 0,2-1 0,0 1 0,0 0 0,0 2 0,-3-1 0,2-1 0,0 5 0,1-2 0,-1-5 0,0 3 0,0-3 0,-1 4 0,3-1 0,2 2 0,1 0 0,1-2 0,-1 0 0,1-2 0,2-1 0,0 0 0,2 1 0,0 2 0,1 3 0,0 2 0,0 1 0,0 1 0,1-1 0,-1-3 0,0-4 0,0-3 0,0 1 0,0 3 0,0 1 0,0 3 0,0 1 0,0 2 0,0 0 0,0 1 0,0 0 0,0 0 0,0 0 0,0 0 0,0-1 0,2 3 0,3 0 0,4-5 0,3 0 0,0-3 0,2 0 0,1-1 0,-2 0 0,-1 4 0,0 2 0,1 1 0,1 0 0,-1 1 0,1 1 0,-4 1 0,0 2 0,-1-1 0,1 1 0,0 2 0,5 0 0,1 0 0,0-2 0,1 2 0,0 0 0,-1 2 0,-2 0 0,2 1 0,1-1 0,2-1 0,4 1 0,1-2 0,1 0 0,2 1 0,0 1 0,2 0 0,-1-1 0,-3 0 0,-4 1 0,-3 0 0,-3 1 0,-2 0 0,1 1 0,2 0 0,0 0 0,1 0 0,0-2 0,-2-1 0,0 1 0,-2 0 0,0 1 0,1 0 0,0 0 0,2-1 0,0 0 0,12-5 0,5 0 0,2 1 0,0-1 0,-1 2 0,-1 0 0,-2 3 0,-2-2 0,-3 0 0,-3 2 0,-4 0 0,-3 1 0,0 0 0,-2 1 0,2 0 0,2 0 0,-1 0 0,-1 0 0,-1 0 0,-2 0 0,2 0 0,2 0 0,1 0 0,3 0 0,0 0 0,2 0 0,0-4 0,0-1 0,1 0 0,-1 2 0,2 0 0,6 1 0,1 1 0,0 1 0,8 0 0,-2 0 0,-4 0 0,1 0 0,-3 0 0,-1 0 0,1 1 0,1-1 0,0 0 0,2 0 0,2 0 0,-1 0 0,1 0 0,3 0 0,0 0 0,2 0 0,2 0 0,0 0 0,4 0 0,-2 0 0,-5 0 0,0 0 0,-7 0 0,-4 0 0,-5 0 0,-1 0 0,1 0 0,9 0 0,9 0 0,10 0 0,11 0 0,6 0 0,1 0 0,-4 0 0,-3 0 0,-7 2 0,-7 0 0,-9 0 0,-6 0 0,-4 0 0,4-2 0,-1 1 0,-3-1 0,-2 0 0,-5 0 0,-4 0 0,-6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6:06:35.513"/>
    </inkml:context>
    <inkml:brush xml:id="br0">
      <inkml:brushProperty name="width" value="0.35" units="cm"/>
      <inkml:brushProperty name="height" value="0.35" units="cm"/>
      <inkml:brushProperty name="color" value="#FF4E00"/>
      <inkml:brushProperty name="inkEffects" value="rainbow"/>
      <inkml:brushProperty name="anchorX" value="-1140.96008"/>
      <inkml:brushProperty name="anchorY" value="-5771.36328"/>
      <inkml:brushProperty name="scaleFactor" value="0.5"/>
    </inkml:brush>
  </inkml:definitions>
  <inkml:trace contextRef="#ctx0" brushRef="#br0">117 1 24575,'0'0'0,"2"0"0,7 0 0,10 0 0,6 0 0,8 0 0,11 0 0,8 0 0,14 0 0,14 0 0,14 0 0,14 0 0,12 0 0,5 0 0,0 0 0,-5 0 0,-14 0 0,-17 0 0,-21 0 0,-20 0 0,-17 0 0,-10 0 0,-8 0 0,-2 2 0,6 0 0,5 1 0,7 1 0,8 0 0,5-1 0,4 0 0,-1-2 0,-4 0 0,-4 0 0,-5-1 0,-2 0 0,-3 2 0,8 0 0,2 0 0,0 0 0,8-1 0,4 0 0,1-1 0,6 1 0,1-1 0,4 0 0,-2 0 0,2-1 0,7 1 0,11 0 0,13 3 0,10-1 0,7 0 0,-4 0 0,-7 0 0,-11-1 0,-5-1 0,-15 0 0,-7 0 0,-11 0 0,-8 0 0,-6 0 0,-6 0 0,-1 0 0,2 0 0,2 0 0,1 0 0,3 0 0,3 0 0,7 0 0,3 0 0,6 0 0,8 0 0,12 5 0,3-1 0,33 1 0,5-1 0,-3-1 0,-2-2 0,-7 0 0,-4 0 0,0-1 0,0 0 0,4-1 0,-2 1 0,-2 0 0,-2 0 0,-2 0 0,-2 0 0,1 0 0,4 0 0,5 0 0,3 2 0,-1 1 0,21-1 0,-5 0 0,1-1 0,-15-2 0,-16-1 0,-17 0 0,-8 0 0,-9 0 0,-3 1 0,0 1 0,6-1 0,9 1 0,3 0 0,9 0 0,4 1 0,-1-1 0,-2 0 0,-4 0 0,-6 0 0,-3 0 0,8 0 0,-6 0 0,11 0 0,0 0 0,0-3 0,-6 1 0,-7 0 0,-2 0 0,-8 0 0,-8 1 0,-10 1 0,-6 0 0,-7 0 0,-3 0 0,-6 0 0,-3 0 0,4 0 0,4 0 0,14 0 0,6 0 0,20-4 0,2-1 0,3-2 0,-2 1 0,-2 1 0,2 1 0,-5 2 0,-6 1 0,-5 0 0,-5 1 0,-5 0 0,-4 0 0,-3 1 0,2-1 0,-1 0 0,0 0 0,4-2 0,2-1 0,18 1 0,3 0 0,13 1 0,-2 0 0,-5-2 0,-5 0 0,-6 1 0,-4 0 0,-7 1 0,-2 0 0,-3 0 0,1 1 0,-2 0 0,-1 0 0,3 0 0,0 1 0,5-1 0,4 0 0,6 0 0,9 0 0,31 0 0,3 0 0,3 0 0,-11 0 0,-2 4 0,-12 1 0,-8 0 0,-4-1 0,-7-1 0,-2-1 0,-1-1 0,-1-1 0,1 0 0,1 0 0,-2 0 0,2 0 0,0-1 0,-2 1 0,0 0 0,-3 0 0,14 0 0,2 0 0,-3 0 0,-5 0 0,-8 0 0,-5 2 0,-4 1 0,-5-1 0,-2 0 0,0-1 0,0 0 0,1-1 0,6 1 0,10 1 0,11 0 0,9 1 0,4-1 0,8 1 0,-2 0 0,-2 0 0,7-1 0,-13-1 0,-10 0 0,-14 0 0,-12-1 0,-12 0 0,-6 2 0,-3 0 0,-4 0 0,-1 0 0,0 0 0,2-1 0,2-1 0,5 0 0,3 0 0,5 3 0,1 1 0,2 1 0,-2-1 0,-2-1 0,2 4 0,-1-1 0,-2 0 0,3 0 0,-2 1 0,-1 2 0,1-1 0,-2 0 0,1 1 0,-1-2 0,-1 1 0,-2-2 0,2 1 0,6 0 0,0 2 0,1 1 0,3 0 0,-2 2 0,-2-1 0,-4-2 0,-6 1 0,0-1 0,-2 1 0,1 0 0,2 1 0,0 0 0,3 5 0,2 2 0,5 3 0,1-1 0,-3 1 0,-5-2 0,-5-4 0,-4-2 0,-6-2 0,1 0 0,0 1 0,8 6 0,4 6 0,7 6 0,12 16 0,2 3 0,-4-1 0,-7-7 0,-9-9 0,-9-4 0,-3-5 0,0 1 0,1 4 0,2 2 0,2 3 0,1 0 0,0 0 0,0-2 0,-4-3 0,-4-4 0,-4-5 0,-3-2 0,-3-3 0,-2 1 0,0 1 0,2 1 0,-1 3 0,1-1 0,-1 1 0,0 0 0,0 2 0,0 4 0,-8 1 0,0 1 0,-3-1 0,2-1 0,-1-6 0,2-1 0,2-2 0,1-3 0,0 2 0,-1 1 0,-14 12 0,-9 10 0,-5 4 0,-6 3 0,-2-3 0,3-5 0,3-6 0,4-5 0,3-3 0,-2 0 0,1-2 0,2-1 0,0 0 0,2-2 0,1 1 0,1-3 0,0-1 0,0-2 0,0-3 0,0-1 0,1-1 0,-12 1 0,-1 0 0,-2 2 0,-5 1 0,-2-2 0,-4-2 0,1-1 0,0-2 0,-4-2 0,-5-2 0,-2 2 0,-1-1 0,-3-1 0,3 0 0,-3-1 0,0 0 0,-7-1 0,-5 0 0,-5 0 0,-37-3 0,-5 1 0,-29-1 0,6 1 0,13 1 0,17-3 0,17 2 0,21-1 0,11-1 0,11-2 0,3 0 0,4-1 0,-10-3 0,-9-2 0,-11-2 0,-8 1 0,-1 0 0,4 3 0,11 3 0,11 3 0,2-1 0,6 2 0,7 0 0,7-1 0,4 1 0,2-2 0,0 1 0,1 0 0,-6 2 0,-5-5 0,-1 1 0,0 1 0,2 1 0,2 1 0,0 2 0,2 0 0,2-1 0,1-3 0,-4-2 0,0 1 0,-1-2 0,-17 0 0,0 0 0,-3 2 0,3 2 0,5 2 0,6 0 0,1 2 0,4 0 0,0-2 0,0 0 0,0 0 0,1-4 0,2 0 0,-4 0 0,1 2 0,0 1 0,-3 1 0,2-1 0,-5 0 0,-18 1 0,-7 0 0,3 1 0,1 1 0,5-1 0,3 1 0,6-2 0,1 0 0,-1 0 0,1 0 0,-4 0 0,-8 1 0,-8 1 0,-5 0 0,-6 0 0,1 0 0,6 0 0,5 0 0,4 0 0,-8 0 0,2 0 0,-14 0 0,3 5 0,5-1 0,4 1 0,6-1 0,9-1 0,9-1 0,6-1 0,5-1 0,2 0 0,2 0 0,0 0 0,-3-1 0,0 1 0,-3 0 0,-3 0 0,-1 2 0,1 1 0,-14-1 0,0 0 0,-12 0 0,2-2 0,6 1 0,7-1 0,7 0 0,6 0 0,2 0 0,6 0 0,1 0 0,4 0 0,2 0 0,0 0 0,2 0 0,-2 0 0,-2 0 0,2 0 0,-13 0 0,-2 0 0,-4 0 0,0 0 0,1 0 0,3 0 0,3 0 0,2 0 0,4 0 0,6 0 0,3 0 0,2 0 0,1 0 0,1 0 0,-5 0 0,-7 0 0,-11 2 0,-12 1 0,-8-1 0,-6 0 0,-24-1 0,-1 0 0,-17 0 0,5-1 0,3 2 0,8 0 0,9 1 0,7-2 0,6 1 0,5-2 0,8 1 0,3-1 0,6 0 0,2 2 0,2 1 0,3-1 0,1 4 0,1 0 0,1 0 0,3-2 0,-15 2 0,3-2 0,2-1 0,3-1 0,4 0 0,-1-2 0,1 1 0,0-1 0,-1 0 0,2-1 0,1 1 0,-3 0 0,0 0 0,-4 0 0,-6 0 0,0 0 0,-5 0 0,-3 0 0,-1 0 0,-9 0 0,3 0 0,-13 0 0,3 0 0,6 0 0,10 0 0,4 0 0,1 0 0,4 0 0,4 0 0,-3 2 0,0 3 0,-7 4 0,-3 0 0,-22 1 0,1-1 0,4-3 0,10-1 0,15-3 0,14 0 0,12-2 0,9 0 0,1 0 0,0-1 0,-3 1 0,-5-3 0,-7-2 0,-7-2 0,-4-2 0,-3 1 0,-1-3 0,3-1 0,-1 0 0,1-1 0,-3 1 0,-2 2 0,-4 1 0,-1-1 0,-1 3 0,2-3 0,-19-1 0,3 0 0,-2-1 0,7 2 0,11-2 0,9 3 0,7 1 0,1 1 0,3 1 0,-5 0 0,-1 1 0,-6-1 0,2 1 0,0-1 0,3 1 0,4-1 0,0 1 0,1 1 0,1-1 0,1 1 0,-8-2 0,-2-1 0,0 1 0,4 1 0,6-1 0,5 2 0,4-2 0,2 1 0,3 1 0,3 2 0,2 0 0,2 1 0,1-1 0,1-1 0,0-1 0,2-2 0,-4-3 0,-3 2 0,-2-2 0,-3-2 0,-3-1 0,-4-3 0,-3-5 0,-4-2 0,1 0 0,0 0 0,1 0 0,1 2 0,0 0 0,4 0 0,6 1 0,3 5 0,5 1 0,2 4 0,2 1 0,1 0 0,-6-8 0,1 0 0,-2-3 0,2 0 0,0 1 0,1 0 0,2 1 0,2-1 0,-3-1 0,0-1 0,2-1 0,0 1 0,0 0 0,0 2 0,-3-1 0,2-1 0,0 5 0,1-2 0,-1-5 0,0 3 0,0-3 0,-1 4 0,3-1 0,2 2 0,1 0 0,1-2 0,-1 0 0,1-2 0,2-1 0,0 0 0,2 1 0,0 2 0,1 3 0,0 2 0,0 1 0,0 1 0,1-1 0,-1-3 0,0-4 0,0-3 0,0 1 0,0 3 0,0 1 0,0 3 0,0 1 0,0 2 0,0 0 0,0 1 0,0 0 0,0 0 0,0 0 0,0 0 0,0-1 0,2 3 0,3 0 0,4-5 0,3 0 0,0-3 0,2 0 0,1-1 0,-2 0 0,-1 4 0,0 2 0,1 1 0,1 0 0,-1 1 0,1 1 0,-4 1 0,0 2 0,-1-1 0,1 1 0,0 2 0,5 0 0,1 0 0,0-2 0,1 2 0,0 0 0,-1 2 0,-2 0 0,2 1 0,1-1 0,2-1 0,4 1 0,1-2 0,1 0 0,2 1 0,0 1 0,2 0 0,-1-1 0,-3 0 0,-4 1 0,-3 0 0,-3 1 0,-2 0 0,1 1 0,2 0 0,0 0 0,1 0 0,0-2 0,-2-1 0,0 1 0,-2 0 0,0 1 0,1 0 0,0 0 0,2-1 0,0 0 0,12-5 0,5 0 0,2 1 0,0-1 0,-1 2 0,-1 0 0,-2 3 0,-2-2 0,-3 0 0,-3 2 0,-4 0 0,-3 1 0,0 0 0,-2 1 0,2 0 0,2 0 0,-1 0 0,-1 0 0,-1 0 0,-2 0 0,2 0 0,2 0 0,1 0 0,3 0 0,0 0 0,2 0 0,0-4 0,0-1 0,1 0 0,-1 2 0,2 0 0,6 1 0,1 1 0,0 1 0,8 0 0,-2 0 0,-4 0 0,1 0 0,-3 0 0,-1 0 0,1 1 0,1-1 0,0 0 0,2 0 0,2 0 0,-1 0 0,1 0 0,3 0 0,0 0 0,2 0 0,2 0 0,0 0 0,4 0 0,-2 0 0,-5 0 0,0 0 0,-7 0 0,-4 0 0,-5 0 0,-1 0 0,1 0 0,9 0 0,9 0 0,10 0 0,11 0 0,6 0 0,1 0 0,-4 0 0,-3 0 0,-7 2 0,-7 0 0,-9 0 0,-6 0 0,-4 0 0,4-2 0,-1 1 0,-3-1 0,-2 0 0,-5 0 0,-4 0 0,-6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8/31/2022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8/31/2022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8/31/2022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8/31/2022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8/31/2022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8/31/2022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2/46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2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133600"/>
            <a:ext cx="98806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466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4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87800" y="3104178"/>
            <a:ext cx="3886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Lecture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lang="en-US" sz="2400" spc="-25" dirty="0">
                <a:latin typeface="Calibri"/>
                <a:cs typeface="Calibri"/>
              </a:rPr>
              <a:t>4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Application Layer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448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https://www.cs.montana.edu/pearsall/classes/fall2022/466/main.html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6DE1FE-42FA-B4FB-DC9C-AF48CD4DDA6F}"/>
              </a:ext>
            </a:extLst>
          </p:cNvPr>
          <p:cNvSpPr txBox="1"/>
          <p:nvPr/>
        </p:nvSpPr>
        <p:spPr>
          <a:xfrm>
            <a:off x="6555281" y="6526968"/>
            <a:ext cx="2829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106D2-7441-F834-E828-5258C43C8167}"/>
              </a:ext>
            </a:extLst>
          </p:cNvPr>
          <p:cNvSpPr txBox="1"/>
          <p:nvPr/>
        </p:nvSpPr>
        <p:spPr>
          <a:xfrm>
            <a:off x="228600" y="152400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Web Application Architectures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E902B2-0437-52AE-39BA-FC767F5B48CE}"/>
              </a:ext>
            </a:extLst>
          </p:cNvPr>
          <p:cNvSpPr txBox="1"/>
          <p:nvPr/>
        </p:nvSpPr>
        <p:spPr>
          <a:xfrm>
            <a:off x="7000483" y="1752600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P2P Architecture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4A931F-11D7-9A89-7ABA-84A8D2E9165B}"/>
              </a:ext>
            </a:extLst>
          </p:cNvPr>
          <p:cNvSpPr txBox="1"/>
          <p:nvPr/>
        </p:nvSpPr>
        <p:spPr>
          <a:xfrm>
            <a:off x="6553200" y="2613131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reliance on a dedicated server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77E3E5-AB62-8AE5-EA3F-4EFFD36DE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569" y="909962"/>
            <a:ext cx="4572000" cy="525578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5AD6CE-11F7-3AE9-F5E6-B22C7723E84D}"/>
              </a:ext>
            </a:extLst>
          </p:cNvPr>
          <p:cNvCxnSpPr/>
          <p:nvPr/>
        </p:nvCxnSpPr>
        <p:spPr>
          <a:xfrm>
            <a:off x="918149" y="3244097"/>
            <a:ext cx="304800" cy="3048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1212A0A-63E5-8E8C-F143-E88E997F4B70}"/>
              </a:ext>
            </a:extLst>
          </p:cNvPr>
          <p:cNvSpPr txBox="1"/>
          <p:nvPr/>
        </p:nvSpPr>
        <p:spPr>
          <a:xfrm>
            <a:off x="537149" y="2950598"/>
            <a:ext cx="575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“Peer”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773F08-EABB-8F2D-AE2A-2973AA87B776}"/>
              </a:ext>
            </a:extLst>
          </p:cNvPr>
          <p:cNvCxnSpPr>
            <a:cxnSpLocks/>
          </p:cNvCxnSpPr>
          <p:nvPr/>
        </p:nvCxnSpPr>
        <p:spPr>
          <a:xfrm>
            <a:off x="1066800" y="4537518"/>
            <a:ext cx="457200" cy="1868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BF67CC1-7604-E69F-9D0E-0B70478ED525}"/>
              </a:ext>
            </a:extLst>
          </p:cNvPr>
          <p:cNvSpPr txBox="1"/>
          <p:nvPr/>
        </p:nvSpPr>
        <p:spPr>
          <a:xfrm>
            <a:off x="685800" y="4244019"/>
            <a:ext cx="575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“Peer”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8E07F-8D8F-AA24-A059-1AF30FBB38B5}"/>
              </a:ext>
            </a:extLst>
          </p:cNvPr>
          <p:cNvSpPr txBox="1"/>
          <p:nvPr/>
        </p:nvSpPr>
        <p:spPr>
          <a:xfrm>
            <a:off x="6572596" y="3124200"/>
            <a:ext cx="5506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endpoint has same power and responsibilities.</a:t>
            </a:r>
          </a:p>
          <a:p>
            <a:endParaRPr lang="en-US" dirty="0"/>
          </a:p>
          <a:p>
            <a:r>
              <a:rPr lang="en-US" dirty="0"/>
              <a:t>Endpoints can be both a server and an endpoint</a:t>
            </a:r>
          </a:p>
        </p:txBody>
      </p:sp>
    </p:spTree>
    <p:extLst>
      <p:ext uri="{BB962C8B-B14F-4D97-AF65-F5344CB8AC3E}">
        <p14:creationId xmlns:p14="http://schemas.microsoft.com/office/powerpoint/2010/main" val="54438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106D2-7441-F834-E828-5258C43C8167}"/>
              </a:ext>
            </a:extLst>
          </p:cNvPr>
          <p:cNvSpPr txBox="1"/>
          <p:nvPr/>
        </p:nvSpPr>
        <p:spPr>
          <a:xfrm>
            <a:off x="228600" y="152400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Web Application Architectures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E902B2-0437-52AE-39BA-FC767F5B48CE}"/>
              </a:ext>
            </a:extLst>
          </p:cNvPr>
          <p:cNvSpPr txBox="1"/>
          <p:nvPr/>
        </p:nvSpPr>
        <p:spPr>
          <a:xfrm>
            <a:off x="7000483" y="1752600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P2P Architecture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4A931F-11D7-9A89-7ABA-84A8D2E9165B}"/>
              </a:ext>
            </a:extLst>
          </p:cNvPr>
          <p:cNvSpPr txBox="1"/>
          <p:nvPr/>
        </p:nvSpPr>
        <p:spPr>
          <a:xfrm>
            <a:off x="6553200" y="2613131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reliance on a dedicated server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77E3E5-AB62-8AE5-EA3F-4EFFD36DE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569" y="909962"/>
            <a:ext cx="4572000" cy="525578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5AD6CE-11F7-3AE9-F5E6-B22C7723E84D}"/>
              </a:ext>
            </a:extLst>
          </p:cNvPr>
          <p:cNvCxnSpPr/>
          <p:nvPr/>
        </p:nvCxnSpPr>
        <p:spPr>
          <a:xfrm>
            <a:off x="918149" y="3244097"/>
            <a:ext cx="304800" cy="3048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1212A0A-63E5-8E8C-F143-E88E997F4B70}"/>
              </a:ext>
            </a:extLst>
          </p:cNvPr>
          <p:cNvSpPr txBox="1"/>
          <p:nvPr/>
        </p:nvSpPr>
        <p:spPr>
          <a:xfrm>
            <a:off x="537149" y="2950598"/>
            <a:ext cx="575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“Peer”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773F08-EABB-8F2D-AE2A-2973AA87B776}"/>
              </a:ext>
            </a:extLst>
          </p:cNvPr>
          <p:cNvCxnSpPr>
            <a:cxnSpLocks/>
          </p:cNvCxnSpPr>
          <p:nvPr/>
        </p:nvCxnSpPr>
        <p:spPr>
          <a:xfrm>
            <a:off x="1066800" y="4537518"/>
            <a:ext cx="457200" cy="1868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BF67CC1-7604-E69F-9D0E-0B70478ED525}"/>
              </a:ext>
            </a:extLst>
          </p:cNvPr>
          <p:cNvSpPr txBox="1"/>
          <p:nvPr/>
        </p:nvSpPr>
        <p:spPr>
          <a:xfrm>
            <a:off x="685800" y="4244019"/>
            <a:ext cx="575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“Peer”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8E07F-8D8F-AA24-A059-1AF30FBB38B5}"/>
              </a:ext>
            </a:extLst>
          </p:cNvPr>
          <p:cNvSpPr txBox="1"/>
          <p:nvPr/>
        </p:nvSpPr>
        <p:spPr>
          <a:xfrm>
            <a:off x="6572596" y="3124200"/>
            <a:ext cx="5506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endpoint has same power and responsibilities.</a:t>
            </a:r>
          </a:p>
          <a:p>
            <a:endParaRPr lang="en-US" dirty="0"/>
          </a:p>
          <a:p>
            <a:r>
              <a:rPr lang="en-US" dirty="0"/>
              <a:t>Endpoints can be both a server and an endpoint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B17330-AC8C-499A-8799-8C9BF4C9A1FB}"/>
              </a:ext>
            </a:extLst>
          </p:cNvPr>
          <p:cNvSpPr txBox="1"/>
          <p:nvPr/>
        </p:nvSpPr>
        <p:spPr>
          <a:xfrm>
            <a:off x="6572596" y="4525838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BitTorrent</a:t>
            </a:r>
          </a:p>
        </p:txBody>
      </p:sp>
      <p:pic>
        <p:nvPicPr>
          <p:cNvPr id="5122" name="Picture 2" descr="Peer to Peer (P2P) Network? Architecture, Types, and Examples">
            <a:extLst>
              <a:ext uri="{FF2B5EF4-FFF2-40B4-BE49-F238E27FC236}">
                <a16:creationId xmlns:a16="http://schemas.microsoft.com/office/drawing/2014/main" id="{3C83484C-949A-5479-0AA3-455E18D98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918" y="4399955"/>
            <a:ext cx="1251679" cy="125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71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437FAF-1BF4-260D-46AF-A2E85CE3A9C7}"/>
              </a:ext>
            </a:extLst>
          </p:cNvPr>
          <p:cNvSpPr/>
          <p:nvPr/>
        </p:nvSpPr>
        <p:spPr>
          <a:xfrm>
            <a:off x="685800" y="152400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D640E6-FB74-4AE1-376E-4A060A842808}"/>
              </a:ext>
            </a:extLst>
          </p:cNvPr>
          <p:cNvSpPr/>
          <p:nvPr/>
        </p:nvSpPr>
        <p:spPr>
          <a:xfrm>
            <a:off x="685800" y="974865"/>
            <a:ext cx="4724400" cy="701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Presentation Layer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0D0D89-A69C-0AC7-ED98-B111203B7BBB}"/>
              </a:ext>
            </a:extLst>
          </p:cNvPr>
          <p:cNvSpPr/>
          <p:nvPr/>
        </p:nvSpPr>
        <p:spPr>
          <a:xfrm>
            <a:off x="704460" y="1769950"/>
            <a:ext cx="4724400" cy="70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Session Layer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04459" y="2543403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1CEFE5-8CF0-3E4E-22AF-5E2DEC7A3DAE}"/>
              </a:ext>
            </a:extLst>
          </p:cNvPr>
          <p:cNvSpPr/>
          <p:nvPr/>
        </p:nvSpPr>
        <p:spPr>
          <a:xfrm>
            <a:off x="704459" y="3336920"/>
            <a:ext cx="4705741" cy="7013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Network Layer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F164C2-D728-A24B-2054-9225EB08C836}"/>
              </a:ext>
            </a:extLst>
          </p:cNvPr>
          <p:cNvSpPr/>
          <p:nvPr/>
        </p:nvSpPr>
        <p:spPr>
          <a:xfrm>
            <a:off x="685800" y="4130437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276570-D178-6789-AD77-4F73572BE6A0}"/>
              </a:ext>
            </a:extLst>
          </p:cNvPr>
          <p:cNvSpPr/>
          <p:nvPr/>
        </p:nvSpPr>
        <p:spPr>
          <a:xfrm>
            <a:off x="685799" y="4950772"/>
            <a:ext cx="4724401" cy="701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Physical Layer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7315200" y="44381"/>
            <a:ext cx="29450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EC987F-DD3A-9A01-1E05-FCB760C1F941}"/>
              </a:ext>
            </a:extLst>
          </p:cNvPr>
          <p:cNvSpPr txBox="1"/>
          <p:nvPr/>
        </p:nvSpPr>
        <p:spPr>
          <a:xfrm>
            <a:off x="6811955" y="2123025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Messages from Network Applications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CA714F5-3372-96CB-6979-4415CF237B95}"/>
              </a:ext>
            </a:extLst>
          </p:cNvPr>
          <p:cNvSpPr/>
          <p:nvPr/>
        </p:nvSpPr>
        <p:spPr>
          <a:xfrm>
            <a:off x="6425518" y="1396133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4F123F-082C-82E1-943B-7C050F3C7986}"/>
              </a:ext>
            </a:extLst>
          </p:cNvPr>
          <p:cNvCxnSpPr/>
          <p:nvPr/>
        </p:nvCxnSpPr>
        <p:spPr>
          <a:xfrm>
            <a:off x="8787718" y="2590800"/>
            <a:ext cx="0" cy="746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0779F08-4A58-0FAF-4861-90FADA75BEF5}"/>
              </a:ext>
            </a:extLst>
          </p:cNvPr>
          <p:cNvSpPr/>
          <p:nvPr/>
        </p:nvSpPr>
        <p:spPr>
          <a:xfrm>
            <a:off x="6324600" y="3466742"/>
            <a:ext cx="4724401" cy="701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Physical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E81010-BBD9-C1B6-BD92-8E3C5D710AD9}"/>
              </a:ext>
            </a:extLst>
          </p:cNvPr>
          <p:cNvSpPr txBox="1"/>
          <p:nvPr/>
        </p:nvSpPr>
        <p:spPr>
          <a:xfrm>
            <a:off x="6666597" y="4177393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Bits being transmitted over a copper wire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D0E756-2392-0106-A6F7-31927E74F435}"/>
              </a:ext>
            </a:extLst>
          </p:cNvPr>
          <p:cNvSpPr txBox="1"/>
          <p:nvPr/>
        </p:nvSpPr>
        <p:spPr>
          <a:xfrm>
            <a:off x="6172200" y="5449753"/>
            <a:ext cx="5795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*In the textbook, they condense it to a 5-layer model, but 7 layers is what is most used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0183FF-CDA4-A158-B4B6-44A9415E6B2A}"/>
              </a:ext>
            </a:extLst>
          </p:cNvPr>
          <p:cNvSpPr txBox="1"/>
          <p:nvPr/>
        </p:nvSpPr>
        <p:spPr>
          <a:xfrm>
            <a:off x="5380046" y="917655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0788D0-5F9F-DE8E-7E9E-CBB999967372}"/>
              </a:ext>
            </a:extLst>
          </p:cNvPr>
          <p:cNvSpPr txBox="1"/>
          <p:nvPr/>
        </p:nvSpPr>
        <p:spPr>
          <a:xfrm>
            <a:off x="5380046" y="1744379"/>
            <a:ext cx="3048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13482B3-9CBC-EF32-A691-39EA30CC07F0}"/>
                  </a:ext>
                </a:extLst>
              </p14:cNvPr>
              <p14:cNvContentPartPr/>
              <p14:nvPr/>
            </p14:nvContentPartPr>
            <p14:xfrm>
              <a:off x="268086" y="148520"/>
              <a:ext cx="5582520" cy="774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13482B3-9CBC-EF32-A691-39EA30CC07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446" y="85520"/>
                <a:ext cx="5708160" cy="90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297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437FAF-1BF4-260D-46AF-A2E85CE3A9C7}"/>
              </a:ext>
            </a:extLst>
          </p:cNvPr>
          <p:cNvSpPr/>
          <p:nvPr/>
        </p:nvSpPr>
        <p:spPr>
          <a:xfrm>
            <a:off x="685800" y="152400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7315200" y="44381"/>
            <a:ext cx="29450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13482B3-9CBC-EF32-A691-39EA30CC07F0}"/>
                  </a:ext>
                </a:extLst>
              </p14:cNvPr>
              <p14:cNvContentPartPr/>
              <p14:nvPr/>
            </p14:nvContentPartPr>
            <p14:xfrm>
              <a:off x="268086" y="148520"/>
              <a:ext cx="5582520" cy="774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13482B3-9CBC-EF32-A691-39EA30CC07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086" y="85520"/>
                <a:ext cx="5708160" cy="900360"/>
              </a:xfrm>
              <a:prstGeom prst="rect">
                <a:avLst/>
              </a:prstGeom>
            </p:spPr>
          </p:pic>
        </mc:Fallback>
      </mc:AlternateContent>
      <p:pic>
        <p:nvPicPr>
          <p:cNvPr id="3074" name="Picture 2" descr="Snapchat Logo Vector Art, Icons, and Graphics for Free Download">
            <a:extLst>
              <a:ext uri="{FF2B5EF4-FFF2-40B4-BE49-F238E27FC236}">
                <a16:creationId xmlns:a16="http://schemas.microsoft.com/office/drawing/2014/main" id="{FCCA563F-16D1-E52C-3CA8-3B8A1A363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11" y="19812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napchat Logo Vector Art, Icons, and Graphics for Free Download">
            <a:extLst>
              <a:ext uri="{FF2B5EF4-FFF2-40B4-BE49-F238E27FC236}">
                <a16:creationId xmlns:a16="http://schemas.microsoft.com/office/drawing/2014/main" id="{245AE6DC-502B-7FFE-4C21-67501BAA6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9812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37F39A-DF51-FFA9-0101-84AB120847E5}"/>
              </a:ext>
            </a:extLst>
          </p:cNvPr>
          <p:cNvCxnSpPr/>
          <p:nvPr/>
        </p:nvCxnSpPr>
        <p:spPr>
          <a:xfrm>
            <a:off x="2362200" y="2819400"/>
            <a:ext cx="144780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Gmail - Free logo icons">
            <a:extLst>
              <a:ext uri="{FF2B5EF4-FFF2-40B4-BE49-F238E27FC236}">
                <a16:creationId xmlns:a16="http://schemas.microsoft.com/office/drawing/2014/main" id="{C81C80FB-8E70-B0E1-4FAE-47F4E3986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11" y="3772677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mail - Free logo icons">
            <a:extLst>
              <a:ext uri="{FF2B5EF4-FFF2-40B4-BE49-F238E27FC236}">
                <a16:creationId xmlns:a16="http://schemas.microsoft.com/office/drawing/2014/main" id="{9420A719-DE20-BABA-9215-62C7B8F44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973" y="3729273"/>
            <a:ext cx="1360653" cy="136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9962CF-53D2-44E7-B059-3AD731CED93C}"/>
              </a:ext>
            </a:extLst>
          </p:cNvPr>
          <p:cNvCxnSpPr/>
          <p:nvPr/>
        </p:nvCxnSpPr>
        <p:spPr>
          <a:xfrm>
            <a:off x="2362200" y="4409599"/>
            <a:ext cx="144780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0" name="Picture 8" descr="Google Chrome - Wikipedia">
            <a:extLst>
              <a:ext uri="{FF2B5EF4-FFF2-40B4-BE49-F238E27FC236}">
                <a16:creationId xmlns:a16="http://schemas.microsoft.com/office/drawing/2014/main" id="{B7CC3D04-89CF-A06D-AD7C-D1E2D38B1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662" y="2991739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7FD185-9C60-8E48-499C-D4A12D876B61}"/>
              </a:ext>
            </a:extLst>
          </p:cNvPr>
          <p:cNvCxnSpPr/>
          <p:nvPr/>
        </p:nvCxnSpPr>
        <p:spPr>
          <a:xfrm>
            <a:off x="8229600" y="3599098"/>
            <a:ext cx="1447727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2" name="Picture 10">
            <a:extLst>
              <a:ext uri="{FF2B5EF4-FFF2-40B4-BE49-F238E27FC236}">
                <a16:creationId xmlns:a16="http://schemas.microsoft.com/office/drawing/2014/main" id="{3DAB416C-FDF3-E1E9-FAAB-DE64951A3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390" y="2943451"/>
            <a:ext cx="1523999" cy="152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47080A0-D919-CF8E-D207-8732447E39A8}"/>
              </a:ext>
            </a:extLst>
          </p:cNvPr>
          <p:cNvSpPr txBox="1"/>
          <p:nvPr/>
        </p:nvSpPr>
        <p:spPr>
          <a:xfrm>
            <a:off x="2817612" y="239842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E9F88B-867D-B5C6-BFC0-238DA8975D1A}"/>
              </a:ext>
            </a:extLst>
          </p:cNvPr>
          <p:cNvSpPr txBox="1"/>
          <p:nvPr/>
        </p:nvSpPr>
        <p:spPr>
          <a:xfrm>
            <a:off x="2788886" y="405104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4FE80B-0DBD-013B-4CA4-235A55C7E24A}"/>
              </a:ext>
            </a:extLst>
          </p:cNvPr>
          <p:cNvSpPr txBox="1"/>
          <p:nvPr/>
        </p:nvSpPr>
        <p:spPr>
          <a:xfrm>
            <a:off x="8668769" y="321206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389182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106D2-7441-F834-E828-5258C43C8167}"/>
              </a:ext>
            </a:extLst>
          </p:cNvPr>
          <p:cNvSpPr txBox="1"/>
          <p:nvPr/>
        </p:nvSpPr>
        <p:spPr>
          <a:xfrm>
            <a:off x="228600" y="152400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Application Layer Principles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943E2C-E472-85C0-AA68-D54E17BCF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20580"/>
            <a:ext cx="5086350" cy="5334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CCA1B8D-D349-4B65-45EF-DC1116A74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371600"/>
            <a:ext cx="990600" cy="5619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A4486AF-304B-49A9-5F71-644449913B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2133600"/>
            <a:ext cx="1009650" cy="5238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1286788-839E-6ABB-5E9C-FD00C5AA57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8376" y="2737740"/>
            <a:ext cx="838047" cy="42266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1FEC23F-E9FA-A592-24B7-BA94ED3325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7400" y="598676"/>
            <a:ext cx="542925" cy="5715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3171DDE-E65B-7035-4E9F-F05E7FC96A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7488" y="521677"/>
            <a:ext cx="1171575" cy="5429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6873AC2-62BF-AB1F-3A29-EFD118504B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52163" y="1144494"/>
            <a:ext cx="1219200" cy="45421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2849C72-51B5-11F0-2A6D-CB04FB0178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3350" y="3987743"/>
            <a:ext cx="581025" cy="55245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37541D2-3CFE-151D-2A31-98C04932543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05" y="4708583"/>
            <a:ext cx="533400" cy="47625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A1D5B46-E70A-1214-311D-E7D3D6919A6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05" y="5353223"/>
            <a:ext cx="600075" cy="54292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714DD14-1EFF-38C9-8812-6C68047B49B3}"/>
              </a:ext>
            </a:extLst>
          </p:cNvPr>
          <p:cNvSpPr txBox="1"/>
          <p:nvPr/>
        </p:nvSpPr>
        <p:spPr>
          <a:xfrm>
            <a:off x="7239000" y="127554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applications are built with different technologies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0B57E6-57E5-3A2F-B598-34BAD7AF26D7}"/>
              </a:ext>
            </a:extLst>
          </p:cNvPr>
          <p:cNvSpPr txBox="1"/>
          <p:nvPr/>
        </p:nvSpPr>
        <p:spPr>
          <a:xfrm>
            <a:off x="7239000" y="2487408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a universal method for communicating between applications connected to the internet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A0F5BA-FB31-C0A1-296F-1EA1E420F747}"/>
              </a:ext>
            </a:extLst>
          </p:cNvPr>
          <p:cNvSpPr txBox="1"/>
          <p:nvPr/>
        </p:nvSpPr>
        <p:spPr>
          <a:xfrm>
            <a:off x="7315200" y="4152894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web applications need to be “compatible” with other web applications they communicate with</a:t>
            </a:r>
          </a:p>
        </p:txBody>
      </p:sp>
    </p:spTree>
    <p:extLst>
      <p:ext uri="{BB962C8B-B14F-4D97-AF65-F5344CB8AC3E}">
        <p14:creationId xmlns:p14="http://schemas.microsoft.com/office/powerpoint/2010/main" val="43342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106D2-7441-F834-E828-5258C43C8167}"/>
              </a:ext>
            </a:extLst>
          </p:cNvPr>
          <p:cNvSpPr txBox="1"/>
          <p:nvPr/>
        </p:nvSpPr>
        <p:spPr>
          <a:xfrm>
            <a:off x="228600" y="152400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Web Application Architectures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C63A77-E2FA-8A71-B94A-57E36C530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949458"/>
            <a:ext cx="4745387" cy="52374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E902B2-0437-52AE-39BA-FC767F5B48CE}"/>
              </a:ext>
            </a:extLst>
          </p:cNvPr>
          <p:cNvSpPr txBox="1"/>
          <p:nvPr/>
        </p:nvSpPr>
        <p:spPr>
          <a:xfrm>
            <a:off x="6248400" y="1752600"/>
            <a:ext cx="39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Client-server architecture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0BF5AE-EE18-D47E-2A41-E0D293E96A89}"/>
              </a:ext>
            </a:extLst>
          </p:cNvPr>
          <p:cNvCxnSpPr/>
          <p:nvPr/>
        </p:nvCxnSpPr>
        <p:spPr>
          <a:xfrm>
            <a:off x="609600" y="3238446"/>
            <a:ext cx="304800" cy="3048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7E1F73-6C47-AEC4-C644-94FF2D960504}"/>
              </a:ext>
            </a:extLst>
          </p:cNvPr>
          <p:cNvCxnSpPr>
            <a:cxnSpLocks/>
          </p:cNvCxnSpPr>
          <p:nvPr/>
        </p:nvCxnSpPr>
        <p:spPr>
          <a:xfrm flipH="1">
            <a:off x="4876800" y="2133600"/>
            <a:ext cx="152400" cy="3832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798E9FA-9EB4-2785-0EA1-3E70899DD49E}"/>
              </a:ext>
            </a:extLst>
          </p:cNvPr>
          <p:cNvSpPr txBox="1"/>
          <p:nvPr/>
        </p:nvSpPr>
        <p:spPr>
          <a:xfrm>
            <a:off x="228600" y="2944947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“Client”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3AFAE3-5226-3598-3A9A-CB47A8F269D3}"/>
              </a:ext>
            </a:extLst>
          </p:cNvPr>
          <p:cNvSpPr txBox="1"/>
          <p:nvPr/>
        </p:nvSpPr>
        <p:spPr>
          <a:xfrm>
            <a:off x="4724366" y="1822630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“Server”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4A931F-11D7-9A89-7ABA-84A8D2E9165B}"/>
              </a:ext>
            </a:extLst>
          </p:cNvPr>
          <p:cNvSpPr txBox="1"/>
          <p:nvPr/>
        </p:nvSpPr>
        <p:spPr>
          <a:xfrm>
            <a:off x="5952746" y="2667000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Clients do not directly interact with each other</a:t>
            </a:r>
          </a:p>
        </p:txBody>
      </p:sp>
    </p:spTree>
    <p:extLst>
      <p:ext uri="{BB962C8B-B14F-4D97-AF65-F5344CB8AC3E}">
        <p14:creationId xmlns:p14="http://schemas.microsoft.com/office/powerpoint/2010/main" val="36883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106D2-7441-F834-E828-5258C43C8167}"/>
              </a:ext>
            </a:extLst>
          </p:cNvPr>
          <p:cNvSpPr txBox="1"/>
          <p:nvPr/>
        </p:nvSpPr>
        <p:spPr>
          <a:xfrm>
            <a:off x="228600" y="152400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Web Application Architectures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C63A77-E2FA-8A71-B94A-57E36C530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949458"/>
            <a:ext cx="4745387" cy="52374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E902B2-0437-52AE-39BA-FC767F5B48CE}"/>
              </a:ext>
            </a:extLst>
          </p:cNvPr>
          <p:cNvSpPr txBox="1"/>
          <p:nvPr/>
        </p:nvSpPr>
        <p:spPr>
          <a:xfrm>
            <a:off x="6248400" y="1752600"/>
            <a:ext cx="39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Client-server architecture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0BF5AE-EE18-D47E-2A41-E0D293E96A89}"/>
              </a:ext>
            </a:extLst>
          </p:cNvPr>
          <p:cNvCxnSpPr/>
          <p:nvPr/>
        </p:nvCxnSpPr>
        <p:spPr>
          <a:xfrm>
            <a:off x="609600" y="3238446"/>
            <a:ext cx="304800" cy="3048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7E1F73-6C47-AEC4-C644-94FF2D960504}"/>
              </a:ext>
            </a:extLst>
          </p:cNvPr>
          <p:cNvCxnSpPr>
            <a:cxnSpLocks/>
          </p:cNvCxnSpPr>
          <p:nvPr/>
        </p:nvCxnSpPr>
        <p:spPr>
          <a:xfrm flipH="1">
            <a:off x="4876800" y="2133600"/>
            <a:ext cx="152400" cy="3832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798E9FA-9EB4-2785-0EA1-3E70899DD49E}"/>
              </a:ext>
            </a:extLst>
          </p:cNvPr>
          <p:cNvSpPr txBox="1"/>
          <p:nvPr/>
        </p:nvSpPr>
        <p:spPr>
          <a:xfrm>
            <a:off x="228600" y="2944947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“Client”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3AFAE3-5226-3598-3A9A-CB47A8F269D3}"/>
              </a:ext>
            </a:extLst>
          </p:cNvPr>
          <p:cNvSpPr txBox="1"/>
          <p:nvPr/>
        </p:nvSpPr>
        <p:spPr>
          <a:xfrm>
            <a:off x="4724366" y="1822630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“Server”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4A931F-11D7-9A89-7ABA-84A8D2E9165B}"/>
              </a:ext>
            </a:extLst>
          </p:cNvPr>
          <p:cNvSpPr txBox="1"/>
          <p:nvPr/>
        </p:nvSpPr>
        <p:spPr>
          <a:xfrm>
            <a:off x="5952746" y="2667000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Clients do not directly interact with each other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3CA72-6D36-0550-F9DC-C6E9FB7E20B1}"/>
              </a:ext>
            </a:extLst>
          </p:cNvPr>
          <p:cNvSpPr txBox="1"/>
          <p:nvPr/>
        </p:nvSpPr>
        <p:spPr>
          <a:xfrm>
            <a:off x="6008850" y="3068057"/>
            <a:ext cx="4783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ie</a:t>
            </a:r>
            <a:r>
              <a:rPr lang="en-US" sz="1200" dirty="0"/>
              <a:t>. My web browser does not directly interact with your web browser</a:t>
            </a:r>
          </a:p>
        </p:txBody>
      </p:sp>
    </p:spTree>
    <p:extLst>
      <p:ext uri="{BB962C8B-B14F-4D97-AF65-F5344CB8AC3E}">
        <p14:creationId xmlns:p14="http://schemas.microsoft.com/office/powerpoint/2010/main" val="143857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106D2-7441-F834-E828-5258C43C8167}"/>
              </a:ext>
            </a:extLst>
          </p:cNvPr>
          <p:cNvSpPr txBox="1"/>
          <p:nvPr/>
        </p:nvSpPr>
        <p:spPr>
          <a:xfrm>
            <a:off x="228600" y="152400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Web Application Architectures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C63A77-E2FA-8A71-B94A-57E36C530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949458"/>
            <a:ext cx="4745387" cy="52374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E902B2-0437-52AE-39BA-FC767F5B48CE}"/>
              </a:ext>
            </a:extLst>
          </p:cNvPr>
          <p:cNvSpPr txBox="1"/>
          <p:nvPr/>
        </p:nvSpPr>
        <p:spPr>
          <a:xfrm>
            <a:off x="6248400" y="1752600"/>
            <a:ext cx="39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Client-server architecture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0BF5AE-EE18-D47E-2A41-E0D293E96A89}"/>
              </a:ext>
            </a:extLst>
          </p:cNvPr>
          <p:cNvCxnSpPr/>
          <p:nvPr/>
        </p:nvCxnSpPr>
        <p:spPr>
          <a:xfrm>
            <a:off x="609600" y="3238446"/>
            <a:ext cx="304800" cy="3048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7E1F73-6C47-AEC4-C644-94FF2D960504}"/>
              </a:ext>
            </a:extLst>
          </p:cNvPr>
          <p:cNvCxnSpPr>
            <a:cxnSpLocks/>
          </p:cNvCxnSpPr>
          <p:nvPr/>
        </p:nvCxnSpPr>
        <p:spPr>
          <a:xfrm flipH="1">
            <a:off x="4876800" y="2133600"/>
            <a:ext cx="152400" cy="3832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798E9FA-9EB4-2785-0EA1-3E70899DD49E}"/>
              </a:ext>
            </a:extLst>
          </p:cNvPr>
          <p:cNvSpPr txBox="1"/>
          <p:nvPr/>
        </p:nvSpPr>
        <p:spPr>
          <a:xfrm>
            <a:off x="228600" y="2944947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“Client”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3AFAE3-5226-3598-3A9A-CB47A8F269D3}"/>
              </a:ext>
            </a:extLst>
          </p:cNvPr>
          <p:cNvSpPr txBox="1"/>
          <p:nvPr/>
        </p:nvSpPr>
        <p:spPr>
          <a:xfrm>
            <a:off x="4724366" y="1822630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“Server”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4A931F-11D7-9A89-7ABA-84A8D2E9165B}"/>
              </a:ext>
            </a:extLst>
          </p:cNvPr>
          <p:cNvSpPr txBox="1"/>
          <p:nvPr/>
        </p:nvSpPr>
        <p:spPr>
          <a:xfrm>
            <a:off x="5952746" y="2667000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Clients do not directly interact with each other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3CA72-6D36-0550-F9DC-C6E9FB7E20B1}"/>
              </a:ext>
            </a:extLst>
          </p:cNvPr>
          <p:cNvSpPr txBox="1"/>
          <p:nvPr/>
        </p:nvSpPr>
        <p:spPr>
          <a:xfrm>
            <a:off x="6008850" y="3068057"/>
            <a:ext cx="4783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ie</a:t>
            </a:r>
            <a:r>
              <a:rPr lang="en-US" sz="1200" dirty="0"/>
              <a:t>. My web browser does not directly interact with your web browser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8D0842-47BA-AA39-F109-093B94985937}"/>
              </a:ext>
            </a:extLst>
          </p:cNvPr>
          <p:cNvSpPr txBox="1"/>
          <p:nvPr/>
        </p:nvSpPr>
        <p:spPr>
          <a:xfrm>
            <a:off x="6040715" y="3781589"/>
            <a:ext cx="4416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 is done through a </a:t>
            </a:r>
            <a:r>
              <a:rPr lang="en-US" b="1" dirty="0"/>
              <a:t>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24/7*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Hosted in a </a:t>
            </a:r>
            <a:r>
              <a:rPr lang="en-US" b="1" dirty="0"/>
              <a:t>data center</a:t>
            </a:r>
          </a:p>
        </p:txBody>
      </p:sp>
      <p:pic>
        <p:nvPicPr>
          <p:cNvPr id="4098" name="Picture 2" descr="What Is Data Center Security? 6 Ways to Ensure Your Interests Are Protected  - Hashed Out by The SSL Store™">
            <a:extLst>
              <a:ext uri="{FF2B5EF4-FFF2-40B4-BE49-F238E27FC236}">
                <a16:creationId xmlns:a16="http://schemas.microsoft.com/office/drawing/2014/main" id="{A63EB39C-99E1-FDBF-A103-BCCFFB6A1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799175"/>
            <a:ext cx="25146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7331DBF-6B18-2DF7-AB3E-28612FB251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0" t="13613" r="34651" b="13423"/>
          <a:stretch/>
        </p:blipFill>
        <p:spPr bwMode="auto">
          <a:xfrm>
            <a:off x="8056213" y="5183897"/>
            <a:ext cx="992126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576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106D2-7441-F834-E828-5258C43C8167}"/>
              </a:ext>
            </a:extLst>
          </p:cNvPr>
          <p:cNvSpPr txBox="1"/>
          <p:nvPr/>
        </p:nvSpPr>
        <p:spPr>
          <a:xfrm>
            <a:off x="228600" y="152400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Web Application Architectures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C63A77-E2FA-8A71-B94A-57E36C530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949458"/>
            <a:ext cx="4745387" cy="52374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E902B2-0437-52AE-39BA-FC767F5B48CE}"/>
              </a:ext>
            </a:extLst>
          </p:cNvPr>
          <p:cNvSpPr txBox="1"/>
          <p:nvPr/>
        </p:nvSpPr>
        <p:spPr>
          <a:xfrm>
            <a:off x="6248400" y="1752600"/>
            <a:ext cx="39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Client-server architecture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0BF5AE-EE18-D47E-2A41-E0D293E96A89}"/>
              </a:ext>
            </a:extLst>
          </p:cNvPr>
          <p:cNvCxnSpPr/>
          <p:nvPr/>
        </p:nvCxnSpPr>
        <p:spPr>
          <a:xfrm>
            <a:off x="609600" y="3238446"/>
            <a:ext cx="304800" cy="3048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7E1F73-6C47-AEC4-C644-94FF2D960504}"/>
              </a:ext>
            </a:extLst>
          </p:cNvPr>
          <p:cNvCxnSpPr>
            <a:cxnSpLocks/>
          </p:cNvCxnSpPr>
          <p:nvPr/>
        </p:nvCxnSpPr>
        <p:spPr>
          <a:xfrm flipH="1">
            <a:off x="4876800" y="2133600"/>
            <a:ext cx="152400" cy="3832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798E9FA-9EB4-2785-0EA1-3E70899DD49E}"/>
              </a:ext>
            </a:extLst>
          </p:cNvPr>
          <p:cNvSpPr txBox="1"/>
          <p:nvPr/>
        </p:nvSpPr>
        <p:spPr>
          <a:xfrm>
            <a:off x="228600" y="2944947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“Client”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3AFAE3-5226-3598-3A9A-CB47A8F269D3}"/>
              </a:ext>
            </a:extLst>
          </p:cNvPr>
          <p:cNvSpPr txBox="1"/>
          <p:nvPr/>
        </p:nvSpPr>
        <p:spPr>
          <a:xfrm>
            <a:off x="4724366" y="1822630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“Server”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4A931F-11D7-9A89-7ABA-84A8D2E9165B}"/>
              </a:ext>
            </a:extLst>
          </p:cNvPr>
          <p:cNvSpPr txBox="1"/>
          <p:nvPr/>
        </p:nvSpPr>
        <p:spPr>
          <a:xfrm>
            <a:off x="5952746" y="2667000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Clients do not directly interact with each other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3CA72-6D36-0550-F9DC-C6E9FB7E20B1}"/>
              </a:ext>
            </a:extLst>
          </p:cNvPr>
          <p:cNvSpPr txBox="1"/>
          <p:nvPr/>
        </p:nvSpPr>
        <p:spPr>
          <a:xfrm>
            <a:off x="6008850" y="3068057"/>
            <a:ext cx="4783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ie</a:t>
            </a:r>
            <a:r>
              <a:rPr lang="en-US" sz="1200" dirty="0"/>
              <a:t>. My web browser does not directly interact with your web browser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8D0842-47BA-AA39-F109-093B94985937}"/>
              </a:ext>
            </a:extLst>
          </p:cNvPr>
          <p:cNvSpPr txBox="1"/>
          <p:nvPr/>
        </p:nvSpPr>
        <p:spPr>
          <a:xfrm>
            <a:off x="6040715" y="3781589"/>
            <a:ext cx="4416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 is done through a </a:t>
            </a:r>
            <a:r>
              <a:rPr lang="en-US" b="1" dirty="0"/>
              <a:t>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24/7*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Hosted in a </a:t>
            </a:r>
            <a:r>
              <a:rPr lang="en-US" b="1" dirty="0"/>
              <a:t>data center</a:t>
            </a:r>
          </a:p>
        </p:txBody>
      </p:sp>
      <p:pic>
        <p:nvPicPr>
          <p:cNvPr id="4098" name="Picture 2" descr="What Is Data Center Security? 6 Ways to Ensure Your Interests Are Protected  - Hashed Out by The SSL Store™">
            <a:extLst>
              <a:ext uri="{FF2B5EF4-FFF2-40B4-BE49-F238E27FC236}">
                <a16:creationId xmlns:a16="http://schemas.microsoft.com/office/drawing/2014/main" id="{A63EB39C-99E1-FDBF-A103-BCCFFB6A1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799175"/>
            <a:ext cx="25146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7331DBF-6B18-2DF7-AB3E-28612FB251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0" t="13613" r="34651" b="13423"/>
          <a:stretch/>
        </p:blipFill>
        <p:spPr bwMode="auto">
          <a:xfrm>
            <a:off x="8056213" y="5183897"/>
            <a:ext cx="992126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Google Cloud Data Center Locations - Kinsta®">
            <a:extLst>
              <a:ext uri="{FF2B5EF4-FFF2-40B4-BE49-F238E27FC236}">
                <a16:creationId xmlns:a16="http://schemas.microsoft.com/office/drawing/2014/main" id="{2D323909-F484-7CB4-837B-2677683E0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504" y="1185634"/>
            <a:ext cx="7891597" cy="3961211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121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106D2-7441-F834-E828-5258C43C8167}"/>
              </a:ext>
            </a:extLst>
          </p:cNvPr>
          <p:cNvSpPr txBox="1"/>
          <p:nvPr/>
        </p:nvSpPr>
        <p:spPr>
          <a:xfrm>
            <a:off x="228600" y="152400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Web Application Architectures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E902B2-0437-52AE-39BA-FC767F5B48CE}"/>
              </a:ext>
            </a:extLst>
          </p:cNvPr>
          <p:cNvSpPr txBox="1"/>
          <p:nvPr/>
        </p:nvSpPr>
        <p:spPr>
          <a:xfrm>
            <a:off x="7000483" y="1752600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P2P Architecture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4A931F-11D7-9A89-7ABA-84A8D2E9165B}"/>
              </a:ext>
            </a:extLst>
          </p:cNvPr>
          <p:cNvSpPr txBox="1"/>
          <p:nvPr/>
        </p:nvSpPr>
        <p:spPr>
          <a:xfrm>
            <a:off x="6553200" y="2613131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reliance on a dedicated server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77E3E5-AB62-8AE5-EA3F-4EFFD36DE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569" y="909962"/>
            <a:ext cx="4572000" cy="525578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5AD6CE-11F7-3AE9-F5E6-B22C7723E84D}"/>
              </a:ext>
            </a:extLst>
          </p:cNvPr>
          <p:cNvCxnSpPr/>
          <p:nvPr/>
        </p:nvCxnSpPr>
        <p:spPr>
          <a:xfrm>
            <a:off x="918149" y="3244097"/>
            <a:ext cx="304800" cy="3048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1212A0A-63E5-8E8C-F143-E88E997F4B70}"/>
              </a:ext>
            </a:extLst>
          </p:cNvPr>
          <p:cNvSpPr txBox="1"/>
          <p:nvPr/>
        </p:nvSpPr>
        <p:spPr>
          <a:xfrm>
            <a:off x="537149" y="2950598"/>
            <a:ext cx="575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“Peer”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773F08-EABB-8F2D-AE2A-2973AA87B776}"/>
              </a:ext>
            </a:extLst>
          </p:cNvPr>
          <p:cNvCxnSpPr>
            <a:cxnSpLocks/>
          </p:cNvCxnSpPr>
          <p:nvPr/>
        </p:nvCxnSpPr>
        <p:spPr>
          <a:xfrm>
            <a:off x="1066800" y="4537518"/>
            <a:ext cx="457200" cy="1868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BF67CC1-7604-E69F-9D0E-0B70478ED525}"/>
              </a:ext>
            </a:extLst>
          </p:cNvPr>
          <p:cNvSpPr txBox="1"/>
          <p:nvPr/>
        </p:nvSpPr>
        <p:spPr>
          <a:xfrm>
            <a:off x="685800" y="4244019"/>
            <a:ext cx="575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“Peer”</a:t>
            </a:r>
          </a:p>
        </p:txBody>
      </p:sp>
    </p:spTree>
    <p:extLst>
      <p:ext uri="{BB962C8B-B14F-4D97-AF65-F5344CB8AC3E}">
        <p14:creationId xmlns:p14="http://schemas.microsoft.com/office/powerpoint/2010/main" val="322905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4786</TotalTime>
  <Words>381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CSCI 466: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</dc:title>
  <dc:creator>Reese Pearsall</dc:creator>
  <cp:lastModifiedBy>Pearsall, Reese</cp:lastModifiedBy>
  <cp:revision>31</cp:revision>
  <dcterms:created xsi:type="dcterms:W3CDTF">2022-08-21T16:55:59Z</dcterms:created>
  <dcterms:modified xsi:type="dcterms:W3CDTF">2022-08-31T20:53:26Z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