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2"/>
    <p:sldId id="349" r:id="rId3"/>
    <p:sldId id="375" r:id="rId4"/>
    <p:sldId id="376" r:id="rId5"/>
    <p:sldId id="377" r:id="rId6"/>
    <p:sldId id="378" r:id="rId7"/>
    <p:sldId id="379" r:id="rId8"/>
    <p:sldId id="380" r:id="rId9"/>
    <p:sldId id="381" r:id="rId10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>
      <p:cViewPr varScale="1">
        <p:scale>
          <a:sx n="162" d="100"/>
          <a:sy n="162" d="100"/>
        </p:scale>
        <p:origin x="84" y="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8T19:56:06.32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1,'14'5,"1"0,-1 0,1-2,-1 0,1 0,23 0,2 1,90 7,175-8,-162-4,181 12,497-11,-807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6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24575,'-2'92'0,"4"99"0,5-157-1365,-5-25-5461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8.1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78 24575,'1'-1'0,"-1"-1"0,1 0 0,-1 1 0,1-1 0,-1 1 0,1-1 0,0 1 0,0-1 0,0 1 0,0 0 0,0-1 0,0 1 0,0 0 0,0 0 0,1 0 0,-1 0 0,0 0 0,1 0 0,-1 0 0,1 0 0,1-1 0,41-16 0,-31 14 0,3-2 0,1 0 0,0 2 0,0 0 0,1 1 0,22-1 0,90 4 0,-59 2 0,-62-2 0,0 1 0,1 0 0,-1 0 0,0 1 0,0 0 0,1 1 0,-2 0 0,1 0 0,0 1 0,15 9 0,-13-5 0,1 0 0,-1 1 0,0 1 0,-1 0 0,0 0 0,12 18 0,-18-23 0,-1 1 0,0-1 0,0 1 0,0 0 0,0 0 0,-1 0 0,0 1 0,-1-1 0,1 0 0,0 13 0,-1 3 0,-3 41 0,-1-15 0,4-12 0,0-20 0,-1 0 0,-3 32 0,2-44 0,0 0 0,0 0 0,0 0 0,0 0 0,-1 0 0,1 0 0,-1-1 0,0 1 0,0 0 0,0-1 0,-1 1 0,0-1 0,1 0 0,-1 0 0,0 0 0,-4 3 0,-28 23 0,26-20 0,0-2 0,0 1 0,-1-1 0,-14 7 0,15-10 0,-1-2 0,0 1 0,0-2 0,0 1 0,0-1 0,-1-1 0,1 0 0,-18-2 0,-1 1 0,20 1 0,-2 0 0,0 0 0,0-1 0,1 0 0,-1-1 0,-14-3 0,22 3 0,0 1 0,-1 0 0,2-1 0,-1 1 0,0-1 0,0 0 0,0 0 0,1 0 0,-1-1 0,1 1 0,0 0 0,0-1 0,0 0 0,0 1 0,0-1 0,0 0 0,1 0 0,-1 0 0,1 0 0,0 0 0,0-1 0,-1-3 0,0 0 0,1 0 0,-1-1 0,1 1 0,0-1 0,1 1 0,0-1 0,0 1 0,1-1 0,0 1 0,0 0 0,1-1 0,4-13 0,-4 19 0,-1 0 0,1 0 0,-1 0 0,1 1 0,0-1 0,0 1 0,0-1 0,0 1 0,0 0 0,0-1 0,0 1 0,1 0 0,-1 0 0,0 1 0,1-1 0,2 0 0,45-6 0,-36 6 0,35-5 0,0 3 0,0 2 0,88 10 0,-98-4 0,-1 1 0,1 2 0,63 24 0,-10 1-1365,-68-25-5461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9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24575,'82'-1'0,"113"4"0,-166 0 0,-1 0 0,0 2 0,1 1 0,46 17 0,-72-22 0,1 1 0,-1-1 0,0 1 0,0 0 0,0-1 0,0 1 0,0 1 0,0-1 0,0 0 0,-1 1 0,1 0 0,-1-1 0,1 1 0,2 6 0,-4-7 0,0 0 0,0 0 0,-1 1 0,1-1 0,-1 0 0,0 0 0,1 1 0,-1-1 0,0 0 0,0 0 0,-1 1 0,1-1 0,0 0 0,-1 0 0,1 0 0,-1 1 0,0-1 0,0 0 0,0 0 0,0 0 0,0 0 0,0 0 0,0-1 0,-3 4 0,-1 0 0,1-1 0,-1 1 0,0-1 0,-1 0 0,1 0 0,-1 0 0,0-1 0,0 0 0,0 0 0,0 0 0,0-1 0,-1 0 0,-12 2 0,-9 1 0,-54 2 0,70-7 0,-59 1 0,135 23 0,-9-4 0,-8-3 0,79 39 0,-123-54 0,0 0 0,1 1 0,-1-1 0,-1 1 0,1-1 0,0 1 0,-1 0 0,1 0 0,-1 0 0,0 0 0,0 1 0,0-1 0,0 0 0,-1 1 0,1-1 0,0 5 0,-2-6 0,1 0 0,-1 0 0,0 0 0,0-1 0,0 1 0,0 0 0,0 0 0,0 0 0,0 0 0,-1 0 0,1 0 0,-1 0 0,1 0 0,-1-1 0,0 1 0,0 0 0,0 0 0,0-1 0,0 1 0,0-1 0,0 1 0,0-1 0,-1 1 0,1-1 0,-1 0 0,1 1 0,-1-1 0,1 0 0,-1 0 0,0 0 0,1 0 0,-1-1 0,-3 2 0,-12 3 0,-2-1 0,1-1 0,0-1 0,0 0 0,-1-1 0,-29-3 0,12 2 0,-35-2 284,-49 2-1933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1.8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24575,'0'264'0,"0"-263"0,0 1 0,0-1 0,0 1 0,1-1 0,-1 1 0,0-1 0,1 1 0,0-1 0,-1 0 0,1 1 0,0-1 0,-1 0 0,1 0 0,0 1 0,0-1 0,0 0 0,0 0 0,0 0 0,1 0 0,-1 0 0,0 0 0,0-1 0,1 1 0,-1 0 0,0 0 0,1-1 0,-1 1 0,0-1 0,1 0 0,-1 1 0,1-1 0,-1 0 0,3 0 0,8 1 0,-1 0 0,1-1 0,18-2 0,-9 0 0,198 2-1365,-208 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02.9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24575,'10'324'0,"-15"-149"0,-1-68 0,6-57-1365,0-41-5461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4:19.0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0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0 24575,'-2'109'0,"4"118"0,-1-213-1365,2-1-5461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1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24575,'0'368'-1365,"0"-356"-5461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5:43.8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0 286 24575,'1'-6'0,"1"-1"0,-1 0 0,1 1 0,0 0 0,1-1 0,0 1 0,0 0 0,6-8 0,2-7 0,-3 5 0,1 0 0,0 1 0,1 0 0,0 0 0,2 1 0,0 1 0,14-13 0,-2-3 0,-22 26 0,0 0 0,0 1 0,0-1 0,0 0 0,0 1 0,0 0 0,0-1 0,1 1 0,-1 0 0,1 0 0,0 0 0,0 1 0,-1-1 0,1 1 0,0-1 0,0 1 0,1 0 0,-1 0 0,0 0 0,0 1 0,4-1 0,162 3 0,-163-1 0,0 0 0,-1 0 0,1 1 0,0-1 0,-1 1 0,1 1 0,-1-1 0,0 1 0,0 0 0,0 0 0,0 0 0,5 6 0,-3-4 0,0 0 0,0 0 0,1-1 0,12 6 0,-16-9 0,0 0 0,0 1 0,0-1 0,-1 1 0,1 0 0,0 0 0,-1 1 0,1-1 0,-1 1 0,0 0 0,0 0 0,0 0 0,0 0 0,-1 0 0,1 1 0,-1-1 0,0 1 0,0-1 0,0 1 0,0 0 0,0 0 0,0 5 0,5 9 0,-1-1 0,-1 1 0,0 0 0,-2 0 0,0 0 0,1 37 0,-5 76-1365,1-121-5461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4.54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0 253 24575,'0'-31'0,"1"0"0,2 0 0,0 0 0,3 1 0,13-47 0,-18 75 0,-1 1 0,1 0 0,0-1 0,0 1 0,0 0 0,0 0 0,0 0 0,1 0 0,-1 0 0,0 0 0,0 0 0,1 0 0,-1 0 0,0 1 0,1-1 0,-1 0 0,1 1 0,-1-1 0,1 1 0,-1 0 0,1-1 0,2 1 0,40-2 0,-33 3 0,190 11 0,-1 1 0,31-6 0,-173-4 0,113 13 0,22 1 0,-100-15 0,336 22 0,-300-6 0,7 3 0,186 4 0,711-28 0,-1025 3 0,-2-1 0,0 1 0,0 0 0,0 1 0,0 0 0,0-1 0,9 4 0,-14-3 0,0-1 0,0 1 0,1 0 0,-1 0 0,0 0 0,0-1 0,0 1 0,0 0 0,0 0 0,0 1 0,0-1 0,0 0 0,0 0 0,-1 0 0,1 1 0,0-1 0,-1 0 0,1 1 0,-1-1 0,1 0 0,-1 1 0,0-1 0,0 1 0,1-1 0,-1 1 0,0-1 0,0 0 0,0 1 0,-1-1 0,1 1 0,0-1 0,-1 2 0,-3 22 175,1-7-945,-2 35 0,5-44-6056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8T19:56:14.51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1,'1861'0,"-1820"2,44 7,-2 1,-69-9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7.555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1 325 24575,'1'-15'0,"0"1"0,2-1 0,-1 1 0,2 0 0,0 0 0,1 0 0,0 0 0,14-24 0,-7 20 0,-9 14 0,-1 1 0,1-1 0,-1 0 0,0 0 0,0 0 0,0-1 0,-1 1 0,2-6 0,1-18 0,-3 21 0,0 0 0,0 0 0,1 0 0,0 0 0,4-11 0,-5 16 0,0 0 0,0 1 0,0-1 0,1 0 0,-1 0 0,1 0 0,-1 1 0,1-1 0,0 1 0,-1-1 0,1 1 0,0 0 0,0 0 0,0 0 0,0 0 0,0 0 0,0 0 0,0 0 0,1 1 0,-1-1 0,0 1 0,3-1 0,31-1 0,0 1 0,0 2 0,48 7 0,6 0 0,419-3 0,-286-7 0,38 1 0,277 3 0,-211 19 0,56 2 0,-342-23 0,639 14 0,-329-4 0,-165-7 0,929 3 0,-657-8 0,322 2 0,-777 0 0,1 0 0,-1 0 0,1 0 0,0 1 0,-1-1 0,1 1 0,-1 0 0,1 0 0,5 2 0,-7-1 0,0-1 0,0 1 0,-1-1 0,1 1 0,-1 0 0,1 0 0,-1 0 0,0-1 0,1 1 0,-1 0 0,0 1 0,0-1 0,-1 0 0,1 0 0,0 0 0,0 4 0,20 73-1365,-20-69-5461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9:59.736"/>
    </inkml:context>
    <inkml:brush xml:id="br0">
      <inkml:brushProperty name="width" value="0.05" units="cm"/>
      <inkml:brushProperty name="height" value="0.05" units="cm"/>
      <inkml:brushProperty name="color" value="#5B2D90"/>
    </inkml:brush>
  </inkml:definitions>
  <inkml:trace contextRef="#ctx0" brushRef="#br0">1 309 24575,'0'-6'0,"1"-1"0,0 1 0,0 0 0,1 0 0,-1 0 0,1 0 0,0 0 0,1 1 0,4-8 0,34-49 0,-21 35 0,-4 3 0,-3 6 0,0-1 0,15-32 0,-26 48 0,-1 0 0,1 1 0,0-1 0,0 1 0,0 0 0,0-1 0,0 1 0,0 0 0,1 1 0,-1-1 0,1 0 0,0 0 0,-1 1 0,1 0 0,0 0 0,0-1 0,0 1 0,0 1 0,0-1 0,5 0 0,8-1 0,0 0 0,29 3 0,-28-1 0,599 52 0,-342-37 0,-219-14 0,-4-2 0,26 2 0,-76-1 12,0 0 0,0 1-1,0-1 1,0 0 0,0 0-1,0 1 1,0-1-1,0 0 1,0 1 0,0-1-1,0 1 1,-1-1 0,1 1-1,0 0 1,0-1 0,-1 1-1,1 0 1,0 0 0,-1-1-1,1 1 1,-1 0 0,1 0-1,-1 0 1,1 0 0,-1-1-1,1 1 1,-1 0 0,0 2-1,2 27-1277,-2-26 829,0 6-6389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8T19:56:17.178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33,'106'4,"1"4,109 24,-116-14,0-5,138 1,429-16,-624 0,-1-2,50-11,23-3,-53 9,0-3,74-24,-107 30,0 1,1 1,-1 2,43 1,11 0,230-4,-269 5,-13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28T19:56:19.367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0,'141'10,"-37"-2,259 19,-20-15,-57-6,-76 14,115 7,-136-33,-34-1,203-3,25 10,-374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7.1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17 24575,'-4'0'0,"0"0"0,0 0 0,0 0 0,0 1 0,0 0 0,0-1 0,0 1 0,0 1 0,0-1 0,1 1 0,-1-1 0,0 1 0,1 0 0,-1 1 0,1-1 0,0 0 0,0 1 0,0 0 0,0 0 0,0 0 0,1 0 0,-1 0 0,1 0 0,0 1 0,-2 4 0,-9 12 0,-21 42 0,30-54 0,1 1 0,0 0 0,1 0 0,0 0 0,0 0 0,1 0 0,0 0 0,0 11 0,2-11 0,-2 3 0,2 1 0,0-1 0,1 0 0,5 22 0,-6-30 0,0-1 0,1 0 0,-1 1 0,1-1 0,0 0 0,0 0 0,0 0 0,0 0 0,1-1 0,-1 1 0,1 0 0,0-1 0,-1 0 0,1 0 0,0 1 0,1-2 0,-1 1 0,0 0 0,0-1 0,7 3 0,10 0 0,0-1 0,0 0 0,0-2 0,0 0 0,36-4 0,0 1 0,-32 2 0,-4 1 0,32-4 0,-47 3 0,0-1 0,0 0 0,0 0 0,0-1 0,0 0 0,0 1 0,0-2 0,-1 1 0,1 0 0,-1-1 0,6-4 0,-9 5 0,1 1 0,-1-1 0,1 0 0,-1 0 0,0 0 0,0-1 0,0 1 0,0 0 0,0 0 0,0-1 0,0 1 0,-1 0 0,0-1 0,1 1 0,-1 0 0,0-3 0,-3-45 0,1 24 0,2 20 0,-1 1 0,0 0 0,0 0 0,0 0 0,-1 0 0,0 0 0,0 0 0,0 0 0,-5-7 0,-29-39 0,27 41 0,3 2 0,-1 0 0,0 0 0,0 1 0,-1 0 0,0 1 0,0 0 0,0 0 0,-1 1 0,0 0 0,0 0 0,-12-4 0,13 5 0,-1 0 0,1-1 0,-8-6 0,11 8 0,0-1 0,0 1 0,0 0 0,-1 0 0,1 0 0,-1 1 0,1-1 0,-1 2 0,-6-3 0,1 3-1365,2-2-5461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48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24575,'-1'1'0,"1"-1"0,-1 1 0,0-1 0,1 1 0,-1-1 0,0 1 0,1 0 0,-1-1 0,1 1 0,-1 0 0,1-1 0,-1 1 0,1 0 0,0 0 0,-1-1 0,1 1 0,0 0 0,0 0 0,-1 0 0,1 0 0,0-1 0,0 2 0,-5 26 0,4-22 0,-6 43 0,1 0 0,2 61 0,4 176 0,0-284 56,0-2-94,0 1 1,0-1 0,0 1-1,0-1 1,0 0 0,0 1-1,0-1 1,0 1-1,0-1 1,0 0 0,0 1-1,0-1 1,0 1-1,0-1 1,0 0 0,0 1-1,0-1 1,0 0-1,1 1 1,-1-1 0,0 0-1,0 1 1,0-1-1,1 0 1,-1 1 0,0-1-1,0 0 1,1 1 0,-1-1-1,0 0 1,1 0-1,-1 0 1,0 1 0,1-1-1,-1 0 1,0 0-1,1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1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24575,'1'-3'0,"0"1"0,0-1 0,1 0 0,-1 1 0,1-1 0,-1 0 0,1 1 0,0 0 0,0-1 0,0 1 0,4-3 0,5-7 0,-6 7 0,0-1 0,1 1 0,0 0 0,0 0 0,0 1 0,1 0 0,0 0 0,-1 0 0,1 1 0,0 0 0,1 1 0,-1-1 0,0 1 0,1 1 0,0-1 0,-1 1 0,13 0 0,-2 1 0,0 0 0,0 1 0,0 1 0,0 1 0,0 1 0,23 7 0,-21-3 0,-1 0 0,0 1 0,-1 1 0,0 1 0,-1 0 0,0 1 0,18 18 0,1 4 0,57 70 0,-90-100 0,0 0 0,0 0 0,0 0 0,0 1 0,-1-1 0,0 0 0,0 1 0,0 0 0,-1-1 0,1 1 0,-1 0 0,0 0 0,-1 0 0,1 0 0,-1 0 0,0 0 0,0 0 0,-2 8 0,0 40 0,2-37 0,-1 0 0,0 0 0,-1 0 0,-1 0 0,0 0 0,-8 20 0,8-27 0,0-1 0,-1 0 0,0 1 0,-1-2 0,0 1 0,0 0 0,-1-1 0,0 0 0,0 0 0,0-1 0,-1 0 0,0 0 0,-1 0 0,1-1 0,-1 0 0,0 0 0,0-1 0,0 0 0,-1-1 0,1 0 0,-18 4 0,-67 11 0,84-17 0,-1 0 0,0-1 0,0 0 0,0 0 0,0-1 0,0 0 0,-13-4 0,21 4 0,0-1 0,1 1 0,-1 0 0,0-1 0,1 1 0,-1-1 0,1 1 0,-1-1 0,1 0 0,0 0 0,0 1 0,0-1 0,0 0 0,0 0 0,0 0 0,0 0 0,1 0 0,-1-1 0,1 1 0,0 0 0,-1 0 0,1 0 0,0 0 0,0 0 0,1-3 0,-1-7 0,0 0 0,1 0 0,3-14 0,-2 22 0,-1-1 0,1 1 0,0-1 0,0 1 0,0 0 0,1 0 0,-1 0 0,5-5 0,12-20 0,-18 27 0,0 1 0,0-1 0,0 1 0,1-1 0,-1 1 0,0-1 0,1 1 0,0 0 0,-1-1 0,1 1 0,0 0 0,0 0 0,-1 0 0,1 0 0,0 1 0,0-1 0,0 1 0,0-1 0,0 1 0,0-1 0,0 1 0,0 0 0,2 0 0,8 0 0,0 0 0,21 4 0,-24-3 0,10 1 0,1 2 0,0 0 0,-1 1 0,0 0 0,0 2 0,-1 0 0,0 2 0,0 0 0,-1 0 0,0 2 0,28 23 0,-39-30 0,-1 0 0,1 0 0,0 0 0,0-1 0,0 1 0,1-2 0,-1 1 0,1-1 0,0 0 0,-1 0 0,1 0 0,0-1 0,0 0 0,13-1 0,12 4 0,14 8 87,-29-6-1539,-5-2-5374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2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46 12 24575,'120'-12'0,"-92"13"0,0 1 0,0 2 0,0 0 0,-1 2 0,1 1 0,-1 1 0,-1 1 0,0 1 0,0 2 0,-1 1 0,0 0 0,26 20 0,-50-32 0,1 1 0,0-1 0,0 0 0,0 1 0,-1 0 0,1-1 0,-1 1 0,1 0 0,-1-1 0,0 1 0,0 0 0,0 0 0,0 0 0,0 0 0,0 0 0,0 0 0,-1 1 0,1-1 0,-1 0 0,1 0 0,-1 0 0,0 1 0,0-1 0,0 0 0,0 0 0,-1 1 0,1-1 0,-2 4 0,1-2 0,-1-1 0,0 1 0,0-1 0,0 0 0,0 0 0,-1 0 0,1 0 0,-1 0 0,0 0 0,0-1 0,0 1 0,0-1 0,0 0 0,-1 0 0,-5 2 0,-4 2 0,0-2 0,-1 1 0,1-2 0,-1 0 0,0 0 0,-22 0 0,-90-5 0,65 0 0,22 2 0,28 0 0,40 0 0,-4 1 0,0 2 0,1 1 0,36 11 0,14 2 0,-34-12 0,-22-3 0,0 1 0,19 6 0,-33-7 0,0 0 0,0 0 0,0 0 0,-1 1 0,1 0 0,-1 1 0,0-1 0,0 1 0,0 0 0,7 7 0,-5-4 0,-2 0 0,1 1 0,-1-1 0,0 1 0,-1 0 0,5 9 0,-8-14 0,0-1 0,0 0 0,-1 0 0,1 0 0,0 1 0,-1-1 0,1 0 0,-1 1 0,0-1 0,0 0 0,0 1 0,0-1 0,0 0 0,-1 1 0,1-1 0,-1 0 0,1 1 0,-1-1 0,0 0 0,0 0 0,0 0 0,0 1 0,0-1 0,0 0 0,-1-1 0,1 1 0,-1 0 0,-2 2 0,-9 6 0,0-1 0,-1-1 0,0-1 0,-1 0 0,1 0 0,-1-2 0,0 0 0,-1 0 0,1-2 0,-23 3 0,-18 0 0,-88-3 0,107-3 0,-2 0 0,-87-3 0,124 2-97,-1 1-1,0-1 1,1 1-1,-1-1 1,1 0-1,-1 0 1,1 0-1,0 0 1,0 0-1,-1-1 1,1 1-1,0-1 0,-3-2 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1-27T21:43:55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278 1 24575,'-46'-1'0,"-50"2"0,92 0 0,-1 0 0,1 0 0,0 0 0,0 0 0,0 1 0,0-1 0,1 1 0,-1 0 0,0 1 0,-5 3 0,-34 32 0,28-24 0,12-10 0,0-1 0,1 0 0,-1 1 0,1 0 0,0 0 0,0 0 0,0 0 0,0 0 0,1 0 0,-1 0 0,1 0 0,0 1 0,0-1 0,0 8 0,0 8 0,4 41 0,-1-25 0,-1-27 0,0 0 0,0 0 0,1 0 0,0 0 0,1 0 0,0 0 0,0-1 0,1 0 0,0 1 0,0-1 0,1-1 0,0 1 0,1-1 0,9 10 0,-13-15 0,1 0 0,0 0 0,-1 0 0,1-1 0,0 0 0,0 0 0,1 1 0,-1-2 0,0 1 0,5 1 0,37 1 0,-23-1 0,0 0 0,0 0 0,0-1 0,0-1 0,1-2 0,30-5 0,-44 5 0,-1-1 0,0-1 0,0 0 0,0 0 0,-1 0 0,1-1 0,-1 0 0,0-1 0,0 0 0,-1 0 0,0 0 0,0-1 0,0 1 0,-1-2 0,0 1 0,-1 0 0,1-1 0,-1 0 0,-1 0 0,1 0 0,-2 0 0,1-1 0,-1 1 0,0-1 0,-1 0 0,0 1 0,0-15 0,0 17 0,-1 1 0,0 0 0,0 0 0,-1-1 0,0 1 0,0 0 0,0 0 0,0 0 0,-1 0 0,0 0 0,0 0 0,0 0 0,-1 1 0,1-1 0,-1 1 0,0 0 0,0 0 0,-1 0 0,1 0 0,-1 0 0,0 1 0,0-1 0,-5-2 0,-12-8-273,0 0 0,-1 2 0,0 0 0,-46-15 0,58 23-6553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8/28/2024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8/28/2024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8/28/2024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8/28/2024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8/28/2024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132/main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5" Type="http://schemas.openxmlformats.org/officeDocument/2006/relationships/image" Target="../media/image3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customXml" Target="../ink/ink10.xml"/><Relationship Id="rId18" Type="http://schemas.openxmlformats.org/officeDocument/2006/relationships/image" Target="../media/image11.png"/><Relationship Id="rId26" Type="http://schemas.openxmlformats.org/officeDocument/2006/relationships/image" Target="../media/image16.png"/><Relationship Id="rId3" Type="http://schemas.openxmlformats.org/officeDocument/2006/relationships/customXml" Target="../ink/ink5.xml"/><Relationship Id="rId21" Type="http://schemas.openxmlformats.org/officeDocument/2006/relationships/customXml" Target="../ink/ink14.xml"/><Relationship Id="rId7" Type="http://schemas.openxmlformats.org/officeDocument/2006/relationships/customXml" Target="../ink/ink7.xml"/><Relationship Id="rId12" Type="http://schemas.openxmlformats.org/officeDocument/2006/relationships/image" Target="../media/image80.png"/><Relationship Id="rId17" Type="http://schemas.openxmlformats.org/officeDocument/2006/relationships/customXml" Target="../ink/ink12.xml"/><Relationship Id="rId25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29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9.xml"/><Relationship Id="rId24" Type="http://schemas.openxmlformats.org/officeDocument/2006/relationships/image" Target="../media/image14.png"/><Relationship Id="rId32" Type="http://schemas.openxmlformats.org/officeDocument/2006/relationships/image" Target="../media/image19.png"/><Relationship Id="rId5" Type="http://schemas.openxmlformats.org/officeDocument/2006/relationships/customXml" Target="../ink/ink6.xml"/><Relationship Id="rId15" Type="http://schemas.openxmlformats.org/officeDocument/2006/relationships/customXml" Target="../ink/ink11.xml"/><Relationship Id="rId23" Type="http://schemas.openxmlformats.org/officeDocument/2006/relationships/customXml" Target="../ink/ink15.xml"/><Relationship Id="rId28" Type="http://schemas.openxmlformats.org/officeDocument/2006/relationships/image" Target="../media/image17.png"/><Relationship Id="rId10" Type="http://schemas.openxmlformats.org/officeDocument/2006/relationships/image" Target="../media/image70.png"/><Relationship Id="rId19" Type="http://schemas.openxmlformats.org/officeDocument/2006/relationships/customXml" Target="../ink/ink13.xml"/><Relationship Id="rId31" Type="http://schemas.openxmlformats.org/officeDocument/2006/relationships/customXml" Target="../ink/ink18.xml"/><Relationship Id="rId4" Type="http://schemas.openxmlformats.org/officeDocument/2006/relationships/image" Target="../media/image40.png"/><Relationship Id="rId9" Type="http://schemas.openxmlformats.org/officeDocument/2006/relationships/customXml" Target="../ink/ink8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Relationship Id="rId27" Type="http://schemas.openxmlformats.org/officeDocument/2006/relationships/customXml" Target="../ink/ink16.xml"/><Relationship Id="rId30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1.xml"/><Relationship Id="rId3" Type="http://schemas.openxmlformats.org/officeDocument/2006/relationships/image" Target="../media/image20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0.xml"/><Relationship Id="rId5" Type="http://schemas.openxmlformats.org/officeDocument/2006/relationships/image" Target="../media/image21.png"/><Relationship Id="rId4" Type="http://schemas.openxmlformats.org/officeDocument/2006/relationships/customXml" Target="../ink/ink19.xml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67200" y="2895600"/>
            <a:ext cx="81534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Intro to Java (Loops, Arrays)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r>
              <a:rPr lang="en-US" sz="2800" spc="-20" dirty="0">
                <a:latin typeface="Calibri"/>
                <a:cs typeface="Calibri"/>
              </a:rPr>
              <a:t>&amp; Iliana </a:t>
            </a:r>
            <a:r>
              <a:rPr lang="en-US" sz="2800" spc="-20" dirty="0" err="1">
                <a:latin typeface="Calibri"/>
                <a:cs typeface="Calibri"/>
              </a:rPr>
              <a:t>Castillon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FBB9C-E24D-3808-E2F6-648CFB44AAC2}"/>
              </a:ext>
            </a:extLst>
          </p:cNvPr>
          <p:cNvSpPr txBox="1"/>
          <p:nvPr/>
        </p:nvSpPr>
        <p:spPr>
          <a:xfrm>
            <a:off x="6759620" y="6511579"/>
            <a:ext cx="3268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*All images are stolen from the internet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95CD9B-8BAC-B8E8-105D-4FC2196382D5}"/>
              </a:ext>
            </a:extLst>
          </p:cNvPr>
          <p:cNvSpPr txBox="1"/>
          <p:nvPr/>
        </p:nvSpPr>
        <p:spPr>
          <a:xfrm>
            <a:off x="152400" y="73967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29B941-0C63-A88D-4B20-D09DCD9EDA91}"/>
              </a:ext>
            </a:extLst>
          </p:cNvPr>
          <p:cNvSpPr txBox="1"/>
          <p:nvPr/>
        </p:nvSpPr>
        <p:spPr>
          <a:xfrm>
            <a:off x="457201" y="1066800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Lab 1 due </a:t>
            </a:r>
            <a:r>
              <a:rPr lang="en-US" sz="2400" b="1" dirty="0"/>
              <a:t>tomorrow </a:t>
            </a:r>
            <a:r>
              <a:rPr lang="en-US" sz="2400" dirty="0"/>
              <a:t>at 11:59 PM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After today, you will be able to complete it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400" dirty="0">
                <a:sym typeface="Wingdings" panose="05000000000000000000" pitchFamily="2" charset="2"/>
              </a:rPr>
              <a:t>Submit .java files (don’t rename them)</a:t>
            </a:r>
            <a:r>
              <a:rPr lang="en-US" sz="2400" b="1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94BE1-5593-F6D3-57E7-4F02890FD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1200" y="381000"/>
            <a:ext cx="5989394" cy="54102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A99D1DF-079C-0A30-7623-1C8205AE2A62}"/>
                  </a:ext>
                </a:extLst>
              </p14:cNvPr>
              <p14:cNvContentPartPr/>
              <p14:nvPr/>
            </p14:nvContentPartPr>
            <p14:xfrm>
              <a:off x="7518986" y="2652435"/>
              <a:ext cx="684720" cy="201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A99D1DF-079C-0A30-7623-1C8205AE2A6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464986" y="2544795"/>
                <a:ext cx="792360" cy="23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F93F6CF-C1A2-9004-8552-BF5114878FCE}"/>
                  </a:ext>
                </a:extLst>
              </p14:cNvPr>
              <p14:cNvContentPartPr/>
              <p14:nvPr/>
            </p14:nvContentPartPr>
            <p14:xfrm>
              <a:off x="7487666" y="3178395"/>
              <a:ext cx="750600" cy="82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F93F6CF-C1A2-9004-8552-BF5114878FC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433666" y="3070755"/>
                <a:ext cx="858240" cy="22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9F9E010-843E-D240-CBC3-B628BA7B5D60}"/>
                  </a:ext>
                </a:extLst>
              </p14:cNvPr>
              <p14:cNvContentPartPr/>
              <p14:nvPr/>
            </p14:nvContentPartPr>
            <p14:xfrm>
              <a:off x="9645866" y="3665115"/>
              <a:ext cx="988920" cy="4428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9F9E010-843E-D240-CBC3-B628BA7B5D6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592226" y="3557115"/>
                <a:ext cx="1096560" cy="25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0FDD0F68-F13D-DAE2-F699-903C48FA62EC}"/>
                  </a:ext>
                </a:extLst>
              </p14:cNvPr>
              <p14:cNvContentPartPr/>
              <p14:nvPr/>
            </p14:nvContentPartPr>
            <p14:xfrm>
              <a:off x="9630386" y="3139515"/>
              <a:ext cx="1031760" cy="399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0FDD0F68-F13D-DAE2-F699-903C48FA62E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576386" y="3031515"/>
                <a:ext cx="1139400" cy="25560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9467C71F-1D13-B16D-BE23-2F305E332F09}"/>
              </a:ext>
            </a:extLst>
          </p:cNvPr>
          <p:cNvSpPr txBox="1"/>
          <p:nvPr/>
        </p:nvSpPr>
        <p:spPr>
          <a:xfrm>
            <a:off x="411406" y="4277444"/>
            <a:ext cx="441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I’ll be posting this week’s materials in a Brightspace announcement</a:t>
            </a:r>
          </a:p>
        </p:txBody>
      </p:sp>
    </p:spTree>
    <p:extLst>
      <p:ext uri="{BB962C8B-B14F-4D97-AF65-F5344CB8AC3E}">
        <p14:creationId xmlns:p14="http://schemas.microsoft.com/office/powerpoint/2010/main" val="22646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2CD59D5-A787-1523-9F23-36DC720A1FC5}"/>
              </a:ext>
            </a:extLst>
          </p:cNvPr>
          <p:cNvSpPr/>
          <p:nvPr/>
        </p:nvSpPr>
        <p:spPr>
          <a:xfrm>
            <a:off x="228600" y="4124676"/>
            <a:ext cx="11430000" cy="21753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AA11438-5A77-4CAE-3AEA-A396F824A3F0}"/>
              </a:ext>
            </a:extLst>
          </p:cNvPr>
          <p:cNvSpPr txBox="1"/>
          <p:nvPr/>
        </p:nvSpPr>
        <p:spPr>
          <a:xfrm>
            <a:off x="9497557" y="5960912"/>
            <a:ext cx="215956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StudentDemo.Java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127EB85-E19D-304A-8F24-309901F06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4917095"/>
            <a:ext cx="4619625" cy="5905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76D329-4A02-424C-1C42-47BE6088C27C}"/>
              </a:ext>
            </a:extLst>
          </p:cNvPr>
          <p:cNvSpPr txBox="1"/>
          <p:nvPr/>
        </p:nvSpPr>
        <p:spPr>
          <a:xfrm>
            <a:off x="5443496" y="3024760"/>
            <a:ext cx="3581400" cy="1754326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We can check one of two conditions is true using the or operator ( </a:t>
            </a:r>
            <a:r>
              <a:rPr lang="en-US" b="1" dirty="0"/>
              <a:t>|| 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(we do not have the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  <a:r>
              <a:rPr lang="en-US" dirty="0"/>
              <a:t> keyword in Java)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</p:spTree>
    <p:extLst>
      <p:ext uri="{BB962C8B-B14F-4D97-AF65-F5344CB8AC3E}">
        <p14:creationId xmlns:p14="http://schemas.microsoft.com/office/powerpoint/2010/main" val="61693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</p:spTree>
    <p:extLst>
      <p:ext uri="{BB962C8B-B14F-4D97-AF65-F5344CB8AC3E}">
        <p14:creationId xmlns:p14="http://schemas.microsoft.com/office/powerpoint/2010/main" val="2771337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A7C1731-4C10-8773-09AA-2BEC40A9EE06}"/>
              </a:ext>
            </a:extLst>
          </p:cNvPr>
          <p:cNvSpPr/>
          <p:nvPr/>
        </p:nvSpPr>
        <p:spPr>
          <a:xfrm>
            <a:off x="228600" y="152400"/>
            <a:ext cx="11430000" cy="373664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6713FC-2611-D61F-F90A-F80AE0BA4D2A}"/>
              </a:ext>
            </a:extLst>
          </p:cNvPr>
          <p:cNvSpPr txBox="1"/>
          <p:nvPr/>
        </p:nvSpPr>
        <p:spPr>
          <a:xfrm>
            <a:off x="10021349" y="3560872"/>
            <a:ext cx="16658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Student.Java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DE21719-839A-67CF-AA62-E4EBB6033D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96" y="1040180"/>
            <a:ext cx="9345157" cy="266002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C54F8F0-35B2-DDB9-08BD-3EC175839B7F}"/>
              </a:ext>
            </a:extLst>
          </p:cNvPr>
          <p:cNvSpPr txBox="1"/>
          <p:nvPr/>
        </p:nvSpPr>
        <p:spPr>
          <a:xfrm>
            <a:off x="452396" y="284402"/>
            <a:ext cx="998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Example: A student is allowed to register for CSCI 476 if they have a GPA greater than 2.0, </a:t>
            </a:r>
            <a:r>
              <a:rPr lang="en-US" b="1" dirty="0">
                <a:solidFill>
                  <a:srgbClr val="FF0000"/>
                </a:solidFill>
              </a:rPr>
              <a:t>and</a:t>
            </a:r>
            <a:r>
              <a:rPr lang="en-US" dirty="0">
                <a:solidFill>
                  <a:srgbClr val="FF0000"/>
                </a:solidFill>
              </a:rPr>
              <a:t> if they are a Junior </a:t>
            </a:r>
            <a:r>
              <a:rPr lang="en-US" b="1" dirty="0">
                <a:solidFill>
                  <a:srgbClr val="FF0000"/>
                </a:solidFill>
              </a:rPr>
              <a:t>or</a:t>
            </a:r>
            <a:r>
              <a:rPr lang="en-US" dirty="0">
                <a:solidFill>
                  <a:srgbClr val="FF0000"/>
                </a:solidFill>
              </a:rPr>
              <a:t> Senior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4666F9-7D61-873A-996F-1C42B822FDC9}"/>
              </a:ext>
            </a:extLst>
          </p:cNvPr>
          <p:cNvSpPr txBox="1"/>
          <p:nvPr/>
        </p:nvSpPr>
        <p:spPr>
          <a:xfrm>
            <a:off x="3421465" y="1518659"/>
            <a:ext cx="6599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check the first condition (Alternatively, we could use an &amp;&amp; here)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B7C472-2764-E692-A61A-D7B5281D1F99}"/>
              </a:ext>
            </a:extLst>
          </p:cNvPr>
          <p:cNvSpPr txBox="1"/>
          <p:nvPr/>
        </p:nvSpPr>
        <p:spPr>
          <a:xfrm>
            <a:off x="332869" y="4334663"/>
            <a:ext cx="91646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Why do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.equals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"Junior"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and not </a:t>
            </a:r>
            <a:r>
              <a:rPr lang="en-US" sz="2000" b="1" dirty="0" err="1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000" dirty="0">
                <a:solidFill>
                  <a:srgbClr val="2A00FF"/>
                </a:solidFill>
                <a:effectLst/>
                <a:latin typeface="Consolas" panose="020B0609020204030204" pitchFamily="49" charset="0"/>
              </a:rPr>
              <a:t>"Junior“</a:t>
            </a:r>
            <a:r>
              <a:rPr lang="en-US" sz="20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endParaRPr lang="en-US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BB5EB4-A984-1EE0-4637-8559B04084DD}"/>
              </a:ext>
            </a:extLst>
          </p:cNvPr>
          <p:cNvSpPr txBox="1"/>
          <p:nvPr/>
        </p:nvSpPr>
        <p:spPr>
          <a:xfrm>
            <a:off x="332869" y="4997290"/>
            <a:ext cx="64379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Checking for string equality in Java is a little bit funky…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5D004A6-8C67-3E8A-A513-53E6837BCBA2}"/>
              </a:ext>
            </a:extLst>
          </p:cNvPr>
          <p:cNvSpPr txBox="1"/>
          <p:nvPr/>
        </p:nvSpPr>
        <p:spPr>
          <a:xfrm>
            <a:off x="332869" y="5488171"/>
            <a:ext cx="767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== does </a:t>
            </a:r>
            <a:r>
              <a:rPr lang="en-US" b="1" dirty="0"/>
              <a:t>not</a:t>
            </a:r>
            <a:r>
              <a:rPr lang="en-US" dirty="0"/>
              <a:t> check for equivalence of values between two strings…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F1A9FB-FC6E-228E-009B-4F20875D16EB}"/>
              </a:ext>
            </a:extLst>
          </p:cNvPr>
          <p:cNvSpPr txBox="1"/>
          <p:nvPr/>
        </p:nvSpPr>
        <p:spPr>
          <a:xfrm>
            <a:off x="320286" y="5921010"/>
            <a:ext cx="90813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Instead, we need to use the </a:t>
            </a:r>
            <a:r>
              <a:rPr lang="en-US" sz="2400" b="1" dirty="0"/>
              <a:t>.equals() </a:t>
            </a:r>
            <a:r>
              <a:rPr lang="en-US" sz="2400" dirty="0"/>
              <a:t>method between two string</a:t>
            </a:r>
          </a:p>
        </p:txBody>
      </p:sp>
      <p:sp>
        <p:nvSpPr>
          <p:cNvPr id="8" name="Explosion: 14 Points 7">
            <a:extLst>
              <a:ext uri="{FF2B5EF4-FFF2-40B4-BE49-F238E27FC236}">
                <a16:creationId xmlns:a16="http://schemas.microsoft.com/office/drawing/2014/main" id="{23A38F29-2605-CFA7-0EC0-8EDC60EC7F5B}"/>
              </a:ext>
            </a:extLst>
          </p:cNvPr>
          <p:cNvSpPr/>
          <p:nvPr/>
        </p:nvSpPr>
        <p:spPr>
          <a:xfrm>
            <a:off x="8297411" y="4029986"/>
            <a:ext cx="4114800" cy="2118520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 not use </a:t>
            </a:r>
            <a:r>
              <a:rPr lang="en-US" b="1" dirty="0">
                <a:solidFill>
                  <a:srgbClr val="FF0000"/>
                </a:solidFill>
              </a:rPr>
              <a:t>==</a:t>
            </a:r>
            <a:r>
              <a:rPr lang="en-US" dirty="0"/>
              <a:t> to compare two strings</a:t>
            </a:r>
          </a:p>
        </p:txBody>
      </p:sp>
    </p:spTree>
    <p:extLst>
      <p:ext uri="{BB962C8B-B14F-4D97-AF65-F5344CB8AC3E}">
        <p14:creationId xmlns:p14="http://schemas.microsoft.com/office/powerpoint/2010/main" val="142526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2B54B8-1D25-FF28-F64A-E6C2F898573E}"/>
              </a:ext>
            </a:extLst>
          </p:cNvPr>
          <p:cNvSpPr txBox="1"/>
          <p:nvPr/>
        </p:nvSpPr>
        <p:spPr>
          <a:xfrm>
            <a:off x="330636" y="2286000"/>
            <a:ext cx="8839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{99, 81, 65, 46};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B0AB23-A2F2-F3FD-7ACA-BCDAF271A656}"/>
              </a:ext>
            </a:extLst>
          </p:cNvPr>
          <p:cNvSpPr txBox="1"/>
          <p:nvPr/>
        </p:nvSpPr>
        <p:spPr>
          <a:xfrm>
            <a:off x="304800" y="382072"/>
            <a:ext cx="424988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Arrays are a </a:t>
            </a:r>
            <a:r>
              <a:rPr lang="en-US" sz="2000" i="1" dirty="0"/>
              <a:t>collection</a:t>
            </a:r>
            <a:r>
              <a:rPr lang="en-US" sz="2000" dirty="0"/>
              <a:t> of data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Once initialized, are </a:t>
            </a:r>
            <a:r>
              <a:rPr lang="en-US" sz="2000" b="1" dirty="0">
                <a:sym typeface="Wingdings" panose="05000000000000000000" pitchFamily="2" charset="2"/>
              </a:rPr>
              <a:t>fixed</a:t>
            </a:r>
            <a:r>
              <a:rPr lang="en-US" sz="2000" dirty="0">
                <a:sym typeface="Wingdings" panose="05000000000000000000" pitchFamily="2" charset="2"/>
              </a:rPr>
              <a:t> in size</a:t>
            </a:r>
          </a:p>
          <a:p>
            <a:pPr marL="342900" indent="-342900">
              <a:buFont typeface="Wingdings" panose="05000000000000000000" pitchFamily="2" charset="2"/>
              <a:buChar char="à"/>
            </a:pPr>
            <a:r>
              <a:rPr lang="en-US" sz="2000" dirty="0">
                <a:sym typeface="Wingdings" panose="05000000000000000000" pitchFamily="2" charset="2"/>
              </a:rPr>
              <a:t>Can only hold one data type </a:t>
            </a: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D2FD99-462D-0FB0-1147-3D53E04B4745}"/>
              </a:ext>
            </a:extLst>
          </p:cNvPr>
          <p:cNvSpPr txBox="1"/>
          <p:nvPr/>
        </p:nvSpPr>
        <p:spPr>
          <a:xfrm>
            <a:off x="304800" y="1828800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and giving it a value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E96FB0-8283-2420-3D37-F10DE55C2031}"/>
              </a:ext>
            </a:extLst>
          </p:cNvPr>
          <p:cNvSpPr txBox="1"/>
          <p:nvPr/>
        </p:nvSpPr>
        <p:spPr>
          <a:xfrm>
            <a:off x="330635" y="3657600"/>
            <a:ext cx="7871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String[] </a:t>
            </a:r>
            <a:r>
              <a:rPr lang="en-US" sz="24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4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String[5];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CFCD2D-9B38-B855-8BDA-50C8663D1843}"/>
              </a:ext>
            </a:extLst>
          </p:cNvPr>
          <p:cNvSpPr txBox="1"/>
          <p:nvPr/>
        </p:nvSpPr>
        <p:spPr>
          <a:xfrm>
            <a:off x="330636" y="3256872"/>
            <a:ext cx="7327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Declaring an array allocating 5 empty spots (we need to fill them later)</a:t>
            </a:r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09D6AC73-4244-BC01-0B55-63C23A665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5516607"/>
              </p:ext>
            </p:extLst>
          </p:nvPr>
        </p:nvGraphicFramePr>
        <p:xfrm>
          <a:off x="3007447" y="4854152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09264681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70376108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68648363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70447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99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8411593"/>
                  </a:ext>
                </a:extLst>
              </a:tr>
            </a:tbl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FE04A37E-3FDA-2762-DB4C-B2C109935257}"/>
              </a:ext>
            </a:extLst>
          </p:cNvPr>
          <p:cNvSpPr txBox="1"/>
          <p:nvPr/>
        </p:nvSpPr>
        <p:spPr>
          <a:xfrm>
            <a:off x="1056553" y="4854152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test_scores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3A30AC-D0C3-9F0B-0987-4B72D7266B54}"/>
              </a:ext>
            </a:extLst>
          </p:cNvPr>
          <p:cNvSpPr txBox="1"/>
          <p:nvPr/>
        </p:nvSpPr>
        <p:spPr>
          <a:xfrm>
            <a:off x="1371600" y="5732691"/>
            <a:ext cx="61221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names</a:t>
            </a:r>
            <a:endParaRPr lang="en-US" sz="2000" dirty="0"/>
          </a:p>
        </p:txBody>
      </p:sp>
      <p:graphicFrame>
        <p:nvGraphicFramePr>
          <p:cNvPr id="28" name="Table 28">
            <a:extLst>
              <a:ext uri="{FF2B5EF4-FFF2-40B4-BE49-F238E27FC236}">
                <a16:creationId xmlns:a16="http://schemas.microsoft.com/office/drawing/2014/main" id="{9AA13366-1FB5-E459-A949-D00F89E336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876356"/>
              </p:ext>
            </p:extLst>
          </p:nvPr>
        </p:nvGraphicFramePr>
        <p:xfrm>
          <a:off x="3016931" y="574945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8218398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3157031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8144412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86286557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392081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null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9314626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14:cNvPr>
              <p14:cNvContentPartPr/>
              <p14:nvPr/>
            </p14:nvContentPartPr>
            <p14:xfrm>
              <a:off x="3954986" y="4605106"/>
              <a:ext cx="163800" cy="1454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8B4B0555-697C-FBA8-C035-95C8857519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45986" y="4596106"/>
                <a:ext cx="18144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14:cNvPr>
              <p14:cNvContentPartPr/>
              <p14:nvPr/>
            </p14:nvContentPartPr>
            <p14:xfrm>
              <a:off x="6054866" y="4595386"/>
              <a:ext cx="12600" cy="20160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12461BE-F9CC-E354-944B-742D40F3ADF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46226" y="4586386"/>
                <a:ext cx="3024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14:cNvPr>
              <p14:cNvContentPartPr/>
              <p14:nvPr/>
            </p14:nvContentPartPr>
            <p14:xfrm>
              <a:off x="7903466" y="4553266"/>
              <a:ext cx="312120" cy="25164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E2E0906-1104-B152-CA3A-0200502FE61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894826" y="4544626"/>
                <a:ext cx="329760" cy="269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14:cNvPr>
              <p14:cNvContentPartPr/>
              <p14:nvPr/>
            </p14:nvContentPartPr>
            <p14:xfrm>
              <a:off x="10065266" y="4563706"/>
              <a:ext cx="230040" cy="2016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AA0A8000-AFBC-A20A-1321-32AF5C6656F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056266" y="4554706"/>
                <a:ext cx="247680" cy="21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14:cNvPr>
              <p14:cNvContentPartPr/>
              <p14:nvPr/>
            </p14:nvContentPartPr>
            <p14:xfrm>
              <a:off x="3741866" y="5486026"/>
              <a:ext cx="171720" cy="1508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E527800-F4BC-A456-B49B-24D67D4390D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732866" y="5477026"/>
                <a:ext cx="189360" cy="16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14:cNvPr>
              <p14:cNvContentPartPr/>
              <p14:nvPr/>
            </p14:nvContentPartPr>
            <p14:xfrm>
              <a:off x="5477786" y="5529226"/>
              <a:ext cx="3960" cy="1177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4393F13-2E14-AB14-9E6F-8DE22C3EDB0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468786" y="5520586"/>
                <a:ext cx="21600" cy="13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14:cNvPr>
              <p14:cNvContentPartPr/>
              <p14:nvPr/>
            </p14:nvContentPartPr>
            <p14:xfrm>
              <a:off x="6918506" y="5516986"/>
              <a:ext cx="340560" cy="21492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6E0CD95B-F5EB-15B2-5F5B-3F772FE84B5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909506" y="5507986"/>
                <a:ext cx="358200" cy="23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14:cNvPr>
              <p14:cNvContentPartPr/>
              <p14:nvPr/>
            </p14:nvContentPartPr>
            <p14:xfrm>
              <a:off x="8613746" y="5458306"/>
              <a:ext cx="199440" cy="1594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12A4A8A-487B-4A3E-1492-F44EB9AB807A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8605106" y="5449306"/>
                <a:ext cx="217080" cy="177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21BC29BD-11C5-7FA4-4B5C-020347B622CC}"/>
              </a:ext>
            </a:extLst>
          </p:cNvPr>
          <p:cNvGrpSpPr/>
          <p:nvPr/>
        </p:nvGrpSpPr>
        <p:grpSpPr>
          <a:xfrm>
            <a:off x="10230866" y="5462626"/>
            <a:ext cx="126720" cy="239760"/>
            <a:chOff x="10230866" y="5462626"/>
            <a:chExt cx="126720" cy="239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14:cNvPr>
                <p14:cNvContentPartPr/>
                <p14:nvPr/>
              </p14:nvContentPartPr>
              <p14:xfrm>
                <a:off x="10230866" y="5478106"/>
                <a:ext cx="126720" cy="1080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CACCA2E-D422-FD8F-DCCF-F6DE7E627A67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0222226" y="5469466"/>
                  <a:ext cx="1443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14:cNvPr>
                <p14:cNvContentPartPr/>
                <p14:nvPr/>
              </p14:nvContentPartPr>
              <p14:xfrm>
                <a:off x="10332746" y="5462626"/>
                <a:ext cx="3960" cy="239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6264616-A77A-5E51-F618-3711AE91618E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0323746" y="5453986"/>
                  <a:ext cx="21600" cy="257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14:cNvPr>
              <p14:cNvContentPartPr/>
              <p14:nvPr/>
            </p14:nvContentPartPr>
            <p14:xfrm>
              <a:off x="7762346" y="1926706"/>
              <a:ext cx="36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D3872A-9355-F4D8-6840-1C0410A5857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753706" y="1917706"/>
                <a:ext cx="18000" cy="18000"/>
              </a:xfrm>
              <a:prstGeom prst="rect">
                <a:avLst/>
              </a:prstGeom>
            </p:spPr>
          </p:pic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036D01B-43C7-150F-0C41-10539EC0FE0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7259066" y="480399"/>
            <a:ext cx="4389251" cy="34425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D3CFB2A8-9164-3228-0A06-EB0244638A9B}"/>
              </a:ext>
            </a:extLst>
          </p:cNvPr>
          <p:cNvSpPr txBox="1"/>
          <p:nvPr/>
        </p:nvSpPr>
        <p:spPr>
          <a:xfrm>
            <a:off x="7315200" y="766545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&gt;&gt; 65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D649837E-67B4-866F-4542-309B615C7B4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7391400" y="1332353"/>
            <a:ext cx="4389252" cy="318848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B7B784EF-3129-4142-E46D-072F1999008D}"/>
              </a:ext>
            </a:extLst>
          </p:cNvPr>
          <p:cNvSpPr txBox="1"/>
          <p:nvPr/>
        </p:nvSpPr>
        <p:spPr>
          <a:xfrm>
            <a:off x="7315200" y="1625213"/>
            <a:ext cx="61221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&gt;&gt; </a:t>
            </a:r>
            <a:r>
              <a:rPr 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AA8ABC8-A6E7-72C9-0B04-448EE0E5E05A}"/>
              </a:ext>
            </a:extLst>
          </p:cNvPr>
          <p:cNvSpPr/>
          <p:nvPr/>
        </p:nvSpPr>
        <p:spPr>
          <a:xfrm>
            <a:off x="7162800" y="382072"/>
            <a:ext cx="4876800" cy="16662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663ACB0-1333-8FB2-E239-911278281F99}"/>
              </a:ext>
            </a:extLst>
          </p:cNvPr>
          <p:cNvGrpSpPr/>
          <p:nvPr/>
        </p:nvGrpSpPr>
        <p:grpSpPr>
          <a:xfrm>
            <a:off x="4622426" y="917955"/>
            <a:ext cx="102600" cy="142920"/>
            <a:chOff x="4622426" y="917955"/>
            <a:chExt cx="102600" cy="14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14:cNvPr>
                <p14:cNvContentPartPr/>
                <p14:nvPr/>
              </p14:nvContentPartPr>
              <p14:xfrm>
                <a:off x="4622426" y="929835"/>
                <a:ext cx="2520" cy="13104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B69DF01-A8B7-C940-8E6E-C4544186675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613426" y="920835"/>
                  <a:ext cx="2016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14:cNvPr>
                <p14:cNvContentPartPr/>
                <p14:nvPr/>
              </p14:nvContentPartPr>
              <p14:xfrm>
                <a:off x="4724666" y="917955"/>
                <a:ext cx="360" cy="136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51EE415-1D07-EC4E-7E58-747D508529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716026" y="908955"/>
                  <a:ext cx="18000" cy="154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14:cNvPr>
              <p14:cNvContentPartPr/>
              <p14:nvPr/>
            </p14:nvContentPartPr>
            <p14:xfrm>
              <a:off x="4583546" y="1160595"/>
              <a:ext cx="220320" cy="15768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7CF2F736-56D9-8ED9-69FC-5DE93CCBA8D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4574546" y="1151955"/>
                <a:ext cx="237960" cy="175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09080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236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D4C244D-7F43-80AF-F0EF-E220671DC3F1}"/>
              </a:ext>
            </a:extLst>
          </p:cNvPr>
          <p:cNvSpPr txBox="1"/>
          <p:nvPr/>
        </p:nvSpPr>
        <p:spPr>
          <a:xfrm>
            <a:off x="1158341" y="2603294"/>
            <a:ext cx="113043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Start at index 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39290-7D1C-37DF-DD7B-15CBF2E71A5A}"/>
              </a:ext>
            </a:extLst>
          </p:cNvPr>
          <p:cNvSpPr txBox="1"/>
          <p:nvPr/>
        </p:nvSpPr>
        <p:spPr>
          <a:xfrm>
            <a:off x="2819400" y="2538486"/>
            <a:ext cx="117692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stop at index 4 </a:t>
            </a:r>
          </a:p>
          <a:p>
            <a:r>
              <a:rPr lang="en-US" sz="1050" dirty="0"/>
              <a:t>(length of array)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9BBE7C-1B9B-B393-E2AA-F69EC04CF536}"/>
              </a:ext>
            </a:extLst>
          </p:cNvPr>
          <p:cNvSpPr txBox="1"/>
          <p:nvPr/>
        </p:nvSpPr>
        <p:spPr>
          <a:xfrm>
            <a:off x="4343400" y="2634072"/>
            <a:ext cx="190949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Increase the index by 1 each time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14:cNvPr>
              <p14:cNvContentPartPr/>
              <p14:nvPr/>
            </p14:nvContentPartPr>
            <p14:xfrm>
              <a:off x="1102564" y="2298586"/>
              <a:ext cx="1221840" cy="1108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CE28941-2C17-DA7F-B02B-4C7787C0E1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93564" y="2289586"/>
                <a:ext cx="1239480" cy="12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0DDEDBE3-F767-590D-B93E-7E4C2E7EF461}"/>
              </a:ext>
            </a:extLst>
          </p:cNvPr>
          <p:cNvGrpSpPr/>
          <p:nvPr/>
        </p:nvGrpSpPr>
        <p:grpSpPr>
          <a:xfrm>
            <a:off x="2436724" y="2318026"/>
            <a:ext cx="2869560" cy="127080"/>
            <a:chOff x="2436724" y="2318026"/>
            <a:chExt cx="2869560" cy="1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14:cNvPr>
                <p14:cNvContentPartPr/>
                <p14:nvPr/>
              </p14:nvContentPartPr>
              <p14:xfrm>
                <a:off x="2436724" y="2327746"/>
                <a:ext cx="2288520" cy="117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825A10C-0E0F-77E3-9F7F-049DD6BB73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28084" y="2318746"/>
                  <a:ext cx="2306160" cy="13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14:cNvPr>
                <p14:cNvContentPartPr/>
                <p14:nvPr/>
              </p14:nvContentPartPr>
              <p14:xfrm>
                <a:off x="4803004" y="2318026"/>
                <a:ext cx="503280" cy="1112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C3D566BF-C109-3C16-C3CC-136F5B76545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794364" y="2309026"/>
                  <a:ext cx="520920" cy="128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7290E00-A033-09C7-BD42-86C1296CFD49}"/>
              </a:ext>
            </a:extLst>
          </p:cNvPr>
          <p:cNvSpPr txBox="1"/>
          <p:nvPr/>
        </p:nvSpPr>
        <p:spPr>
          <a:xfrm>
            <a:off x="6705600" y="2264739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for loop has:</a:t>
            </a:r>
          </a:p>
          <a:p>
            <a:pPr marL="342900" indent="-342900">
              <a:buAutoNum type="arabicPeriod"/>
            </a:pPr>
            <a:r>
              <a:rPr lang="en-US" dirty="0"/>
              <a:t>A start</a:t>
            </a:r>
          </a:p>
          <a:p>
            <a:pPr marL="342900" indent="-342900">
              <a:buAutoNum type="arabicPeriod"/>
            </a:pPr>
            <a:r>
              <a:rPr lang="en-US" dirty="0"/>
              <a:t>A stop</a:t>
            </a:r>
          </a:p>
          <a:p>
            <a:pPr marL="342900" indent="-342900">
              <a:buAutoNum type="arabicPeriod"/>
            </a:pPr>
            <a:r>
              <a:rPr lang="en-US" dirty="0"/>
              <a:t>A step</a:t>
            </a:r>
          </a:p>
        </p:txBody>
      </p:sp>
    </p:spTree>
    <p:extLst>
      <p:ext uri="{BB962C8B-B14F-4D97-AF65-F5344CB8AC3E}">
        <p14:creationId xmlns:p14="http://schemas.microsoft.com/office/powerpoint/2010/main" val="1797398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BF5049-19BD-ACDE-D37B-5FFA4787944A}"/>
              </a:ext>
            </a:extLst>
          </p:cNvPr>
          <p:cNvSpPr txBox="1"/>
          <p:nvPr/>
        </p:nvSpPr>
        <p:spPr>
          <a:xfrm>
            <a:off x="152400" y="76200"/>
            <a:ext cx="57919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For</a:t>
            </a:r>
            <a:r>
              <a:rPr lang="en-US" sz="2000" dirty="0"/>
              <a:t> </a:t>
            </a:r>
            <a:r>
              <a:rPr lang="en-US" sz="2000" b="1" dirty="0"/>
              <a:t>loops</a:t>
            </a:r>
            <a:r>
              <a:rPr lang="en-US" sz="2000" dirty="0"/>
              <a:t> can be used to iterate across an array.</a:t>
            </a:r>
          </a:p>
          <a:p>
            <a:endParaRPr lang="en-US" sz="2000" dirty="0"/>
          </a:p>
          <a:p>
            <a:r>
              <a:rPr lang="en-US" sz="2000" dirty="0"/>
              <a:t>Two ways: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B24049-F6C6-AB49-6FCC-2A67D56A322F}"/>
              </a:ext>
            </a:extLst>
          </p:cNvPr>
          <p:cNvSpPr txBox="1"/>
          <p:nvPr/>
        </p:nvSpPr>
        <p:spPr>
          <a:xfrm>
            <a:off x="228600" y="1143000"/>
            <a:ext cx="2630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1. Iterate by index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A8EA8B-68EC-00D8-E8AB-9ED5E7D4571D}"/>
              </a:ext>
            </a:extLst>
          </p:cNvPr>
          <p:cNvSpPr txBox="1"/>
          <p:nvPr/>
        </p:nvSpPr>
        <p:spPr>
          <a:xfrm>
            <a:off x="228600" y="3863533"/>
            <a:ext cx="2989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2. Iterate by element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24158C-A640-7366-914E-6B07EB8D95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836826"/>
            <a:ext cx="7848600" cy="190618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C8090B1-96AF-7D99-D586-29E563FE07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4572000"/>
            <a:ext cx="4230029" cy="115150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0E7574-47C1-FAF8-36FF-9F2C2CDDAB55}"/>
              </a:ext>
            </a:extLst>
          </p:cNvPr>
          <p:cNvSpPr/>
          <p:nvPr/>
        </p:nvSpPr>
        <p:spPr>
          <a:xfrm>
            <a:off x="6629400" y="4325198"/>
            <a:ext cx="2514600" cy="70400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Both will give you the exact same output…</a:t>
            </a:r>
          </a:p>
        </p:txBody>
      </p:sp>
    </p:spTree>
    <p:extLst>
      <p:ext uri="{BB962C8B-B14F-4D97-AF65-F5344CB8AC3E}">
        <p14:creationId xmlns:p14="http://schemas.microsoft.com/office/powerpoint/2010/main" val="2300766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4890</TotalTime>
  <Words>570</Words>
  <Application>Microsoft Office PowerPoint</Application>
  <PresentationFormat>Widescreen</PresentationFormat>
  <Paragraphs>85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Consolas</vt:lpstr>
      <vt:lpstr>Courier New</vt:lpstr>
      <vt:lpstr>Wingdings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Pearsall, Reese</cp:lastModifiedBy>
  <cp:revision>43</cp:revision>
  <dcterms:created xsi:type="dcterms:W3CDTF">2022-08-21T16:55:59Z</dcterms:created>
  <dcterms:modified xsi:type="dcterms:W3CDTF">2024-08-28T20:10:56Z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