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451" r:id="rId3"/>
    <p:sldId id="414" r:id="rId4"/>
    <p:sldId id="454" r:id="rId5"/>
    <p:sldId id="455" r:id="rId6"/>
    <p:sldId id="456" r:id="rId7"/>
    <p:sldId id="457" r:id="rId8"/>
    <p:sldId id="458" r:id="rId9"/>
    <p:sldId id="459" r:id="rId10"/>
    <p:sldId id="460" r:id="rId11"/>
    <p:sldId id="461" r:id="rId12"/>
    <p:sldId id="462" r:id="rId13"/>
    <p:sldId id="463" r:id="rId14"/>
    <p:sldId id="464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6" r:id="rId27"/>
    <p:sldId id="479" r:id="rId28"/>
    <p:sldId id="480" r:id="rId29"/>
    <p:sldId id="481" r:id="rId30"/>
    <p:sldId id="482" r:id="rId31"/>
    <p:sldId id="484" r:id="rId32"/>
    <p:sldId id="485" r:id="rId33"/>
    <p:sldId id="478" r:id="rId34"/>
    <p:sldId id="486" r:id="rId35"/>
    <p:sldId id="487" r:id="rId36"/>
    <p:sldId id="488" r:id="rId37"/>
    <p:sldId id="489" r:id="rId38"/>
    <p:sldId id="483" r:id="rId39"/>
    <p:sldId id="490" r:id="rId40"/>
    <p:sldId id="491" r:id="rId41"/>
    <p:sldId id="492" r:id="rId42"/>
    <p:sldId id="493" r:id="rId43"/>
    <p:sldId id="494" r:id="rId44"/>
    <p:sldId id="495" r:id="rId45"/>
    <p:sldId id="496" r:id="rId4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56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39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24575,'118'2'0,"-1"5"0,186 35 0,-273-34 0,-1 1 0,-1 1 0,0 1 0,0 2 0,-1 1 0,-1 1 0,0 1 0,-1 1 0,-1 2 0,32 30 0,-52-45 0,0 1 0,0 0 0,-1 0 0,0 0 0,1 0 0,-2 1 0,1-1 0,0 1 0,-1 0 0,0 0 0,-1 0 0,1 0 0,-1 0 0,0 0 0,-1 0 0,0 0 0,0 0 0,0 0 0,0 0 0,-3 10 0,3-14 0,-1 1 0,0-1 0,0 1 0,-1-1 0,1 1 0,0-1 0,-1 1 0,0-1 0,1 0 0,-1 0 0,0 0 0,0 0 0,0 0 0,0 0 0,-1-1 0,1 1 0,0-1 0,-1 1 0,1-1 0,-6 2 0,-5 2 0,-1 0 0,-21 4 0,35-9 0,-37 8 0,0-2 0,-60 1 0,-78-9 0,91 0 0,-19-8 0,102 10 0,1 1 0,-1-1 0,1 0 0,-1 0 0,1 0 0,-1 0 0,1 1 0,-1-1 0,1 0 0,-1 1 0,1-1 0,-1 0 0,1 1 0,0-1 0,-1 1 0,1-1 0,-1 0 0,1 1 0,0-1 0,0 1 0,-1-1 0,1 1 0,0-1 0,0 1 0,-1-1 0,1 1 0,0 0 0,0-1 0,0 1 0,0-1 0,0 1 0,0-1 0,0 1 0,0-1 0,0 1 0,0 0 0,0-1 0,0 1 0,0-1 0,1 2 0,5 29 0,-5-26 0,13 41 169,20 49 0,9 30-1872,-39-106-5123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17:09.9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 1 24575,'0'300'0,"0"-288"0,-2-1 0,1 0 0,-2 1 0,-3 11 0,3-12 0,0 0 0,1 1 0,0-1 0,0 14 0,2 1 153,1-8-659,-1 1 0,-5 28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17:11.4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0 24575,'0'8'0,"-1"1"0,-1-1 0,1 0 0,-4 9 0,-3 17 0,2 3 0,-21 75 0,24-102 0,1 1 0,0 0 0,1 0 0,0-1 0,1 13 0,0-10 0,0-1 0,-1 1 0,-4 15 0,2-5 21,0 0-1,1 1 1,2-1-1,2 30 1,0 5-1489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40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17:14.8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1 396 24575,'0'-2'0,"1"-1"0,0 1 0,0-1 0,1 1 0,-1 0 0,0 0 0,1-1 0,-1 1 0,1 0 0,0 0 0,0 1 0,2-4 0,7-6 0,2-7 0,61-95 0,-69 106 0,0 0 0,1 0 0,-1 1 0,12-11 0,8-9 0,-14 15 0,0 0 0,1 1 0,1 0 0,17-10 0,-4 2 0,-10 8 0,-1 2 0,1 0 0,0 1 0,1 0 0,0 1 0,18-3 0,15 1 0,1 2 0,0 3 0,86 4 0,-45 0 0,-77 1 0,0 0 0,0 1 0,0 1 0,-1 0 0,1 1 0,-1 1 0,0 0 0,18 11 0,-27-13 0,0 0 0,-1 0 0,1 0 0,-1 1 0,0-1 0,0 1 0,0 0 0,0 0 0,-1 1 0,0-1 0,3 8 0,-2-5 0,0 0 0,1 0 0,0 0 0,8 7 0,-9-10 0,0 0 0,0 0 0,0 0 0,-1 0 0,0 1 0,0-1 0,0 1 0,0 0 0,-1 0 0,0 0 0,2 10 0,-2 2 0,0 1 0,-1 29 0,0 13 0,2-45-12,0 0 0,1 0 0,7 16 0,-4-8-1305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2:25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694 210 24575,'-175'-10'0,"84"7"0,62 4 0,-55-7 0,54 3 0,0 1 0,-47 3 0,-29-2 0,105 1 0,0 0 0,1 0 0,-1 0 0,0 0 0,0 0 0,0 0 0,1 0 0,-1 0 0,0 0 0,0 0 0,1 0 0,-1-1 0,0 1 0,0 0 0,1-1 0,-1 1 0,0 0 0,1-1 0,-1 1 0,0-1 0,1 1 0,-1-1 0,1 1 0,-1-1 0,1 0 0,-1 1 0,1-1 0,-1 0 0,1 1 0,0-1 0,-1 0 0,1 1 0,0-1 0,0 0 0,-1 0 0,1 1 0,0-1 0,0 0 0,0 0 0,0 0 0,0 1 0,0-1 0,0 0 0,0 0 0,0 0 0,1 1 0,-1-1 0,0 0 0,0 0 0,1 1 0,-1-1 0,0 0 0,1 1 0,-1-1 0,1 0 0,-1 1 0,1-1 0,0 0 0,1-3 0,1 1 0,-1 0 0,1 0 0,0 0 0,0 0 0,0 1 0,0-1 0,0 1 0,0 0 0,7-4 0,-8 6 0,9-4 0,0 0 0,0 0 0,0-1 0,10-7 0,-17 10 0,0-1 0,-1 0 0,1 0 0,-1-1 0,0 1 0,0-1 0,0 1 0,-1-1 0,1 0 0,-1 0 0,0 0 0,0-1 0,2-6 0,-3 10 0,-1 0 0,1 0 0,-1 0 0,1 0 0,-1 0 0,1-1 0,-1 1 0,0 0 0,1 0 0,-1-1 0,0 1 0,0 0 0,0 0 0,0-1 0,0 1 0,0 0 0,-1 0 0,1-1 0,0 1 0,-1 0 0,1 0 0,0 0 0,-1-1 0,-1-1 0,0 3 0,0-1 0,0 0 0,0 1 0,0-1 0,0 1 0,0 0 0,-1-1 0,1 1 0,0 0 0,0 1 0,0-1 0,0 0 0,-1 0 0,-2 2 0,-5 0 0,1 1 0,0 1 0,-1-1 0,1 2 0,0-1 0,1 1 0,-1 0 0,1 1 0,0 0 0,-7 7 0,13-11 0,0 0 0,1 1 0,-1-1 0,0 0 0,1 1 0,0-1 0,-1 1 0,1 0 0,0-1 0,0 1 0,1 0 0,-1 0 0,0-1 0,1 1 0,0 0 0,0 5 0,0-6 0,0 0 0,0 0 0,0 0 0,1 0 0,-1 0 0,1 1 0,-1-1 0,1 0 0,0-1 0,0 1 0,0 0 0,0 0 0,0 0 0,0 0 0,0-1 0,1 1 0,-1-1 0,1 1 0,-1-1 0,1 1 0,0-1 0,2 2 0,-2-2 0,0 0 0,-1 0 0,1 0 0,-1 0 0,1 1 0,-1-1 0,1 1 0,-1-1 0,0 1 0,0-1 0,0 1 0,1-1 0,-2 1 0,1 0 0,0 0 0,0 0 0,0 2 0,4 35 0,-2-8 0,-2-25 0,0 0 0,1 0 0,-1 0 0,1 0 0,1 0 0,-1 0 0,1-1 0,-1 1 0,2-1 0,-1 0 0,1 0 0,-1 0 0,1 0 0,9 7 0,-5-4 0,12 8 0,-54-46 0,19 19 0,0-1 0,1 0 0,-18-20 0,-1-1 0,30 30 0,-1-1 0,1 1 0,0-1 0,1 0 0,-1 0 0,1 0 0,0 0 0,0-1 0,0 1 0,0 0 0,1-1 0,0 0 0,0 1 0,0-1 0,0 0 0,1 1 0,0-1 0,0 0 0,0 0 0,0 1 0,2-8 0,0 10 0,-1 0 0,1 0 0,-1 0 0,1 0 0,0 0 0,-1 1 0,1-1 0,0 0 0,0 1 0,0 0 0,0-1 0,5-1 0,31-13 0,-29 13 0,28-13 0,-30 12 0,1 0 0,0 1 0,0 0 0,0 0 0,1 0 0,-1 1 0,1 1 0,14-2 0,-9 3-1365,-2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2:29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675 207 24575,'-592'0'0,"590"0"0,1 0 0,-1 0 0,0 0 0,1 0 0,-1 0 0,0 0 0,1 0 0,-1-1 0,1 1 0,-1-1 0,0 1 0,1-1 0,-1 0 0,1 1 0,-1-1 0,1 0 0,-2-1 0,3 1 0,0 0 0,-1 0 0,1 0 0,0 0 0,0 0 0,0 0 0,0-1 0,0 1 0,0 0 0,0 0 0,1 0 0,-1 0 0,0 0 0,0 0 0,1 0 0,-1 0 0,1 0 0,-1 0 0,1 1 0,-1-1 0,1 0 0,0 0 0,-1 0 0,1 0 0,0 1 0,-1-1 0,1 0 0,1 0 0,93-86 0,-88 79 0,0-1 0,0 1 0,-1-1 0,6-12 0,-12 21 0,0 0 0,1 0 0,-1 0 0,0-1 0,0 1 0,0 0 0,0 0 0,0 0 0,0 0 0,0 0 0,0 0 0,0 0 0,0-1 0,0 1 0,0 0 0,0 0 0,0 0 0,0 0 0,0 0 0,0 0 0,0 0 0,0 0 0,-1-1 0,1 1 0,0 0 0,0 0 0,0 0 0,0 0 0,0 0 0,0 0 0,0 0 0,0 0 0,0 0 0,0 0 0,0-1 0,-1 1 0,1 0 0,0 0 0,0 0 0,0 0 0,0 0 0,0 0 0,0 0 0,0 0 0,0 0 0,-1 0 0,1 0 0,0 0 0,-9 1 0,-11 5 0,19-6 0,-16 5 0,1 1 0,0 1 0,-23 14 0,32-17 0,1 0 0,0 1 0,0 0 0,0 0 0,1 0 0,-1 1 0,1 0 0,1 0 0,-1 0 0,-5 11 0,8-14 0,1-1 0,0 1 0,0-1 0,0 1 0,0-1 0,0 1 0,0 0 0,1-1 0,-1 1 0,1 0 0,0-1 0,0 1 0,0 0 0,0 0 0,1-1 0,-1 1 0,0 0 0,1-1 0,0 1 0,0-1 0,0 1 0,0 0 0,0-1 0,0 0 0,1 1 0,3 3 0,2 1 0,0-1 0,0 1 0,1-2 0,0 1 0,0-1 0,10 5 0,-1-1 0,-13-6 0,0 0 0,-1 1 0,1-1 0,-1 0 0,0 1 0,0 0 0,5 8 0,12 14 0,5-4 0,-20-16 0,-20-19 0,-3-3 0,0-1 0,-15-20 0,26 30 0,1-1 0,1 0 0,0-1 0,0 1 0,0-1 0,1 0 0,1 0 0,-4-10 0,6 7 0,0 0 0,1 0 0,0 0 0,1 0 0,0 0 0,1 1 0,4-18 0,0-1 0,-5 23-227,1 1-1,-1 0 1,1 0-1,0 0 1,6-10-1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4:34.3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435 28 24575,'-7'0'0,"1"1"0,-1 0 0,1 0 0,0 0 0,0 1 0,-1 0 0,1 0 0,0 1 0,1-1 0,-8 5 0,-5 5 0,-30 25 0,-9 6 0,32-26 0,-46 40 0,34-29 0,30-24 0,0 0 0,1 1 0,-1 0 0,1 0 0,0 1 0,1 0 0,-1 0 0,1 0 0,-6 10 0,-9 8 0,3-5 0,17-18 0,0-1 0,0 1 0,0 0 0,0-1 0,0 1 0,-1-1 0,1 1 0,1 0 0,-1-1 0,0 1 0,0-1 0,0 1 0,0 0 0,0-1 0,0 1 0,1-1 0,-1 1 0,0-1 0,0 1 0,1-1 0,-1 1 0,0-1 0,1 1 0,-1-1 0,1 1 0,-1-1 0,1 0 0,-1 1 0,0-1 0,1 0 0,-1 1 0,1-1 0,0 0 0,-1 0 0,1 1 0,-1-1 0,1 0 0,0 0 0,29 11 0,-25-10 0,45 12 0,87 12 0,-130-24 0,35 3 0,0-2 0,47-4 0,-12 0 0,-35 3 0,-27 1 0,0-2 0,0 0 0,0 0 0,27-6 0,-41 7 0,-1-1 0,1-1 0,0 1 0,-1 0 0,1 0 0,0 0 0,-1 0 0,1 0 0,0-1 0,-1 1 0,1 0 0,0 0 0,-1-1 0,1 1 0,-1 0 0,1-1 0,-1 1 0,1-1 0,-1 1 0,1-1 0,-1 1 0,1-1 0,-1 1 0,1-1 0,-1 0 0,0 1 0,1-1 0,-1 1 0,0-1 0,0 0 0,0 1 0,1-1 0,-1 0 0,0 0 0,0 1 0,0-1 0,0 0 0,0 1 0,0-1 0,0 0 0,0 1 0,0-1 0,-1 0 0,1 1 0,0-1 0,0 0 0,-1 1 0,1-1 0,0 1 0,-1-1 0,1 0 0,0 1 0,-1-1 0,1 1 0,-1-1 0,1 1 0,-2-1 0,-2-3 0,1 0 0,-1 1 0,0 0 0,0-1 0,-1 2 0,-5-4 0,-112-61 0,-17-7 0,105 59 0,0-2 0,2-1 0,-50-36 0,46 29 0,25 18 0,-1-1 0,1 0 0,1-1 0,0-1 0,-10-10 0,9 6 0,8 11 0,8 10 0,15 20 0,4 5 0,-2 0 0,27 51 0,-32-51 0,-12-24 0,-1 1 0,1 0 0,-1-1 0,-1 1 0,1 1 0,-2-1 0,1 0 0,-1 1 0,-1 0 0,1 11 0,-1-3 0,1 0 0,0-1 0,1 1 0,1-1 0,9 26 0,2-7 0,25 50 0,-39-85 0,-1 0 0,1 1 0,-1-1 0,1 0 0,0 0 0,0 0 0,0 0 0,-1 0 0,1 0 0,0 0 0,0 0 0,0 0 0,0-1 0,1 1 0,-1 0 0,0-1 0,0 1 0,0 0 0,2 0 0,-2-2 0,0 1 0,-1 0 0,1 0 0,0-1 0,0 1 0,-1 0 0,1-1 0,0 1 0,-1-1 0,1 1 0,-1-1 0,1 1 0,0-1 0,-1 1 0,1-1 0,-1 0 0,0 1 0,1-1 0,-1 0 0,1 1 0,-1-1 0,0 0 0,0 1 0,1-1 0,-1 0 0,0 0 0,0 0 0,0 1 0,0-1 0,0 0 0,0 0 0,0 1 0,0-2 0,15-197 0,-12 186 0,0-1 0,1 1 0,1 0 0,8-19 0,-6 18 0,-1-1 0,8-30 0,2-7 0,-12 43 0,0-1 0,-1 1 0,-1-1 0,0 0 0,0 0 0,1-16 0,-3 11-273,0-1 0,2 1 0,0 0 0,5-20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03.7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59 24575,'590'0'0,"-440"-11"0,41 12 0,74-3 0,-124-10 0,88-10 0,-178 16 0,45 0 0,420 6-1365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0.7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24575,'261'-10'0,"-38"6"0,37-3 0,10 3 0,-153 6 0,-89-3 0,-1 2 0,1 1 0,47 10 0,28 9 0,-54-13 0,69 23 0,-8 16 0,-25-9 0,-59-28 0,-2 1 0,0 2 0,0 0 0,35 27 0,11 11 0,69 56 0,-111-82 0,-1 1 0,41 49 0,-32-25 0,-4 2 0,31 63 0,-56-101 0,15 32 0,32 96 0,0 54 0,-39-141 0,-7-16 0,-1 0 0,-1 1 0,-1 40 0,-10 118 0,0-127 0,-11 220 0,6-15 0,10-275 0,-1 19 0,-1 0 0,-4 20 0,5-35 0,0-1 0,0 0 0,0 0 0,-1 0 0,1 0 0,-1 0 0,0 0 0,0 0 0,-1 0 0,1-1 0,-1 1 0,1-1 0,-1 0 0,0 0 0,-1 0 0,-2 3 0,-22 8 0,-1-1 0,0-1 0,-53 14 0,9-3 0,15-3 0,-1-2 0,-65 10 0,77-20 0,-87 2 0,105-10 0,0 2 0,0 1 0,1 1 0,-45 13 0,-56 12 0,0 1 0,117-28 0,0 1 0,0-2 0,-15 1 0,16-2 0,0 1 0,0 0 0,0 1 0,0 0 0,-11 5 0,-1 1 0,-8 4 0,-1-1 0,1-2 0,-36 6 0,24-6 0,0 1 0,1 2 0,-43 19 0,40-13 0,28-9 0,-1-2 0,0 0 0,-1-1 0,1-1 0,-1 0 0,0-2 0,-29 2 0,40-5 0,-29 1 0,0-2 0,1-1 0,-67-13 0,53 3 0,-57-17 0,106 29 0,1 0 0,-1-1 0,0 1 0,1-1 0,-1 1 0,1-1 0,-1 1 0,0-1 0,1 0 0,-1 1 0,1-1 0,0 1 0,-1-1 0,1 0 0,-1 0 0,1 1 0,0-1 0,0 0 0,-1 0 0,1 1 0,0-1 0,0 0 0,0 0 0,0 0 0,0 1 0,0-1 0,0 0 0,0 0 0,0 1 0,0-1 0,1 0 0,-1 0 0,1-1 0,11-32 0,-7 24 0,2-9 0,0-1 0,-2 0 0,0-1 0,-1 0 0,1-30 0,-5 48 0,0-1 0,0 1 0,0 0 0,-1 0 0,1-1 0,-1 1 0,0 0 0,0 0 0,0 0 0,0 0 0,-1 0 0,1 0 0,-1 0 0,0 1 0,0-1 0,0 1 0,0-1 0,0 1 0,-1-1 0,1 1 0,-1 0 0,1 0 0,-1 1 0,-3-3 0,-6-2 0,-1 1 0,0 0 0,0 1 0,-21-5 0,-3 0 0,27 7 0,-9-3 0,17 4 0,12 1 0,9 3 0,0 0 0,0 0 0,-1 2 0,1 0 0,-1 2 0,32 15 0,-48-21 0,0 0 0,0 1 0,0 0 0,-1-1 0,1 1 0,0 0 0,-1 0 0,1 0 0,-1 0 0,0 0 0,0 0 0,1 0 0,-1 0 0,-1 0 0,1 1 0,0-1 0,0 0 0,-1 1 0,0-1 0,1 1 0,-1-1 0,0 5 0,-1 6 0,0 0 0,-1 0 0,-3 15 0,-1 4 0,2 40 0,0 12 0,1-18 0,4-52 0,-1-1 0,-1 1 0,0 0 0,-5 21 0,5-31 0,0 0 0,0 0 0,-1 1 0,1-1 0,-1-1 0,0 1 0,0 0 0,0 0 0,-1-1 0,1 1 0,-1-1 0,0 0 0,0 1 0,0-1 0,0-1 0,0 1 0,-1 0 0,0-1 0,1 0 0,-1 0 0,0 0 0,0 0 0,0-1 0,0 1 0,-5 0 0,-59 10-1365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2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233 308 24575,'1'-83'0,"-2"-86"0,1 167 0,-1 1 0,1-1 0,-1 1 0,1-1 0,-1 1 0,1-1 0,-1 1 0,0-1 0,0 1 0,0 0 0,0-1 0,0 1 0,0 0 0,0 0 0,0 0 0,0-1 0,0 1 0,-1 0 0,1 1 0,0-1 0,-1 0 0,1 0 0,-1 1 0,1-1 0,-1 0 0,1 1 0,-3-1 0,-6-1 0,0 0 0,-1 0 0,-13 1 0,-1-2 0,-31-3 334,-10-1-2033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4.3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255 1 24575,'-6'91'0,"2"-49"0,1-1 0,2-21 0,0 1 0,-9 36 0,7-43 0,2-10 0,0 0 0,0 0 0,0 0 0,0-1 0,-1 1 0,0 0 0,-1 3 0,1-6 0,1 1 0,0-1 0,-1 0 0,1 1 0,-1-1 0,1 0 0,-1 0 0,0 0 0,1 0 0,-1-1 0,0 1 0,0 0 0,0-1 0,0 1 0,1-1 0,-1 1 0,0-1 0,-2 0 0,-14 1 81,1-1-1,0-1 1,-33-5-1,27 2-923,-32 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5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 24575,'0'4'0,"0"5"0,0 7 0,0 9 0,0 8 0,-2 6 0,-1 0 0,0-2 0,1-6 0,1-6 0,0-5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6.2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42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24575,'0'0'0,"16"-1"0,1 1 0,-1 1 0,0 0 0,0 2 0,0-1 0,29 10 0,11 6 0,-33-11 0,41 18 0,-58-22 0,0 0 0,0 1 0,0-1 0,0 1 0,-1 1 0,0-1 0,0 1 0,0-1 0,-1 2 0,1-1 0,3 7 0,-4-2 0,0 0 0,-1 0 0,0 0 0,-1 1 0,0-1 0,-1 1 0,0 0 0,0 14 0,1 8 0,0-12 0,0-9 0,-1 1 0,0 0 0,-1-1 0,-2 22 0,2-31 0,-1 0 0,1 0 0,-1 0 0,0-1 0,0 1 0,0 0 0,-1 0 0,1-1 0,-1 1 0,1-1 0,-1 1 0,0-1 0,0 0 0,0 1 0,0-1 0,0 0 0,0-1 0,-1 1 0,1 0 0,-1 0 0,1-1 0,-1 0 0,0 1 0,-5 1 0,-8 1 0,0-1 0,0 0 0,0-1 0,-27-1 0,-64-6 0,48-6 0,42 8 0,-34-4 0,50 7 0,0 0 0,0 0 0,0 0 0,0 0 0,0 0 0,0 0 0,1 0 0,-1 0 0,0 0 0,0 0 0,0 1 0,0-1 0,0 0 0,1 1 0,-1-1 0,0 1 0,0-1 0,1 1 0,-1-1 0,0 1 0,1-1 0,-1 1 0,1 0 0,-1-1 0,0 1 0,1 0 0,0 0 0,-1-1 0,1 1 0,-1 0 0,1 0 0,0 0 0,-1-1 0,1 1 0,0 0 0,0 0 0,0 0 0,0 0 0,0 0 0,0 0 0,0-1 0,0 1 0,0 0 0,0 1 0,2 6 0,-1 0 0,1-1 0,0 1 0,4 8 0,-1-1 0,0 6 51,-1 1-1,-1 0 1,0 1-1,-2 22 1,3 32-1669,-2-60-5208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6.9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 0 24575,'0'2'0,"0"3"0,0 2 0,0 2 0,0 1 0,0 3 0,-2 4 0,-1 0 0,1 5 0,-1 2 0,2-5-8191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7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1 24575,'-1'8'0,"-1"1"0,1-1 0,-1 0 0,-1 0 0,1 0 0,-9 15 0,-1 8 0,6-12 0,1 0 0,1 0 0,0 0 0,1 0 0,1 1 0,1 29 0,2-39-1365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8.3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0 24575,'-2'0'0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9.3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 1 24575,'0'8'0,"0"6"0,-2 7 0,-1 4 0,1 1 0,-1 1 0,2-3 0,-2-3 0,0-3 0,0-3 0,1-3 0,1 0 0,0 0 0,1-2 0,-2 1 0,-1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6:25:19.7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3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1598 166 24575,'-4'-1'0,"0"0"0,1 0 0,-1 0 0,1-1 0,-1 0 0,1 0 0,-1 0 0,-3-3 0,-11-6 0,-28-10 0,15 5 0,-1 2 0,0 1 0,-43-10 0,9 7 0,0 3 0,-1 3 0,-1 3 0,1 3 0,-86 5 0,141 1 0,1 1 0,0 0 0,0 1 0,1 0 0,-1 1 0,1 0 0,0 0 0,-16 11 0,5 0 0,0 0 0,-32 31 0,32-21 0,0 1 0,2 1 0,1 1 0,-23 50 0,19-36 0,15-28 0,2 0 0,0 0 0,1 1 0,0-1 0,2 1 0,0 0 0,-1 25 0,-4 29 0,1-13 0,3 0 0,4 78 0,-2 57 0,-21-34 0,-1-69 0,17-70 0,1 0 0,0 0 0,-4 38 0,8-27 0,-10 103 0,9-119 0,-1 0 0,0 0 0,-1 0 0,0 0 0,-1-1 0,-14 26 0,14-32 0,0 0 0,-1-1 0,0 1 0,0-1 0,0 0 0,-1-1 0,0 1 0,0-1 0,-10 5 0,-77 33 0,53-26 0,30-12-195,0-1 0,-1-1 0,0 1 0,0-2 0,0 0 0,-12 1 0,4-2-6631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24575,'7'0'0,"33"-1"0,48 7 0,-73-4 0,-1 1 0,1 1 0,0 0 0,-1 1 0,0 1 0,20 10 0,314 203 0,-338-211 0,0 1 0,0 0 0,-1 0 0,0 1 0,-1 0 0,0 0 0,0 1 0,-1 0 0,-1 1 0,0 0 0,0-1 0,-1 2 0,-1-1 0,0 1 0,-1-1 0,2 14 0,1 22 0,-2-1 0,-2 1 0,-5 53 0,0-6 0,-3 22 0,-39 219 0,22-198 0,-4 18 0,-15 112 0,5-60 0,9-62 0,-14 61 0,21-117 0,-13 131 0,22-120 0,-1 35 0,11-58 0,5 190 0,-2-261 0,0 0 0,0 0 0,1 0 0,0-1 0,0 1 0,1 0 0,-1-1 0,1 1 0,1-1 0,-1 0 0,1 0 0,0-1 0,1 1 0,-1-1 0,1 0 0,0 0 0,0 0 0,1 0 0,-1-1 0,1 0 0,0-1 0,0 1 0,10 3 0,12 4 0,0-1 0,1-1 0,0-2 0,37 5 0,-20-4 0,13 1 0,0-3 0,83-2 0,65 6 0,-149-4-682,71-2-1,-106-4-6143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3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1598 166 24575,'-4'-1'0,"0"0"0,1 0 0,-1 0 0,1-1 0,-1 0 0,1 0 0,-1 0 0,-3-3 0,-11-6 0,-28-10 0,15 5 0,-1 2 0,0 1 0,-43-10 0,9 7 0,0 3 0,-1 3 0,-1 3 0,1 3 0,-86 5 0,141 1 0,1 1 0,0 0 0,0 1 0,1 0 0,-1 1 0,1 0 0,0 0 0,-16 11 0,5 0 0,0 0 0,-32 31 0,32-21 0,0 1 0,2 1 0,1 1 0,-23 50 0,19-36 0,15-28 0,2 0 0,0 0 0,1 1 0,0-1 0,2 1 0,0 0 0,-1 25 0,-4 29 0,1-13 0,3 0 0,4 78 0,-2 57 0,-21-34 0,-1-69 0,17-70 0,1 0 0,0 0 0,-4 38 0,8-27 0,-10 103 0,9-119 0,-1 0 0,0 0 0,-1 0 0,0 0 0,-1-1 0,-14 26 0,14-32 0,0 0 0,-1-1 0,0 1 0,0-1 0,0 0 0,-1-1 0,0 1 0,0-1 0,-10 5 0,-77 33 0,53-26 0,30-12-195,0-1 0,-1-1 0,0 1 0,0-2 0,0 0 0,-12 1 0,4-2-6631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24575,'7'0'0,"33"-1"0,48 7 0,-73-4 0,-1 1 0,1 1 0,0 0 0,-1 1 0,0 1 0,20 10 0,314 203 0,-338-211 0,0 1 0,0 0 0,-1 0 0,0 1 0,-1 0 0,0 0 0,0 1 0,-1 0 0,-1 1 0,0 0 0,0-1 0,-1 2 0,-1-1 0,0 1 0,-1-1 0,2 14 0,1 22 0,-2-1 0,-2 1 0,-5 53 0,0-6 0,-3 22 0,-39 219 0,22-198 0,-4 18 0,-15 112 0,5-60 0,9-62 0,-14 61 0,21-117 0,-13 131 0,22-120 0,-1 35 0,11-58 0,5 190 0,-2-261 0,0 0 0,0 0 0,1 0 0,0-1 0,0 1 0,1 0 0,-1-1 0,1 1 0,1-1 0,-1 0 0,1 0 0,0-1 0,1 1 0,-1-1 0,1 0 0,0 0 0,0 0 0,1 0 0,-1-1 0,1 0 0,0-1 0,0 1 0,10 3 0,12 4 0,0-1 0,1-1 0,0-2 0,37 5 0,-20-4 0,13 1 0,0-3 0,83-2 0,65 6 0,-149-4-682,71-2-1,-106-4-6143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3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1598 166 24575,'-4'-1'0,"0"0"0,1 0 0,-1 0 0,1-1 0,-1 0 0,1 0 0,-1 0 0,-3-3 0,-11-6 0,-28-10 0,15 5 0,-1 2 0,0 1 0,-43-10 0,9 7 0,0 3 0,-1 3 0,-1 3 0,1 3 0,-86 5 0,141 1 0,1 1 0,0 0 0,0 1 0,1 0 0,-1 1 0,1 0 0,0 0 0,-16 11 0,5 0 0,0 0 0,-32 31 0,32-21 0,0 1 0,2 1 0,1 1 0,-23 50 0,19-36 0,15-28 0,2 0 0,0 0 0,1 1 0,0-1 0,2 1 0,0 0 0,-1 25 0,-4 29 0,1-13 0,3 0 0,4 78 0,-2 57 0,-21-34 0,-1-69 0,17-70 0,1 0 0,0 0 0,-4 38 0,8-27 0,-10 103 0,9-119 0,-1 0 0,0 0 0,-1 0 0,0 0 0,-1-1 0,-14 26 0,14-32 0,0 0 0,-1-1 0,0 1 0,0-1 0,0 0 0,-1-1 0,0 1 0,0-1 0,-10 5 0,-77 33 0,53-26 0,30-12-195,0-1 0,-1-1 0,0 1 0,0-2 0,0 0 0,-12 1 0,4-2-6631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42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3T16:25:1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24575,'7'0'0,"33"-1"0,48 7 0,-73-4 0,-1 1 0,1 1 0,0 0 0,-1 1 0,0 1 0,20 10 0,314 203 0,-338-211 0,0 1 0,0 0 0,-1 0 0,0 1 0,-1 0 0,0 0 0,0 1 0,-1 0 0,-1 1 0,0 0 0,0-1 0,-1 2 0,-1-1 0,0 1 0,-1-1 0,2 14 0,1 22 0,-2-1 0,-2 1 0,-5 53 0,0-6 0,-3 22 0,-39 219 0,22-198 0,-4 18 0,-15 112 0,5-60 0,9-62 0,-14 61 0,21-117 0,-13 131 0,22-120 0,-1 35 0,11-58 0,5 190 0,-2-261 0,0 0 0,0 0 0,1 0 0,0-1 0,0 1 0,1 0 0,-1-1 0,1 1 0,1-1 0,-1 0 0,1 0 0,0-1 0,1 1 0,-1-1 0,1 0 0,0 0 0,0 0 0,1 0 0,-1-1 0,1 0 0,0-1 0,0 1 0,10 3 0,12 4 0,0-1 0,1-1 0,0-2 0,37 5 0,-20-4 0,13 1 0,0-3 0,83-2 0,65 6 0,-149-4-682,71-2-1,-106-4-6143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20:11:02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704 0 24575,'9'1'0,"-1"0"0,0 1 0,0 0 0,0 0 0,14 7 0,-1-2 0,-14-4 0,50 15 0,68 34 0,-122-51 0,-1 1 0,0-1 0,0 0 0,0 1 0,0 0 0,0-1 0,0 1 0,0 0 0,0 0 0,0 0 0,-1 0 0,1 0 0,-1 0 0,0 1 0,0-1 0,1 1 0,-1-1 0,-1 0 0,1 1 0,1 4 0,-2 2 0,1 0 0,-1 0 0,-1-1 0,-2 18 0,-1 14 0,2-18 0,-1 0 0,0-1 0,-10 33 0,-3 15 0,-12 46 0,25-97 0,0 1 0,2 0 0,0-1 0,1 1 0,4 35 0,-4-52 0,1 0 0,0 0 0,-1 0 0,1 0 0,0 0 0,0 0 0,0 0 0,1-1 0,-1 1 0,0 0 0,1-1 0,-1 1 0,1-1 0,-1 1 0,1-1 0,-1 0 0,1 0 0,0 0 0,0 0 0,0 0 0,0 0 0,0 0 0,0-1 0,0 1 0,0-1 0,3 1 0,8 2 0,0-1 0,24 1 0,-33-2 0,160 11 0,-186-14 0,-40-7 0,-8-2 0,52 10 0,-97-5 0,95 6 0,0 1 0,0 1 0,-32 7 0,33-3 0,0 1 0,1 0 0,-21 13 0,-29 12 0,66-31 0,0-1 0,1 2 0,-1-1 0,0 0 0,0 0 0,1 0 0,-1 1 0,1-1 0,-1 1 0,1-1 0,-1 1 0,1 0 0,0 0 0,0-1 0,0 1 0,0 0 0,0 0 0,1 0 0,-1 0 0,0 0 0,1 0 0,-1 0 0,1 0 0,0 0 0,0 0 0,0 4 0,0 6 0,1 1 0,0-1 0,5 19 0,-2-7 0,1 20 0,-3 0 0,-4 78 0,1-119 0,0 0 0,0 0 0,0 0 0,-1 0 0,1 0 0,-1 0 0,1 0 0,-1 0 0,0-1 0,0 1 0,-1-1 0,1 1 0,0-1 0,-1 0 0,1 0 0,-5 3 0,-4 2 0,-1 1 0,-18 8 0,17-10 0,0 0 0,0-1 0,0-1 0,-1 0 0,1 0 0,-1-2 0,0 0 0,-20 1 0,-349-5-1365,361 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20:11:06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 1 24575,'13'1'0,"1"0"0,-1 1 0,22 7 0,-1-1 0,1-2 0,-14-3 0,0 1 0,0 1 0,-1 1 0,0 0 0,33 16 0,-47-17 0,0 1 0,-1 0 0,1 0 0,-1 0 0,0 0 0,-1 1 0,1 0 0,-1 0 0,-1 0 0,5 11 0,4 6 0,-7-13 0,-1-1 0,0 0 0,-1 1 0,0 0 0,0 0 0,-1 0 0,1 20 0,-2-9 0,-1 0 0,-7 44 0,1-36 0,-2 1 0,-1-1 0,-2 0 0,-22 45 0,29-66 0,1 1 0,1-1 0,0 1 0,0 0 0,1 0 0,0 0 0,1 17 0,-4 25 0,3-40 0,0 0 0,1-1 0,0 1 0,1 0 0,0 0 0,1-1 0,0 1 0,1-1 0,1 1 0,-1-1 0,2 0 0,-1-1 0,2 1 0,-1-1 0,1 0 0,1 0 0,0 0 0,0-1 0,11 10 0,18 22 0,-22-24 0,2 0 0,-1-1 0,36 27 0,-33-32 0,1 0 0,0-1 0,37 13 0,62 13 0,-19-7 0,-76-20 0,-23-9 0,0 0 0,0 0 0,0 0 0,0 0 0,0 0 0,1 0 0,-1 0 0,0 0 0,0 0 0,0 0 0,0 0 0,0 1 0,1-1 0,-1 0 0,0 0 0,0 0 0,0 0 0,0 0 0,0 0 0,0 0 0,0 0 0,1 1 0,-1-1 0,0 0 0,0 0 0,0 0 0,0 0 0,0 0 0,0 0 0,0 1 0,0-1 0,0 0 0,0 0 0,0 0 0,0 0 0,0 1 0,0-1 0,0 0 0,0 0 0,0 0 0,0 0 0,0 0 0,0 1 0,0-1 0,0 0 0,0 0 0,0 0 0,0 0 0,-10 4 0,-13-2 0,-1-2 0,0 1 0,1 2 0,-1 1 0,1 0 0,-42 15 0,46-14 0,1 0 0,-1-1 0,1-1 0,-34 1 0,-11 2 0,59-5 0,1-1 0,-1 1 0,1 0 0,0 0 0,0 1 0,0-1 0,0 1 0,0-1 0,0 1 0,0 0 0,0 0 0,0 0 0,1 0 0,-1 1 0,1-1 0,0 1 0,0 0 0,0-1 0,0 1 0,0 0 0,0 0 0,1 0 0,-1 1 0,1-1 0,0 0 0,0 0 0,0 5 0,-2 9 0,0 0 0,2 1 0,0-1 0,2 22 0,0-13 0,-1 14 0,10 360 0,-8-99 0,-2-298 0,0 1 0,0-1 0,0 0 0,0 1 0,-1-1 0,0 0 0,1 0 0,-1 1 0,0-1 0,-1 0 0,1 0 0,0 0 0,-1 0 0,0 0 0,0 0 0,1-1 0,-2 1 0,1-1 0,0 1 0,0-1 0,-1 0 0,0 1 0,1-1 0,-1-1 0,0 1 0,0 0 0,0-1 0,0 1 0,0-1 0,0 0 0,0 0 0,-1 0 0,-5 0 0,-37 8 0,0-1 0,-86 1 0,-93-14 0,37-9-1365,148 10-5461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20:11:02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704 0 24575,'9'1'0,"-1"0"0,0 1 0,0 0 0,0 0 0,14 7 0,-1-2 0,-14-4 0,50 15 0,68 34 0,-122-51 0,-1 1 0,0-1 0,0 0 0,0 1 0,0 0 0,0-1 0,0 1 0,0 0 0,0 0 0,0 0 0,-1 0 0,1 0 0,-1 0 0,0 1 0,0-1 0,1 1 0,-1-1 0,-1 0 0,1 1 0,1 4 0,-2 2 0,1 0 0,-1 0 0,-1-1 0,-2 18 0,-1 14 0,2-18 0,-1 0 0,0-1 0,-10 33 0,-3 15 0,-12 46 0,25-97 0,0 1 0,2 0 0,0-1 0,1 1 0,4 35 0,-4-52 0,1 0 0,0 0 0,-1 0 0,1 0 0,0 0 0,0 0 0,0 0 0,1-1 0,-1 1 0,0 0 0,1-1 0,-1 1 0,1-1 0,-1 1 0,1-1 0,-1 0 0,1 0 0,0 0 0,0 0 0,0 0 0,0 0 0,0 0 0,0-1 0,0 1 0,0-1 0,3 1 0,8 2 0,0-1 0,24 1 0,-33-2 0,160 11 0,-186-14 0,-40-7 0,-8-2 0,52 10 0,-97-5 0,95 6 0,0 1 0,0 1 0,-32 7 0,33-3 0,0 1 0,1 0 0,-21 13 0,-29 12 0,66-31 0,0-1 0,1 2 0,-1-1 0,0 0 0,0 0 0,1 0 0,-1 1 0,1-1 0,-1 1 0,1-1 0,-1 1 0,1 0 0,0 0 0,0-1 0,0 1 0,0 0 0,0 0 0,1 0 0,-1 0 0,0 0 0,1 0 0,-1 0 0,1 0 0,0 0 0,0 0 0,0 4 0,0 6 0,1 1 0,0-1 0,5 19 0,-2-7 0,1 20 0,-3 0 0,-4 78 0,1-119 0,0 0 0,0 0 0,0 0 0,-1 0 0,1 0 0,-1 0 0,1 0 0,-1 0 0,0-1 0,0 1 0,-1-1 0,1 1 0,0-1 0,-1 0 0,1 0 0,-5 3 0,-4 2 0,-1 1 0,-18 8 0,17-10 0,0 0 0,0-1 0,0-1 0,-1 0 0,1 0 0,-1-2 0,0 0 0,-20 1 0,-349-5-1365,361 2-5461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20:11:06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 1 24575,'13'1'0,"1"0"0,-1 1 0,22 7 0,-1-1 0,1-2 0,-14-3 0,0 1 0,0 1 0,-1 1 0,0 0 0,33 16 0,-47-17 0,0 1 0,-1 0 0,1 0 0,-1 0 0,0 0 0,-1 1 0,1 0 0,-1 0 0,-1 0 0,5 11 0,4 6 0,-7-13 0,-1-1 0,0 0 0,-1 1 0,0 0 0,0 0 0,-1 0 0,1 20 0,-2-9 0,-1 0 0,-7 44 0,1-36 0,-2 1 0,-1-1 0,-2 0 0,-22 45 0,29-66 0,1 1 0,1-1 0,0 1 0,0 0 0,1 0 0,0 0 0,1 17 0,-4 25 0,3-40 0,0 0 0,1-1 0,0 1 0,1 0 0,0 0 0,1-1 0,0 1 0,1-1 0,1 1 0,-1-1 0,2 0 0,-1-1 0,2 1 0,-1-1 0,1 0 0,1 0 0,0 0 0,0-1 0,11 10 0,18 22 0,-22-24 0,2 0 0,-1-1 0,36 27 0,-33-32 0,1 0 0,0-1 0,37 13 0,62 13 0,-19-7 0,-76-20 0,-23-9 0,0 0 0,0 0 0,0 0 0,0 0 0,0 0 0,1 0 0,-1 0 0,0 0 0,0 0 0,0 0 0,0 0 0,0 1 0,1-1 0,-1 0 0,0 0 0,0 0 0,0 0 0,0 0 0,0 0 0,0 0 0,0 0 0,1 1 0,-1-1 0,0 0 0,0 0 0,0 0 0,0 0 0,0 0 0,0 0 0,0 1 0,0-1 0,0 0 0,0 0 0,0 0 0,0 0 0,0 1 0,0-1 0,0 0 0,0 0 0,0 0 0,0 0 0,0 0 0,0 1 0,0-1 0,0 0 0,0 0 0,0 0 0,0 0 0,-10 4 0,-13-2 0,-1-2 0,0 1 0,1 2 0,-1 1 0,1 0 0,-42 15 0,46-14 0,1 0 0,-1-1 0,1-1 0,-34 1 0,-11 2 0,59-5 0,1-1 0,-1 1 0,1 0 0,0 0 0,0 1 0,0-1 0,0 1 0,0-1 0,0 1 0,0 0 0,0 0 0,0 0 0,1 0 0,-1 1 0,1-1 0,0 1 0,0 0 0,0-1 0,0 1 0,0 0 0,0 0 0,1 0 0,-1 1 0,1-1 0,0 0 0,0 0 0,0 5 0,-2 9 0,0 0 0,2 1 0,0-1 0,2 22 0,0-13 0,-1 14 0,10 360 0,-8-99 0,-2-298 0,0 1 0,0-1 0,0 0 0,0 1 0,-1-1 0,0 0 0,1 0 0,-1 1 0,0-1 0,-1 0 0,1 0 0,0 0 0,-1 0 0,0 0 0,0 0 0,1-1 0,-2 1 0,1-1 0,0 1 0,0-1 0,-1 0 0,0 1 0,1-1 0,-1-1 0,0 1 0,0 0 0,0-1 0,0 1 0,0-1 0,0 0 0,0 0 0,-1 0 0,-5 0 0,-37 8 0,0-1 0,-86 1 0,-93-14 0,37-9-1365,148 10-5461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20:12:38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3928 106 24575,'-1'-1'0,"0"0"0,-1 0 0,1-1 0,0 1 0,0 0 0,-1 0 0,1 0 0,-1 0 0,1 1 0,-1-1 0,1 0 0,-1 1 0,1-1 0,-1 1 0,0-1 0,1 1 0,-4-1 0,-1 0 0,-3-2 0,-17-6 0,-1 1 0,-37-5 0,-42-1 0,-22-5 0,-237-4 0,136 26 0,-131 4 0,-327-2 0,384-7 0,237 2 0,-484 21 0,289 8 0,163-12 0,-26 3 0,-24 0 0,-27 2 0,170-21 0,0 0 0,0 0 0,1 0 0,-1 1 0,0 0 0,1 0 0,-1 0 0,1 0 0,-7 5 0,-36 31 0,30-23 0,13-11 0,0 0 0,0 0 0,0 1 0,0-1 0,1 1 0,-1 0 0,1 0 0,1 1 0,-1-1 0,1 0 0,0 1 0,0 0 0,0-1 0,-1 10 0,1 5 0,1 0 0,1 39 0,1-18 0,0-36 0,0 1 0,0-1 0,0 0 0,0 0 0,1 0 0,-1 0 0,1 0 0,1 0 0,-1 0 0,1-1 0,0 1 0,4 4 0,7 9 0,25 24 0,-20-23 0,-10-10 0,1 0 0,0-1 0,0-1 0,1 1 0,0-1 0,0-1 0,1 0 0,0-1 0,0 0 0,0-1 0,26 6 0,5-3 0,0-2 0,54 0 0,-53-4 0,346 4 0,-367-4 0,-1 1 0,1 2 0,32 8 0,22 4 0,265 23 0,204 1 0,-502-38 0,110 7 0,184 4 0,1077-13 0,-1174-6 0,16 0 0,-79 6 0,353 9 0,-13-5 0,-288-5 0,-217 1 0,324 11 0,-44 3 0,37 4 0,-208-4 0,151-1 0,114-8 0,-35 1 0,-218-5 0,141-3 0,-254 0 0,1-2 0,-1 0 0,0-2 0,23-8 0,-7 2 0,9-5 0,73-37 0,-84 36 0,1 1 0,0 2 0,56-14 0,-47 18 0,73-29 0,-115 39 0,0 0 0,0-1 0,-1 0 0,1 0 0,-1 1 0,1-1 0,-1-1 0,0 1 0,0 0 0,0-1 0,0 1 0,0-1 0,-1 1 0,1-1 0,-1 0 0,1 0 0,-1 0 0,0 0 0,0 0 0,0 0 0,0-5 0,1-6 0,-1-1 0,0 0 0,-2-20 0,0 9 0,1 20 0,0-1 0,0 1 0,-1 0 0,1 0 0,-2 0 0,1 0 0,-1 0 0,1 0 0,-2 0 0,1 0 0,-1 1 0,1-1 0,-2 1 0,1 0 0,0 0 0,-8-8 0,-13-13 0,-2 0 0,-1 2 0,-53-38 0,24 25 0,-69-33 0,93 56 0,1 1 0,-2 1 0,-60-14 0,-105-6 0,168 28 0,-171-19 0,-273 3 0,-377 31 0,-100-8 0,497-5 0,359 6 0,-133 25 0,133-15 0,-49 9 0,-105 12 0,65-35 0,82-2 0,-340-6-1365,416 6-5461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9T20:18:52.3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1,'1143'0,"-874"19,-104-3,819 18,-420-34,-543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9T20:18:58.53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25,'951'0,"-730"11,670-11,-713 6,15 0,-103-8,-19 0,81 8,-134-3,-11-1,-9-1,-26-3,-51-11,21 2,-44-3,-179-2,-122 16,-134 2,387 3,-48 2,-635-8,813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9T20:20:07.02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17 199,'77'2,"-32"-1,0-1,77-10,-75 3,0 1,60 2,-97 4,43 0,0-2,55-9,-43 4,0 2,100 6,-56 1,1700-2,-1463 24,-129-9,1-1,233 10,-344-21,655 0,-406-5,861 2,-1058 12,-15-1,509 7,-154-12,-322-7,-109-2,85-15,-19 2,333 7,-172 9,8-12,311 14,212-4,-662-4,71 0,-231 6,426-11,290-2,-460 15,43-4,327 4,-607-2,708 11,-354-28,-86 9,51-4,55-12,-3 25,-153 1,83-14,500-46,-576 37,-154 10,516-5,-430 18,627 9,31-14,-351-4,834-4,-707 9,-343 3,124 18,-2 22,352 18,-441-78,-31-1,-164 20,328-15,-175-19,-130 14,226-5,-17 26,83 1,-403-1,0 0,-1 1,1 1,0 1,-1 1,0 1,0 0,0 2,-1 0,0 1,-1 1,0 1,21 16,-34-22,0 0,0 1,0-1,-1 1,0 0,0 0,0 1,-1-1,5 14,-1 4,8 35,-14-51,5 27,1 38,3 20,19 38,5 41,-33-167,0 0,-1-1,1 1,-1 0,0-1,-1 1,1 0,-1-1,0 1,0-1,-1 1,1-1,-1 1,0-1,-3 6,2-7,0 0,0 0,0-1,0 1,0-1,-1 1,1-1,-1 0,0-1,1 1,-1 0,0-1,0 0,0 0,0 0,0-1,-5 1,-19 1,1-1,-1-1,-51-8,-80-26,-52-30,-52-14,181 60,-1 3,-85-5,-248 8,348 7,-119-25,161 24,20 4,7 0,14 1,612 8,-478 1,176 2,-298-12,0 0,0-1,44-12,-56 10,1 0,-1-1,0 0,0-2,-1 0,0 0,18-15,-29 20,0 1,0-1,-1 0,1 0,-1 0,0 0,0-1,0 1,0-1,-1 1,1-1,-1 0,0 1,0-1,0 0,0-7,2-3,-2 13,-1-1,1 1,-1 0,0 0,1 0,-1 0,0 0,0 0,0-1,0 1,0 0,0 0,0 0,0 0,-1 0,1-1,0 1,-1 0,1 0,-1 0,1 0,-1 0,1 0,-1 0,0 0,0 0,1 0,-1 1,0-1,0 0,0 0,0 1,0-1,0 1,0-1,0 1,0-1,0 1,0-1,0 1,0 0,-1 0,0-1,-25-6,-1 1,0 1,-50-2,38 4,-305-15,205 13,-946-3,1015 9,-607 30,651-29,-548 11,195-9,-643-6,838-2,-92-4,-550-10,431 13,-269 9,183 1,-1323-5,1498 24,186-10,-603 19,433-22,-58 0,-1019-12,788 41,293 1,-313-5,-6-35,276-3,118 3,-238-2,300-14,30 2,-256 5,-96-6,206 8,3 22,-77 2,219-7,29 0,-380 2,-2-49,263 2,-227-26,221 59,98 3,-518-2,294 23,191-8,-259 7,365-23,0-3,-64-14,20 3,-833-90,341 95,372 11,-831-1,824 18,127-8,-625 71,675-76,-78 8,-196-3,218-14,-313-22,100 0,-301 13,398 14,74-1,115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09T20:20:15.9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0,'23'7,"0"-2,37 4,-5-1,305 71,-169-36,-137-33,98 6,56-13,-31-1,38 10,115 4,396 14,-520-24,-68-5,-34 4,465 4,-468-13,663-39,-687 33,111-31,-139 29,-6 3,1 2,57-2,91 8,41-4,1-23,-80 8,-89 16,0 2,69 9,-16-1,123-3,173 8,-248-1,333 15,-311-9,-23 0,339-12,-280-6,-58 3,177-2,-234-5,26 0,-133 6,326-11,299-3,-411 16,370-3,579 3,-827 10,-161-4,243-6,-20-1,-216 16,36 1,-105-17,218-4,-116-20,18 0,331 24,-279 11,22 0,-145-11,183-5,-221-12,-73 8,56-1,85 10,72-2,-138-16,-85 9,58-2,395 11,-491-1,-1 0,1 0,-1 1,1-1,-1 1,0 0,1 1,-1-1,0 1,0 0,0 0,0 0,0 0,0 1,-1-1,1 1,-1 0,1 0,-1 0,0 1,-1-1,1 1,0 0,-1-1,0 1,0 0,0 0,1 7,6 12,-1 0,-1 1,-1 0,-1 0,1 32,-2 124,-4-148,0-31,0 1,0 1,0-1,0 1,0-1,-1 0,1 1,-1-1,-1 5,2-7,-1 1,0 0,0 0,0 0,1-1,-1 1,0-1,0 1,0 0,0-1,0 0,0 1,0-1,0 1,0-1,0 0,0 0,0 0,0 0,0 0,0 0,-1 0,0 0,-25-2,0-2,0-1,-51-16,10 3,-2 1,-1 4,0 2,0 4,-1 3,-115 8,92 10,-28 2,-66 5,8-1,-470 6,-5-31,-55 0,478 10,-76 2,201-7,-597 13,-63-2,625-13,-855-48,796 36,-1239-10,220 31,1168-7,-407 24,-18 0,-158 5,70 0,60-31,105-21,25 1,-122 20,5-1,407 1,-213-9,-1-26,173 16,-169-6,-136 25,93 26,26 0,218-16,-132 29,69-9,-133-5,1-25,98-1,181 3,-444-19,377 10,-89 1,149 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45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24575,'75'-12'0,"42"12"0,-99 1 0,1 0 0,-1 2 0,0 1 0,24 7 0,-32-7 0,0 1 0,-1 1 0,1-1 0,14 13 0,9 5 0,6 4 0,53 46 0,-78-61 0,-5-6 0,0 2 0,-1-1 0,-1 1 0,1 0 0,8 13 0,-14-19 0,-1 0 0,0 0 0,0 0 0,0 0 0,0 1 0,0-1 0,-1 0 0,1 0 0,-1 1 0,1-1 0,-1 0 0,0 1 0,0-1 0,0 0 0,0 1 0,-1-1 0,1 0 0,0 1 0,-1-1 0,0 0 0,0 1 0,1-1 0,-1 0 0,0 0 0,-1 0 0,1 0 0,0 0 0,-1 0 0,1 0 0,-1 0 0,-1 1 0,-7 8 0,-1 0 0,1-1 0,-2-1 0,1 0 0,-1 0 0,-1-1 0,1 0 0,-1-1 0,-1-1 0,-24 8 0,4-4 0,22-6 0,0 0 0,-1-1 0,1-1 0,-1 0 0,-16 0 0,-2-3 0,22 0 0,-1 0 0,0 1 0,0 0 0,0 1 0,-16 3 0,25-4 0,0 1 0,0 0 0,0-1 0,-1 1 0,1 0 0,0 0 0,0-1 0,1 1 0,-1 0 0,0 0 0,0 0 0,0 0 0,0 0 0,1 0 0,-1 1 0,1-1 0,-1 0 0,1 0 0,-1 0 0,1 1 0,0-1 0,-1 0 0,1 0 0,0 1 0,0 1 0,1 38 0,0-28 0,0 44 0,-1-34 0,0 1 0,8 46 0,-3-32-1365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9T20:37:23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1040 24575,'42'37'0,"1"-2"0,66 39 0,9 7 0,-117-79 0,1-1 0,0 1 0,0-1 0,0 0 0,0 0 0,0 0 0,1 0 0,-1 0 0,0-1 0,0 1 0,0-1 0,1 1 0,-1-1 0,0 0 0,1 0 0,-1 0 0,0 0 0,1 0 0,-1-1 0,0 1 0,0-1 0,1 1 0,-1-1 0,0 0 0,0 0 0,4-2 0,2-2 0,0-1 0,0 0 0,0-1 0,-1 0 0,7-8 0,-4 5 0,287-334 0,-66 70 0,51-24 120,24 24-1605,-274 249-5341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4:39:46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customXml" Target="../ink/ink9.xml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customXml" Target="../ink/ink13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21.xml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19.xml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27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25.xml"/><Relationship Id="rId1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ot-servers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17.png"/><Relationship Id="rId7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76.png"/><Relationship Id="rId4" Type="http://schemas.openxmlformats.org/officeDocument/2006/relationships/customXml" Target="../ink/ink28.xml"/><Relationship Id="rId9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5" Type="http://schemas.openxmlformats.org/officeDocument/2006/relationships/image" Target="../media/image82.png"/><Relationship Id="rId4" Type="http://schemas.openxmlformats.org/officeDocument/2006/relationships/customXml" Target="../ink/ink3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89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" Type="http://schemas.openxmlformats.org/officeDocument/2006/relationships/image" Target="../media/image21.png"/><Relationship Id="rId21" Type="http://schemas.openxmlformats.org/officeDocument/2006/relationships/image" Target="../media/image93.png"/><Relationship Id="rId7" Type="http://schemas.openxmlformats.org/officeDocument/2006/relationships/image" Target="../media/image86.png"/><Relationship Id="rId12" Type="http://schemas.openxmlformats.org/officeDocument/2006/relationships/customXml" Target="../ink/ink37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2" Type="http://schemas.openxmlformats.org/officeDocument/2006/relationships/image" Target="../media/image1.png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88.png"/><Relationship Id="rId24" Type="http://schemas.openxmlformats.org/officeDocument/2006/relationships/customXml" Target="../ink/ink43.xml"/><Relationship Id="rId5" Type="http://schemas.openxmlformats.org/officeDocument/2006/relationships/image" Target="../media/image85.png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10" Type="http://schemas.openxmlformats.org/officeDocument/2006/relationships/customXml" Target="../ink/ink36.xml"/><Relationship Id="rId19" Type="http://schemas.openxmlformats.org/officeDocument/2006/relationships/image" Target="../media/image92.png"/><Relationship Id="rId4" Type="http://schemas.openxmlformats.org/officeDocument/2006/relationships/customXml" Target="../ink/ink33.xml"/><Relationship Id="rId9" Type="http://schemas.openxmlformats.org/officeDocument/2006/relationships/image" Target="../media/image87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45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47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5.png"/><Relationship Id="rId7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49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5" Type="http://schemas.openxmlformats.org/officeDocument/2006/relationships/image" Target="../media/image36.png"/><Relationship Id="rId4" Type="http://schemas.openxmlformats.org/officeDocument/2006/relationships/customXml" Target="../ink/ink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5" Type="http://schemas.openxmlformats.org/officeDocument/2006/relationships/image" Target="../media/image38.png"/><Relationship Id="rId4" Type="http://schemas.openxmlformats.org/officeDocument/2006/relationships/customXml" Target="../ink/ink53.xml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.xml"/><Relationship Id="rId5" Type="http://schemas.openxmlformats.org/officeDocument/2006/relationships/image" Target="../media/image54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5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91200" y="313521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DNS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pic>
        <p:nvPicPr>
          <p:cNvPr id="12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70751F86-532B-7E43-B1BB-5428CFE08B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066" y="2179615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12">
            <a:extLst>
              <a:ext uri="{FF2B5EF4-FFF2-40B4-BE49-F238E27FC236}">
                <a16:creationId xmlns:a16="http://schemas.microsoft.com/office/drawing/2014/main" id="{C8D47D6B-3D2C-A803-D167-B287D1C9AB08}"/>
              </a:ext>
            </a:extLst>
          </p:cNvPr>
          <p:cNvSpPr txBox="1"/>
          <p:nvPr/>
        </p:nvSpPr>
        <p:spPr>
          <a:xfrm>
            <a:off x="5061066" y="2713015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C25D18A1-E62E-982F-06E7-0031312E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000" y="4186654"/>
            <a:ext cx="1098010" cy="1098010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37AD28B3-997B-4757-D2EC-37352D60A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3960" y="5465596"/>
            <a:ext cx="1098010" cy="1098010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61D96F1F-9F97-8559-8916-AA723A61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055" y="5151403"/>
            <a:ext cx="1098010" cy="109801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4A02FC32-0282-9A11-A0C9-890F8D2B7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8346" y="5770396"/>
            <a:ext cx="1098010" cy="1098010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7F5BB386-D6C1-A5EC-0652-27A46C5B9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77400" y="3789196"/>
            <a:ext cx="1098010" cy="109801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FA0DD9F8-4014-97E8-DA5F-86D97B0FD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2792" y="4968010"/>
            <a:ext cx="1098010" cy="109801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EC3DB7C4-0F50-A3E3-4A7B-3D140BD69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89528"/>
            <a:ext cx="1295400" cy="1295400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621C8D92-E200-14BA-0F66-7E484756A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89528"/>
            <a:ext cx="1295400" cy="1295400"/>
          </a:xfrm>
          <a:prstGeom prst="rect">
            <a:avLst/>
          </a:prstGeom>
        </p:spPr>
      </p:pic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CBD7ECB2-FA25-2CE6-2C71-C990757C5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78" y="861548"/>
            <a:ext cx="1295400" cy="1295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085F3C-33D4-BB4A-9CCB-CF4D4996C537}"/>
              </a:ext>
            </a:extLst>
          </p:cNvPr>
          <p:cNvSpPr txBox="1"/>
          <p:nvPr/>
        </p:nvSpPr>
        <p:spPr>
          <a:xfrm>
            <a:off x="494216" y="20843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montana.edu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1372E-566E-4703-8AA8-98F82BBB9E73}"/>
              </a:ext>
            </a:extLst>
          </p:cNvPr>
          <p:cNvSpPr txBox="1"/>
          <p:nvPr/>
        </p:nvSpPr>
        <p:spPr>
          <a:xfrm>
            <a:off x="3726612" y="12770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F05D0-C38A-2097-B69D-956D83261F42}"/>
              </a:ext>
            </a:extLst>
          </p:cNvPr>
          <p:cNvSpPr txBox="1"/>
          <p:nvPr/>
        </p:nvSpPr>
        <p:spPr>
          <a:xfrm>
            <a:off x="8225253" y="12864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irs.gov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958F4-9D4F-D7FA-A538-008DC828766D}"/>
              </a:ext>
            </a:extLst>
          </p:cNvPr>
          <p:cNvSpPr txBox="1"/>
          <p:nvPr/>
        </p:nvSpPr>
        <p:spPr>
          <a:xfrm>
            <a:off x="10591800" y="57208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32" name="Picture 2" descr="Phone Book: Friend or Foe? - Earth911">
            <a:extLst>
              <a:ext uri="{FF2B5EF4-FFF2-40B4-BE49-F238E27FC236}">
                <a16:creationId xmlns:a16="http://schemas.microsoft.com/office/drawing/2014/main" id="{CD0B3DB0-545F-53E9-BB12-D72C63B5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2753" y="1913782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E72C5EF4-BADC-F415-1E56-23B40EB3A6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5670" y="2431563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0;p12">
            <a:extLst>
              <a:ext uri="{FF2B5EF4-FFF2-40B4-BE49-F238E27FC236}">
                <a16:creationId xmlns:a16="http://schemas.microsoft.com/office/drawing/2014/main" id="{11DFD7DF-B92B-3719-1E99-F33A563830A2}"/>
              </a:ext>
            </a:extLst>
          </p:cNvPr>
          <p:cNvSpPr txBox="1"/>
          <p:nvPr/>
        </p:nvSpPr>
        <p:spPr>
          <a:xfrm>
            <a:off x="2687389" y="3139907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0" name="Picture 2" descr="Phone Book: Friend or Foe? - Earth911">
            <a:extLst>
              <a:ext uri="{FF2B5EF4-FFF2-40B4-BE49-F238E27FC236}">
                <a16:creationId xmlns:a16="http://schemas.microsoft.com/office/drawing/2014/main" id="{756A1B27-D035-8021-9124-05D7453CA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76" y="2340674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F4FDEA72-0FD0-324E-F4D7-1EE374E714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3513" y="2393463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E0883C52-51DD-C2BA-FDC4-7C8B5ADEA497}"/>
              </a:ext>
            </a:extLst>
          </p:cNvPr>
          <p:cNvSpPr txBox="1"/>
          <p:nvPr/>
        </p:nvSpPr>
        <p:spPr>
          <a:xfrm>
            <a:off x="7704513" y="2926863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0" name="Picture 2" descr="Phone Book: Friend or Foe? - Earth911">
            <a:extLst>
              <a:ext uri="{FF2B5EF4-FFF2-40B4-BE49-F238E27FC236}">
                <a16:creationId xmlns:a16="http://schemas.microsoft.com/office/drawing/2014/main" id="{1AA3E43C-B81D-C883-F9D7-EB669C964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127630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B9AB42-484D-A373-9E90-54CC1A037B7B}"/>
              </a:ext>
            </a:extLst>
          </p:cNvPr>
          <p:cNvSpPr txBox="1"/>
          <p:nvPr/>
        </p:nvSpPr>
        <p:spPr>
          <a:xfrm>
            <a:off x="2872913" y="38539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.com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F7F5BA-11E0-41F1-0DCD-B0350551C8EC}"/>
              </a:ext>
            </a:extLst>
          </p:cNvPr>
          <p:cNvSpPr txBox="1"/>
          <p:nvPr/>
        </p:nvSpPr>
        <p:spPr>
          <a:xfrm>
            <a:off x="5181262" y="35842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.gov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AFD92A-32D0-B4F1-C37E-1AAF2CA2C01D}"/>
              </a:ext>
            </a:extLst>
          </p:cNvPr>
          <p:cNvSpPr txBox="1"/>
          <p:nvPr/>
        </p:nvSpPr>
        <p:spPr>
          <a:xfrm>
            <a:off x="7866834" y="38060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edu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7668F0-B958-46CF-3E86-08F48AA4A729}"/>
              </a:ext>
            </a:extLst>
          </p:cNvPr>
          <p:cNvCxnSpPr/>
          <p:nvPr/>
        </p:nvCxnSpPr>
        <p:spPr>
          <a:xfrm flipV="1">
            <a:off x="2057400" y="3824805"/>
            <a:ext cx="5410200" cy="120439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F558E9-2951-2244-EB5A-F40F9457A513}"/>
              </a:ext>
            </a:extLst>
          </p:cNvPr>
          <p:cNvCxnSpPr>
            <a:cxnSpLocks/>
          </p:cNvCxnSpPr>
          <p:nvPr/>
        </p:nvCxnSpPr>
        <p:spPr>
          <a:xfrm flipH="1">
            <a:off x="2057400" y="3657600"/>
            <a:ext cx="5334000" cy="11430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5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81000" y="24384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01F98-1247-05F1-07C1-B8EC09BE0532}"/>
              </a:ext>
            </a:extLst>
          </p:cNvPr>
          <p:cNvSpPr txBox="1"/>
          <p:nvPr/>
        </p:nvSpPr>
        <p:spPr>
          <a:xfrm>
            <a:off x="8534400" y="1247534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(how big would that map be?)</a:t>
            </a:r>
          </a:p>
        </p:txBody>
      </p:sp>
    </p:spTree>
    <p:extLst>
      <p:ext uri="{BB962C8B-B14F-4D97-AF65-F5344CB8AC3E}">
        <p14:creationId xmlns:p14="http://schemas.microsoft.com/office/powerpoint/2010/main" val="275454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</p:spTree>
    <p:extLst>
      <p:ext uri="{BB962C8B-B14F-4D97-AF65-F5344CB8AC3E}">
        <p14:creationId xmlns:p14="http://schemas.microsoft.com/office/powerpoint/2010/main" val="357797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561E-3CE9-59EB-6118-8D5D83D0A405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1" y="4545393"/>
                <a:ext cx="86652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731" y="452487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33"/>
                <a:ext cx="876960" cy="88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41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561E-3CE9-59EB-6118-8D5D83D0A405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88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561E-3CE9-59EB-6118-8D5D83D0A405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490AAEA-FF29-C134-B9C7-BE283743B349}"/>
              </a:ext>
            </a:extLst>
          </p:cNvPr>
          <p:cNvSpPr txBox="1"/>
          <p:nvPr/>
        </p:nvSpPr>
        <p:spPr>
          <a:xfrm>
            <a:off x="315786" y="554909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 DNS servers- </a:t>
            </a:r>
            <a:r>
              <a:rPr lang="en-US" dirty="0"/>
              <a:t>responsible for maintaining IP addresses for TLD servers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917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1" y="3269553"/>
                <a:ext cx="229428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8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561E-3CE9-59EB-6118-8D5D83D0A405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490AAEA-FF29-C134-B9C7-BE283743B349}"/>
              </a:ext>
            </a:extLst>
          </p:cNvPr>
          <p:cNvSpPr txBox="1"/>
          <p:nvPr/>
        </p:nvSpPr>
        <p:spPr>
          <a:xfrm>
            <a:off x="315786" y="554909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 DNS servers- </a:t>
            </a:r>
            <a:r>
              <a:rPr lang="en-US" dirty="0"/>
              <a:t>responsible for maintaining IP addresses for TLD servers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81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4" y="3269193"/>
                <a:ext cx="2294274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998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28" name="Google Shape;194;p14" descr="C:\Users\mwittie\AppData\Local\Temp\enhtmlclip\ScreenClip(15).png">
            <a:extLst>
              <a:ext uri="{FF2B5EF4-FFF2-40B4-BE49-F238E27FC236}">
                <a16:creationId xmlns:a16="http://schemas.microsoft.com/office/drawing/2014/main" id="{65F44B6C-BB61-40D1-E416-DCD43228DB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1380" y="685800"/>
            <a:ext cx="107442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4421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Root server locations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EAE247-D755-1C67-7B8A-0E103ECC8FCD}"/>
              </a:ext>
            </a:extLst>
          </p:cNvPr>
          <p:cNvSpPr txBox="1"/>
          <p:nvPr/>
        </p:nvSpPr>
        <p:spPr>
          <a:xfrm>
            <a:off x="4572000" y="5987534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hlinkClick r:id="rId4"/>
              </a:rPr>
              <a:t>https://root-servers.org/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3039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</a:t>
            </a:r>
          </a:p>
        </p:txBody>
      </p:sp>
      <p:grpSp>
        <p:nvGrpSpPr>
          <p:cNvPr id="2" name="Google Shape;144;p12">
            <a:extLst>
              <a:ext uri="{FF2B5EF4-FFF2-40B4-BE49-F238E27FC236}">
                <a16:creationId xmlns:a16="http://schemas.microsoft.com/office/drawing/2014/main" id="{CFD127C2-419E-3765-376C-826F58D5C0FC}"/>
              </a:ext>
            </a:extLst>
          </p:cNvPr>
          <p:cNvGrpSpPr/>
          <p:nvPr/>
        </p:nvGrpSpPr>
        <p:grpSpPr>
          <a:xfrm>
            <a:off x="7620000" y="599420"/>
            <a:ext cx="4179985" cy="2314528"/>
            <a:chOff x="4734852" y="866822"/>
            <a:chExt cx="4179985" cy="2314528"/>
          </a:xfrm>
        </p:grpSpPr>
        <p:pic>
          <p:nvPicPr>
            <p:cNvPr id="6" name="Google Shape;145;p12">
              <a:extLst>
                <a:ext uri="{FF2B5EF4-FFF2-40B4-BE49-F238E27FC236}">
                  <a16:creationId xmlns:a16="http://schemas.microsoft.com/office/drawing/2014/main" id="{EADF0417-DF2D-5553-A7FF-4FA87227A4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865164" y="1113011"/>
              <a:ext cx="513946" cy="8480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46;p12">
              <a:extLst>
                <a:ext uri="{FF2B5EF4-FFF2-40B4-BE49-F238E27FC236}">
                  <a16:creationId xmlns:a16="http://schemas.microsoft.com/office/drawing/2014/main" id="{53B1D32D-0A38-7B33-60EF-DF1E2568E274}"/>
                </a:ext>
              </a:extLst>
            </p:cNvPr>
            <p:cNvSpPr txBox="1"/>
            <p:nvPr/>
          </p:nvSpPr>
          <p:spPr>
            <a:xfrm>
              <a:off x="4734852" y="1352351"/>
              <a:ext cx="774571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Client</a:t>
              </a:r>
              <a:endParaRPr/>
            </a:p>
          </p:txBody>
        </p:sp>
        <p:pic>
          <p:nvPicPr>
            <p:cNvPr id="8" name="Google Shape;147;p12" descr="https://encrypted-tbn0.google.com/images?q=tbn:ANd9GcRZGYtI1g65qi6buOx6yaVkhIfiEy5RVK4Nl6hm3vhDq4W7bahD">
              <a:extLst>
                <a:ext uri="{FF2B5EF4-FFF2-40B4-BE49-F238E27FC236}">
                  <a16:creationId xmlns:a16="http://schemas.microsoft.com/office/drawing/2014/main" id="{0011A99B-C651-44FE-613A-0A1F9FBFA1C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43800" y="1004733"/>
              <a:ext cx="1371037" cy="10645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148;p12">
              <a:extLst>
                <a:ext uri="{FF2B5EF4-FFF2-40B4-BE49-F238E27FC236}">
                  <a16:creationId xmlns:a16="http://schemas.microsoft.com/office/drawing/2014/main" id="{8FBC2E2E-EC4A-7998-2AE8-2877C266F5FD}"/>
                </a:ext>
              </a:extLst>
            </p:cNvPr>
            <p:cNvSpPr txBox="1"/>
            <p:nvPr/>
          </p:nvSpPr>
          <p:spPr>
            <a:xfrm>
              <a:off x="7797149" y="1352351"/>
              <a:ext cx="86433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Server</a:t>
              </a:r>
              <a:endParaRPr/>
            </a:p>
          </p:txBody>
        </p:sp>
        <p:pic>
          <p:nvPicPr>
            <p:cNvPr id="10" name="Google Shape;149;p12" descr="http://divitodesign.com/wp-content/uploads/2011/08/Web-Hosting-Servers.jpg?6260e0">
              <a:extLst>
                <a:ext uri="{FF2B5EF4-FFF2-40B4-BE49-F238E27FC236}">
                  <a16:creationId xmlns:a16="http://schemas.microsoft.com/office/drawing/2014/main" id="{38FBF154-5B0C-F53A-3610-D88CE35696A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05730" y="866822"/>
              <a:ext cx="1208186" cy="1340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50;p12">
              <a:extLst>
                <a:ext uri="{FF2B5EF4-FFF2-40B4-BE49-F238E27FC236}">
                  <a16:creationId xmlns:a16="http://schemas.microsoft.com/office/drawing/2014/main" id="{93E068C4-AB32-A999-FE9E-A60998D6C172}"/>
                </a:ext>
              </a:extLst>
            </p:cNvPr>
            <p:cNvSpPr txBox="1"/>
            <p:nvPr/>
          </p:nvSpPr>
          <p:spPr>
            <a:xfrm>
              <a:off x="6073834" y="1352351"/>
              <a:ext cx="671979" cy="36933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</a:t>
              </a:r>
              <a:endParaRPr dirty="0"/>
            </a:p>
          </p:txBody>
        </p:sp>
        <p:grpSp>
          <p:nvGrpSpPr>
            <p:cNvPr id="12" name="Google Shape;151;p12">
              <a:extLst>
                <a:ext uri="{FF2B5EF4-FFF2-40B4-BE49-F238E27FC236}">
                  <a16:creationId xmlns:a16="http://schemas.microsoft.com/office/drawing/2014/main" id="{C30B2033-25F1-D777-82B9-0E445994B2DE}"/>
                </a:ext>
              </a:extLst>
            </p:cNvPr>
            <p:cNvGrpSpPr/>
            <p:nvPr/>
          </p:nvGrpSpPr>
          <p:grpSpPr>
            <a:xfrm>
              <a:off x="4953000" y="2050018"/>
              <a:ext cx="3505200" cy="369332"/>
              <a:chOff x="4953000" y="1897618"/>
              <a:chExt cx="3505200" cy="369332"/>
            </a:xfrm>
          </p:grpSpPr>
          <p:cxnSp>
            <p:nvCxnSpPr>
              <p:cNvPr id="19" name="Google Shape;152;p12">
                <a:extLst>
                  <a:ext uri="{FF2B5EF4-FFF2-40B4-BE49-F238E27FC236}">
                    <a16:creationId xmlns:a16="http://schemas.microsoft.com/office/drawing/2014/main" id="{8B4FAEF5-A48C-A4A4-AE62-F06D6AFE111F}"/>
                  </a:ext>
                </a:extLst>
              </p:cNvPr>
              <p:cNvCxnSpPr/>
              <p:nvPr/>
            </p:nvCxnSpPr>
            <p:spPr>
              <a:xfrm>
                <a:off x="7086600" y="2266950"/>
                <a:ext cx="137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61C61"/>
                </a:solidFill>
                <a:prstDash val="dash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20" name="Google Shape;153;p12">
                <a:extLst>
                  <a:ext uri="{FF2B5EF4-FFF2-40B4-BE49-F238E27FC236}">
                    <a16:creationId xmlns:a16="http://schemas.microsoft.com/office/drawing/2014/main" id="{D4712C7B-8333-D83D-329B-159C7B42A360}"/>
                  </a:ext>
                </a:extLst>
              </p:cNvPr>
              <p:cNvSpPr/>
              <p:nvPr/>
            </p:nvSpPr>
            <p:spPr>
              <a:xfrm>
                <a:off x="4953000" y="1897618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montana.edu</a:t>
                </a:r>
                <a:endParaRPr dirty="0"/>
              </a:p>
            </p:txBody>
          </p:sp>
          <p:cxnSp>
            <p:nvCxnSpPr>
              <p:cNvPr id="21" name="Google Shape;154;p12">
                <a:extLst>
                  <a:ext uri="{FF2B5EF4-FFF2-40B4-BE49-F238E27FC236}">
                    <a16:creationId xmlns:a16="http://schemas.microsoft.com/office/drawing/2014/main" id="{20D3956E-EE0F-69DE-7BFF-7CA6564A9657}"/>
                  </a:ext>
                </a:extLst>
              </p:cNvPr>
              <p:cNvCxnSpPr/>
              <p:nvPr/>
            </p:nvCxnSpPr>
            <p:spPr>
              <a:xfrm rot="10800000">
                <a:off x="4953000" y="2266950"/>
                <a:ext cx="2133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" name="Google Shape;155;p12">
                <a:extLst>
                  <a:ext uri="{FF2B5EF4-FFF2-40B4-BE49-F238E27FC236}">
                    <a16:creationId xmlns:a16="http://schemas.microsoft.com/office/drawing/2014/main" id="{9FFCCAA9-3387-6367-CF3A-4CCECADF5A59}"/>
                  </a:ext>
                </a:extLst>
              </p:cNvPr>
              <p:cNvSpPr/>
              <p:nvPr/>
            </p:nvSpPr>
            <p:spPr>
              <a:xfrm>
                <a:off x="7162800" y="1897618"/>
                <a:ext cx="56457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???</a:t>
                </a:r>
                <a:endParaRPr/>
              </a:p>
            </p:txBody>
          </p:sp>
        </p:grpSp>
        <p:grpSp>
          <p:nvGrpSpPr>
            <p:cNvPr id="13" name="Google Shape;156;p12">
              <a:extLst>
                <a:ext uri="{FF2B5EF4-FFF2-40B4-BE49-F238E27FC236}">
                  <a16:creationId xmlns:a16="http://schemas.microsoft.com/office/drawing/2014/main" id="{02578DAD-A2F8-C6C0-34E0-5126F4DC0267}"/>
                </a:ext>
              </a:extLst>
            </p:cNvPr>
            <p:cNvGrpSpPr/>
            <p:nvPr/>
          </p:nvGrpSpPr>
          <p:grpSpPr>
            <a:xfrm>
              <a:off x="4955150" y="2431018"/>
              <a:ext cx="1454673" cy="369332"/>
              <a:chOff x="4955150" y="2202418"/>
              <a:chExt cx="1454673" cy="369332"/>
            </a:xfrm>
          </p:grpSpPr>
          <p:cxnSp>
            <p:nvCxnSpPr>
              <p:cNvPr id="17" name="Google Shape;157;p12">
                <a:extLst>
                  <a:ext uri="{FF2B5EF4-FFF2-40B4-BE49-F238E27FC236}">
                    <a16:creationId xmlns:a16="http://schemas.microsoft.com/office/drawing/2014/main" id="{91342030-5AB5-9AA9-2BBF-B18456A23481}"/>
                  </a:ext>
                </a:extLst>
              </p:cNvPr>
              <p:cNvCxnSpPr/>
              <p:nvPr/>
            </p:nvCxnSpPr>
            <p:spPr>
              <a:xfrm>
                <a:off x="4955150" y="2571750"/>
                <a:ext cx="1454673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61C61"/>
                </a:solidFill>
                <a:prstDash val="solid"/>
                <a:round/>
                <a:headEnd type="stealth" w="med" len="med"/>
                <a:tailEnd type="stealth" w="med" len="med"/>
              </a:ln>
            </p:spPr>
          </p:cxnSp>
          <p:sp>
            <p:nvSpPr>
              <p:cNvPr id="18" name="Google Shape;158;p12">
                <a:extLst>
                  <a:ext uri="{FF2B5EF4-FFF2-40B4-BE49-F238E27FC236}">
                    <a16:creationId xmlns:a16="http://schemas.microsoft.com/office/drawing/2014/main" id="{41845949-265C-44C3-0059-B979495C63E4}"/>
                  </a:ext>
                </a:extLst>
              </p:cNvPr>
              <p:cNvSpPr txBox="1"/>
              <p:nvPr/>
            </p:nvSpPr>
            <p:spPr>
              <a:xfrm>
                <a:off x="4955150" y="2202418"/>
                <a:ext cx="14157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DNS lookup</a:t>
                </a:r>
                <a:endParaRPr/>
              </a:p>
            </p:txBody>
          </p:sp>
        </p:grpSp>
        <p:grpSp>
          <p:nvGrpSpPr>
            <p:cNvPr id="14" name="Google Shape;159;p12">
              <a:extLst>
                <a:ext uri="{FF2B5EF4-FFF2-40B4-BE49-F238E27FC236}">
                  <a16:creationId xmlns:a16="http://schemas.microsoft.com/office/drawing/2014/main" id="{81A96177-7A0F-144F-4BE3-CEBF82203FD7}"/>
                </a:ext>
              </a:extLst>
            </p:cNvPr>
            <p:cNvGrpSpPr/>
            <p:nvPr/>
          </p:nvGrpSpPr>
          <p:grpSpPr>
            <a:xfrm>
              <a:off x="4953000" y="2812018"/>
              <a:ext cx="3505200" cy="369332"/>
              <a:chOff x="4953000" y="2601952"/>
              <a:chExt cx="3505200" cy="369332"/>
            </a:xfrm>
          </p:grpSpPr>
          <p:cxnSp>
            <p:nvCxnSpPr>
              <p:cNvPr id="15" name="Google Shape;160;p12">
                <a:extLst>
                  <a:ext uri="{FF2B5EF4-FFF2-40B4-BE49-F238E27FC236}">
                    <a16:creationId xmlns:a16="http://schemas.microsoft.com/office/drawing/2014/main" id="{33B932EB-C32E-36E4-9992-9DA35A8EF59F}"/>
                  </a:ext>
                </a:extLst>
              </p:cNvPr>
              <p:cNvCxnSpPr/>
              <p:nvPr/>
            </p:nvCxnSpPr>
            <p:spPr>
              <a:xfrm>
                <a:off x="4955150" y="2971284"/>
                <a:ext cx="350305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61C61"/>
                </a:solidFill>
                <a:prstDash val="solid"/>
                <a:round/>
                <a:headEnd type="none" w="sm" len="sm"/>
                <a:tailEnd type="stealth" w="med" len="med"/>
              </a:ln>
            </p:spPr>
          </p:cxnSp>
          <p:sp>
            <p:nvSpPr>
              <p:cNvPr id="16" name="Google Shape;161;p12">
                <a:extLst>
                  <a:ext uri="{FF2B5EF4-FFF2-40B4-BE49-F238E27FC236}">
                    <a16:creationId xmlns:a16="http://schemas.microsoft.com/office/drawing/2014/main" id="{9D58F147-3710-02FF-8A9B-7377BFC13CCE}"/>
                  </a:ext>
                </a:extLst>
              </p:cNvPr>
              <p:cNvSpPr/>
              <p:nvPr/>
            </p:nvSpPr>
            <p:spPr>
              <a:xfrm>
                <a:off x="4953000" y="2601952"/>
                <a:ext cx="15776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153.90.3.95</a:t>
                </a:r>
                <a:endParaRPr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887308A-F4A7-C788-BA56-FB6E0301DF14}"/>
              </a:ext>
            </a:extLst>
          </p:cNvPr>
          <p:cNvSpPr txBox="1"/>
          <p:nvPr/>
        </p:nvSpPr>
        <p:spPr>
          <a:xfrm>
            <a:off x="1066800" y="951619"/>
            <a:ext cx="4530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 layer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Lookups over UDP on port 53</a:t>
            </a:r>
          </a:p>
        </p:txBody>
      </p:sp>
      <p:grpSp>
        <p:nvGrpSpPr>
          <p:cNvPr id="26" name="Google Shape;172;p13">
            <a:extLst>
              <a:ext uri="{FF2B5EF4-FFF2-40B4-BE49-F238E27FC236}">
                <a16:creationId xmlns:a16="http://schemas.microsoft.com/office/drawing/2014/main" id="{7FAEB481-6890-89B3-9665-1A1766AC0F10}"/>
              </a:ext>
            </a:extLst>
          </p:cNvPr>
          <p:cNvGrpSpPr/>
          <p:nvPr/>
        </p:nvGrpSpPr>
        <p:grpSpPr>
          <a:xfrm>
            <a:off x="7369518" y="4171673"/>
            <a:ext cx="4822482" cy="1526466"/>
            <a:chOff x="230" y="510"/>
            <a:chExt cx="5776" cy="1952"/>
          </a:xfrm>
        </p:grpSpPr>
        <p:sp>
          <p:nvSpPr>
            <p:cNvPr id="27" name="Google Shape;173;p13">
              <a:extLst>
                <a:ext uri="{FF2B5EF4-FFF2-40B4-BE49-F238E27FC236}">
                  <a16:creationId xmlns:a16="http://schemas.microsoft.com/office/drawing/2014/main" id="{081E2B6A-9E7B-708A-E52B-3F74BE7DBA37}"/>
                </a:ext>
              </a:extLst>
            </p:cNvPr>
            <p:cNvSpPr txBox="1"/>
            <p:nvPr/>
          </p:nvSpPr>
          <p:spPr>
            <a:xfrm>
              <a:off x="2055" y="510"/>
              <a:ext cx="1734" cy="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Root DNS Servers</a:t>
              </a:r>
              <a:endParaRPr/>
            </a:p>
          </p:txBody>
        </p:sp>
        <p:sp>
          <p:nvSpPr>
            <p:cNvPr id="30" name="Google Shape;174;p13">
              <a:extLst>
                <a:ext uri="{FF2B5EF4-FFF2-40B4-BE49-F238E27FC236}">
                  <a16:creationId xmlns:a16="http://schemas.microsoft.com/office/drawing/2014/main" id="{A1B90C3F-B43A-F7C3-5B69-901D0A5B2B33}"/>
                </a:ext>
              </a:extLst>
            </p:cNvPr>
            <p:cNvSpPr txBox="1"/>
            <p:nvPr/>
          </p:nvSpPr>
          <p:spPr>
            <a:xfrm>
              <a:off x="504" y="1253"/>
              <a:ext cx="1663" cy="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DNS servers</a:t>
              </a:r>
              <a:endParaRPr/>
            </a:p>
          </p:txBody>
        </p:sp>
        <p:sp>
          <p:nvSpPr>
            <p:cNvPr id="31" name="Google Shape;175;p13">
              <a:extLst>
                <a:ext uri="{FF2B5EF4-FFF2-40B4-BE49-F238E27FC236}">
                  <a16:creationId xmlns:a16="http://schemas.microsoft.com/office/drawing/2014/main" id="{F3AB3062-BA0E-F83B-23A0-BC4FEABB1827}"/>
                </a:ext>
              </a:extLst>
            </p:cNvPr>
            <p:cNvSpPr txBox="1"/>
            <p:nvPr/>
          </p:nvSpPr>
          <p:spPr>
            <a:xfrm>
              <a:off x="2280" y="1253"/>
              <a:ext cx="1581" cy="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 DNS servers</a:t>
              </a:r>
              <a:endParaRPr/>
            </a:p>
          </p:txBody>
        </p:sp>
        <p:sp>
          <p:nvSpPr>
            <p:cNvPr id="32" name="Google Shape;176;p13">
              <a:extLst>
                <a:ext uri="{FF2B5EF4-FFF2-40B4-BE49-F238E27FC236}">
                  <a16:creationId xmlns:a16="http://schemas.microsoft.com/office/drawing/2014/main" id="{36E34229-19C7-B1A8-88FB-16D2951D6750}"/>
                </a:ext>
              </a:extLst>
            </p:cNvPr>
            <p:cNvSpPr txBox="1"/>
            <p:nvPr/>
          </p:nvSpPr>
          <p:spPr>
            <a:xfrm>
              <a:off x="4008" y="1253"/>
              <a:ext cx="1621" cy="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edu DNS servers</a:t>
              </a:r>
              <a:endParaRPr/>
            </a:p>
          </p:txBody>
        </p:sp>
        <p:cxnSp>
          <p:nvCxnSpPr>
            <p:cNvPr id="33" name="Google Shape;177;p13">
              <a:extLst>
                <a:ext uri="{FF2B5EF4-FFF2-40B4-BE49-F238E27FC236}">
                  <a16:creationId xmlns:a16="http://schemas.microsoft.com/office/drawing/2014/main" id="{7F49D2B8-E09C-628B-0B70-C19CA6CBE42C}"/>
                </a:ext>
              </a:extLst>
            </p:cNvPr>
            <p:cNvCxnSpPr/>
            <p:nvPr/>
          </p:nvCxnSpPr>
          <p:spPr>
            <a:xfrm flipH="1">
              <a:off x="1344" y="864"/>
              <a:ext cx="1392" cy="432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178;p13">
              <a:extLst>
                <a:ext uri="{FF2B5EF4-FFF2-40B4-BE49-F238E27FC236}">
                  <a16:creationId xmlns:a16="http://schemas.microsoft.com/office/drawing/2014/main" id="{30F9DA6E-B557-9FDE-84A7-464B7DBD08E1}"/>
                </a:ext>
              </a:extLst>
            </p:cNvPr>
            <p:cNvCxnSpPr/>
            <p:nvPr/>
          </p:nvCxnSpPr>
          <p:spPr>
            <a:xfrm>
              <a:off x="2928" y="816"/>
              <a:ext cx="0" cy="48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179;p13">
              <a:extLst>
                <a:ext uri="{FF2B5EF4-FFF2-40B4-BE49-F238E27FC236}">
                  <a16:creationId xmlns:a16="http://schemas.microsoft.com/office/drawing/2014/main" id="{CD4DAFF1-C6CF-0E70-C9B1-B981CB082A43}"/>
                </a:ext>
              </a:extLst>
            </p:cNvPr>
            <p:cNvCxnSpPr/>
            <p:nvPr/>
          </p:nvCxnSpPr>
          <p:spPr>
            <a:xfrm>
              <a:off x="3168" y="864"/>
              <a:ext cx="1440" cy="43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80;p13">
              <a:extLst>
                <a:ext uri="{FF2B5EF4-FFF2-40B4-BE49-F238E27FC236}">
                  <a16:creationId xmlns:a16="http://schemas.microsoft.com/office/drawing/2014/main" id="{1F1A7618-AAA7-8CF1-4816-5910138BCD0B}"/>
                </a:ext>
              </a:extLst>
            </p:cNvPr>
            <p:cNvSpPr txBox="1"/>
            <p:nvPr/>
          </p:nvSpPr>
          <p:spPr>
            <a:xfrm>
              <a:off x="3616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poly.edu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37" name="Google Shape;181;p13">
              <a:extLst>
                <a:ext uri="{FF2B5EF4-FFF2-40B4-BE49-F238E27FC236}">
                  <a16:creationId xmlns:a16="http://schemas.microsoft.com/office/drawing/2014/main" id="{04FE94AE-A8DE-AD8F-88E9-DC9350CE73F8}"/>
                </a:ext>
              </a:extLst>
            </p:cNvPr>
            <p:cNvSpPr txBox="1"/>
            <p:nvPr/>
          </p:nvSpPr>
          <p:spPr>
            <a:xfrm>
              <a:off x="4742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umass.edu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38" name="Google Shape;182;p13">
              <a:extLst>
                <a:ext uri="{FF2B5EF4-FFF2-40B4-BE49-F238E27FC236}">
                  <a16:creationId xmlns:a16="http://schemas.microsoft.com/office/drawing/2014/main" id="{C3CF70CE-C706-99F7-0D19-57D2DE1B2748}"/>
                </a:ext>
              </a:extLst>
            </p:cNvPr>
            <p:cNvCxnSpPr/>
            <p:nvPr/>
          </p:nvCxnSpPr>
          <p:spPr>
            <a:xfrm flipH="1">
              <a:off x="4224" y="1536"/>
              <a:ext cx="336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183;p13">
              <a:extLst>
                <a:ext uri="{FF2B5EF4-FFF2-40B4-BE49-F238E27FC236}">
                  <a16:creationId xmlns:a16="http://schemas.microsoft.com/office/drawing/2014/main" id="{E377A83A-D896-0061-99DC-89D12934759D}"/>
                </a:ext>
              </a:extLst>
            </p:cNvPr>
            <p:cNvCxnSpPr/>
            <p:nvPr/>
          </p:nvCxnSpPr>
          <p:spPr>
            <a:xfrm>
              <a:off x="4848" y="1536"/>
              <a:ext cx="288" cy="24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" name="Google Shape;184;p13">
              <a:extLst>
                <a:ext uri="{FF2B5EF4-FFF2-40B4-BE49-F238E27FC236}">
                  <a16:creationId xmlns:a16="http://schemas.microsoft.com/office/drawing/2014/main" id="{1BA25A85-6D69-96E0-A694-CC7C4E52CB5E}"/>
                </a:ext>
              </a:extLst>
            </p:cNvPr>
            <p:cNvSpPr txBox="1"/>
            <p:nvPr/>
          </p:nvSpPr>
          <p:spPr>
            <a:xfrm>
              <a:off x="230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yahoo.com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sp>
          <p:nvSpPr>
            <p:cNvPr id="41" name="Google Shape;185;p13">
              <a:extLst>
                <a:ext uri="{FF2B5EF4-FFF2-40B4-BE49-F238E27FC236}">
                  <a16:creationId xmlns:a16="http://schemas.microsoft.com/office/drawing/2014/main" id="{8BA42EB3-76ED-EAA0-E4DD-0EC2163FE084}"/>
                </a:ext>
              </a:extLst>
            </p:cNvPr>
            <p:cNvSpPr txBox="1"/>
            <p:nvPr/>
          </p:nvSpPr>
          <p:spPr>
            <a:xfrm>
              <a:off x="1356" y="1872"/>
              <a:ext cx="1273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amazon.com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42" name="Google Shape;186;p13">
              <a:extLst>
                <a:ext uri="{FF2B5EF4-FFF2-40B4-BE49-F238E27FC236}">
                  <a16:creationId xmlns:a16="http://schemas.microsoft.com/office/drawing/2014/main" id="{E718783E-F2E6-66E8-42F2-021A518174A3}"/>
                </a:ext>
              </a:extLst>
            </p:cNvPr>
            <p:cNvCxnSpPr/>
            <p:nvPr/>
          </p:nvCxnSpPr>
          <p:spPr>
            <a:xfrm flipH="1">
              <a:off x="768" y="1584"/>
              <a:ext cx="192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87;p13">
              <a:extLst>
                <a:ext uri="{FF2B5EF4-FFF2-40B4-BE49-F238E27FC236}">
                  <a16:creationId xmlns:a16="http://schemas.microsoft.com/office/drawing/2014/main" id="{71F50A7C-5414-F040-1C3C-CCF5793CBA5B}"/>
                </a:ext>
              </a:extLst>
            </p:cNvPr>
            <p:cNvCxnSpPr/>
            <p:nvPr/>
          </p:nvCxnSpPr>
          <p:spPr>
            <a:xfrm>
              <a:off x="1392" y="1584"/>
              <a:ext cx="240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" name="Google Shape;188;p13">
              <a:extLst>
                <a:ext uri="{FF2B5EF4-FFF2-40B4-BE49-F238E27FC236}">
                  <a16:creationId xmlns:a16="http://schemas.microsoft.com/office/drawing/2014/main" id="{4A7396E9-532A-690F-D1C4-292F96AD1105}"/>
                </a:ext>
              </a:extLst>
            </p:cNvPr>
            <p:cNvSpPr txBox="1"/>
            <p:nvPr/>
          </p:nvSpPr>
          <p:spPr>
            <a:xfrm>
              <a:off x="2491" y="1872"/>
              <a:ext cx="1264" cy="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pbs.org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DNS servers</a:t>
              </a:r>
              <a:endParaRPr/>
            </a:p>
          </p:txBody>
        </p:sp>
        <p:cxnSp>
          <p:nvCxnSpPr>
            <p:cNvPr id="45" name="Google Shape;189;p13">
              <a:extLst>
                <a:ext uri="{FF2B5EF4-FFF2-40B4-BE49-F238E27FC236}">
                  <a16:creationId xmlns:a16="http://schemas.microsoft.com/office/drawing/2014/main" id="{56197271-4398-BAE5-717A-D0337A167019}"/>
                </a:ext>
              </a:extLst>
            </p:cNvPr>
            <p:cNvCxnSpPr/>
            <p:nvPr/>
          </p:nvCxnSpPr>
          <p:spPr>
            <a:xfrm>
              <a:off x="2928" y="1536"/>
              <a:ext cx="0" cy="28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947E057-93E6-A5B2-0A60-81FE05EC7191}"/>
              </a:ext>
            </a:extLst>
          </p:cNvPr>
          <p:cNvSpPr txBox="1"/>
          <p:nvPr/>
        </p:nvSpPr>
        <p:spPr>
          <a:xfrm>
            <a:off x="2938701" y="1693191"/>
            <a:ext cx="342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(handshake not needed)</a:t>
            </a:r>
          </a:p>
          <a:p>
            <a:r>
              <a:rPr lang="en-US" sz="1200" dirty="0"/>
              <a:t>(DNS requests are small)</a:t>
            </a:r>
          </a:p>
          <a:p>
            <a:r>
              <a:rPr lang="en-US" sz="1200" dirty="0"/>
              <a:t>(reliability can be added in the application layer)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C25220-3A95-0E65-7E9E-F04BCC861049}"/>
              </a:ext>
            </a:extLst>
          </p:cNvPr>
          <p:cNvSpPr txBox="1"/>
          <p:nvPr/>
        </p:nvSpPr>
        <p:spPr>
          <a:xfrm>
            <a:off x="575105" y="3822211"/>
            <a:ext cx="35573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DNS servers are also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Acts as a 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Maintained by ISP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Caches records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AB5E358-1C66-87E3-AA06-034B0D73BC20}"/>
              </a:ext>
            </a:extLst>
          </p:cNvPr>
          <p:cNvSpPr txBox="1"/>
          <p:nvPr/>
        </p:nvSpPr>
        <p:spPr>
          <a:xfrm>
            <a:off x="552514" y="5289232"/>
            <a:ext cx="4061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DNS records are also stored and maintained in your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issues??</a:t>
            </a:r>
          </a:p>
        </p:txBody>
      </p:sp>
      <p:pic>
        <p:nvPicPr>
          <p:cNvPr id="2050" name="Picture 2" descr="Eyes Emoji (U+1F440)">
            <a:extLst>
              <a:ext uri="{FF2B5EF4-FFF2-40B4-BE49-F238E27FC236}">
                <a16:creationId xmlns:a16="http://schemas.microsoft.com/office/drawing/2014/main" id="{692BFE93-24EE-ABF0-A47C-4E331615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58" y="6015911"/>
            <a:ext cx="393302" cy="39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1687176-73B0-E47B-30B9-B4E8FF1429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7553" y="3922309"/>
            <a:ext cx="2562225" cy="125705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31BADD5-DA95-0CAF-7FCB-42A2C990F399}"/>
              </a:ext>
            </a:extLst>
          </p:cNvPr>
          <p:cNvSpPr txBox="1"/>
          <p:nvPr/>
        </p:nvSpPr>
        <p:spPr>
          <a:xfrm>
            <a:off x="7838148" y="6113104"/>
            <a:ext cx="3550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What if an IP address gets changed?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0245AF-7CCF-8F26-8A6A-3286E18F6373}"/>
              </a:ext>
            </a:extLst>
          </p:cNvPr>
          <p:cNvSpPr txBox="1"/>
          <p:nvPr/>
        </p:nvSpPr>
        <p:spPr>
          <a:xfrm>
            <a:off x="685800" y="2707652"/>
            <a:ext cx="5224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provides hostname to IP mappings, host aliasing, mail server aliasing, and load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35902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9705AE2-932E-F6A1-84DF-76A7AF1FC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7810"/>
            <a:ext cx="7543800" cy="14382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C1F520-D4D8-CF25-3201-BE3F34B4C49D}"/>
              </a:ext>
            </a:extLst>
          </p:cNvPr>
          <p:cNvSpPr txBox="1"/>
          <p:nvPr/>
        </p:nvSpPr>
        <p:spPr>
          <a:xfrm>
            <a:off x="7391400" y="1776085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76F97F-8988-ECBD-63B6-A3B2559B4D18}"/>
              </a:ext>
            </a:extLst>
          </p:cNvPr>
          <p:cNvSpPr txBox="1"/>
          <p:nvPr/>
        </p:nvSpPr>
        <p:spPr>
          <a:xfrm>
            <a:off x="2819400" y="5687038"/>
            <a:ext cx="667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dirty="0"/>
              <a:t> also works. This is what you will use in the lab)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BF821-21BB-E3F6-5F83-267835D00A7C}"/>
              </a:ext>
            </a:extLst>
          </p:cNvPr>
          <p:cNvSpPr txBox="1"/>
          <p:nvPr/>
        </p:nvSpPr>
        <p:spPr>
          <a:xfrm>
            <a:off x="7162800" y="5869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3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838200" y="12192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Wireshark Lab 1 due </a:t>
            </a:r>
            <a:r>
              <a:rPr lang="en-US" sz="2800" b="1" dirty="0"/>
              <a:t>this Friday @ 11:59 PM</a:t>
            </a:r>
          </a:p>
          <a:p>
            <a:endParaRPr lang="en-US" sz="2800" b="1" dirty="0"/>
          </a:p>
          <a:p>
            <a:r>
              <a:rPr lang="en-US" sz="2800" dirty="0"/>
              <a:t>PA1 Posted, due on </a:t>
            </a:r>
            <a:r>
              <a:rPr lang="en-US" sz="2800" b="1" dirty="0"/>
              <a:t>Sunday</a:t>
            </a:r>
            <a:r>
              <a:rPr lang="en-US" sz="2800" dirty="0"/>
              <a:t> </a:t>
            </a:r>
            <a:r>
              <a:rPr lang="en-US" sz="2800" b="1" dirty="0"/>
              <a:t>September 22nd  </a:t>
            </a:r>
          </a:p>
        </p:txBody>
      </p:sp>
    </p:spTree>
    <p:extLst>
      <p:ext uri="{BB962C8B-B14F-4D97-AF65-F5344CB8AC3E}">
        <p14:creationId xmlns:p14="http://schemas.microsoft.com/office/powerpoint/2010/main" val="344312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42AC4-5371-7B3D-14FF-76940D7A0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068356"/>
            <a:ext cx="5915025" cy="800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D2E0E7-DFFD-F293-606B-E55C8270B338}"/>
              </a:ext>
            </a:extLst>
          </p:cNvPr>
          <p:cNvGrpSpPr/>
          <p:nvPr/>
        </p:nvGrpSpPr>
        <p:grpSpPr>
          <a:xfrm>
            <a:off x="9802931" y="2451993"/>
            <a:ext cx="155520" cy="237960"/>
            <a:chOff x="9802931" y="2451993"/>
            <a:chExt cx="155520" cy="2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58C7E7-B332-5430-6DA4-AD14EC51B3D7}"/>
                    </a:ext>
                  </a:extLst>
                </p14:cNvPr>
                <p14:cNvContentPartPr/>
                <p14:nvPr/>
              </p14:nvContentPartPr>
              <p14:xfrm>
                <a:off x="9802931" y="2451993"/>
                <a:ext cx="10440" cy="198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58C7E7-B332-5430-6DA4-AD14EC51B3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84931" y="2434353"/>
                  <a:ext cx="46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11F68D9-2CD4-AC1E-80DC-76877DEEED42}"/>
                    </a:ext>
                  </a:extLst>
                </p14:cNvPr>
                <p14:cNvContentPartPr/>
                <p14:nvPr/>
              </p14:nvContentPartPr>
              <p14:xfrm>
                <a:off x="9931811" y="2481153"/>
                <a:ext cx="26640" cy="208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11F68D9-2CD4-AC1E-80DC-76877DEEED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14171" y="2463153"/>
                  <a:ext cx="6228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675144-0788-3ABD-5415-C6539EF89686}"/>
                  </a:ext>
                </a:extLst>
              </p14:cNvPr>
              <p14:cNvContentPartPr/>
              <p14:nvPr/>
            </p14:nvContentPartPr>
            <p14:xfrm>
              <a:off x="9625811" y="2862393"/>
              <a:ext cx="396720" cy="176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675144-0788-3ABD-5415-C6539EF896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08171" y="2844753"/>
                <a:ext cx="432360" cy="2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778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487B9-E16B-631F-911D-2082E6688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743200"/>
            <a:ext cx="5743638" cy="4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6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90643-8DBF-22BD-0E42-FD34C337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280" y="3352800"/>
            <a:ext cx="5791200" cy="4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1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D5A19-2A1B-7231-60E0-D5BB2FF06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58" y="2895600"/>
            <a:ext cx="5520642" cy="16646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99FFD-3D7C-6DDA-BB73-38C255592554}"/>
              </a:ext>
            </a:extLst>
          </p:cNvPr>
          <p:cNvSpPr txBox="1"/>
          <p:nvPr/>
        </p:nvSpPr>
        <p:spPr>
          <a:xfrm rot="1749658">
            <a:off x="7284189" y="4056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8AE35E-CAA7-C87C-390C-28FDF1B4AA5D}"/>
                  </a:ext>
                </a:extLst>
              </p14:cNvPr>
              <p14:cNvContentPartPr/>
              <p14:nvPr/>
            </p14:nvContentPartPr>
            <p14:xfrm>
              <a:off x="6899590" y="3195828"/>
              <a:ext cx="249840" cy="131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8AE35E-CAA7-C87C-390C-28FDF1B4AA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0950" y="3186828"/>
                <a:ext cx="2674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441628-DFA6-B1B9-7036-401504ACD6F6}"/>
                  </a:ext>
                </a:extLst>
              </p14:cNvPr>
              <p14:cNvContentPartPr/>
              <p14:nvPr/>
            </p14:nvContentPartPr>
            <p14:xfrm>
              <a:off x="6934200" y="4413741"/>
              <a:ext cx="243000" cy="129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441628-DFA6-B1B9-7036-401504ACD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25560" y="4405101"/>
                <a:ext cx="260640" cy="14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622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9AB6D-1452-79EA-C786-8981D6DA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457200"/>
            <a:ext cx="6781800" cy="3295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CE924E-AECA-427D-8B9F-A474F9F17A3B}"/>
                  </a:ext>
                </a:extLst>
              </p14:cNvPr>
              <p14:cNvContentPartPr/>
              <p14:nvPr/>
            </p14:nvContentPartPr>
            <p14:xfrm>
              <a:off x="7777931" y="771153"/>
              <a:ext cx="234720" cy="220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CE924E-AECA-427D-8B9F-A474F9F17A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9931" y="753513"/>
                <a:ext cx="270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8A83E0F-33DA-643A-8423-76F99E50EC3F}"/>
                  </a:ext>
                </a:extLst>
              </p14:cNvPr>
              <p14:cNvContentPartPr/>
              <p14:nvPr/>
            </p14:nvContentPartPr>
            <p14:xfrm>
              <a:off x="9891851" y="705993"/>
              <a:ext cx="802800" cy="21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8A83E0F-33DA-643A-8423-76F99E50EC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4211" y="688353"/>
                <a:ext cx="83844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8033520-6D7F-E85B-D8F4-8E9C93E5EAAD}"/>
              </a:ext>
            </a:extLst>
          </p:cNvPr>
          <p:cNvGrpSpPr/>
          <p:nvPr/>
        </p:nvGrpSpPr>
        <p:grpSpPr>
          <a:xfrm>
            <a:off x="9858371" y="1950513"/>
            <a:ext cx="1035720" cy="1200240"/>
            <a:chOff x="9858371" y="1950513"/>
            <a:chExt cx="1035720" cy="12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4726D1-BBBB-A666-95FB-B5402B9C591A}"/>
                    </a:ext>
                  </a:extLst>
                </p14:cNvPr>
                <p14:cNvContentPartPr/>
                <p14:nvPr/>
              </p14:nvContentPartPr>
              <p14:xfrm>
                <a:off x="9975011" y="2052393"/>
                <a:ext cx="919080" cy="1098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4726D1-BBBB-A666-95FB-B5402B9C59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7371" y="2034393"/>
                  <a:ext cx="954720" cy="11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0C5985-729E-DBB0-0F98-AEFA3DEEB39C}"/>
                    </a:ext>
                  </a:extLst>
                </p14:cNvPr>
                <p14:cNvContentPartPr/>
                <p14:nvPr/>
              </p14:nvContentPartPr>
              <p14:xfrm>
                <a:off x="9882851" y="1950513"/>
                <a:ext cx="84600" cy="11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0C5985-729E-DBB0-0F98-AEFA3DEEB3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64851" y="1932873"/>
                  <a:ext cx="120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2EA1DE-A3C6-8FA9-971D-7F10DA762813}"/>
                    </a:ext>
                  </a:extLst>
                </p14:cNvPr>
                <p14:cNvContentPartPr/>
                <p14:nvPr/>
              </p14:nvContentPartPr>
              <p14:xfrm>
                <a:off x="9858371" y="2057073"/>
                <a:ext cx="91800" cy="12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2EA1DE-A3C6-8FA9-971D-7F10DA7628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40731" y="2039433"/>
                  <a:ext cx="12744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2A27E0-F4AD-FA6C-600C-030938667A7B}"/>
              </a:ext>
            </a:extLst>
          </p:cNvPr>
          <p:cNvGrpSpPr/>
          <p:nvPr/>
        </p:nvGrpSpPr>
        <p:grpSpPr>
          <a:xfrm>
            <a:off x="11085251" y="2846553"/>
            <a:ext cx="178560" cy="212760"/>
            <a:chOff x="11085251" y="2846553"/>
            <a:chExt cx="17856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3E7873-1F4E-98C8-F344-6252D58F99F9}"/>
                    </a:ext>
                  </a:extLst>
                </p14:cNvPr>
                <p14:cNvContentPartPr/>
                <p14:nvPr/>
              </p14:nvContentPartPr>
              <p14:xfrm>
                <a:off x="11093171" y="2846553"/>
                <a:ext cx="4680" cy="10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3E7873-1F4E-98C8-F344-6252D58F99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75171" y="2828913"/>
                  <a:ext cx="403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05FB56E-A91F-3D9F-CA37-6C1FF7EEDF57}"/>
                    </a:ext>
                  </a:extLst>
                </p14:cNvPr>
                <p14:cNvContentPartPr/>
                <p14:nvPr/>
              </p14:nvContentPartPr>
              <p14:xfrm>
                <a:off x="11088851" y="3046353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05FB56E-A91F-3D9F-CA37-6C1FF7EEDF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71211" y="30283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D4DF85-C944-EB41-CF7C-3B6F5CF9C1D6}"/>
                    </a:ext>
                  </a:extLst>
                </p14:cNvPr>
                <p14:cNvContentPartPr/>
                <p14:nvPr/>
              </p14:nvContentPartPr>
              <p14:xfrm>
                <a:off x="11085251" y="2913513"/>
                <a:ext cx="4320" cy="5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D4DF85-C944-EB41-CF7C-3B6F5CF9C1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67251" y="2895513"/>
                  <a:ext cx="39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75F021-A5D1-2D09-5CDA-0ABAD6328625}"/>
                    </a:ext>
                  </a:extLst>
                </p14:cNvPr>
                <p14:cNvContentPartPr/>
                <p14:nvPr/>
              </p14:nvContentPartPr>
              <p14:xfrm>
                <a:off x="11175971" y="2888313"/>
                <a:ext cx="21240" cy="10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75F021-A5D1-2D09-5CDA-0ABAD632862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57971" y="2870673"/>
                  <a:ext cx="56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6F10D3-3C69-F673-E99F-0E1C6AACDD1F}"/>
                    </a:ext>
                  </a:extLst>
                </p14:cNvPr>
                <p14:cNvContentPartPr/>
                <p14:nvPr/>
              </p14:nvContentPartPr>
              <p14:xfrm>
                <a:off x="11167331" y="3054633"/>
                <a:ext cx="1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6F10D3-3C69-F673-E99F-0E1C6AACDD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49331" y="3036633"/>
                  <a:ext cx="36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E1244C-BD1C-BE58-71BB-0E721ED545D4}"/>
                    </a:ext>
                  </a:extLst>
                </p14:cNvPr>
                <p14:cNvContentPartPr/>
                <p14:nvPr/>
              </p14:nvContentPartPr>
              <p14:xfrm>
                <a:off x="11252291" y="2892273"/>
                <a:ext cx="11520" cy="100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E1244C-BD1C-BE58-71BB-0E721ED545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34651" y="2874633"/>
                  <a:ext cx="47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9C4EBE-3F9C-071F-31C2-A32F872CBC3D}"/>
                    </a:ext>
                  </a:extLst>
                </p14:cNvPr>
                <p14:cNvContentPartPr/>
                <p14:nvPr/>
              </p14:nvContentPartPr>
              <p14:xfrm>
                <a:off x="11251211" y="3058953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9C4EBE-3F9C-071F-31C2-A32F872CBC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233211" y="30409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865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771380" y="762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Commands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6B722-C0AC-27A5-6918-8EB9547515E2}"/>
              </a:ext>
            </a:extLst>
          </p:cNvPr>
          <p:cNvSpPr txBox="1"/>
          <p:nvPr/>
        </p:nvSpPr>
        <p:spPr>
          <a:xfrm>
            <a:off x="381000" y="1143000"/>
            <a:ext cx="6122322" cy="423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30200" algn="l" rtl="0"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DNS services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 address translation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Hostname to IPv6 address translation</a:t>
            </a:r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SzPts val="1600"/>
              <a:buChar char="•"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AAAA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Host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CNAME img.huffingtonpost.com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Mail server aliasing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-t MX montana.edu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Load distribution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huffpost.com | grep "address" | sed -n -e 's/^.*address //p'</a:t>
            </a:r>
          </a:p>
          <a:p>
            <a:pPr marL="742950" lvl="1" indent="-273050" algn="l" rtl="0">
              <a:spcBef>
                <a:spcPts val="440"/>
              </a:spcBef>
              <a:spcAft>
                <a:spcPts val="0"/>
              </a:spcAft>
              <a:buSzPts val="1600"/>
              <a:buChar char="–"/>
            </a:pPr>
            <a:r>
              <a:rPr lang="en-US" sz="1600" dirty="0"/>
              <a:t>Redirection</a:t>
            </a:r>
          </a:p>
          <a:p>
            <a:pPr marL="1143000" lvl="2" indent="-2159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Look up same host from servers in different regions</a:t>
            </a:r>
          </a:p>
          <a:p>
            <a:pPr marL="457200" lvl="2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host google.com 8.8.8.8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22B73B-7BE8-A642-C267-8A1EFCE76A73}"/>
              </a:ext>
            </a:extLst>
          </p:cNvPr>
          <p:cNvSpPr txBox="1"/>
          <p:nvPr/>
        </p:nvSpPr>
        <p:spPr>
          <a:xfrm>
            <a:off x="990600" y="5526955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cached DNS entries on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ipconfig/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displaydns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AE50E-739F-6FDB-5E62-D151D53E1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770282"/>
            <a:ext cx="3705225" cy="1552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C924B2-126A-2C2D-3FF3-93DA4F743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119312"/>
            <a:ext cx="3429000" cy="26193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7870599-BF46-2D8E-B7B9-D6E64017F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673" y="2105073"/>
            <a:ext cx="2514600" cy="199548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69D08B1-B8F1-4AE5-9716-6B4BB65DE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-85233"/>
            <a:ext cx="46958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64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6" name="Google Shape;407;p17">
            <a:extLst>
              <a:ext uri="{FF2B5EF4-FFF2-40B4-BE49-F238E27FC236}">
                <a16:creationId xmlns:a16="http://schemas.microsoft.com/office/drawing/2014/main" id="{4FF37E54-9745-F4F7-A064-578BEED50C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607132"/>
            <a:ext cx="4744864" cy="524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08;p17">
            <a:extLst>
              <a:ext uri="{FF2B5EF4-FFF2-40B4-BE49-F238E27FC236}">
                <a16:creationId xmlns:a16="http://schemas.microsoft.com/office/drawing/2014/main" id="{DC0EF427-F623-86CC-2D0C-97947D132B9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5138" y="476166"/>
            <a:ext cx="5054600" cy="533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3DF502-AE93-1382-AA0D-A3510D23C0E7}"/>
              </a:ext>
            </a:extLst>
          </p:cNvPr>
          <p:cNvSpPr txBox="1"/>
          <p:nvPr/>
        </p:nvSpPr>
        <p:spPr>
          <a:xfrm>
            <a:off x="7924800" y="57964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Lookup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AB6CBA-DB92-1808-84EF-112D9D4DDE52}"/>
              </a:ext>
            </a:extLst>
          </p:cNvPr>
          <p:cNvSpPr txBox="1"/>
          <p:nvPr/>
        </p:nvSpPr>
        <p:spPr>
          <a:xfrm>
            <a:off x="1752600" y="593289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Iterative Lookup</a:t>
            </a:r>
          </a:p>
        </p:txBody>
      </p:sp>
    </p:spTree>
    <p:extLst>
      <p:ext uri="{BB962C8B-B14F-4D97-AF65-F5344CB8AC3E}">
        <p14:creationId xmlns:p14="http://schemas.microsoft.com/office/powerpoint/2010/main" val="3910925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07765"/>
              </p:ext>
            </p:extLst>
          </p:nvPr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</p:spTree>
    <p:extLst>
      <p:ext uri="{BB962C8B-B14F-4D97-AF65-F5344CB8AC3E}">
        <p14:creationId xmlns:p14="http://schemas.microsoft.com/office/powerpoint/2010/main" val="4191330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/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69325-B689-1B7E-0B18-9DCF2DEF8A93}"/>
              </a:ext>
            </a:extLst>
          </p:cNvPr>
          <p:cNvSpPr txBox="1"/>
          <p:nvPr/>
        </p:nvSpPr>
        <p:spPr>
          <a:xfrm>
            <a:off x="3962400" y="2891161"/>
            <a:ext cx="634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TTL</a:t>
            </a:r>
            <a:r>
              <a:rPr lang="en-US" sz="2400" dirty="0"/>
              <a:t> – “Time to Live”. Determines when a resource should be removed from a cache</a:t>
            </a:r>
          </a:p>
        </p:txBody>
      </p:sp>
    </p:spTree>
    <p:extLst>
      <p:ext uri="{BB962C8B-B14F-4D97-AF65-F5344CB8AC3E}">
        <p14:creationId xmlns:p14="http://schemas.microsoft.com/office/powerpoint/2010/main" val="261304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/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69325-B689-1B7E-0B18-9DCF2DEF8A93}"/>
              </a:ext>
            </a:extLst>
          </p:cNvPr>
          <p:cNvSpPr txBox="1"/>
          <p:nvPr/>
        </p:nvSpPr>
        <p:spPr>
          <a:xfrm>
            <a:off x="3962400" y="2891161"/>
            <a:ext cx="6342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TTL</a:t>
            </a:r>
            <a:r>
              <a:rPr lang="en-US" sz="2400" dirty="0"/>
              <a:t> – “Time to Live”. Determines when a resource should be removed from a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F08A6-8CB1-A6FE-F8AC-2AD04D2AEEDB}"/>
              </a:ext>
            </a:extLst>
          </p:cNvPr>
          <p:cNvSpPr txBox="1"/>
          <p:nvPr/>
        </p:nvSpPr>
        <p:spPr>
          <a:xfrm>
            <a:off x="2438400" y="3836187"/>
            <a:ext cx="71561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Type</a:t>
            </a:r>
            <a:r>
              <a:rPr lang="en-US" sz="2400" dirty="0"/>
              <a:t> – type of 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A</a:t>
            </a:r>
            <a:r>
              <a:rPr lang="en-US" sz="2400" dirty="0"/>
              <a:t> – IPv4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AAAA</a:t>
            </a:r>
            <a:r>
              <a:rPr lang="en-US" sz="2400" dirty="0"/>
              <a:t> – IPv6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NS</a:t>
            </a:r>
            <a:r>
              <a:rPr lang="en-US" sz="2400" dirty="0"/>
              <a:t> – Authoritative DNS hostname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CNAME</a:t>
            </a:r>
            <a:r>
              <a:rPr lang="en-US" sz="2400" dirty="0"/>
              <a:t> – Canonical hostname for an alias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638BF-686E-A14C-DF18-AF10CB36518A}"/>
              </a:ext>
            </a:extLst>
          </p:cNvPr>
          <p:cNvSpPr txBox="1"/>
          <p:nvPr/>
        </p:nvSpPr>
        <p:spPr>
          <a:xfrm>
            <a:off x="3323331" y="530348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dns.foo.com</a:t>
            </a:r>
            <a:r>
              <a:rPr lang="en-US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3794F-E9A5-656B-18DD-F35A40D049FF}"/>
              </a:ext>
            </a:extLst>
          </p:cNvPr>
          <p:cNvSpPr txBox="1"/>
          <p:nvPr/>
        </p:nvSpPr>
        <p:spPr>
          <a:xfrm>
            <a:off x="3357198" y="5965543"/>
            <a:ext cx="4246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items.foo.com</a:t>
            </a:r>
            <a:r>
              <a:rPr lang="en-US" sz="24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D3948-BEB3-79E7-E502-5A76EB0AFF6C}"/>
              </a:ext>
            </a:extLst>
          </p:cNvPr>
          <p:cNvSpPr txBox="1"/>
          <p:nvPr/>
        </p:nvSpPr>
        <p:spPr>
          <a:xfrm>
            <a:off x="7417210" y="3824563"/>
            <a:ext cx="54154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Type </a:t>
            </a:r>
            <a:r>
              <a:rPr lang="en-US" sz="2400" b="1" dirty="0"/>
              <a:t>MX-</a:t>
            </a:r>
            <a:r>
              <a:rPr lang="en-US" sz="2400" dirty="0"/>
              <a:t> Canonical name for a mail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18FEE-DD10-966C-395C-E42512BDE7F0}"/>
              </a:ext>
            </a:extLst>
          </p:cNvPr>
          <p:cNvSpPr txBox="1"/>
          <p:nvPr/>
        </p:nvSpPr>
        <p:spPr>
          <a:xfrm>
            <a:off x="7803767" y="4518291"/>
            <a:ext cx="406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mail.foo.com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618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268086" y="148520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46" y="85520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/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638BF-686E-A14C-DF18-AF10CB36518A}"/>
              </a:ext>
            </a:extLst>
          </p:cNvPr>
          <p:cNvSpPr txBox="1"/>
          <p:nvPr/>
        </p:nvSpPr>
        <p:spPr>
          <a:xfrm>
            <a:off x="2819400" y="4577084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dns.foo.com, NS, 24</a:t>
            </a:r>
            <a:r>
              <a:rPr lang="en-US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3794F-E9A5-656B-18DD-F35A40D049FF}"/>
              </a:ext>
            </a:extLst>
          </p:cNvPr>
          <p:cNvSpPr txBox="1"/>
          <p:nvPr/>
        </p:nvSpPr>
        <p:spPr>
          <a:xfrm>
            <a:off x="2819400" y="5102324"/>
            <a:ext cx="62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items.foo.com, CNAME, 24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18FEE-DD10-966C-395C-E42512BDE7F0}"/>
              </a:ext>
            </a:extLst>
          </p:cNvPr>
          <p:cNvSpPr txBox="1"/>
          <p:nvPr/>
        </p:nvSpPr>
        <p:spPr>
          <a:xfrm>
            <a:off x="2804093" y="4018334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mail.foo.com, MX, 24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93059-DA00-66F4-59A2-ED8722875985}"/>
              </a:ext>
            </a:extLst>
          </p:cNvPr>
          <p:cNvSpPr txBox="1"/>
          <p:nvPr/>
        </p:nvSpPr>
        <p:spPr>
          <a:xfrm>
            <a:off x="2819400" y="2967351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145.37.93.126, A, 24</a:t>
            </a:r>
            <a:r>
              <a:rPr lang="en-US" sz="2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8417E-B7EB-2AEA-9823-138A24792834}"/>
              </a:ext>
            </a:extLst>
          </p:cNvPr>
          <p:cNvSpPr txBox="1"/>
          <p:nvPr/>
        </p:nvSpPr>
        <p:spPr>
          <a:xfrm>
            <a:off x="2819400" y="3492405"/>
            <a:ext cx="907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0913:cc84:9414:59e6:ae63:7299:dae5:b2f9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AAAA, 24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14:cNvPr>
              <p14:cNvContentPartPr/>
              <p14:nvPr/>
            </p14:nvContentPartPr>
            <p14:xfrm>
              <a:off x="2388093" y="2861013"/>
              <a:ext cx="575280" cy="653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9453" y="2852373"/>
                <a:ext cx="5929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14:cNvPr>
              <p14:cNvContentPartPr/>
              <p14:nvPr/>
            </p14:nvContentPartPr>
            <p14:xfrm>
              <a:off x="2353533" y="4343133"/>
              <a:ext cx="505800" cy="126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893" y="4334133"/>
                <a:ext cx="523440" cy="12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51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/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638BF-686E-A14C-DF18-AF10CB36518A}"/>
              </a:ext>
            </a:extLst>
          </p:cNvPr>
          <p:cNvSpPr txBox="1"/>
          <p:nvPr/>
        </p:nvSpPr>
        <p:spPr>
          <a:xfrm>
            <a:off x="2819400" y="4577084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dns.foo.com, NS, 24</a:t>
            </a:r>
            <a:r>
              <a:rPr lang="en-US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3794F-E9A5-656B-18DD-F35A40D049FF}"/>
              </a:ext>
            </a:extLst>
          </p:cNvPr>
          <p:cNvSpPr txBox="1"/>
          <p:nvPr/>
        </p:nvSpPr>
        <p:spPr>
          <a:xfrm>
            <a:off x="2819400" y="5102324"/>
            <a:ext cx="62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items.foo.com, CNAME, 24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18FEE-DD10-966C-395C-E42512BDE7F0}"/>
              </a:ext>
            </a:extLst>
          </p:cNvPr>
          <p:cNvSpPr txBox="1"/>
          <p:nvPr/>
        </p:nvSpPr>
        <p:spPr>
          <a:xfrm>
            <a:off x="2804093" y="4018334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mail.foo.com, MX, 24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93059-DA00-66F4-59A2-ED8722875985}"/>
              </a:ext>
            </a:extLst>
          </p:cNvPr>
          <p:cNvSpPr txBox="1"/>
          <p:nvPr/>
        </p:nvSpPr>
        <p:spPr>
          <a:xfrm>
            <a:off x="2819400" y="2967351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145.37.93.126, A, 24</a:t>
            </a:r>
            <a:r>
              <a:rPr lang="en-US" sz="2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8417E-B7EB-2AEA-9823-138A24792834}"/>
              </a:ext>
            </a:extLst>
          </p:cNvPr>
          <p:cNvSpPr txBox="1"/>
          <p:nvPr/>
        </p:nvSpPr>
        <p:spPr>
          <a:xfrm>
            <a:off x="2819400" y="3492405"/>
            <a:ext cx="907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0913:cc84:9414:59e6:ae63:7299:dae5:b2f9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AAAA, 24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14:cNvPr>
              <p14:cNvContentPartPr/>
              <p14:nvPr/>
            </p14:nvContentPartPr>
            <p14:xfrm>
              <a:off x="2388093" y="2861013"/>
              <a:ext cx="575280" cy="653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9093" y="2852013"/>
                <a:ext cx="5929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14:cNvPr>
              <p14:cNvContentPartPr/>
              <p14:nvPr/>
            </p14:nvContentPartPr>
            <p14:xfrm>
              <a:off x="2353533" y="4343133"/>
              <a:ext cx="505800" cy="126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527" y="4334133"/>
                <a:ext cx="523453" cy="1279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09AAB3-7198-446B-0ECB-C9A71CC2D0BB}"/>
              </a:ext>
            </a:extLst>
          </p:cNvPr>
          <p:cNvSpPr txBox="1"/>
          <p:nvPr/>
        </p:nvSpPr>
        <p:spPr>
          <a:xfrm>
            <a:off x="164827" y="5657563"/>
            <a:ext cx="1158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a nameserver is authoritative for a particular domain, it will have type A record(s) for the hostname </a:t>
            </a:r>
          </a:p>
        </p:txBody>
      </p:sp>
    </p:spTree>
    <p:extLst>
      <p:ext uri="{BB962C8B-B14F-4D97-AF65-F5344CB8AC3E}">
        <p14:creationId xmlns:p14="http://schemas.microsoft.com/office/powerpoint/2010/main" val="836575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Response Records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2D88D079-7F14-7BA9-2812-B8EEF855DCD7}"/>
              </a:ext>
            </a:extLst>
          </p:cNvPr>
          <p:cNvGraphicFramePr>
            <a:graphicFrameLocks noGrp="1"/>
          </p:cNvGraphicFramePr>
          <p:nvPr/>
        </p:nvGraphicFramePr>
        <p:xfrm>
          <a:off x="632621" y="2662940"/>
          <a:ext cx="1473200" cy="208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313757720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053627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27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27935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19098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754249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931041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19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265695"/>
                  </a:ext>
                </a:extLst>
              </a:tr>
            </a:tbl>
          </a:graphicData>
        </a:graphic>
      </p:graphicFrame>
      <p:pic>
        <p:nvPicPr>
          <p:cNvPr id="18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3E08B29B-29F8-6661-70CD-15F2EA05F4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46" y="1543638"/>
            <a:ext cx="1734750" cy="171950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0;p12">
            <a:extLst>
              <a:ext uri="{FF2B5EF4-FFF2-40B4-BE49-F238E27FC236}">
                <a16:creationId xmlns:a16="http://schemas.microsoft.com/office/drawing/2014/main" id="{F555979F-A885-344B-077D-A8BBB0CE3505}"/>
              </a:ext>
            </a:extLst>
          </p:cNvPr>
          <p:cNvSpPr txBox="1"/>
          <p:nvPr/>
        </p:nvSpPr>
        <p:spPr>
          <a:xfrm>
            <a:off x="1033227" y="2073990"/>
            <a:ext cx="67197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EA9E8-B948-C8E4-6DBB-E6AE185E5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3206409"/>
            <a:ext cx="1366839" cy="2000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0B9937-61B6-C5D7-15AB-436BA0E54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5200"/>
            <a:ext cx="1366839" cy="2000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07B34E-11EC-661E-FEC5-0BC9E18E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751291"/>
            <a:ext cx="1366839" cy="2000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FAA948-4405-DA08-2803-F8DF3A407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050082"/>
            <a:ext cx="1366839" cy="2000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64A6AC-60DC-DE2F-2331-F037303C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4240062"/>
            <a:ext cx="1366839" cy="2000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3B7A27-AA1D-DEE8-6087-5D6432921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4538853"/>
            <a:ext cx="1366839" cy="200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200C2E3-6018-79AF-B4F1-DB49C991CD32}"/>
              </a:ext>
            </a:extLst>
          </p:cNvPr>
          <p:cNvSpPr txBox="1"/>
          <p:nvPr/>
        </p:nvSpPr>
        <p:spPr>
          <a:xfrm>
            <a:off x="2637202" y="1277945"/>
            <a:ext cx="297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DNS servers store </a:t>
            </a:r>
            <a:r>
              <a:rPr lang="en-US" sz="2800" b="1" dirty="0"/>
              <a:t>resource records (RRs)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5598C-06BE-A4B9-0886-8F024ED7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407" y="1704658"/>
            <a:ext cx="4307499" cy="63036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227F7-0FCD-701D-A877-7BBB4616D3CC}"/>
              </a:ext>
            </a:extLst>
          </p:cNvPr>
          <p:cNvSpPr txBox="1"/>
          <p:nvPr/>
        </p:nvSpPr>
        <p:spPr>
          <a:xfrm>
            <a:off x="7543800" y="1135170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RR is a four-tuple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6638BF-686E-A14C-DF18-AF10CB36518A}"/>
              </a:ext>
            </a:extLst>
          </p:cNvPr>
          <p:cNvSpPr txBox="1"/>
          <p:nvPr/>
        </p:nvSpPr>
        <p:spPr>
          <a:xfrm>
            <a:off x="2819400" y="4577084"/>
            <a:ext cx="535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dns.foo.com, NS, 24</a:t>
            </a:r>
            <a:r>
              <a:rPr lang="en-US" sz="24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3794F-E9A5-656B-18DD-F35A40D049FF}"/>
              </a:ext>
            </a:extLst>
          </p:cNvPr>
          <p:cNvSpPr txBox="1"/>
          <p:nvPr/>
        </p:nvSpPr>
        <p:spPr>
          <a:xfrm>
            <a:off x="2819400" y="5102324"/>
            <a:ext cx="62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items.foo.com, CNAME, 24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18FEE-DD10-966C-395C-E42512BDE7F0}"/>
              </a:ext>
            </a:extLst>
          </p:cNvPr>
          <p:cNvSpPr txBox="1"/>
          <p:nvPr/>
        </p:nvSpPr>
        <p:spPr>
          <a:xfrm>
            <a:off x="2804093" y="4018334"/>
            <a:ext cx="553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mail.foo.com, MX, 24</a:t>
            </a:r>
            <a:r>
              <a:rPr lang="en-US" sz="24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93059-DA00-66F4-59A2-ED8722875985}"/>
              </a:ext>
            </a:extLst>
          </p:cNvPr>
          <p:cNvSpPr txBox="1"/>
          <p:nvPr/>
        </p:nvSpPr>
        <p:spPr>
          <a:xfrm>
            <a:off x="2819400" y="2967351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145.37.93.126, A, 24</a:t>
            </a:r>
            <a:r>
              <a:rPr lang="en-US" sz="2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8417E-B7EB-2AEA-9823-138A24792834}"/>
              </a:ext>
            </a:extLst>
          </p:cNvPr>
          <p:cNvSpPr txBox="1"/>
          <p:nvPr/>
        </p:nvSpPr>
        <p:spPr>
          <a:xfrm>
            <a:off x="2819400" y="3492405"/>
            <a:ext cx="9070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foo.com</a:t>
            </a:r>
            <a:r>
              <a:rPr lang="en-US" sz="2400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0913:cc84:9414:59e6:ae63:7299:dae5:b2f9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AAAA, 24</a:t>
            </a:r>
            <a:r>
              <a:rPr lang="en-US" sz="24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14:cNvPr>
              <p14:cNvContentPartPr/>
              <p14:nvPr/>
            </p14:nvContentPartPr>
            <p14:xfrm>
              <a:off x="2388093" y="2861013"/>
              <a:ext cx="575280" cy="653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2C2FD19-BD4F-F0B0-DD43-4910D7A1AA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9093" y="2852013"/>
                <a:ext cx="59292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14:cNvPr>
              <p14:cNvContentPartPr/>
              <p14:nvPr/>
            </p14:nvContentPartPr>
            <p14:xfrm>
              <a:off x="2353533" y="4343133"/>
              <a:ext cx="505800" cy="1262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F442CE-10B2-ACC8-AA8C-7556A496D6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4527" y="4334133"/>
                <a:ext cx="523453" cy="1279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709AAB3-7198-446B-0ECB-C9A71CC2D0BB}"/>
              </a:ext>
            </a:extLst>
          </p:cNvPr>
          <p:cNvSpPr txBox="1"/>
          <p:nvPr/>
        </p:nvSpPr>
        <p:spPr>
          <a:xfrm>
            <a:off x="164827" y="5657563"/>
            <a:ext cx="11583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a nameserver is authoritative for a particular domain, it will have type A record(s) for the hostname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341F9-A605-F2D0-178F-E89A96F4FB22}"/>
              </a:ext>
            </a:extLst>
          </p:cNvPr>
          <p:cNvSpPr txBox="1"/>
          <p:nvPr/>
        </p:nvSpPr>
        <p:spPr>
          <a:xfrm>
            <a:off x="1438629" y="6038917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Otherwise, it will have NS records for the DNS server that does know the answer</a:t>
            </a:r>
          </a:p>
        </p:txBody>
      </p:sp>
    </p:spTree>
    <p:extLst>
      <p:ext uri="{BB962C8B-B14F-4D97-AF65-F5344CB8AC3E}">
        <p14:creationId xmlns:p14="http://schemas.microsoft.com/office/powerpoint/2010/main" val="2227984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75EA-A09C-CCF5-17B4-62C1E6E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" y="1125727"/>
            <a:ext cx="6310748" cy="4335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DA2BE-D40E-8269-5C9E-2AE12C8EA8D5}"/>
              </a:ext>
            </a:extLst>
          </p:cNvPr>
          <p:cNvSpPr txBox="1"/>
          <p:nvPr/>
        </p:nvSpPr>
        <p:spPr>
          <a:xfrm>
            <a:off x="2807453" y="23008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 format of a DNS request packet)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47266-8F4B-0A4B-27A7-9882E4E4C3AB}"/>
              </a:ext>
            </a:extLst>
          </p:cNvPr>
          <p:cNvSpPr/>
          <p:nvPr/>
        </p:nvSpPr>
        <p:spPr>
          <a:xfrm>
            <a:off x="228600" y="1219199"/>
            <a:ext cx="2057400" cy="391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A2B6-D8DC-EFAA-6F49-194F8F477C6E}"/>
              </a:ext>
            </a:extLst>
          </p:cNvPr>
          <p:cNvSpPr txBox="1"/>
          <p:nvPr/>
        </p:nvSpPr>
        <p:spPr>
          <a:xfrm>
            <a:off x="7114998" y="1066800"/>
            <a:ext cx="48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 for the query. Used to match a request to its response easily</a:t>
            </a:r>
          </a:p>
        </p:txBody>
      </p:sp>
    </p:spTree>
    <p:extLst>
      <p:ext uri="{BB962C8B-B14F-4D97-AF65-F5344CB8AC3E}">
        <p14:creationId xmlns:p14="http://schemas.microsoft.com/office/powerpoint/2010/main" val="1167485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75EA-A09C-CCF5-17B4-62C1E6E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" y="1125727"/>
            <a:ext cx="6310748" cy="4335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DA2BE-D40E-8269-5C9E-2AE12C8EA8D5}"/>
              </a:ext>
            </a:extLst>
          </p:cNvPr>
          <p:cNvSpPr txBox="1"/>
          <p:nvPr/>
        </p:nvSpPr>
        <p:spPr>
          <a:xfrm>
            <a:off x="2807453" y="23008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 format of a DNS request packet)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47266-8F4B-0A4B-27A7-9882E4E4C3AB}"/>
              </a:ext>
            </a:extLst>
          </p:cNvPr>
          <p:cNvSpPr/>
          <p:nvPr/>
        </p:nvSpPr>
        <p:spPr>
          <a:xfrm>
            <a:off x="2362200" y="1229498"/>
            <a:ext cx="2057400" cy="391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A2B6-D8DC-EFAA-6F49-194F8F477C6E}"/>
              </a:ext>
            </a:extLst>
          </p:cNvPr>
          <p:cNvSpPr txBox="1"/>
          <p:nvPr/>
        </p:nvSpPr>
        <p:spPr>
          <a:xfrm>
            <a:off x="7114998" y="1066800"/>
            <a:ext cx="48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 for the query. Used to match a request to its response easily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F0913-A383-A1E1-8807-959FA8F8CC1F}"/>
              </a:ext>
            </a:extLst>
          </p:cNvPr>
          <p:cNvSpPr txBox="1"/>
          <p:nvPr/>
        </p:nvSpPr>
        <p:spPr>
          <a:xfrm>
            <a:off x="7114998" y="1886634"/>
            <a:ext cx="441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0/1 that provide information about the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858C-3443-9F42-E7C9-8D6A9EC90834}"/>
              </a:ext>
            </a:extLst>
          </p:cNvPr>
          <p:cNvSpPr txBox="1"/>
          <p:nvPr/>
        </p:nvSpPr>
        <p:spPr>
          <a:xfrm>
            <a:off x="7391400" y="2505670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authoritative?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 response or a query?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it be done recursively?</a:t>
            </a:r>
          </a:p>
        </p:txBody>
      </p:sp>
    </p:spTree>
    <p:extLst>
      <p:ext uri="{BB962C8B-B14F-4D97-AF65-F5344CB8AC3E}">
        <p14:creationId xmlns:p14="http://schemas.microsoft.com/office/powerpoint/2010/main" val="4240350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75EA-A09C-CCF5-17B4-62C1E6E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" y="1125727"/>
            <a:ext cx="6310748" cy="4335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DA2BE-D40E-8269-5C9E-2AE12C8EA8D5}"/>
              </a:ext>
            </a:extLst>
          </p:cNvPr>
          <p:cNvSpPr txBox="1"/>
          <p:nvPr/>
        </p:nvSpPr>
        <p:spPr>
          <a:xfrm>
            <a:off x="2807453" y="23008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 format of a DNS request packet)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47266-8F4B-0A4B-27A7-9882E4E4C3AB}"/>
              </a:ext>
            </a:extLst>
          </p:cNvPr>
          <p:cNvSpPr/>
          <p:nvPr/>
        </p:nvSpPr>
        <p:spPr>
          <a:xfrm>
            <a:off x="228600" y="2590800"/>
            <a:ext cx="426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A2B6-D8DC-EFAA-6F49-194F8F477C6E}"/>
              </a:ext>
            </a:extLst>
          </p:cNvPr>
          <p:cNvSpPr txBox="1"/>
          <p:nvPr/>
        </p:nvSpPr>
        <p:spPr>
          <a:xfrm>
            <a:off x="7114998" y="1066800"/>
            <a:ext cx="48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 for the query. Used to match a request to its response easily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F0913-A383-A1E1-8807-959FA8F8CC1F}"/>
              </a:ext>
            </a:extLst>
          </p:cNvPr>
          <p:cNvSpPr txBox="1"/>
          <p:nvPr/>
        </p:nvSpPr>
        <p:spPr>
          <a:xfrm>
            <a:off x="7114998" y="1886634"/>
            <a:ext cx="441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0/1 that provide information about the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858C-3443-9F42-E7C9-8D6A9EC90834}"/>
              </a:ext>
            </a:extLst>
          </p:cNvPr>
          <p:cNvSpPr txBox="1"/>
          <p:nvPr/>
        </p:nvSpPr>
        <p:spPr>
          <a:xfrm>
            <a:off x="7391400" y="2505670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authoritative?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 response or a query?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it be done recursively?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0118E-8D66-E6FA-390D-3476812F5C4D}"/>
              </a:ext>
            </a:extLst>
          </p:cNvPr>
          <p:cNvSpPr txBox="1"/>
          <p:nvPr/>
        </p:nvSpPr>
        <p:spPr>
          <a:xfrm>
            <a:off x="7081131" y="3678705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question is the query asking?</a:t>
            </a:r>
          </a:p>
          <a:p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for wikipedia.com)</a:t>
            </a:r>
          </a:p>
        </p:txBody>
      </p:sp>
    </p:spTree>
    <p:extLst>
      <p:ext uri="{BB962C8B-B14F-4D97-AF65-F5344CB8AC3E}">
        <p14:creationId xmlns:p14="http://schemas.microsoft.com/office/powerpoint/2010/main" val="2175969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75EA-A09C-CCF5-17B4-62C1E6E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" y="1125727"/>
            <a:ext cx="6310748" cy="4335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DA2BE-D40E-8269-5C9E-2AE12C8EA8D5}"/>
              </a:ext>
            </a:extLst>
          </p:cNvPr>
          <p:cNvSpPr txBox="1"/>
          <p:nvPr/>
        </p:nvSpPr>
        <p:spPr>
          <a:xfrm>
            <a:off x="2807453" y="23008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 format of a DNS request packet)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47266-8F4B-0A4B-27A7-9882E4E4C3AB}"/>
              </a:ext>
            </a:extLst>
          </p:cNvPr>
          <p:cNvSpPr/>
          <p:nvPr/>
        </p:nvSpPr>
        <p:spPr>
          <a:xfrm>
            <a:off x="199954" y="3293538"/>
            <a:ext cx="426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A2B6-D8DC-EFAA-6F49-194F8F477C6E}"/>
              </a:ext>
            </a:extLst>
          </p:cNvPr>
          <p:cNvSpPr txBox="1"/>
          <p:nvPr/>
        </p:nvSpPr>
        <p:spPr>
          <a:xfrm>
            <a:off x="7114998" y="1066800"/>
            <a:ext cx="48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 for the query. Used to match a request to its response easily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F0913-A383-A1E1-8807-959FA8F8CC1F}"/>
              </a:ext>
            </a:extLst>
          </p:cNvPr>
          <p:cNvSpPr txBox="1"/>
          <p:nvPr/>
        </p:nvSpPr>
        <p:spPr>
          <a:xfrm>
            <a:off x="7114998" y="1886634"/>
            <a:ext cx="441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0/1 that provide information about the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858C-3443-9F42-E7C9-8D6A9EC90834}"/>
              </a:ext>
            </a:extLst>
          </p:cNvPr>
          <p:cNvSpPr txBox="1"/>
          <p:nvPr/>
        </p:nvSpPr>
        <p:spPr>
          <a:xfrm>
            <a:off x="7391400" y="2505670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authoritative?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 response or a query?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it be done recursively?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0118E-8D66-E6FA-390D-3476812F5C4D}"/>
              </a:ext>
            </a:extLst>
          </p:cNvPr>
          <p:cNvSpPr txBox="1"/>
          <p:nvPr/>
        </p:nvSpPr>
        <p:spPr>
          <a:xfrm>
            <a:off x="7081131" y="3678705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question is the query asking?</a:t>
            </a:r>
          </a:p>
          <a:p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for wikipedia.com)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0B862-4311-5301-3063-98241BCB8E13}"/>
              </a:ext>
            </a:extLst>
          </p:cNvPr>
          <p:cNvSpPr txBox="1"/>
          <p:nvPr/>
        </p:nvSpPr>
        <p:spPr>
          <a:xfrm>
            <a:off x="7010400" y="4616549"/>
            <a:ext cx="471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packet is a response, the answer to the query will be located here</a:t>
            </a:r>
          </a:p>
        </p:txBody>
      </p:sp>
    </p:spTree>
    <p:extLst>
      <p:ext uri="{BB962C8B-B14F-4D97-AF65-F5344CB8AC3E}">
        <p14:creationId xmlns:p14="http://schemas.microsoft.com/office/powerpoint/2010/main" val="2012141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256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8375EA-A09C-CCF5-17B4-62C1E6E8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8" y="1125727"/>
            <a:ext cx="6310748" cy="4335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DA2BE-D40E-8269-5C9E-2AE12C8EA8D5}"/>
              </a:ext>
            </a:extLst>
          </p:cNvPr>
          <p:cNvSpPr txBox="1"/>
          <p:nvPr/>
        </p:nvSpPr>
        <p:spPr>
          <a:xfrm>
            <a:off x="2807453" y="230088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(The format of a DNS request packet)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47266-8F4B-0A4B-27A7-9882E4E4C3AB}"/>
              </a:ext>
            </a:extLst>
          </p:cNvPr>
          <p:cNvSpPr/>
          <p:nvPr/>
        </p:nvSpPr>
        <p:spPr>
          <a:xfrm>
            <a:off x="116652" y="3930749"/>
            <a:ext cx="42672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5A2B6-D8DC-EFAA-6F49-194F8F477C6E}"/>
              </a:ext>
            </a:extLst>
          </p:cNvPr>
          <p:cNvSpPr txBox="1"/>
          <p:nvPr/>
        </p:nvSpPr>
        <p:spPr>
          <a:xfrm>
            <a:off x="7114998" y="1066800"/>
            <a:ext cx="48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 number for the query. Used to match a request to its response easily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F0913-A383-A1E1-8807-959FA8F8CC1F}"/>
              </a:ext>
            </a:extLst>
          </p:cNvPr>
          <p:cNvSpPr txBox="1"/>
          <p:nvPr/>
        </p:nvSpPr>
        <p:spPr>
          <a:xfrm>
            <a:off x="7114998" y="1886634"/>
            <a:ext cx="4411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set of 0/1 that provide information about the query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858C-3443-9F42-E7C9-8D6A9EC90834}"/>
              </a:ext>
            </a:extLst>
          </p:cNvPr>
          <p:cNvSpPr txBox="1"/>
          <p:nvPr/>
        </p:nvSpPr>
        <p:spPr>
          <a:xfrm>
            <a:off x="7391400" y="2505670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authoritative?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it a response or a query?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it be done recursively?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0118E-8D66-E6FA-390D-3476812F5C4D}"/>
              </a:ext>
            </a:extLst>
          </p:cNvPr>
          <p:cNvSpPr txBox="1"/>
          <p:nvPr/>
        </p:nvSpPr>
        <p:spPr>
          <a:xfrm>
            <a:off x="7081131" y="3678705"/>
            <a:ext cx="3775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question is the query asking?</a:t>
            </a:r>
          </a:p>
          <a:p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.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for wikipedia.com)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0B862-4311-5301-3063-98241BCB8E13}"/>
              </a:ext>
            </a:extLst>
          </p:cNvPr>
          <p:cNvSpPr txBox="1"/>
          <p:nvPr/>
        </p:nvSpPr>
        <p:spPr>
          <a:xfrm>
            <a:off x="7010400" y="4616549"/>
            <a:ext cx="471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packet is a response, the answer to the query will be located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1B6AC-C978-82C2-0496-7B2BAEFAFEFD}"/>
              </a:ext>
            </a:extLst>
          </p:cNvPr>
          <p:cNvSpPr txBox="1"/>
          <p:nvPr/>
        </p:nvSpPr>
        <p:spPr>
          <a:xfrm>
            <a:off x="7050013" y="5682988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about other authoritative server</a:t>
            </a:r>
          </a:p>
        </p:txBody>
      </p:sp>
    </p:spTree>
    <p:extLst>
      <p:ext uri="{BB962C8B-B14F-4D97-AF65-F5344CB8AC3E}">
        <p14:creationId xmlns:p14="http://schemas.microsoft.com/office/powerpoint/2010/main" val="28579414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 in Wireshark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B726F-A937-CB08-5FA3-13DC510F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70199"/>
            <a:ext cx="8328212" cy="5331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1FBB24-79A8-1D5A-095C-2031D0821116}"/>
              </a:ext>
            </a:extLst>
          </p:cNvPr>
          <p:cNvSpPr txBox="1"/>
          <p:nvPr/>
        </p:nvSpPr>
        <p:spPr>
          <a:xfrm>
            <a:off x="381000" y="2438400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wikipedia.org</a:t>
            </a:r>
          </a:p>
        </p:txBody>
      </p:sp>
    </p:spTree>
    <p:extLst>
      <p:ext uri="{BB962C8B-B14F-4D97-AF65-F5344CB8AC3E}">
        <p14:creationId xmlns:p14="http://schemas.microsoft.com/office/powerpoint/2010/main" val="3261680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 in Wireshark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F0E490-9AD4-5395-13F8-F28FA601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6131896" cy="3181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6BFD3F-FE9A-22C2-3ADE-95AC87446828}"/>
                  </a:ext>
                </a:extLst>
              </p14:cNvPr>
              <p14:cNvContentPartPr/>
              <p14:nvPr/>
            </p14:nvContentPartPr>
            <p14:xfrm>
              <a:off x="3707313" y="1645625"/>
              <a:ext cx="435600" cy="458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6BFD3F-FE9A-22C2-3ADE-95AC874468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1193" y="1639505"/>
                <a:ext cx="4478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1A72FE-A3A3-41C0-E383-48CA14A36AC5}"/>
                  </a:ext>
                </a:extLst>
              </p14:cNvPr>
              <p14:cNvContentPartPr/>
              <p14:nvPr/>
            </p14:nvContentPartPr>
            <p14:xfrm>
              <a:off x="3879393" y="2655425"/>
              <a:ext cx="436680" cy="84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1A72FE-A3A3-41C0-E383-48CA14A36A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3273" y="2649305"/>
                <a:ext cx="448920" cy="857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9C5AC2-7184-5225-B279-E36490F05489}"/>
              </a:ext>
            </a:extLst>
          </p:cNvPr>
          <p:cNvSpPr txBox="1"/>
          <p:nvPr/>
        </p:nvSpPr>
        <p:spPr>
          <a:xfrm>
            <a:off x="4203449" y="1630477"/>
            <a:ext cx="384564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Information about the local DNS server that was contacted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1CFF78-BD23-0F2E-9D0F-F52385B1EE36}"/>
              </a:ext>
            </a:extLst>
          </p:cNvPr>
          <p:cNvSpPr txBox="1"/>
          <p:nvPr/>
        </p:nvSpPr>
        <p:spPr>
          <a:xfrm>
            <a:off x="4343400" y="2854374"/>
            <a:ext cx="51054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DNS Response 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Wikipedia.org’s</a:t>
            </a:r>
            <a:r>
              <a:rPr lang="en-US" dirty="0">
                <a:solidFill>
                  <a:schemeClr val="bg1"/>
                </a:solidFill>
              </a:rPr>
              <a:t> IP address is 198.35.26.96 !)</a:t>
            </a:r>
          </a:p>
        </p:txBody>
      </p:sp>
    </p:spTree>
    <p:extLst>
      <p:ext uri="{BB962C8B-B14F-4D97-AF65-F5344CB8AC3E}">
        <p14:creationId xmlns:p14="http://schemas.microsoft.com/office/powerpoint/2010/main" val="136561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F9C0-5481-1389-C00B-F20C2BD1D807}"/>
              </a:ext>
            </a:extLst>
          </p:cNvPr>
          <p:cNvSpPr txBox="1"/>
          <p:nvPr/>
        </p:nvSpPr>
        <p:spPr>
          <a:xfrm>
            <a:off x="7772400" y="2286000"/>
            <a:ext cx="34932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Computers understand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IP addresses)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FD6B5-74E2-5510-4519-1DD006226635}"/>
              </a:ext>
            </a:extLst>
          </p:cNvPr>
          <p:cNvSpPr txBox="1"/>
          <p:nvPr/>
        </p:nvSpPr>
        <p:spPr>
          <a:xfrm>
            <a:off x="715283" y="2286000"/>
            <a:ext cx="45320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Humans browse the web using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English)</a:t>
            </a:r>
          </a:p>
        </p:txBody>
      </p:sp>
    </p:spTree>
    <p:extLst>
      <p:ext uri="{BB962C8B-B14F-4D97-AF65-F5344CB8AC3E}">
        <p14:creationId xmlns:p14="http://schemas.microsoft.com/office/powerpoint/2010/main" val="3958501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 in Wireshark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F0E490-9AD4-5395-13F8-F28FA6016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6131896" cy="3181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6BFD3F-FE9A-22C2-3ADE-95AC87446828}"/>
                  </a:ext>
                </a:extLst>
              </p14:cNvPr>
              <p14:cNvContentPartPr/>
              <p14:nvPr/>
            </p14:nvContentPartPr>
            <p14:xfrm>
              <a:off x="3707313" y="1645625"/>
              <a:ext cx="435600" cy="458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6BFD3F-FE9A-22C2-3ADE-95AC874468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1188" y="1639505"/>
                <a:ext cx="44785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1A72FE-A3A3-41C0-E383-48CA14A36AC5}"/>
                  </a:ext>
                </a:extLst>
              </p14:cNvPr>
              <p14:cNvContentPartPr/>
              <p14:nvPr/>
            </p14:nvContentPartPr>
            <p14:xfrm>
              <a:off x="3879393" y="2655425"/>
              <a:ext cx="436680" cy="84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1A72FE-A3A3-41C0-E383-48CA14A36A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3273" y="2649305"/>
                <a:ext cx="448920" cy="8575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9C5AC2-7184-5225-B279-E36490F05489}"/>
              </a:ext>
            </a:extLst>
          </p:cNvPr>
          <p:cNvSpPr txBox="1"/>
          <p:nvPr/>
        </p:nvSpPr>
        <p:spPr>
          <a:xfrm>
            <a:off x="4203449" y="1630477"/>
            <a:ext cx="384564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Information about the local DNS server that was contacted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1CFF78-BD23-0F2E-9D0F-F52385B1EE36}"/>
              </a:ext>
            </a:extLst>
          </p:cNvPr>
          <p:cNvSpPr txBox="1"/>
          <p:nvPr/>
        </p:nvSpPr>
        <p:spPr>
          <a:xfrm>
            <a:off x="4343400" y="2854374"/>
            <a:ext cx="51054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DNS Response 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Wikipedia.org’s</a:t>
            </a:r>
            <a:r>
              <a:rPr lang="en-US" dirty="0">
                <a:solidFill>
                  <a:schemeClr val="bg1"/>
                </a:solidFill>
              </a:rPr>
              <a:t> IP address is 198.35.26.96 !)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883AAC-5614-5E38-1C97-1AD8C4F2D71D}"/>
                  </a:ext>
                </a:extLst>
              </p14:cNvPr>
              <p14:cNvContentPartPr/>
              <p14:nvPr/>
            </p14:nvContentPartPr>
            <p14:xfrm>
              <a:off x="227553" y="2322425"/>
              <a:ext cx="3285360" cy="329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883AAC-5614-5E38-1C97-1AD8C4F2D7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433" y="2316305"/>
                <a:ext cx="3297600" cy="342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49BF96-6B49-E3F9-BB05-DBA8B8657131}"/>
              </a:ext>
            </a:extLst>
          </p:cNvPr>
          <p:cNvSpPr txBox="1"/>
          <p:nvPr/>
        </p:nvSpPr>
        <p:spPr>
          <a:xfrm>
            <a:off x="391773" y="493693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“Non-authoritative answer” means that this answer came from a cache somewhere rather than the Authoritative DNS server for Wikipedia.com</a:t>
            </a:r>
          </a:p>
        </p:txBody>
      </p:sp>
    </p:spTree>
    <p:extLst>
      <p:ext uri="{BB962C8B-B14F-4D97-AF65-F5344CB8AC3E}">
        <p14:creationId xmlns:p14="http://schemas.microsoft.com/office/powerpoint/2010/main" val="314309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 in Wireshark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DF288-96A3-D217-ABAF-E62E3F38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4009"/>
            <a:ext cx="11618104" cy="30285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1DB127-14DF-4B2C-C8E7-7713091CAE0A}"/>
              </a:ext>
            </a:extLst>
          </p:cNvPr>
          <p:cNvSpPr/>
          <p:nvPr/>
        </p:nvSpPr>
        <p:spPr>
          <a:xfrm>
            <a:off x="76200" y="3276600"/>
            <a:ext cx="10896600" cy="4005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1C0254-0D83-95DD-5DA3-02BF4271853F}"/>
              </a:ext>
            </a:extLst>
          </p:cNvPr>
          <p:cNvSpPr/>
          <p:nvPr/>
        </p:nvSpPr>
        <p:spPr>
          <a:xfrm rot="10800000">
            <a:off x="457200" y="990600"/>
            <a:ext cx="609600" cy="2184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B4491-5C31-7F41-6B3E-AB951A7D6BE2}"/>
              </a:ext>
            </a:extLst>
          </p:cNvPr>
          <p:cNvSpPr txBox="1"/>
          <p:nvPr/>
        </p:nvSpPr>
        <p:spPr>
          <a:xfrm>
            <a:off x="1066800" y="990600"/>
            <a:ext cx="161294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Filter for just DNS traffic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CF6B38-9748-FF9F-D298-E3C0C4D52612}"/>
              </a:ext>
            </a:extLst>
          </p:cNvPr>
          <p:cNvSpPr txBox="1"/>
          <p:nvPr/>
        </p:nvSpPr>
        <p:spPr>
          <a:xfrm>
            <a:off x="990600" y="3855162"/>
            <a:ext cx="853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DNS Request and Response for the Type A record for </a:t>
            </a:r>
            <a:r>
              <a:rPr lang="en-US" dirty="0">
                <a:latin typeface="Consolas" panose="020B0609020204030204" pitchFamily="49" charset="0"/>
              </a:rPr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2045566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 in Wireshark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DF288-96A3-D217-ABAF-E62E3F38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4009"/>
            <a:ext cx="11618104" cy="30285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1DB127-14DF-4B2C-C8E7-7713091CAE0A}"/>
              </a:ext>
            </a:extLst>
          </p:cNvPr>
          <p:cNvSpPr/>
          <p:nvPr/>
        </p:nvSpPr>
        <p:spPr>
          <a:xfrm>
            <a:off x="76200" y="3276600"/>
            <a:ext cx="10896600" cy="218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1C0254-0D83-95DD-5DA3-02BF4271853F}"/>
              </a:ext>
            </a:extLst>
          </p:cNvPr>
          <p:cNvSpPr/>
          <p:nvPr/>
        </p:nvSpPr>
        <p:spPr>
          <a:xfrm rot="10800000">
            <a:off x="457200" y="990600"/>
            <a:ext cx="609600" cy="2184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B4491-5C31-7F41-6B3E-AB951A7D6BE2}"/>
              </a:ext>
            </a:extLst>
          </p:cNvPr>
          <p:cNvSpPr txBox="1"/>
          <p:nvPr/>
        </p:nvSpPr>
        <p:spPr>
          <a:xfrm>
            <a:off x="1066800" y="990600"/>
            <a:ext cx="161294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Filter for just DNS traffic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FBBEF1-C78A-FC04-565D-B61541D1AB1F}"/>
                  </a:ext>
                </a:extLst>
              </p14:cNvPr>
              <p14:cNvContentPartPr/>
              <p14:nvPr/>
            </p14:nvContentPartPr>
            <p14:xfrm>
              <a:off x="1487651" y="3362105"/>
              <a:ext cx="1132920" cy="25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FBBEF1-C78A-FC04-565D-B61541D1AB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4011" y="3254465"/>
                <a:ext cx="12405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1EDA9E-6E8F-A1C4-E66B-128BB3B6697D}"/>
                  </a:ext>
                </a:extLst>
              </p14:cNvPr>
              <p14:cNvContentPartPr/>
              <p14:nvPr/>
            </p14:nvContentPartPr>
            <p14:xfrm>
              <a:off x="3063011" y="3345185"/>
              <a:ext cx="998280" cy="2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1EDA9E-6E8F-A1C4-E66B-128BB3B669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9011" y="3237185"/>
                <a:ext cx="1105920" cy="236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583CD92-6684-6AFE-2D8D-9BB7DD430492}"/>
              </a:ext>
            </a:extLst>
          </p:cNvPr>
          <p:cNvSpPr txBox="1"/>
          <p:nvPr/>
        </p:nvSpPr>
        <p:spPr>
          <a:xfrm>
            <a:off x="381000" y="4033520"/>
            <a:ext cx="102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IP address of my machine (yours will probably be different)</a:t>
            </a:r>
          </a:p>
          <a:p>
            <a:endParaRPr lang="en-US" dirty="0"/>
          </a:p>
          <a:p>
            <a:r>
              <a:rPr lang="en-US" dirty="0"/>
              <a:t>The IP address of my local DNS server (dns2.msu.montana.edu)  (yours will probably be different)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887EF6-9251-13F0-DF49-3625AF56B91A}"/>
                  </a:ext>
                </a:extLst>
              </p14:cNvPr>
              <p14:cNvContentPartPr/>
              <p14:nvPr/>
            </p14:nvContentPartPr>
            <p14:xfrm>
              <a:off x="463451" y="4687265"/>
              <a:ext cx="10044000" cy="319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887EF6-9251-13F0-DF49-3625AF56B9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9451" y="4579265"/>
                <a:ext cx="101516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8A06F2-D0F9-527A-8317-7F2CEE26698D}"/>
                  </a:ext>
                </a:extLst>
              </p14:cNvPr>
              <p14:cNvContentPartPr/>
              <p14:nvPr/>
            </p14:nvContentPartPr>
            <p14:xfrm>
              <a:off x="444371" y="4097945"/>
              <a:ext cx="6554880" cy="229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8A06F2-D0F9-527A-8317-7F2CEE2669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0731" y="3989945"/>
                <a:ext cx="6662520" cy="44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754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 in Wireshark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DF288-96A3-D217-ABAF-E62E3F38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4009"/>
            <a:ext cx="11618104" cy="30285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1DB127-14DF-4B2C-C8E7-7713091CAE0A}"/>
              </a:ext>
            </a:extLst>
          </p:cNvPr>
          <p:cNvSpPr/>
          <p:nvPr/>
        </p:nvSpPr>
        <p:spPr>
          <a:xfrm>
            <a:off x="76200" y="3276600"/>
            <a:ext cx="10896600" cy="218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1C0254-0D83-95DD-5DA3-02BF4271853F}"/>
              </a:ext>
            </a:extLst>
          </p:cNvPr>
          <p:cNvSpPr/>
          <p:nvPr/>
        </p:nvSpPr>
        <p:spPr>
          <a:xfrm rot="10800000">
            <a:off x="457200" y="990600"/>
            <a:ext cx="609600" cy="2184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B4491-5C31-7F41-6B3E-AB951A7D6BE2}"/>
              </a:ext>
            </a:extLst>
          </p:cNvPr>
          <p:cNvSpPr txBox="1"/>
          <p:nvPr/>
        </p:nvSpPr>
        <p:spPr>
          <a:xfrm>
            <a:off x="1066800" y="990600"/>
            <a:ext cx="161294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Filter for just DNS traffic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C9B9FA-34C2-11C9-8DF2-3A84BDB6F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2" y="4515940"/>
            <a:ext cx="6400800" cy="9355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30CB1B-DEDC-3BE8-CB16-585EE8E2C762}"/>
              </a:ext>
            </a:extLst>
          </p:cNvPr>
          <p:cNvSpPr txBox="1"/>
          <p:nvPr/>
        </p:nvSpPr>
        <p:spPr>
          <a:xfrm>
            <a:off x="2438400" y="5005771"/>
            <a:ext cx="445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                                     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 </a:t>
            </a:r>
            <a:r>
              <a:rPr lang="en-US" sz="1200" dirty="0">
                <a:solidFill>
                  <a:srgbClr val="FF0000"/>
                </a:solidFill>
              </a:rPr>
              <a:t>Expand this to see UDP information</a:t>
            </a:r>
          </a:p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sz="1200" dirty="0">
                <a:solidFill>
                  <a:srgbClr val="FF0000"/>
                </a:solidFill>
              </a:rPr>
              <a:t>Expand this to DNS information</a:t>
            </a:r>
          </a:p>
        </p:txBody>
      </p:sp>
    </p:spTree>
    <p:extLst>
      <p:ext uri="{BB962C8B-B14F-4D97-AF65-F5344CB8AC3E}">
        <p14:creationId xmlns:p14="http://schemas.microsoft.com/office/powerpoint/2010/main" val="1563297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 in Wireshark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DF288-96A3-D217-ABAF-E62E3F38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4009"/>
            <a:ext cx="11618104" cy="30285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1DB127-14DF-4B2C-C8E7-7713091CAE0A}"/>
              </a:ext>
            </a:extLst>
          </p:cNvPr>
          <p:cNvSpPr/>
          <p:nvPr/>
        </p:nvSpPr>
        <p:spPr>
          <a:xfrm>
            <a:off x="76200" y="3276600"/>
            <a:ext cx="10896600" cy="218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1C0254-0D83-95DD-5DA3-02BF4271853F}"/>
              </a:ext>
            </a:extLst>
          </p:cNvPr>
          <p:cNvSpPr/>
          <p:nvPr/>
        </p:nvSpPr>
        <p:spPr>
          <a:xfrm rot="10800000">
            <a:off x="457200" y="990600"/>
            <a:ext cx="609600" cy="2184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B4491-5C31-7F41-6B3E-AB951A7D6BE2}"/>
              </a:ext>
            </a:extLst>
          </p:cNvPr>
          <p:cNvSpPr txBox="1"/>
          <p:nvPr/>
        </p:nvSpPr>
        <p:spPr>
          <a:xfrm>
            <a:off x="1066800" y="990600"/>
            <a:ext cx="161294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Filter for just DNS traffic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BA4F58-F647-6C6F-7CDB-14135B224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63" y="4112536"/>
            <a:ext cx="3795037" cy="2112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11B6A3-0633-C89D-17AB-11DFBECD813F}"/>
              </a:ext>
            </a:extLst>
          </p:cNvPr>
          <p:cNvSpPr txBox="1"/>
          <p:nvPr/>
        </p:nvSpPr>
        <p:spPr>
          <a:xfrm>
            <a:off x="2286000" y="5867400"/>
            <a:ext cx="5137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 You can click on this to find the DNS response (the answer)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FAD03-F0FA-89AE-D4E2-AC28A7E68B21}"/>
              </a:ext>
            </a:extLst>
          </p:cNvPr>
          <p:cNvSpPr txBox="1"/>
          <p:nvPr/>
        </p:nvSpPr>
        <p:spPr>
          <a:xfrm>
            <a:off x="3527027" y="5619709"/>
            <a:ext cx="5679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 This is the question. “What is the IPv4 Address for Wikipedia.org?”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2282EC-BFC4-5FC9-CD36-56AFCE836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3946198"/>
            <a:ext cx="3733800" cy="592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801691-6115-25DF-2663-99D14CEE88B0}"/>
              </a:ext>
            </a:extLst>
          </p:cNvPr>
          <p:cNvSpPr txBox="1"/>
          <p:nvPr/>
        </p:nvSpPr>
        <p:spPr>
          <a:xfrm>
            <a:off x="9067800" y="3805126"/>
            <a:ext cx="2270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sent to port 53 (the reserved port for DNS traffic)</a:t>
            </a:r>
          </a:p>
        </p:txBody>
      </p:sp>
    </p:spTree>
    <p:extLst>
      <p:ext uri="{BB962C8B-B14F-4D97-AF65-F5344CB8AC3E}">
        <p14:creationId xmlns:p14="http://schemas.microsoft.com/office/powerpoint/2010/main" val="41768826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5F73B4-BDBF-6399-C504-3D31EB252FAC}"/>
              </a:ext>
            </a:extLst>
          </p:cNvPr>
          <p:cNvSpPr txBox="1"/>
          <p:nvPr/>
        </p:nvSpPr>
        <p:spPr>
          <a:xfrm>
            <a:off x="228600" y="76200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Requests in Wireshark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DF288-96A3-D217-ABAF-E62E3F381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624009"/>
            <a:ext cx="11618104" cy="30285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1DB127-14DF-4B2C-C8E7-7713091CAE0A}"/>
              </a:ext>
            </a:extLst>
          </p:cNvPr>
          <p:cNvSpPr/>
          <p:nvPr/>
        </p:nvSpPr>
        <p:spPr>
          <a:xfrm>
            <a:off x="76200" y="3451855"/>
            <a:ext cx="10896600" cy="218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61C0254-0D83-95DD-5DA3-02BF4271853F}"/>
              </a:ext>
            </a:extLst>
          </p:cNvPr>
          <p:cNvSpPr/>
          <p:nvPr/>
        </p:nvSpPr>
        <p:spPr>
          <a:xfrm rot="10800000">
            <a:off x="457200" y="990600"/>
            <a:ext cx="609600" cy="2184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B4491-5C31-7F41-6B3E-AB951A7D6BE2}"/>
              </a:ext>
            </a:extLst>
          </p:cNvPr>
          <p:cNvSpPr txBox="1"/>
          <p:nvPr/>
        </p:nvSpPr>
        <p:spPr>
          <a:xfrm>
            <a:off x="1066800" y="990600"/>
            <a:ext cx="161294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/>
              <a:t>Filter for just DNS traffic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7B1694-DF33-DCF7-72AE-C8A7E22D4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995451"/>
            <a:ext cx="4570356" cy="2343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E81723-3493-66D4-6770-068890FB5E97}"/>
              </a:ext>
            </a:extLst>
          </p:cNvPr>
          <p:cNvSpPr txBox="1"/>
          <p:nvPr/>
        </p:nvSpPr>
        <p:spPr>
          <a:xfrm>
            <a:off x="5181600" y="38862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find the answer to our query, we find the DNS response and check the “Answers” section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23C71-9C79-E7D2-EE16-912B4AB6D083}"/>
              </a:ext>
            </a:extLst>
          </p:cNvPr>
          <p:cNvSpPr/>
          <p:nvPr/>
        </p:nvSpPr>
        <p:spPr>
          <a:xfrm>
            <a:off x="228600" y="5638800"/>
            <a:ext cx="4419600" cy="707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76F62-C8EA-2B0C-5FF3-BEB6F4CDB1E0}"/>
              </a:ext>
            </a:extLst>
          </p:cNvPr>
          <p:cNvSpPr txBox="1"/>
          <p:nvPr/>
        </p:nvSpPr>
        <p:spPr>
          <a:xfrm>
            <a:off x="4724400" y="5545413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IP address of </a:t>
            </a:r>
            <a:r>
              <a:rPr lang="en-US" dirty="0">
                <a:latin typeface="Consolas" panose="020B0609020204030204" pitchFamily="49" charset="0"/>
              </a:rPr>
              <a:t>wikipedia.com </a:t>
            </a:r>
            <a:r>
              <a:rPr lang="en-US" dirty="0"/>
              <a:t>is 198.35.26.96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8004EC-864A-256C-D96B-9EBEB0E7D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4914916"/>
            <a:ext cx="2828925" cy="13757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E7D2073-639B-F724-7507-73DA379436B5}"/>
                  </a:ext>
                </a:extLst>
              </p14:cNvPr>
              <p14:cNvContentPartPr/>
              <p14:nvPr/>
            </p14:nvContentPartPr>
            <p14:xfrm>
              <a:off x="9010571" y="5107745"/>
              <a:ext cx="570960" cy="461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E7D2073-639B-F724-7507-73DA37943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04451" y="5101625"/>
                <a:ext cx="583200" cy="4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22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F9C0-5481-1389-C00B-F20C2BD1D807}"/>
              </a:ext>
            </a:extLst>
          </p:cNvPr>
          <p:cNvSpPr txBox="1"/>
          <p:nvPr/>
        </p:nvSpPr>
        <p:spPr>
          <a:xfrm>
            <a:off x="7772400" y="2286000"/>
            <a:ext cx="34932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Computers understand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IP addresses)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FD6B5-74E2-5510-4519-1DD006226635}"/>
              </a:ext>
            </a:extLst>
          </p:cNvPr>
          <p:cNvSpPr txBox="1"/>
          <p:nvPr/>
        </p:nvSpPr>
        <p:spPr>
          <a:xfrm>
            <a:off x="715283" y="2286000"/>
            <a:ext cx="45320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Humans browse the web using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English)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4E903-FEC8-96E7-1900-3373210A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3" y="3625961"/>
            <a:ext cx="4724400" cy="147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D30C96-2B23-FC40-0684-960812D2B7ED}"/>
              </a:ext>
            </a:extLst>
          </p:cNvPr>
          <p:cNvSpPr txBox="1"/>
          <p:nvPr/>
        </p:nvSpPr>
        <p:spPr>
          <a:xfrm>
            <a:off x="8136281" y="419100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153.90.127.197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D1500D-2606-5CDA-0DCD-AFA91DFFD19F}"/>
              </a:ext>
            </a:extLst>
          </p:cNvPr>
          <p:cNvGrpSpPr/>
          <p:nvPr/>
        </p:nvGrpSpPr>
        <p:grpSpPr>
          <a:xfrm>
            <a:off x="6188393" y="4215550"/>
            <a:ext cx="869760" cy="395640"/>
            <a:chOff x="6113945" y="4218153"/>
            <a:chExt cx="86976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062FA4-9770-ABC0-1A64-531091CDEC8A}"/>
                    </a:ext>
                  </a:extLst>
                </p14:cNvPr>
                <p14:cNvContentPartPr/>
                <p14:nvPr/>
              </p14:nvContentPartPr>
              <p14:xfrm>
                <a:off x="6113945" y="4218513"/>
                <a:ext cx="325800" cy="27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062FA4-9770-ABC0-1A64-531091CDEC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5945" y="4200513"/>
                  <a:ext cx="361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BCAC9F-8263-33BE-667E-A395DB5C80FC}"/>
                    </a:ext>
                  </a:extLst>
                </p14:cNvPr>
                <p14:cNvContentPartPr/>
                <p14:nvPr/>
              </p14:nvContentPartPr>
              <p14:xfrm>
                <a:off x="6259025" y="460911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BCAC9F-8263-33BE-667E-A395DB5C80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41385" y="45911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D71BD3-66EE-019F-A60E-62446ECB89B3}"/>
                    </a:ext>
                  </a:extLst>
                </p14:cNvPr>
                <p14:cNvContentPartPr/>
                <p14:nvPr/>
              </p14:nvContentPartPr>
              <p14:xfrm>
                <a:off x="6516425" y="4218153"/>
                <a:ext cx="150120" cy="26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DD71BD3-66EE-019F-A60E-62446ECB89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8785" y="4200153"/>
                  <a:ext cx="185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69A040-570F-467B-E53A-8DD377FE4C3E}"/>
                    </a:ext>
                  </a:extLst>
                </p14:cNvPr>
                <p14:cNvContentPartPr/>
                <p14:nvPr/>
              </p14:nvContentPartPr>
              <p14:xfrm>
                <a:off x="6537665" y="4613433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69A040-570F-467B-E53A-8DD377FE4C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20025" y="45954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01ECEE-2DDB-31EC-1373-5CE8D020894A}"/>
                    </a:ext>
                  </a:extLst>
                </p14:cNvPr>
                <p14:cNvContentPartPr/>
                <p14:nvPr/>
              </p14:nvContentPartPr>
              <p14:xfrm>
                <a:off x="6761945" y="4218153"/>
                <a:ext cx="221760" cy="269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01ECEE-2DDB-31EC-1373-5CE8D02089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44305" y="4200513"/>
                  <a:ext cx="25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F9787D-0B67-1938-D75C-D40AF3AAB11C}"/>
                    </a:ext>
                  </a:extLst>
                </p14:cNvPr>
                <p14:cNvContentPartPr/>
                <p14:nvPr/>
              </p14:nvContentPartPr>
              <p14:xfrm>
                <a:off x="6836825" y="4583913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F9787D-0B67-1938-D75C-D40AF3AAB1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19185" y="45662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0316B-B0F0-109A-EA93-73C6B25F725B}"/>
              </a:ext>
            </a:extLst>
          </p:cNvPr>
          <p:cNvSpPr/>
          <p:nvPr/>
        </p:nvSpPr>
        <p:spPr>
          <a:xfrm>
            <a:off x="5341118" y="4266585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57C7E8-CB1B-7944-48D9-E8393A7758D3}"/>
              </a:ext>
            </a:extLst>
          </p:cNvPr>
          <p:cNvSpPr/>
          <p:nvPr/>
        </p:nvSpPr>
        <p:spPr>
          <a:xfrm>
            <a:off x="7282659" y="4222373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5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F9C0-5481-1389-C00B-F20C2BD1D807}"/>
              </a:ext>
            </a:extLst>
          </p:cNvPr>
          <p:cNvSpPr txBox="1"/>
          <p:nvPr/>
        </p:nvSpPr>
        <p:spPr>
          <a:xfrm>
            <a:off x="7819117" y="1143000"/>
            <a:ext cx="34932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Computers understand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IP addresses)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FD6B5-74E2-5510-4519-1DD006226635}"/>
              </a:ext>
            </a:extLst>
          </p:cNvPr>
          <p:cNvSpPr txBox="1"/>
          <p:nvPr/>
        </p:nvSpPr>
        <p:spPr>
          <a:xfrm>
            <a:off x="762000" y="1143000"/>
            <a:ext cx="45320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Humans browse the web using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English)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4E903-FEC8-96E7-1900-3373210A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0" y="2482961"/>
            <a:ext cx="4724400" cy="147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D30C96-2B23-FC40-0684-960812D2B7ED}"/>
              </a:ext>
            </a:extLst>
          </p:cNvPr>
          <p:cNvSpPr txBox="1"/>
          <p:nvPr/>
        </p:nvSpPr>
        <p:spPr>
          <a:xfrm>
            <a:off x="8182998" y="304800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153.90.127.197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0316B-B0F0-109A-EA93-73C6B25F725B}"/>
              </a:ext>
            </a:extLst>
          </p:cNvPr>
          <p:cNvSpPr/>
          <p:nvPr/>
        </p:nvSpPr>
        <p:spPr>
          <a:xfrm>
            <a:off x="5387835" y="3123585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57C7E8-CB1B-7944-48D9-E8393A7758D3}"/>
              </a:ext>
            </a:extLst>
          </p:cNvPr>
          <p:cNvSpPr/>
          <p:nvPr/>
        </p:nvSpPr>
        <p:spPr>
          <a:xfrm>
            <a:off x="7329376" y="3079373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5455F-4C6D-7464-4216-A6AE9E09E506}"/>
              </a:ext>
            </a:extLst>
          </p:cNvPr>
          <p:cNvSpPr txBox="1"/>
          <p:nvPr/>
        </p:nvSpPr>
        <p:spPr>
          <a:xfrm>
            <a:off x="6026742" y="2894111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61B-8526-1AAD-9087-CAAFDF8B0E01}"/>
              </a:ext>
            </a:extLst>
          </p:cNvPr>
          <p:cNvSpPr txBox="1"/>
          <p:nvPr/>
        </p:nvSpPr>
        <p:spPr>
          <a:xfrm>
            <a:off x="1219200" y="480476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Domain Name System (DNS) </a:t>
            </a:r>
            <a:r>
              <a:rPr lang="en-US" sz="2400" dirty="0"/>
              <a:t>is a database of mappings between hostnames and IP addresses</a:t>
            </a:r>
          </a:p>
        </p:txBody>
      </p:sp>
      <p:pic>
        <p:nvPicPr>
          <p:cNvPr id="1026" name="Picture 2" descr="Phone Book: Friend or Foe? - Earth911">
            <a:extLst>
              <a:ext uri="{FF2B5EF4-FFF2-40B4-BE49-F238E27FC236}">
                <a16:creationId xmlns:a16="http://schemas.microsoft.com/office/drawing/2014/main" id="{E02C03A7-DD26-506D-E30D-E674CF12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2" y="4255834"/>
            <a:ext cx="2771775" cy="172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9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pic>
        <p:nvPicPr>
          <p:cNvPr id="12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70751F86-532B-7E43-B1BB-5428CFE08B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905000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12">
            <a:extLst>
              <a:ext uri="{FF2B5EF4-FFF2-40B4-BE49-F238E27FC236}">
                <a16:creationId xmlns:a16="http://schemas.microsoft.com/office/drawing/2014/main" id="{C8D47D6B-3D2C-A803-D167-B287D1C9AB08}"/>
              </a:ext>
            </a:extLst>
          </p:cNvPr>
          <p:cNvSpPr txBox="1"/>
          <p:nvPr/>
        </p:nvSpPr>
        <p:spPr>
          <a:xfrm>
            <a:off x="5257800" y="2438400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C25D18A1-E62E-982F-06E7-0031312E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3597858"/>
            <a:ext cx="1447800" cy="1447800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37AD28B3-997B-4757-D2EC-37352D60A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2960" y="4876800"/>
            <a:ext cx="1447800" cy="1447800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61D96F1F-9F97-8559-8916-AA723A61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800" y="4191000"/>
            <a:ext cx="1447800" cy="14478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4A02FC32-0282-9A11-A0C9-890F8D2B7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346" y="5181600"/>
            <a:ext cx="1447800" cy="1447800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7F5BB386-D6C1-A5EC-0652-27A46C5B9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3200400"/>
            <a:ext cx="1447800" cy="144780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FA0DD9F8-4014-97E8-DA5F-86D97B0FD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1792" y="4379214"/>
            <a:ext cx="1447800" cy="144780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EC3DB7C4-0F50-A3E3-4A7B-3D140BD69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89528"/>
            <a:ext cx="1295400" cy="1295400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621C8D92-E200-14BA-0F66-7E484756A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89528"/>
            <a:ext cx="1295400" cy="1295400"/>
          </a:xfrm>
          <a:prstGeom prst="rect">
            <a:avLst/>
          </a:prstGeom>
        </p:spPr>
      </p:pic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CBD7ECB2-FA25-2CE6-2C71-C990757C5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78" y="861548"/>
            <a:ext cx="1295400" cy="1295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085F3C-33D4-BB4A-9CCB-CF4D4996C537}"/>
              </a:ext>
            </a:extLst>
          </p:cNvPr>
          <p:cNvSpPr txBox="1"/>
          <p:nvPr/>
        </p:nvSpPr>
        <p:spPr>
          <a:xfrm>
            <a:off x="494216" y="20843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montana.edu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1372E-566E-4703-8AA8-98F82BBB9E73}"/>
              </a:ext>
            </a:extLst>
          </p:cNvPr>
          <p:cNvSpPr txBox="1"/>
          <p:nvPr/>
        </p:nvSpPr>
        <p:spPr>
          <a:xfrm>
            <a:off x="3726612" y="12770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F05D0-C38A-2097-B69D-956D83261F42}"/>
              </a:ext>
            </a:extLst>
          </p:cNvPr>
          <p:cNvSpPr txBox="1"/>
          <p:nvPr/>
        </p:nvSpPr>
        <p:spPr>
          <a:xfrm>
            <a:off x="8225253" y="12864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irs.gov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55A3C-B9F5-EB67-1035-5541259DF4FA}"/>
              </a:ext>
            </a:extLst>
          </p:cNvPr>
          <p:cNvSpPr txBox="1"/>
          <p:nvPr/>
        </p:nvSpPr>
        <p:spPr>
          <a:xfrm>
            <a:off x="8157426" y="1853546"/>
            <a:ext cx="3918196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Clients will first need to resolve hostnames with DNS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958F4-9D4F-D7FA-A538-008DC828766D}"/>
              </a:ext>
            </a:extLst>
          </p:cNvPr>
          <p:cNvSpPr txBox="1"/>
          <p:nvPr/>
        </p:nvSpPr>
        <p:spPr>
          <a:xfrm>
            <a:off x="10591800" y="57208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32" name="Picture 2" descr="Phone Book: Friend or Foe? - Earth911">
            <a:extLst>
              <a:ext uri="{FF2B5EF4-FFF2-40B4-BE49-F238E27FC236}">
                <a16:creationId xmlns:a16="http://schemas.microsoft.com/office/drawing/2014/main" id="{CD0B3DB0-545F-53E9-BB12-D72C63B5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87" y="1639167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258B2-8F16-1130-E9B2-B5386EB6A086}"/>
              </a:ext>
            </a:extLst>
          </p:cNvPr>
          <p:cNvCxnSpPr>
            <a:cxnSpLocks/>
          </p:cNvCxnSpPr>
          <p:nvPr/>
        </p:nvCxnSpPr>
        <p:spPr>
          <a:xfrm flipV="1">
            <a:off x="2044800" y="3034681"/>
            <a:ext cx="2434582" cy="7881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CB4CC7-3549-22C0-BE7D-C0F2D0703643}"/>
              </a:ext>
            </a:extLst>
          </p:cNvPr>
          <p:cNvCxnSpPr>
            <a:cxnSpLocks/>
          </p:cNvCxnSpPr>
          <p:nvPr/>
        </p:nvCxnSpPr>
        <p:spPr>
          <a:xfrm flipH="1">
            <a:off x="2301382" y="3534010"/>
            <a:ext cx="2376709" cy="7965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53;p12">
            <a:extLst>
              <a:ext uri="{FF2B5EF4-FFF2-40B4-BE49-F238E27FC236}">
                <a16:creationId xmlns:a16="http://schemas.microsoft.com/office/drawing/2014/main" id="{F920AA73-40A1-161B-E61E-C93C97524F4E}"/>
              </a:ext>
            </a:extLst>
          </p:cNvPr>
          <p:cNvSpPr/>
          <p:nvPr/>
        </p:nvSpPr>
        <p:spPr>
          <a:xfrm rot="20526793">
            <a:off x="2234506" y="3039840"/>
            <a:ext cx="2003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montana.edu ?</a:t>
            </a: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CB6BC-0D85-E9F2-588F-651C4FB2CF6B}"/>
              </a:ext>
            </a:extLst>
          </p:cNvPr>
          <p:cNvSpPr txBox="1"/>
          <p:nvPr/>
        </p:nvSpPr>
        <p:spPr>
          <a:xfrm rot="20505405">
            <a:off x="2600550" y="358376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02F1B9-D5B1-084D-B46E-FA6EE2B69A73}"/>
              </a:ext>
            </a:extLst>
          </p:cNvPr>
          <p:cNvCxnSpPr/>
          <p:nvPr/>
        </p:nvCxnSpPr>
        <p:spPr>
          <a:xfrm flipV="1">
            <a:off x="1066800" y="24384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4D54BA-F66E-F993-4C5E-3822412561F5}"/>
              </a:ext>
            </a:extLst>
          </p:cNvPr>
          <p:cNvSpPr txBox="1"/>
          <p:nvPr/>
        </p:nvSpPr>
        <p:spPr>
          <a:xfrm>
            <a:off x="1031221" y="286143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EE6D85-A7C2-93F7-5DD3-5C57AC8D81C8}"/>
              </a:ext>
            </a:extLst>
          </p:cNvPr>
          <p:cNvSpPr txBox="1"/>
          <p:nvPr/>
        </p:nvSpPr>
        <p:spPr>
          <a:xfrm>
            <a:off x="1134614" y="26117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D3DDC-92DB-7D11-FE6F-17E6A1B17DD9}"/>
              </a:ext>
            </a:extLst>
          </p:cNvPr>
          <p:cNvSpPr txBox="1"/>
          <p:nvPr/>
        </p:nvSpPr>
        <p:spPr>
          <a:xfrm>
            <a:off x="3011030" y="2593198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CC804D-B60A-3528-57B9-CF9FCD5FB0A6}"/>
              </a:ext>
            </a:extLst>
          </p:cNvPr>
          <p:cNvSpPr txBox="1"/>
          <p:nvPr/>
        </p:nvSpPr>
        <p:spPr>
          <a:xfrm>
            <a:off x="3439955" y="3996052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079488-2A88-D833-1264-749E86BB33A1}"/>
              </a:ext>
            </a:extLst>
          </p:cNvPr>
          <p:cNvSpPr txBox="1"/>
          <p:nvPr/>
        </p:nvSpPr>
        <p:spPr>
          <a:xfrm>
            <a:off x="1938350" y="2492099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81563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pic>
        <p:nvPicPr>
          <p:cNvPr id="12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70751F86-532B-7E43-B1BB-5428CFE08B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905000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12">
            <a:extLst>
              <a:ext uri="{FF2B5EF4-FFF2-40B4-BE49-F238E27FC236}">
                <a16:creationId xmlns:a16="http://schemas.microsoft.com/office/drawing/2014/main" id="{C8D47D6B-3D2C-A803-D167-B287D1C9AB08}"/>
              </a:ext>
            </a:extLst>
          </p:cNvPr>
          <p:cNvSpPr txBox="1"/>
          <p:nvPr/>
        </p:nvSpPr>
        <p:spPr>
          <a:xfrm>
            <a:off x="5257800" y="2438400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C25D18A1-E62E-982F-06E7-0031312E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3597858"/>
            <a:ext cx="1447800" cy="1447800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37AD28B3-997B-4757-D2EC-37352D60A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2960" y="4876800"/>
            <a:ext cx="1447800" cy="1447800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61D96F1F-9F97-8559-8916-AA723A61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800" y="4191000"/>
            <a:ext cx="1447800" cy="14478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4A02FC32-0282-9A11-A0C9-890F8D2B7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346" y="5181600"/>
            <a:ext cx="1447800" cy="1447800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7F5BB386-D6C1-A5EC-0652-27A46C5B9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3200400"/>
            <a:ext cx="1447800" cy="144780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FA0DD9F8-4014-97E8-DA5F-86D97B0FD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1792" y="4379214"/>
            <a:ext cx="1447800" cy="144780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EC3DB7C4-0F50-A3E3-4A7B-3D140BD69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89528"/>
            <a:ext cx="1295400" cy="1295400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621C8D92-E200-14BA-0F66-7E484756A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89528"/>
            <a:ext cx="1295400" cy="1295400"/>
          </a:xfrm>
          <a:prstGeom prst="rect">
            <a:avLst/>
          </a:prstGeom>
        </p:spPr>
      </p:pic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CBD7ECB2-FA25-2CE6-2C71-C990757C5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78" y="861548"/>
            <a:ext cx="1295400" cy="1295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085F3C-33D4-BB4A-9CCB-CF4D4996C537}"/>
              </a:ext>
            </a:extLst>
          </p:cNvPr>
          <p:cNvSpPr txBox="1"/>
          <p:nvPr/>
        </p:nvSpPr>
        <p:spPr>
          <a:xfrm>
            <a:off x="494216" y="20843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montana.edu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1372E-566E-4703-8AA8-98F82BBB9E73}"/>
              </a:ext>
            </a:extLst>
          </p:cNvPr>
          <p:cNvSpPr txBox="1"/>
          <p:nvPr/>
        </p:nvSpPr>
        <p:spPr>
          <a:xfrm>
            <a:off x="3726612" y="12770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F05D0-C38A-2097-B69D-956D83261F42}"/>
              </a:ext>
            </a:extLst>
          </p:cNvPr>
          <p:cNvSpPr txBox="1"/>
          <p:nvPr/>
        </p:nvSpPr>
        <p:spPr>
          <a:xfrm>
            <a:off x="8225253" y="12864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irs.gov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55A3C-B9F5-EB67-1035-5541259DF4FA}"/>
              </a:ext>
            </a:extLst>
          </p:cNvPr>
          <p:cNvSpPr txBox="1"/>
          <p:nvPr/>
        </p:nvSpPr>
        <p:spPr>
          <a:xfrm>
            <a:off x="8157426" y="1853546"/>
            <a:ext cx="3918196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Clients will first need to resolve hostnames with DNS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958F4-9D4F-D7FA-A538-008DC828766D}"/>
              </a:ext>
            </a:extLst>
          </p:cNvPr>
          <p:cNvSpPr txBox="1"/>
          <p:nvPr/>
        </p:nvSpPr>
        <p:spPr>
          <a:xfrm>
            <a:off x="10591800" y="57208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32" name="Picture 2" descr="Phone Book: Friend or Foe? - Earth911">
            <a:extLst>
              <a:ext uri="{FF2B5EF4-FFF2-40B4-BE49-F238E27FC236}">
                <a16:creationId xmlns:a16="http://schemas.microsoft.com/office/drawing/2014/main" id="{CD0B3DB0-545F-53E9-BB12-D72C63B5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87" y="1639167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258B2-8F16-1130-E9B2-B5386EB6A086}"/>
              </a:ext>
            </a:extLst>
          </p:cNvPr>
          <p:cNvCxnSpPr>
            <a:cxnSpLocks/>
          </p:cNvCxnSpPr>
          <p:nvPr/>
        </p:nvCxnSpPr>
        <p:spPr>
          <a:xfrm flipV="1">
            <a:off x="2044800" y="3034681"/>
            <a:ext cx="2434582" cy="7881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CB4CC7-3549-22C0-BE7D-C0F2D0703643}"/>
              </a:ext>
            </a:extLst>
          </p:cNvPr>
          <p:cNvCxnSpPr>
            <a:cxnSpLocks/>
          </p:cNvCxnSpPr>
          <p:nvPr/>
        </p:nvCxnSpPr>
        <p:spPr>
          <a:xfrm flipH="1">
            <a:off x="2301382" y="3534010"/>
            <a:ext cx="2376709" cy="7965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53;p12">
            <a:extLst>
              <a:ext uri="{FF2B5EF4-FFF2-40B4-BE49-F238E27FC236}">
                <a16:creationId xmlns:a16="http://schemas.microsoft.com/office/drawing/2014/main" id="{F920AA73-40A1-161B-E61E-C93C97524F4E}"/>
              </a:ext>
            </a:extLst>
          </p:cNvPr>
          <p:cNvSpPr/>
          <p:nvPr/>
        </p:nvSpPr>
        <p:spPr>
          <a:xfrm rot="20526793">
            <a:off x="2234506" y="3039840"/>
            <a:ext cx="2003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montana.edu ?</a:t>
            </a: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CB6BC-0D85-E9F2-588F-651C4FB2CF6B}"/>
              </a:ext>
            </a:extLst>
          </p:cNvPr>
          <p:cNvSpPr txBox="1"/>
          <p:nvPr/>
        </p:nvSpPr>
        <p:spPr>
          <a:xfrm rot="20505405">
            <a:off x="2600550" y="358376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02F1B9-D5B1-084D-B46E-FA6EE2B69A73}"/>
              </a:ext>
            </a:extLst>
          </p:cNvPr>
          <p:cNvCxnSpPr/>
          <p:nvPr/>
        </p:nvCxnSpPr>
        <p:spPr>
          <a:xfrm flipV="1">
            <a:off x="1066800" y="24384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4D54BA-F66E-F993-4C5E-3822412561F5}"/>
              </a:ext>
            </a:extLst>
          </p:cNvPr>
          <p:cNvSpPr txBox="1"/>
          <p:nvPr/>
        </p:nvSpPr>
        <p:spPr>
          <a:xfrm>
            <a:off x="1031221" y="286143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EE6D85-A7C2-93F7-5DD3-5C57AC8D81C8}"/>
              </a:ext>
            </a:extLst>
          </p:cNvPr>
          <p:cNvSpPr txBox="1"/>
          <p:nvPr/>
        </p:nvSpPr>
        <p:spPr>
          <a:xfrm>
            <a:off x="1134614" y="26117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D3DDC-92DB-7D11-FE6F-17E6A1B17DD9}"/>
              </a:ext>
            </a:extLst>
          </p:cNvPr>
          <p:cNvSpPr txBox="1"/>
          <p:nvPr/>
        </p:nvSpPr>
        <p:spPr>
          <a:xfrm>
            <a:off x="3011030" y="2593198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CC804D-B60A-3528-57B9-CF9FCD5FB0A6}"/>
              </a:ext>
            </a:extLst>
          </p:cNvPr>
          <p:cNvSpPr txBox="1"/>
          <p:nvPr/>
        </p:nvSpPr>
        <p:spPr>
          <a:xfrm>
            <a:off x="3439955" y="3996052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079488-2A88-D833-1264-749E86BB33A1}"/>
              </a:ext>
            </a:extLst>
          </p:cNvPr>
          <p:cNvSpPr txBox="1"/>
          <p:nvPr/>
        </p:nvSpPr>
        <p:spPr>
          <a:xfrm>
            <a:off x="1938350" y="2492099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19FF7-933D-BE9E-5171-E3A500173C2A}"/>
              </a:ext>
            </a:extLst>
          </p:cNvPr>
          <p:cNvSpPr txBox="1"/>
          <p:nvPr/>
        </p:nvSpPr>
        <p:spPr>
          <a:xfrm>
            <a:off x="4191000" y="3800967"/>
            <a:ext cx="3918196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 good architecture?</a:t>
            </a:r>
          </a:p>
        </p:txBody>
      </p:sp>
    </p:spTree>
    <p:extLst>
      <p:ext uri="{BB962C8B-B14F-4D97-AF65-F5344CB8AC3E}">
        <p14:creationId xmlns:p14="http://schemas.microsoft.com/office/powerpoint/2010/main" val="83965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pic>
        <p:nvPicPr>
          <p:cNvPr id="12" name="Google Shape;149;p12" descr="http://divitodesign.com/wp-content/uploads/2011/08/Web-Hosting-Servers.jpg?6260e0">
            <a:extLst>
              <a:ext uri="{FF2B5EF4-FFF2-40B4-BE49-F238E27FC236}">
                <a16:creationId xmlns:a16="http://schemas.microsoft.com/office/drawing/2014/main" id="{70751F86-532B-7E43-B1BB-5428CFE08B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905000"/>
            <a:ext cx="1752600" cy="16451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0;p12">
            <a:extLst>
              <a:ext uri="{FF2B5EF4-FFF2-40B4-BE49-F238E27FC236}">
                <a16:creationId xmlns:a16="http://schemas.microsoft.com/office/drawing/2014/main" id="{C8D47D6B-3D2C-A803-D167-B287D1C9AB08}"/>
              </a:ext>
            </a:extLst>
          </p:cNvPr>
          <p:cNvSpPr txBox="1"/>
          <p:nvPr/>
        </p:nvSpPr>
        <p:spPr>
          <a:xfrm>
            <a:off x="5257800" y="2438400"/>
            <a:ext cx="974776" cy="4533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</a:t>
            </a:r>
            <a:endParaRPr dirty="0"/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C25D18A1-E62E-982F-06E7-0031312E9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" y="3597858"/>
            <a:ext cx="1447800" cy="1447800"/>
          </a:xfrm>
          <a:prstGeom prst="rect">
            <a:avLst/>
          </a:prstGeom>
        </p:spPr>
      </p:pic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37AD28B3-997B-4757-D2EC-37352D60A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42960" y="4876800"/>
            <a:ext cx="1447800" cy="1447800"/>
          </a:xfrm>
          <a:prstGeom prst="rect">
            <a:avLst/>
          </a:prstGeom>
        </p:spPr>
      </p:pic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61D96F1F-9F97-8559-8916-AA723A612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800" y="4191000"/>
            <a:ext cx="1447800" cy="1447800"/>
          </a:xfrm>
          <a:prstGeom prst="rect">
            <a:avLst/>
          </a:prstGeom>
        </p:spPr>
      </p:pic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4A02FC32-0282-9A11-A0C9-890F8D2B7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97346" y="5181600"/>
            <a:ext cx="1447800" cy="1447800"/>
          </a:xfrm>
          <a:prstGeom prst="rect">
            <a:avLst/>
          </a:prstGeom>
        </p:spPr>
      </p:pic>
      <p:pic>
        <p:nvPicPr>
          <p:cNvPr id="18" name="Graphic 17" descr="Computer with solid fill">
            <a:extLst>
              <a:ext uri="{FF2B5EF4-FFF2-40B4-BE49-F238E27FC236}">
                <a16:creationId xmlns:a16="http://schemas.microsoft.com/office/drawing/2014/main" id="{7F5BB386-D6C1-A5EC-0652-27A46C5B99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3200400"/>
            <a:ext cx="1447800" cy="144780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FA0DD9F8-4014-97E8-DA5F-86D97B0FD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1792" y="4379214"/>
            <a:ext cx="1447800" cy="1447800"/>
          </a:xfrm>
          <a:prstGeom prst="rect">
            <a:avLst/>
          </a:prstGeom>
        </p:spPr>
      </p:pic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EC3DB7C4-0F50-A3E3-4A7B-3D140BD693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24800" y="89528"/>
            <a:ext cx="1295400" cy="1295400"/>
          </a:xfrm>
          <a:prstGeom prst="rect">
            <a:avLst/>
          </a:prstGeom>
        </p:spPr>
      </p:pic>
      <p:pic>
        <p:nvPicPr>
          <p:cNvPr id="25" name="Graphic 24" descr="Database outline">
            <a:extLst>
              <a:ext uri="{FF2B5EF4-FFF2-40B4-BE49-F238E27FC236}">
                <a16:creationId xmlns:a16="http://schemas.microsoft.com/office/drawing/2014/main" id="{621C8D92-E200-14BA-0F66-7E484756A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89528"/>
            <a:ext cx="1295400" cy="1295400"/>
          </a:xfrm>
          <a:prstGeom prst="rect">
            <a:avLst/>
          </a:prstGeom>
        </p:spPr>
      </p:pic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CBD7ECB2-FA25-2CE6-2C71-C990757C5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178" y="861548"/>
            <a:ext cx="1295400" cy="1295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085F3C-33D4-BB4A-9CCB-CF4D4996C537}"/>
              </a:ext>
            </a:extLst>
          </p:cNvPr>
          <p:cNvSpPr txBox="1"/>
          <p:nvPr/>
        </p:nvSpPr>
        <p:spPr>
          <a:xfrm>
            <a:off x="494216" y="208437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montana.edu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21372E-566E-4703-8AA8-98F82BBB9E73}"/>
              </a:ext>
            </a:extLst>
          </p:cNvPr>
          <p:cNvSpPr txBox="1"/>
          <p:nvPr/>
        </p:nvSpPr>
        <p:spPr>
          <a:xfrm>
            <a:off x="3726612" y="1277088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youtube.com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8F05D0-C38A-2097-B69D-956D83261F42}"/>
              </a:ext>
            </a:extLst>
          </p:cNvPr>
          <p:cNvSpPr txBox="1"/>
          <p:nvPr/>
        </p:nvSpPr>
        <p:spPr>
          <a:xfrm>
            <a:off x="8225253" y="128648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irs.gov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355A3C-B9F5-EB67-1035-5541259DF4FA}"/>
              </a:ext>
            </a:extLst>
          </p:cNvPr>
          <p:cNvSpPr txBox="1"/>
          <p:nvPr/>
        </p:nvSpPr>
        <p:spPr>
          <a:xfrm>
            <a:off x="8157426" y="1853546"/>
            <a:ext cx="3918196" cy="120032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Clients will first need to resolve hostnames with DNS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958F4-9D4F-D7FA-A538-008DC828766D}"/>
              </a:ext>
            </a:extLst>
          </p:cNvPr>
          <p:cNvSpPr txBox="1"/>
          <p:nvPr/>
        </p:nvSpPr>
        <p:spPr>
          <a:xfrm>
            <a:off x="10591800" y="57208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Clients</a:t>
            </a:r>
          </a:p>
        </p:txBody>
      </p:sp>
      <p:pic>
        <p:nvPicPr>
          <p:cNvPr id="32" name="Picture 2" descr="Phone Book: Friend or Foe? - Earth911">
            <a:extLst>
              <a:ext uri="{FF2B5EF4-FFF2-40B4-BE49-F238E27FC236}">
                <a16:creationId xmlns:a16="http://schemas.microsoft.com/office/drawing/2014/main" id="{CD0B3DB0-545F-53E9-BB12-D72C63B5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87" y="1639167"/>
            <a:ext cx="974776" cy="60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A258B2-8F16-1130-E9B2-B5386EB6A086}"/>
              </a:ext>
            </a:extLst>
          </p:cNvPr>
          <p:cNvCxnSpPr>
            <a:cxnSpLocks/>
          </p:cNvCxnSpPr>
          <p:nvPr/>
        </p:nvCxnSpPr>
        <p:spPr>
          <a:xfrm flipV="1">
            <a:off x="2044800" y="3034681"/>
            <a:ext cx="2434582" cy="78812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CB4CC7-3549-22C0-BE7D-C0F2D0703643}"/>
              </a:ext>
            </a:extLst>
          </p:cNvPr>
          <p:cNvCxnSpPr>
            <a:cxnSpLocks/>
          </p:cNvCxnSpPr>
          <p:nvPr/>
        </p:nvCxnSpPr>
        <p:spPr>
          <a:xfrm flipH="1">
            <a:off x="2301382" y="3534010"/>
            <a:ext cx="2376709" cy="79657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oogle Shape;153;p12">
            <a:extLst>
              <a:ext uri="{FF2B5EF4-FFF2-40B4-BE49-F238E27FC236}">
                <a16:creationId xmlns:a16="http://schemas.microsoft.com/office/drawing/2014/main" id="{F920AA73-40A1-161B-E61E-C93C97524F4E}"/>
              </a:ext>
            </a:extLst>
          </p:cNvPr>
          <p:cNvSpPr/>
          <p:nvPr/>
        </p:nvSpPr>
        <p:spPr>
          <a:xfrm rot="20526793">
            <a:off x="2234506" y="3039840"/>
            <a:ext cx="2003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montana.edu ?</a:t>
            </a: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7CB6BC-0D85-E9F2-588F-651C4FB2CF6B}"/>
              </a:ext>
            </a:extLst>
          </p:cNvPr>
          <p:cNvSpPr txBox="1"/>
          <p:nvPr/>
        </p:nvSpPr>
        <p:spPr>
          <a:xfrm rot="20505405">
            <a:off x="2600550" y="3583767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02F1B9-D5B1-084D-B46E-FA6EE2B69A73}"/>
              </a:ext>
            </a:extLst>
          </p:cNvPr>
          <p:cNvCxnSpPr/>
          <p:nvPr/>
        </p:nvCxnSpPr>
        <p:spPr>
          <a:xfrm flipV="1">
            <a:off x="1066800" y="24384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4D54BA-F66E-F993-4C5E-3822412561F5}"/>
              </a:ext>
            </a:extLst>
          </p:cNvPr>
          <p:cNvSpPr txBox="1"/>
          <p:nvPr/>
        </p:nvSpPr>
        <p:spPr>
          <a:xfrm>
            <a:off x="1031221" y="286143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153.90.3.95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EE6D85-A7C2-93F7-5DD3-5C57AC8D81C8}"/>
              </a:ext>
            </a:extLst>
          </p:cNvPr>
          <p:cNvSpPr txBox="1"/>
          <p:nvPr/>
        </p:nvSpPr>
        <p:spPr>
          <a:xfrm>
            <a:off x="1134614" y="26117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7D3DDC-92DB-7D11-FE6F-17E6A1B17DD9}"/>
              </a:ext>
            </a:extLst>
          </p:cNvPr>
          <p:cNvSpPr txBox="1"/>
          <p:nvPr/>
        </p:nvSpPr>
        <p:spPr>
          <a:xfrm>
            <a:off x="3011030" y="2593198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CC804D-B60A-3528-57B9-CF9FCD5FB0A6}"/>
              </a:ext>
            </a:extLst>
          </p:cNvPr>
          <p:cNvSpPr txBox="1"/>
          <p:nvPr/>
        </p:nvSpPr>
        <p:spPr>
          <a:xfrm>
            <a:off x="3439955" y="3996052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079488-2A88-D833-1264-749E86BB33A1}"/>
              </a:ext>
            </a:extLst>
          </p:cNvPr>
          <p:cNvSpPr txBox="1"/>
          <p:nvPr/>
        </p:nvSpPr>
        <p:spPr>
          <a:xfrm>
            <a:off x="1938350" y="2492099"/>
            <a:ext cx="3770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19FF7-933D-BE9E-5171-E3A500173C2A}"/>
              </a:ext>
            </a:extLst>
          </p:cNvPr>
          <p:cNvSpPr txBox="1"/>
          <p:nvPr/>
        </p:nvSpPr>
        <p:spPr>
          <a:xfrm>
            <a:off x="4191000" y="3800967"/>
            <a:ext cx="3918196" cy="46166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this a good architecture?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ECD35-F059-F949-1CA7-3408EBB4CC4E}"/>
              </a:ext>
            </a:extLst>
          </p:cNvPr>
          <p:cNvSpPr txBox="1"/>
          <p:nvPr/>
        </p:nvSpPr>
        <p:spPr>
          <a:xfrm>
            <a:off x="5794375" y="3415881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point of failure…</a:t>
            </a:r>
          </a:p>
        </p:txBody>
      </p:sp>
    </p:spTree>
    <p:extLst>
      <p:ext uri="{BB962C8B-B14F-4D97-AF65-F5344CB8AC3E}">
        <p14:creationId xmlns:p14="http://schemas.microsoft.com/office/powerpoint/2010/main" val="350912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5934</TotalTime>
  <Words>2708</Words>
  <Application>Microsoft Office PowerPoint</Application>
  <PresentationFormat>Widescreen</PresentationFormat>
  <Paragraphs>482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36</cp:revision>
  <dcterms:created xsi:type="dcterms:W3CDTF">2022-08-21T16:55:59Z</dcterms:created>
  <dcterms:modified xsi:type="dcterms:W3CDTF">2024-09-09T20:37:37Z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