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55" r:id="rId3"/>
    <p:sldId id="350" r:id="rId4"/>
    <p:sldId id="351" r:id="rId5"/>
    <p:sldId id="352" r:id="rId6"/>
    <p:sldId id="353" r:id="rId7"/>
    <p:sldId id="35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2" d="100"/>
          <a:sy n="112" d="100"/>
        </p:scale>
        <p:origin x="43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07930" y="2816953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(Data Types, Variables, Operators)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r>
              <a:rPr lang="en-US" sz="2800" spc="-20" dirty="0">
                <a:latin typeface="Calibri"/>
                <a:cs typeface="Calibri"/>
              </a:rPr>
              <a:t>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  <a:hlinkClick r:id="rId2"/>
              </a:rPr>
              <a:t>https://www.cs.montana.edu/pearsall/classes/fall2024/132/main.html</a:t>
            </a:r>
            <a:endParaRPr lang="en-U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8" name="Picture 4" descr="Mostly the 2nd one... : r/ProgrammerHumor">
            <a:extLst>
              <a:ext uri="{FF2B5EF4-FFF2-40B4-BE49-F238E27FC236}">
                <a16:creationId xmlns:a16="http://schemas.microsoft.com/office/drawing/2014/main" id="{9424AF31-EEEB-02FB-23D1-DE6EC962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75819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World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06349-D915-DC42-9FC1-AEDB107C32E9}"/>
              </a:ext>
            </a:extLst>
          </p:cNvPr>
          <p:cNvSpPr txBox="1"/>
          <p:nvPr/>
        </p:nvSpPr>
        <p:spPr>
          <a:xfrm>
            <a:off x="503700" y="2046238"/>
            <a:ext cx="9296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HelloWorld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This is a comment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4DFB11-C8AA-51F5-A5D9-F5F83C4DD0F5}"/>
              </a:ext>
            </a:extLst>
          </p:cNvPr>
          <p:cNvCxnSpPr/>
          <p:nvPr/>
        </p:nvCxnSpPr>
        <p:spPr>
          <a:xfrm flipH="1">
            <a:off x="5562600" y="1524000"/>
            <a:ext cx="30480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B0B6B8-EED9-2D52-B49B-178ADE87FEA9}"/>
              </a:ext>
            </a:extLst>
          </p:cNvPr>
          <p:cNvSpPr txBox="1"/>
          <p:nvPr/>
        </p:nvSpPr>
        <p:spPr>
          <a:xfrm>
            <a:off x="89154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programs always start execution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18A384-E065-BE22-7F57-897AA3DB2744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3200400"/>
            <a:ext cx="1066800" cy="588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40679-6F67-B808-2516-C4C270CFA8F8}"/>
              </a:ext>
            </a:extLst>
          </p:cNvPr>
          <p:cNvSpPr txBox="1"/>
          <p:nvPr/>
        </p:nvSpPr>
        <p:spPr>
          <a:xfrm>
            <a:off x="8408163" y="3845567"/>
            <a:ext cx="278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needs to go inside of the </a:t>
            </a:r>
            <a:r>
              <a:rPr lang="en-US" dirty="0" err="1"/>
              <a:t>curley</a:t>
            </a:r>
            <a:r>
              <a:rPr lang="en-US" dirty="0"/>
              <a:t> brackets { }</a:t>
            </a:r>
          </a:p>
          <a:p>
            <a:r>
              <a:rPr lang="en-US" dirty="0"/>
              <a:t>Whitespace does not matter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6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96211-4D4C-5981-87B9-B6927B10E56C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9F530-438B-663C-C7AD-81356234569D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82408-1BB0-80A4-7FCF-B5111860589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94B85-436F-B6AF-6285-E34C35851133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97C1D98-558E-985D-B656-C714D1D4F766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C8B3C-C579-0DCF-7F2D-2021419A86C3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0DFE6-D60F-F415-43ED-F6D7043904D8}"/>
              </a:ext>
            </a:extLst>
          </p:cNvPr>
          <p:cNvSpPr txBox="1"/>
          <p:nvPr/>
        </p:nvSpPr>
        <p:spPr>
          <a:xfrm>
            <a:off x="5248848" y="5090116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  (data type is not declared)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2023year = 2023; (bad variable name)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“F”; (bad variable name)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64F77-F229-8FF1-2704-BBF94F60CC8F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FB31A-4A8B-8DAB-F3AD-AFB0EE4DE95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A31C3-3BE4-3C91-3BB4-5C25BE796DEC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838C9-8D0D-75CE-C7FF-438D61B17537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F4A73-2C73-FAD3-3C71-80DDF051B90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3AFD9-D48F-1F22-7331-BD66BA8FB5C9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84180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User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44D6F-BA23-52F9-3D28-205CDBF7BAF1}"/>
              </a:ext>
            </a:extLst>
          </p:cNvPr>
          <p:cNvSpPr txBox="1"/>
          <p:nvPr/>
        </p:nvSpPr>
        <p:spPr>
          <a:xfrm>
            <a:off x="457200" y="914400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Java’s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dirty="0"/>
              <a:t> library to get user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39DE-9F29-FD56-2BC0-358508187D47}"/>
              </a:ext>
            </a:extLst>
          </p:cNvPr>
          <p:cNvSpPr txBox="1"/>
          <p:nvPr/>
        </p:nvSpPr>
        <p:spPr>
          <a:xfrm>
            <a:off x="17660" y="1997839"/>
            <a:ext cx="11717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Scanner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//Creates Scanner object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your name:"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//prompt user for name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// Accepts user input, stores result in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“Your name is:"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C11EF-0547-D4EC-077E-344CEF91E155}"/>
              </a:ext>
            </a:extLst>
          </p:cNvPr>
          <p:cNvCxnSpPr/>
          <p:nvPr/>
        </p:nvCxnSpPr>
        <p:spPr>
          <a:xfrm flipH="1">
            <a:off x="3352800" y="19050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7B34C-33AF-75FB-3275-DA57735C1DD7}"/>
              </a:ext>
            </a:extLst>
          </p:cNvPr>
          <p:cNvSpPr txBox="1"/>
          <p:nvPr/>
        </p:nvSpPr>
        <p:spPr>
          <a:xfrm>
            <a:off x="4724400" y="18288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to import the Scanner library!</a:t>
            </a:r>
          </a:p>
        </p:txBody>
      </p:sp>
    </p:spTree>
    <p:extLst>
      <p:ext uri="{BB962C8B-B14F-4D97-AF65-F5344CB8AC3E}">
        <p14:creationId xmlns:p14="http://schemas.microsoft.com/office/powerpoint/2010/main" val="197445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class 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2AE39-AA18-F78B-D8A1-502E4E4288F6}"/>
              </a:ext>
            </a:extLst>
          </p:cNvPr>
          <p:cNvSpPr txBox="1"/>
          <p:nvPr/>
        </p:nvSpPr>
        <p:spPr>
          <a:xfrm>
            <a:off x="914400" y="990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Write a program that will take in a temperature in </a:t>
            </a:r>
            <a:r>
              <a:rPr lang="en-US" sz="2400" b="1" dirty="0"/>
              <a:t>Fahrenheit</a:t>
            </a:r>
            <a:r>
              <a:rPr lang="en-US" sz="2400" dirty="0"/>
              <a:t>. The Program should convert the temperature to </a:t>
            </a:r>
            <a:r>
              <a:rPr lang="en-US" sz="2400" b="1" dirty="0"/>
              <a:t>Celsius</a:t>
            </a:r>
            <a:r>
              <a:rPr lang="en-US" sz="2400" dirty="0"/>
              <a:t>, and print it out to the screen</a:t>
            </a:r>
          </a:p>
        </p:txBody>
      </p:sp>
      <p:pic>
        <p:nvPicPr>
          <p:cNvPr id="1026" name="Picture 2" descr="Fahrenheit to Celsius | (°F to °C) - Definition, Formula, Examples, FAQs">
            <a:extLst>
              <a:ext uri="{FF2B5EF4-FFF2-40B4-BE49-F238E27FC236}">
                <a16:creationId xmlns:a16="http://schemas.microsoft.com/office/drawing/2014/main" id="{E00EF1CC-46E0-20BC-F779-2F00054D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47187"/>
            <a:ext cx="3943350" cy="14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5F985-F4EA-1719-E62B-F338E3628A2A}"/>
              </a:ext>
            </a:extLst>
          </p:cNvPr>
          <p:cNvSpPr txBox="1"/>
          <p:nvPr/>
        </p:nvSpPr>
        <p:spPr>
          <a:xfrm>
            <a:off x="838200" y="3505200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Write a program that will ask the user for an amount of pennies, nickels, dimes, and quarters. The program should compute the total change value, and print it to the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9631FD-3039-C772-F4B5-55EA02E7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27" y="3581400"/>
            <a:ext cx="3518736" cy="2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</TotalTime>
  <Words>568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42</cp:revision>
  <dcterms:created xsi:type="dcterms:W3CDTF">2022-08-21T16:55:59Z</dcterms:created>
  <dcterms:modified xsi:type="dcterms:W3CDTF">2024-08-23T20:00:35Z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