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93" r:id="rId3"/>
    <p:sldId id="296" r:id="rId4"/>
    <p:sldId id="297" r:id="rId5"/>
    <p:sldId id="298" r:id="rId6"/>
    <p:sldId id="299" r:id="rId7"/>
    <p:sldId id="300" r:id="rId8"/>
    <p:sldId id="318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95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320" r:id="rId29"/>
    <p:sldId id="321" r:id="rId30"/>
    <p:sldId id="333" r:id="rId31"/>
    <p:sldId id="324" r:id="rId32"/>
    <p:sldId id="322" r:id="rId33"/>
    <p:sldId id="325" r:id="rId34"/>
    <p:sldId id="332" r:id="rId35"/>
    <p:sldId id="335" r:id="rId36"/>
    <p:sldId id="323" r:id="rId37"/>
    <p:sldId id="326" r:id="rId38"/>
    <p:sldId id="327" r:id="rId39"/>
    <p:sldId id="328" r:id="rId40"/>
    <p:sldId id="329" r:id="rId41"/>
    <p:sldId id="330" r:id="rId42"/>
    <p:sldId id="331" r:id="rId43"/>
    <p:sldId id="334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70" d="100"/>
          <a:sy n="70" d="100"/>
        </p:scale>
        <p:origin x="43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20:59:2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9713 24575,'2'-4'0,"-1"1"0,1-1 0,0 0 0,0 1 0,0 0 0,0-1 0,0 1 0,1 0 0,-1 0 0,1 0 0,6-4 0,-4 1 0,15-11 0,0 1 0,0 1 0,24-13 0,-20 12 0,12-8 0,1 2 0,1 2 0,51-20 0,-75 37 0,0 0 0,1 0 0,-1 2 0,1 0 0,-1 1 0,1 0 0,15 2 0,22 1 0,457 17 0,-351-3 0,226 26 0,-379-42 0,0-1 0,-1 0 0,1 1 0,0 0 0,-1 0 0,1 0 0,-1 1 0,1 0 0,-1 0 0,0 0 0,0 0 0,0 1 0,0-1 0,0 1 0,0 0 0,3 4 0,-1-1 0,1-1 0,0 1 0,0-1 0,0 0 0,15 7 0,8 5 0,163 133 0,-134-101 0,-53-44 0,0-1 0,1 0 0,-1 0 0,1-1 0,0 1 0,0-1 0,13 3 0,2-1 0,28 2 0,-3 0 0,137 15 0,-21-3 0,-110-10 0,0-2 0,1-3 0,0-2 0,0-2 0,63-9 0,-106 6 0,-1 1 0,1-2 0,-1 0 0,0 0 0,0-1 0,0 0 0,9-7 0,26-13 0,110-54 0,59-26 0,-175 92 0,71-15 0,-11 4 0,75-22 0,-139 39 0,0 2 0,1 1 0,40 1 0,143 4 0,89 2 0,-121 11 0,-55-2 0,-100-7 0,0 1 0,-1 1 0,0 2 0,0 1 0,37 18 0,-6-3 0,37 8 0,38 15 0,-12 5 0,192 76 0,-268-113 0,92 17 0,50-5 0,32 6 0,-134-16 0,40 9 0,193 17 0,-315-44 0,1 0 0,0 0 0,-1-1 0,1 1 0,0-2 0,-1 1 0,1-1 0,-1 0 0,0-1 0,0 0 0,0 0 0,0 0 0,0-1 0,-1 0 0,10-7 0,-1 2 0,-1 1 0,21-7 0,-21 9 0,0 0 0,-1-1 0,22-14 0,123-103 0,-137 108 0,1 1 0,0 0 0,46-20 0,77-24 0,-98 42 0,22-6 0,79-15 0,-110 29 0,18 0 0,1 1 0,-1 4 0,81 2 0,-20 2 0,108-13 0,-65 2 0,-118 10 0,1 2 0,69 11 0,79 26 0,-114-21 0,267 48 0,-110-3 0,-107-24 0,430 94 0,-115-72 0,-275-41 0,-62-11 0,141-7 0,-118-3 0,227 4 0,305-4 0,-608 0 0,70-10 0,-106 9 0,0-1 0,0 0 0,-1-1 0,1 0 0,-1-1 0,0-1 0,0-1 0,21-14 0,-21 10 0,1 1 0,1 1 0,-1 1 0,2 0 0,-1 1 0,24-7 0,419-113-409,36-11-34,-466 129 526,-1-2 0,47-25 0,-67 31-45,0 0 1,0 0-1,-1-1 1,1 0-1,-2-1 1,1 0-1,-1 0 0,0 0 1,-1-1-1,0 0 1,6-11-1,-7 8-13,0 0-1,-1-1 1,0 1 0,-1-1-1,0 0 1,1-25-1,-4-80-40,-2 55 2,2 24 14,-1-1 0,-2 1 0,-2-1 0,-2 1 0,-19-66 0,19 87 0,2 1 0,-1 2 0,0-1 0,-2 1 0,-12-22 0,-152-261 0,160 273 0,1-1 0,1-1 0,-10-43 0,-8-85 0,27 148 0,-5-57 0,2 0 0,8-93 0,-3 142 0,0-8 0,2 1 0,1 0 0,0-1 0,2 2 0,0-1 0,2 1 0,18-38 0,6 1 0,53-70 0,-50 78 0,-1-2 0,27-59 0,-36 50 0,-3-1 0,-3 0 0,-3-1 0,9-74 0,-17 57 0,-4-160 0,-6 151 0,2 80 0,0 0 0,-1 0 0,0-1 0,-1 1 0,0 0 0,-1 0 0,-4-12 0,-2 3 0,-1 1 0,-15-22 0,-38-64 0,-29-41 0,80 129 0,0 0 0,-2 0 0,1 1 0,-2 1 0,0 1 0,-28-19 0,-4 4 0,0 1 0,-2 3 0,-1 2 0,0 2 0,-92-21 0,-43 1 0,-130-30 0,313 69 0,-19-5 0,0-1 0,-27-12 0,42 16 0,1-1 0,0 1 0,0-1 0,0-1 0,0 1 0,1-1 0,0 0 0,-1 0 0,1 0 0,0 0 0,1-1 0,-1 1 0,-4-11 0,0 3 0,1 1 0,-2-1 0,1 1 0,-2 0 0,1 1 0,-19-15 0,11 9 0,-84-70 0,-143-94 0,166 125 0,-86-49 0,83 56 0,32 22 0,-1 1 0,-1 4 0,-96-28 0,71 25 0,33 12 0,0 2 0,-68-6 0,-41-9 0,62 2 0,-86-19 0,-227-36 0,372 73 0,-1-2 0,2-1 0,-56-22 0,-71-25 0,132 47 0,-624-218 0,588 203 0,-54-15 0,-61-26 0,160 55 0,-1 0 0,2-2 0,-1 0 0,-15-15 0,-3-1 0,-62-43 0,-85-70 0,174 132 0,1 1 0,-1-1 0,2 0 0,-1-1 0,1 0 0,1 1 0,-1-1 0,1-1 0,1 1 0,-3-11 0,-1-10 0,-8-60 0,10 10 0,5-82 0,1 65 0,1 70 0,2 1 0,1-1 0,1 1 0,1 0 0,14-34 0,-9 24 0,-3 17 0,0 1 0,1 0 0,0 0 0,2 1 0,0 1 0,19-21 0,22-30 0,-35 37 0,-2-1 0,-1 0 0,-1-1 0,13-49 0,27-60 0,-49 131 0,1 0 0,1 1 0,-1 0 0,1 1 0,12-12 0,19-24 0,-32 32 0,0 0 0,-1 0 0,0-1 0,-1 1 0,0-1 0,2-17 0,6-20 0,0 6 0,-2-1 0,-2 0 0,-3-1 0,-1 1 0,-3-66 0,-1 76 0,1 19 0,-1 1 0,0-1 0,-1 1 0,-1-1 0,-1 1 0,0 0 0,-9-26 0,-2 9 0,-1 1 0,-36-52 0,38 66 0,0 0 0,-1 2 0,0-1 0,-2 2 0,-32-25 0,9 15 0,-2 2 0,0 2 0,-2 2 0,-58-18 0,73 26 0,-94-41 0,42 15 0,-173-66 0,209 87 0,-68-12 0,29 8 0,-220-38 0,95 21 0,64 19 0,46 8 0,-195-13 0,93 11 0,148 8 0,22 1 0,-58-9 0,-204-65 0,-434-172 0,695 235 0,1-1 0,0-1 0,1-2 0,1-1 0,1-1 0,0-2 0,2 0 0,0-2 0,-37-44 0,18 16 0,-2 1 0,-2 3 0,-104-78 0,49 54 0,91 65 0,1 0 0,-1 1 0,0 0 0,0 0 0,-1 2 0,1-1 0,-1 2 0,0-1 0,-17 1 0,-16-5 0,11 3 0,1 1 0,-1 2 0,-50 5 0,68-2 0,0 2 0,1 0 0,-1 2 0,1-1 0,-1 2 0,2 0 0,-19 11 0,-10 5 0,13-9 0,-100 42 0,-3 2 0,63-25 0,-14 8 0,52-23 0,0-3 0,-1 0 0,0-2 0,-53 12 0,31-12 0,-80 30 0,77-23 0,-68 15 0,108-30 0,0-1 0,0-1 0,-1-1 0,1 0 0,-1-2 0,1 0 0,-1-1 0,-30-7 0,-76-20 0,-121-36 0,-229-69 0,33 50 0,282 68 0,-217 9 0,253 7 0,-415-1 0,531 1 0,1-1 0,-1 1 0,1 0 0,-1 1 0,1 0 0,0 1 0,-1-1 0,1 2 0,0-1 0,1 1 0,-1 0 0,1 1 0,0-1 0,0 2 0,-11 9 0,-62 49 0,-78 68 0,139-113 0,1 2 0,-26 37 0,-10 11 0,33-42 0,2 1 0,1 0 0,-26 54 0,40-73 0,-5 12 0,1 0 0,2 0 0,0 0 0,-5 33 0,0 2 0,5-26 0,-2-1 0,-1-1 0,-1 0 0,-1 0 0,-1-1 0,-17 27 0,8-26 0,-2-1 0,-51 48 0,64-67 0,0-1 0,0-1 0,0 0 0,-1 0 0,-21 7 0,-3 2 0,-36 14 0,52-23 0,0 1 0,1 1 0,0 1 0,-22 14 0,36-20 0,0 0 0,1 0 0,0 1 0,-1-1 0,1 1 0,1 0 0,-1 0 0,0 0 0,1 0 0,0 1 0,0-1 0,0 1 0,1-1 0,-1 1 0,1-1 0,-1 10 0,0 5 0,2-1 0,0 1 0,3 20 0,-1-3 0,6 53 0,0 21 0,-8-73 0,3-1 0,10 62 0,4 42 0,-4-19 0,-6-64 0,-1 79 0,0-3 0,-1-77 0,-5 108 0,-2-152 0,-1 0 0,-1 0 0,0 0 0,0-1 0,-1 1 0,-1-1 0,-11 19 0,-15 31 0,9 6 0,3 0 0,4 2 0,-9 73 0,21-120 0,1 0 0,1 1 0,1-1 0,2 1 0,0-1 0,1 1 0,1-1 0,1 0 0,1 0 0,1 0 0,12 28 0,2-8 0,-12-28 0,-2 0 0,1 1 0,-2 0 0,5 18 0,8 37 0,2-1 0,31 65 0,-34-91 0,-11-25 0,-1 1 0,0-1 0,-1 1 0,2 35 0,-5 78 0,-3-65 0,1-38 0,-1 0 0,-2-1 0,-1 1 0,-14 45 0,-48 109 0,47-135 0,-2 12 0,1 1 0,4 1 0,-13 85 0,25-116 0,0 4 0,-3 67 0,7-20 0,0-21 0,7 61 0,5-58 0,2 0 0,32 89 0,-7-26 0,80 339 0,-110-429 0,-3 0 0,3 63 0,-3-13 0,2-48 0,0 14 0,-9 155 0,-2-165 0,-1 0 0,-19 76 0,17-100 0,-1 0 0,0-1 0,-1 0 0,-2-1 0,1 1 0,-15 15 0,-7 3 0,24-29 0,1 0 0,0 1 0,-8 12 0,7-7 0,1 0 0,0 0 0,1 1 0,1 0 0,0 0 0,1 0 0,0 1 0,-1 20 0,3-14 0,1 1 0,2 0 0,0 0 0,1-1 0,6 25 0,-5-28 0,20 101 0,40 117 0,14 48 0,-65-238 0,4 18 0,-2 41 0,2 176 0,-18-258 0,-1 0 0,-1 0 0,-1-1 0,-1 1 0,-16 36 0,-2 11 0,9-10 0,3 0 0,-4 68 0,15-118 0,-2 20 0,1 0 0,2 0 0,1 0 0,1 0 0,11 49 0,-12-75 0,0 1 0,0-1 0,0 0 0,1 0 0,-1 0 0,1 0 0,0 0 0,0 0 0,1 0 0,-1-1 0,1 1 0,0-1 0,0 1 0,0-1 0,0 0 0,0 0 0,1-1 0,0 1 0,-1-1 0,1 0 0,0 0 0,0 0 0,0 0 0,0 0 0,0-1 0,1 0 0,-1 0 0,5 0 0,31 5 0,-19-3 0,-1-1 0,37 0 0,-54-3 22,0 1 0,0-1-1,0 0 1,0 0 0,0 0-1,0 0 1,0 0-1,-1-1 1,1 0 0,-1 1-1,1-1 1,-1 0 0,1 0-1,1-3 1,29-35-826,-25 29-82,4-5-5940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Relationship Id="rId30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4.jpeg"/><Relationship Id="rId26" Type="http://schemas.openxmlformats.org/officeDocument/2006/relationships/image" Target="../media/image29.png"/><Relationship Id="rId3" Type="http://schemas.openxmlformats.org/officeDocument/2006/relationships/image" Target="../media/image2.jpeg"/><Relationship Id="rId21" Type="http://schemas.openxmlformats.org/officeDocument/2006/relationships/image" Target="../media/image21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6.jpeg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7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23" Type="http://schemas.openxmlformats.org/officeDocument/2006/relationships/image" Target="../media/image23.png"/><Relationship Id="rId28" Type="http://schemas.openxmlformats.org/officeDocument/2006/relationships/image" Target="../media/image31.png"/><Relationship Id="rId10" Type="http://schemas.openxmlformats.org/officeDocument/2006/relationships/image" Target="../media/image11.jpeg"/><Relationship Id="rId19" Type="http://schemas.openxmlformats.org/officeDocument/2006/relationships/image" Target="../media/image25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Relationship Id="rId22" Type="http://schemas.openxmlformats.org/officeDocument/2006/relationships/image" Target="../media/image22.png"/><Relationship Id="rId27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4.jpeg"/><Relationship Id="rId10" Type="http://schemas.openxmlformats.org/officeDocument/2006/relationships/image" Target="../media/image37.png"/><Relationship Id="rId4" Type="http://schemas.openxmlformats.org/officeDocument/2006/relationships/image" Target="../media/image3.jpeg"/><Relationship Id="rId9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40.png"/><Relationship Id="rId5" Type="http://schemas.openxmlformats.org/officeDocument/2006/relationships/image" Target="../media/image4.jpeg"/><Relationship Id="rId10" Type="http://schemas.openxmlformats.org/officeDocument/2006/relationships/image" Target="../media/image39.jpeg"/><Relationship Id="rId4" Type="http://schemas.openxmlformats.org/officeDocument/2006/relationships/image" Target="../media/image3.jpeg"/><Relationship Id="rId9" Type="http://schemas.openxmlformats.org/officeDocument/2006/relationships/image" Target="../media/image3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4.jpeg"/><Relationship Id="rId10" Type="http://schemas.openxmlformats.org/officeDocument/2006/relationships/image" Target="../media/image11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4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4.jpeg"/><Relationship Id="rId15" Type="http://schemas.openxmlformats.org/officeDocument/2006/relationships/image" Target="../media/image18.png"/><Relationship Id="rId10" Type="http://schemas.openxmlformats.org/officeDocument/2006/relationships/image" Target="../media/image11.jpeg"/><Relationship Id="rId19" Type="http://schemas.openxmlformats.org/officeDocument/2006/relationships/image" Target="../media/image22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11500" y="3276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Introduction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Syllabus,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Logistics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16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0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16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16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D1DF13-A85C-4ACB-BE39-4BDEA860D539}"/>
              </a:ext>
            </a:extLst>
          </p:cNvPr>
          <p:cNvCxnSpPr/>
          <p:nvPr/>
        </p:nvCxnSpPr>
        <p:spPr>
          <a:xfrm>
            <a:off x="1994771" y="1411739"/>
            <a:ext cx="7837197" cy="8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8F709-E762-4259-BB47-6DBD26781B19}"/>
              </a:ext>
            </a:extLst>
          </p:cNvPr>
          <p:cNvCxnSpPr/>
          <p:nvPr/>
        </p:nvCxnSpPr>
        <p:spPr>
          <a:xfrm flipH="1">
            <a:off x="1714500" y="685800"/>
            <a:ext cx="80391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79D55C-D480-4CD4-AA10-D780B801DAA1}"/>
              </a:ext>
            </a:extLst>
          </p:cNvPr>
          <p:cNvCxnSpPr/>
          <p:nvPr/>
        </p:nvCxnSpPr>
        <p:spPr>
          <a:xfrm flipV="1">
            <a:off x="2360032" y="3362439"/>
            <a:ext cx="8546353" cy="237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2537F5-F1D1-4E4B-AA90-65FB5E3F52B3}"/>
              </a:ext>
            </a:extLst>
          </p:cNvPr>
          <p:cNvCxnSpPr/>
          <p:nvPr/>
        </p:nvCxnSpPr>
        <p:spPr>
          <a:xfrm flipH="1">
            <a:off x="5761766" y="1089689"/>
            <a:ext cx="4239484" cy="372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42BDCA-FAB4-4DB8-879D-FB98073F6406}"/>
              </a:ext>
            </a:extLst>
          </p:cNvPr>
          <p:cNvCxnSpPr/>
          <p:nvPr/>
        </p:nvCxnSpPr>
        <p:spPr>
          <a:xfrm flipV="1">
            <a:off x="3452384" y="457200"/>
            <a:ext cx="1653016" cy="425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>
            <a:extLst>
              <a:ext uri="{FF2B5EF4-FFF2-40B4-BE49-F238E27FC236}">
                <a16:creationId xmlns:a16="http://schemas.microsoft.com/office/drawing/2014/main" id="{0332DA6C-801B-4B18-97DA-EE7D05EBCC44}"/>
              </a:ext>
            </a:extLst>
          </p:cNvPr>
          <p:cNvCxnSpPr/>
          <p:nvPr/>
        </p:nvCxnSpPr>
        <p:spPr>
          <a:xfrm>
            <a:off x="3124200" y="1242566"/>
            <a:ext cx="7391400" cy="424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>
            <a:extLst>
              <a:ext uri="{FF2B5EF4-FFF2-40B4-BE49-F238E27FC236}">
                <a16:creationId xmlns:a16="http://schemas.microsoft.com/office/drawing/2014/main" id="{FCEFCEC7-63E5-4C38-BF4C-931C3032F671}"/>
              </a:ext>
            </a:extLst>
          </p:cNvPr>
          <p:cNvCxnSpPr/>
          <p:nvPr/>
        </p:nvCxnSpPr>
        <p:spPr>
          <a:xfrm flipV="1">
            <a:off x="1446331" y="3362439"/>
            <a:ext cx="9755069" cy="82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Straight Connector 7189">
            <a:extLst>
              <a:ext uri="{FF2B5EF4-FFF2-40B4-BE49-F238E27FC236}">
                <a16:creationId xmlns:a16="http://schemas.microsoft.com/office/drawing/2014/main" id="{A296D299-1F7B-4892-89BF-9A9E56C6530A}"/>
              </a:ext>
            </a:extLst>
          </p:cNvPr>
          <p:cNvCxnSpPr/>
          <p:nvPr/>
        </p:nvCxnSpPr>
        <p:spPr>
          <a:xfrm flipH="1" flipV="1">
            <a:off x="2590800" y="2450507"/>
            <a:ext cx="7772400" cy="22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Straight Arrow Connector 7198">
            <a:extLst>
              <a:ext uri="{FF2B5EF4-FFF2-40B4-BE49-F238E27FC236}">
                <a16:creationId xmlns:a16="http://schemas.microsoft.com/office/drawing/2014/main" id="{6E3CCF40-3EE1-448E-B104-8F154739EA99}"/>
              </a:ext>
            </a:extLst>
          </p:cNvPr>
          <p:cNvCxnSpPr/>
          <p:nvPr/>
        </p:nvCxnSpPr>
        <p:spPr>
          <a:xfrm flipV="1">
            <a:off x="5257800" y="2983083"/>
            <a:ext cx="6326502" cy="29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Straight Arrow Connector 7203">
            <a:extLst>
              <a:ext uri="{FF2B5EF4-FFF2-40B4-BE49-F238E27FC236}">
                <a16:creationId xmlns:a16="http://schemas.microsoft.com/office/drawing/2014/main" id="{3BE6C72C-CA06-42FC-9FEF-745802F3E692}"/>
              </a:ext>
            </a:extLst>
          </p:cNvPr>
          <p:cNvCxnSpPr/>
          <p:nvPr/>
        </p:nvCxnSpPr>
        <p:spPr>
          <a:xfrm flipH="1">
            <a:off x="1432848" y="304800"/>
            <a:ext cx="8015952" cy="36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8" name="Straight Arrow Connector 7207">
            <a:extLst>
              <a:ext uri="{FF2B5EF4-FFF2-40B4-BE49-F238E27FC236}">
                <a16:creationId xmlns:a16="http://schemas.microsoft.com/office/drawing/2014/main" id="{8C69006E-2380-47B1-8E88-ED5E6B114BD4}"/>
              </a:ext>
            </a:extLst>
          </p:cNvPr>
          <p:cNvCxnSpPr/>
          <p:nvPr/>
        </p:nvCxnSpPr>
        <p:spPr>
          <a:xfrm>
            <a:off x="762000" y="2098698"/>
            <a:ext cx="100711" cy="30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2" name="Straight Arrow Connector 7211">
            <a:extLst>
              <a:ext uri="{FF2B5EF4-FFF2-40B4-BE49-F238E27FC236}">
                <a16:creationId xmlns:a16="http://schemas.microsoft.com/office/drawing/2014/main" id="{B49911E7-ABFE-45DA-8D28-51233354ADF3}"/>
              </a:ext>
            </a:extLst>
          </p:cNvPr>
          <p:cNvCxnSpPr>
            <a:stCxn id="4100" idx="1"/>
          </p:cNvCxnSpPr>
          <p:nvPr/>
        </p:nvCxnSpPr>
        <p:spPr>
          <a:xfrm>
            <a:off x="1994771" y="839885"/>
            <a:ext cx="1053229" cy="26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6" name="Straight Arrow Connector 7215">
            <a:extLst>
              <a:ext uri="{FF2B5EF4-FFF2-40B4-BE49-F238E27FC236}">
                <a16:creationId xmlns:a16="http://schemas.microsoft.com/office/drawing/2014/main" id="{5666D753-7D81-41E8-9F04-9A93FD461A55}"/>
              </a:ext>
            </a:extLst>
          </p:cNvPr>
          <p:cNvCxnSpPr/>
          <p:nvPr/>
        </p:nvCxnSpPr>
        <p:spPr>
          <a:xfrm>
            <a:off x="4984522" y="1606018"/>
            <a:ext cx="1890748" cy="2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0" name="Straight Arrow Connector 7219">
            <a:extLst>
              <a:ext uri="{FF2B5EF4-FFF2-40B4-BE49-F238E27FC236}">
                <a16:creationId xmlns:a16="http://schemas.microsoft.com/office/drawing/2014/main" id="{1B59455D-4BC6-4870-9D7C-0859E6178E72}"/>
              </a:ext>
            </a:extLst>
          </p:cNvPr>
          <p:cNvCxnSpPr/>
          <p:nvPr/>
        </p:nvCxnSpPr>
        <p:spPr>
          <a:xfrm>
            <a:off x="8385769" y="150712"/>
            <a:ext cx="2129831" cy="90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4" name="Straight Arrow Connector 7223">
            <a:extLst>
              <a:ext uri="{FF2B5EF4-FFF2-40B4-BE49-F238E27FC236}">
                <a16:creationId xmlns:a16="http://schemas.microsoft.com/office/drawing/2014/main" id="{5C34CF95-B4CE-4819-9720-D7326B3268D8}"/>
              </a:ext>
            </a:extLst>
          </p:cNvPr>
          <p:cNvCxnSpPr/>
          <p:nvPr/>
        </p:nvCxnSpPr>
        <p:spPr>
          <a:xfrm flipV="1">
            <a:off x="5029200" y="3237569"/>
            <a:ext cx="2971800" cy="262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8" name="Straight Arrow Connector 7227">
            <a:extLst>
              <a:ext uri="{FF2B5EF4-FFF2-40B4-BE49-F238E27FC236}">
                <a16:creationId xmlns:a16="http://schemas.microsoft.com/office/drawing/2014/main" id="{1A2B9C79-1B66-42C2-9F92-6DDEDC489ABD}"/>
              </a:ext>
            </a:extLst>
          </p:cNvPr>
          <p:cNvCxnSpPr/>
          <p:nvPr/>
        </p:nvCxnSpPr>
        <p:spPr>
          <a:xfrm flipV="1">
            <a:off x="1432848" y="2199951"/>
            <a:ext cx="6058564" cy="21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8651157D-D3AD-4420-987D-88DE9490CA0B}"/>
              </a:ext>
            </a:extLst>
          </p:cNvPr>
          <p:cNvCxnSpPr/>
          <p:nvPr/>
        </p:nvCxnSpPr>
        <p:spPr>
          <a:xfrm flipV="1">
            <a:off x="5181600" y="2778426"/>
            <a:ext cx="1247801" cy="315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0BD83F04-743F-4403-BD54-44729C934E21}"/>
              </a:ext>
            </a:extLst>
          </p:cNvPr>
          <p:cNvCxnSpPr/>
          <p:nvPr/>
        </p:nvCxnSpPr>
        <p:spPr>
          <a:xfrm flipH="1">
            <a:off x="1048893" y="881785"/>
            <a:ext cx="4399407" cy="25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B383B933-271C-403F-960D-EF012E02733C}"/>
              </a:ext>
            </a:extLst>
          </p:cNvPr>
          <p:cNvCxnSpPr/>
          <p:nvPr/>
        </p:nvCxnSpPr>
        <p:spPr>
          <a:xfrm flipH="1" flipV="1">
            <a:off x="4114800" y="2895600"/>
            <a:ext cx="6553200" cy="2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767AF812-37CC-4CA8-9C58-C31132A46D25}"/>
              </a:ext>
            </a:extLst>
          </p:cNvPr>
          <p:cNvCxnSpPr/>
          <p:nvPr/>
        </p:nvCxnSpPr>
        <p:spPr>
          <a:xfrm flipV="1">
            <a:off x="1994771" y="4038600"/>
            <a:ext cx="2577229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Arrow Connector 4113">
            <a:extLst>
              <a:ext uri="{FF2B5EF4-FFF2-40B4-BE49-F238E27FC236}">
                <a16:creationId xmlns:a16="http://schemas.microsoft.com/office/drawing/2014/main" id="{E2F462B7-91C9-42E1-B0BA-E3ABB81CBF48}"/>
              </a:ext>
            </a:extLst>
          </p:cNvPr>
          <p:cNvCxnSpPr/>
          <p:nvPr/>
        </p:nvCxnSpPr>
        <p:spPr>
          <a:xfrm>
            <a:off x="3048000" y="1269034"/>
            <a:ext cx="404384" cy="434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69C04947-608C-4283-87E7-747A3D285F37}"/>
              </a:ext>
            </a:extLst>
          </p:cNvPr>
          <p:cNvCxnSpPr>
            <a:cxnSpLocks/>
          </p:cNvCxnSpPr>
          <p:nvPr/>
        </p:nvCxnSpPr>
        <p:spPr>
          <a:xfrm flipH="1">
            <a:off x="9601200" y="863251"/>
            <a:ext cx="1066800" cy="2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Straight Arrow Connector 4118">
            <a:extLst>
              <a:ext uri="{FF2B5EF4-FFF2-40B4-BE49-F238E27FC236}">
                <a16:creationId xmlns:a16="http://schemas.microsoft.com/office/drawing/2014/main" id="{85DD4645-95B4-4640-82B2-480442AC8571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1446331" y="1547460"/>
            <a:ext cx="9395630" cy="2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4344DEA-6A89-4BBA-8097-689D504D38D4}"/>
              </a:ext>
            </a:extLst>
          </p:cNvPr>
          <p:cNvCxnSpPr/>
          <p:nvPr/>
        </p:nvCxnSpPr>
        <p:spPr>
          <a:xfrm>
            <a:off x="1446331" y="1411739"/>
            <a:ext cx="8993069" cy="7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35221FC8-0EEC-4485-990E-C9949D94F27E}"/>
              </a:ext>
            </a:extLst>
          </p:cNvPr>
          <p:cNvCxnSpPr/>
          <p:nvPr/>
        </p:nvCxnSpPr>
        <p:spPr>
          <a:xfrm flipV="1">
            <a:off x="1828800" y="990600"/>
            <a:ext cx="8003168" cy="412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9025FD85-2FE8-4D9E-817F-2B32A95DDDCB}"/>
              </a:ext>
            </a:extLst>
          </p:cNvPr>
          <p:cNvCxnSpPr/>
          <p:nvPr/>
        </p:nvCxnSpPr>
        <p:spPr>
          <a:xfrm flipH="1" flipV="1">
            <a:off x="5105400" y="953342"/>
            <a:ext cx="5638741" cy="43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Arrow Connector 4126">
            <a:extLst>
              <a:ext uri="{FF2B5EF4-FFF2-40B4-BE49-F238E27FC236}">
                <a16:creationId xmlns:a16="http://schemas.microsoft.com/office/drawing/2014/main" id="{0107468C-6A15-4799-AB56-3F9330F73259}"/>
              </a:ext>
            </a:extLst>
          </p:cNvPr>
          <p:cNvCxnSpPr/>
          <p:nvPr/>
        </p:nvCxnSpPr>
        <p:spPr>
          <a:xfrm flipH="1" flipV="1">
            <a:off x="6323865" y="1316128"/>
            <a:ext cx="1469279" cy="4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Arrow Connector 4128">
            <a:extLst>
              <a:ext uri="{FF2B5EF4-FFF2-40B4-BE49-F238E27FC236}">
                <a16:creationId xmlns:a16="http://schemas.microsoft.com/office/drawing/2014/main" id="{A119DF6D-61D9-4C7C-A907-781CFF600EB9}"/>
              </a:ext>
            </a:extLst>
          </p:cNvPr>
          <p:cNvCxnSpPr>
            <a:endCxn id="5126" idx="1"/>
          </p:cNvCxnSpPr>
          <p:nvPr/>
        </p:nvCxnSpPr>
        <p:spPr>
          <a:xfrm flipV="1">
            <a:off x="3314811" y="503411"/>
            <a:ext cx="6742281" cy="48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15652730-47DC-4C7C-9BCB-0052C7064D27}"/>
              </a:ext>
            </a:extLst>
          </p:cNvPr>
          <p:cNvCxnSpPr>
            <a:endCxn id="2058" idx="0"/>
          </p:cNvCxnSpPr>
          <p:nvPr/>
        </p:nvCxnSpPr>
        <p:spPr>
          <a:xfrm flipH="1">
            <a:off x="1098196" y="762000"/>
            <a:ext cx="3016604" cy="435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EEBD2146-4D08-43DA-A16A-2E4FA5D2948D}"/>
              </a:ext>
            </a:extLst>
          </p:cNvPr>
          <p:cNvCxnSpPr/>
          <p:nvPr/>
        </p:nvCxnSpPr>
        <p:spPr>
          <a:xfrm flipV="1">
            <a:off x="1048893" y="863251"/>
            <a:ext cx="10031058" cy="235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Straight Arrow Connector 4134">
            <a:extLst>
              <a:ext uri="{FF2B5EF4-FFF2-40B4-BE49-F238E27FC236}">
                <a16:creationId xmlns:a16="http://schemas.microsoft.com/office/drawing/2014/main" id="{A9648954-61A1-4D1B-9CD1-8066072661F3}"/>
              </a:ext>
            </a:extLst>
          </p:cNvPr>
          <p:cNvCxnSpPr/>
          <p:nvPr/>
        </p:nvCxnSpPr>
        <p:spPr>
          <a:xfrm flipH="1" flipV="1">
            <a:off x="7126099" y="1280446"/>
            <a:ext cx="3715862" cy="40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7" name="Straight Arrow Connector 4136">
            <a:extLst>
              <a:ext uri="{FF2B5EF4-FFF2-40B4-BE49-F238E27FC236}">
                <a16:creationId xmlns:a16="http://schemas.microsoft.com/office/drawing/2014/main" id="{2C94C7C3-923D-45C7-9CBE-857670CEA487}"/>
              </a:ext>
            </a:extLst>
          </p:cNvPr>
          <p:cNvCxnSpPr/>
          <p:nvPr/>
        </p:nvCxnSpPr>
        <p:spPr>
          <a:xfrm flipV="1">
            <a:off x="4984522" y="1689970"/>
            <a:ext cx="5454878" cy="360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235E6765-0165-4B86-BFA1-ED342E49D9B4}"/>
              </a:ext>
            </a:extLst>
          </p:cNvPr>
          <p:cNvCxnSpPr/>
          <p:nvPr/>
        </p:nvCxnSpPr>
        <p:spPr>
          <a:xfrm flipH="1">
            <a:off x="228600" y="2941053"/>
            <a:ext cx="76200" cy="124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Straight Arrow Connector 4140">
            <a:extLst>
              <a:ext uri="{FF2B5EF4-FFF2-40B4-BE49-F238E27FC236}">
                <a16:creationId xmlns:a16="http://schemas.microsoft.com/office/drawing/2014/main" id="{B83F876E-9F78-4C19-8DB5-0318F879287D}"/>
              </a:ext>
            </a:extLst>
          </p:cNvPr>
          <p:cNvCxnSpPr>
            <a:endCxn id="10" idx="0"/>
          </p:cNvCxnSpPr>
          <p:nvPr/>
        </p:nvCxnSpPr>
        <p:spPr>
          <a:xfrm flipH="1">
            <a:off x="9295092" y="921334"/>
            <a:ext cx="1068108" cy="258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35FDE39B-1E39-47A4-9B14-5EFF6E671EC9}"/>
              </a:ext>
            </a:extLst>
          </p:cNvPr>
          <p:cNvCxnSpPr/>
          <p:nvPr/>
        </p:nvCxnSpPr>
        <p:spPr>
          <a:xfrm>
            <a:off x="4114800" y="921334"/>
            <a:ext cx="533400" cy="42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10AFD756-C5AB-4324-A534-F1176764D7FE}"/>
              </a:ext>
            </a:extLst>
          </p:cNvPr>
          <p:cNvCxnSpPr/>
          <p:nvPr/>
        </p:nvCxnSpPr>
        <p:spPr>
          <a:xfrm flipH="1">
            <a:off x="6781800" y="5295562"/>
            <a:ext cx="4174329" cy="19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Straight Arrow Connector 4146">
            <a:extLst>
              <a:ext uri="{FF2B5EF4-FFF2-40B4-BE49-F238E27FC236}">
                <a16:creationId xmlns:a16="http://schemas.microsoft.com/office/drawing/2014/main" id="{4F124D0F-A18C-4C12-A321-5A7AFFAB7914}"/>
              </a:ext>
            </a:extLst>
          </p:cNvPr>
          <p:cNvCxnSpPr/>
          <p:nvPr/>
        </p:nvCxnSpPr>
        <p:spPr>
          <a:xfrm flipH="1">
            <a:off x="9829146" y="839885"/>
            <a:ext cx="709078" cy="44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Straight Arrow Connector 4148">
            <a:extLst>
              <a:ext uri="{FF2B5EF4-FFF2-40B4-BE49-F238E27FC236}">
                <a16:creationId xmlns:a16="http://schemas.microsoft.com/office/drawing/2014/main" id="{66A0E3E0-5A37-4188-A340-733E497C8DDE}"/>
              </a:ext>
            </a:extLst>
          </p:cNvPr>
          <p:cNvCxnSpPr/>
          <p:nvPr/>
        </p:nvCxnSpPr>
        <p:spPr>
          <a:xfrm flipH="1">
            <a:off x="2819400" y="600974"/>
            <a:ext cx="1219200" cy="3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Straight Arrow Connector 4150">
            <a:extLst>
              <a:ext uri="{FF2B5EF4-FFF2-40B4-BE49-F238E27FC236}">
                <a16:creationId xmlns:a16="http://schemas.microsoft.com/office/drawing/2014/main" id="{B44191C2-3411-449E-A18D-34F7261FCBA9}"/>
              </a:ext>
            </a:extLst>
          </p:cNvPr>
          <p:cNvCxnSpPr/>
          <p:nvPr/>
        </p:nvCxnSpPr>
        <p:spPr>
          <a:xfrm>
            <a:off x="7091492" y="6019800"/>
            <a:ext cx="195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Straight Arrow Connector 4152">
            <a:extLst>
              <a:ext uri="{FF2B5EF4-FFF2-40B4-BE49-F238E27FC236}">
                <a16:creationId xmlns:a16="http://schemas.microsoft.com/office/drawing/2014/main" id="{BB12886D-011D-4613-8E73-DB6247B7422C}"/>
              </a:ext>
            </a:extLst>
          </p:cNvPr>
          <p:cNvCxnSpPr/>
          <p:nvPr/>
        </p:nvCxnSpPr>
        <p:spPr>
          <a:xfrm flipV="1">
            <a:off x="2164996" y="1371600"/>
            <a:ext cx="7969604" cy="37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5" name="Straight Arrow Connector 4154">
            <a:extLst>
              <a:ext uri="{FF2B5EF4-FFF2-40B4-BE49-F238E27FC236}">
                <a16:creationId xmlns:a16="http://schemas.microsoft.com/office/drawing/2014/main" id="{E4467385-39CD-41BF-9D07-784013C20EE8}"/>
              </a:ext>
            </a:extLst>
          </p:cNvPr>
          <p:cNvCxnSpPr/>
          <p:nvPr/>
        </p:nvCxnSpPr>
        <p:spPr>
          <a:xfrm flipH="1" flipV="1">
            <a:off x="4798432" y="1022076"/>
            <a:ext cx="5945709" cy="37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Straight Arrow Connector 4156">
            <a:extLst>
              <a:ext uri="{FF2B5EF4-FFF2-40B4-BE49-F238E27FC236}">
                <a16:creationId xmlns:a16="http://schemas.microsoft.com/office/drawing/2014/main" id="{77E0704C-EB4E-4B45-BE2F-2691AC5B71F9}"/>
              </a:ext>
            </a:extLst>
          </p:cNvPr>
          <p:cNvCxnSpPr/>
          <p:nvPr/>
        </p:nvCxnSpPr>
        <p:spPr>
          <a:xfrm flipH="1">
            <a:off x="4724400" y="1316128"/>
            <a:ext cx="1444989" cy="392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9" name="Straight Arrow Connector 4158">
            <a:extLst>
              <a:ext uri="{FF2B5EF4-FFF2-40B4-BE49-F238E27FC236}">
                <a16:creationId xmlns:a16="http://schemas.microsoft.com/office/drawing/2014/main" id="{84E0A503-8D1B-4386-B887-DA1E54302B70}"/>
              </a:ext>
            </a:extLst>
          </p:cNvPr>
          <p:cNvCxnSpPr/>
          <p:nvPr/>
        </p:nvCxnSpPr>
        <p:spPr>
          <a:xfrm flipV="1">
            <a:off x="1446331" y="152400"/>
            <a:ext cx="7722041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74E590-65F4-4D2A-B6EE-D39D5A55AFEC}"/>
              </a:ext>
            </a:extLst>
          </p:cNvPr>
          <p:cNvCxnSpPr/>
          <p:nvPr/>
        </p:nvCxnSpPr>
        <p:spPr>
          <a:xfrm flipH="1" flipV="1">
            <a:off x="4724400" y="3021587"/>
            <a:ext cx="3843125" cy="17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1EB838-F73C-4FA3-86D1-D3059F795585}"/>
              </a:ext>
            </a:extLst>
          </p:cNvPr>
          <p:cNvCxnSpPr/>
          <p:nvPr/>
        </p:nvCxnSpPr>
        <p:spPr>
          <a:xfrm flipV="1">
            <a:off x="5105400" y="5562600"/>
            <a:ext cx="5562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1F3387-27F9-4D85-8A2D-D40063E78ACC}"/>
              </a:ext>
            </a:extLst>
          </p:cNvPr>
          <p:cNvCxnSpPr/>
          <p:nvPr/>
        </p:nvCxnSpPr>
        <p:spPr>
          <a:xfrm flipH="1">
            <a:off x="4892616" y="5867400"/>
            <a:ext cx="564560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3834BE-D707-4DC9-9399-C7F85BCFE6B6}"/>
              </a:ext>
            </a:extLst>
          </p:cNvPr>
          <p:cNvCxnSpPr/>
          <p:nvPr/>
        </p:nvCxnSpPr>
        <p:spPr>
          <a:xfrm flipH="1" flipV="1">
            <a:off x="9448800" y="953342"/>
            <a:ext cx="2057400" cy="18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FA2D00-2183-4FA5-B388-1AC5A8DFD6DF}"/>
              </a:ext>
            </a:extLst>
          </p:cNvPr>
          <p:cNvCxnSpPr/>
          <p:nvPr/>
        </p:nvCxnSpPr>
        <p:spPr>
          <a:xfrm>
            <a:off x="11526663" y="1622017"/>
            <a:ext cx="208137" cy="2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EB3CF8-7B6A-465E-9CE3-5561A3036A9E}"/>
              </a:ext>
            </a:extLst>
          </p:cNvPr>
          <p:cNvCxnSpPr/>
          <p:nvPr/>
        </p:nvCxnSpPr>
        <p:spPr>
          <a:xfrm flipH="1" flipV="1">
            <a:off x="7148421" y="557193"/>
            <a:ext cx="4795928" cy="4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45A23E-E525-46DB-96C9-ED81C20DD3C0}"/>
              </a:ext>
            </a:extLst>
          </p:cNvPr>
          <p:cNvCxnSpPr/>
          <p:nvPr/>
        </p:nvCxnSpPr>
        <p:spPr>
          <a:xfrm flipH="1" flipV="1">
            <a:off x="3013179" y="2514600"/>
            <a:ext cx="5707221" cy="22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D22D51-96E4-4DA5-8437-DFE7861504A2}"/>
              </a:ext>
            </a:extLst>
          </p:cNvPr>
          <p:cNvCxnSpPr/>
          <p:nvPr/>
        </p:nvCxnSpPr>
        <p:spPr>
          <a:xfrm flipH="1" flipV="1">
            <a:off x="5143988" y="1183828"/>
            <a:ext cx="3840042" cy="42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DD35B2-D519-45C8-A7E5-01A907373305}"/>
              </a:ext>
            </a:extLst>
          </p:cNvPr>
          <p:cNvCxnSpPr/>
          <p:nvPr/>
        </p:nvCxnSpPr>
        <p:spPr>
          <a:xfrm flipV="1">
            <a:off x="8720400" y="1766500"/>
            <a:ext cx="0" cy="437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412DAD-E41B-4457-A679-759DB6B75FBA}"/>
              </a:ext>
            </a:extLst>
          </p:cNvPr>
          <p:cNvCxnSpPr/>
          <p:nvPr/>
        </p:nvCxnSpPr>
        <p:spPr>
          <a:xfrm flipV="1">
            <a:off x="3551885" y="4580265"/>
            <a:ext cx="7573315" cy="155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7ECC7-3111-4219-9CA3-629A5E5F87E2}"/>
              </a:ext>
            </a:extLst>
          </p:cNvPr>
          <p:cNvCxnSpPr>
            <a:stCxn id="7169" idx="2"/>
          </p:cNvCxnSpPr>
          <p:nvPr/>
        </p:nvCxnSpPr>
        <p:spPr>
          <a:xfrm flipH="1">
            <a:off x="10777800" y="1842174"/>
            <a:ext cx="178329" cy="359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36EA7C-E99E-45EC-B022-569F79DFD673}"/>
              </a:ext>
            </a:extLst>
          </p:cNvPr>
          <p:cNvCxnSpPr/>
          <p:nvPr/>
        </p:nvCxnSpPr>
        <p:spPr>
          <a:xfrm flipV="1">
            <a:off x="10075274" y="2839757"/>
            <a:ext cx="462950" cy="286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3D67E8-7899-4A6B-A873-E6AB8C9BDDAB}"/>
              </a:ext>
            </a:extLst>
          </p:cNvPr>
          <p:cNvCxnSpPr/>
          <p:nvPr/>
        </p:nvCxnSpPr>
        <p:spPr>
          <a:xfrm flipV="1">
            <a:off x="3429000" y="2839757"/>
            <a:ext cx="1524000" cy="130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2D9117B-38F6-490A-BD01-6905A02DF70C}"/>
              </a:ext>
            </a:extLst>
          </p:cNvPr>
          <p:cNvCxnSpPr/>
          <p:nvPr/>
        </p:nvCxnSpPr>
        <p:spPr>
          <a:xfrm>
            <a:off x="1295400" y="2068683"/>
            <a:ext cx="715316" cy="134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8B147E-1A41-4C1B-BB1C-1B82BEB3A39B}"/>
              </a:ext>
            </a:extLst>
          </p:cNvPr>
          <p:cNvCxnSpPr/>
          <p:nvPr/>
        </p:nvCxnSpPr>
        <p:spPr>
          <a:xfrm flipH="1">
            <a:off x="8066689" y="809507"/>
            <a:ext cx="2008585" cy="450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6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D1DF13-A85C-4ACB-BE39-4BDEA860D539}"/>
              </a:ext>
            </a:extLst>
          </p:cNvPr>
          <p:cNvCxnSpPr/>
          <p:nvPr/>
        </p:nvCxnSpPr>
        <p:spPr>
          <a:xfrm>
            <a:off x="1994771" y="1411739"/>
            <a:ext cx="7837197" cy="8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8F709-E762-4259-BB47-6DBD26781B19}"/>
              </a:ext>
            </a:extLst>
          </p:cNvPr>
          <p:cNvCxnSpPr/>
          <p:nvPr/>
        </p:nvCxnSpPr>
        <p:spPr>
          <a:xfrm flipH="1">
            <a:off x="1714500" y="685800"/>
            <a:ext cx="80391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79D55C-D480-4CD4-AA10-D780B801DAA1}"/>
              </a:ext>
            </a:extLst>
          </p:cNvPr>
          <p:cNvCxnSpPr/>
          <p:nvPr/>
        </p:nvCxnSpPr>
        <p:spPr>
          <a:xfrm flipV="1">
            <a:off x="2360032" y="3362439"/>
            <a:ext cx="8546353" cy="237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2537F5-F1D1-4E4B-AA90-65FB5E3F52B3}"/>
              </a:ext>
            </a:extLst>
          </p:cNvPr>
          <p:cNvCxnSpPr/>
          <p:nvPr/>
        </p:nvCxnSpPr>
        <p:spPr>
          <a:xfrm flipH="1">
            <a:off x="5761766" y="1089689"/>
            <a:ext cx="4239484" cy="372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42BDCA-FAB4-4DB8-879D-FB98073F6406}"/>
              </a:ext>
            </a:extLst>
          </p:cNvPr>
          <p:cNvCxnSpPr/>
          <p:nvPr/>
        </p:nvCxnSpPr>
        <p:spPr>
          <a:xfrm flipV="1">
            <a:off x="3452384" y="457200"/>
            <a:ext cx="1653016" cy="425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>
            <a:extLst>
              <a:ext uri="{FF2B5EF4-FFF2-40B4-BE49-F238E27FC236}">
                <a16:creationId xmlns:a16="http://schemas.microsoft.com/office/drawing/2014/main" id="{0332DA6C-801B-4B18-97DA-EE7D05EBCC44}"/>
              </a:ext>
            </a:extLst>
          </p:cNvPr>
          <p:cNvCxnSpPr/>
          <p:nvPr/>
        </p:nvCxnSpPr>
        <p:spPr>
          <a:xfrm>
            <a:off x="3124200" y="1242566"/>
            <a:ext cx="7391400" cy="424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>
            <a:extLst>
              <a:ext uri="{FF2B5EF4-FFF2-40B4-BE49-F238E27FC236}">
                <a16:creationId xmlns:a16="http://schemas.microsoft.com/office/drawing/2014/main" id="{FCEFCEC7-63E5-4C38-BF4C-931C3032F671}"/>
              </a:ext>
            </a:extLst>
          </p:cNvPr>
          <p:cNvCxnSpPr/>
          <p:nvPr/>
        </p:nvCxnSpPr>
        <p:spPr>
          <a:xfrm flipV="1">
            <a:off x="1446331" y="3362439"/>
            <a:ext cx="9755069" cy="82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Straight Connector 7189">
            <a:extLst>
              <a:ext uri="{FF2B5EF4-FFF2-40B4-BE49-F238E27FC236}">
                <a16:creationId xmlns:a16="http://schemas.microsoft.com/office/drawing/2014/main" id="{A296D299-1F7B-4892-89BF-9A9E56C6530A}"/>
              </a:ext>
            </a:extLst>
          </p:cNvPr>
          <p:cNvCxnSpPr/>
          <p:nvPr/>
        </p:nvCxnSpPr>
        <p:spPr>
          <a:xfrm flipH="1" flipV="1">
            <a:off x="2590800" y="2450507"/>
            <a:ext cx="7772400" cy="22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Straight Arrow Connector 7198">
            <a:extLst>
              <a:ext uri="{FF2B5EF4-FFF2-40B4-BE49-F238E27FC236}">
                <a16:creationId xmlns:a16="http://schemas.microsoft.com/office/drawing/2014/main" id="{6E3CCF40-3EE1-448E-B104-8F154739EA99}"/>
              </a:ext>
            </a:extLst>
          </p:cNvPr>
          <p:cNvCxnSpPr/>
          <p:nvPr/>
        </p:nvCxnSpPr>
        <p:spPr>
          <a:xfrm flipV="1">
            <a:off x="5257800" y="2983083"/>
            <a:ext cx="6326502" cy="29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Straight Arrow Connector 7203">
            <a:extLst>
              <a:ext uri="{FF2B5EF4-FFF2-40B4-BE49-F238E27FC236}">
                <a16:creationId xmlns:a16="http://schemas.microsoft.com/office/drawing/2014/main" id="{3BE6C72C-CA06-42FC-9FEF-745802F3E692}"/>
              </a:ext>
            </a:extLst>
          </p:cNvPr>
          <p:cNvCxnSpPr/>
          <p:nvPr/>
        </p:nvCxnSpPr>
        <p:spPr>
          <a:xfrm flipH="1">
            <a:off x="1432848" y="304800"/>
            <a:ext cx="8015952" cy="36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8" name="Straight Arrow Connector 7207">
            <a:extLst>
              <a:ext uri="{FF2B5EF4-FFF2-40B4-BE49-F238E27FC236}">
                <a16:creationId xmlns:a16="http://schemas.microsoft.com/office/drawing/2014/main" id="{8C69006E-2380-47B1-8E88-ED5E6B114BD4}"/>
              </a:ext>
            </a:extLst>
          </p:cNvPr>
          <p:cNvCxnSpPr/>
          <p:nvPr/>
        </p:nvCxnSpPr>
        <p:spPr>
          <a:xfrm>
            <a:off x="762000" y="2098698"/>
            <a:ext cx="100711" cy="30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2" name="Straight Arrow Connector 7211">
            <a:extLst>
              <a:ext uri="{FF2B5EF4-FFF2-40B4-BE49-F238E27FC236}">
                <a16:creationId xmlns:a16="http://schemas.microsoft.com/office/drawing/2014/main" id="{B49911E7-ABFE-45DA-8D28-51233354ADF3}"/>
              </a:ext>
            </a:extLst>
          </p:cNvPr>
          <p:cNvCxnSpPr>
            <a:stCxn id="4100" idx="1"/>
          </p:cNvCxnSpPr>
          <p:nvPr/>
        </p:nvCxnSpPr>
        <p:spPr>
          <a:xfrm>
            <a:off x="1994771" y="839885"/>
            <a:ext cx="1053229" cy="26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6" name="Straight Arrow Connector 7215">
            <a:extLst>
              <a:ext uri="{FF2B5EF4-FFF2-40B4-BE49-F238E27FC236}">
                <a16:creationId xmlns:a16="http://schemas.microsoft.com/office/drawing/2014/main" id="{5666D753-7D81-41E8-9F04-9A93FD461A55}"/>
              </a:ext>
            </a:extLst>
          </p:cNvPr>
          <p:cNvCxnSpPr/>
          <p:nvPr/>
        </p:nvCxnSpPr>
        <p:spPr>
          <a:xfrm>
            <a:off x="4984522" y="1606018"/>
            <a:ext cx="1890748" cy="2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0" name="Straight Arrow Connector 7219">
            <a:extLst>
              <a:ext uri="{FF2B5EF4-FFF2-40B4-BE49-F238E27FC236}">
                <a16:creationId xmlns:a16="http://schemas.microsoft.com/office/drawing/2014/main" id="{1B59455D-4BC6-4870-9D7C-0859E6178E72}"/>
              </a:ext>
            </a:extLst>
          </p:cNvPr>
          <p:cNvCxnSpPr/>
          <p:nvPr/>
        </p:nvCxnSpPr>
        <p:spPr>
          <a:xfrm>
            <a:off x="8385769" y="150712"/>
            <a:ext cx="2129831" cy="90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4" name="Straight Arrow Connector 7223">
            <a:extLst>
              <a:ext uri="{FF2B5EF4-FFF2-40B4-BE49-F238E27FC236}">
                <a16:creationId xmlns:a16="http://schemas.microsoft.com/office/drawing/2014/main" id="{5C34CF95-B4CE-4819-9720-D7326B3268D8}"/>
              </a:ext>
            </a:extLst>
          </p:cNvPr>
          <p:cNvCxnSpPr/>
          <p:nvPr/>
        </p:nvCxnSpPr>
        <p:spPr>
          <a:xfrm flipV="1">
            <a:off x="5029200" y="3237569"/>
            <a:ext cx="2971800" cy="262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8" name="Straight Arrow Connector 7227">
            <a:extLst>
              <a:ext uri="{FF2B5EF4-FFF2-40B4-BE49-F238E27FC236}">
                <a16:creationId xmlns:a16="http://schemas.microsoft.com/office/drawing/2014/main" id="{1A2B9C79-1B66-42C2-9F92-6DDEDC489ABD}"/>
              </a:ext>
            </a:extLst>
          </p:cNvPr>
          <p:cNvCxnSpPr/>
          <p:nvPr/>
        </p:nvCxnSpPr>
        <p:spPr>
          <a:xfrm flipV="1">
            <a:off x="1432848" y="2199951"/>
            <a:ext cx="6058564" cy="21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8651157D-D3AD-4420-987D-88DE9490CA0B}"/>
              </a:ext>
            </a:extLst>
          </p:cNvPr>
          <p:cNvCxnSpPr/>
          <p:nvPr/>
        </p:nvCxnSpPr>
        <p:spPr>
          <a:xfrm flipV="1">
            <a:off x="5181600" y="2778426"/>
            <a:ext cx="1247801" cy="315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0BD83F04-743F-4403-BD54-44729C934E21}"/>
              </a:ext>
            </a:extLst>
          </p:cNvPr>
          <p:cNvCxnSpPr/>
          <p:nvPr/>
        </p:nvCxnSpPr>
        <p:spPr>
          <a:xfrm flipH="1">
            <a:off x="1048893" y="881785"/>
            <a:ext cx="4399407" cy="25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B383B933-271C-403F-960D-EF012E02733C}"/>
              </a:ext>
            </a:extLst>
          </p:cNvPr>
          <p:cNvCxnSpPr/>
          <p:nvPr/>
        </p:nvCxnSpPr>
        <p:spPr>
          <a:xfrm flipH="1" flipV="1">
            <a:off x="4114800" y="2895600"/>
            <a:ext cx="6553200" cy="2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767AF812-37CC-4CA8-9C58-C31132A46D25}"/>
              </a:ext>
            </a:extLst>
          </p:cNvPr>
          <p:cNvCxnSpPr/>
          <p:nvPr/>
        </p:nvCxnSpPr>
        <p:spPr>
          <a:xfrm flipV="1">
            <a:off x="1994771" y="4038600"/>
            <a:ext cx="2577229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Arrow Connector 4113">
            <a:extLst>
              <a:ext uri="{FF2B5EF4-FFF2-40B4-BE49-F238E27FC236}">
                <a16:creationId xmlns:a16="http://schemas.microsoft.com/office/drawing/2014/main" id="{E2F462B7-91C9-42E1-B0BA-E3ABB81CBF48}"/>
              </a:ext>
            </a:extLst>
          </p:cNvPr>
          <p:cNvCxnSpPr/>
          <p:nvPr/>
        </p:nvCxnSpPr>
        <p:spPr>
          <a:xfrm>
            <a:off x="3048000" y="1269034"/>
            <a:ext cx="404384" cy="434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69C04947-608C-4283-87E7-747A3D285F37}"/>
              </a:ext>
            </a:extLst>
          </p:cNvPr>
          <p:cNvCxnSpPr>
            <a:cxnSpLocks/>
          </p:cNvCxnSpPr>
          <p:nvPr/>
        </p:nvCxnSpPr>
        <p:spPr>
          <a:xfrm flipH="1">
            <a:off x="9601200" y="863251"/>
            <a:ext cx="1066800" cy="2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Straight Arrow Connector 4118">
            <a:extLst>
              <a:ext uri="{FF2B5EF4-FFF2-40B4-BE49-F238E27FC236}">
                <a16:creationId xmlns:a16="http://schemas.microsoft.com/office/drawing/2014/main" id="{85DD4645-95B4-4640-82B2-480442AC8571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1446331" y="1547460"/>
            <a:ext cx="9395630" cy="2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4344DEA-6A89-4BBA-8097-689D504D38D4}"/>
              </a:ext>
            </a:extLst>
          </p:cNvPr>
          <p:cNvCxnSpPr/>
          <p:nvPr/>
        </p:nvCxnSpPr>
        <p:spPr>
          <a:xfrm>
            <a:off x="1446331" y="1411739"/>
            <a:ext cx="8993069" cy="7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35221FC8-0EEC-4485-990E-C9949D94F27E}"/>
              </a:ext>
            </a:extLst>
          </p:cNvPr>
          <p:cNvCxnSpPr/>
          <p:nvPr/>
        </p:nvCxnSpPr>
        <p:spPr>
          <a:xfrm flipV="1">
            <a:off x="1828800" y="990600"/>
            <a:ext cx="8003168" cy="412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9025FD85-2FE8-4D9E-817F-2B32A95DDDCB}"/>
              </a:ext>
            </a:extLst>
          </p:cNvPr>
          <p:cNvCxnSpPr/>
          <p:nvPr/>
        </p:nvCxnSpPr>
        <p:spPr>
          <a:xfrm flipH="1" flipV="1">
            <a:off x="5105400" y="953342"/>
            <a:ext cx="5638741" cy="43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Arrow Connector 4126">
            <a:extLst>
              <a:ext uri="{FF2B5EF4-FFF2-40B4-BE49-F238E27FC236}">
                <a16:creationId xmlns:a16="http://schemas.microsoft.com/office/drawing/2014/main" id="{0107468C-6A15-4799-AB56-3F9330F73259}"/>
              </a:ext>
            </a:extLst>
          </p:cNvPr>
          <p:cNvCxnSpPr/>
          <p:nvPr/>
        </p:nvCxnSpPr>
        <p:spPr>
          <a:xfrm flipH="1" flipV="1">
            <a:off x="6323865" y="1316128"/>
            <a:ext cx="1469279" cy="4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Arrow Connector 4128">
            <a:extLst>
              <a:ext uri="{FF2B5EF4-FFF2-40B4-BE49-F238E27FC236}">
                <a16:creationId xmlns:a16="http://schemas.microsoft.com/office/drawing/2014/main" id="{A119DF6D-61D9-4C7C-A907-781CFF600EB9}"/>
              </a:ext>
            </a:extLst>
          </p:cNvPr>
          <p:cNvCxnSpPr>
            <a:endCxn id="5126" idx="1"/>
          </p:cNvCxnSpPr>
          <p:nvPr/>
        </p:nvCxnSpPr>
        <p:spPr>
          <a:xfrm flipV="1">
            <a:off x="3314811" y="503411"/>
            <a:ext cx="6742281" cy="48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15652730-47DC-4C7C-9BCB-0052C7064D27}"/>
              </a:ext>
            </a:extLst>
          </p:cNvPr>
          <p:cNvCxnSpPr>
            <a:endCxn id="2058" idx="0"/>
          </p:cNvCxnSpPr>
          <p:nvPr/>
        </p:nvCxnSpPr>
        <p:spPr>
          <a:xfrm flipH="1">
            <a:off x="1098196" y="762000"/>
            <a:ext cx="3016604" cy="435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EEBD2146-4D08-43DA-A16A-2E4FA5D2948D}"/>
              </a:ext>
            </a:extLst>
          </p:cNvPr>
          <p:cNvCxnSpPr/>
          <p:nvPr/>
        </p:nvCxnSpPr>
        <p:spPr>
          <a:xfrm flipV="1">
            <a:off x="1048893" y="863251"/>
            <a:ext cx="10031058" cy="235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Straight Arrow Connector 4134">
            <a:extLst>
              <a:ext uri="{FF2B5EF4-FFF2-40B4-BE49-F238E27FC236}">
                <a16:creationId xmlns:a16="http://schemas.microsoft.com/office/drawing/2014/main" id="{A9648954-61A1-4D1B-9CD1-8066072661F3}"/>
              </a:ext>
            </a:extLst>
          </p:cNvPr>
          <p:cNvCxnSpPr/>
          <p:nvPr/>
        </p:nvCxnSpPr>
        <p:spPr>
          <a:xfrm flipH="1" flipV="1">
            <a:off x="7126099" y="1280446"/>
            <a:ext cx="3715862" cy="40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7" name="Straight Arrow Connector 4136">
            <a:extLst>
              <a:ext uri="{FF2B5EF4-FFF2-40B4-BE49-F238E27FC236}">
                <a16:creationId xmlns:a16="http://schemas.microsoft.com/office/drawing/2014/main" id="{2C94C7C3-923D-45C7-9CBE-857670CEA487}"/>
              </a:ext>
            </a:extLst>
          </p:cNvPr>
          <p:cNvCxnSpPr/>
          <p:nvPr/>
        </p:nvCxnSpPr>
        <p:spPr>
          <a:xfrm flipV="1">
            <a:off x="4984522" y="1689970"/>
            <a:ext cx="5454878" cy="360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235E6765-0165-4B86-BFA1-ED342E49D9B4}"/>
              </a:ext>
            </a:extLst>
          </p:cNvPr>
          <p:cNvCxnSpPr/>
          <p:nvPr/>
        </p:nvCxnSpPr>
        <p:spPr>
          <a:xfrm flipH="1">
            <a:off x="228600" y="2941053"/>
            <a:ext cx="76200" cy="124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Straight Arrow Connector 4140">
            <a:extLst>
              <a:ext uri="{FF2B5EF4-FFF2-40B4-BE49-F238E27FC236}">
                <a16:creationId xmlns:a16="http://schemas.microsoft.com/office/drawing/2014/main" id="{B83F876E-9F78-4C19-8DB5-0318F879287D}"/>
              </a:ext>
            </a:extLst>
          </p:cNvPr>
          <p:cNvCxnSpPr>
            <a:endCxn id="10" idx="0"/>
          </p:cNvCxnSpPr>
          <p:nvPr/>
        </p:nvCxnSpPr>
        <p:spPr>
          <a:xfrm flipH="1">
            <a:off x="9295092" y="921334"/>
            <a:ext cx="1068108" cy="258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35FDE39B-1E39-47A4-9B14-5EFF6E671EC9}"/>
              </a:ext>
            </a:extLst>
          </p:cNvPr>
          <p:cNvCxnSpPr/>
          <p:nvPr/>
        </p:nvCxnSpPr>
        <p:spPr>
          <a:xfrm>
            <a:off x="4114800" y="921334"/>
            <a:ext cx="533400" cy="42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10AFD756-C5AB-4324-A534-F1176764D7FE}"/>
              </a:ext>
            </a:extLst>
          </p:cNvPr>
          <p:cNvCxnSpPr/>
          <p:nvPr/>
        </p:nvCxnSpPr>
        <p:spPr>
          <a:xfrm flipH="1">
            <a:off x="6781800" y="5295562"/>
            <a:ext cx="4174329" cy="19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Straight Arrow Connector 4146">
            <a:extLst>
              <a:ext uri="{FF2B5EF4-FFF2-40B4-BE49-F238E27FC236}">
                <a16:creationId xmlns:a16="http://schemas.microsoft.com/office/drawing/2014/main" id="{4F124D0F-A18C-4C12-A321-5A7AFFAB7914}"/>
              </a:ext>
            </a:extLst>
          </p:cNvPr>
          <p:cNvCxnSpPr/>
          <p:nvPr/>
        </p:nvCxnSpPr>
        <p:spPr>
          <a:xfrm flipH="1">
            <a:off x="9829146" y="839885"/>
            <a:ext cx="709078" cy="44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Straight Arrow Connector 4148">
            <a:extLst>
              <a:ext uri="{FF2B5EF4-FFF2-40B4-BE49-F238E27FC236}">
                <a16:creationId xmlns:a16="http://schemas.microsoft.com/office/drawing/2014/main" id="{66A0E3E0-5A37-4188-A340-733E497C8DDE}"/>
              </a:ext>
            </a:extLst>
          </p:cNvPr>
          <p:cNvCxnSpPr/>
          <p:nvPr/>
        </p:nvCxnSpPr>
        <p:spPr>
          <a:xfrm flipH="1">
            <a:off x="2819400" y="600974"/>
            <a:ext cx="1219200" cy="3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Straight Arrow Connector 4150">
            <a:extLst>
              <a:ext uri="{FF2B5EF4-FFF2-40B4-BE49-F238E27FC236}">
                <a16:creationId xmlns:a16="http://schemas.microsoft.com/office/drawing/2014/main" id="{B44191C2-3411-449E-A18D-34F7261FCBA9}"/>
              </a:ext>
            </a:extLst>
          </p:cNvPr>
          <p:cNvCxnSpPr/>
          <p:nvPr/>
        </p:nvCxnSpPr>
        <p:spPr>
          <a:xfrm>
            <a:off x="7091492" y="6019800"/>
            <a:ext cx="195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Straight Arrow Connector 4152">
            <a:extLst>
              <a:ext uri="{FF2B5EF4-FFF2-40B4-BE49-F238E27FC236}">
                <a16:creationId xmlns:a16="http://schemas.microsoft.com/office/drawing/2014/main" id="{BB12886D-011D-4613-8E73-DB6247B7422C}"/>
              </a:ext>
            </a:extLst>
          </p:cNvPr>
          <p:cNvCxnSpPr/>
          <p:nvPr/>
        </p:nvCxnSpPr>
        <p:spPr>
          <a:xfrm flipV="1">
            <a:off x="2164996" y="1371600"/>
            <a:ext cx="7969604" cy="37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5" name="Straight Arrow Connector 4154">
            <a:extLst>
              <a:ext uri="{FF2B5EF4-FFF2-40B4-BE49-F238E27FC236}">
                <a16:creationId xmlns:a16="http://schemas.microsoft.com/office/drawing/2014/main" id="{E4467385-39CD-41BF-9D07-784013C20EE8}"/>
              </a:ext>
            </a:extLst>
          </p:cNvPr>
          <p:cNvCxnSpPr/>
          <p:nvPr/>
        </p:nvCxnSpPr>
        <p:spPr>
          <a:xfrm flipH="1" flipV="1">
            <a:off x="4798432" y="1022076"/>
            <a:ext cx="5945709" cy="37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Straight Arrow Connector 4156">
            <a:extLst>
              <a:ext uri="{FF2B5EF4-FFF2-40B4-BE49-F238E27FC236}">
                <a16:creationId xmlns:a16="http://schemas.microsoft.com/office/drawing/2014/main" id="{77E0704C-EB4E-4B45-BE2F-2691AC5B71F9}"/>
              </a:ext>
            </a:extLst>
          </p:cNvPr>
          <p:cNvCxnSpPr/>
          <p:nvPr/>
        </p:nvCxnSpPr>
        <p:spPr>
          <a:xfrm flipH="1">
            <a:off x="4724400" y="1316128"/>
            <a:ext cx="1444989" cy="392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9" name="Straight Arrow Connector 4158">
            <a:extLst>
              <a:ext uri="{FF2B5EF4-FFF2-40B4-BE49-F238E27FC236}">
                <a16:creationId xmlns:a16="http://schemas.microsoft.com/office/drawing/2014/main" id="{84E0A503-8D1B-4386-B887-DA1E54302B70}"/>
              </a:ext>
            </a:extLst>
          </p:cNvPr>
          <p:cNvCxnSpPr/>
          <p:nvPr/>
        </p:nvCxnSpPr>
        <p:spPr>
          <a:xfrm flipV="1">
            <a:off x="1446331" y="152400"/>
            <a:ext cx="7722041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74E590-65F4-4D2A-B6EE-D39D5A55AFEC}"/>
              </a:ext>
            </a:extLst>
          </p:cNvPr>
          <p:cNvCxnSpPr/>
          <p:nvPr/>
        </p:nvCxnSpPr>
        <p:spPr>
          <a:xfrm flipH="1" flipV="1">
            <a:off x="4724400" y="3021587"/>
            <a:ext cx="3843125" cy="17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1EB838-F73C-4FA3-86D1-D3059F795585}"/>
              </a:ext>
            </a:extLst>
          </p:cNvPr>
          <p:cNvCxnSpPr/>
          <p:nvPr/>
        </p:nvCxnSpPr>
        <p:spPr>
          <a:xfrm flipV="1">
            <a:off x="5105400" y="5562600"/>
            <a:ext cx="5562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1F3387-27F9-4D85-8A2D-D40063E78ACC}"/>
              </a:ext>
            </a:extLst>
          </p:cNvPr>
          <p:cNvCxnSpPr/>
          <p:nvPr/>
        </p:nvCxnSpPr>
        <p:spPr>
          <a:xfrm flipH="1">
            <a:off x="4892616" y="5867400"/>
            <a:ext cx="564560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3834BE-D707-4DC9-9399-C7F85BCFE6B6}"/>
              </a:ext>
            </a:extLst>
          </p:cNvPr>
          <p:cNvCxnSpPr/>
          <p:nvPr/>
        </p:nvCxnSpPr>
        <p:spPr>
          <a:xfrm flipH="1" flipV="1">
            <a:off x="9448800" y="953342"/>
            <a:ext cx="2057400" cy="18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FA2D00-2183-4FA5-B388-1AC5A8DFD6DF}"/>
              </a:ext>
            </a:extLst>
          </p:cNvPr>
          <p:cNvCxnSpPr/>
          <p:nvPr/>
        </p:nvCxnSpPr>
        <p:spPr>
          <a:xfrm>
            <a:off x="11526663" y="1622017"/>
            <a:ext cx="208137" cy="2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EB3CF8-7B6A-465E-9CE3-5561A3036A9E}"/>
              </a:ext>
            </a:extLst>
          </p:cNvPr>
          <p:cNvCxnSpPr/>
          <p:nvPr/>
        </p:nvCxnSpPr>
        <p:spPr>
          <a:xfrm flipH="1" flipV="1">
            <a:off x="7148421" y="557193"/>
            <a:ext cx="4795928" cy="4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45A23E-E525-46DB-96C9-ED81C20DD3C0}"/>
              </a:ext>
            </a:extLst>
          </p:cNvPr>
          <p:cNvCxnSpPr/>
          <p:nvPr/>
        </p:nvCxnSpPr>
        <p:spPr>
          <a:xfrm flipH="1" flipV="1">
            <a:off x="3013179" y="2514600"/>
            <a:ext cx="5707221" cy="22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D22D51-96E4-4DA5-8437-DFE7861504A2}"/>
              </a:ext>
            </a:extLst>
          </p:cNvPr>
          <p:cNvCxnSpPr/>
          <p:nvPr/>
        </p:nvCxnSpPr>
        <p:spPr>
          <a:xfrm flipH="1" flipV="1">
            <a:off x="5143988" y="1183828"/>
            <a:ext cx="3840042" cy="42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DD35B2-D519-45C8-A7E5-01A907373305}"/>
              </a:ext>
            </a:extLst>
          </p:cNvPr>
          <p:cNvCxnSpPr/>
          <p:nvPr/>
        </p:nvCxnSpPr>
        <p:spPr>
          <a:xfrm flipV="1">
            <a:off x="8720400" y="1766500"/>
            <a:ext cx="0" cy="437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412DAD-E41B-4457-A679-759DB6B75FBA}"/>
              </a:ext>
            </a:extLst>
          </p:cNvPr>
          <p:cNvCxnSpPr/>
          <p:nvPr/>
        </p:nvCxnSpPr>
        <p:spPr>
          <a:xfrm flipV="1">
            <a:off x="3551885" y="4580265"/>
            <a:ext cx="7573315" cy="155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7ECC7-3111-4219-9CA3-629A5E5F87E2}"/>
              </a:ext>
            </a:extLst>
          </p:cNvPr>
          <p:cNvCxnSpPr>
            <a:stCxn id="7169" idx="2"/>
          </p:cNvCxnSpPr>
          <p:nvPr/>
        </p:nvCxnSpPr>
        <p:spPr>
          <a:xfrm flipH="1">
            <a:off x="10777800" y="1842174"/>
            <a:ext cx="178329" cy="359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36EA7C-E99E-45EC-B022-569F79DFD673}"/>
              </a:ext>
            </a:extLst>
          </p:cNvPr>
          <p:cNvCxnSpPr/>
          <p:nvPr/>
        </p:nvCxnSpPr>
        <p:spPr>
          <a:xfrm flipV="1">
            <a:off x="10075274" y="2839757"/>
            <a:ext cx="462950" cy="286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3D67E8-7899-4A6B-A873-E6AB8C9BDDAB}"/>
              </a:ext>
            </a:extLst>
          </p:cNvPr>
          <p:cNvCxnSpPr/>
          <p:nvPr/>
        </p:nvCxnSpPr>
        <p:spPr>
          <a:xfrm flipV="1">
            <a:off x="3429000" y="2839757"/>
            <a:ext cx="1524000" cy="130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2D9117B-38F6-490A-BD01-6905A02DF70C}"/>
              </a:ext>
            </a:extLst>
          </p:cNvPr>
          <p:cNvCxnSpPr/>
          <p:nvPr/>
        </p:nvCxnSpPr>
        <p:spPr>
          <a:xfrm>
            <a:off x="1295400" y="2068683"/>
            <a:ext cx="715316" cy="134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8B147E-1A41-4C1B-BB1C-1B82BEB3A39B}"/>
              </a:ext>
            </a:extLst>
          </p:cNvPr>
          <p:cNvCxnSpPr/>
          <p:nvPr/>
        </p:nvCxnSpPr>
        <p:spPr>
          <a:xfrm flipH="1">
            <a:off x="8066689" y="809507"/>
            <a:ext cx="2008585" cy="450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C797098-0776-4304-B70B-49113EA6A71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94545" y="857460"/>
            <a:ext cx="50006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3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D1DF13-A85C-4ACB-BE39-4BDEA860D539}"/>
              </a:ext>
            </a:extLst>
          </p:cNvPr>
          <p:cNvCxnSpPr/>
          <p:nvPr/>
        </p:nvCxnSpPr>
        <p:spPr>
          <a:xfrm>
            <a:off x="1994771" y="1411739"/>
            <a:ext cx="7837197" cy="8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8F709-E762-4259-BB47-6DBD26781B19}"/>
              </a:ext>
            </a:extLst>
          </p:cNvPr>
          <p:cNvCxnSpPr/>
          <p:nvPr/>
        </p:nvCxnSpPr>
        <p:spPr>
          <a:xfrm flipH="1">
            <a:off x="1714500" y="685800"/>
            <a:ext cx="80391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79D55C-D480-4CD4-AA10-D780B801DAA1}"/>
              </a:ext>
            </a:extLst>
          </p:cNvPr>
          <p:cNvCxnSpPr/>
          <p:nvPr/>
        </p:nvCxnSpPr>
        <p:spPr>
          <a:xfrm flipV="1">
            <a:off x="2360032" y="3362439"/>
            <a:ext cx="8546353" cy="237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2537F5-F1D1-4E4B-AA90-65FB5E3F52B3}"/>
              </a:ext>
            </a:extLst>
          </p:cNvPr>
          <p:cNvCxnSpPr/>
          <p:nvPr/>
        </p:nvCxnSpPr>
        <p:spPr>
          <a:xfrm flipH="1">
            <a:off x="5761766" y="1089689"/>
            <a:ext cx="4239484" cy="372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42BDCA-FAB4-4DB8-879D-FB98073F6406}"/>
              </a:ext>
            </a:extLst>
          </p:cNvPr>
          <p:cNvCxnSpPr/>
          <p:nvPr/>
        </p:nvCxnSpPr>
        <p:spPr>
          <a:xfrm flipV="1">
            <a:off x="3452384" y="457200"/>
            <a:ext cx="1653016" cy="425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>
            <a:extLst>
              <a:ext uri="{FF2B5EF4-FFF2-40B4-BE49-F238E27FC236}">
                <a16:creationId xmlns:a16="http://schemas.microsoft.com/office/drawing/2014/main" id="{0332DA6C-801B-4B18-97DA-EE7D05EBCC44}"/>
              </a:ext>
            </a:extLst>
          </p:cNvPr>
          <p:cNvCxnSpPr/>
          <p:nvPr/>
        </p:nvCxnSpPr>
        <p:spPr>
          <a:xfrm>
            <a:off x="3124200" y="1242566"/>
            <a:ext cx="7391400" cy="424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>
            <a:extLst>
              <a:ext uri="{FF2B5EF4-FFF2-40B4-BE49-F238E27FC236}">
                <a16:creationId xmlns:a16="http://schemas.microsoft.com/office/drawing/2014/main" id="{FCEFCEC7-63E5-4C38-BF4C-931C3032F671}"/>
              </a:ext>
            </a:extLst>
          </p:cNvPr>
          <p:cNvCxnSpPr/>
          <p:nvPr/>
        </p:nvCxnSpPr>
        <p:spPr>
          <a:xfrm flipV="1">
            <a:off x="1446331" y="3362439"/>
            <a:ext cx="9755069" cy="82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Straight Connector 7189">
            <a:extLst>
              <a:ext uri="{FF2B5EF4-FFF2-40B4-BE49-F238E27FC236}">
                <a16:creationId xmlns:a16="http://schemas.microsoft.com/office/drawing/2014/main" id="{A296D299-1F7B-4892-89BF-9A9E56C6530A}"/>
              </a:ext>
            </a:extLst>
          </p:cNvPr>
          <p:cNvCxnSpPr/>
          <p:nvPr/>
        </p:nvCxnSpPr>
        <p:spPr>
          <a:xfrm flipH="1" flipV="1">
            <a:off x="2590800" y="2450507"/>
            <a:ext cx="7772400" cy="22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Straight Arrow Connector 7198">
            <a:extLst>
              <a:ext uri="{FF2B5EF4-FFF2-40B4-BE49-F238E27FC236}">
                <a16:creationId xmlns:a16="http://schemas.microsoft.com/office/drawing/2014/main" id="{6E3CCF40-3EE1-448E-B104-8F154739EA99}"/>
              </a:ext>
            </a:extLst>
          </p:cNvPr>
          <p:cNvCxnSpPr/>
          <p:nvPr/>
        </p:nvCxnSpPr>
        <p:spPr>
          <a:xfrm flipV="1">
            <a:off x="5257800" y="2983083"/>
            <a:ext cx="6326502" cy="29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Straight Arrow Connector 7203">
            <a:extLst>
              <a:ext uri="{FF2B5EF4-FFF2-40B4-BE49-F238E27FC236}">
                <a16:creationId xmlns:a16="http://schemas.microsoft.com/office/drawing/2014/main" id="{3BE6C72C-CA06-42FC-9FEF-745802F3E692}"/>
              </a:ext>
            </a:extLst>
          </p:cNvPr>
          <p:cNvCxnSpPr/>
          <p:nvPr/>
        </p:nvCxnSpPr>
        <p:spPr>
          <a:xfrm flipH="1">
            <a:off x="1432848" y="304800"/>
            <a:ext cx="8015952" cy="36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8" name="Straight Arrow Connector 7207">
            <a:extLst>
              <a:ext uri="{FF2B5EF4-FFF2-40B4-BE49-F238E27FC236}">
                <a16:creationId xmlns:a16="http://schemas.microsoft.com/office/drawing/2014/main" id="{8C69006E-2380-47B1-8E88-ED5E6B114BD4}"/>
              </a:ext>
            </a:extLst>
          </p:cNvPr>
          <p:cNvCxnSpPr/>
          <p:nvPr/>
        </p:nvCxnSpPr>
        <p:spPr>
          <a:xfrm>
            <a:off x="762000" y="2098698"/>
            <a:ext cx="100711" cy="30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2" name="Straight Arrow Connector 7211">
            <a:extLst>
              <a:ext uri="{FF2B5EF4-FFF2-40B4-BE49-F238E27FC236}">
                <a16:creationId xmlns:a16="http://schemas.microsoft.com/office/drawing/2014/main" id="{B49911E7-ABFE-45DA-8D28-51233354ADF3}"/>
              </a:ext>
            </a:extLst>
          </p:cNvPr>
          <p:cNvCxnSpPr>
            <a:stCxn id="4100" idx="1"/>
          </p:cNvCxnSpPr>
          <p:nvPr/>
        </p:nvCxnSpPr>
        <p:spPr>
          <a:xfrm>
            <a:off x="1994771" y="839885"/>
            <a:ext cx="1053229" cy="26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6" name="Straight Arrow Connector 7215">
            <a:extLst>
              <a:ext uri="{FF2B5EF4-FFF2-40B4-BE49-F238E27FC236}">
                <a16:creationId xmlns:a16="http://schemas.microsoft.com/office/drawing/2014/main" id="{5666D753-7D81-41E8-9F04-9A93FD461A55}"/>
              </a:ext>
            </a:extLst>
          </p:cNvPr>
          <p:cNvCxnSpPr/>
          <p:nvPr/>
        </p:nvCxnSpPr>
        <p:spPr>
          <a:xfrm>
            <a:off x="4984522" y="1606018"/>
            <a:ext cx="1890748" cy="2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0" name="Straight Arrow Connector 7219">
            <a:extLst>
              <a:ext uri="{FF2B5EF4-FFF2-40B4-BE49-F238E27FC236}">
                <a16:creationId xmlns:a16="http://schemas.microsoft.com/office/drawing/2014/main" id="{1B59455D-4BC6-4870-9D7C-0859E6178E72}"/>
              </a:ext>
            </a:extLst>
          </p:cNvPr>
          <p:cNvCxnSpPr/>
          <p:nvPr/>
        </p:nvCxnSpPr>
        <p:spPr>
          <a:xfrm>
            <a:off x="8385769" y="150712"/>
            <a:ext cx="2129831" cy="90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4" name="Straight Arrow Connector 7223">
            <a:extLst>
              <a:ext uri="{FF2B5EF4-FFF2-40B4-BE49-F238E27FC236}">
                <a16:creationId xmlns:a16="http://schemas.microsoft.com/office/drawing/2014/main" id="{5C34CF95-B4CE-4819-9720-D7326B3268D8}"/>
              </a:ext>
            </a:extLst>
          </p:cNvPr>
          <p:cNvCxnSpPr/>
          <p:nvPr/>
        </p:nvCxnSpPr>
        <p:spPr>
          <a:xfrm flipV="1">
            <a:off x="5029200" y="3237569"/>
            <a:ext cx="2971800" cy="262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8" name="Straight Arrow Connector 7227">
            <a:extLst>
              <a:ext uri="{FF2B5EF4-FFF2-40B4-BE49-F238E27FC236}">
                <a16:creationId xmlns:a16="http://schemas.microsoft.com/office/drawing/2014/main" id="{1A2B9C79-1B66-42C2-9F92-6DDEDC489ABD}"/>
              </a:ext>
            </a:extLst>
          </p:cNvPr>
          <p:cNvCxnSpPr/>
          <p:nvPr/>
        </p:nvCxnSpPr>
        <p:spPr>
          <a:xfrm flipV="1">
            <a:off x="1432848" y="2199951"/>
            <a:ext cx="6058564" cy="21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8651157D-D3AD-4420-987D-88DE9490CA0B}"/>
              </a:ext>
            </a:extLst>
          </p:cNvPr>
          <p:cNvCxnSpPr/>
          <p:nvPr/>
        </p:nvCxnSpPr>
        <p:spPr>
          <a:xfrm flipV="1">
            <a:off x="5181600" y="2778426"/>
            <a:ext cx="1247801" cy="315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0BD83F04-743F-4403-BD54-44729C934E21}"/>
              </a:ext>
            </a:extLst>
          </p:cNvPr>
          <p:cNvCxnSpPr/>
          <p:nvPr/>
        </p:nvCxnSpPr>
        <p:spPr>
          <a:xfrm flipH="1">
            <a:off x="1048893" y="881785"/>
            <a:ext cx="4399407" cy="25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B383B933-271C-403F-960D-EF012E02733C}"/>
              </a:ext>
            </a:extLst>
          </p:cNvPr>
          <p:cNvCxnSpPr/>
          <p:nvPr/>
        </p:nvCxnSpPr>
        <p:spPr>
          <a:xfrm flipH="1" flipV="1">
            <a:off x="4114800" y="2895600"/>
            <a:ext cx="6553200" cy="2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767AF812-37CC-4CA8-9C58-C31132A46D25}"/>
              </a:ext>
            </a:extLst>
          </p:cNvPr>
          <p:cNvCxnSpPr/>
          <p:nvPr/>
        </p:nvCxnSpPr>
        <p:spPr>
          <a:xfrm flipV="1">
            <a:off x="1994771" y="4038600"/>
            <a:ext cx="2577229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Arrow Connector 4113">
            <a:extLst>
              <a:ext uri="{FF2B5EF4-FFF2-40B4-BE49-F238E27FC236}">
                <a16:creationId xmlns:a16="http://schemas.microsoft.com/office/drawing/2014/main" id="{E2F462B7-91C9-42E1-B0BA-E3ABB81CBF48}"/>
              </a:ext>
            </a:extLst>
          </p:cNvPr>
          <p:cNvCxnSpPr/>
          <p:nvPr/>
        </p:nvCxnSpPr>
        <p:spPr>
          <a:xfrm>
            <a:off x="3048000" y="1269034"/>
            <a:ext cx="404384" cy="434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69C04947-608C-4283-87E7-747A3D285F37}"/>
              </a:ext>
            </a:extLst>
          </p:cNvPr>
          <p:cNvCxnSpPr>
            <a:cxnSpLocks/>
          </p:cNvCxnSpPr>
          <p:nvPr/>
        </p:nvCxnSpPr>
        <p:spPr>
          <a:xfrm flipH="1">
            <a:off x="9601200" y="863251"/>
            <a:ext cx="1066800" cy="2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Straight Arrow Connector 4118">
            <a:extLst>
              <a:ext uri="{FF2B5EF4-FFF2-40B4-BE49-F238E27FC236}">
                <a16:creationId xmlns:a16="http://schemas.microsoft.com/office/drawing/2014/main" id="{85DD4645-95B4-4640-82B2-480442AC8571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1446331" y="1547460"/>
            <a:ext cx="9395630" cy="2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4344DEA-6A89-4BBA-8097-689D504D38D4}"/>
              </a:ext>
            </a:extLst>
          </p:cNvPr>
          <p:cNvCxnSpPr/>
          <p:nvPr/>
        </p:nvCxnSpPr>
        <p:spPr>
          <a:xfrm>
            <a:off x="1446331" y="1411739"/>
            <a:ext cx="8993069" cy="7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35221FC8-0EEC-4485-990E-C9949D94F27E}"/>
              </a:ext>
            </a:extLst>
          </p:cNvPr>
          <p:cNvCxnSpPr/>
          <p:nvPr/>
        </p:nvCxnSpPr>
        <p:spPr>
          <a:xfrm flipV="1">
            <a:off x="1828800" y="990600"/>
            <a:ext cx="8003168" cy="412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9025FD85-2FE8-4D9E-817F-2B32A95DDDCB}"/>
              </a:ext>
            </a:extLst>
          </p:cNvPr>
          <p:cNvCxnSpPr/>
          <p:nvPr/>
        </p:nvCxnSpPr>
        <p:spPr>
          <a:xfrm flipH="1" flipV="1">
            <a:off x="5105400" y="953342"/>
            <a:ext cx="5638741" cy="43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Arrow Connector 4126">
            <a:extLst>
              <a:ext uri="{FF2B5EF4-FFF2-40B4-BE49-F238E27FC236}">
                <a16:creationId xmlns:a16="http://schemas.microsoft.com/office/drawing/2014/main" id="{0107468C-6A15-4799-AB56-3F9330F73259}"/>
              </a:ext>
            </a:extLst>
          </p:cNvPr>
          <p:cNvCxnSpPr/>
          <p:nvPr/>
        </p:nvCxnSpPr>
        <p:spPr>
          <a:xfrm flipH="1" flipV="1">
            <a:off x="6323865" y="1316128"/>
            <a:ext cx="1469279" cy="4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Arrow Connector 4128">
            <a:extLst>
              <a:ext uri="{FF2B5EF4-FFF2-40B4-BE49-F238E27FC236}">
                <a16:creationId xmlns:a16="http://schemas.microsoft.com/office/drawing/2014/main" id="{A119DF6D-61D9-4C7C-A907-781CFF600EB9}"/>
              </a:ext>
            </a:extLst>
          </p:cNvPr>
          <p:cNvCxnSpPr>
            <a:endCxn id="5126" idx="1"/>
          </p:cNvCxnSpPr>
          <p:nvPr/>
        </p:nvCxnSpPr>
        <p:spPr>
          <a:xfrm flipV="1">
            <a:off x="3314811" y="503411"/>
            <a:ext cx="6742281" cy="48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15652730-47DC-4C7C-9BCB-0052C7064D27}"/>
              </a:ext>
            </a:extLst>
          </p:cNvPr>
          <p:cNvCxnSpPr>
            <a:endCxn id="2058" idx="0"/>
          </p:cNvCxnSpPr>
          <p:nvPr/>
        </p:nvCxnSpPr>
        <p:spPr>
          <a:xfrm flipH="1">
            <a:off x="1098196" y="762000"/>
            <a:ext cx="3016604" cy="435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EEBD2146-4D08-43DA-A16A-2E4FA5D2948D}"/>
              </a:ext>
            </a:extLst>
          </p:cNvPr>
          <p:cNvCxnSpPr/>
          <p:nvPr/>
        </p:nvCxnSpPr>
        <p:spPr>
          <a:xfrm flipV="1">
            <a:off x="1048893" y="863251"/>
            <a:ext cx="10031058" cy="235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Straight Arrow Connector 4134">
            <a:extLst>
              <a:ext uri="{FF2B5EF4-FFF2-40B4-BE49-F238E27FC236}">
                <a16:creationId xmlns:a16="http://schemas.microsoft.com/office/drawing/2014/main" id="{A9648954-61A1-4D1B-9CD1-8066072661F3}"/>
              </a:ext>
            </a:extLst>
          </p:cNvPr>
          <p:cNvCxnSpPr/>
          <p:nvPr/>
        </p:nvCxnSpPr>
        <p:spPr>
          <a:xfrm flipH="1" flipV="1">
            <a:off x="7126099" y="1280446"/>
            <a:ext cx="3715862" cy="40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7" name="Straight Arrow Connector 4136">
            <a:extLst>
              <a:ext uri="{FF2B5EF4-FFF2-40B4-BE49-F238E27FC236}">
                <a16:creationId xmlns:a16="http://schemas.microsoft.com/office/drawing/2014/main" id="{2C94C7C3-923D-45C7-9CBE-857670CEA487}"/>
              </a:ext>
            </a:extLst>
          </p:cNvPr>
          <p:cNvCxnSpPr/>
          <p:nvPr/>
        </p:nvCxnSpPr>
        <p:spPr>
          <a:xfrm flipV="1">
            <a:off x="5035322" y="1689970"/>
            <a:ext cx="5454878" cy="360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235E6765-0165-4B86-BFA1-ED342E49D9B4}"/>
              </a:ext>
            </a:extLst>
          </p:cNvPr>
          <p:cNvCxnSpPr/>
          <p:nvPr/>
        </p:nvCxnSpPr>
        <p:spPr>
          <a:xfrm flipH="1">
            <a:off x="228600" y="2941053"/>
            <a:ext cx="76200" cy="124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Straight Arrow Connector 4140">
            <a:extLst>
              <a:ext uri="{FF2B5EF4-FFF2-40B4-BE49-F238E27FC236}">
                <a16:creationId xmlns:a16="http://schemas.microsoft.com/office/drawing/2014/main" id="{B83F876E-9F78-4C19-8DB5-0318F879287D}"/>
              </a:ext>
            </a:extLst>
          </p:cNvPr>
          <p:cNvCxnSpPr>
            <a:endCxn id="10" idx="0"/>
          </p:cNvCxnSpPr>
          <p:nvPr/>
        </p:nvCxnSpPr>
        <p:spPr>
          <a:xfrm flipH="1">
            <a:off x="9295092" y="921334"/>
            <a:ext cx="1068108" cy="258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35FDE39B-1E39-47A4-9B14-5EFF6E671EC9}"/>
              </a:ext>
            </a:extLst>
          </p:cNvPr>
          <p:cNvCxnSpPr/>
          <p:nvPr/>
        </p:nvCxnSpPr>
        <p:spPr>
          <a:xfrm>
            <a:off x="4114800" y="921334"/>
            <a:ext cx="533400" cy="42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10AFD756-C5AB-4324-A534-F1176764D7FE}"/>
              </a:ext>
            </a:extLst>
          </p:cNvPr>
          <p:cNvCxnSpPr/>
          <p:nvPr/>
        </p:nvCxnSpPr>
        <p:spPr>
          <a:xfrm flipH="1">
            <a:off x="6781800" y="5295562"/>
            <a:ext cx="4174329" cy="19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Straight Arrow Connector 4146">
            <a:extLst>
              <a:ext uri="{FF2B5EF4-FFF2-40B4-BE49-F238E27FC236}">
                <a16:creationId xmlns:a16="http://schemas.microsoft.com/office/drawing/2014/main" id="{4F124D0F-A18C-4C12-A321-5A7AFFAB7914}"/>
              </a:ext>
            </a:extLst>
          </p:cNvPr>
          <p:cNvCxnSpPr/>
          <p:nvPr/>
        </p:nvCxnSpPr>
        <p:spPr>
          <a:xfrm flipH="1">
            <a:off x="9829146" y="839885"/>
            <a:ext cx="709078" cy="44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Straight Arrow Connector 4148">
            <a:extLst>
              <a:ext uri="{FF2B5EF4-FFF2-40B4-BE49-F238E27FC236}">
                <a16:creationId xmlns:a16="http://schemas.microsoft.com/office/drawing/2014/main" id="{66A0E3E0-5A37-4188-A340-733E497C8DDE}"/>
              </a:ext>
            </a:extLst>
          </p:cNvPr>
          <p:cNvCxnSpPr/>
          <p:nvPr/>
        </p:nvCxnSpPr>
        <p:spPr>
          <a:xfrm flipH="1">
            <a:off x="2819400" y="600974"/>
            <a:ext cx="1219200" cy="3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Straight Arrow Connector 4150">
            <a:extLst>
              <a:ext uri="{FF2B5EF4-FFF2-40B4-BE49-F238E27FC236}">
                <a16:creationId xmlns:a16="http://schemas.microsoft.com/office/drawing/2014/main" id="{B44191C2-3411-449E-A18D-34F7261FCBA9}"/>
              </a:ext>
            </a:extLst>
          </p:cNvPr>
          <p:cNvCxnSpPr/>
          <p:nvPr/>
        </p:nvCxnSpPr>
        <p:spPr>
          <a:xfrm>
            <a:off x="7091492" y="6019800"/>
            <a:ext cx="195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Straight Arrow Connector 4152">
            <a:extLst>
              <a:ext uri="{FF2B5EF4-FFF2-40B4-BE49-F238E27FC236}">
                <a16:creationId xmlns:a16="http://schemas.microsoft.com/office/drawing/2014/main" id="{BB12886D-011D-4613-8E73-DB6247B7422C}"/>
              </a:ext>
            </a:extLst>
          </p:cNvPr>
          <p:cNvCxnSpPr/>
          <p:nvPr/>
        </p:nvCxnSpPr>
        <p:spPr>
          <a:xfrm flipV="1">
            <a:off x="2164996" y="1371600"/>
            <a:ext cx="7969604" cy="37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5" name="Straight Arrow Connector 4154">
            <a:extLst>
              <a:ext uri="{FF2B5EF4-FFF2-40B4-BE49-F238E27FC236}">
                <a16:creationId xmlns:a16="http://schemas.microsoft.com/office/drawing/2014/main" id="{E4467385-39CD-41BF-9D07-784013C20EE8}"/>
              </a:ext>
            </a:extLst>
          </p:cNvPr>
          <p:cNvCxnSpPr/>
          <p:nvPr/>
        </p:nvCxnSpPr>
        <p:spPr>
          <a:xfrm flipH="1" flipV="1">
            <a:off x="4798432" y="1022076"/>
            <a:ext cx="5945709" cy="37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Straight Arrow Connector 4156">
            <a:extLst>
              <a:ext uri="{FF2B5EF4-FFF2-40B4-BE49-F238E27FC236}">
                <a16:creationId xmlns:a16="http://schemas.microsoft.com/office/drawing/2014/main" id="{77E0704C-EB4E-4B45-BE2F-2691AC5B71F9}"/>
              </a:ext>
            </a:extLst>
          </p:cNvPr>
          <p:cNvCxnSpPr/>
          <p:nvPr/>
        </p:nvCxnSpPr>
        <p:spPr>
          <a:xfrm flipH="1">
            <a:off x="4724400" y="1316128"/>
            <a:ext cx="1444989" cy="392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9" name="Straight Arrow Connector 4158">
            <a:extLst>
              <a:ext uri="{FF2B5EF4-FFF2-40B4-BE49-F238E27FC236}">
                <a16:creationId xmlns:a16="http://schemas.microsoft.com/office/drawing/2014/main" id="{84E0A503-8D1B-4386-B887-DA1E54302B70}"/>
              </a:ext>
            </a:extLst>
          </p:cNvPr>
          <p:cNvCxnSpPr/>
          <p:nvPr/>
        </p:nvCxnSpPr>
        <p:spPr>
          <a:xfrm flipV="1">
            <a:off x="1446331" y="152400"/>
            <a:ext cx="7722041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74E590-65F4-4D2A-B6EE-D39D5A55AFEC}"/>
              </a:ext>
            </a:extLst>
          </p:cNvPr>
          <p:cNvCxnSpPr/>
          <p:nvPr/>
        </p:nvCxnSpPr>
        <p:spPr>
          <a:xfrm flipH="1" flipV="1">
            <a:off x="4724400" y="3021587"/>
            <a:ext cx="3843125" cy="17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1EB838-F73C-4FA3-86D1-D3059F795585}"/>
              </a:ext>
            </a:extLst>
          </p:cNvPr>
          <p:cNvCxnSpPr/>
          <p:nvPr/>
        </p:nvCxnSpPr>
        <p:spPr>
          <a:xfrm flipV="1">
            <a:off x="5105400" y="5562600"/>
            <a:ext cx="5562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1F3387-27F9-4D85-8A2D-D40063E78ACC}"/>
              </a:ext>
            </a:extLst>
          </p:cNvPr>
          <p:cNvCxnSpPr/>
          <p:nvPr/>
        </p:nvCxnSpPr>
        <p:spPr>
          <a:xfrm flipH="1">
            <a:off x="4892616" y="5867400"/>
            <a:ext cx="564560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3834BE-D707-4DC9-9399-C7F85BCFE6B6}"/>
              </a:ext>
            </a:extLst>
          </p:cNvPr>
          <p:cNvCxnSpPr/>
          <p:nvPr/>
        </p:nvCxnSpPr>
        <p:spPr>
          <a:xfrm flipH="1" flipV="1">
            <a:off x="9448800" y="953342"/>
            <a:ext cx="2057400" cy="18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FA2D00-2183-4FA5-B388-1AC5A8DFD6DF}"/>
              </a:ext>
            </a:extLst>
          </p:cNvPr>
          <p:cNvCxnSpPr/>
          <p:nvPr/>
        </p:nvCxnSpPr>
        <p:spPr>
          <a:xfrm>
            <a:off x="11526663" y="1622017"/>
            <a:ext cx="208137" cy="2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EB3CF8-7B6A-465E-9CE3-5561A3036A9E}"/>
              </a:ext>
            </a:extLst>
          </p:cNvPr>
          <p:cNvCxnSpPr/>
          <p:nvPr/>
        </p:nvCxnSpPr>
        <p:spPr>
          <a:xfrm flipH="1" flipV="1">
            <a:off x="7148421" y="557193"/>
            <a:ext cx="4795928" cy="4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45A23E-E525-46DB-96C9-ED81C20DD3C0}"/>
              </a:ext>
            </a:extLst>
          </p:cNvPr>
          <p:cNvCxnSpPr/>
          <p:nvPr/>
        </p:nvCxnSpPr>
        <p:spPr>
          <a:xfrm flipH="1" flipV="1">
            <a:off x="3013179" y="2514600"/>
            <a:ext cx="5707221" cy="22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D22D51-96E4-4DA5-8437-DFE7861504A2}"/>
              </a:ext>
            </a:extLst>
          </p:cNvPr>
          <p:cNvCxnSpPr/>
          <p:nvPr/>
        </p:nvCxnSpPr>
        <p:spPr>
          <a:xfrm flipH="1" flipV="1">
            <a:off x="5143988" y="1183828"/>
            <a:ext cx="3840042" cy="42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DD35B2-D519-45C8-A7E5-01A907373305}"/>
              </a:ext>
            </a:extLst>
          </p:cNvPr>
          <p:cNvCxnSpPr/>
          <p:nvPr/>
        </p:nvCxnSpPr>
        <p:spPr>
          <a:xfrm flipV="1">
            <a:off x="8720400" y="1766500"/>
            <a:ext cx="0" cy="437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412DAD-E41B-4457-A679-759DB6B75FBA}"/>
              </a:ext>
            </a:extLst>
          </p:cNvPr>
          <p:cNvCxnSpPr/>
          <p:nvPr/>
        </p:nvCxnSpPr>
        <p:spPr>
          <a:xfrm flipV="1">
            <a:off x="3551885" y="4580265"/>
            <a:ext cx="7573315" cy="155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7ECC7-3111-4219-9CA3-629A5E5F87E2}"/>
              </a:ext>
            </a:extLst>
          </p:cNvPr>
          <p:cNvCxnSpPr>
            <a:stCxn id="7169" idx="2"/>
          </p:cNvCxnSpPr>
          <p:nvPr/>
        </p:nvCxnSpPr>
        <p:spPr>
          <a:xfrm flipH="1">
            <a:off x="10777800" y="1842174"/>
            <a:ext cx="178329" cy="359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36EA7C-E99E-45EC-B022-569F79DFD673}"/>
              </a:ext>
            </a:extLst>
          </p:cNvPr>
          <p:cNvCxnSpPr/>
          <p:nvPr/>
        </p:nvCxnSpPr>
        <p:spPr>
          <a:xfrm flipV="1">
            <a:off x="10075274" y="2839757"/>
            <a:ext cx="462950" cy="286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3D67E8-7899-4A6B-A873-E6AB8C9BDDAB}"/>
              </a:ext>
            </a:extLst>
          </p:cNvPr>
          <p:cNvCxnSpPr/>
          <p:nvPr/>
        </p:nvCxnSpPr>
        <p:spPr>
          <a:xfrm flipV="1">
            <a:off x="3429000" y="2839757"/>
            <a:ext cx="1524000" cy="130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2D9117B-38F6-490A-BD01-6905A02DF70C}"/>
              </a:ext>
            </a:extLst>
          </p:cNvPr>
          <p:cNvCxnSpPr/>
          <p:nvPr/>
        </p:nvCxnSpPr>
        <p:spPr>
          <a:xfrm>
            <a:off x="1295400" y="2068683"/>
            <a:ext cx="715316" cy="134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8B147E-1A41-4C1B-BB1C-1B82BEB3A39B}"/>
              </a:ext>
            </a:extLst>
          </p:cNvPr>
          <p:cNvCxnSpPr/>
          <p:nvPr/>
        </p:nvCxnSpPr>
        <p:spPr>
          <a:xfrm flipH="1">
            <a:off x="8066689" y="809507"/>
            <a:ext cx="2008585" cy="450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0C2B62-DC67-4F90-B99C-E01F3B167CB7}"/>
              </a:ext>
            </a:extLst>
          </p:cNvPr>
          <p:cNvSpPr/>
          <p:nvPr/>
        </p:nvSpPr>
        <p:spPr>
          <a:xfrm>
            <a:off x="1815719" y="1319892"/>
            <a:ext cx="8121024" cy="308983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B31A9-C608-4AA1-A657-0ABE38F4B168}"/>
              </a:ext>
            </a:extLst>
          </p:cNvPr>
          <p:cNvSpPr txBox="1"/>
          <p:nvPr/>
        </p:nvSpPr>
        <p:spPr>
          <a:xfrm>
            <a:off x="3664442" y="25316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306.4 billion emails are sent every day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4DEA5D-2846-42F4-9D4D-51DA10AEC9C3}"/>
              </a:ext>
            </a:extLst>
          </p:cNvPr>
          <p:cNvSpPr txBox="1"/>
          <p:nvPr/>
        </p:nvSpPr>
        <p:spPr>
          <a:xfrm>
            <a:off x="3064480" y="1639755"/>
            <a:ext cx="543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have </a:t>
            </a:r>
            <a:r>
              <a:rPr lang="en-US" b="1" dirty="0">
                <a:solidFill>
                  <a:schemeClr val="tx1"/>
                </a:solidFill>
              </a:rPr>
              <a:t>billions</a:t>
            </a:r>
            <a:r>
              <a:rPr lang="en-US" dirty="0">
                <a:solidFill>
                  <a:schemeClr val="tx1"/>
                </a:solidFill>
              </a:rPr>
              <a:t> of devices that are constantly communicating with one another</a:t>
            </a:r>
          </a:p>
          <a:p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02650BA-606B-4417-A895-A46B585FFFB2}"/>
              </a:ext>
            </a:extLst>
          </p:cNvPr>
          <p:cNvSpPr txBox="1"/>
          <p:nvPr/>
        </p:nvSpPr>
        <p:spPr>
          <a:xfrm>
            <a:off x="2109083" y="3204551"/>
            <a:ext cx="785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Inter"/>
              </a:rPr>
              <a:t>There were 4.66 billion active internet users around the world in January 2021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8119124-F814-44E4-A243-3AE5EAED09E0}"/>
              </a:ext>
            </a:extLst>
          </p:cNvPr>
          <p:cNvSpPr txBox="1"/>
          <p:nvPr/>
        </p:nvSpPr>
        <p:spPr>
          <a:xfrm>
            <a:off x="40910" y="6444589"/>
            <a:ext cx="879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https://techjury.net/blog/how-much-data-is-created-every-day/#gref</a:t>
            </a:r>
          </a:p>
        </p:txBody>
      </p:sp>
      <p:sp>
        <p:nvSpPr>
          <p:cNvPr id="7218" name="TextBox 7217">
            <a:extLst>
              <a:ext uri="{FF2B5EF4-FFF2-40B4-BE49-F238E27FC236}">
                <a16:creationId xmlns:a16="http://schemas.microsoft.com/office/drawing/2014/main" id="{3B7B31DD-CAAB-4F09-A5B0-71A56AAE27B7}"/>
              </a:ext>
            </a:extLst>
          </p:cNvPr>
          <p:cNvSpPr txBox="1"/>
          <p:nvPr/>
        </p:nvSpPr>
        <p:spPr>
          <a:xfrm>
            <a:off x="2596716" y="3779231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Facebook generated four petabytes of data every day in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2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590800" y="780658"/>
            <a:ext cx="5791200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451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4971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4000" y="2996837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708" y="3562052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828800" y="3505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8534400" y="353955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6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590800" y="780658"/>
            <a:ext cx="5791200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451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4971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4000" y="2996837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708" y="3562052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828800" y="3505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8534400" y="353955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5815CE-8174-4148-B4C7-69A8AF56530B}"/>
              </a:ext>
            </a:extLst>
          </p:cNvPr>
          <p:cNvSpPr txBox="1"/>
          <p:nvPr/>
        </p:nvSpPr>
        <p:spPr>
          <a:xfrm>
            <a:off x="4724400" y="2894516"/>
            <a:ext cx="1218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9520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5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does computer A send a message to computer B?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D1440074-5855-473D-9E00-32F254A4C40A}"/>
              </a:ext>
            </a:extLst>
          </p:cNvPr>
          <p:cNvSpPr/>
          <p:nvPr/>
        </p:nvSpPr>
        <p:spPr>
          <a:xfrm>
            <a:off x="381000" y="1081080"/>
            <a:ext cx="609600" cy="6759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3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1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does computer A send a message to computer B?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D1440074-5855-473D-9E00-32F254A4C40A}"/>
              </a:ext>
            </a:extLst>
          </p:cNvPr>
          <p:cNvSpPr/>
          <p:nvPr/>
        </p:nvSpPr>
        <p:spPr>
          <a:xfrm>
            <a:off x="4650919" y="4058115"/>
            <a:ext cx="609600" cy="6759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83B2E3A3-AAD7-406E-B5E4-8CFB2113AF09}"/>
              </a:ext>
            </a:extLst>
          </p:cNvPr>
          <p:cNvSpPr/>
          <p:nvPr/>
        </p:nvSpPr>
        <p:spPr>
          <a:xfrm>
            <a:off x="4971242" y="4058115"/>
            <a:ext cx="609600" cy="67598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FCB13C71-C615-4DE8-9D97-D0D046DCBD21}"/>
              </a:ext>
            </a:extLst>
          </p:cNvPr>
          <p:cNvSpPr/>
          <p:nvPr/>
        </p:nvSpPr>
        <p:spPr>
          <a:xfrm>
            <a:off x="5283574" y="4048166"/>
            <a:ext cx="609600" cy="675985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6E056EA9-1B69-4474-9066-6DA872AD08D2}"/>
              </a:ext>
            </a:extLst>
          </p:cNvPr>
          <p:cNvSpPr/>
          <p:nvPr/>
        </p:nvSpPr>
        <p:spPr>
          <a:xfrm>
            <a:off x="5603897" y="4048166"/>
            <a:ext cx="609600" cy="675985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E08E44B0-4054-4AAC-998E-B58F3D25BF47}"/>
              </a:ext>
            </a:extLst>
          </p:cNvPr>
          <p:cNvSpPr/>
          <p:nvPr/>
        </p:nvSpPr>
        <p:spPr>
          <a:xfrm>
            <a:off x="5932323" y="4042136"/>
            <a:ext cx="609600" cy="675985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9AA6E17F-63B8-4767-8BF6-BD6F89CA7385}"/>
              </a:ext>
            </a:extLst>
          </p:cNvPr>
          <p:cNvSpPr/>
          <p:nvPr/>
        </p:nvSpPr>
        <p:spPr>
          <a:xfrm>
            <a:off x="6252646" y="4042136"/>
            <a:ext cx="609600" cy="675985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EEEB4058-76F8-4DC9-BAC0-2CEB72FC44FA}"/>
              </a:ext>
            </a:extLst>
          </p:cNvPr>
          <p:cNvSpPr/>
          <p:nvPr/>
        </p:nvSpPr>
        <p:spPr>
          <a:xfrm>
            <a:off x="6581257" y="4042136"/>
            <a:ext cx="609600" cy="675985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172EF-6FFA-4ED7-AA5C-16E4F487A7B3}"/>
              </a:ext>
            </a:extLst>
          </p:cNvPr>
          <p:cNvSpPr txBox="1"/>
          <p:nvPr/>
        </p:nvSpPr>
        <p:spPr>
          <a:xfrm>
            <a:off x="3288496" y="2065434"/>
            <a:ext cx="601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There are layers or steps that describe the process for communicating over a computer network</a:t>
            </a:r>
          </a:p>
        </p:txBody>
      </p:sp>
    </p:spTree>
    <p:extLst>
      <p:ext uri="{BB962C8B-B14F-4D97-AF65-F5344CB8AC3E}">
        <p14:creationId xmlns:p14="http://schemas.microsoft.com/office/powerpoint/2010/main" val="70310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different ways to design a computer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3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different ways to design a computer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ow the Internet Works, Part I - The Internet Infrastructure | Vahid Dejwakh">
            <a:extLst>
              <a:ext uri="{FF2B5EF4-FFF2-40B4-BE49-F238E27FC236}">
                <a16:creationId xmlns:a16="http://schemas.microsoft.com/office/drawing/2014/main" id="{7CBB02D3-BD90-4252-8871-BBE4D779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03" y="3861259"/>
            <a:ext cx="3157047" cy="221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1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rules and protocols for communicating over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8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rules and protocols for communicating over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6530B-1E37-496D-98C4-635DB92D4E3A}"/>
              </a:ext>
            </a:extLst>
          </p:cNvPr>
          <p:cNvSpPr txBox="1"/>
          <p:nvPr/>
        </p:nvSpPr>
        <p:spPr>
          <a:xfrm>
            <a:off x="4012814" y="436106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6AFEF-A380-439D-9D7A-4782A8357936}"/>
              </a:ext>
            </a:extLst>
          </p:cNvPr>
          <p:cNvSpPr txBox="1"/>
          <p:nvPr/>
        </p:nvSpPr>
        <p:spPr>
          <a:xfrm>
            <a:off x="4435344" y="500358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0EC53-B080-4404-BB6B-2743D2805A24}"/>
              </a:ext>
            </a:extLst>
          </p:cNvPr>
          <p:cNvSpPr txBox="1"/>
          <p:nvPr/>
        </p:nvSpPr>
        <p:spPr>
          <a:xfrm>
            <a:off x="5181889" y="44084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5B419-C6F7-47FF-8D1D-3E1CCA206AF8}"/>
              </a:ext>
            </a:extLst>
          </p:cNvPr>
          <p:cNvSpPr txBox="1"/>
          <p:nvPr/>
        </p:nvSpPr>
        <p:spPr>
          <a:xfrm>
            <a:off x="7521541" y="4547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47A0B1-CCE4-4FC3-9246-35C0DA6B4AF5}"/>
              </a:ext>
            </a:extLst>
          </p:cNvPr>
          <p:cNvSpPr txBox="1"/>
          <p:nvPr/>
        </p:nvSpPr>
        <p:spPr>
          <a:xfrm>
            <a:off x="5602465" y="51521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FTP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2FB19-7C8A-40C8-8F4C-33201D2E30EF}"/>
              </a:ext>
            </a:extLst>
          </p:cNvPr>
          <p:cNvSpPr txBox="1"/>
          <p:nvPr/>
        </p:nvSpPr>
        <p:spPr>
          <a:xfrm>
            <a:off x="6274771" y="469664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SMTP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EA9634-9B17-4B1C-ADF9-28E4C17934A4}"/>
              </a:ext>
            </a:extLst>
          </p:cNvPr>
          <p:cNvSpPr txBox="1"/>
          <p:nvPr/>
        </p:nvSpPr>
        <p:spPr>
          <a:xfrm>
            <a:off x="7396997" y="5089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48939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can we measure the performance or efficiency of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4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can we measure the performance or efficiency of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ow to Calculate TCP throughput for long distance WAN links : BRAD HEDLUND">
            <a:extLst>
              <a:ext uri="{FF2B5EF4-FFF2-40B4-BE49-F238E27FC236}">
                <a16:creationId xmlns:a16="http://schemas.microsoft.com/office/drawing/2014/main" id="{A06692AE-6A32-4B6D-9277-23B3FB7E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046" y="4115717"/>
            <a:ext cx="1323983" cy="133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5BE4EF-303A-4DD4-BD6D-4F76470E02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9586" y="4292253"/>
            <a:ext cx="2583878" cy="10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6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can we make our communications safe and trustworthy?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Swiper | Dora the Explorer Wiki | Fandom">
            <a:extLst>
              <a:ext uri="{FF2B5EF4-FFF2-40B4-BE49-F238E27FC236}">
                <a16:creationId xmlns:a16="http://schemas.microsoft.com/office/drawing/2014/main" id="{8475D3D5-E8EB-4AD5-927D-7D63C0134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978" y="5218368"/>
            <a:ext cx="1210052" cy="11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940E48-59DC-4D8C-A6FE-9DBA3D1529F5}"/>
              </a:ext>
            </a:extLst>
          </p:cNvPr>
          <p:cNvCxnSpPr>
            <a:cxnSpLocks/>
          </p:cNvCxnSpPr>
          <p:nvPr/>
        </p:nvCxnSpPr>
        <p:spPr>
          <a:xfrm flipV="1">
            <a:off x="10095709" y="3578709"/>
            <a:ext cx="0" cy="207035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How to Draw Plankton - Easy Drawing Art">
            <a:extLst>
              <a:ext uri="{FF2B5EF4-FFF2-40B4-BE49-F238E27FC236}">
                <a16:creationId xmlns:a16="http://schemas.microsoft.com/office/drawing/2014/main" id="{12176183-61EC-4665-AF7B-DA3BFE16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40" y="4793642"/>
            <a:ext cx="1073983" cy="107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9A6E75-6590-4E82-B95F-A55B15995F63}"/>
              </a:ext>
            </a:extLst>
          </p:cNvPr>
          <p:cNvCxnSpPr>
            <a:cxnSpLocks/>
            <a:stCxn id="10244" idx="0"/>
          </p:cNvCxnSpPr>
          <p:nvPr/>
        </p:nvCxnSpPr>
        <p:spPr>
          <a:xfrm flipV="1">
            <a:off x="1857732" y="3657600"/>
            <a:ext cx="0" cy="113604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8" name="Picture 8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B54BE4D9-9027-4B05-8E9F-A261E0D5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633" y="1066815"/>
            <a:ext cx="530141" cy="61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9B27A73D-2E17-4BC7-AFEB-4AED847E0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65" y="5814120"/>
            <a:ext cx="525459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B28E64B9-8860-4E65-9D64-1A60B56C0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145" y="2091878"/>
            <a:ext cx="575926" cy="67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3C2F2432-A8D7-489D-8D22-132E79E2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75" y="1665540"/>
            <a:ext cx="491102" cy="5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325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CSCI 466- Course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E60AD-8C71-49F4-B409-923715E27D13}"/>
              </a:ext>
            </a:extLst>
          </p:cNvPr>
          <p:cNvSpPr txBox="1"/>
          <p:nvPr/>
        </p:nvSpPr>
        <p:spPr>
          <a:xfrm>
            <a:off x="609600" y="1371600"/>
            <a:ext cx="87927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List the network layers and explain their function in end-to-end communications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Explain different network architectures and tradeoffs in the design decisions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Explain the functions of various Network protocols (HTTP, DNS, TCP/IP, FTP,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etc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Design and implement network application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Analyze network traffic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Measure network performance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Explore security issues in networks and understand important defense mechanisms</a:t>
            </a:r>
          </a:p>
          <a:p>
            <a:endParaRPr lang="en-US" dirty="0"/>
          </a:p>
        </p:txBody>
      </p:sp>
      <p:pic>
        <p:nvPicPr>
          <p:cNvPr id="11266" name="Picture 2" descr="Scientist Patrick | Know Your Meme">
            <a:extLst>
              <a:ext uri="{FF2B5EF4-FFF2-40B4-BE49-F238E27FC236}">
                <a16:creationId xmlns:a16="http://schemas.microsoft.com/office/drawing/2014/main" id="{2A5AC6DE-D25A-4870-AD48-8AC116C9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124200"/>
            <a:ext cx="281940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63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5066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928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My Experience</a:t>
            </a:r>
          </a:p>
        </p:txBody>
      </p:sp>
    </p:spTree>
    <p:extLst>
      <p:ext uri="{BB962C8B-B14F-4D97-AF65-F5344CB8AC3E}">
        <p14:creationId xmlns:p14="http://schemas.microsoft.com/office/powerpoint/2010/main" val="2504281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04201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70424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741539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Schedule</a:t>
            </a:r>
          </a:p>
        </p:txBody>
      </p:sp>
      <p:pic>
        <p:nvPicPr>
          <p:cNvPr id="12290" name="Picture 2" descr="Hot Takes and The New Portable Intellectualism">
            <a:extLst>
              <a:ext uri="{FF2B5EF4-FFF2-40B4-BE49-F238E27FC236}">
                <a16:creationId xmlns:a16="http://schemas.microsoft.com/office/drawing/2014/main" id="{82DE601C-C8F9-4802-AE98-5F6DFFDC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990600"/>
            <a:ext cx="6877050" cy="50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25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Course Questionnaire </a:t>
            </a:r>
          </a:p>
        </p:txBody>
      </p:sp>
    </p:spTree>
    <p:extLst>
      <p:ext uri="{BB962C8B-B14F-4D97-AF65-F5344CB8AC3E}">
        <p14:creationId xmlns:p14="http://schemas.microsoft.com/office/powerpoint/2010/main" val="3787414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Textbook</a:t>
            </a:r>
          </a:p>
        </p:txBody>
      </p:sp>
    </p:spTree>
    <p:extLst>
      <p:ext uri="{BB962C8B-B14F-4D97-AF65-F5344CB8AC3E}">
        <p14:creationId xmlns:p14="http://schemas.microsoft.com/office/powerpoint/2010/main" val="3875212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4146245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Grading Breakdown</a:t>
            </a:r>
          </a:p>
        </p:txBody>
      </p:sp>
    </p:spTree>
    <p:extLst>
      <p:ext uri="{BB962C8B-B14F-4D97-AF65-F5344CB8AC3E}">
        <p14:creationId xmlns:p14="http://schemas.microsoft.com/office/powerpoint/2010/main" val="112733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314421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/>
          <p:nvPr/>
        </p:nvCxnSpPr>
        <p:spPr>
          <a:xfrm>
            <a:off x="3581400" y="38862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/>
          <p:nvPr/>
        </p:nvCxnSpPr>
        <p:spPr>
          <a:xfrm>
            <a:off x="6705600" y="392184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0DD2CD-308A-470A-892E-FBFD302F5118}"/>
              </a:ext>
            </a:extLst>
          </p:cNvPr>
          <p:cNvSpPr txBox="1"/>
          <p:nvPr/>
        </p:nvSpPr>
        <p:spPr>
          <a:xfrm>
            <a:off x="4847505" y="313717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“Hello, John!”</a:t>
            </a:r>
          </a:p>
        </p:txBody>
      </p:sp>
      <p:pic>
        <p:nvPicPr>
          <p:cNvPr id="5122" name="Picture 2" descr="Windows JPG icon - Microsoft Community">
            <a:extLst>
              <a:ext uri="{FF2B5EF4-FFF2-40B4-BE49-F238E27FC236}">
                <a16:creationId xmlns:a16="http://schemas.microsoft.com/office/drawing/2014/main" id="{75635BCD-C725-42B1-882E-4622CBC82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27" y="3577497"/>
            <a:ext cx="838199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asic Phone Call Comments - Phone Call Icon Png Transparent PNG - 938x981 -  Free Download on NicePNG">
            <a:extLst>
              <a:ext uri="{FF2B5EF4-FFF2-40B4-BE49-F238E27FC236}">
                <a16:creationId xmlns:a16="http://schemas.microsoft.com/office/drawing/2014/main" id="{78C8C7F8-8E8F-44D6-9B22-D42138195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08" y="4549995"/>
            <a:ext cx="575274" cy="6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76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Grading Scale</a:t>
            </a:r>
          </a:p>
        </p:txBody>
      </p:sp>
    </p:spTree>
    <p:extLst>
      <p:ext uri="{BB962C8B-B14F-4D97-AF65-F5344CB8AC3E}">
        <p14:creationId xmlns:p14="http://schemas.microsoft.com/office/powerpoint/2010/main" val="3524105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Plagiarism and Academic Misconduct</a:t>
            </a:r>
          </a:p>
        </p:txBody>
      </p:sp>
    </p:spTree>
    <p:extLst>
      <p:ext uri="{BB962C8B-B14F-4D97-AF65-F5344CB8AC3E}">
        <p14:creationId xmlns:p14="http://schemas.microsoft.com/office/powerpoint/2010/main" val="3837419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MSU Resources</a:t>
            </a:r>
          </a:p>
        </p:txBody>
      </p:sp>
    </p:spTree>
    <p:extLst>
      <p:ext uri="{BB962C8B-B14F-4D97-AF65-F5344CB8AC3E}">
        <p14:creationId xmlns:p14="http://schemas.microsoft.com/office/powerpoint/2010/main" val="2284443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How to do well in this class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F33A991F-FD9F-4C54-BC73-6F87C2F848B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1905000"/>
            <a:ext cx="5952744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353C73-0854-4361-8B6C-DE0DC541F01A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8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ABB0C9-2A5F-479C-82A6-41DA2197CF8B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C1CFC4-048A-44A9-903B-36FFBEEECB72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3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16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254EA6-EE7A-4E9B-A13A-EB8939E3C733}"/>
                  </a:ext>
                </a:extLst>
              </p14:cNvPr>
              <p14:cNvContentPartPr/>
              <p14:nvPr/>
            </p14:nvContentPartPr>
            <p14:xfrm>
              <a:off x="-36720" y="2944720"/>
              <a:ext cx="5340960" cy="3649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254EA6-EE7A-4E9B-A13A-EB8939E3C7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5720" y="2936080"/>
                <a:ext cx="5358600" cy="366732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611CB7D6-CF45-4F5A-96C1-706F6455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17" y="3306218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0579B40-9CC3-4044-83AB-06805EA3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42" y="489599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7A61B126-9108-4E98-92EB-D57BF342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E162F2A6-2BFF-45D4-937C-BC1635FB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esktop, pc, server icon - Free download on Iconfinder">
            <a:extLst>
              <a:ext uri="{FF2B5EF4-FFF2-40B4-BE49-F238E27FC236}">
                <a16:creationId xmlns:a16="http://schemas.microsoft.com/office/drawing/2014/main" id="{B5749E17-9A0D-435D-B1D8-2E957438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65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511</Words>
  <Application>Microsoft Office PowerPoint</Application>
  <PresentationFormat>Widescreen</PresentationFormat>
  <Paragraphs>131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Helvetica Neue</vt:lpstr>
      <vt:lpstr>Inter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127 - Welcome and Syllabus</dc:title>
  <dc:creator>Reese Pearsall</dc:creator>
  <cp:lastModifiedBy>Pearsall, Reese</cp:lastModifiedBy>
  <cp:revision>8</cp:revision>
  <dcterms:created xsi:type="dcterms:W3CDTF">2022-08-21T16:55:59Z</dcterms:created>
  <dcterms:modified xsi:type="dcterms:W3CDTF">2022-08-25T19:29:40Z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