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49" r:id="rId3"/>
    <p:sldId id="382" r:id="rId4"/>
    <p:sldId id="384" r:id="rId5"/>
    <p:sldId id="383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6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457200" y="1066800"/>
            <a:ext cx="87527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in-person lecture on Wednesday (2/1)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I will post a lecture recording to the website (asynchronous) 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450314" y="2967335"/>
            <a:ext cx="5232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due </a:t>
            </a:r>
            <a:r>
              <a:rPr lang="en-US" sz="2400" b="1" dirty="0"/>
              <a:t>tomorrow</a:t>
            </a:r>
            <a:r>
              <a:rPr lang="en-US" sz="2400" dirty="0"/>
              <a:t> @ 11:59 PM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BBC4B0-2D92-8386-471C-A5AA44ACE694}"/>
              </a:ext>
            </a:extLst>
          </p:cNvPr>
          <p:cNvSpPr txBox="1"/>
          <p:nvPr/>
        </p:nvSpPr>
        <p:spPr>
          <a:xfrm>
            <a:off x="533400" y="3760544"/>
            <a:ext cx="596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(All code we do in class is posted on the course website)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4884</TotalTime>
  <Words>228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42</cp:revision>
  <dcterms:created xsi:type="dcterms:W3CDTF">2022-08-21T16:55:59Z</dcterms:created>
  <dcterms:modified xsi:type="dcterms:W3CDTF">2023-01-30T20:58:10Z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