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80" d="100"/>
          <a:sy n="80" d="100"/>
        </p:scale>
        <p:origin x="4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1/31/2023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1/31/2023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1/31/2023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1/31/2023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1/31/2023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252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7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OOP References + Inheritance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1341977" y="1371600"/>
            <a:ext cx="703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Program 1 posted, due 2/12 @ 11:59 PM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331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68574"/>
              </p:ext>
            </p:extLst>
          </p:nvPr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88626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6594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4102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72467-8855-F506-2A5F-FC24884BC8D2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55FD99-DCA3-ECC0-1D9E-1E4DA50FFB43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10581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41CE1-281D-F36D-8318-CCA6CF7446D6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71168-D41C-424C-A2CF-E359C2EA5BD8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8249D8-A727-9213-8C7E-B52AD7CD7247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E2A09-4B98-59B3-8F26-9E8D44C2A91E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20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4862</TotalTime>
  <Words>638</Words>
  <Application>Microsoft Office PowerPoint</Application>
  <PresentationFormat>Widescreen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33</cp:revision>
  <dcterms:created xsi:type="dcterms:W3CDTF">2022-08-21T16:55:59Z</dcterms:created>
  <dcterms:modified xsi:type="dcterms:W3CDTF">2023-02-01T07:01:53Z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