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8"/>
  </p:notesMasterIdLst>
  <p:sldIdLst>
    <p:sldId id="256" r:id="rId2"/>
    <p:sldId id="350" r:id="rId3"/>
    <p:sldId id="444" r:id="rId4"/>
    <p:sldId id="351" r:id="rId5"/>
    <p:sldId id="382" r:id="rId6"/>
    <p:sldId id="383" r:id="rId7"/>
    <p:sldId id="385" r:id="rId8"/>
    <p:sldId id="386" r:id="rId9"/>
    <p:sldId id="384" r:id="rId10"/>
    <p:sldId id="387" r:id="rId11"/>
    <p:sldId id="388" r:id="rId12"/>
    <p:sldId id="389" r:id="rId13"/>
    <p:sldId id="391" r:id="rId14"/>
    <p:sldId id="392" r:id="rId15"/>
    <p:sldId id="390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1" r:id="rId25"/>
    <p:sldId id="402" r:id="rId26"/>
    <p:sldId id="403" r:id="rId27"/>
    <p:sldId id="404" r:id="rId28"/>
    <p:sldId id="405" r:id="rId29"/>
    <p:sldId id="406" r:id="rId30"/>
    <p:sldId id="407" r:id="rId31"/>
    <p:sldId id="408" r:id="rId32"/>
    <p:sldId id="410" r:id="rId33"/>
    <p:sldId id="411" r:id="rId34"/>
    <p:sldId id="409" r:id="rId35"/>
    <p:sldId id="412" r:id="rId36"/>
    <p:sldId id="413" r:id="rId37"/>
    <p:sldId id="414" r:id="rId38"/>
    <p:sldId id="415" r:id="rId39"/>
    <p:sldId id="416" r:id="rId40"/>
    <p:sldId id="417" r:id="rId41"/>
    <p:sldId id="418" r:id="rId42"/>
    <p:sldId id="419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40" r:id="rId62"/>
    <p:sldId id="438" r:id="rId63"/>
    <p:sldId id="439" r:id="rId64"/>
    <p:sldId id="441" r:id="rId65"/>
    <p:sldId id="442" r:id="rId66"/>
    <p:sldId id="443" r:id="rId6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 varScale="1">
        <p:scale>
          <a:sx n="158" d="100"/>
          <a:sy n="158" d="100"/>
        </p:scale>
        <p:origin x="12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43.0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6:22.0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545 0 24575,'4'79'0,"3"-1"0,19 79 0,-19-115 0,-3-19 0,3 17 0,-1 1 0,0 54 0,-5-35 0,15 110 0,-9-105 0,-4 2 0,-5 81 0,-1-30 0,5 10 0,-4 139 0,-9-178 0,5-47 0,0 55 0,3 60 0,7 158 0,8-252 0,-9-53 0,0-1 0,-1 1 0,0 0 0,-1 0 0,0 0 0,-1 0 0,0 0 0,-1 12 0,-2-23 0,0 0 0,1-1 0,-1 0 0,1 0 0,0 1 0,-1-2 0,1 1 0,0 0 0,-2-4 0,-59-64 0,-136-119 0,-31-32 0,184 178 0,36 34 0,-1 0 0,1 0 0,1-1 0,0-1 0,-12-17 0,97 91 0,53 33 0,-24-19 0,-41-31 0,-45-34 0,0 1 0,-1 1 0,0 1 0,-2 0 0,1 1 0,-2 1 0,21 30 0,-26-32 0,0 1 0,1-1 0,0-1 0,2 0 0,14 14 0,-26-28 0,0 0 0,0 1 0,0-1 0,0 0 0,0 0 0,0 0 0,0 0 0,1 0 0,-1 0 0,0 0 0,0 0 0,0-1 0,0 1 0,0 0 0,0 0 0,0-1 0,0 1 0,0-1 0,-1 1 0,1-1 0,0 1 0,0-1 0,0 0 0,0 1 0,-1-1 0,1 0 0,0 0 0,-1 0 0,1 1 0,0-1 0,-1 0 0,1 0 0,0-1 0,23-36 0,-22 34 0,54-106 0,-33 63 0,1 1 0,37-50 0,-37 68 0,0 0 0,46-37 0,25-26 0,61-91 0,-135 156 0,49-57 0,-57 76 0,-11 19 0,-12 25 0,8-32 0,-8 24 0,-1 1 0,-2-2 0,-1 0 0,-2 0 0,-19 26 0,1-7 0,-77 79 0,-26-9 0,104-88 0,14-13 0,1 1 0,0 0 0,1 1 0,1 1 0,-16 25 0,24-32-227,-1 1-1,-1-1 1,0 0-1,-1-1 1,-22 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18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24575,'214'-2'0,"272"5"0,-369 8 0,32 1 0,51-2 0,-18 1 0,-133-10 0,225 11 0,-190-5 0,110-6 0,-127-4 0,-1 4 0,0 2 0,85 15 0,-147-17 0,0 0 0,-1 1 0,1-1 0,-1 1 0,1 0 0,-1 0 0,0 0 0,0 1 0,1-1 0,-2 1 0,1-1 0,0 1 0,-1 0 0,1 0 0,-1 0 0,0 1 0,0-1 0,0 1 0,0-1 0,-1 1 0,1-1 0,-1 1 0,0 0 0,0 0 0,0-1 0,0 9 0,1 11 0,0 1 0,-2-1 0,-3 34 0,1-22 0,-2 190 0,-16 230 0,-4 257 0,25-519 0,3-119 0,24 131 0,6-43 0,0-3 0,1 2 0,-15-40 0,-16-106 0,0 1 0,1-1 0,0 0 0,1 0 0,11 19 0,-16-32 0,1-1 0,-1 1 0,0 0 0,1-1 0,-1 1 0,1-1 0,0 1 0,0-1 0,-1 0 0,1 0 0,0 0 0,0 0 0,0 0 0,0 0 0,0 0 0,0-1 0,0 1 0,0-1 0,1 1 0,-1-1 0,0 0 0,0 0 0,0 0 0,0 0 0,1 0 0,-1 0 0,0-1 0,0 1 0,0-1 0,0 0 0,0 1 0,0-1 0,0 0 0,0 0 0,0 0 0,0-1 0,0 1 0,-1 0 0,3-2 0,9-7 0,-1 0 0,0-1 0,21-23 0,-32 32 0,29-33 0,-1-1 0,-2-2 0,-2 0 0,-2-2 0,-1 0 0,24-66 0,7-24 0,-11 30 0,43-155 0,-83 248 0,0 0 0,0-1 0,-1 0 0,0 1 0,0-1 0,0-12 0,-5 18 0,-5 11 0,-5 11 0,-11 17 0,-30 44 0,-86 174 0,89-155 0,17-37 0,-14 35 0,-59 107 0,94-180 0,10-16 0,-1-1 0,1 0 0,-2 0 0,1-1 0,-12 13 0,15-18 0,0 0 0,0-1 0,0 1 0,-1-1 0,1 0 0,0 1 0,-1-1 0,1 0 0,-1 0 0,0-1 0,1 1 0,-1 0 0,0-1 0,1 0 0,-1 0 0,0 1 0,0-1 0,1-1 0,-1 1 0,0 0 0,1-1 0,-1 0 0,0 1 0,-3-3 0,-17-7 0,-1-1 0,2-1 0,0-1 0,-28-23 0,-22-11 0,-118-49 0,-16-10 0,135 67 0,37 21 0,-38-26 0,63 38 0,1-1 0,0 1 0,0-1 0,1 0 0,0-1 0,0 0 0,1 0 0,0 0 0,-6-13 0,42 34 0,79 50 0,3-5 0,148 55 0,-157-70 0,-29-9 0,-33-15 0,0-2 0,46 12 0,-4-6-1365,-61-18-5461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2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3383 2258 24575,'-1758'0'0,"1445"-11"0,-18 0 0,301 10 0,-51-9 0,-18-2 0,85 12 0,-60 0 0,-1-4 0,-143-26 0,211 29 0,1-1 0,0 1 0,0-1 0,0 0 0,1 0 0,-1-1 0,0 0 0,-8-6 0,12 7 0,0 0 0,0-1 0,0 1 0,1-1 0,-1 1 0,1-1 0,-1 0 0,1 0 0,0 1 0,0-1 0,0 0 0,1 0 0,-1 0 0,1 0 0,-1 0 0,1 0 0,0 0 0,0 0 0,1 0 0,0-4 0,2-19 0,3-1 0,0 1 0,1 0 0,2 0 0,15-33 0,14-42 0,98-425 0,-54 110 0,-71 348 0,-4 0 0,-2-112 0,7-75 0,-5 108 0,-4 33 0,-3 113 0,-1 0 0,1 0 0,0 0 0,0 0 0,0 0 0,0 0 0,1 0 0,-1 0 0,0 0 0,0 0 0,1 0 0,-1 0 0,0 0 0,1 0 0,-1 0 0,1 0 0,-1 0 0,1 0 0,0 0 0,-1 0 0,1 1 0,0-1 0,0 0 0,-1 1 0,1-1 0,0 0 0,2 0 0,-2 1 0,0 0 0,1 0 0,-1 1 0,1-1 0,-1 1 0,0-1 0,1 1 0,-1-1 0,0 1 0,1 0 0,-1-1 0,0 1 0,0 0 0,0 0 0,0 0 0,2 2 0,40 50 0,-43-52 0,29 40 0,-3 2 0,-1 1 0,-3 1 0,-1 1 0,15 53 0,-28-74 0,1 0 0,12 23 0,-18-39 0,2-1 0,-1 0 0,1-1 0,0 1 0,1-1 0,0 0 0,0 0 0,0-1 0,10 8 0,-76-85 0,41 43 0,1 0 0,1-1 0,2-1 0,1-1 0,1 0 0,-13-54 0,10 36 0,10 34 0,0-1 0,-1 1 0,-1 0 0,-13-18 0,16 25 0,0 1 0,0 0 0,-1 1 0,0-1 0,-1 1 0,1 0 0,-1 1 0,0 0 0,-15-9 0,19 13 0,-1 0 0,1 0 0,-1 1 0,1-1 0,-1 1 0,1 0 0,0-1 0,-1 2 0,1-1 0,-1 0 0,1 1 0,-1-1 0,1 1 0,-1 0 0,1 0 0,0 1 0,0-1 0,0 1 0,0-1 0,0 1 0,-5 4 0,-8 5 0,1 2 0,-24 25 0,14-13 0,4-6 0,-1-2 0,0 0 0,-1-1 0,-1-1 0,0-1 0,-27 10 0,-270 133-1365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6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0 402 24575,'6'-3'0,"0"0"0,0 0 0,1 1 0,-1 0 0,0 0 0,1 0 0,-1 1 0,1 0 0,0 0 0,-1 1 0,1 0 0,13 1 0,1-1 0,644-5 0,-363 7 0,-113 10 0,-5-1 0,711-12 0,-867 3 0,0 1 0,0 1 0,34 10 0,-31-7 0,0 0 0,38 1 0,35 3 0,-67-5 0,59 0 0,-96-7 0,0 0 0,0 0 0,0 0 0,0 0 0,0 0 0,-1 0 0,1 0 0,0 0 0,0 0 0,-1 0 0,1 0 0,0 0 0,-1 0 0,1 0 0,-1 0 0,0 1 0,1-1 0,-1 0 0,1 0 0,-1 1 0,0-1 0,0 0 0,1 1 0,-2-1 0,-21-27 0,-1 4 0,-38-30 0,40 36 0,1-1 0,-36-40 0,-32-70 0,19 26 0,63 91 0,10 10 0,23 20 0,35 34 0,74 82 0,-122-119 0,-1 0 0,0 1 0,-1 1 0,-1 0 0,-1 0 0,0 1 0,10 30 0,-18-46 0,3 12 0,0 0 0,-1 0 0,2 29 0,-4-40 0,-1 0 0,0 0 0,0 0 0,0 0 0,-1 0 0,1 0 0,-1 0 0,0 0 0,0 0 0,0-1 0,0 1 0,0 0 0,0 0 0,-1-1 0,1 1 0,-1-1 0,0 1 0,0-1 0,0 0 0,0 0 0,0 0 0,0 0 0,-1 0 0,1 0 0,-6 2 0,-27 10 0,-1-1 0,0-3 0,-43 8 0,-30 8 0,-33 10-1365,119-32-5461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29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2452 364 24575,'-281'-3'0,"-294"6"0,376 19 0,127-11 0,-99 2 0,113-11 0,-94 18 0,93-11 0,-95 4 0,13-2 0,-8 0 0,-273-11 0,406-4 0,13-4 0,5 5 0,0 0 0,0 1 0,0-1 0,0 1 0,0-1 0,1 1 0,-1 0 0,5-4 0,64-42 0,30-6 0,43-27 0,-128 69 0,0-2 0,-1 0 0,-1-1 0,0-1 0,22-31 0,-24 30 0,0 0 0,2 1 0,0 0 0,1 1 0,23-18 0,-14 12 0,-26 19 0,-15 12 0,-123 102 0,-14 10 0,118-97 0,1 1 0,2 2 0,0 1 0,-47 56 0,80-84 0,-1 0 0,0 0 0,1 0 0,-1 0 0,0 1 0,1-1 0,-1 0 0,1 0 0,0 0 0,-1 0 0,1 0 0,0 1 0,0-1 0,0 0 0,0 0 0,0 1 0,0-1 0,0 0 0,0 0 0,0 0 0,1 1 0,-1-1 0,0 0 0,1 0 0,-1 0 0,1 0 0,-1 0 0,1 0 0,0 0 0,-1 0 0,1 0 0,0 0 0,0 0 0,0 0 0,0 0 0,0 0 0,-1-1 0,1 1 0,1 0 0,-1-1 0,2 2 0,6 3 0,0 0 0,1 0 0,17 5 0,-18-7 0,65 24 0,-16-7 0,-1 3 0,77 42 0,-6 0 126,-42-23-1617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39.2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2504 1 24575,'-22'1'0,"0"1"0,1 2 0,-29 7 0,-29 4 0,-86-2 0,-210-11 0,198-5 0,-192 19 0,74-6 0,-44 4 0,334-14 0,0 0 0,0 1 0,0 0 0,0 0 0,0 0 0,0 1 0,1 0 0,-1-1 0,0 2 0,1-1 0,0 0 0,-1 1 0,1 0 0,0 0 0,0 0 0,-4 5 0,4-2 0,0 0 0,1 1 0,-1-1 0,2 1 0,-1-1 0,0 1 0,1 0 0,1 0 0,-1 0 0,0 13 0,-6 76 0,9 166 0,3-113 0,-3 1923 0,-1-2063 0,-1 1 0,0-1 0,0 0 0,-4 13 0,5-21 0,0-1 0,-1 1 0,1 0 0,0-1 0,0 1 0,0 0 0,-1-1 0,1 1 0,0-1 0,-1 1 0,1 0 0,-1-1 0,1 1 0,-1-1 0,1 1 0,-1-1 0,1 1 0,-1-1 0,1 0 0,-1 1 0,0-1 0,1 0 0,-1 1 0,0-1 0,1 0 0,-2 1 0,1-2 0,-1 0 0,1 1 0,0-1 0,-1 0 0,1 0 0,0 0 0,0 0 0,0 0 0,0 0 0,-1 0 0,1 0 0,1 0 0,-1-1 0,0 1 0,0 0 0,0-1 0,1 1 0,-2-3 0,-14-25 0,-1 0 0,-2 1 0,-1 1 0,-1 0 0,-30-28 0,-161-165 0,180 190 0,-4-5 0,26 26 0,11 11 0,159 156 0,-19-24 0,-126-118 0,-1 1 0,0 0 0,-1 1 0,17 31 0,-26-40 0,1-1 0,0 0 0,0 0 0,1 0 0,0-1 0,0 1 0,14 11 0,-18-18 0,0 1 0,1-1 0,-1 1 0,0-1 0,1 0 0,-1 0 0,1 0 0,-1 0 0,1 0 0,-1-1 0,1 1 0,0-1 0,0 1 0,-1-1 0,1 0 0,0 0 0,-1-1 0,1 1 0,0 0 0,-1-1 0,1 0 0,-1 1 0,1-1 0,0 0 0,-1 0 0,0-1 0,1 1 0,-1 0 0,0-1 0,0 1 0,1-1 0,1-2 0,13-12 0,-1-1 0,-1-1 0,0-1 0,19-30 0,-17 23 0,36-42 0,-26 36 41,-2-1 0,40-66 0,-44 63-537,2 1 0,45-53 0,-52 70-6330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9:44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3130 24575,'1'-1'0,"-1"-1"0,0 0 0,1 1 0,0-1 0,-1 0 0,1 1 0,0-1 0,0 1 0,0-1 0,0 1 0,0-1 0,1 1 0,-1 0 0,0-1 0,0 1 0,1 0 0,-1 0 0,1 0 0,-1 0 0,1 0 0,2 0 0,41-19 0,-33 16 0,56-19 0,0 3 0,2 4 0,75-9 0,387-35 0,-233 30 0,173-31 0,-301 43 0,340 10 0,-281 11 0,-152-2 0,-3 0 0,148-16 0,-99 3 0,-77 9 0,49-9 0,-93 11 0,0-1 0,1 1 0,-1-1 0,0 1 0,0-1 0,0 0 0,0 0 0,0 0 0,-1-1 0,1 1 0,0-1 0,-1 1 0,0-1 0,0 0 0,0 0 0,0 0 0,0 0 0,0 0 0,-1 0 0,0-1 0,0 1 0,2-5 0,2-12 0,0 0 0,4-36 0,-5 27 0,16-112 0,2-174 0,-22-147 0,-3 195 0,1 32 0,4-271 0,6 400 0,37-189 0,-31 184 0,4-15 0,-18 125 0,0 1 0,0-1 0,0 0 0,0 0 0,1 0 0,-1 0 0,0 1 0,0-1 0,1 0 0,-1 0 0,0 1 0,1-1 0,-1 0 0,1 0 0,-1 1 0,1-1 0,-1 0 0,1 1 0,-1-1 0,1 1 0,0-1 0,-1 1 0,1-1 0,0 1 0,-1-1 0,1 1 0,0 0 0,0-1 0,-1 1 0,1 0 0,0 0 0,1-1 0,0 2 0,0-1 0,0 1 0,0 0 0,0 0 0,0 0 0,0 0 0,0 0 0,-1 0 0,1 0 0,0 1 0,-1-1 0,4 4 0,43 60 0,-43-58 0,116 164 0,41 64 0,-80-88 0,-155-294 0,-21-39 0,41 72 0,37 83 0,8 14 0,0 0 0,-1 0 0,-16-20 0,20 31 0,0 1 0,0 0 0,0 0 0,-1 0 0,1 1 0,-1 0 0,0 0 0,0 0 0,-1 1 0,1 0 0,-1 0 0,-11-3 0,-6 0 0,10 1 0,-1 1 0,1 0 0,-1 1 0,0 1 0,-21 0 0,31 2 0,0 1 0,0-1 0,0 1 0,0 1 0,0-1 0,0 1 0,0 0 0,1 0 0,-1 0 0,1 1 0,-1-1 0,1 1 0,0 0 0,0 0 0,0 1 0,0-1 0,1 1 0,0 0 0,-1 0 0,-1 5 0,-27 34 0,-13 22 0,-86 94 0,-48-1 0,224-209 0,3 2 0,2 2 0,105-76 0,-95 77 0,-34 25-341,-1-1 0,0-1-1,31-39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0 24575,'0'402'0,"0"-399"0,0 0 0,0-1 0,0 1 0,0-1 0,0 1 0,-1 0 0,1-1 0,-1 1 0,1-1 0,-1 1 0,0-1 0,0 0 0,0 1 0,-1-1 0,1 0 0,0 0 0,-1 0 0,0 0 0,1 0 0,-5 4 0,4-6 0,0 1 0,0 0 0,0-1 0,-1 1 0,1-1 0,0 0 0,-1 1 0,1-1 0,0 0 0,0 0 0,-1-1 0,1 1 0,0 0 0,0-1 0,-1 0 0,1 1 0,0-1 0,0 0 0,0 0 0,0 0 0,0 0 0,0-1 0,0 1 0,-2-2 0,-16-13 0,1 0 0,1-1 0,-29-34 0,-1 0 0,137 111 0,-54-31 0,-33-26 0,0-1 0,0 1 0,1-1 0,-1 1 0,1-1 0,-1 0 0,1 0 0,0 0 0,-1 0 0,1-1 0,0 1 0,0-1 0,1 0 0,-1 0 0,0 0 0,0 0 0,0 0 0,1-1 0,-1 1 0,0-1 0,1 0 0,-1 0 0,5-1 0,3-2 0,1-1 0,-1 0 0,0-1 0,-1 0 0,1-1 0,-1 0 0,0-1 0,-1 0 0,0 0 0,0-1 0,0-1 0,9-11 0,25-21 0,2 7-1365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0:18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0 24575,'-1'55'0,"-15"96"0,11-103 0,3 1 0,6 83 0,-1-71 0,-18-74 0,1 0 0,-22-26 0,-123-121 0,156 157 0,-4-7 0,12 6 0,18 12 0,90 109 0,-68-67 0,-40-43 0,1 0 0,-1 0 0,1 0 0,1-1 0,-1 0 0,1 0 0,0-1 0,0 1 0,16 7 0,-21-13 0,-1 0 0,0 1 0,0-1 0,1 0 0,-1 0 0,0 0 0,0 0 0,1-1 0,-1 1 0,0 0 0,1-1 0,-1 1 0,0 0 0,0-1 0,0 1 0,0-1 0,1 0 0,-1 1 0,0-1 0,0 0 0,0 0 0,0 0 0,-1 0 0,1 1 0,0-1 0,0 0 0,1-2 0,24-39 0,-14 22 0,13-12-341,2 1 0,1 2-1,47-39 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2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1:54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4:37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1:54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3:10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1:54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3:10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4:22.4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1:54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3:10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4:22.4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5:55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1:54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3:10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4:22.4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5:55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7:45.919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0.0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3:34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59:53.4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1:54.6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3:10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4:22.4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5:55.5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7:45.919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8:16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1353 24575,'5'3'0,"0"-1"0,0 1 0,0 0 0,-1 1 0,1-1 0,-1 1 0,0-1 0,0 1 0,0 1 0,0-1 0,-1 0 0,4 7 0,4 2 0,60 63 0,88 71 0,-114-108 0,157 163 0,47 41 0,-248-242 0,0 0 0,1 0 0,-1 0 0,0 0 0,0 0 0,0 0 0,1 0 0,-1-1 0,0 1 0,1 0 0,-1-1 0,1 1 0,-1-1 0,1 1 0,-1-1 0,1 0 0,-1 1 0,1-1 0,-1 0 0,1 0 0,-1 0 0,1 0 0,0-1 0,-1 1 0,1 0 0,1-1 0,0-2 0,1 0 0,-1 1 0,0-1 0,-1 0 0,1-1 0,0 1 0,-1 0 0,0-1 0,3-4 0,22-33 0,1 1 0,3 2 0,1 1 0,68-61 0,167-110 0,-48 41 0,120-143 0,-90 78 0,-58 55 0,-153 136 0,-1-1 0,51-75 0,-42 46 0,3 3 0,3 2 0,114-111 0,-148 160-100,82-69 333,-86 76-483,0 1 1,0 0-1,1 1 0,0 1 1,29-10-1,-19 10-6576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09:3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603 1 24575,'-3'36'0,"-2"0"0,-2 0 0,-1-1 0,-19 54 0,22-76 0,-5 26 0,1 0 0,2 0 0,-4 69 0,-9 42 0,10-97 0,-3 87 0,2 82 0,0 32 0,0-78 0,0-7 0,-2-27 0,6-84 0,-17 252 0,26 64 0,3-199 0,-26 253 0,9-348 0,4-32 0,-3 68 0,9 774 0,4-424 0,29 168 0,-22-514 0,-3 147 0,-34 336 0,20-485 0,-16 93 0,6-65 0,-14 104 0,-16 247 0,81 462 0,-13-795 0,-1-24 0,1 195 0,-38 127 0,10-291 0,-2-25 0,-1 64 0,4-77 0,-6-1 0,-30 130 0,23-148 0,-29 87 0,-27 219 0,60-308 0,5 0 0,4 135 0,3-62 0,-7-37 0,0 37 0,11-142-1365,0-7-5461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0:55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33:55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3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27.2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9:14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13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1:49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22:06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0:35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3:18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5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1614 0 24575,'-2'47'0,"-2"-1"0,-13 55 0,8-55 0,2 0 0,0 58 0,7-102 0,0 1 0,0-1 0,0 1 0,0 0 0,-1-1 0,1 1 0,-1-1 0,1 1 0,-1-1 0,0 0 0,0 1 0,0-1 0,0 0 0,0 1 0,0-1 0,-1 0 0,1 0 0,-1 0 0,0 0 0,0-1 0,1 1 0,-4 2 0,0-1 0,0-1 0,0 0 0,-1-1 0,1 1 0,0-1 0,-1 0 0,1 0 0,0-1 0,-11 1 0,-69-3 0,0-3 0,-91-17 0,55 6 0,18 8 0,-136 9 0,93 1 0,140-2 0,1 0 0,0 0 0,-1 0 0,1 1 0,0 0 0,-1 0 0,1 0 0,0 1 0,0-1 0,-8 5 0,11-4 0,0 0 0,-1 0 0,1 0 0,0 0 0,1 0 0,-1 1 0,0-1 0,1 0 0,-1 1 0,1 0 0,0-1 0,-1 1 0,1 0 0,1 0 0,-1-1 0,0 1 0,1 0 0,-1 0 0,1 0 0,0 0 0,0 3 0,1 15 0,0 0 0,1 0 0,7 25 0,-5-21 0,4 44 0,-7-21 0,-3 218 0,2-265 0,0 1 0,0 0 0,0 0 0,-1-1 0,1 1 0,0 0 0,-1-1 0,1 1 0,-1 0 0,1-1 0,-1 1 0,0-1 0,0 1 0,1-1 0,-1 1 0,0-1 0,-1 1 0,1-1 0,0 0 0,0 0 0,-3 2 0,3-2 0,-1-1 0,1 1 0,-1-1 0,0 0 0,1 0 0,-1 0 0,1 0 0,-1 0 0,0 0 0,1 0 0,-1-1 0,0 1 0,1 0 0,-1-1 0,1 1 0,-1-1 0,1 0 0,-3-1 0,-8-5 0,0-1 0,0-1 0,1 0 0,-11-12 0,12 12 0,-53-46 0,-2 2 0,-82-49 0,94 70 0,152 116 0,169 74 0,-245-146 0,7 10 0,-26-19 0,0 1 0,0-1 0,1 1 0,0-2 0,0 1 0,8 4 0,-11-7 0,0 0 0,0 1 0,-1-1 0,1 0 0,0 0 0,0 0 0,-1 0 0,1 0 0,0-1 0,0 1 0,-1 0 0,1-1 0,0 1 0,-1-1 0,1 0 0,-1 0 0,1 1 0,-1-1 0,1 0 0,-1 0 0,1 0 0,-1-1 0,0 1 0,0 0 0,1 0 0,0-2 0,12-15 0,-1-1 0,20-38 0,2-2 0,-34 58-18,2-4-132,1-1 1,0 0-1,0 1 0,0 0 1,1 0-1,-1 0 0,2 0 1,8-5-1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6:29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24575,'21'67'0,"-16"20"0,-7 97 0,2 48 0,0-229 0,0 0 0,1 0 0,-1 0 0,1 1 0,-1-1 0,1 0 0,0 0 0,1 0 0,-1 0 0,0-1 0,1 1 0,0 0 0,-1 0 0,1-1 0,0 1 0,0-1 0,1 0 0,-1 0 0,0 1 0,1-1 0,-1-1 0,1 1 0,0 0 0,0-1 0,0 1 0,-1-1 0,1 0 0,0 0 0,1 0 0,-1 0 0,0-1 0,0 1 0,0-1 0,0 0 0,0 0 0,6 0 0,14-2 0,-1 0 0,0-1 0,0-1 0,28-10 0,-15 6 0,40-7 0,2 3 0,82-2 0,156 11 0,-182 4 0,-129-1 0,0 0 0,0 0 0,0 0 0,0 1 0,0-1 0,0 1 0,-1 0 0,1 0 0,0 0 0,0 1 0,-1-1 0,1 1 0,-1 0 0,1 0 0,-1 0 0,0 0 0,4 4 0,-2 0 0,-1 1 0,1-1 0,-1 1 0,-1 0 0,1 0 0,-1 0 0,4 14 0,2 13 0,-2 0 0,-1 0 0,-1 1 0,-2 0 0,-2 41 0,4 38 0,6-52 0,1 13 0,-11-57 0,1 0 0,0-1 0,1 1 0,1 0 0,1-1 0,0 1 0,1-2 0,10 20 0,-15-35 0,-1 0 0,1 0 0,-1-1 0,1 1 0,0 0 0,-1-1 0,1 1 0,0-1 0,-1 1 0,1-1 0,0 1 0,0-1 0,-1 1 0,1-1 0,0 0 0,0 1 0,0-1 0,0 0 0,0 0 0,-1 0 0,1 0 0,0 1 0,0-1 0,0 0 0,0-1 0,0 1 0,0 0 0,0 0 0,-1 0 0,1 0 0,0-1 0,0 1 0,0 0 0,0-1 0,-1 1 0,1-1 0,0 1 0,0-1 0,-1 1 0,1-1 0,0 1 0,-1-1 0,1 0 0,-1 1 0,1-1 0,-1 0 0,1 0 0,-1 1 0,1-2 0,27-39 0,11-38 0,56-99 0,-78 144 0,-15 28 0,1 0 0,0 0 0,0 1 0,0-1 0,1 0 0,5-6 0,-9 12 0,0 0 0,1 0 0,-1 0 0,0 0 0,0 0 0,0 0 0,0 0 0,1-1 0,-1 1 0,0 0 0,0 0 0,0 0 0,1 0 0,-1 0 0,0 0 0,0 0 0,0 0 0,1 0 0,-1 1 0,0-1 0,0 0 0,0 0 0,1 0 0,-1 0 0,0 0 0,0 0 0,0 0 0,1 0 0,-1 0 0,0 1 0,0-1 0,0 0 0,0 0 0,0 0 0,0 0 0,1 1 0,-1-1 0,0 0 0,0 0 0,0 0 0,0 0 0,0 1 0,0-1 0,0 0 0,0 0 0,0 0 0,0 1 0,0-1 0,0 0 0,0 0 0,0 0 0,0 1 0,0-1 0,0 0 0,0 0 0,0 0 0,0 1 0,0-1 0,0 0 0,0 0 0,0 0 0,0 1 0,-1-1 0,1 0 0,0 0 0,0 0 0,0 1 0,-2 16 0,-9 15 0,-1 0 0,-2-1 0,-28 46 0,0 1 0,38-70 0,0 0 0,-1-1 0,0 0 0,0 0 0,-1-1 0,0 1 0,0-1 0,-1 0 0,1-1 0,-1 0 0,0 0 0,-1 0 0,1-1 0,-1 0 0,0 0 0,0-1 0,0 0 0,-1-1 0,1 0 0,-1 0 0,1 0 0,-1-1 0,1-1 0,-1 0 0,0 0 0,1 0 0,-1-1 0,0 0 0,1-1 0,-13-3 0,-50-20 0,-72-36 0,14 4 0,-59-18 0,183 73 0,-27-11 0,31 12 0,-1 1 0,1-1 0,0 1 0,0-1 0,0 1 0,0-1 0,0 0 0,0 0 0,0 1 0,0-1 0,0 0 0,0 0 0,0 0 0,0 0 0,0 0 0,1 0 0,-1 0 0,0-1 0,0-1 0,1 2 0,1 1 0,-1-1 0,1 1 0,-1-1 0,1 1 0,-1-1 0,1 1 0,-1-1 0,1 1 0,-1 0 0,1-1 0,0 1 0,-1 0 0,1-1 0,0 1 0,-1 0 0,1 0 0,0-1 0,-1 1 0,1 0 0,0 0 0,-1 0 0,1 0 0,0 0 0,-1 0 0,1 0 0,0 0 0,-1 1 0,1-1 0,0 0 0,-1 0 0,1 0 0,1 1 0,25 6 0,48 23 0,-1 3 0,114 70 0,-104-54 0,-21-11-1365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8:0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2406 24575,'7'-2'0,"-1"-1"0,0 0 0,1 0 0,-1-1 0,0 1 0,-1-1 0,1 0 0,-1-1 0,7-6 0,-10 9 0,101-87 0,4 4 0,230-137 0,-80 91 0,60-34 0,-109 31 0,81-45 0,-41 37 0,-153 83 0,166-74 0,291-76 0,81 49 0,-174 54 0,515-111 0,-473 122 0,211-31 0,-378 99 0,-62 8 0,647-44 0,138 62 0,-469 3 0,-183 10 0,16 0 0,-107-2 0,-47 1 0,-122-11 0,-15-1 0,214 26 0,-204-5 0,266 6 0,-11-15 0,-49 0 0,-260-11 0,55-1 0,177 23 0,-134 2 0,259 0 0,-397-22 0,0 2 0,60 12 0,-57-6 0,87 3 0,-92-10 0,83 17 0,-83-12 0,78 6 0,-87-11 0,-1 2 0,1 2 0,65 21 0,-46-12 0,239 82 0,-69-21 0,100 29 0,-205-71 0,213 94 0,-329-127 0,1 0 0,-1 0 0,1-1 0,-1 0 0,1 1 0,0-1 0,0-1 0,0 1 0,-1 0 0,9-1 0,-11-1 0,1 1 0,-1-1 0,0 0 0,0 1 0,0-1 0,0 0 0,0 0 0,0 0 0,0 0 0,0 0 0,0 0 0,0 0 0,0-1 0,-1 1 0,1 0 0,0 0 0,-1-1 0,1 1 0,-1 0 0,0-1 0,1 1 0,-1 0 0,0-1 0,0 1 0,0 0 0,0-1 0,0 1 0,0-1 0,0 1 0,0 0 0,-1-3 0,-10-361 0,10 338 0,-9-48 0,-1-20 0,11 77 0,1 13 0,-1 1 0,0-1 0,0 1 0,0-1 0,0 1 0,-1-1 0,1 1 0,-1-1 0,0 1 0,-1-1 0,1 1 0,-4-6 0,5 10 0,0 0 0,0 0 0,-1 0 0,1 0 0,0 0 0,-1 0 0,1 0 0,0 0 0,0 0 0,-1 0 0,1 0 0,0 0 0,-1 0 0,1 0 0,0 1 0,0-1 0,-1 0 0,1 0 0,0 0 0,0 0 0,-1 1 0,1-1 0,0 0 0,0 0 0,0 0 0,-1 1 0,1-1 0,0 0 0,0 0 0,0 1 0,0-1 0,-1 0 0,1 0 0,0 1 0,0-1 0,0 0 0,0 1 0,0-1 0,0 0 0,0 1 0,0-1 0,0 0 0,0 0 0,0 1 0,0-1 0,0 0 0,0 1 0,1-1 0,-5 20 0,3 25 0,2 1 0,9 63 0,2 56 0,-11-70 0,-3 81 0,1-172 0,0 0 0,0 1 0,-1-1 0,1 0 0,-1 0 0,0 0 0,0 0 0,0 0 0,-1 0 0,1-1 0,-1 1 0,0-1 0,0 0 0,0 1 0,0-1 0,-1-1 0,1 1 0,-1 0 0,0-1 0,-6 3 0,-10 5 0,-1 0 0,-41 11 0,19-7 0,-147 44 0,36-13 0,131-37 0,-1 0 0,0-2 0,0-1 0,0 0 0,0-2 0,-42 0 0,83-3 0,0-1 0,0-1 0,-1-1 0,1 0 0,-1-1 0,0 0 0,0-2 0,0 0 0,15-8 0,-21 9 0,11-2 0,-1 1 0,28-5 0,-31 8 0,-1-1 0,0 0 0,0-1 0,-1-1 0,21-10 0,110-55 0,-143 70 0,42-16-337,0 3-1,71-14 0,-106 26-14,10-2-6474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39:03.9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15147 0 24575,'-1'3'0,"1"-1"0,-1 0 0,1 1 0,-1-1 0,0 0 0,0 0 0,0 0 0,0 0 0,0 0 0,0 0 0,-1 0 0,1 0 0,-1 0 0,1 0 0,-1-1 0,0 1 0,0-1 0,-2 2 0,-43 27 0,24-17 0,-66 53 0,-79 75 0,-40 31 0,152-131 0,-15 13 0,-128 72 0,83-52 0,79-48 0,-48 25 0,-355 153 0,367-172 0,-99 39 0,-314 83 0,-196-12 0,431-88 0,149-29 0,-181 20 0,-10-35 0,178-10 0,0 5 0,-188 33 0,183-14 0,-1-4 0,0-7 0,-162-1 0,228-10 0,1 2 0,-92 21 0,9-2 0,-405 15 0,-10-39 0,209-3 0,84 3 0,-314 3 0,242 32 0,15-1 0,151-29 0,-436 31 0,97-3 0,-2-33 0,203-1 0,-284-29 0,251 8 0,117 11 0,-58-21 0,148 15 0,-167-2 0,200 15 0,1-4 0,0-5 0,1-3 0,-110-35 0,-252-108 0,222 78 0,119 45 0,-161-78 0,272 114 0,-206-115 0,-125-76 0,254 147 0,-225-151 0,294 187 0,-25-14 0,-59-28 0,17 11 0,79 40 0,-1 0 0,1 0 0,0 0 0,0 0 0,0 0 0,-1 0 0,1 0 0,0 0 0,0 0 0,-1 0 0,1 0 0,0 0 0,0 0 0,0 0 0,-1-1 0,1 1 0,0 0 0,0 0 0,0 0 0,0 0 0,-1 0 0,1 0 0,0-1 0,0 1 0,0 0 0,0 0 0,0 0 0,-1 0 0,1-1 0,0 1 0,0 0 0,0 0 0,0 0 0,0-1 0,0 1 0,0 0 0,0 0 0,0-1 0,0 1 0,0 0 0,0 0 0,0 0 0,0-1 0,0 1 0,0 0 0,0 0 0,0-1 0,0 1 0,0 0 0,0 0 0,0 0 0,1 0 0,-1-1 0,0 1 0,0 0 0,0 0 0,0 0 0,0-1 0,0 1 0,1 0 0,-1 0 0,0 0 0,0 0 0,0 0 0,1-1 0,22-3 0,33 3 0,-56 1 0,29-2 0,0-1 0,0-1 0,-1-2 0,1 0 0,29-12 0,41-10 0,152-31 0,-209 53 0,-33 5 0,1 0 0,-1 0 0,0-1 0,0 0 0,0-1 0,13-5 0,-27 6 0,0 0 0,-1 1 0,1 0 0,-1 0 0,1 0 0,-7 1 0,-4 0 0,0 1 0,0 1 0,1 1 0,-1 0 0,1 1 0,-22 8 0,-90 45 0,42-16 0,46-23 0,-65 44 0,71-41 0,0-2 0,-60 27 0,91-46 0,0 1 0,0 0 0,0 0 0,0 0 0,0 0 0,0 1 0,0-1 0,0 0 0,1 1 0,-1-1 0,0 1 0,1 0 0,0 0 0,-1-1 0,1 1 0,0 0 0,0 0 0,0 0 0,0 0 0,-1 4 0,1-2 0,0 1 0,1-1 0,0 1 0,0-1 0,0 1 0,0-1 0,1 0 0,-1 1 0,1-1 0,2 5 0,2 6 0,1 1 0,0-2 0,2 1 0,15 24 0,-2-7 0,14 18 0,-3 2 0,-2 1 0,26 61 0,-35-54 0,17 71 0,-45-148 0,-2 2 0,0-1 0,-13-16 0,0-2 0,-5-9 0,2-2 0,2 0 0,1-2 0,3 0 0,-15-59 0,1-66 0,23 110 0,8 48 0,-1 4 0,1-1 0,1 0 0,0 1 0,0-1 0,2-17 0,0 25 0,-1 0 0,1 0 0,0 0 0,0 1 0,0-1 0,0 0 0,0 1 0,1-1 0,-1 1 0,1 0 0,0-1 0,0 1 0,-1 0 0,2 0 0,-1 0 0,0 0 0,0 0 0,0 1 0,1-1 0,-1 1 0,1-1 0,-1 1 0,1 0 0,0 0 0,5-1 0,27-7 0,-1 3 0,72-5 0,-64 8 0,57-11 0,-84 10 0,0 0 0,-1-1 0,1 0 0,-1-1 0,-1 0 0,1-2 0,20-14 0,-20 11 0,1 0 0,0 0 0,1 2 0,-1 0 0,2 1 0,-1 0 0,32-9 0,-49 22 0,-12 9 0,-20 13 0,-8 1 0,-1-3 0,-2-1 0,0-2 0,-1-2 0,-53 15 0,-35-9 0,66-15 0,63-11 0,0 1 0,0 0 0,1 0 0,-1 0 0,0 0 0,0 1 0,1 0 0,-1-1 0,1 1 0,-1 1 0,1-1 0,0 0 0,0 1 0,0 0 0,0-1 0,0 1 0,1 0 0,-1 1 0,-2 3 0,3-2 0,0 1 0,0-1 0,1 0 0,0 1 0,0-1 0,0 1 0,0 0 0,1-1 0,0 1 0,0 0 0,0-1 0,1 1 0,1 7 0,8 37 0,-3 1 0,1 78 0,-10-47 0,4 129 0,6-173-1365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48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6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8:59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0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4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1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1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19:27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20:0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1T21:23:36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0,'573'28,"1"-1,-333-11,-221-14,182 9,112-7,-177-6,234 1,386 3,-464 14,21 1,-84-7,32 1,654-12,-808-4,209-37,-270 37,84 0,-14 2,258-3,-222 7,120-2,294 3,-223 25,69 1,-311-28,0-5,103-18,9-4,-72 12,-104 10,44-7,110-1,276 15,377 6,292-4,-632-6,-133 2,-363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1:39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2834 24575,'-33'0'0,"12"1"0,0-1 0,0-1 0,0-1 0,-28-6 0,42 6 0,1 0 0,-1 0 0,1-1 0,0 0 0,0 0 0,0-1 0,0 1 0,1-1 0,0 0 0,-1-1 0,1 1 0,1-1 0,-1 0 0,1 0 0,0-1 0,0 1 0,-6-13 0,1 0 0,2 0 0,0 0 0,-6-32 0,5 23 0,5 19 0,1-1 0,0 1 0,0 0 0,-1-17 0,-7-120 0,9 132 0,2-1 0,-1 1 0,2 0 0,-1 0 0,2 0 0,0 0 0,0 1 0,8-17 0,-5 13 0,0 0 0,-1-1 0,0 1 0,-2-1 0,0 0 0,-1-1 0,0-16 0,1 7 0,1 1 0,10-36 0,-7 39 0,-2 0 0,-1 0 0,2-40 0,-5 10 0,-3-58 0,1 107 0,0 1 0,0-1 0,0 1 0,0-1 0,0 1 0,-1 0 0,0 0 0,1-1 0,-1 1 0,-1 0 0,1 0 0,0 1 0,-4-5 0,-41-32 0,27 24 0,-6-4 0,-2 1 0,-53-26 0,37 21 0,19 11 0,-1 0 0,-1 1 0,0 2 0,0 0 0,-1 2 0,-35-4 0,31 4 0,26 4 0,22 2 0,20 1 0,-1-1 0,66-10 0,-94 9 0,0-1 0,0 1 0,0-1 0,0-1 0,0 1 0,-1-1 0,0 0 0,0-1 0,0 0 0,0 0 0,-1 0 0,7-8 0,5-8 0,29-47 0,-44 65 0,7-14 0,0 0 0,-1 0 0,-1-1 0,-1 0 0,7-35 0,-5 7 0,3-57 0,-8-76 0,-4 100 0,0 66 0,-1 1 0,0-1 0,-1 0 0,0 1 0,-1-1 0,-7-13 0,4 8 0,-8-34 0,10 12 0,2-1 0,3-80 0,1 56 0,-2 2 0,3-58 0,-2 116 0,1 1 0,0 0 0,0 0 0,1 0 0,-1 0 0,1 0 0,-1 0 0,1 1 0,1-1 0,-1 0 0,0 1 0,1-1 0,0 1 0,-1 0 0,1 0 0,1 0 0,-1 1 0,0-1 0,1 1 0,-1-1 0,1 1 0,0 0 0,0 0 0,0 1 0,-1-1 0,2 1 0,-1 0 0,0 0 0,6 0 0,56-4-38,79 6 0,-84 0-1251,-32-1-5537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1:35:01.9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0 24575,'-2'30'0,"-1"-1"0,-9 41 0,6-39 0,1 0 0,0 32 0,6 217 0,5-207 0,17 80 0,-9-73 0,-5-21 0,3 119 0,-12 336 0,0-625 0,-8-366 0,-16-152 0,12 466 0,13-4-1365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36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2085 427 24575,'-1500'0'0,"1233"-23"0,176 11 0,-95 1 0,183 11 0,-1 0 0,1 0 0,0 0 0,-1 0 0,1-1 0,-1 1 0,1-1 0,0 0 0,-5-2 0,7 3 0,1 0 0,0 0 0,0 0 0,0 0 0,0-1 0,-1 1 0,1 0 0,0 0 0,0 0 0,0-1 0,0 1 0,0 0 0,0 0 0,0-1 0,0 1 0,0 0 0,0 0 0,0-1 0,0 1 0,0 0 0,0 0 0,0-1 0,0 1 0,0 0 0,0 0 0,0-1 0,0 1 0,0 0 0,0 0 0,0-1 0,0 1 0,0 0 0,0 0 0,1 0 0,-1-1 0,0 1 0,0 0 0,0 0 0,1-1 0,19-13 0,2 2 0,43-14 0,-48 21 0,-1-1 0,0-1 0,0 0 0,-1-1 0,0-1 0,21-16 0,9-23 0,-35 35 0,1 1 0,1 0 0,16-12 0,-22 19 0,68-54 0,-66 52 0,-1 0 0,0 0 0,0-1 0,-1 0 0,0 0 0,10-17 0,-16 25 0,-1 0 0,1 0 0,0 0 0,0 0 0,0 0 0,0 0 0,0 0 0,0 0 0,0 0 0,0 0 0,0 0 0,-1 0 0,1 0 0,0 0 0,0 0 0,0 0 0,0 0 0,0 0 0,0 0 0,0 0 0,0 0 0,-1 0 0,1 0 0,0 0 0,0 0 0,0 0 0,0 0 0,0 0 0,0 0 0,0 0 0,0 0 0,0 0 0,0-1 0,-1 1 0,1 0 0,0 0 0,0 0 0,0 0 0,0 0 0,0 0 0,0 0 0,0 0 0,0 0 0,0 0 0,0-1 0,0 1 0,0 0 0,0 0 0,0 0 0,0 0 0,0 0 0,0 0 0,0 0 0,0 0 0,0-1 0,0 1 0,0 0 0,0 0 0,0 0 0,0 0 0,0 0 0,-14 8 0,-16 14 0,-288 278 0,261-243 0,53-54 0,1 0 0,0 0 0,0 0 0,0 1 0,0-1 0,1 1 0,-1-1 0,1 1 0,0 0 0,0 0 0,1 0 0,-1 1 0,1-1 0,0 0 0,0 0 0,0 1 0,1-1 0,-1 1 0,1 6 0,1-7 0,1 1 0,-1-1 0,1 0 0,0 1 0,0-1 0,0 0 0,0 0 0,1 0 0,-1 0 0,1-1 0,0 1 0,1-1 0,-1 0 0,0 1 0,1-1 0,0-1 0,0 1 0,6 3 0,98 50 99,-72-40-831,53 34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8:4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29:02.4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1389 404 24575,'-999'0'0,"821"-22"0,118 11 0,-64 0 0,122 11 0,-1 0 0,1 0 0,0 0 0,-1 0 0,1-1 0,0 1 0,0-1 0,0 0 0,-4-1 0,6 2 0,0 0 0,0 0 0,0 0 0,0 0 0,0-1 0,-1 1 0,1 0 0,0 0 0,0 0 0,0-1 0,0 1 0,0 0 0,0 0 0,0-1 0,0 1 0,0 0 0,0 0 0,0-1 0,0 1 0,0 0 0,0 0 0,0-1 0,0 1 0,0 0 0,0 0 0,0-1 0,0 1 0,0 0 0,0 0 0,0-1 0,0 1 0,0 0 0,0 0 0,1 0 0,-1-1 0,0 1 0,0 0 0,0 0 0,0-1 0,14-12 0,0 2 0,30-14 0,-33 20 0,0 0 0,-1-2 0,1 0 0,-1 0 0,0-2 0,14-14 0,6-23 0,-24 34 0,2 1 0,0-1 0,10-10 0,-14 17 0,46-51 0,-45 49 0,0 1 0,-1-1 0,1 0 0,-1-1 0,0 0 0,7-15 0,-11 23 0,-1 0 0,1 0 0,0 0 0,0 0 0,0 0 0,0 0 0,0 0 0,0 0 0,0 0 0,0 0 0,0 0 0,-1 0 0,1 0 0,0 0 0,0 0 0,0 0 0,0 0 0,0 0 0,0 0 0,0 0 0,0 0 0,0 0 0,0 0 0,0 0 0,0 0 0,0 0 0,0 0 0,0 0 0,0 0 0,0 0 0,0 0 0,0 0 0,0-1 0,-1 1 0,1 0 0,0 0 0,0 0 0,0 0 0,0 0 0,0 0 0,0 0 0,0 0 0,0 0 0,0 0 0,0-1 0,0 1 0,0 0 0,0 0 0,0 0 0,0 0 0,0 0 0,0 0 0,0 0 0,0 0 0,0-1 0,0 1 0,0 0 0,0 0 0,0 0 0,0 0 0,0 0 0,-9 8 0,-11 12 0,-192 264 0,174-230 0,35-51 0,1 0 0,0-1 0,0 1 0,0 1 0,0-1 0,1 1 0,-1-1 0,1 0 0,-1 1 0,1 0 0,0 0 0,0 0 0,0 0 0,1 0 0,-1 0 0,0 0 0,1 0 0,0 1 0,0 5 0,0-6 0,2 1 0,-2-1 0,2-1 0,-1 2 0,0-1 0,1 0 0,-1 0 0,1-1 0,-1 1 0,1-1 0,0 1 0,1-1 0,-1-1 0,0 2 0,1-1 0,-1-1 0,1 1 0,4 2 0,65 48 99,-48-38-831,35 33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00.2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5:39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6:53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7:5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9:13.0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24575,'328'2'0,"346"-4"0,-642-1 0,0-1 0,58-15 0,-49 10 0,3 1 0,77-2 0,-41 4 0,480-4 0,-333 13 0,-207-3 0,8-1 0,-30-5 0,-18-8 0,-150-93 0,36 20 0,105 68 0,1-1 0,1-1 0,-27-27 0,54 48 0,0 0 0,0 0 0,0 0 0,-1 0 0,1 0 0,0 0 0,0-1 0,0 1 0,-1 0 0,1 0 0,0 0 0,0 0 0,0 0 0,0-1 0,-1 1 0,1 0 0,0 0 0,0 0 0,0 0 0,0-1 0,0 1 0,0 0 0,0 0 0,0-1 0,-1 1 0,1 0 0,0 0 0,0 0 0,0-1 0,0 1 0,0 0 0,0 0 0,0-1 0,0 1 0,0 0 0,1 0 0,-1 0 0,0-1 0,0 1 0,0 0 0,0 0 0,0 0 0,0-1 0,0 1 0,0 0 0,1 0 0,-1 0 0,0 0 0,0-1 0,0 1 0,0 0 0,1 0 0,16-1 0,19 9 0,-18 0 0,0 1 0,0 0 0,-1 1 0,-1 1 0,1 1 0,-2 0 0,23 23 0,131 113 0,-143-129 0,-20-16 0,0 1 0,-1 0 0,1 0 0,-1 1 0,9 8 0,-14-12 0,1 0 0,0 0 0,-1 0 0,1 0 0,-1 0 0,1 0 0,-1 0 0,0 0 0,1 0 0,-1 0 0,0 0 0,0 0 0,0 0 0,0 0 0,0 0 0,0 0 0,0 1 0,0-1 0,0 0 0,-1 0 0,1 0 0,0 0 0,-1 0 0,1 0 0,-1 0 0,1 0 0,-1 0 0,1 0 0,-1 0 0,0 0 0,1-1 0,-1 1 0,0 0 0,0 0 0,1-1 0,-1 1 0,0 0 0,0-1 0,0 1 0,0-1 0,-1 1 0,-104 61 0,70-43 0,-52 36 0,12-10 0,57-35 0,1 0 0,-30 23 0,32-21-227,-1 0-1,0-1 1,0-1-1,-1-1 1,-22 8-1,24-11-6598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4:01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5:14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14.7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48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33:59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8:43:27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38.xml"/><Relationship Id="rId18" Type="http://schemas.openxmlformats.org/officeDocument/2006/relationships/image" Target="../media/image29.png"/><Relationship Id="rId3" Type="http://schemas.openxmlformats.org/officeDocument/2006/relationships/customXml" Target="../ink/ink33.xml"/><Relationship Id="rId21" Type="http://schemas.openxmlformats.org/officeDocument/2006/relationships/customXml" Target="../ink/ink42.xml"/><Relationship Id="rId7" Type="http://schemas.openxmlformats.org/officeDocument/2006/relationships/customXml" Target="../ink/ink35.xml"/><Relationship Id="rId12" Type="http://schemas.openxmlformats.org/officeDocument/2006/relationships/image" Target="../media/image26.png"/><Relationship Id="rId17" Type="http://schemas.openxmlformats.org/officeDocument/2006/relationships/customXml" Target="../ink/ink40.xm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10" Type="http://schemas.openxmlformats.org/officeDocument/2006/relationships/image" Target="../media/image25.png"/><Relationship Id="rId19" Type="http://schemas.openxmlformats.org/officeDocument/2006/relationships/customXml" Target="../ink/ink41.xml"/><Relationship Id="rId4" Type="http://schemas.openxmlformats.org/officeDocument/2006/relationships/image" Target="../media/image22.png"/><Relationship Id="rId9" Type="http://schemas.openxmlformats.org/officeDocument/2006/relationships/customXml" Target="../ink/ink36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50.xml"/><Relationship Id="rId7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51.xml"/><Relationship Id="rId4" Type="http://schemas.openxmlformats.org/officeDocument/2006/relationships/image" Target="../media/image37.png"/><Relationship Id="rId9" Type="http://schemas.openxmlformats.org/officeDocument/2006/relationships/customXml" Target="../ink/ink5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6.png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customXml" Target="../ink/ink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customXml" Target="../ink/ink55.xml"/><Relationship Id="rId15" Type="http://schemas.openxmlformats.org/officeDocument/2006/relationships/image" Target="../media/image47.png"/><Relationship Id="rId10" Type="http://schemas.openxmlformats.org/officeDocument/2006/relationships/customXml" Target="../ink/ink58.xml"/><Relationship Id="rId4" Type="http://schemas.openxmlformats.org/officeDocument/2006/relationships/image" Target="../media/image40.png"/><Relationship Id="rId9" Type="http://schemas.openxmlformats.org/officeDocument/2006/relationships/customXml" Target="../ink/ink57.xml"/><Relationship Id="rId14" Type="http://schemas.openxmlformats.org/officeDocument/2006/relationships/customXml" Target="../ink/ink60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50.png"/><Relationship Id="rId3" Type="http://schemas.openxmlformats.org/officeDocument/2006/relationships/customXml" Target="../ink/ink61.xml"/><Relationship Id="rId7" Type="http://schemas.openxmlformats.org/officeDocument/2006/relationships/customXml" Target="../ink/ink63.xml"/><Relationship Id="rId12" Type="http://schemas.openxmlformats.org/officeDocument/2006/relationships/customXml" Target="../ink/ink6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62.xml"/><Relationship Id="rId15" Type="http://schemas.openxmlformats.org/officeDocument/2006/relationships/image" Target="../media/image51.png"/><Relationship Id="rId10" Type="http://schemas.openxmlformats.org/officeDocument/2006/relationships/customXml" Target="../ink/ink65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6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image" Target="../media/image50.png"/><Relationship Id="rId3" Type="http://schemas.openxmlformats.org/officeDocument/2006/relationships/customXml" Target="../ink/ink68.xml"/><Relationship Id="rId7" Type="http://schemas.openxmlformats.org/officeDocument/2006/relationships/customXml" Target="../ink/ink70.xml"/><Relationship Id="rId12" Type="http://schemas.openxmlformats.org/officeDocument/2006/relationships/customXml" Target="../ink/ink73.xml"/><Relationship Id="rId17" Type="http://schemas.openxmlformats.org/officeDocument/2006/relationships/image" Target="../media/image53.png"/><Relationship Id="rId2" Type="http://schemas.openxmlformats.org/officeDocument/2006/relationships/image" Target="../media/image1.png"/><Relationship Id="rId16" Type="http://schemas.openxmlformats.org/officeDocument/2006/relationships/customXml" Target="../ink/ink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9.png"/><Relationship Id="rId5" Type="http://schemas.openxmlformats.org/officeDocument/2006/relationships/customXml" Target="../ink/ink69.xml"/><Relationship Id="rId15" Type="http://schemas.openxmlformats.org/officeDocument/2006/relationships/image" Target="../media/image52.png"/><Relationship Id="rId10" Type="http://schemas.openxmlformats.org/officeDocument/2006/relationships/customXml" Target="../ink/ink72.xml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customXml" Target="../ink/ink7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81.xml"/><Relationship Id="rId18" Type="http://schemas.openxmlformats.org/officeDocument/2006/relationships/image" Target="../media/image55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12" Type="http://schemas.openxmlformats.org/officeDocument/2006/relationships/image" Target="../media/image50.png"/><Relationship Id="rId17" Type="http://schemas.openxmlformats.org/officeDocument/2006/relationships/customXml" Target="../ink/ink83.xml"/><Relationship Id="rId2" Type="http://schemas.openxmlformats.org/officeDocument/2006/relationships/image" Target="../media/image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80.xml"/><Relationship Id="rId5" Type="http://schemas.openxmlformats.org/officeDocument/2006/relationships/customXml" Target="../ink/ink77.xml"/><Relationship Id="rId15" Type="http://schemas.openxmlformats.org/officeDocument/2006/relationships/customXml" Target="../ink/ink82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79.xml"/><Relationship Id="rId1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6.png"/><Relationship Id="rId3" Type="http://schemas.openxmlformats.org/officeDocument/2006/relationships/customXml" Target="../ink/ink84.xml"/><Relationship Id="rId7" Type="http://schemas.openxmlformats.org/officeDocument/2006/relationships/customXml" Target="../ink/ink86.xml"/><Relationship Id="rId12" Type="http://schemas.openxmlformats.org/officeDocument/2006/relationships/customXml" Target="../ink/ink8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88.xml"/><Relationship Id="rId5" Type="http://schemas.openxmlformats.org/officeDocument/2006/relationships/customXml" Target="../ink/ink85.xml"/><Relationship Id="rId10" Type="http://schemas.openxmlformats.org/officeDocument/2006/relationships/image" Target="../media/image49.png"/><Relationship Id="rId4" Type="http://schemas.openxmlformats.org/officeDocument/2006/relationships/image" Target="../media/image38.png"/><Relationship Id="rId9" Type="http://schemas.openxmlformats.org/officeDocument/2006/relationships/customXml" Target="../ink/ink8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customXml" Target="../ink/ink4.xml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8.png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12" Type="http://schemas.openxmlformats.org/officeDocument/2006/relationships/customXml" Target="../ink/ink9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91.xml"/><Relationship Id="rId10" Type="http://schemas.openxmlformats.org/officeDocument/2006/relationships/customXml" Target="../ink/ink94.xml"/><Relationship Id="rId4" Type="http://schemas.openxmlformats.org/officeDocument/2006/relationships/image" Target="../media/image39.png"/><Relationship Id="rId9" Type="http://schemas.openxmlformats.org/officeDocument/2006/relationships/customXml" Target="../ink/ink9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9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customXml" Target="../ink/ink10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7.png"/><Relationship Id="rId5" Type="http://schemas.openxmlformats.org/officeDocument/2006/relationships/customXml" Target="../ink/ink97.xml"/><Relationship Id="rId15" Type="http://schemas.openxmlformats.org/officeDocument/2006/relationships/image" Target="../media/image60.png"/><Relationship Id="rId10" Type="http://schemas.openxmlformats.org/officeDocument/2006/relationships/customXml" Target="../ink/ink100.xml"/><Relationship Id="rId4" Type="http://schemas.openxmlformats.org/officeDocument/2006/relationships/image" Target="../media/image39.png"/><Relationship Id="rId9" Type="http://schemas.openxmlformats.org/officeDocument/2006/relationships/customXml" Target="../ink/ink99.xml"/><Relationship Id="rId14" Type="http://schemas.openxmlformats.org/officeDocument/2006/relationships/customXml" Target="../ink/ink10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108.xml"/><Relationship Id="rId3" Type="http://schemas.openxmlformats.org/officeDocument/2006/relationships/customXml" Target="../ink/ink103.xml"/><Relationship Id="rId7" Type="http://schemas.openxmlformats.org/officeDocument/2006/relationships/customXml" Target="../ink/ink105.xml"/><Relationship Id="rId12" Type="http://schemas.openxmlformats.org/officeDocument/2006/relationships/image" Target="../media/image59.png"/><Relationship Id="rId2" Type="http://schemas.openxmlformats.org/officeDocument/2006/relationships/image" Target="../media/image1.png"/><Relationship Id="rId16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7.xml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10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customXml" Target="../ink/ink106.xml"/><Relationship Id="rId1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customXml" Target="../ink/ink115.xml"/><Relationship Id="rId18" Type="http://schemas.openxmlformats.org/officeDocument/2006/relationships/image" Target="../media/image70.png"/><Relationship Id="rId3" Type="http://schemas.openxmlformats.org/officeDocument/2006/relationships/customXml" Target="../ink/ink110.xml"/><Relationship Id="rId7" Type="http://schemas.openxmlformats.org/officeDocument/2006/relationships/customXml" Target="../ink/ink112.xml"/><Relationship Id="rId12" Type="http://schemas.openxmlformats.org/officeDocument/2006/relationships/image" Target="../media/image67.png"/><Relationship Id="rId17" Type="http://schemas.openxmlformats.org/officeDocument/2006/relationships/customXml" Target="../ink/ink117.xml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customXml" Target="../ink/ink114.xml"/><Relationship Id="rId5" Type="http://schemas.openxmlformats.org/officeDocument/2006/relationships/customXml" Target="../ink/ink111.xml"/><Relationship Id="rId15" Type="http://schemas.openxmlformats.org/officeDocument/2006/relationships/customXml" Target="../ink/ink116.xml"/><Relationship Id="rId10" Type="http://schemas.openxmlformats.org/officeDocument/2006/relationships/image" Target="../media/image66.png"/><Relationship Id="rId4" Type="http://schemas.openxmlformats.org/officeDocument/2006/relationships/image" Target="../media/image63.png"/><Relationship Id="rId9" Type="http://schemas.openxmlformats.org/officeDocument/2006/relationships/customXml" Target="../ink/ink113.xml"/><Relationship Id="rId1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customXml" Target="../ink/ink118.xml"/><Relationship Id="rId7" Type="http://schemas.openxmlformats.org/officeDocument/2006/relationships/customXml" Target="../ink/ink1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119.xml"/><Relationship Id="rId10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customXml" Target="../ink/ink12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12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132.xml"/><Relationship Id="rId3" Type="http://schemas.openxmlformats.org/officeDocument/2006/relationships/customXml" Target="../ink/ink127.xml"/><Relationship Id="rId7" Type="http://schemas.openxmlformats.org/officeDocument/2006/relationships/customXml" Target="../ink/ink129.xml"/><Relationship Id="rId12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31.xml"/><Relationship Id="rId5" Type="http://schemas.openxmlformats.org/officeDocument/2006/relationships/customXml" Target="../ink/ink128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130.xml"/><Relationship Id="rId1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customXml" Target="../ink/ink138.xml"/><Relationship Id="rId3" Type="http://schemas.openxmlformats.org/officeDocument/2006/relationships/customXml" Target="../ink/ink133.xml"/><Relationship Id="rId7" Type="http://schemas.openxmlformats.org/officeDocument/2006/relationships/customXml" Target="../ink/ink135.xml"/><Relationship Id="rId12" Type="http://schemas.openxmlformats.org/officeDocument/2006/relationships/image" Target="../media/image8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37.xml"/><Relationship Id="rId5" Type="http://schemas.openxmlformats.org/officeDocument/2006/relationships/customXml" Target="../ink/ink134.xml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customXml" Target="../ink/ink136.xml"/><Relationship Id="rId1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144.xml"/><Relationship Id="rId3" Type="http://schemas.openxmlformats.org/officeDocument/2006/relationships/customXml" Target="../ink/ink139.xml"/><Relationship Id="rId7" Type="http://schemas.openxmlformats.org/officeDocument/2006/relationships/customXml" Target="../ink/ink141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43.xml"/><Relationship Id="rId5" Type="http://schemas.openxmlformats.org/officeDocument/2006/relationships/customXml" Target="../ink/ink140.xml"/><Relationship Id="rId10" Type="http://schemas.openxmlformats.org/officeDocument/2006/relationships/image" Target="../media/image82.png"/><Relationship Id="rId4" Type="http://schemas.openxmlformats.org/officeDocument/2006/relationships/image" Target="../media/image75.png"/><Relationship Id="rId9" Type="http://schemas.openxmlformats.org/officeDocument/2006/relationships/customXml" Target="../ink/ink142.xml"/><Relationship Id="rId14" Type="http://schemas.openxmlformats.org/officeDocument/2006/relationships/image" Target="../media/image8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150.xml"/><Relationship Id="rId3" Type="http://schemas.openxmlformats.org/officeDocument/2006/relationships/customXml" Target="../ink/ink145.xml"/><Relationship Id="rId7" Type="http://schemas.openxmlformats.org/officeDocument/2006/relationships/customXml" Target="../ink/ink147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6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49.xml"/><Relationship Id="rId5" Type="http://schemas.openxmlformats.org/officeDocument/2006/relationships/customXml" Target="../ink/ink146.xml"/><Relationship Id="rId15" Type="http://schemas.openxmlformats.org/officeDocument/2006/relationships/customXml" Target="../ink/ink151.xml"/><Relationship Id="rId10" Type="http://schemas.openxmlformats.org/officeDocument/2006/relationships/image" Target="../media/image82.png"/><Relationship Id="rId4" Type="http://schemas.openxmlformats.org/officeDocument/2006/relationships/image" Target="../media/image75.png"/><Relationship Id="rId9" Type="http://schemas.openxmlformats.org/officeDocument/2006/relationships/customXml" Target="../ink/ink148.xml"/><Relationship Id="rId14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7.png"/><Relationship Id="rId5" Type="http://schemas.openxmlformats.org/officeDocument/2006/relationships/customXml" Target="../ink/ink7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15.png"/><Relationship Id="rId9" Type="http://schemas.openxmlformats.org/officeDocument/2006/relationships/customXml" Target="../ink/ink9.xml"/><Relationship Id="rId14" Type="http://schemas.openxmlformats.org/officeDocument/2006/relationships/customXml" Target="../ink/ink1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157.xml"/><Relationship Id="rId18" Type="http://schemas.openxmlformats.org/officeDocument/2006/relationships/image" Target="../media/image89.png"/><Relationship Id="rId3" Type="http://schemas.openxmlformats.org/officeDocument/2006/relationships/customXml" Target="../ink/ink152.xml"/><Relationship Id="rId7" Type="http://schemas.openxmlformats.org/officeDocument/2006/relationships/customXml" Target="../ink/ink154.xml"/><Relationship Id="rId12" Type="http://schemas.openxmlformats.org/officeDocument/2006/relationships/image" Target="../media/image84.png"/><Relationship Id="rId17" Type="http://schemas.openxmlformats.org/officeDocument/2006/relationships/customXml" Target="../ink/ink159.xml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56.xml"/><Relationship Id="rId5" Type="http://schemas.openxmlformats.org/officeDocument/2006/relationships/customXml" Target="../ink/ink153.xml"/><Relationship Id="rId15" Type="http://schemas.openxmlformats.org/officeDocument/2006/relationships/customXml" Target="../ink/ink158.xml"/><Relationship Id="rId10" Type="http://schemas.openxmlformats.org/officeDocument/2006/relationships/image" Target="../media/image82.png"/><Relationship Id="rId4" Type="http://schemas.openxmlformats.org/officeDocument/2006/relationships/image" Target="../media/image75.png"/><Relationship Id="rId9" Type="http://schemas.openxmlformats.org/officeDocument/2006/relationships/customXml" Target="../ink/ink155.xml"/><Relationship Id="rId1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customXml" Target="../ink/ink165.xml"/><Relationship Id="rId18" Type="http://schemas.openxmlformats.org/officeDocument/2006/relationships/image" Target="../media/image90.png"/><Relationship Id="rId3" Type="http://schemas.openxmlformats.org/officeDocument/2006/relationships/customXml" Target="../ink/ink160.xml"/><Relationship Id="rId7" Type="http://schemas.openxmlformats.org/officeDocument/2006/relationships/customXml" Target="../ink/ink162.xml"/><Relationship Id="rId12" Type="http://schemas.openxmlformats.org/officeDocument/2006/relationships/image" Target="../media/image84.png"/><Relationship Id="rId17" Type="http://schemas.openxmlformats.org/officeDocument/2006/relationships/customXml" Target="../ink/ink167.xml"/><Relationship Id="rId2" Type="http://schemas.openxmlformats.org/officeDocument/2006/relationships/image" Target="../media/image1.png"/><Relationship Id="rId16" Type="http://schemas.openxmlformats.org/officeDocument/2006/relationships/image" Target="../media/image88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64.xml"/><Relationship Id="rId5" Type="http://schemas.openxmlformats.org/officeDocument/2006/relationships/customXml" Target="../ink/ink161.xml"/><Relationship Id="rId15" Type="http://schemas.openxmlformats.org/officeDocument/2006/relationships/customXml" Target="../ink/ink166.xml"/><Relationship Id="rId10" Type="http://schemas.openxmlformats.org/officeDocument/2006/relationships/image" Target="../media/image82.png"/><Relationship Id="rId19" Type="http://schemas.openxmlformats.org/officeDocument/2006/relationships/customXml" Target="../ink/ink168.xml"/><Relationship Id="rId4" Type="http://schemas.openxmlformats.org/officeDocument/2006/relationships/image" Target="../media/image75.png"/><Relationship Id="rId9" Type="http://schemas.openxmlformats.org/officeDocument/2006/relationships/customXml" Target="../ink/ink163.xml"/><Relationship Id="rId14" Type="http://schemas.openxmlformats.org/officeDocument/2006/relationships/image" Target="../media/image8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9.xml"/><Relationship Id="rId7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0.xml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5.png"/><Relationship Id="rId4" Type="http://schemas.openxmlformats.org/officeDocument/2006/relationships/image" Target="../media/image9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76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171.xml"/><Relationship Id="rId21" Type="http://schemas.openxmlformats.org/officeDocument/2006/relationships/customXml" Target="../ink/ink180.xml"/><Relationship Id="rId7" Type="http://schemas.openxmlformats.org/officeDocument/2006/relationships/customXml" Target="../ink/ink173.xml"/><Relationship Id="rId12" Type="http://schemas.openxmlformats.org/officeDocument/2006/relationships/image" Target="../media/image103.png"/><Relationship Id="rId17" Type="http://schemas.openxmlformats.org/officeDocument/2006/relationships/customXml" Target="../ink/ink178.xml"/><Relationship Id="rId25" Type="http://schemas.openxmlformats.org/officeDocument/2006/relationships/customXml" Target="../ink/ink182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1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75.xml"/><Relationship Id="rId24" Type="http://schemas.openxmlformats.org/officeDocument/2006/relationships/image" Target="../media/image109.png"/><Relationship Id="rId5" Type="http://schemas.openxmlformats.org/officeDocument/2006/relationships/customXml" Target="../ink/ink172.xml"/><Relationship Id="rId15" Type="http://schemas.openxmlformats.org/officeDocument/2006/relationships/customXml" Target="../ink/ink177.xml"/><Relationship Id="rId23" Type="http://schemas.openxmlformats.org/officeDocument/2006/relationships/customXml" Target="../ink/ink181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179.xml"/><Relationship Id="rId4" Type="http://schemas.openxmlformats.org/officeDocument/2006/relationships/image" Target="../media/image99.png"/><Relationship Id="rId9" Type="http://schemas.openxmlformats.org/officeDocument/2006/relationships/customXml" Target="../ink/ink174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18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customXml" Target="../ink/ink190.xml"/><Relationship Id="rId3" Type="http://schemas.openxmlformats.org/officeDocument/2006/relationships/customXml" Target="../ink/ink185.xml"/><Relationship Id="rId7" Type="http://schemas.openxmlformats.org/officeDocument/2006/relationships/customXml" Target="../ink/ink187.xml"/><Relationship Id="rId12" Type="http://schemas.openxmlformats.org/officeDocument/2006/relationships/image" Target="../media/image1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customXml" Target="../ink/ink189.xml"/><Relationship Id="rId5" Type="http://schemas.openxmlformats.org/officeDocument/2006/relationships/customXml" Target="../ink/ink186.xml"/><Relationship Id="rId10" Type="http://schemas.openxmlformats.org/officeDocument/2006/relationships/image" Target="../media/image115.png"/><Relationship Id="rId4" Type="http://schemas.openxmlformats.org/officeDocument/2006/relationships/image" Target="../media/image112.png"/><Relationship Id="rId9" Type="http://schemas.openxmlformats.org/officeDocument/2006/relationships/customXml" Target="../ink/ink188.xml"/><Relationship Id="rId14" Type="http://schemas.openxmlformats.org/officeDocument/2006/relationships/image" Target="../media/image11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96.xml"/><Relationship Id="rId3" Type="http://schemas.openxmlformats.org/officeDocument/2006/relationships/customXml" Target="../ink/ink191.xml"/><Relationship Id="rId7" Type="http://schemas.openxmlformats.org/officeDocument/2006/relationships/customXml" Target="../ink/ink193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95.xml"/><Relationship Id="rId5" Type="http://schemas.openxmlformats.org/officeDocument/2006/relationships/customXml" Target="../ink/ink192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194.xml"/><Relationship Id="rId14" Type="http://schemas.openxmlformats.org/officeDocument/2006/relationships/image" Target="../media/image12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02.xml"/><Relationship Id="rId3" Type="http://schemas.openxmlformats.org/officeDocument/2006/relationships/customXml" Target="../ink/ink197.xml"/><Relationship Id="rId7" Type="http://schemas.openxmlformats.org/officeDocument/2006/relationships/customXml" Target="../ink/ink199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01.xml"/><Relationship Id="rId5" Type="http://schemas.openxmlformats.org/officeDocument/2006/relationships/customXml" Target="../ink/ink198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00.xml"/><Relationship Id="rId14" Type="http://schemas.openxmlformats.org/officeDocument/2006/relationships/image" Target="../media/image123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08.xml"/><Relationship Id="rId3" Type="http://schemas.openxmlformats.org/officeDocument/2006/relationships/customXml" Target="../ink/ink203.xml"/><Relationship Id="rId7" Type="http://schemas.openxmlformats.org/officeDocument/2006/relationships/customXml" Target="../ink/ink205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07.xml"/><Relationship Id="rId5" Type="http://schemas.openxmlformats.org/officeDocument/2006/relationships/customXml" Target="../ink/ink204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06.xml"/><Relationship Id="rId14" Type="http://schemas.openxmlformats.org/officeDocument/2006/relationships/image" Target="../media/image12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customXml" Target="../ink/ink209.xml"/><Relationship Id="rId7" Type="http://schemas.openxmlformats.org/officeDocument/2006/relationships/customXml" Target="../ink/ink211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13.xml"/><Relationship Id="rId5" Type="http://schemas.openxmlformats.org/officeDocument/2006/relationships/customXml" Target="../ink/ink210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3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19.xml"/><Relationship Id="rId3" Type="http://schemas.openxmlformats.org/officeDocument/2006/relationships/customXml" Target="../ink/ink214.xml"/><Relationship Id="rId7" Type="http://schemas.openxmlformats.org/officeDocument/2006/relationships/customXml" Target="../ink/ink216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customXml" Target="../ink/ink218.xml"/><Relationship Id="rId5" Type="http://schemas.openxmlformats.org/officeDocument/2006/relationships/customXml" Target="../ink/ink215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17.xml"/><Relationship Id="rId14" Type="http://schemas.openxmlformats.org/officeDocument/2006/relationships/image" Target="../media/image12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25.xml"/><Relationship Id="rId3" Type="http://schemas.openxmlformats.org/officeDocument/2006/relationships/customXml" Target="../ink/ink220.xml"/><Relationship Id="rId7" Type="http://schemas.openxmlformats.org/officeDocument/2006/relationships/customXml" Target="../ink/ink222.xml"/><Relationship Id="rId12" Type="http://schemas.openxmlformats.org/officeDocument/2006/relationships/image" Target="../media/image1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24.xml"/><Relationship Id="rId5" Type="http://schemas.openxmlformats.org/officeDocument/2006/relationships/customXml" Target="../ink/ink221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23.xml"/><Relationship Id="rId14" Type="http://schemas.openxmlformats.org/officeDocument/2006/relationships/image" Target="../media/image121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30.xml"/><Relationship Id="rId3" Type="http://schemas.openxmlformats.org/officeDocument/2006/relationships/customXml" Target="../ink/ink226.xml"/><Relationship Id="rId12" Type="http://schemas.openxmlformats.org/officeDocument/2006/relationships/image" Target="../media/image1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29.xml"/><Relationship Id="rId5" Type="http://schemas.openxmlformats.org/officeDocument/2006/relationships/customXml" Target="../ink/ink227.xml"/><Relationship Id="rId10" Type="http://schemas.openxmlformats.org/officeDocument/2006/relationships/image" Target="../media/image123.png"/><Relationship Id="rId4" Type="http://schemas.openxmlformats.org/officeDocument/2006/relationships/image" Target="../media/image118.png"/><Relationship Id="rId9" Type="http://schemas.openxmlformats.org/officeDocument/2006/relationships/customXml" Target="../ink/ink228.xml"/><Relationship Id="rId14" Type="http://schemas.openxmlformats.org/officeDocument/2006/relationships/image" Target="../media/image12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36.xml"/><Relationship Id="rId3" Type="http://schemas.openxmlformats.org/officeDocument/2006/relationships/customXml" Target="../ink/ink231.xml"/><Relationship Id="rId7" Type="http://schemas.openxmlformats.org/officeDocument/2006/relationships/customXml" Target="../ink/ink233.xml"/><Relationship Id="rId12" Type="http://schemas.openxmlformats.org/officeDocument/2006/relationships/image" Target="../media/image1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35.xml"/><Relationship Id="rId5" Type="http://schemas.openxmlformats.org/officeDocument/2006/relationships/customXml" Target="../ink/ink232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34.xml"/><Relationship Id="rId14" Type="http://schemas.openxmlformats.org/officeDocument/2006/relationships/image" Target="../media/image123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42.xml"/><Relationship Id="rId18" Type="http://schemas.openxmlformats.org/officeDocument/2006/relationships/image" Target="../media/image125.png"/><Relationship Id="rId3" Type="http://schemas.openxmlformats.org/officeDocument/2006/relationships/customXml" Target="../ink/ink237.xml"/><Relationship Id="rId7" Type="http://schemas.openxmlformats.org/officeDocument/2006/relationships/customXml" Target="../ink/ink239.xml"/><Relationship Id="rId12" Type="http://schemas.openxmlformats.org/officeDocument/2006/relationships/image" Target="../media/image122.png"/><Relationship Id="rId17" Type="http://schemas.openxmlformats.org/officeDocument/2006/relationships/customXml" Target="../ink/ink244.xml"/><Relationship Id="rId2" Type="http://schemas.openxmlformats.org/officeDocument/2006/relationships/image" Target="../media/image1.png"/><Relationship Id="rId16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41.xml"/><Relationship Id="rId5" Type="http://schemas.openxmlformats.org/officeDocument/2006/relationships/customXml" Target="../ink/ink238.xml"/><Relationship Id="rId15" Type="http://schemas.openxmlformats.org/officeDocument/2006/relationships/customXml" Target="../ink/ink243.xml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customXml" Target="../ink/ink240.xml"/><Relationship Id="rId14" Type="http://schemas.openxmlformats.org/officeDocument/2006/relationships/image" Target="../media/image12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50.xml"/><Relationship Id="rId18" Type="http://schemas.openxmlformats.org/officeDocument/2006/relationships/image" Target="../media/image128.png"/><Relationship Id="rId3" Type="http://schemas.openxmlformats.org/officeDocument/2006/relationships/customXml" Target="../ink/ink245.xml"/><Relationship Id="rId7" Type="http://schemas.openxmlformats.org/officeDocument/2006/relationships/customXml" Target="../ink/ink247.xml"/><Relationship Id="rId12" Type="http://schemas.openxmlformats.org/officeDocument/2006/relationships/image" Target="../media/image123.png"/><Relationship Id="rId17" Type="http://schemas.openxmlformats.org/officeDocument/2006/relationships/customXml" Target="../ink/ink252.xml"/><Relationship Id="rId2" Type="http://schemas.openxmlformats.org/officeDocument/2006/relationships/image" Target="../media/image1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49.xml"/><Relationship Id="rId5" Type="http://schemas.openxmlformats.org/officeDocument/2006/relationships/customXml" Target="../ink/ink246.xml"/><Relationship Id="rId15" Type="http://schemas.openxmlformats.org/officeDocument/2006/relationships/customXml" Target="../ink/ink251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48.xml"/><Relationship Id="rId14" Type="http://schemas.openxmlformats.org/officeDocument/2006/relationships/image" Target="../media/image12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customXml" Target="../ink/ink258.xml"/><Relationship Id="rId18" Type="http://schemas.openxmlformats.org/officeDocument/2006/relationships/image" Target="../media/image130.png"/><Relationship Id="rId3" Type="http://schemas.openxmlformats.org/officeDocument/2006/relationships/customXml" Target="../ink/ink253.xml"/><Relationship Id="rId7" Type="http://schemas.openxmlformats.org/officeDocument/2006/relationships/customXml" Target="../ink/ink255.xml"/><Relationship Id="rId12" Type="http://schemas.openxmlformats.org/officeDocument/2006/relationships/image" Target="../media/image126.png"/><Relationship Id="rId17" Type="http://schemas.openxmlformats.org/officeDocument/2006/relationships/customXml" Target="../ink/ink260.xml"/><Relationship Id="rId2" Type="http://schemas.openxmlformats.org/officeDocument/2006/relationships/image" Target="../media/image1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57.xml"/><Relationship Id="rId5" Type="http://schemas.openxmlformats.org/officeDocument/2006/relationships/customXml" Target="../ink/ink254.xml"/><Relationship Id="rId15" Type="http://schemas.openxmlformats.org/officeDocument/2006/relationships/customXml" Target="../ink/ink259.xml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customXml" Target="../ink/ink256.xml"/><Relationship Id="rId14" Type="http://schemas.openxmlformats.org/officeDocument/2006/relationships/image" Target="../media/image1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16.xml"/><Relationship Id="rId4" Type="http://schemas.openxmlformats.org/officeDocument/2006/relationships/image" Target="../media/image8.png"/><Relationship Id="rId9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0.xml"/><Relationship Id="rId4" Type="http://schemas.openxmlformats.org/officeDocument/2006/relationships/image" Target="../media/image8.png"/><Relationship Id="rId9" Type="http://schemas.openxmlformats.org/officeDocument/2006/relationships/customXml" Target="../ink/ink2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28.xml"/><Relationship Id="rId18" Type="http://schemas.openxmlformats.org/officeDocument/2006/relationships/image" Target="../media/image20.png"/><Relationship Id="rId3" Type="http://schemas.openxmlformats.org/officeDocument/2006/relationships/customXml" Target="../ink/ink23.xml"/><Relationship Id="rId21" Type="http://schemas.openxmlformats.org/officeDocument/2006/relationships/customXml" Target="../ink/ink32.xml"/><Relationship Id="rId7" Type="http://schemas.openxmlformats.org/officeDocument/2006/relationships/customXml" Target="../ink/ink25.xml"/><Relationship Id="rId12" Type="http://schemas.openxmlformats.org/officeDocument/2006/relationships/image" Target="../media/image16.png"/><Relationship Id="rId17" Type="http://schemas.openxmlformats.org/officeDocument/2006/relationships/customXml" Target="../ink/ink30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customXml" Target="../ink/ink29.xml"/><Relationship Id="rId10" Type="http://schemas.openxmlformats.org/officeDocument/2006/relationships/image" Target="../media/image14.png"/><Relationship Id="rId19" Type="http://schemas.openxmlformats.org/officeDocument/2006/relationships/customXml" Target="../ink/ink31.xml"/><Relationship Id="rId4" Type="http://schemas.openxmlformats.org/officeDocument/2006/relationships/image" Target="../media/image11.png"/><Relationship Id="rId9" Type="http://schemas.openxmlformats.org/officeDocument/2006/relationships/customXml" Target="../ink/ink26.xml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 (Part 2)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Doubly Linked List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1905000" y="-2583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80EBE-41E7-6BDD-2040-6702B9E13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592" y="2057400"/>
            <a:ext cx="5985072" cy="2223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48A8BD-59BB-A1BE-6E38-1E93C8A397C6}"/>
              </a:ext>
            </a:extLst>
          </p:cNvPr>
          <p:cNvSpPr txBox="1"/>
          <p:nvPr/>
        </p:nvSpPr>
        <p:spPr>
          <a:xfrm>
            <a:off x="76200" y="1676400"/>
            <a:ext cx="5508239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Doubly Linked List Methods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insert(</a:t>
            </a:r>
            <a:r>
              <a:rPr lang="en-US" sz="2400" dirty="0" err="1"/>
              <a:t>newNode</a:t>
            </a:r>
            <a:r>
              <a:rPr lang="en-US" sz="2400" dirty="0"/>
              <a:t>, N) – </a:t>
            </a:r>
            <a:r>
              <a:rPr lang="en-US" sz="1400" dirty="0"/>
              <a:t>Insert new node at spot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remove(name) – </a:t>
            </a:r>
            <a:r>
              <a:rPr lang="en-US" sz="1400" dirty="0"/>
              <a:t>Remove node by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remove(N) – </a:t>
            </a:r>
            <a:r>
              <a:rPr lang="en-US" sz="1400" dirty="0"/>
              <a:t>Remove node by Spot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printReverse</a:t>
            </a:r>
            <a:r>
              <a:rPr lang="en-US" sz="2400" dirty="0"/>
              <a:t>() – </a:t>
            </a:r>
            <a:r>
              <a:rPr lang="en-US" sz="1400" dirty="0"/>
              <a:t>Prints LL in reverse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942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</p:spTree>
    <p:extLst>
      <p:ext uri="{BB962C8B-B14F-4D97-AF65-F5344CB8AC3E}">
        <p14:creationId xmlns:p14="http://schemas.microsoft.com/office/powerpoint/2010/main" val="3133976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0B77A62-4231-EE39-4C6C-1AEA08644536}"/>
              </a:ext>
            </a:extLst>
          </p:cNvPr>
          <p:cNvSpPr/>
          <p:nvPr/>
        </p:nvSpPr>
        <p:spPr>
          <a:xfrm>
            <a:off x="3505200" y="3962400"/>
            <a:ext cx="1219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BBCED-D562-6903-ED07-7EF8FE2C7895}"/>
              </a:ext>
            </a:extLst>
          </p:cNvPr>
          <p:cNvSpPr/>
          <p:nvPr/>
        </p:nvSpPr>
        <p:spPr>
          <a:xfrm>
            <a:off x="5177517" y="465430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F14E7-4006-045B-EAA3-977E595BE299}"/>
              </a:ext>
            </a:extLst>
          </p:cNvPr>
          <p:cNvSpPr/>
          <p:nvPr/>
        </p:nvSpPr>
        <p:spPr>
          <a:xfrm>
            <a:off x="5177517" y="309062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75EB3-0B33-BF14-A306-214B4CFBE139}"/>
              </a:ext>
            </a:extLst>
          </p:cNvPr>
          <p:cNvSpPr/>
          <p:nvPr/>
        </p:nvSpPr>
        <p:spPr>
          <a:xfrm>
            <a:off x="7239000" y="210050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4B93C-D6C4-FF8F-F462-494318E725C6}"/>
              </a:ext>
            </a:extLst>
          </p:cNvPr>
          <p:cNvSpPr/>
          <p:nvPr/>
        </p:nvSpPr>
        <p:spPr>
          <a:xfrm>
            <a:off x="9420932" y="28912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19C36-84A3-CB69-EFF3-FB38125007EB}"/>
              </a:ext>
            </a:extLst>
          </p:cNvPr>
          <p:cNvSpPr/>
          <p:nvPr/>
        </p:nvSpPr>
        <p:spPr>
          <a:xfrm>
            <a:off x="9372600" y="460945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14:cNvPr>
              <p14:cNvContentPartPr/>
              <p14:nvPr/>
            </p14:nvContentPartPr>
            <p14:xfrm>
              <a:off x="6028993" y="3987988"/>
              <a:ext cx="175680" cy="580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A7EBD14-6E8B-EB56-7F07-382F696A47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0353" y="3978988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14:cNvPr>
              <p14:cNvContentPartPr/>
              <p14:nvPr/>
            </p14:nvContentPartPr>
            <p14:xfrm>
              <a:off x="5512753" y="3986548"/>
              <a:ext cx="262800" cy="545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F32B1AB-3994-169D-F35A-FFDF4B1A90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4113" y="3977908"/>
                <a:ext cx="28044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14:cNvPr>
              <p14:cNvContentPartPr/>
              <p14:nvPr/>
            </p14:nvContentPartPr>
            <p14:xfrm>
              <a:off x="5718313" y="2250988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622B01-7990-5E8E-2AB9-C492F24351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9673" y="2241988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14:cNvPr>
              <p14:cNvContentPartPr/>
              <p14:nvPr/>
            </p14:nvContentPartPr>
            <p14:xfrm>
              <a:off x="6420673" y="2634388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2D3AF2-D426-0D97-2605-AB35160D14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12033" y="2625748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14:cNvPr>
              <p14:cNvContentPartPr/>
              <p14:nvPr/>
            </p14:nvContentPartPr>
            <p14:xfrm>
              <a:off x="8759953" y="2331988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41CCD55-6E65-67D2-B5C0-72412537B1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51313" y="2322988"/>
                <a:ext cx="113076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14:cNvPr>
              <p14:cNvContentPartPr/>
              <p14:nvPr/>
            </p14:nvContentPartPr>
            <p14:xfrm>
              <a:off x="9632233" y="2711788"/>
              <a:ext cx="228600" cy="28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6CF366-8C07-6BDF-E645-82F868BA215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3233" y="2703148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14:cNvPr>
              <p14:cNvContentPartPr/>
              <p14:nvPr/>
            </p14:nvContentPartPr>
            <p14:xfrm>
              <a:off x="8768593" y="2456188"/>
              <a:ext cx="755280" cy="333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D0ED40-9005-9E91-07AA-2342F3EB56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59593" y="2447548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14:cNvPr>
              <p14:cNvContentPartPr/>
              <p14:nvPr/>
            </p14:nvContentPartPr>
            <p14:xfrm>
              <a:off x="10119673" y="3800428"/>
              <a:ext cx="267840" cy="649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DB2C182-C4EE-2774-44C7-1E1C179A1F1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10673" y="3791788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14:cNvPr>
              <p14:cNvContentPartPr/>
              <p14:nvPr/>
            </p14:nvContentPartPr>
            <p14:xfrm>
              <a:off x="9735553" y="3827428"/>
              <a:ext cx="183960" cy="574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2B33F3-F195-37D9-AC08-0199D7C7B08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726553" y="3818428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09AF0F0-B11A-8548-486F-5CB48DE7DFA5}"/>
              </a:ext>
            </a:extLst>
          </p:cNvPr>
          <p:cNvSpPr txBox="1"/>
          <p:nvPr/>
        </p:nvSpPr>
        <p:spPr>
          <a:xfrm>
            <a:off x="3830595" y="505437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14:cNvPr>
              <p14:cNvContentPartPr/>
              <p14:nvPr/>
            </p14:nvContentPartPr>
            <p14:xfrm>
              <a:off x="4532833" y="5125948"/>
              <a:ext cx="503640" cy="236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0B47E1-52E4-CD86-ED50-2569572647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24193" y="5117308"/>
                <a:ext cx="521280" cy="25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9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841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04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Iterate through each line of the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B0A2D-C488-9842-B894-3EDAF84D1CE2}"/>
              </a:ext>
            </a:extLst>
          </p:cNvPr>
          <p:cNvSpPr txBox="1"/>
          <p:nvPr/>
        </p:nvSpPr>
        <p:spPr>
          <a:xfrm>
            <a:off x="3684474" y="2992849"/>
            <a:ext cx="8416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14:cNvPr>
              <p14:cNvContentPartPr/>
              <p14:nvPr/>
            </p14:nvContentPartPr>
            <p14:xfrm>
              <a:off x="3781153" y="3700043"/>
              <a:ext cx="4486680" cy="50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22A23B-6813-5334-0341-1BBD3BCCDF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7153" y="3592804"/>
                <a:ext cx="4594320" cy="26488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70A83F-E965-1E59-74C6-78DDD83CDA7E}"/>
              </a:ext>
            </a:extLst>
          </p:cNvPr>
          <p:cNvSpPr txBox="1"/>
          <p:nvPr/>
        </p:nvSpPr>
        <p:spPr>
          <a:xfrm>
            <a:off x="3581400" y="5024174"/>
            <a:ext cx="812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“Iterate through each line in the file until we reach the end”</a:t>
            </a:r>
          </a:p>
        </p:txBody>
      </p:sp>
    </p:spTree>
    <p:extLst>
      <p:ext uri="{BB962C8B-B14F-4D97-AF65-F5344CB8AC3E}">
        <p14:creationId xmlns:p14="http://schemas.microsoft.com/office/powerpoint/2010/main" val="2081069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AF6A4-68A8-D14B-219C-4BB8D21B27F6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10200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026236"/>
              </p:ext>
            </p:extLst>
          </p:nvPr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25A0C3-3B55-FF3B-F844-05B80B5F5502}"/>
              </a:ext>
            </a:extLst>
          </p:cNvPr>
          <p:cNvSpPr txBox="1"/>
          <p:nvPr/>
        </p:nvSpPr>
        <p:spPr>
          <a:xfrm>
            <a:off x="685800" y="5930866"/>
            <a:ext cx="1049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.split(“,”) </a:t>
            </a:r>
            <a:r>
              <a:rPr lang="en-US" dirty="0"/>
              <a:t>will “split” the string everything it sees a comma, returns an array of the </a:t>
            </a:r>
            <a:r>
              <a:rPr lang="en-US" dirty="0" err="1"/>
              <a:t>splitted</a:t>
            </a:r>
            <a:r>
              <a:rPr lang="en-US" dirty="0"/>
              <a:t> string</a:t>
            </a:r>
          </a:p>
        </p:txBody>
      </p:sp>
    </p:spTree>
    <p:extLst>
      <p:ext uri="{BB962C8B-B14F-4D97-AF65-F5344CB8AC3E}">
        <p14:creationId xmlns:p14="http://schemas.microsoft.com/office/powerpoint/2010/main" val="153980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31359" y="240613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  <a:r>
              <a:rPr lang="en-US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AF6A4-68A8-D14B-219C-4BB8D21B27F6}"/>
              </a:ext>
            </a:extLst>
          </p:cNvPr>
          <p:cNvSpPr txBox="1"/>
          <p:nvPr/>
        </p:nvSpPr>
        <p:spPr>
          <a:xfrm>
            <a:off x="3733800" y="3528537"/>
            <a:ext cx="65453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190B22-FA4A-BE77-E7AD-B15BA3B6F65E}"/>
              </a:ext>
            </a:extLst>
          </p:cNvPr>
          <p:cNvSpPr txBox="1"/>
          <p:nvPr/>
        </p:nvSpPr>
        <p:spPr>
          <a:xfrm>
            <a:off x="3657600" y="5404045"/>
            <a:ext cx="3167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“LAX,Los Angeles”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4887282A-AC53-9F9D-6FAE-5C0CD5B6BA0B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5410200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BA389BF8-53B3-FC96-87D4-1FE73A42F485}"/>
              </a:ext>
            </a:extLst>
          </p:cNvPr>
          <p:cNvSpPr txBox="1"/>
          <p:nvPr/>
        </p:nvSpPr>
        <p:spPr>
          <a:xfrm>
            <a:off x="6533473" y="5404045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E2236B-A130-51B9-D405-DC3F7E0231D6}"/>
              </a:ext>
            </a:extLst>
          </p:cNvPr>
          <p:cNvSpPr txBox="1"/>
          <p:nvPr/>
        </p:nvSpPr>
        <p:spPr>
          <a:xfrm>
            <a:off x="7993955" y="50282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F117E1-2D2C-6671-2B2A-815ACEF1E9FC}"/>
              </a:ext>
            </a:extLst>
          </p:cNvPr>
          <p:cNvSpPr txBox="1"/>
          <p:nvPr/>
        </p:nvSpPr>
        <p:spPr>
          <a:xfrm>
            <a:off x="9525000" y="500877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E3B49-8C6F-EB44-45D5-427859630926}"/>
              </a:ext>
            </a:extLst>
          </p:cNvPr>
          <p:cNvSpPr txBox="1"/>
          <p:nvPr/>
        </p:nvSpPr>
        <p:spPr>
          <a:xfrm>
            <a:off x="3657600" y="6076922"/>
            <a:ext cx="2616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“SEA,Seattle” 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endParaRPr lang="en-US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graphicFrame>
        <p:nvGraphicFramePr>
          <p:cNvPr id="7" name="Table 34">
            <a:extLst>
              <a:ext uri="{FF2B5EF4-FFF2-40B4-BE49-F238E27FC236}">
                <a16:creationId xmlns:a16="http://schemas.microsoft.com/office/drawing/2014/main" id="{38D9592C-DFD0-E8E9-D177-158C5A571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690625"/>
              </p:ext>
            </p:extLst>
          </p:nvPr>
        </p:nvGraphicFramePr>
        <p:xfrm>
          <a:off x="7391400" y="608307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Seattle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A9F515-45FE-F039-E295-D155C3ECFF22}"/>
              </a:ext>
            </a:extLst>
          </p:cNvPr>
          <p:cNvSpPr txBox="1"/>
          <p:nvPr/>
        </p:nvSpPr>
        <p:spPr>
          <a:xfrm>
            <a:off x="6533473" y="607692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vals</a:t>
            </a:r>
            <a:r>
              <a:rPr lang="en-US" dirty="0"/>
              <a:t> 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BA193-824B-73B9-6954-57F67A6FE07A}"/>
              </a:ext>
            </a:extLst>
          </p:cNvPr>
          <p:cNvSpPr txBox="1"/>
          <p:nvPr/>
        </p:nvSpPr>
        <p:spPr>
          <a:xfrm>
            <a:off x="7993955" y="57885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3201D-3526-4FDF-A3A8-09D20DC0C796}"/>
              </a:ext>
            </a:extLst>
          </p:cNvPr>
          <p:cNvSpPr txBox="1"/>
          <p:nvPr/>
        </p:nvSpPr>
        <p:spPr>
          <a:xfrm>
            <a:off x="9525000" y="57636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9204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14800" y="2002661"/>
            <a:ext cx="52245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8200" y="40407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321444" y="494438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763593" y="4586308"/>
              <a:ext cx="277560" cy="102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4593" y="4577308"/>
                <a:ext cx="295200" cy="10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705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AB9CE-B8B1-894C-6BE0-AC1C804DC997}"/>
              </a:ext>
            </a:extLst>
          </p:cNvPr>
          <p:cNvSpPr txBox="1"/>
          <p:nvPr/>
        </p:nvSpPr>
        <p:spPr>
          <a:xfrm>
            <a:off x="609600" y="990600"/>
            <a:ext cx="9135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read in node information </a:t>
            </a:r>
            <a:r>
              <a:rPr lang="en-US" b="1" dirty="0"/>
              <a:t>from a file</a:t>
            </a:r>
          </a:p>
          <a:p>
            <a:endParaRPr lang="en-US" b="1" dirty="0"/>
          </a:p>
          <a:p>
            <a:r>
              <a:rPr lang="en-US" dirty="0"/>
              <a:t>There are tons of way to read from a file in Java. We will use the </a:t>
            </a:r>
            <a:r>
              <a:rPr lang="en-US" dirty="0" err="1"/>
              <a:t>BufferedReader</a:t>
            </a:r>
            <a:r>
              <a:rPr lang="en-US" dirty="0"/>
              <a:t>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228600" y="25908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165968" y="23233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05479-09E9-B53F-3FD2-2BFFD2B31A18}"/>
              </a:ext>
            </a:extLst>
          </p:cNvPr>
          <p:cNvSpPr txBox="1"/>
          <p:nvPr/>
        </p:nvSpPr>
        <p:spPr>
          <a:xfrm>
            <a:off x="4114800" y="2002661"/>
            <a:ext cx="5224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Iterate through each line of the file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Parse each line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.split()</a:t>
            </a:r>
          </a:p>
          <a:p>
            <a:pPr marL="342900" indent="-342900"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AutoNum type="arabicPeriod"/>
            </a:pPr>
            <a:r>
              <a:rPr lang="en-US" dirty="0"/>
              <a:t>Create Node object using information from file</a:t>
            </a:r>
          </a:p>
          <a:p>
            <a:pPr marL="342900" indent="-342900">
              <a:buAutoNum type="arabicPeriod"/>
            </a:pPr>
            <a:r>
              <a:rPr lang="en-US" dirty="0"/>
              <a:t>Insert new node at the end of the linked list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079929" y="3697754"/>
            <a:ext cx="61218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E08C1E-9F9B-2831-33CB-3CF0AB20E9ED}"/>
              </a:ext>
            </a:extLst>
          </p:cNvPr>
          <p:cNvSpPr/>
          <p:nvPr/>
        </p:nvSpPr>
        <p:spPr>
          <a:xfrm>
            <a:off x="3775129" y="3687422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FF7AED-B100-C702-CB1E-7E3C594FF2EA}"/>
              </a:ext>
            </a:extLst>
          </p:cNvPr>
          <p:cNvSpPr/>
          <p:nvPr/>
        </p:nvSpPr>
        <p:spPr>
          <a:xfrm>
            <a:off x="4648200" y="4040779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7109F9-2865-D221-0213-AE03A1F1A826}"/>
              </a:ext>
            </a:extLst>
          </p:cNvPr>
          <p:cNvSpPr/>
          <p:nvPr/>
        </p:nvSpPr>
        <p:spPr>
          <a:xfrm>
            <a:off x="4321444" y="494438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14:cNvPr>
              <p14:cNvContentPartPr/>
              <p14:nvPr/>
            </p14:nvContentPartPr>
            <p14:xfrm>
              <a:off x="4763593" y="4586308"/>
              <a:ext cx="277560" cy="1020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E4AE5AC-C561-2ADE-1F9D-DE797A8BD0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4593" y="4577308"/>
                <a:ext cx="295200" cy="1038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0F60C8FD-CFE5-FE94-7DD4-42C5E9DD0469}"/>
              </a:ext>
            </a:extLst>
          </p:cNvPr>
          <p:cNvSpPr/>
          <p:nvPr/>
        </p:nvSpPr>
        <p:spPr>
          <a:xfrm>
            <a:off x="4648200" y="566541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0865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3563319" y="152400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pic>
        <p:nvPicPr>
          <p:cNvPr id="1026" name="Picture 2" descr="Best Memes on Linked List Data Structure | ProgrammerCave">
            <a:extLst>
              <a:ext uri="{FF2B5EF4-FFF2-40B4-BE49-F238E27FC236}">
                <a16:creationId xmlns:a16="http://schemas.microsoft.com/office/drawing/2014/main" id="{E9F60A4B-7034-D118-311D-38D5220BD4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540" b="16688"/>
          <a:stretch/>
        </p:blipFill>
        <p:spPr bwMode="auto">
          <a:xfrm>
            <a:off x="7924800" y="243687"/>
            <a:ext cx="3276600" cy="277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Linked List Data Structure in Python | Engineering Education  (EngEd) Program | Section">
            <a:extLst>
              <a:ext uri="{FF2B5EF4-FFF2-40B4-BE49-F238E27FC236}">
                <a16:creationId xmlns:a16="http://schemas.microsoft.com/office/drawing/2014/main" id="{D156B55C-A722-F773-50F6-3A8734C75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00400"/>
            <a:ext cx="4341197" cy="317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7BA27D-AA1D-5B6D-10A0-EFBD4A4CF80D}"/>
              </a:ext>
            </a:extLst>
          </p:cNvPr>
          <p:cNvSpPr txBox="1"/>
          <p:nvPr/>
        </p:nvSpPr>
        <p:spPr>
          <a:xfrm>
            <a:off x="381000" y="1189781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Lab 6</a:t>
            </a:r>
            <a:r>
              <a:rPr lang="en-US" sz="2400" dirty="0"/>
              <a:t> due Tuesday @ 11:59 PM (Circular Linked Lists)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3FA56-2E38-7C95-9FDD-FA45DFFEA9BA}"/>
              </a:ext>
            </a:extLst>
          </p:cNvPr>
          <p:cNvSpPr txBox="1"/>
          <p:nvPr/>
        </p:nvSpPr>
        <p:spPr>
          <a:xfrm>
            <a:off x="381000" y="2667000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 2 </a:t>
            </a:r>
            <a:r>
              <a:rPr lang="en-US" sz="2400" dirty="0"/>
              <a:t>due Friday 3/10 @ 11:59 PM (Circular Linked Lists)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will try to talk about it on Monday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A8DBD-6B09-3D4E-45A0-19848B219CFB}"/>
              </a:ext>
            </a:extLst>
          </p:cNvPr>
          <p:cNvSpPr txBox="1"/>
          <p:nvPr/>
        </p:nvSpPr>
        <p:spPr>
          <a:xfrm>
            <a:off x="396441" y="4897182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week we are covering some important stuff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anose="05000000000000000000" pitchFamily="2" charset="2"/>
              </a:rPr>
              <a:t>(Not a good week to ignore the class)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419600" y="445532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553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419600" y="445532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6393" y="3015628"/>
                <a:ext cx="59760" cy="6084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154197"/>
              </p:ext>
            </p:extLst>
          </p:nvPr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1752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343400" y="1202561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760" y="3015639"/>
                <a:ext cx="60300" cy="6083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/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56FA-5571-15CF-D238-8BC6C2BA9DC8}"/>
              </a:ext>
            </a:extLst>
          </p:cNvPr>
          <p:cNvSpPr txBox="1"/>
          <p:nvPr/>
        </p:nvSpPr>
        <p:spPr>
          <a:xfrm>
            <a:off x="5081940" y="439902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 = “LAX”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“Los Angeles”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56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343400" y="1202561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760" y="3015639"/>
                <a:ext cx="60300" cy="6083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/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56FA-5571-15CF-D238-8BC6C2BA9DC8}"/>
              </a:ext>
            </a:extLst>
          </p:cNvPr>
          <p:cNvSpPr txBox="1"/>
          <p:nvPr/>
        </p:nvSpPr>
        <p:spPr>
          <a:xfrm>
            <a:off x="5081940" y="439902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 = “LAX”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“Los Angeles”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12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File I/O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D40F02-7E01-D3E6-ABA5-2CBAA0C05AD3}"/>
              </a:ext>
            </a:extLst>
          </p:cNvPr>
          <p:cNvSpPr/>
          <p:nvPr/>
        </p:nvSpPr>
        <p:spPr>
          <a:xfrm>
            <a:off x="304800" y="3200400"/>
            <a:ext cx="3048000" cy="28194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LAX,Los Angeles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SEA,Seattle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BZN,Bozeman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ORD,Chicago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BOS,Boston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54EC6-6EFB-6852-F23C-3F0BC439B02D}"/>
              </a:ext>
            </a:extLst>
          </p:cNvPr>
          <p:cNvSpPr txBox="1"/>
          <p:nvPr/>
        </p:nvSpPr>
        <p:spPr>
          <a:xfrm>
            <a:off x="242168" y="2932945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airports.txt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946D95-6791-F132-9372-1A8F92B2B00C}"/>
              </a:ext>
            </a:extLst>
          </p:cNvPr>
          <p:cNvSpPr txBox="1"/>
          <p:nvPr/>
        </p:nvSpPr>
        <p:spPr>
          <a:xfrm>
            <a:off x="4191000" y="152400"/>
            <a:ext cx="612183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9825A6E-1AA8-3B46-4D95-98A951AF6642}"/>
              </a:ext>
            </a:extLst>
          </p:cNvPr>
          <p:cNvSpPr/>
          <p:nvPr/>
        </p:nvSpPr>
        <p:spPr>
          <a:xfrm>
            <a:off x="4343400" y="2057400"/>
            <a:ext cx="6096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155132-94B0-DF3E-6203-FD0E3D03D4AE}"/>
              </a:ext>
            </a:extLst>
          </p:cNvPr>
          <p:cNvSpPr/>
          <p:nvPr/>
        </p:nvSpPr>
        <p:spPr>
          <a:xfrm rot="10800000">
            <a:off x="3200400" y="34290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E1FA93-D408-5229-96BE-377CE5A75294}"/>
              </a:ext>
            </a:extLst>
          </p:cNvPr>
          <p:cNvSpPr txBox="1"/>
          <p:nvPr/>
        </p:nvSpPr>
        <p:spPr>
          <a:xfrm>
            <a:off x="5049228" y="3078914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sz="2400" dirty="0"/>
              <a:t> =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”LAX,Los Angeles”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14:cNvPr>
              <p14:cNvContentPartPr/>
              <p14:nvPr/>
            </p14:nvContentPartPr>
            <p14:xfrm>
              <a:off x="7024033" y="3033628"/>
              <a:ext cx="24120" cy="572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4354B-1971-87AE-200E-7DFD3A7BCB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05760" y="3015639"/>
                <a:ext cx="60300" cy="6083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B67198F-D01B-0A58-9709-1692A134ECE1}"/>
              </a:ext>
            </a:extLst>
          </p:cNvPr>
          <p:cNvSpPr txBox="1"/>
          <p:nvPr/>
        </p:nvSpPr>
        <p:spPr>
          <a:xfrm>
            <a:off x="5081940" y="373380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  = </a:t>
            </a:r>
          </a:p>
        </p:txBody>
      </p:sp>
      <p:graphicFrame>
        <p:nvGraphicFramePr>
          <p:cNvPr id="13" name="Table 34">
            <a:extLst>
              <a:ext uri="{FF2B5EF4-FFF2-40B4-BE49-F238E27FC236}">
                <a16:creationId xmlns:a16="http://schemas.microsoft.com/office/drawing/2014/main" id="{74A867EE-D86A-E435-5366-9A39AF158C88}"/>
              </a:ext>
            </a:extLst>
          </p:cNvPr>
          <p:cNvGraphicFramePr>
            <a:graphicFrameLocks noGrp="1"/>
          </p:cNvGraphicFramePr>
          <p:nvPr/>
        </p:nvGraphicFramePr>
        <p:xfrm>
          <a:off x="7061200" y="3810327"/>
          <a:ext cx="29972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39619342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4275570518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Los Angeles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6115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F8C2BDF-6F67-31EC-F016-128A7C57D693}"/>
              </a:ext>
            </a:extLst>
          </p:cNvPr>
          <p:cNvSpPr txBox="1"/>
          <p:nvPr/>
        </p:nvSpPr>
        <p:spPr>
          <a:xfrm>
            <a:off x="7663755" y="3428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AB5258-DDDE-58F9-2DB2-CACB89C3EAEE}"/>
              </a:ext>
            </a:extLst>
          </p:cNvPr>
          <p:cNvSpPr txBox="1"/>
          <p:nvPr/>
        </p:nvSpPr>
        <p:spPr>
          <a:xfrm>
            <a:off x="9194800" y="34088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D656FA-5571-15CF-D238-8BC6C2BA9DC8}"/>
              </a:ext>
            </a:extLst>
          </p:cNvPr>
          <p:cNvSpPr txBox="1"/>
          <p:nvPr/>
        </p:nvSpPr>
        <p:spPr>
          <a:xfrm>
            <a:off x="5081940" y="4399020"/>
            <a:ext cx="46089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code  = “LAX”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“Los Angeles”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7AB34-BADB-6156-EC19-FA8B7035C7B4}"/>
              </a:ext>
            </a:extLst>
          </p:cNvPr>
          <p:cNvSpPr/>
          <p:nvPr/>
        </p:nvSpPr>
        <p:spPr>
          <a:xfrm>
            <a:off x="5181600" y="552747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81A6FD-7EF2-5323-C3B7-013A14A9C726}"/>
              </a:ext>
            </a:extLst>
          </p:cNvPr>
          <p:cNvSpPr txBox="1"/>
          <p:nvPr/>
        </p:nvSpPr>
        <p:spPr>
          <a:xfrm>
            <a:off x="4509135" y="57533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</a:t>
            </a:r>
          </a:p>
        </p:txBody>
      </p:sp>
    </p:spTree>
    <p:extLst>
      <p:ext uri="{BB962C8B-B14F-4D97-AF65-F5344CB8AC3E}">
        <p14:creationId xmlns:p14="http://schemas.microsoft.com/office/powerpoint/2010/main" val="212045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CEFDD-015F-88BE-2466-084EB4C184D3}"/>
              </a:ext>
            </a:extLst>
          </p:cNvPr>
          <p:cNvSpPr txBox="1"/>
          <p:nvPr/>
        </p:nvSpPr>
        <p:spPr>
          <a:xfrm>
            <a:off x="609600" y="1143000"/>
            <a:ext cx="11229356" cy="443198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.readLine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String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vals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[1];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insert(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33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4345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</p:txBody>
      </p:sp>
    </p:spTree>
    <p:extLst>
      <p:ext uri="{BB962C8B-B14F-4D97-AF65-F5344CB8AC3E}">
        <p14:creationId xmlns:p14="http://schemas.microsoft.com/office/powerpoint/2010/main" val="24649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</p:txBody>
      </p:sp>
    </p:spTree>
    <p:extLst>
      <p:ext uri="{BB962C8B-B14F-4D97-AF65-F5344CB8AC3E}">
        <p14:creationId xmlns:p14="http://schemas.microsoft.com/office/powerpoint/2010/main" val="187820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393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867523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2: The user is inserting a node at the very beginning (N =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Case 4: The user is inserting a node somewhere in the middle of the LL</a:t>
            </a:r>
          </a:p>
        </p:txBody>
      </p:sp>
    </p:spTree>
    <p:extLst>
      <p:ext uri="{BB962C8B-B14F-4D97-AF65-F5344CB8AC3E}">
        <p14:creationId xmlns:p14="http://schemas.microsoft.com/office/powerpoint/2010/main" val="1945564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25018847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295E0B-D7C7-B7E9-B3E3-EB8E9A9F5787}"/>
              </a:ext>
            </a:extLst>
          </p:cNvPr>
          <p:cNvSpPr txBox="1"/>
          <p:nvPr/>
        </p:nvSpPr>
        <p:spPr>
          <a:xfrm>
            <a:off x="1905000" y="3256526"/>
            <a:ext cx="6999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do we know if the linked list is empty?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D76D-18ED-7728-D5CC-BDB40D3B2B58}"/>
              </a:ext>
            </a:extLst>
          </p:cNvPr>
          <p:cNvSpPr txBox="1"/>
          <p:nvPr/>
        </p:nvSpPr>
        <p:spPr>
          <a:xfrm>
            <a:off x="2590800" y="3925757"/>
            <a:ext cx="66159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3600" dirty="0"/>
              <a:t> and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3600" dirty="0"/>
              <a:t> are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3600" dirty="0"/>
              <a:t>If the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3600" dirty="0"/>
              <a:t> is 0</a:t>
            </a:r>
          </a:p>
        </p:txBody>
      </p:sp>
    </p:spTree>
    <p:extLst>
      <p:ext uri="{BB962C8B-B14F-4D97-AF65-F5344CB8AC3E}">
        <p14:creationId xmlns:p14="http://schemas.microsoft.com/office/powerpoint/2010/main" val="3053517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0320E-4CA0-AB92-2C19-B8927C5EB998}"/>
              </a:ext>
            </a:extLst>
          </p:cNvPr>
          <p:cNvSpPr txBox="1"/>
          <p:nvPr/>
        </p:nvSpPr>
        <p:spPr>
          <a:xfrm>
            <a:off x="4648200" y="3371565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39577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550C7-D55F-8BEE-83D8-CFC6A8B41991}"/>
              </a:ext>
            </a:extLst>
          </p:cNvPr>
          <p:cNvSpPr txBox="1"/>
          <p:nvPr/>
        </p:nvSpPr>
        <p:spPr>
          <a:xfrm>
            <a:off x="1512383" y="5421777"/>
            <a:ext cx="6061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ACC7C-CAAB-E9BC-D776-1D503DE719AB}"/>
              </a:ext>
            </a:extLst>
          </p:cNvPr>
          <p:cNvSpPr/>
          <p:nvPr/>
        </p:nvSpPr>
        <p:spPr>
          <a:xfrm>
            <a:off x="3048000" y="351535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81B3F5-9782-90F3-8382-5FE34AA7CEA4}"/>
              </a:ext>
            </a:extLst>
          </p:cNvPr>
          <p:cNvCxnSpPr>
            <a:cxnSpLocks/>
          </p:cNvCxnSpPr>
          <p:nvPr/>
        </p:nvCxnSpPr>
        <p:spPr>
          <a:xfrm>
            <a:off x="53340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54DF3-B6CC-CB93-DDEB-0C3FFC64D2E0}"/>
              </a:ext>
            </a:extLst>
          </p:cNvPr>
          <p:cNvCxnSpPr>
            <a:cxnSpLocks/>
          </p:cNvCxnSpPr>
          <p:nvPr/>
        </p:nvCxnSpPr>
        <p:spPr>
          <a:xfrm>
            <a:off x="3581401" y="351535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84B17D-5775-8567-DE39-46F82064F38E}"/>
              </a:ext>
            </a:extLst>
          </p:cNvPr>
          <p:cNvSpPr txBox="1"/>
          <p:nvPr/>
        </p:nvSpPr>
        <p:spPr>
          <a:xfrm flipH="1">
            <a:off x="3337560" y="372751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454C30-E97D-2014-6A73-BF50B4A272FD}"/>
              </a:ext>
            </a:extLst>
          </p:cNvPr>
          <p:cNvSpPr txBox="1"/>
          <p:nvPr/>
        </p:nvSpPr>
        <p:spPr>
          <a:xfrm>
            <a:off x="3035968" y="48089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F286A-A99D-015F-C282-BE9EDDF3AF1C}"/>
              </a:ext>
            </a:extLst>
          </p:cNvPr>
          <p:cNvSpPr txBox="1"/>
          <p:nvPr/>
        </p:nvSpPr>
        <p:spPr>
          <a:xfrm>
            <a:off x="5334001" y="484667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14:cNvPr>
              <p14:cNvContentPartPr/>
              <p14:nvPr/>
            </p14:nvContentPartPr>
            <p14:xfrm>
              <a:off x="2569813" y="4026964"/>
              <a:ext cx="750960" cy="240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EC048C-B8CB-9809-E15A-E7B84AB47E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1804" y="4008964"/>
                <a:ext cx="786617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14:cNvPr>
              <p14:cNvContentPartPr/>
              <p14:nvPr/>
            </p14:nvContentPartPr>
            <p14:xfrm>
              <a:off x="5646373" y="4052884"/>
              <a:ext cx="820440" cy="239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0F7BDB-C19D-6EF3-A4F2-35F0328F92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28365" y="403488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334EA3B-1AE0-12FD-66E9-DBADC05F4062}"/>
              </a:ext>
            </a:extLst>
          </p:cNvPr>
          <p:cNvSpPr txBox="1"/>
          <p:nvPr/>
        </p:nvSpPr>
        <p:spPr>
          <a:xfrm>
            <a:off x="6466813" y="3937946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8D05E0-DAA9-F8FF-BF4E-7F75F077C285}"/>
              </a:ext>
            </a:extLst>
          </p:cNvPr>
          <p:cNvSpPr txBox="1"/>
          <p:nvPr/>
        </p:nvSpPr>
        <p:spPr>
          <a:xfrm>
            <a:off x="1656536" y="395556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E4DC69-E569-CCAD-A764-A44358A8924F}"/>
              </a:ext>
            </a:extLst>
          </p:cNvPr>
          <p:cNvSpPr txBox="1"/>
          <p:nvPr/>
        </p:nvSpPr>
        <p:spPr>
          <a:xfrm>
            <a:off x="3305476" y="17551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14:cNvPr>
              <p14:cNvContentPartPr/>
              <p14:nvPr/>
            </p14:nvContentPartPr>
            <p14:xfrm>
              <a:off x="3586105" y="2199659"/>
              <a:ext cx="583200" cy="942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B2BC5E-F8E2-8EC6-8BA2-B38A86EB67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68105" y="218165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BA32C375-1699-4C11-325B-A661E1C015B2}"/>
              </a:ext>
            </a:extLst>
          </p:cNvPr>
          <p:cNvSpPr txBox="1"/>
          <p:nvPr/>
        </p:nvSpPr>
        <p:spPr>
          <a:xfrm>
            <a:off x="4440113" y="174294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14:cNvPr>
              <p14:cNvContentPartPr/>
              <p14:nvPr/>
            </p14:nvContentPartPr>
            <p14:xfrm>
              <a:off x="4720742" y="2187501"/>
              <a:ext cx="583200" cy="942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2EA4FA-38FA-BCB5-0832-AE62BCA122D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02742" y="2169501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979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2D165D-EA8F-5BBA-D495-41DA64625EBC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14:cNvPr>
              <p14:cNvContentPartPr/>
              <p14:nvPr/>
            </p14:nvContentPartPr>
            <p14:xfrm>
              <a:off x="3665457" y="4029455"/>
              <a:ext cx="500120" cy="227058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4ED9C3E-A9F8-4981-9A9D-D111D70E3C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7454" y="4011463"/>
                <a:ext cx="535766" cy="262682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C79B19F3-D382-2C9F-0832-A94273E0E3C1}"/>
              </a:ext>
            </a:extLst>
          </p:cNvPr>
          <p:cNvSpPr txBox="1"/>
          <p:nvPr/>
        </p:nvSpPr>
        <p:spPr>
          <a:xfrm>
            <a:off x="3118815" y="400431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92973" y="3584545"/>
                <a:ext cx="113328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38733" y="427070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E1BCD93-55C5-E2A1-429D-12C39BE7D5BE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0333" y="241238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246DCDA8-1023-AF1F-0BCB-A5FCD75048B3}"/>
              </a:ext>
            </a:extLst>
          </p:cNvPr>
          <p:cNvSpPr txBox="1"/>
          <p:nvPr/>
        </p:nvSpPr>
        <p:spPr>
          <a:xfrm>
            <a:off x="4735123" y="541483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B2BE3E6-4076-CD07-CA2D-F165BC79A89B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98007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493" y="361550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3B07B6-C8CD-BC59-F0FB-7ADE274E50D7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24C440-6ED5-B194-978F-B96992CF4072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629646-C212-AA91-3F6B-E030969ACF44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57345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4735123" y="17055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14:cNvPr>
              <p14:cNvContentPartPr/>
              <p14:nvPr/>
            </p14:nvContentPartPr>
            <p14:xfrm>
              <a:off x="5029200" y="2228408"/>
              <a:ext cx="583200" cy="94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976356D-CE75-661E-DAD3-5E6873C89D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0" y="2210408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246644" y="1963030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987973" y="2430025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9973" y="2412025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117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18139EF-CB4E-5564-DF2C-2BD0F6944AA3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6DD09-7C25-159E-68D5-0A2782690480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494D66-9673-92E6-3F4A-A6E75DEF7007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1234604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3892805" y="350478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61788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4426206" y="350478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3880773" y="479834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6178806" y="483609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9859E7-F7C7-BC6E-92C0-E7BCEEE4AA84}"/>
              </a:ext>
            </a:extLst>
          </p:cNvPr>
          <p:cNvSpPr txBox="1"/>
          <p:nvPr/>
        </p:nvSpPr>
        <p:spPr>
          <a:xfrm>
            <a:off x="1986765" y="192245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7691637" y="3491924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99776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8225038" y="3491924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7981197" y="3704089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7679605" y="4785490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9977638" y="482324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10290010" y="4029455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2002" y="4011455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11110450" y="391451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8610600" y="190243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8891229" y="2346988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73229" y="2328988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6810973" y="3602185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92979" y="3584185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6456373" y="4288345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38373" y="4270345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246644" y="3529248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25326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780045" y="3529248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234612" y="482281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2532645" y="48605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36528" y="196261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14:cNvPr>
              <p14:cNvContentPartPr/>
              <p14:nvPr/>
            </p14:nvContentPartPr>
            <p14:xfrm>
              <a:off x="877857" y="2429614"/>
              <a:ext cx="595440" cy="8715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4ECB817-9956-7986-C379-E54D341BB4E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9857" y="2411614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282792-5CEC-E09E-4561-ED71EDA35533}"/>
              </a:ext>
            </a:extLst>
          </p:cNvPr>
          <p:cNvSpPr txBox="1"/>
          <p:nvPr/>
        </p:nvSpPr>
        <p:spPr>
          <a:xfrm>
            <a:off x="164602" y="5334253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14:cNvPr>
              <p14:cNvContentPartPr/>
              <p14:nvPr/>
            </p14:nvContentPartPr>
            <p14:xfrm>
              <a:off x="3105133" y="3633145"/>
              <a:ext cx="953280" cy="363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59AB15-0FA1-EA7A-7272-B3B7A68035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7133" y="3615145"/>
                <a:ext cx="988920" cy="399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BA1190E-5FA1-01EE-4A80-7A8D11D7F36B}"/>
              </a:ext>
            </a:extLst>
          </p:cNvPr>
          <p:cNvSpPr txBox="1"/>
          <p:nvPr/>
        </p:nvSpPr>
        <p:spPr>
          <a:xfrm>
            <a:off x="164602" y="5836970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14:cNvPr>
              <p14:cNvContentPartPr/>
              <p14:nvPr/>
            </p14:nvContentPartPr>
            <p14:xfrm>
              <a:off x="2758813" y="4221745"/>
              <a:ext cx="1009800" cy="352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5F7C972-083A-562B-11B9-C2DF2ECC26F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40813" y="4203745"/>
                <a:ext cx="1045440" cy="3880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CD2D9382-27AC-DCC7-646B-69B4AF59ECBA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14:cNvPr>
              <p14:cNvContentPartPr/>
              <p14:nvPr/>
            </p14:nvContentPartPr>
            <p14:xfrm>
              <a:off x="1819213" y="2357621"/>
              <a:ext cx="621360" cy="865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995F78A-BCA2-1E69-05DC-4806AC0BA6B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01573" y="2339981"/>
                <a:ext cx="657000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126885" y="39135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068916-E3BB-D695-D0EF-F24AA8FCE91F}"/>
              </a:ext>
            </a:extLst>
          </p:cNvPr>
          <p:cNvSpPr txBox="1"/>
          <p:nvPr/>
        </p:nvSpPr>
        <p:spPr>
          <a:xfrm flipH="1">
            <a:off x="536204" y="3741413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68ABCE-DEB6-0CC1-5BC1-A7D9CD2DE8A5}"/>
              </a:ext>
            </a:extLst>
          </p:cNvPr>
          <p:cNvSpPr txBox="1"/>
          <p:nvPr/>
        </p:nvSpPr>
        <p:spPr>
          <a:xfrm flipH="1">
            <a:off x="4182365" y="371694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</p:spTree>
    <p:extLst>
      <p:ext uri="{BB962C8B-B14F-4D97-AF65-F5344CB8AC3E}">
        <p14:creationId xmlns:p14="http://schemas.microsoft.com/office/powerpoint/2010/main" val="363163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14:cNvPr>
              <p14:cNvContentPartPr/>
              <p14:nvPr/>
            </p14:nvContentPartPr>
            <p14:xfrm>
              <a:off x="6625805" y="3753534"/>
              <a:ext cx="820440" cy="239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6B02B1-7740-A025-0125-D9E66B1F1F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07797" y="3735534"/>
                <a:ext cx="856096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399906E-041A-5419-2B42-3FD8C994FFAB}"/>
              </a:ext>
            </a:extLst>
          </p:cNvPr>
          <p:cNvSpPr txBox="1"/>
          <p:nvPr/>
        </p:nvSpPr>
        <p:spPr>
          <a:xfrm>
            <a:off x="7482624" y="3638595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626827" y="205572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D67260-5F29-28A0-C17E-6D101D5B3B34}"/>
              </a:ext>
            </a:extLst>
          </p:cNvPr>
          <p:cNvSpPr txBox="1"/>
          <p:nvPr/>
        </p:nvSpPr>
        <p:spPr>
          <a:xfrm>
            <a:off x="832673" y="537380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</p:spTree>
    <p:extLst>
      <p:ext uri="{BB962C8B-B14F-4D97-AF65-F5344CB8AC3E}">
        <p14:creationId xmlns:p14="http://schemas.microsoft.com/office/powerpoint/2010/main" val="271584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9F6BAF-5030-8AFD-FB91-58E9294312E1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421"/>
                <a:ext cx="2169000" cy="43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3678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5003291" y="156440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14:cNvPr>
              <p14:cNvContentPartPr/>
              <p14:nvPr/>
            </p14:nvContentPartPr>
            <p14:xfrm>
              <a:off x="5233629" y="2027630"/>
              <a:ext cx="583200" cy="942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916F098-B59F-6750-60E5-8F0142BFE4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00963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9133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4419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11CF02-050C-E41B-0E23-05833880C6D6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5C16B7-1390-DE07-5E6A-6DFA81E3EEC7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CC0FD-BBEA-F076-426E-AF9DBBE5F2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AF44E1-16B4-9B84-F679-3F803F19736A}"/>
              </a:ext>
            </a:extLst>
          </p:cNvPr>
          <p:cNvSpPr txBox="1"/>
          <p:nvPr/>
        </p:nvSpPr>
        <p:spPr>
          <a:xfrm>
            <a:off x="216568" y="45224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CF354D-24B5-8760-1D36-F57F51757921}"/>
              </a:ext>
            </a:extLst>
          </p:cNvPr>
          <p:cNvSpPr txBox="1"/>
          <p:nvPr/>
        </p:nvSpPr>
        <p:spPr>
          <a:xfrm>
            <a:off x="2514601" y="45601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D86667-4105-CE91-484B-2B5D95830256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CFC1CD-D778-23DB-2521-8038DE05B516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C58257-E27B-C42C-ECE9-1F1B82DC35FA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596C6C3-A77D-49BD-6D66-DF6401577C31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6FE4171-B30B-6BD1-56AE-678FAE68B9AB}"/>
              </a:ext>
            </a:extLst>
          </p:cNvPr>
          <p:cNvSpPr txBox="1"/>
          <p:nvPr/>
        </p:nvSpPr>
        <p:spPr>
          <a:xfrm>
            <a:off x="4015400" y="450956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577899-F9B5-9443-FB14-F10352F46C75}"/>
              </a:ext>
            </a:extLst>
          </p:cNvPr>
          <p:cNvSpPr txBox="1"/>
          <p:nvPr/>
        </p:nvSpPr>
        <p:spPr>
          <a:xfrm>
            <a:off x="6313433" y="45473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902212-8AE2-F9E2-F218-AFF1AD6756D2}"/>
              </a:ext>
            </a:extLst>
          </p:cNvPr>
          <p:cNvSpPr txBox="1"/>
          <p:nvPr/>
        </p:nvSpPr>
        <p:spPr>
          <a:xfrm>
            <a:off x="9340327" y="165791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B697DC1-F5D3-E24A-DC04-568FC819B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944AF39-63BD-F9F2-E953-754566134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D61CD635-BEB2-E969-7661-8B12DE26F4D7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A14A936-A0DB-39EF-0FCF-794300762E63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D8578D0-5A29-3689-6374-B2E9B4FD519A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BCE8C0-9A0F-3810-47AE-C54751A0C10A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AD96664-58E8-4CA6-53A0-7452A563E00D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7D8350-0E63-25A1-F353-3128FA9E688B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BAE73-8B40-7067-0A53-61823BF78806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A48E6-DAAB-C36C-F2A6-A9EB979DD2AE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0CD41F-C92E-8863-B520-9519FB058874}"/>
              </a:ext>
            </a:extLst>
          </p:cNvPr>
          <p:cNvSpPr txBox="1"/>
          <p:nvPr/>
        </p:nvSpPr>
        <p:spPr>
          <a:xfrm>
            <a:off x="1165164" y="149059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14:cNvPr>
              <p14:cNvContentPartPr/>
              <p14:nvPr/>
            </p14:nvContentPartPr>
            <p14:xfrm>
              <a:off x="1459241" y="2013416"/>
              <a:ext cx="583200" cy="942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C2F91E-7304-FBDC-446C-63A740A210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1241" y="199541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6A5BF06-1B9D-1E4B-9351-75071E2F21D6}"/>
              </a:ext>
            </a:extLst>
          </p:cNvPr>
          <p:cNvSpPr txBox="1"/>
          <p:nvPr/>
        </p:nvSpPr>
        <p:spPr>
          <a:xfrm rot="4301016">
            <a:off x="124659" y="37268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98F192D-2CC1-F882-E071-1FB49ECA71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B406E6-BF9C-456E-DAE8-4289C1C7C89F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D5FE-6EE5-499D-8108-45955A683E58}"/>
              </a:ext>
            </a:extLst>
          </p:cNvPr>
          <p:cNvSpPr txBox="1"/>
          <p:nvPr/>
        </p:nvSpPr>
        <p:spPr>
          <a:xfrm>
            <a:off x="156244" y="5260067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EEC65B-5BCE-A192-F4E2-B5A8CC29BA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51DB40A-5F56-74D2-7759-97322DB36C2F}"/>
              </a:ext>
            </a:extLst>
          </p:cNvPr>
          <p:cNvSpPr txBox="1"/>
          <p:nvPr/>
        </p:nvSpPr>
        <p:spPr>
          <a:xfrm>
            <a:off x="164602" y="5836970"/>
            <a:ext cx="8853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538997-A282-9265-A520-230C2BDBCB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D8300C2-161D-CA38-A7E7-53686782F730}"/>
              </a:ext>
            </a:extLst>
          </p:cNvPr>
          <p:cNvSpPr txBox="1"/>
          <p:nvPr/>
        </p:nvSpPr>
        <p:spPr>
          <a:xfrm>
            <a:off x="9086862" y="5098306"/>
            <a:ext cx="31335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14:cNvPr>
              <p14:cNvContentPartPr/>
              <p14:nvPr/>
            </p14:nvContentPartPr>
            <p14:xfrm>
              <a:off x="9685573" y="2157461"/>
              <a:ext cx="471960" cy="879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05EBD8-DA24-2334-B2D0-75B3989A115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67933" y="2139461"/>
                <a:ext cx="507600" cy="9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8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EA7498-6BB8-911D-C347-D0982E661F33}"/>
              </a:ext>
            </a:extLst>
          </p:cNvPr>
          <p:cNvSpPr txBox="1"/>
          <p:nvPr/>
        </p:nvSpPr>
        <p:spPr>
          <a:xfrm>
            <a:off x="3429000" y="5627675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4CAA55-92BD-C813-2440-BE01758E6D69}"/>
              </a:ext>
            </a:extLst>
          </p:cNvPr>
          <p:cNvSpPr/>
          <p:nvPr/>
        </p:nvSpPr>
        <p:spPr>
          <a:xfrm>
            <a:off x="76200" y="1595479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2410A48-C955-944B-5390-607FFDE0E0E9}"/>
              </a:ext>
            </a:extLst>
          </p:cNvPr>
          <p:cNvCxnSpPr>
            <a:cxnSpLocks/>
          </p:cNvCxnSpPr>
          <p:nvPr/>
        </p:nvCxnSpPr>
        <p:spPr>
          <a:xfrm>
            <a:off x="23622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00AC860-6B82-538E-FE52-42E2D6C123C2}"/>
              </a:ext>
            </a:extLst>
          </p:cNvPr>
          <p:cNvCxnSpPr>
            <a:cxnSpLocks/>
          </p:cNvCxnSpPr>
          <p:nvPr/>
        </p:nvCxnSpPr>
        <p:spPr>
          <a:xfrm>
            <a:off x="609601" y="1595479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85A125-AD0B-6C5E-21DA-6FF80032D9FE}"/>
              </a:ext>
            </a:extLst>
          </p:cNvPr>
          <p:cNvSpPr txBox="1"/>
          <p:nvPr/>
        </p:nvSpPr>
        <p:spPr>
          <a:xfrm flipH="1">
            <a:off x="365760" y="1807644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300DA2-2E58-1CFC-C09C-E4DCC1802847}"/>
              </a:ext>
            </a:extLst>
          </p:cNvPr>
          <p:cNvSpPr txBox="1"/>
          <p:nvPr/>
        </p:nvSpPr>
        <p:spPr>
          <a:xfrm>
            <a:off x="64168" y="288904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24A93E-2809-516D-8550-5F4A71CDA9CB}"/>
              </a:ext>
            </a:extLst>
          </p:cNvPr>
          <p:cNvSpPr txBox="1"/>
          <p:nvPr/>
        </p:nvSpPr>
        <p:spPr>
          <a:xfrm>
            <a:off x="2362201" y="292679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2885101" y="338052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51711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3418502" y="338052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3174661" y="359269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2873069" y="467409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5171102" y="471184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6543748" y="338329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88297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7077149" y="338329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6833308" y="359545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6531716" y="467685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8829749" y="471460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D16029-F09A-F0F2-724F-487F8DD71193}"/>
              </a:ext>
            </a:extLst>
          </p:cNvPr>
          <p:cNvSpPr/>
          <p:nvPr/>
        </p:nvSpPr>
        <p:spPr>
          <a:xfrm>
            <a:off x="9144000" y="153371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EA1191D-7159-8AAB-B650-321F47353D70}"/>
              </a:ext>
            </a:extLst>
          </p:cNvPr>
          <p:cNvCxnSpPr>
            <a:cxnSpLocks/>
          </p:cNvCxnSpPr>
          <p:nvPr/>
        </p:nvCxnSpPr>
        <p:spPr>
          <a:xfrm>
            <a:off x="114300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6BAA50-E1BE-AE5A-E23C-102959513825}"/>
              </a:ext>
            </a:extLst>
          </p:cNvPr>
          <p:cNvCxnSpPr>
            <a:cxnSpLocks/>
          </p:cNvCxnSpPr>
          <p:nvPr/>
        </p:nvCxnSpPr>
        <p:spPr>
          <a:xfrm>
            <a:off x="9677401" y="153371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856B38F-72D4-8475-62DA-4F0DF6D0885B}"/>
              </a:ext>
            </a:extLst>
          </p:cNvPr>
          <p:cNvSpPr txBox="1"/>
          <p:nvPr/>
        </p:nvSpPr>
        <p:spPr>
          <a:xfrm flipH="1">
            <a:off x="9433560" y="174587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ORD</a:t>
            </a:r>
          </a:p>
          <a:p>
            <a:pPr algn="ctr"/>
            <a:r>
              <a:rPr lang="en-US" sz="2000" dirty="0"/>
              <a:t>Chicago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E90BDC-1F3C-7682-7894-F733A8E74C73}"/>
              </a:ext>
            </a:extLst>
          </p:cNvPr>
          <p:cNvSpPr txBox="1"/>
          <p:nvPr/>
        </p:nvSpPr>
        <p:spPr>
          <a:xfrm>
            <a:off x="9131968" y="28272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E6E68B-4299-BE4E-3855-57489AEFED35}"/>
              </a:ext>
            </a:extLst>
          </p:cNvPr>
          <p:cNvSpPr txBox="1"/>
          <p:nvPr/>
        </p:nvSpPr>
        <p:spPr>
          <a:xfrm>
            <a:off x="11430001" y="286502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14:cNvPr>
              <p14:cNvContentPartPr/>
              <p14:nvPr/>
            </p14:nvContentPartPr>
            <p14:xfrm>
              <a:off x="2614453" y="1988261"/>
              <a:ext cx="1099800" cy="1056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A05B096-C10B-48A2-D843-67CF07558C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96813" y="1970261"/>
                <a:ext cx="1135440" cy="10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14:cNvPr>
              <p14:cNvContentPartPr/>
              <p14:nvPr/>
            </p14:nvContentPartPr>
            <p14:xfrm>
              <a:off x="1805893" y="3101021"/>
              <a:ext cx="1217880" cy="8128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453D5CF-A8E8-9BA9-DC0D-82D4D4A25C8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8253" y="3083381"/>
                <a:ext cx="125352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14:cNvPr>
              <p14:cNvContentPartPr/>
              <p14:nvPr/>
            </p14:nvContentPartPr>
            <p14:xfrm>
              <a:off x="5349733" y="3504581"/>
              <a:ext cx="1032120" cy="2322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5286064-EEE1-5B13-77CC-05182848E9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1733" y="3486581"/>
                <a:ext cx="1067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14:cNvPr>
              <p14:cNvContentPartPr/>
              <p14:nvPr/>
            </p14:nvContentPartPr>
            <p14:xfrm>
              <a:off x="5798653" y="4047821"/>
              <a:ext cx="883080" cy="2710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B77D6C0-508F-71D0-721E-EBE978F240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80653" y="4029821"/>
                <a:ext cx="91872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14:cNvPr>
              <p14:cNvContentPartPr/>
              <p14:nvPr/>
            </p14:nvContentPartPr>
            <p14:xfrm>
              <a:off x="8362933" y="2085101"/>
              <a:ext cx="901800" cy="102960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A841C0BB-CE91-4418-9998-17CCA5618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4933" y="2067461"/>
                <a:ext cx="937440" cy="10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14:cNvPr>
              <p14:cNvContentPartPr/>
              <p14:nvPr/>
            </p14:nvContentPartPr>
            <p14:xfrm>
              <a:off x="9151693" y="2915621"/>
              <a:ext cx="1424880" cy="1127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0FF7A51-B763-F872-7343-7509382B1F3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33693" y="2897981"/>
                <a:ext cx="1460520" cy="11628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6CC100CC-4C23-9C38-C429-3CB8C0580C72}"/>
              </a:ext>
            </a:extLst>
          </p:cNvPr>
          <p:cNvSpPr txBox="1"/>
          <p:nvPr/>
        </p:nvSpPr>
        <p:spPr>
          <a:xfrm>
            <a:off x="10014912" y="8417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5788920-5877-77E7-67E3-7ACBDB7A9126}"/>
              </a:ext>
            </a:extLst>
          </p:cNvPr>
          <p:cNvSpPr txBox="1"/>
          <p:nvPr/>
        </p:nvSpPr>
        <p:spPr>
          <a:xfrm>
            <a:off x="944724" y="92099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14:cNvPr>
              <p14:cNvContentPartPr/>
              <p14:nvPr/>
            </p14:nvContentPartPr>
            <p14:xfrm>
              <a:off x="1360933" y="1355381"/>
              <a:ext cx="154080" cy="1659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53AE493-A99A-AA7D-98CA-E935A903E6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43293" y="1337381"/>
                <a:ext cx="189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14:cNvPr>
              <p14:cNvContentPartPr/>
              <p14:nvPr/>
            </p14:nvContentPartPr>
            <p14:xfrm>
              <a:off x="10448773" y="1299221"/>
              <a:ext cx="177120" cy="18000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6C553DD-F2D5-15F7-A0F9-FF7E99853C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31133" y="1281221"/>
                <a:ext cx="212760" cy="215640"/>
              </a:xfrm>
              <a:prstGeom prst="rect">
                <a:avLst/>
              </a:prstGeom>
            </p:spPr>
          </p:pic>
        </mc:Fallback>
      </mc:AlternateContent>
      <p:sp>
        <p:nvSpPr>
          <p:cNvPr id="116" name="TextBox 115">
            <a:extLst>
              <a:ext uri="{FF2B5EF4-FFF2-40B4-BE49-F238E27FC236}">
                <a16:creationId xmlns:a16="http://schemas.microsoft.com/office/drawing/2014/main" id="{7F1E8152-1C19-4390-EDE5-1085CCB9BA88}"/>
              </a:ext>
            </a:extLst>
          </p:cNvPr>
          <p:cNvSpPr txBox="1"/>
          <p:nvPr/>
        </p:nvSpPr>
        <p:spPr>
          <a:xfrm rot="4301016">
            <a:off x="-12907" y="211682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D22F979-1442-B3EA-D918-3FD9B55D1040}"/>
              </a:ext>
            </a:extLst>
          </p:cNvPr>
          <p:cNvSpPr txBox="1"/>
          <p:nvPr/>
        </p:nvSpPr>
        <p:spPr>
          <a:xfrm rot="4301016">
            <a:off x="11323401" y="2027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752372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93" y="158794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3093" y="134926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613" y="191486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453" y="2333185"/>
                <a:ext cx="49813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038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38448" y="4121700"/>
            <a:ext cx="4548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Find the second-to-last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333" y="1377385"/>
                <a:ext cx="288720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2621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39FDF6F-9DC1-36A1-F341-AD25D0D88EE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59664" y="4094976"/>
            <a:ext cx="477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second-to-last node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Get the 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dirty="0"/>
              <a:t> (</a:t>
            </a:r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F2C4CF-7D19-854D-F3FD-549FB69220EE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70173" y="1489705"/>
                <a:ext cx="288720" cy="31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0154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7591CE-F1C1-9777-4F17-C123BA6DDFB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F2C4CF-7D19-854D-F3FD-549FB69220EE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6053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F2C4CF-7D19-854D-F3FD-549FB69220EE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2592575-4F74-9808-4A24-8A53AD40B5BB}"/>
              </a:ext>
            </a:extLst>
          </p:cNvPr>
          <p:cNvSpPr txBox="1"/>
          <p:nvPr/>
        </p:nvSpPr>
        <p:spPr>
          <a:xfrm>
            <a:off x="7829031" y="3726485"/>
            <a:ext cx="40979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4189F9-DFE6-5152-5A4D-3D66A5B5F6B2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4189F9-DFE6-5152-5A4D-3D66A5B5F6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1267" y="2374046"/>
                <a:ext cx="1335600" cy="83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14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F2C4CF-7D19-854D-F3FD-549FB69220EE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2592575-4F74-9808-4A24-8A53AD40B5BB}"/>
              </a:ext>
            </a:extLst>
          </p:cNvPr>
          <p:cNvSpPr txBox="1"/>
          <p:nvPr/>
        </p:nvSpPr>
        <p:spPr>
          <a:xfrm>
            <a:off x="7829031" y="3726485"/>
            <a:ext cx="4097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4189F9-DFE6-5152-5A4D-3D66A5B5F6B2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4189F9-DFE6-5152-5A4D-3D66A5B5F6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C296E-6BF1-87CD-7BE6-46A7307C2030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C296E-6BF1-87CD-7BE6-46A7307C20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3" y="3034781"/>
                <a:ext cx="111132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211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707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33" y="1484341"/>
                <a:ext cx="221724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97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F2C4CF-7D19-854D-F3FD-549FB69220EE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2592575-4F74-9808-4A24-8A53AD40B5BB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4189F9-DFE6-5152-5A4D-3D66A5B5F6B2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4189F9-DFE6-5152-5A4D-3D66A5B5F6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C296E-6BF1-87CD-7BE6-46A7307C2030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C296E-6BF1-87CD-7BE6-46A7307C20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289536-409F-7302-DA69-5B243D7484FC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289536-409F-7302-DA69-5B243D7484F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4333" y="2455269"/>
                <a:ext cx="128268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114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29EB6C7-7B70-9F6E-0617-349623B33C6B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346ABA-913E-F197-2928-C68F4B7FCF04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5FE182D-BBE5-1D5E-F099-83015650C63C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A1B7FA8-54D3-C731-438D-73AF9A100A6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720C71-A011-65A9-29A6-83B8EFE89917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AE434E3-9045-C997-13E9-DC78C73B4308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01263D7-37FA-3CB7-A4C3-4F8A712CD62E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6DAD627-88E6-88C2-58B6-A0673089F919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8B0B116-CE64-01DB-37C7-E84D579003FE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1483418-F9B9-592E-FE52-4DC084A976F9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ABD566-C815-26B7-F755-CB93A7339E18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1964B1-FD2C-5649-2812-AD1BC4DBD7D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32462-DF84-8675-76F6-9E6E83F9AD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15B306F-C719-B113-8263-F58C01ECFC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7817347-0F84-6344-B018-8631577C365C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0FC76A-C3CB-4D3B-9C1B-8FD59B97B2CF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462244-6945-2D28-3AE1-A1C9584CE045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E5B561-6D70-322C-DEBD-EE0E61B60E3C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794A8-31D5-A108-E59C-A763A032FBCD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FB38A-F582-8481-5AD5-A86029A2A628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C4E353-6EC6-51C5-B456-BA5B12C528A9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332FF-E800-F541-8ED3-0D72B3B563C2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ADCD-CC8C-D720-CE59-31AB560E4F0F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EAAE80-0A6B-6103-402B-F72CF095C7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2F2C4CF-7D19-854D-F3FD-549FB69220EE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0A1DA8F-2117-984C-5948-F18C5A49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96C49B9-01DA-074A-4301-3D3CFF4FD0A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2592575-4F74-9808-4A24-8A53AD40B5BB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4189F9-DFE6-5152-5A4D-3D66A5B5F6B2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4189F9-DFE6-5152-5A4D-3D66A5B5F6B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CEC296E-6BF1-87CD-7BE6-46A7307C2030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CEC296E-6BF1-87CD-7BE6-46A7307C20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3289536-409F-7302-DA69-5B243D7484FC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3289536-409F-7302-DA69-5B243D7484F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3973" y="2454904"/>
                <a:ext cx="1282680" cy="127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DD81196-1D74-AB23-479B-FC2792BA2DB9}"/>
                  </a:ext>
                </a:extLst>
              </p14:cNvPr>
              <p14:cNvContentPartPr/>
              <p14:nvPr/>
            </p14:nvContentPartPr>
            <p14:xfrm>
              <a:off x="5454133" y="5159589"/>
              <a:ext cx="1110600" cy="770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DD81196-1D74-AB23-479B-FC2792BA2DB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133" y="5141949"/>
                <a:ext cx="1146240" cy="8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001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41C80-68E5-C1B4-23D3-A96CCA6B8D97}"/>
              </a:ext>
            </a:extLst>
          </p:cNvPr>
          <p:cNvSpPr txBox="1"/>
          <p:nvPr/>
        </p:nvSpPr>
        <p:spPr>
          <a:xfrm>
            <a:off x="187840" y="1143000"/>
            <a:ext cx="39308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1: The Linked List is Empty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E58071-24E1-DFBB-4EC0-031345F83403}"/>
              </a:ext>
            </a:extLst>
          </p:cNvPr>
          <p:cNvSpPr txBox="1"/>
          <p:nvPr/>
        </p:nvSpPr>
        <p:spPr>
          <a:xfrm>
            <a:off x="4582224" y="1143000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773"/>
                <a:ext cx="253080" cy="4530600"/>
              </a:xfrm>
              <a:prstGeom prst="rect">
                <a:avLst/>
              </a:prstGeom>
            </p:spPr>
          </p:pic>
        </mc:Fallback>
      </mc:AlternateContent>
      <p:pic>
        <p:nvPicPr>
          <p:cNvPr id="67" name="Picture 66">
            <a:extLst>
              <a:ext uri="{FF2B5EF4-FFF2-40B4-BE49-F238E27FC236}">
                <a16:creationId xmlns:a16="http://schemas.microsoft.com/office/drawing/2014/main" id="{322E9AB5-F83C-B164-D8F6-CA3393D16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6" y="2362200"/>
            <a:ext cx="4259832" cy="1760232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05C30B5E-91C6-DD58-E256-D3A143AE78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0200" y="2209800"/>
            <a:ext cx="5050971" cy="24384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F4479B0-8D30-6E37-DB5C-FDAC345C6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39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33029-9E72-F037-DC9D-F3A58CA68CEE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14:cNvPr>
              <p14:cNvContentPartPr/>
              <p14:nvPr/>
            </p14:nvContentPartPr>
            <p14:xfrm>
              <a:off x="4282693" y="1082413"/>
              <a:ext cx="217440" cy="44949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04C52B9-0F7F-93B9-C50A-8A68F4796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4693" y="1064412"/>
                <a:ext cx="253080" cy="453060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8353C44-B156-11FE-3086-253A331D75A0}"/>
              </a:ext>
            </a:extLst>
          </p:cNvPr>
          <p:cNvSpPr txBox="1"/>
          <p:nvPr/>
        </p:nvSpPr>
        <p:spPr>
          <a:xfrm>
            <a:off x="331162" y="652237"/>
            <a:ext cx="39515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3: The user is inserting a node at the very end (N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+ 1)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6BBE3-C59C-B705-ECC4-572A395A6108}"/>
              </a:ext>
            </a:extLst>
          </p:cNvPr>
          <p:cNvSpPr txBox="1"/>
          <p:nvPr/>
        </p:nvSpPr>
        <p:spPr>
          <a:xfrm>
            <a:off x="5829449" y="776553"/>
            <a:ext cx="6156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Case 4: The user is inserting a node somewhere in the middle of the LL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69D8B1-1DF4-47FE-0D4D-47FBA0F4F5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1796" y="228600"/>
            <a:ext cx="4025125" cy="2997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82CBAB-9957-7A2E-91B0-218E6A58B6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85" y="2514600"/>
            <a:ext cx="4171950" cy="2219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DD5FC8-4F8C-B7A7-90E3-AFD022049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7613" y="1798755"/>
            <a:ext cx="4605306" cy="44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133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45"/>
                <a:ext cx="25156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2687434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74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8061" y="1625413"/>
                <a:ext cx="1233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7061" y="226333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53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421" y="224461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8218841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</p:spTree>
    <p:extLst>
      <p:ext uri="{BB962C8B-B14F-4D97-AF65-F5344CB8AC3E}">
        <p14:creationId xmlns:p14="http://schemas.microsoft.com/office/powerpoint/2010/main" val="37812009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</p:spTree>
    <p:extLst>
      <p:ext uri="{BB962C8B-B14F-4D97-AF65-F5344CB8AC3E}">
        <p14:creationId xmlns:p14="http://schemas.microsoft.com/office/powerpoint/2010/main" val="3593772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E58DC0A-6426-6606-43BC-CE6F0120CC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5575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2349783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5399761" y="47624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5753362" y="906491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35362" y="888491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2A37B-C6FF-6642-7F1A-F9781014EB14}"/>
              </a:ext>
            </a:extLst>
          </p:cNvPr>
          <p:cNvSpPr txBox="1"/>
          <p:nvPr/>
        </p:nvSpPr>
        <p:spPr>
          <a:xfrm>
            <a:off x="488826" y="4918486"/>
            <a:ext cx="670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’s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/>
              <a:t> value to be 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CB0EA-897F-27D3-CF71-9D1E48387C0E}"/>
              </a:ext>
            </a:extLst>
          </p:cNvPr>
          <p:cNvSpPr txBox="1"/>
          <p:nvPr/>
        </p:nvSpPr>
        <p:spPr>
          <a:xfrm rot="4301016">
            <a:off x="4363873" y="199735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AD829C-8CBD-DA08-A9D3-9CE958E0621D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SEA node from the head node, so it is effectively removed</a:t>
            </a:r>
          </a:p>
        </p:txBody>
      </p:sp>
    </p:spTree>
    <p:extLst>
      <p:ext uri="{BB962C8B-B14F-4D97-AF65-F5344CB8AC3E}">
        <p14:creationId xmlns:p14="http://schemas.microsoft.com/office/powerpoint/2010/main" val="116987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699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787562" y="49424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095739" y="981097"/>
              <a:ext cx="346680" cy="42588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7739" y="963097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19311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CDEBCB0-362A-CD5B-C2CA-992F1BB7C43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1590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27714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FD54A6-0EE6-D518-DA22-9062CC915C00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736B6C-133C-2369-0EEE-2C297C835938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0B1A22-4943-3126-B92B-615CA9ADEDE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4D696FF-3A41-17E2-A784-06B5B765AA73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6A2C13-8871-9B3F-8F52-A21B564C633F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D79AD4E-C700-100D-AD5A-9E024E03A90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B088CAD-5F3E-E38E-1994-327CEB91945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47A3E8-BB30-D5F9-DD6B-C51B676411ED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67088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’s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/>
              <a:t> value to be null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1BA2BC0-84A4-77BE-6D5F-56EBA9E124AF}"/>
              </a:ext>
            </a:extLst>
          </p:cNvPr>
          <p:cNvSpPr txBox="1"/>
          <p:nvPr/>
        </p:nvSpPr>
        <p:spPr>
          <a:xfrm rot="4301016">
            <a:off x="6616738" y="20062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A2555-BD0F-D7AB-ED14-C6383D0336B3}"/>
              </a:ext>
            </a:extLst>
          </p:cNvPr>
          <p:cNvSpPr txBox="1"/>
          <p:nvPr/>
        </p:nvSpPr>
        <p:spPr>
          <a:xfrm>
            <a:off x="7944780" y="3855840"/>
            <a:ext cx="382301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We can longer reach the BZN node from the head node, so it is effectively removed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A9C81A-AC5F-EA71-20F9-951E24885388}"/>
              </a:ext>
            </a:extLst>
          </p:cNvPr>
          <p:cNvSpPr txBox="1"/>
          <p:nvPr/>
        </p:nvSpPr>
        <p:spPr>
          <a:xfrm>
            <a:off x="5445185" y="51262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14:cNvPr>
              <p14:cNvContentPartPr/>
              <p14:nvPr/>
            </p14:nvContentPartPr>
            <p14:xfrm>
              <a:off x="5753362" y="999481"/>
              <a:ext cx="346680" cy="425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5A42584-5175-2B20-E49A-488224A2F7A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35362" y="981481"/>
                <a:ext cx="382320" cy="46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988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9619225" y="47322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9927402" y="960074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9402" y="942074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76995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474025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5628DD1-C4DA-3328-B6B4-D7F405863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8748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91221" y="1002253"/>
                <a:ext cx="61704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272661" y="904693"/>
                <a:ext cx="574920" cy="51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4004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59EEA95-E20C-D9CF-6AC2-1EE28589AF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0821" y="1009813"/>
                <a:ext cx="583668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8513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394C52-A109-8FD6-44C5-ED8BE8199592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593CC4-7348-297C-D298-DC7C8FA6E212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DBD101-80F8-8CC8-AFBE-BDD4CF57AFE9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68C9D-C397-7C10-48EB-F6CE199C151F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01019-B4CC-F82C-2546-F2D26DC39876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2D2C5F-40E6-8093-C80C-F3837FE3D9DD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15F18A-CFC4-027A-DCB9-4AB260729C5A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4540F6C-1AE1-EAE2-C6AC-93B56798122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BE3FE67-6FAE-494F-3B8B-4A5391A5C2BA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11E1788-2578-8FBD-FE87-DCBFDF800407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2DB1BC0-25D2-CD50-92D1-91FAF958EC16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0EB993-16CA-C26D-5433-5A094DD466B4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016742-1929-4786-9677-CBAABFA34C34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C353ED4-F060-7357-9D53-98148FD06FD4}"/>
              </a:ext>
            </a:extLst>
          </p:cNvPr>
          <p:cNvSpPr txBox="1"/>
          <p:nvPr/>
        </p:nvSpPr>
        <p:spPr>
          <a:xfrm>
            <a:off x="10270715" y="49892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1E89D6-2295-20DE-F081-26B90B8D336E}"/>
              </a:ext>
            </a:extLst>
          </p:cNvPr>
          <p:cNvSpPr txBox="1"/>
          <p:nvPr/>
        </p:nvSpPr>
        <p:spPr>
          <a:xfrm>
            <a:off x="762000" y="54703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14:cNvPr>
              <p14:cNvContentPartPr/>
              <p14:nvPr/>
            </p14:nvContentPartPr>
            <p14:xfrm>
              <a:off x="1115601" y="977286"/>
              <a:ext cx="303840" cy="451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D797157-845C-DDF4-E214-89DE833E2E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7601" y="959286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14:cNvPr>
              <p14:cNvContentPartPr/>
              <p14:nvPr/>
            </p14:nvContentPartPr>
            <p14:xfrm>
              <a:off x="10578892" y="985775"/>
              <a:ext cx="346680" cy="425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4BD4D4C-61B4-1867-5845-B61B6D8AB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60892" y="967775"/>
                <a:ext cx="3823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TextBox 101">
            <a:extLst>
              <a:ext uri="{FF2B5EF4-FFF2-40B4-BE49-F238E27FC236}">
                <a16:creationId xmlns:a16="http://schemas.microsoft.com/office/drawing/2014/main" id="{69CA6CDA-1484-3343-AF28-C348401C42D5}"/>
              </a:ext>
            </a:extLst>
          </p:cNvPr>
          <p:cNvSpPr txBox="1"/>
          <p:nvPr/>
        </p:nvSpPr>
        <p:spPr>
          <a:xfrm rot="4301016">
            <a:off x="452836" y="203870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1CBD5-9258-7124-2CA3-6A1521128728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F6213-0812-241D-EE0B-C43B4271916E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remove(“BOS”)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4A661-DAE7-C9C1-E351-2E22BB531290}"/>
              </a:ext>
            </a:extLst>
          </p:cNvPr>
          <p:cNvSpPr txBox="1"/>
          <p:nvPr/>
        </p:nvSpPr>
        <p:spPr>
          <a:xfrm>
            <a:off x="456169" y="4392396"/>
            <a:ext cx="99597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somewhere in the middle?</a:t>
            </a:r>
          </a:p>
          <a:p>
            <a:endParaRPr lang="en-US" sz="2400" i="1" dirty="0"/>
          </a:p>
          <a:p>
            <a:r>
              <a:rPr lang="en-US" sz="2400" dirty="0"/>
              <a:t>2. Retrieve the previous node and next node of the to-be-removed node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3. Update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4. Update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rgbClr val="7030A0"/>
                </a:solidFill>
              </a:rPr>
              <a:t>’s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7030A0"/>
                </a:solidFill>
              </a:rPr>
              <a:t> value to be </a:t>
            </a:r>
            <a:r>
              <a:rPr lang="en-US" sz="24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dirty="0"/>
          </a:p>
          <a:p>
            <a:endParaRPr lang="en-US" sz="2400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880AFD-BFC0-9DFC-8BE8-07651D7922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6FDD0315-9C79-3E44-AC16-E1B429A6C184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58926E-C2F4-AF67-7F58-058B49C309D7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C761CF-2AE3-2C12-FC1C-6115A85C7F3D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66A395-F078-6D77-7C38-69B42B54D1B4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08EF-4547-90C4-096F-D2C4FB263BA1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7ACF6D-EF8F-86C8-65AF-B9F54CC102DC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C994E3D-FE77-0A5E-5771-3DB4F9AC3E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8F88543A-A65C-50F0-018A-069AA30BB381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097A0B-0F17-1DEE-90D3-3D7F4E1A4D50}"/>
              </a:ext>
            </a:extLst>
          </p:cNvPr>
          <p:cNvSpPr txBox="1"/>
          <p:nvPr/>
        </p:nvSpPr>
        <p:spPr>
          <a:xfrm>
            <a:off x="1827639" y="56839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00C49-2EB9-256B-511A-DD3D58271D13}"/>
              </a:ext>
            </a:extLst>
          </p:cNvPr>
          <p:cNvSpPr txBox="1"/>
          <p:nvPr/>
        </p:nvSpPr>
        <p:spPr>
          <a:xfrm>
            <a:off x="8589523" y="515621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14:cNvPr>
              <p14:cNvContentPartPr/>
              <p14:nvPr/>
            </p14:nvContentPartPr>
            <p14:xfrm>
              <a:off x="1908861" y="1020253"/>
              <a:ext cx="581400" cy="372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F113E35-C5E2-BA2C-6A82-F2320B7BA3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0850" y="1002253"/>
                <a:ext cx="617062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14:cNvPr>
              <p14:cNvContentPartPr/>
              <p14:nvPr/>
            </p14:nvContentPartPr>
            <p14:xfrm>
              <a:off x="9290661" y="922333"/>
              <a:ext cx="539280" cy="484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E61C7FF-238E-F90F-10AA-06726BC398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72661" y="904333"/>
                <a:ext cx="57492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14:cNvPr>
              <p14:cNvContentPartPr/>
              <p14:nvPr/>
            </p14:nvContentPartPr>
            <p14:xfrm>
              <a:off x="3028821" y="1027813"/>
              <a:ext cx="5801040" cy="86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AE0D23-1806-DA39-25C8-F3627AD1FD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10821" y="1009820"/>
                <a:ext cx="5836680" cy="9017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14:cNvPr>
              <p14:cNvContentPartPr/>
              <p14:nvPr/>
            </p14:nvContentPartPr>
            <p14:xfrm>
              <a:off x="3454341" y="2620453"/>
              <a:ext cx="5452920" cy="686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4047AF-9651-C3A8-2FEC-FA2E66184A4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436701" y="2602453"/>
                <a:ext cx="5488560" cy="72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013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19200" y="5793042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919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Singly</a:t>
            </a:r>
            <a:r>
              <a:rPr lang="en-US" sz="2800" dirty="0"/>
              <a:t> </a:t>
            </a:r>
            <a:r>
              <a:rPr lang="en-US" sz="2800" b="1" dirty="0"/>
              <a:t>Linked List </a:t>
            </a:r>
            <a:r>
              <a:rPr lang="en-US" sz="2800" dirty="0"/>
              <a:t>only keeps track of the next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38655E2-D31D-4615-682F-5DC07667716F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2F035C-502D-5646-1F29-161520F94D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506053-8FAB-8C32-5556-6E7304AF07F6}"/>
              </a:ext>
            </a:extLst>
          </p:cNvPr>
          <p:cNvSpPr txBox="1"/>
          <p:nvPr/>
        </p:nvSpPr>
        <p:spPr>
          <a:xfrm>
            <a:off x="1245097" y="5397140"/>
            <a:ext cx="8459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800" dirty="0"/>
              <a:t> of a linked list is a pointer to the last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5CC59-061F-EC57-C027-FD9BDA5A32A9}"/>
              </a:ext>
            </a:extLst>
          </p:cNvPr>
          <p:cNvSpPr txBox="1"/>
          <p:nvPr/>
        </p:nvSpPr>
        <p:spPr>
          <a:xfrm>
            <a:off x="9105113" y="224206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14:cNvPr>
              <p14:cNvContentPartPr/>
              <p14:nvPr/>
            </p14:nvContentPartPr>
            <p14:xfrm>
              <a:off x="9385742" y="2686617"/>
              <a:ext cx="583200" cy="94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38A8AB9-A0DB-4B89-85E8-6280A836FE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7742" y="2668617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237E5A1-501A-6179-2F2F-DA0FC873E842}"/>
              </a:ext>
            </a:extLst>
          </p:cNvPr>
          <p:cNvSpPr txBox="1"/>
          <p:nvPr/>
        </p:nvSpPr>
        <p:spPr>
          <a:xfrm>
            <a:off x="990600" y="5939592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makes adding to/removing from the end of a linked list easier </a:t>
            </a:r>
          </a:p>
        </p:txBody>
      </p:sp>
    </p:spTree>
    <p:extLst>
      <p:ext uri="{BB962C8B-B14F-4D97-AF65-F5344CB8AC3E}">
        <p14:creationId xmlns:p14="http://schemas.microsoft.com/office/powerpoint/2010/main" val="4258880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133107" y="3560623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5661</TotalTime>
  <Words>4412</Words>
  <Application>Microsoft Office PowerPoint</Application>
  <PresentationFormat>Widescreen</PresentationFormat>
  <Paragraphs>1165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46</cp:revision>
  <dcterms:created xsi:type="dcterms:W3CDTF">2022-08-21T16:55:59Z</dcterms:created>
  <dcterms:modified xsi:type="dcterms:W3CDTF">2023-02-27T18:35:12Z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