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444" r:id="rId3"/>
    <p:sldId id="445" r:id="rId4"/>
    <p:sldId id="384" r:id="rId5"/>
    <p:sldId id="431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5" r:id="rId15"/>
    <p:sldId id="457" r:id="rId16"/>
    <p:sldId id="456" r:id="rId17"/>
    <p:sldId id="458" r:id="rId18"/>
    <p:sldId id="459" r:id="rId19"/>
    <p:sldId id="460" r:id="rId20"/>
    <p:sldId id="461" r:id="rId21"/>
    <p:sldId id="462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>
      <p:cViewPr>
        <p:scale>
          <a:sx n="100" d="100"/>
          <a:sy n="100" d="100"/>
        </p:scale>
        <p:origin x="2336" y="14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2:04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24575,'10'1'0,"0"0"0,0 1 0,0 0 0,0 0 0,0 1 0,-1 1 0,1-1 0,-1 1 0,0 1 0,9 6 0,17 11 0,37 33 0,-18-14 0,210 160 0,141 79 0,-58-84 0,-81-49 0,52 57 0,-274-178 0,-2 2 0,-1 2 0,56 54 0,155 127 0,-217-183 0,55 34 0,153 81 0,-58-39 0,-116-62 0,116 74 0,-78-38 0,-3-4 0,20 18 0,-122-91 0,0 1 0,0-1 0,-1 0 0,1 0 0,0 1 0,0-1 0,0 0 0,0-1 0,0 1 0,1 0 0,1 0 0,-3-1 0,0 0 0,-1 0 0,1 0 0,0 0 0,0 0 0,-1 0 0,1 0 0,0 0 0,-1-1 0,1 1 0,0 0 0,-1 0 0,1-1 0,-1 1 0,1 0 0,0-1 0,-1 1 0,1-1 0,-1 1 0,1-1 0,-1 1 0,1-1 0,-1 1 0,1-1 0,1-4 0,-1 1 0,1 0 0,-1 0 0,0-1 0,0 1 0,0-1 0,-1 1 0,1-1 0,-2-7 0,1-63 0,-1 33 0,2 1 0,10-75 0,3-2 0,-5 23 0,-3 33 0,-3-114 0,-3 124 0,-14 268 0,-12 30 0,22-203 0,3 85 0,0 11 0,1-136 0,0-1 0,-1 1 0,0-1 0,1 0 0,-1 0 0,0 1 0,0-1 0,0 0 0,0 0 0,-1 0 0,1 0 0,0 0 0,-1 0 0,0 0 0,1-1 0,-1 1 0,0 0 0,0-1 0,0 1 0,0-1 0,0 0 0,0 0 0,0 0 0,0 0 0,-1 0 0,1 0 0,0-1 0,-1 1 0,1-1 0,0 1 0,-3-1 0,-11 1 0,0 0 0,0-1 0,-29-3 0,13 0 0,-118 4 0,-58-4 0,123-7 0,44 4 0,-56-1 0,68 6 0,-1-1 0,-35-8 0,51 7 0,-127-16-1365,118 15-5461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3610 1 24575,'-6'1'0,"-1"2"0,0-1 0,0 1 0,1 0 0,0 0 0,0 1 0,0-1 0,0 2 0,0-1 0,1 1 0,-8 7 0,-21 14 0,-156 86 0,-122 78 0,121-66 0,70-45 0,49-31 0,-3-2 0,-86 38 0,-15 1 0,104-47 0,-128 46 0,125-57 0,0 4 0,-88 50 0,69-31 0,-151 89 0,160-90 0,56-34 0,1 1 0,0 2 0,-30 26 0,29-21 0,-62 38 0,2-3 0,53-34 0,-48 24 0,47-28 0,-56 40 0,-82 59 0,69-51 0,75-44 0,-48 46 0,61-52 0,-1 0 0,-1-1 0,-1-1 0,0 0 0,-1-2 0,-24 12 0,45-26 0,1 1 0,-1-1 0,1 0 0,-1 1 0,1-1 0,-1 1 0,1-1 0,-1 0 0,0 0 0,1 1 0,-1-1 0,0 0 0,1 0 0,-1 0 0,0 1 0,1-1 0,-1 0 0,0 0 0,1 0 0,-1 0 0,0 0 0,1-1 0,-1 1 0,0 0 0,1 0 0,-1 0 0,0-1 0,1 1 0,-1 0 0,1 0 0,-1-1 0,1 1 0,-1-1 0,0 1 0,1 0 0,-1-1 0,1 1 0,0-1 0,-1 1 0,1-1 0,-1 1 0,1-1 0,0 0 0,-1 1 0,1-1 0,0 0 0,0 1 0,-1-1 0,1 1 0,0-1 0,0 0 0,0 1 0,0-1 0,0 0 0,0 1 0,0-1 0,0 0 0,0 1 0,0-1 0,0 0 0,1 1 0,-1-1 0,0 0 0,0 1 0,1-1 0,-1 0 0,1 0 0,22-64 0,-12 39 0,27-91 0,-19 63 0,-3-1 0,16-89 0,-23 61 0,21-116 0,-25 292 0,-3 43 0,-5 146 0,1-270 0,-1 0 0,0 0 0,0-1 0,-1 1 0,0-1 0,-1 0 0,-1 0 0,-10 17 0,-13 26 0,28-53 0,1 0 0,0 0 0,-1-1 0,1 1 0,0 0 0,0 0 0,0 0 0,0-1 0,0 1 0,0 0 0,0 0 0,0 0 0,0-1 0,0 1 0,0 0 0,1 0 0,-1-1 0,0 1 0,0 0 0,1 0 0,-1-1 0,1 1 0,-1 0 0,0-1 0,1 1 0,-1 0 0,1-1 0,0 1 0,-1-1 0,1 1 0,-1-1 0,1 1 0,0-1 0,-1 1 0,1-1 0,0 0 0,0 1 0,-1-1 0,1 0 0,0 0 0,1 1 0,43 7 0,-28-6 0,53 12 0,219 35 0,-69-13 0,-49-7 0,-294-51 0,-164-39 0,246 50 0,-77-9 0,78 16 0,0-1 0,1-3 0,0-1 0,-62-23 0,98 31 0,1 0 0,0 0 0,-1-1 0,1 1 0,0-1 0,0 0 0,0 0 0,0 1 0,1-1 0,-1 0 0,0-1 0,1 1 0,-1 0 0,1 0 0,0-1 0,0 1 0,0-1 0,0 1 0,0-1 0,0 1 0,1-1 0,-1 1 0,1-1 0,0 0 0,0 1 0,0-1 0,0 0 0,1-3 0,0-9 0,2-1 0,0 1 0,10-27 0,-3 8 0,-3 3-119,3-5-193,-3-1 1,-1 0-1,2-46 1,-8 60-6515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3129 24575,'113'-113'0,"-71"74"0,66-82 0,-30 30 0,-41 55 0,2 2 0,2 1 0,44-27 0,45-36 0,-34 19 0,-51 43 0,-1-2 0,-2-2 0,73-83 0,97-182 0,-130 179 0,4 4 0,129-137 0,158-132 0,-144 171 0,-147 143 0,248-276 0,-300 316 0,154-187 0,-175 212 0,0 0 0,0 1 0,0 0 0,1 0 0,1 1 0,12-7 0,-22 14 0,-1 1 0,1 0 0,0 0 0,-1 0 0,1 0 0,0 0 0,-1 0 0,1 0 0,0 0 0,-1 1 0,1-1 0,0 0 0,-1 0 0,1 0 0,0 1 0,-1-1 0,1 0 0,-1 1 0,1-1 0,-1 1 0,1-1 0,-1 0 0,1 1 0,-1-1 0,1 1 0,-1-1 0,1 1 0,-1 0 0,0-1 0,1 1 0,-1-1 0,0 1 0,0 0 0,1-1 0,-1 1 0,0 0 0,0-1 0,0 1 0,0 0 0,0-1 0,0 2 0,6 38 0,-6-33 0,12 96 0,19 336 0,-29-316 0,-5 100 0,-3-190 0,-1-20 0,7-13 0,0 0 0,-1 0 0,1 0 0,0 0 0,0 0 0,-1 0 0,1 0 0,0 0 0,0 0 0,-1 0 0,1 0 0,0 0 0,0 0 0,-1 0 0,1 0 0,0 0 0,0-1 0,-1 1 0,1 0 0,0 0 0,0 0 0,-1 0 0,1 0 0,0-1 0,0 1 0,0 0 0,-1 0 0,1 0 0,0 0 0,0-1 0,0 1 0,0 0 0,0 0 0,-1-1 0,1 1 0,0 0 0,0 0 0,0-1 0,0 1 0,0 0 0,0 0 0,0-1 0,-13-33 0,2-1 0,2 0 0,1-1 0,-7-71 0,7 43 0,-8-36 0,3 25 0,3 0 0,0-99 0,9 154 0,0 0 0,-8-33 0,-2-30 0,11 68 0,0 8 0,0 0 0,0 0 0,0 1 0,-1-1 0,0 0 0,-1 0 0,-2-7 0,3 12 0,-1 0 0,1 0 0,-1-1 0,1 1 0,-1 0 0,0 1 0,0-1 0,1 0 0,-1 1 0,-1-1 0,1 1 0,0-1 0,0 1 0,0 0 0,-1 0 0,1 0 0,-1 0 0,1 0 0,-1 1 0,1-1 0,-1 1 0,1 0 0,-4-1 0,-73-4 0,0 4 0,-94 10 0,-57 18 0,136-9 0,61-11 0,-1-1 0,1-1 0,-43 0 0,60-3 0,27 3 0,30 4 0,393-1 0,-246-11 0,-146 3-120,-19 1-35,1 0-1,-1-2 0,1 0 1,-1-2-1,0-1 0,0 0 1,30-11-1,-34 7-6670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5"/>
    </inkml:context>
    <inkml:brush xml:id="br0">
      <inkml:brushProperty name="width" value="0.1" units="cm"/>
      <inkml:brushProperty name="height" value="0.1" units="cm"/>
      <inkml:brushProperty name="color" value="#FF66FF"/>
    </inkml:brush>
  </inkml:definitions>
  <inkml:trace contextRef="#ctx0" brushRef="#br0">3464 3446 24575,'-1'-19'0,"-1"-1"0,-6-26 0,-3-30 0,8-11 0,-8-108 0,-14 36 0,-4-34 0,-16-108 0,22 53 0,2 55 0,20 189 0,0 0 0,0 0 0,-1 0 0,1 0 0,-1 0 0,0 0 0,0 0 0,0 1 0,0-1 0,-1 1 0,1-1 0,-1 1 0,0 0 0,0 0 0,-5-4 0,-60-36 0,38 25 0,-158-96 0,-227-100 0,336 177 0,-288-122 0,227 100 0,114 49 0,0-1 0,-42-24 0,-20-9 0,-63-25 0,-59-22 0,1 11 0,39 17 0,-49-19 0,-275-144 0,458 207 0,2-1 0,-38-28 0,17 11 0,29 21 0,15 10 0,0-1 0,0-1 0,0 1 0,-17-18 0,28 24 0,-1 1 0,1-1 0,0 1 0,-1 0 0,1-1 0,0 1 0,0-1 0,0 1 0,-1-1 0,1 0 0,0 1 0,0-1 0,0 1 0,0-1 0,0 1 0,0-1 0,0 1 0,0-1 0,0 1 0,0-1 0,0 0 0,0 1 0,0-1 0,1 1 0,-1-1 0,0 1 0,0-1 0,1 1 0,-1-1 0,0 1 0,0 0 0,1-1 0,-1 1 0,1-1 0,-1 1 0,0 0 0,1-1 0,-1 1 0,1 0 0,-1-1 0,1 1 0,-1 0 0,1 0 0,-1-1 0,1 1 0,-1 0 0,1 0 0,-1 0 0,1 0 0,-1 0 0,2 0 0,35-9 0,-32 8 0,45-10 0,81-29 0,-77 21 0,57-11 0,-14 6 0,-1-4 0,147-65 0,-241 93 0,0-1 0,-1 0 0,1 0 0,0 0 0,-1 0 0,1 0 0,-1 0 0,1 0 0,-1 0 0,1 0 0,-1-1 0,0 1 0,2-3 0,-7-1 0,-14 7 0,-56 15 0,30-8 0,0 2 0,0 2 0,2 1 0,-60 30 0,50-19 0,0-3 0,-69 20 0,56-21 0,-64 37 0,127-57 0,-1 1 0,1-1 0,0 0 0,0 0 0,-1 1 0,1-1 0,0 1 0,0 0 0,1 0 0,-1 0 0,0 0 0,1 0 0,-1 0 0,1 0 0,-1 0 0,1 1 0,-2 4 0,1-2 0,1 1 0,-1 0 0,1 1 0,1-1 0,-1 0 0,1 0 0,0 9 0,2 3 0,1 0 0,0 0 0,1 0 0,9 21 0,-1 1 0,11 63 0,-15-64 0,22 72 0,-17-72 63,12 65 0,-16-62-808,16 49-1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1353 24575,'5'3'0,"0"-1"0,0 1 0,0 0 0,-1 1 0,1-1 0,-1 1 0,0-1 0,0 1 0,0 1 0,0-1 0,-1 0 0,4 7 0,4 2 0,60 63 0,88 71 0,-114-108 0,157 163 0,47 41 0,-248-242 0,0 0 0,1 0 0,-1 0 0,0 0 0,0 0 0,0 0 0,1 0 0,-1-1 0,0 1 0,1 0 0,-1-1 0,1 1 0,-1-1 0,1 1 0,-1-1 0,1 0 0,-1 1 0,1-1 0,-1 0 0,1 0 0,-1 0 0,1 0 0,0-1 0,-1 1 0,1 0 0,1-1 0,0-2 0,1 0 0,-1 1 0,0-1 0,-1 0 0,1-1 0,0 1 0,-1 0 0,0-1 0,3-4 0,22-33 0,1 1 0,3 2 0,1 1 0,68-61 0,167-110 0,-48 41 0,120-143 0,-90 78 0,-58 55 0,-153 136 0,-1-1 0,51-75 0,-42 46 0,3 3 0,3 2 0,114-111 0,-148 160-100,82-69 333,-86 76-483,0 1 1,0 0-1,1 1 0,0 1 1,29-10-1,-19 10-6576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24575,'10'1'0,"0"0"0,0 1 0,0 0 0,0 0 0,0 1 0,-1 1 0,1-1 0,-1 1 0,0 1 0,9 6 0,17 11 0,37 33 0,-18-14 0,210 160 0,141 79 0,-58-84 0,-81-49 0,52 57 0,-274-178 0,-2 2 0,-1 2 0,56 54 0,155 127 0,-217-183 0,55 34 0,153 81 0,-58-39 0,-116-62 0,116 74 0,-78-38 0,-3-4 0,20 18 0,-122-91 0,0 1 0,0-1 0,-1 0 0,1 0 0,0 1 0,0-1 0,0 0 0,0-1 0,0 1 0,1 0 0,1 0 0,-3-1 0,0 0 0,-1 0 0,1 0 0,0 0 0,0 0 0,-1 0 0,1 0 0,0 0 0,-1-1 0,1 1 0,0 0 0,-1 0 0,1-1 0,-1 1 0,1 0 0,0-1 0,-1 1 0,1-1 0,-1 1 0,1-1 0,-1 1 0,1-1 0,-1 1 0,1-1 0,1-4 0,-1 1 0,1 0 0,-1 0 0,0-1 0,0 1 0,0-1 0,-1 1 0,1-1 0,-2-7 0,1-63 0,-1 33 0,2 1 0,10-75 0,3-2 0,-5 23 0,-3 33 0,-3-114 0,-3 124 0,-14 268 0,-12 30 0,22-203 0,3 85 0,0 11 0,1-136 0,0-1 0,-1 1 0,0-1 0,1 0 0,-1 0 0,0 1 0,0-1 0,0 0 0,0 0 0,-1 0 0,1 0 0,0 0 0,-1 0 0,0 0 0,1-1 0,-1 1 0,0 0 0,0-1 0,0 1 0,0-1 0,0 0 0,0 0 0,0 0 0,0 0 0,-1 0 0,1 0 0,0-1 0,-1 1 0,1-1 0,0 1 0,-3-1 0,-11 1 0,0 0 0,0-1 0,-29-3 0,13 0 0,-118 4 0,-58-4 0,123-7 0,44 4 0,-56-1 0,68 6 0,-1-1 0,-35-8 0,51 7 0,-127-16-1365,118 15-5461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3610 1 24575,'-6'1'0,"-1"2"0,0-1 0,0 1 0,1 0 0,0 0 0,0 1 0,0-1 0,0 2 0,0-1 0,1 1 0,-8 7 0,-21 14 0,-156 86 0,-122 78 0,121-66 0,70-45 0,49-31 0,-3-2 0,-86 38 0,-15 1 0,104-47 0,-128 46 0,125-57 0,0 4 0,-88 50 0,69-31 0,-151 89 0,160-90 0,56-34 0,1 1 0,0 2 0,-30 26 0,29-21 0,-62 38 0,2-3 0,53-34 0,-48 24 0,47-28 0,-56 40 0,-82 59 0,69-51 0,75-44 0,-48 46 0,61-52 0,-1 0 0,-1-1 0,-1-1 0,0 0 0,-1-2 0,-24 12 0,45-26 0,1 1 0,-1-1 0,1 0 0,-1 1 0,1-1 0,-1 1 0,1-1 0,-1 0 0,0 0 0,1 1 0,-1-1 0,0 0 0,1 0 0,-1 0 0,0 1 0,1-1 0,-1 0 0,0 0 0,1 0 0,-1 0 0,0 0 0,1-1 0,-1 1 0,0 0 0,1 0 0,-1 0 0,0-1 0,1 1 0,-1 0 0,1 0 0,-1-1 0,1 1 0,-1-1 0,0 1 0,1 0 0,-1-1 0,1 1 0,0-1 0,-1 1 0,1-1 0,-1 1 0,1-1 0,0 0 0,-1 1 0,1-1 0,0 0 0,0 1 0,-1-1 0,1 1 0,0-1 0,0 0 0,0 1 0,0-1 0,0 0 0,0 1 0,0-1 0,0 0 0,0 1 0,0-1 0,0 0 0,1 1 0,-1-1 0,0 0 0,0 1 0,1-1 0,-1 0 0,1 0 0,22-64 0,-12 39 0,27-91 0,-19 63 0,-3-1 0,16-89 0,-23 61 0,21-116 0,-25 292 0,-3 43 0,-5 146 0,1-270 0,-1 0 0,0 0 0,0-1 0,-1 1 0,0-1 0,-1 0 0,-1 0 0,-10 17 0,-13 26 0,28-53 0,1 0 0,0 0 0,-1-1 0,1 1 0,0 0 0,0 0 0,0 0 0,0-1 0,0 1 0,0 0 0,0 0 0,0 0 0,0-1 0,0 1 0,0 0 0,1 0 0,-1-1 0,0 1 0,0 0 0,1 0 0,-1-1 0,1 1 0,-1 0 0,0-1 0,1 1 0,-1 0 0,1-1 0,0 1 0,-1-1 0,1 1 0,-1-1 0,1 1 0,0-1 0,-1 1 0,1-1 0,0 0 0,0 1 0,-1-1 0,1 0 0,0 0 0,1 1 0,43 7 0,-28-6 0,53 12 0,219 35 0,-69-13 0,-49-7 0,-294-51 0,-164-39 0,246 50 0,-77-9 0,78 16 0,0-1 0,1-3 0,0-1 0,-62-23 0,98 31 0,1 0 0,0 0 0,-1-1 0,1 1 0,0-1 0,0 0 0,0 0 0,0 1 0,1-1 0,-1 0 0,0-1 0,1 1 0,-1 0 0,1 0 0,0-1 0,0 1 0,0-1 0,0 1 0,0-1 0,0 1 0,1-1 0,-1 1 0,1-1 0,0 0 0,0 1 0,0-1 0,0 0 0,1-3 0,0-9 0,2-1 0,0 1 0,10-27 0,-3 8 0,-3 3-119,3-5-193,-3-1 1,-1 0-1,2-46 1,-8 60-6515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3129 24575,'113'-113'0,"-71"74"0,66-82 0,-30 30 0,-41 55 0,2 2 0,2 1 0,44-27 0,45-36 0,-34 19 0,-51 43 0,-1-2 0,-2-2 0,73-83 0,97-182 0,-130 179 0,4 4 0,129-137 0,158-132 0,-144 171 0,-147 143 0,248-276 0,-300 316 0,154-187 0,-175 212 0,0 0 0,0 1 0,0 0 0,1 0 0,1 1 0,12-7 0,-22 14 0,-1 1 0,1 0 0,0 0 0,-1 0 0,1 0 0,0 0 0,-1 0 0,1 0 0,0 0 0,-1 1 0,1-1 0,0 0 0,-1 0 0,1 0 0,0 1 0,-1-1 0,1 0 0,-1 1 0,1-1 0,-1 1 0,1-1 0,-1 0 0,1 1 0,-1-1 0,1 1 0,-1-1 0,1 1 0,-1 0 0,0-1 0,1 1 0,-1-1 0,0 1 0,0 0 0,1-1 0,-1 1 0,0 0 0,0-1 0,0 1 0,0 0 0,0-1 0,0 2 0,6 38 0,-6-33 0,12 96 0,19 336 0,-29-316 0,-5 100 0,-3-190 0,-1-20 0,7-13 0,0 0 0,-1 0 0,1 0 0,0 0 0,0 0 0,-1 0 0,1 0 0,0 0 0,0 0 0,-1 0 0,1 0 0,0 0 0,0 0 0,-1 0 0,1 0 0,0 0 0,0-1 0,-1 1 0,1 0 0,0 0 0,0 0 0,-1 0 0,1 0 0,0-1 0,0 1 0,0 0 0,-1 0 0,1 0 0,0 0 0,0-1 0,0 1 0,0 0 0,0 0 0,-1-1 0,1 1 0,0 0 0,0 0 0,0-1 0,0 1 0,0 0 0,0 0 0,0-1 0,-13-33 0,2-1 0,2 0 0,1-1 0,-7-71 0,7 43 0,-8-36 0,3 25 0,3 0 0,0-99 0,9 154 0,0 0 0,-8-33 0,-2-30 0,11 68 0,0 8 0,0 0 0,0 0 0,0 1 0,-1-1 0,0 0 0,-1 0 0,-2-7 0,3 12 0,-1 0 0,1 0 0,-1-1 0,1 1 0,-1 0 0,0 1 0,0-1 0,1 0 0,-1 1 0,-1-1 0,1 1 0,0-1 0,0 1 0,0 0 0,-1 0 0,1 0 0,-1 0 0,1 0 0,-1 1 0,1-1 0,-1 1 0,1 0 0,-4-1 0,-73-4 0,0 4 0,-94 10 0,-57 18 0,136-9 0,61-11 0,-1-1 0,1-1 0,-43 0 0,60-3 0,27 3 0,30 4 0,393-1 0,-246-11 0,-146 3-120,-19 1-35,1 0-1,-1-2 0,1 0 1,-1-2-1,0-1 0,0 0 1,30-11-1,-34 7-6670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5"/>
    </inkml:context>
    <inkml:brush xml:id="br0">
      <inkml:brushProperty name="width" value="0.1" units="cm"/>
      <inkml:brushProperty name="height" value="0.1" units="cm"/>
      <inkml:brushProperty name="color" value="#FF66FF"/>
    </inkml:brush>
  </inkml:definitions>
  <inkml:trace contextRef="#ctx0" brushRef="#br0">3464 3446 24575,'-1'-19'0,"-1"-1"0,-6-26 0,-3-30 0,8-11 0,-8-108 0,-14 36 0,-4-34 0,-16-108 0,22 53 0,2 55 0,20 189 0,0 0 0,0 0 0,-1 0 0,1 0 0,-1 0 0,0 0 0,0 0 0,0 1 0,0-1 0,-1 1 0,1-1 0,-1 1 0,0 0 0,0 0 0,-5-4 0,-60-36 0,38 25 0,-158-96 0,-227-100 0,336 177 0,-288-122 0,227 100 0,114 49 0,0-1 0,-42-24 0,-20-9 0,-63-25 0,-59-22 0,1 11 0,39 17 0,-49-19 0,-275-144 0,458 207 0,2-1 0,-38-28 0,17 11 0,29 21 0,15 10 0,0-1 0,0-1 0,0 1 0,-17-18 0,28 24 0,-1 1 0,1-1 0,0 1 0,-1 0 0,1-1 0,0 1 0,0-1 0,0 1 0,-1-1 0,1 0 0,0 1 0,0-1 0,0 1 0,0-1 0,0 1 0,0-1 0,0 1 0,0-1 0,0 1 0,0-1 0,0 0 0,0 1 0,0-1 0,1 1 0,-1-1 0,0 1 0,0-1 0,1 1 0,-1-1 0,0 1 0,0 0 0,1-1 0,-1 1 0,1-1 0,-1 1 0,0 0 0,1-1 0,-1 1 0,1 0 0,-1-1 0,1 1 0,-1 0 0,1 0 0,-1-1 0,1 1 0,-1 0 0,1 0 0,-1 0 0,1 0 0,-1 0 0,2 0 0,35-9 0,-32 8 0,45-10 0,81-29 0,-77 21 0,57-11 0,-14 6 0,-1-4 0,147-65 0,-241 93 0,0-1 0,-1 0 0,1 0 0,0 0 0,-1 0 0,1 0 0,-1 0 0,1 0 0,-1 0 0,1 0 0,-1-1 0,0 1 0,2-3 0,-7-1 0,-14 7 0,-56 15 0,30-8 0,0 2 0,0 2 0,2 1 0,-60 30 0,50-19 0,0-3 0,-69 20 0,56-21 0,-64 37 0,127-57 0,-1 1 0,1-1 0,0 0 0,0 0 0,-1 1 0,1-1 0,0 1 0,0 0 0,1 0 0,-1 0 0,0 0 0,1 0 0,-1 0 0,1 0 0,-1 0 0,1 1 0,-2 4 0,1-2 0,1 1 0,-1 0 0,1 1 0,1-1 0,-1 0 0,1 0 0,0 9 0,2 3 0,1 0 0,0 0 0,1 0 0,9 21 0,-1 1 0,11 63 0,-15-64 0,22 72 0,-17-72 63,12 65 0,-16-62-808,16 49-1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1353 24575,'5'3'0,"0"-1"0,0 1 0,0 0 0,-1 1 0,1-1 0,-1 1 0,0-1 0,0 1 0,0 1 0,0-1 0,-1 0 0,4 7 0,4 2 0,60 63 0,88 71 0,-114-108 0,157 163 0,47 41 0,-248-242 0,0 0 0,1 0 0,-1 0 0,0 0 0,0 0 0,0 0 0,1 0 0,-1-1 0,0 1 0,1 0 0,-1-1 0,1 1 0,-1-1 0,1 1 0,-1-1 0,1 0 0,-1 1 0,1-1 0,-1 0 0,1 0 0,-1 0 0,1 0 0,0-1 0,-1 1 0,1 0 0,1-1 0,0-2 0,1 0 0,-1 1 0,0-1 0,-1 0 0,1-1 0,0 1 0,-1 0 0,0-1 0,3-4 0,22-33 0,1 1 0,3 2 0,1 1 0,68-61 0,167-110 0,-48 41 0,120-143 0,-90 78 0,-58 55 0,-153 136 0,-1-1 0,51-75 0,-42 46 0,3 3 0,3 2 0,114-111 0,-148 160-100,82-69 333,-86 76-483,0 1 1,0 0-1,1 1 0,0 1 1,29-10-1,-19 10-6576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28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24575,'3'1'0,"0"0"0,0 0 0,0 1 0,0-1 0,-1 0 0,1 1 0,-1 0 0,1-1 0,-1 1 0,1 0 0,-1 1 0,0-1 0,0 0 0,2 3 0,3 3 0,257 257 0,-209-209 0,1-2 0,113 81 0,-133-114 0,1-1 0,1-2 0,1-2 0,65 19 0,-55-19 0,457 142 0,0-14 0,-309-94 0,29 9 0,157 45 0,-111-34 0,-101-35 0,25 12 0,-96-25 0,45 4 0,1-7 0,195 2 0,-202-18 0,130 8 0,-205-5 0,-1 3 0,76 20 0,-86-18 0,0-3 0,1-2 0,-1-3 0,88-5 0,61 4 0,14 20 0,145 5 0,7364-29 0,-7627 7 0,170 31 0,-154-18 0,677 82 0,14-70 0,-284-19 0,-121 2 0,159-30 0,393 4 0,-603 16 0,567 38 0,75 0 0,-797-33 0,215 35 0,-48-3 0,125-20 0,-196-11 0,312-1 0,-458-15 0,-1-6 0,164-35 0,-86-15 0,-109 28 0,-60 22 0,1 2 0,106-8 0,109 13 0,-195 6 0,-20 0 0,292-9 0,-273 3 0,-1-2 0,126-34 0,71-22 0,-26 6 0,-217 49 0,0-1 0,-2-1 0,1-1 0,-1-1 0,40-32 0,14-6 0,-34 24 0,-2-2 0,-1-1 0,-1-2 0,47-49 0,-50 42 0,-7 9 0,-1 0 0,-2-2 0,24-38 0,-33 43 0,1 2 0,1 0 0,44-44 0,-63 68 0,1 1 0,-1-1 0,1 0 0,-1 1 0,1-1 0,0 1 0,-1-1 0,1 0 0,0 1 0,-1-1 0,1 1 0,0 0 0,0-1 0,-1 1 0,1 0 0,0-1 0,0 1 0,0 0 0,0 0 0,-1 0 0,1 0 0,0 0 0,0 0 0,0 0 0,0 0 0,-1 0 0,1 0 0,0 0 0,0 0 0,0 1 0,0-1 0,-1 0 0,1 1 0,0-1 0,0 0 0,-1 1 0,1-1 0,0 1 0,-1-1 0,1 1 0,0-1 0,-1 1 0,1 0 0,-1-1 0,1 1 0,-1 0 0,1 0 0,0 0 0,16 51 0,-10-28 0,101 250 0,-96-254 0,-12-20 0,1 0 0,-1 0 0,0 0 0,0 0 0,0 0 0,1 0 0,-1 0 0,0 1 0,0-1 0,0 0 0,0 0 0,1 0 0,-1 0 0,0 0 0,0 0 0,0 0 0,1 0 0,-1 0 0,0 0 0,0 0 0,0 0 0,1-1 0,-1 1 0,0 0 0,0 0 0,0 0 0,1 0 0,-1 0 0,0 0 0,0 0 0,0 0 0,0-1 0,0 1 0,1 0 0,-1 0 0,0 0 0,0 0 0,0 0 0,0-1 0,0 1 0,0 0 0,0 0 0,0 0 0,1-1 0,-1 1 0,0 0 0,0-3 0,1 0 0,0 0 0,-1 0 0,0 0 0,0 0 0,0-1 0,0 1 0,0 0 0,0 0 0,-2-3 0,-12-41 0,-2 0 0,-2 0 0,-2 2 0,-2 1 0,-2 0 0,-2 2 0,-34-42 0,52 73 0,0 1 0,-1 0 0,-1 0 0,0 1 0,0 1 0,0 0 0,-20-12 0,27 18 0,-1 0 0,1 1 0,-1-1 0,1 1 0,-1 0 0,0 0 0,1 0 0,-1 1 0,0-1 0,0 1 0,1 0 0,-1 0 0,0 0 0,0 0 0,0 1 0,1-1 0,-1 1 0,0 0 0,1 0 0,-1 1 0,0-1 0,1 1 0,0 0 0,-1-1 0,1 2 0,0-1 0,0 0 0,0 1 0,0-1 0,1 1 0,-4 3 0,-16 20 0,12-14 0,0 0 0,0-1 0,-1 0 0,0-1 0,-1 0 0,0 0 0,-1-2 0,0 1 0,0-2 0,-21 10 0,-17 5 44,35-14-514,0-1 1,-30 8-1,21-9-6356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3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24353 4054 24575,'-14'-187'0,"0"4"0,11 141 0,-3 0 0,-1 1 0,-2 0 0,-25-70 0,13 43 0,-35-133 0,-60-182 0,114 376 0,-344-843 0,294 741 0,-4 2 0,-5 2 0,-122-157 0,123 183 0,34 43 0,-40-43 0,-16-1 0,-137-105 0,-114-48 0,64 74 0,11 5 0,158 87 0,-92-58 0,163 109 0,-1 2 0,0 1 0,0 1 0,-64-15 0,12 12 0,-153-5 0,-84 21 0,139 1 0,-169-3 0,-308 4 0,115 36 0,33-1 0,378-38 0,63-1 0,-105 11 0,8 27 0,25-3 0,-204 15 0,-19 3 0,278-35 0,0 4 0,-101 39 0,-1078 496 0,1205-529 0,-600 230 0,284-121 0,287-105 0,-164 34 0,-98-6 0,89-17 0,-56 19 0,-318 52 0,29-39 0,173-22 0,-15 0 0,-105 15 0,549-66 0,-707 83 0,463-58 0,-204 8 0,-2549-37 0,2663 31 0,149-7 0,39-9 0,-550 31 0,137-44 0,-149 4 0,648 2 0,-73 15 0,29-3 0,-204 19 0,-114 16 0,4 35 0,344-66 0,11-4 0,-74 30 0,126-40 0,1 1 0,1 1 0,-1 0 0,2 0 0,-18 17 0,-39 27 0,16-20 0,-2 2 0,-1-2 0,-1-3 0,-112 42 0,23-30 0,-128 46 0,257-81 0,1 1 0,0 1 0,0 1 0,1 0 0,0 1 0,0 0 0,2 1 0,-1 1 0,2 0 0,-1 1 0,2 0 0,0 1 0,1 0 0,0 1 0,-11 25 0,-9 16 0,16-30 0,-22 52 0,31-62 0,1-5 0,0 0 0,0 0 0,-12 20 0,15-31 0,1 1 0,-1 0 0,0-1 0,0 1 0,0-1 0,-1 0 0,1 1 0,0-1 0,0 0 0,-1 0 0,1 1 0,-1-1 0,1 0 0,-1-1 0,1 1 0,-1 0 0,0 0 0,1-1 0,-1 1 0,0-1 0,0 1 0,1-1 0,-1 0 0,0 1 0,0-1 0,0 0 0,1 0 0,-1-1 0,0 1 0,0 0 0,1 0 0,-5-2 0,-3-2 0,-1-1 0,1 0 0,0 0 0,1-1 0,-1-1 0,1 1 0,0-1 0,1 0 0,0-1 0,0 0 0,0 0 0,1-1 0,0 1 0,-8-20 0,2 4 0,3-2 0,0 1 0,1-1 0,-7-44 0,12 56 0,-2 0 0,0 0 0,0 0 0,-1 1 0,-1 0 0,0 0 0,-10-12 0,8 10 0,-1 0 0,2-1 0,0 0 0,-5-17 0,6 15 0,-1 0 0,0 1 0,-2 0 0,0 1 0,0 0 0,-2 1 0,0 0 0,0 0 0,-17-13 0,14 11 0,-10-5 0,26 22 0,-1 1 0,0-1 0,0 0 0,0 1 0,0-1 0,0 0 0,0 1 0,0-1 0,0 0 0,0 1 0,0-1 0,0 1 0,0-1 0,0 0 0,0 1 0,0-1 0,0 0 0,0 1 0,0-1 0,0 0 0,0 1 0,-1-1 0,1 0 0,0 1 0,0-1 0,0 0 0,-1 0 0,1 1 0,0-1 0,0 0 0,-1 0 0,1 1 0,0-1 0,-1 0 0,1 0 0,0 0 0,-1 0 0,1 1 0,0-1 0,-1 0 0,1 0 0,0 0 0,-1 0 0,1 0 0,0 0 0,-1 0 0,1 0 0,0 0 0,-1 0 0,1 0 0,0 0 0,-1 0 0,1 0 0,0 0 0,-1-1 0,1 1 0,0 0 0,-1 0 0,1 0 0,0 0 0,-1-1 0,1 1 0,4 11 0,0 0 0,1 0 0,0 0 0,1-1 0,0 1 0,0-1 0,11 11 0,9 17 0,0 3 0,49 88 0,-66-111 0,-1 2 0,-1-1 0,0 1 0,-2 0 0,4 26 0,-2-10 0,1 1 0,2-2 0,1 1 0,2-2 0,1 1 0,36 61 0,-47-92 0,-1-1 0,1 1 0,0-1 0,0 1 0,0-1 0,0 0 0,0 0 0,1 0 0,-1-1 0,1 1 0,0-1 0,0 0 0,0 0 0,0 0 0,0 0 0,0-1 0,0 0 0,1 0 0,-1 0 0,0 0 0,1-1 0,-1 1 0,1-1 0,-1 0 0,1-1 0,-1 1 0,8-2 0,9-3 0,1-2 0,-1 0 0,0-1 0,27-15 0,-12 7 0,106-50 0,95-38 0,-45 22 0,71-27 0,-296 136 0,-125 63 0,76-45 0,67-37 0,-1 2 0,-1 0 0,0-2 0,-1 0 0,0-1 0,-30 7 0,-26-2 0,-112 1 0,100-9 0,73-3-91,0 1 0,0 0 0,1 0 0,-1 2 0,1-1 0,0 1 0,0 1 0,0 1 0,1-1 0,0 2 0,0-1 0,0 2 0,1-1 0,-15 15 0,8-5-6735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24575,'-6'75'0,"0"4"0,6 392 0,0-470 0,0 0 0,0 0 0,0 0 0,0 0 0,0 0 0,0 1 0,0-1 0,0 0 0,-1 0 0,1 0 0,0 0 0,-1 0 0,1 0 0,0 0 0,-1 0 0,0 0 0,1 0 0,-1 0 0,1 0 0,-1 0 0,0-1 0,0 1 0,1 0 0,-2 0 0,0-1 0,1 1 0,0-1 0,-1 0 0,1 0 0,0 0 0,0 0 0,0 0 0,0-1 0,-1 1 0,1 0 0,0 0 0,-1-1 0,1 1 0,0-1 0,0 1 0,0-1 0,0 1 0,0-1 0,0 0 0,0 0 0,0 1 0,-1-3 0,-24-20 0,-45-52 0,64 66 0,-16-22 0,19 24 0,-1 0 0,-1 1 0,1-1 0,-1 1 0,0 0 0,-13-10 0,25 21 0,-1-1 0,0 1 0,0 1 0,-1 0 0,8 10 0,12 16 0,-11-19 0,1 0 0,17 12 0,-14-12 0,-6-4 0,-5-3 0,1 0 0,0-1 0,0 0 0,0-1 0,12 6 0,-17-9 0,0-1 0,1 1 0,0 0 0,-1-1 0,1 0 0,-1 1 0,2-1 0,-2 0 0,1 0 0,-1-1 0,1 1 0,0 0 0,-1-1 0,1 0 0,-1 1 0,0-1 0,1 0 0,0-1 0,-1 1 0,0 0 0,0-1 0,3-1 0,0-2 0,0 0 0,0 0 0,0 0 0,6-11 0,3-2 0,-4 5 0,-1-1 0,0 1 0,8-21 0,-11 23 0,-1 0 0,1 1 0,0-1 0,1 2 0,0-1 0,0 0 0,12-9 0,-1 7 0,-11 11 0,-11 11 0,-12 15 0,0-1 0,-2-1 0,-2 0 0,-36 34 0,46-49-170,-1 0-1,0-1 0,0 0 1,-1-1-1,0 0 0,0-1 1,-17 5-1,21-7-6655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28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24575,'3'1'0,"0"0"0,0 0 0,0 1 0,0-1 0,-1 0 0,1 1 0,-1 0 0,1-1 0,-1 1 0,1 0 0,-1 1 0,0-1 0,0 0 0,2 3 0,3 3 0,257 257 0,-209-209 0,1-2 0,113 81 0,-133-114 0,1-1 0,1-2 0,1-2 0,65 19 0,-55-19 0,457 142 0,0-14 0,-309-94 0,29 9 0,157 45 0,-111-34 0,-101-35 0,25 12 0,-96-25 0,45 4 0,1-7 0,195 2 0,-202-18 0,130 8 0,-205-5 0,-1 3 0,76 20 0,-86-18 0,0-3 0,1-2 0,-1-3 0,88-5 0,61 4 0,14 20 0,145 5 0,7364-29 0,-7627 7 0,170 31 0,-154-18 0,677 82 0,14-70 0,-284-19 0,-121 2 0,159-30 0,393 4 0,-603 16 0,567 38 0,75 0 0,-797-33 0,215 35 0,-48-3 0,125-20 0,-196-11 0,312-1 0,-458-15 0,-1-6 0,164-35 0,-86-15 0,-109 28 0,-60 22 0,1 2 0,106-8 0,109 13 0,-195 6 0,-20 0 0,292-9 0,-273 3 0,-1-2 0,126-34 0,71-22 0,-26 6 0,-217 49 0,0-1 0,-2-1 0,1-1 0,-1-1 0,40-32 0,14-6 0,-34 24 0,-2-2 0,-1-1 0,-1-2 0,47-49 0,-50 42 0,-7 9 0,-1 0 0,-2-2 0,24-38 0,-33 43 0,1 2 0,1 0 0,44-44 0,-63 68 0,1 1 0,-1-1 0,1 0 0,-1 1 0,1-1 0,0 1 0,-1-1 0,1 0 0,0 1 0,-1-1 0,1 1 0,0 0 0,0-1 0,-1 1 0,1 0 0,0-1 0,0 1 0,0 0 0,0 0 0,-1 0 0,1 0 0,0 0 0,0 0 0,0 0 0,0 0 0,-1 0 0,1 0 0,0 0 0,0 0 0,0 1 0,0-1 0,-1 0 0,1 1 0,0-1 0,0 0 0,-1 1 0,1-1 0,0 1 0,-1-1 0,1 1 0,0-1 0,-1 1 0,1 0 0,-1-1 0,1 1 0,-1 0 0,1 0 0,0 0 0,16 51 0,-10-28 0,101 250 0,-96-254 0,-12-20 0,1 0 0,-1 0 0,0 0 0,0 0 0,0 0 0,1 0 0,-1 0 0,0 1 0,0-1 0,0 0 0,0 0 0,1 0 0,-1 0 0,0 0 0,0 0 0,0 0 0,1 0 0,-1 0 0,0 0 0,0 0 0,0 0 0,1-1 0,-1 1 0,0 0 0,0 0 0,0 0 0,1 0 0,-1 0 0,0 0 0,0 0 0,0 0 0,0-1 0,0 1 0,1 0 0,-1 0 0,0 0 0,0 0 0,0 0 0,0-1 0,0 1 0,0 0 0,0 0 0,0 0 0,1-1 0,-1 1 0,0 0 0,0-3 0,1 0 0,0 0 0,-1 0 0,0 0 0,0 0 0,0-1 0,0 1 0,0 0 0,0 0 0,-2-3 0,-12-41 0,-2 0 0,-2 0 0,-2 2 0,-2 1 0,-2 0 0,-2 2 0,-34-42 0,52 73 0,0 1 0,-1 0 0,-1 0 0,0 1 0,0 1 0,0 0 0,-20-12 0,27 18 0,-1 0 0,1 1 0,-1-1 0,1 1 0,-1 0 0,0 0 0,1 0 0,-1 1 0,0-1 0,0 1 0,1 0 0,-1 0 0,0 0 0,0 0 0,0 1 0,1-1 0,-1 1 0,0 0 0,1 0 0,-1 1 0,0-1 0,1 1 0,0 0 0,-1-1 0,1 2 0,0-1 0,0 0 0,0 1 0,0-1 0,1 1 0,-4 3 0,-16 20 0,12-14 0,0 0 0,0-1 0,-1 0 0,0-1 0,-1 0 0,0 0 0,-1-2 0,0 1 0,0-2 0,-21 10 0,-17 5 44,35-14-514,0-1 1,-30 8-1,21-9-6356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3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24353 4054 24575,'-14'-187'0,"0"4"0,11 141 0,-3 0 0,-1 1 0,-2 0 0,-25-70 0,13 43 0,-35-133 0,-60-182 0,114 376 0,-344-843 0,294 741 0,-4 2 0,-5 2 0,-122-157 0,123 183 0,34 43 0,-40-43 0,-16-1 0,-137-105 0,-114-48 0,64 74 0,11 5 0,158 87 0,-92-58 0,163 109 0,-1 2 0,0 1 0,0 1 0,-64-15 0,12 12 0,-153-5 0,-84 21 0,139 1 0,-169-3 0,-308 4 0,115 36 0,33-1 0,378-38 0,63-1 0,-105 11 0,8 27 0,25-3 0,-204 15 0,-19 3 0,278-35 0,0 4 0,-101 39 0,-1078 496 0,1205-529 0,-600 230 0,284-121 0,287-105 0,-164 34 0,-98-6 0,89-17 0,-56 19 0,-318 52 0,29-39 0,173-22 0,-15 0 0,-105 15 0,549-66 0,-707 83 0,463-58 0,-204 8 0,-2549-37 0,2663 31 0,149-7 0,39-9 0,-550 31 0,137-44 0,-149 4 0,648 2 0,-73 15 0,29-3 0,-204 19 0,-114 16 0,4 35 0,344-66 0,11-4 0,-74 30 0,126-40 0,1 1 0,1 1 0,-1 0 0,2 0 0,-18 17 0,-39 27 0,16-20 0,-2 2 0,-1-2 0,-1-3 0,-112 42 0,23-30 0,-128 46 0,257-81 0,1 1 0,0 1 0,0 1 0,1 0 0,0 1 0,0 0 0,2 1 0,-1 1 0,2 0 0,-1 1 0,2 0 0,0 1 0,1 0 0,0 1 0,-11 25 0,-9 16 0,16-30 0,-22 52 0,31-62 0,1-5 0,0 0 0,0 0 0,-12 20 0,15-31 0,1 1 0,-1 0 0,0-1 0,0 1 0,0-1 0,-1 0 0,1 1 0,0-1 0,0 0 0,-1 0 0,1 1 0,-1-1 0,1 0 0,-1-1 0,1 1 0,-1 0 0,0 0 0,1-1 0,-1 1 0,0-1 0,0 1 0,1-1 0,-1 0 0,0 1 0,0-1 0,0 0 0,1 0 0,-1-1 0,0 1 0,0 0 0,1 0 0,-5-2 0,-3-2 0,-1-1 0,1 0 0,0 0 0,1-1 0,-1-1 0,1 1 0,0-1 0,1 0 0,0-1 0,0 0 0,0 0 0,1-1 0,0 1 0,-8-20 0,2 4 0,3-2 0,0 1 0,1-1 0,-7-44 0,12 56 0,-2 0 0,0 0 0,0 0 0,-1 1 0,-1 0 0,0 0 0,-10-12 0,8 10 0,-1 0 0,2-1 0,0 0 0,-5-17 0,6 15 0,-1 0 0,0 1 0,-2 0 0,0 1 0,0 0 0,-2 1 0,0 0 0,0 0 0,-17-13 0,14 11 0,-10-5 0,26 22 0,-1 1 0,0-1 0,0 0 0,0 1 0,0-1 0,0 0 0,0 1 0,0-1 0,0 0 0,0 1 0,0-1 0,0 1 0,0-1 0,0 0 0,0 1 0,0-1 0,0 0 0,0 1 0,0-1 0,0 0 0,0 1 0,-1-1 0,1 0 0,0 1 0,0-1 0,0 0 0,-1 0 0,1 1 0,0-1 0,0 0 0,-1 0 0,1 1 0,0-1 0,-1 0 0,1 0 0,0 0 0,-1 0 0,1 1 0,0-1 0,-1 0 0,1 0 0,0 0 0,-1 0 0,1 0 0,0 0 0,-1 0 0,1 0 0,0 0 0,-1 0 0,1 0 0,0 0 0,-1 0 0,1 0 0,0 0 0,-1-1 0,1 1 0,0 0 0,-1 0 0,1 0 0,0 0 0,-1-1 0,1 1 0,4 11 0,0 0 0,1 0 0,0 0 0,1-1 0,0 1 0,0-1 0,11 11 0,9 17 0,0 3 0,49 88 0,-66-111 0,-1 2 0,-1-1 0,0 1 0,-2 0 0,4 26 0,-2-10 0,1 1 0,2-2 0,1 1 0,2-2 0,1 1 0,36 61 0,-47-92 0,-1-1 0,1 1 0,0-1 0,0 1 0,0-1 0,0 0 0,0 0 0,1 0 0,-1-1 0,1 1 0,0-1 0,0 0 0,0 0 0,0 0 0,0 0 0,0-1 0,0 0 0,1 0 0,-1 0 0,0 0 0,1-1 0,-1 1 0,1-1 0,-1 0 0,1-1 0,-1 1 0,8-2 0,9-3 0,1-2 0,-1 0 0,0-1 0,27-15 0,-12 7 0,106-50 0,95-38 0,-45 22 0,71-27 0,-296 136 0,-125 63 0,76-45 0,67-37 0,-1 2 0,-1 0 0,0-2 0,-1 0 0,0-1 0,-30 7 0,-26-2 0,-112 1 0,100-9 0,73-3-91,0 1 0,0 0 0,1 0 0,-1 2 0,1-1 0,0 1 0,0 1 0,0 1 0,1-1 0,0 2 0,0-1 0,0 2 0,1-1 0,-15 15 0,8-5-6735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24575,'-6'75'0,"0"4"0,6 392 0,0-470 0,0 0 0,0 0 0,0 0 0,0 0 0,0 0 0,0 1 0,0-1 0,0 0 0,-1 0 0,1 0 0,0 0 0,-1 0 0,1 0 0,0 0 0,-1 0 0,0 0 0,1 0 0,-1 0 0,1 0 0,-1 0 0,0-1 0,0 1 0,1 0 0,-2 0 0,0-1 0,1 1 0,0-1 0,-1 0 0,1 0 0,0 0 0,0 0 0,0 0 0,0-1 0,-1 1 0,1 0 0,0 0 0,-1-1 0,1 1 0,0-1 0,0 1 0,0-1 0,0 1 0,0-1 0,0 0 0,0 0 0,0 1 0,-1-3 0,-24-20 0,-45-52 0,64 66 0,-16-22 0,19 24 0,-1 0 0,-1 1 0,1-1 0,-1 1 0,0 0 0,-13-10 0,25 21 0,-1-1 0,0 1 0,0 1 0,-1 0 0,8 10 0,12 16 0,-11-19 0,1 0 0,17 12 0,-14-12 0,-6-4 0,-5-3 0,1 0 0,0-1 0,0 0 0,0-1 0,12 6 0,-17-9 0,0-1 0,1 1 0,0 0 0,-1-1 0,1 0 0,-1 1 0,2-1 0,-2 0 0,1 0 0,-1-1 0,1 1 0,0 0 0,-1-1 0,1 0 0,-1 1 0,0-1 0,1 0 0,0-1 0,-1 1 0,0 0 0,0-1 0,3-1 0,0-2 0,0 0 0,0 0 0,0 0 0,6-11 0,3-2 0,-4 5 0,-1-1 0,0 1 0,8-21 0,-11 23 0,-1 0 0,1 1 0,0-1 0,1 2 0,0-1 0,0 0 0,12-9 0,-1 7 0,-11 11 0,-11 11 0,-12 15 0,0-1 0,-2-1 0,-2 0 0,-36 34 0,46-49-170,-1 0-1,0-1 0,0 0 1,-1-1-1,0 0 0,0-1 1,-17 5-1,21-7-6655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03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16279 3124 24575,'-1'-14'0,"-1"-1"0,-1 0 0,0 1 0,-7-22 0,-4-15 0,-3-35 0,-15-66 0,-11-157 0,-7-112 0,40 328 0,4 1 0,8-133 0,1 76 0,-16-270 0,0-10 0,14 394 0,0 20 0,-1 0 0,0 0 0,-1 0 0,-6-30 0,6 40 0,-1 0 0,0 1 0,0-1 0,0 0 0,-1 1 0,0-1 0,1 1 0,-2 0 0,1 0 0,0 0 0,-1 0 0,0 1 0,0-1 0,0 1 0,0 0 0,0 0 0,-1 0 0,1 1 0,-6-2 0,-45-17 0,-1 3 0,-1 3 0,-95-14 0,53 11 0,-169-17 0,90 15 0,-60-22 0,-36-5 0,-33 31 0,172 13 0,-311-7 0,-352-20 0,496 5 0,-855-32 0,842 72 0,-29-1 0,203-13 0,-316 15 0,-460 36 0,-3-42 0,397-7 0,-342 23 0,29-1 0,90 0 0,410-25 0,-148 3 0,448 1 0,1 0 0,0 3 0,0 1 0,-63 23 0,54-16 0,0-1 0,-57 8 0,-286 20 0,178-23 0,-237 54 0,212-25 0,-458 34 0,206-80 0,235-5 0,140 2 0,0 6 0,-133 22 0,26 2 0,121-19 0,-94 22 0,185-30 0,0-1 0,0 1 0,0-1 0,0 2 0,0-1 0,0 1 0,1 0 0,0 0 0,-1 0 0,1 1 0,0 0 0,0 0 0,1 0 0,-1 0 0,1 1 0,-7 9 0,7-6 0,1 0 0,0 0 0,0 0 0,1 1 0,0-1 0,1 1 0,-1-1 0,2 1 0,-1-1 0,1 1 0,2 12 0,12 384 0,-3-307 0,41 176 0,-34-191 0,2-3 0,-9-36 0,8 56 0,9 316 0,-27-377 0,0-25 0,0 0 0,-1 0 0,-1 0 0,0-1 0,-6 23 0,7-35 0,0-1 0,0 1 0,0-1 0,-1 1 0,1-1 0,0 1 0,0-1 0,-1 1 0,1-1 0,0 1 0,-1-1 0,1 0 0,-1 1 0,1-1 0,-1 0 0,1 1 0,-1-1 0,1 0 0,0 0 0,-1 0 0,1 1 0,-1-1 0,0 0 0,1 0 0,-1 0 0,1 0 0,-1 0 0,1 0 0,-1 0 0,1 0 0,-1 0 0,1 0 0,-1 0 0,1 0 0,-1 0 0,1 0 0,-1-1 0,0 1 0,1 0 0,0 0 0,-1 0 0,1-1 0,-1 1 0,0-1 0,-23-16 0,21 14 0,-26-22 0,1-1 0,2-2 0,0 0 0,2-2 0,-21-32 0,25 35 0,-1 2 0,-1 0 0,-1 2 0,-1 0 0,-29-19 0,15 11 0,-44-47 0,82 77 0,-1 0 0,0-1 0,0 1 0,0 0 0,0 0 0,0 0 0,0-1 0,0 1 0,-1 0 0,1 1 0,0-1 0,-1 0 0,1 0 0,0 0 0,-1 1 0,1-1 0,-3 0 0,8 22 0,27 42 0,21 19 0,-15-27 0,55 113 0,-77-140 0,0 0 0,2-2 0,1 0 0,1-1 0,1 0 0,1-2 0,2-1 0,44 36 0,-65-56 0,-1-1 0,1 1 0,0 0 0,0-1 0,0 1 0,0-1 0,0 0 0,0 0 0,0 1 0,1-1 0,-1-1 0,0 1 0,1 0 0,-1-1 0,0 1 0,1-1 0,-1 1 0,4-1 0,-4-1 0,0-1 0,-1 1 0,1 0 0,0-1 0,0 1 0,-1-1 0,1 0 0,-1 1 0,1-1 0,-1 0 0,0 0 0,0 0 0,0 0 0,0 0 0,0 0 0,0 0 0,-1 0 0,1-1 0,0-3 0,8-18 0,0 0 0,2 0 0,0 1 0,2 1 0,0 0 0,1 1 0,2 0 0,0 1 0,1 1 0,1 0 0,1 2 0,0 0 0,1 1 0,1 1 0,32-18 0,-40 25 0,-1 0 0,0-1 0,0-1 0,0 0 0,-1-1 0,-1 0 0,0 0 0,-1-1 0,10-14 0,-2-4 0,-2-1 0,23-62 0,-34 84 0,0 0 0,0 0 0,1 1 0,0-1 0,1 1 0,0 0 0,0 1 0,0-1 0,1 1 0,1 0 0,-1 1 0,1 0 0,0 0 0,0 1 0,1 0 0,-1 0 0,13-4 0,-21 9 0,0 0 0,0 0 0,0 1 0,-1-1 0,1 0 0,0 1 0,0-1 0,0 0 0,0 0 0,0 1 0,0-1 0,0 0 0,0 1 0,0-1 0,0 0 0,0 1 0,0-1 0,0 0 0,1 0 0,-1 1 0,0-1 0,0 0 0,0 1 0,0-1 0,0 0 0,1 0 0,-1 1 0,0-1 0,0 0 0,0 0 0,1 0 0,-1 1 0,0-1 0,0 0 0,1 0 0,-1 0 0,0 0 0,0 1 0,1-1 0,-1 0 0,0 0 0,1 0 0,-1 0 0,0 0 0,0 0 0,1 0 0,-1 0 0,0 0 0,1 0 0,-1 0 0,0 0 0,1 0 0,-1 0 0,0 0 0,0 0 0,1 0 0,-1-1 0,0 1 0,1 0 0,-1 0 0,0 0 0,0 0 0,1-1 0,-16 24 0,-74 68 0,66-71 0,1 1 0,1 2 0,1 0 0,0 1 0,2 1 0,-29 54 0,41-65 0,-19 44 0,-3-2 0,-61 94 0,81-140-39,-1-1 0,-1 1 0,0-2 0,0 1 0,-1-2 0,-15 10 0,6-4-1053,0 0-5734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10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24575,'1'6'0,"1"1"0,0-1 0,1 1 0,-1-1 0,1 0 0,0 0 0,1 0 0,-1 0 0,1-1 0,6 6 0,0 5 0,3 3 0,-1-1 0,2 0 0,0-1 0,2-1 0,-1 0 0,2-1 0,0-1 0,30 20 0,510 280 0,-265-159 0,-140-72 0,-6-14 0,272 87 0,-132-55 0,-154-56 0,228 45 0,-198-55 0,534 123 0,-169-24 0,55 11 0,-308-104 0,13 3 0,567 131 0,788 134 0,-855-150 0,15-62 0,-272-91 0,-145-6 0,-96 9 0,686 3 0,-885-17 0,126-23 0,86-35 0,80-38 0,70-14 0,-349 94 0,-1-5 0,-1-4 0,-2-4 0,178-88 0,-46-14 0,-65 37 0,-148 87 0,-1-2 0,-1 1 0,0-2 0,0 0 0,-2-1 0,0-1 0,18-28 0,32-35 0,6 0 0,89-135 0,59-65 0,-66 92 0,-3 3 0,-141 175 0,-1-1 0,0 1 0,-1-1 0,0-1 0,5-13 0,-7 14 0,1 0 0,1 0 0,-1 1 0,2 0 0,11-16 0,-18 25 0,1 1 0,-1-1 0,1 1 0,-1-1 0,1 1 0,-1-1 0,1 1 0,-1-1 0,1 1 0,0-1 0,-1 1 0,1 0 0,0-1 0,-1 1 0,1 0 0,0-1 0,-1 1 0,1 0 0,0 0 0,0 0 0,-1 0 0,1 0 0,0 0 0,-1 0 0,1 0 0,0 0 0,0 0 0,-1 0 0,2 0 0,-1 1 0,0 0 0,0 0 0,0 0 0,0 0 0,0 0 0,0 1 0,0-1 0,0 0 0,0 0 0,0 1 0,-1-1 0,1 0 0,-1 1 0,1 0 0,13 62 0,-12-50 0,12 122 0,1 3 0,-10-92 0,-1 1 0,-5 68 0,2-2 0,-14-183 0,-43-127 0,7 31 0,32 99 0,-8-75 0,25 138 0,-2-18 0,-1 0 0,0 1 0,-2-1 0,-8-24 0,12 44 0,0 0 0,1 0 0,-1 1 0,1-1 0,-1 0 0,0 1 0,0-1 0,1 1 0,-1-1 0,0 1 0,0-1 0,0 1 0,0-1 0,1 1 0,-1 0 0,0-1 0,0 1 0,0 0 0,0 0 0,0 0 0,0 0 0,0 0 0,0 0 0,0 0 0,0 0 0,0 0 0,0 0 0,0 1 0,1-1 0,-1 0 0,0 1 0,0-1 0,0 0 0,0 1 0,0-1 0,1 1 0,-1-1 0,0 1 0,0 0 0,0 0 0,-40 31 0,34-26 0,-9 8 0,-13 12 0,-1 0 0,-1-3 0,-1 0 0,-1-2 0,-65 30 0,77-43 0,-8 4 0,0-1 0,0-1 0,-1-2 0,0-1 0,-1-1 0,-44 3 0,-88 1-1365,122-5-5461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12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0 157 24575,'0'685'0,"2"-652"0,1-1 0,9 35 0,-4-17 0,-10-89 0,3-68 0,1 29 0,-2-699-1365,0 755-5461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15.9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83 653 24575,'-1'-22'0,"-2"-1"0,-1 1 0,0-1 0,-2 1 0,-1 0 0,-9-20 0,7 19 0,2 0 0,0 0 0,1-1 0,1 0 0,-2-30 0,10-251 0,-3 1014-1365,0-687-5461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9:08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31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24575,'13'2'0,"0"1"0,0 0 0,0 0 0,0 2 0,0 0 0,-1 0 0,0 1 0,21 14 0,-4-4 0,28 14 0,2-1 0,-2 2 0,-1 3 0,-1 2 0,75 66 0,-117-90 0,1-2 0,1 0 0,29 16 0,15 10 0,20 12 0,163 74 0,-147-77 0,94 34 0,-111-49 0,344 105 0,-297-99 0,248 82 0,75 21 0,-312-104 0,194 25 0,-103-35 0,238 35 0,-331-35 0,287 45 0,-281-61 0,158-11 0,-107-1 0,574 23 0,213 57 0,-398-20 0,-52-50 0,-320-9 0,2000 2 0,-1553 31 0,-4 37 0,-62-5 0,53-33 0,-12-33 0,-208-2 0,186 31 0,-346-10 0,-75-10 0,226 22 0,1 36 0,347 48 0,60-37 0,-194-15 0,-301-23 0,733 18 0,-848-54 0,145-5 0,-74-31 0,-26 3 0,-207 28 0,40-2 0,121-25 0,438-53 0,-268 45 0,-270 20 0,108-34 0,-116 26 0,465-140 0,-491 145 0,0 4 0,80-8 0,-15 3 0,254-65 0,-325 67 0,-1-3 0,-1-2 0,102-57 0,49-30 0,-146 79 0,-1-3 0,-2-3 0,121-92 0,-149 93 0,65-82 0,-54 59 0,-30 32 0,-1-1 0,-1-1 0,21-46 0,32-48 0,-73 125 0,-1 0 0,0 1 0,1-1 0,-1 0 0,0 0 0,1 1 0,-1-1 0,1 0 0,-1 1 0,1-1 0,0 1 0,-1-1 0,1 1 0,0-1 0,-1 1 0,1-1 0,0 1 0,-1 0 0,1-1 0,0 1 0,0 0 0,0 0 0,-1-1 0,1 1 0,0 0 0,0 0 0,0 0 0,0 0 0,-1 0 0,1 0 0,0 0 0,0 0 0,0 1 0,-1-1 0,1 0 0,0 0 0,0 1 0,-1-1 0,3 1 0,-1 1 0,0 1 0,0-1 0,-1 1 0,1-1 0,0 1 0,-1 0 0,0-1 0,1 1 0,-1 0 0,0 0 0,-1 0 0,2 5 0,13 85 0,5 171 0,-3-14 0,-7-87 0,-14-249 0,-4 1 0,-20-89 0,22 126 0,1-1 0,5-82 0,-3-36 0,2 164 0,1 0 0,-1 1 0,0-1 0,0 0 0,0 1 0,0 0 0,-1-1 0,1 1 0,-1 0 0,1-1 0,-1 1 0,0 0 0,0 0 0,0 0 0,0 0 0,0 1 0,0-1 0,0 1 0,-1-1 0,1 1 0,0 0 0,-1 0 0,1 0 0,-1 0 0,0 0 0,1 0 0,-1 1 0,0-1 0,-4 1 0,-12-2 0,0 0 0,0 2 0,-23 2 0,21-1 0,-325 3-1365,321-4-5461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37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24338 4155 24575,'0'-1532'0,"-3"1414"0,-6-1 0,-4 2 0,-6 0 0,-58-199 0,29 161 0,-100-217 0,113 306 0,-3 1 0,-2 2 0,-4 1 0,-2 3 0,-69-70 0,49 64 0,-3 3 0,-3 4 0,-153-97 0,-11 18 0,143 82 0,-3 5 0,-2 4 0,-110-37 0,173 73 0,-1 2 0,0 1 0,-39-2 0,0 0 0,-193-31 0,-413-6 0,-227 31 0,522 5 0,-115 34 0,269-7 0,148-12 0,-145 7 0,-344 62 0,395-28 0,-181 72 0,134-40 0,142-48 0,0 4 0,3 3 0,1 4 0,-77 53 0,10-9 0,-182 78 0,-112 63 0,231-82 0,-45 27 0,-217 65 0,73-42 0,107-36 0,214-119 0,-2-3 0,-163 51 0,-174 11 0,-290 20 0,22-97 0,496-23 0,-24 2 0,-1131-33 0,1176 19 0,-635-23 0,719 34 0,-98-15 0,23 2 0,-812 0 0,607 19 0,-1797-24 0,2014 16 0,2-1 0,-247 21 0,293 5 0,66-12 0,-1-2 0,-41 4 0,-501 10 0,266-13 0,29 19 0,-5-1 0,-547-24 0,35-1 0,759 1 0,0 2 0,1 2 0,-1 2 0,1 1 0,1 2 0,0 1 0,-58 27 0,33-11 0,29-13 0,0 1 0,-45 29 0,-233 171 0,173-116 0,129-95 0,-80 52 0,79-49 0,1 0 0,-1 0 0,1 0 0,1 1 0,-1 0 0,1 1 0,-7 12 0,-106 175 0,64-109 0,12 4 0,39-76 0,-1 0 0,-1 0 0,0-1 0,-1 1 0,-1-2 0,0 1 0,-21 22 0,29-35 0,0-1 0,0 1 0,0 0 0,0 0 0,0-1 0,0 1 0,0-1 0,0 1 0,0-1 0,0 1 0,0-1 0,-1 0 0,1 0 0,0 1 0,0-1 0,0 0 0,-1 0 0,1 0 0,0 0 0,0-1 0,-1 1 0,1 0 0,-2-1 0,0 0 0,0-1 0,0 1 0,0-1 0,1 0 0,-1 0 0,0 0 0,1 0 0,-5-5 0,-3-4 0,1-1 0,-15-25 0,24 36 0,-31-57 0,3-2 0,-22-66 0,25 58 0,-51-98 0,70 156 0,1-1 0,0 1 0,1-2 0,0 1 0,-3-17 0,6 27 0,1 1 0,0-1 0,0 1 0,0-1 0,-1 1 0,1-1 0,0 1 0,0-1 0,0 1 0,0-1 0,0 1 0,0-1 0,0 1 0,0-1 0,0 1 0,0-1 0,1 1 0,-1-1 0,0 1 0,0-1 0,0 1 0,1-1 0,-1 1 0,0-1 0,0 1 0,1 0 0,-1-1 0,0 1 0,1-1 0,-1 1 0,1 0 0,-1-1 0,1 1 0,16 6 0,17 23 0,9 20 0,-1 2 0,38 62 0,-60-80 0,-1 1 0,-1 1 0,-2 0 0,23 74 0,-37-97 0,0 1 0,-1-1 0,0 22 0,-2-24 0,1 0 0,1 0 0,0 0 0,0 0 0,5 18 0,-4-25 0,-1-1 0,0 0 0,1 1 0,0-1 0,0 0 0,-1 0 0,1-1 0,0 1 0,1 0 0,-1 0 0,0-1 0,0 0 0,1 1 0,-1-1 0,1 0 0,-1 0 0,1 0 0,-1 0 0,1-1 0,0 1 0,-1-1 0,1 0 0,0 1 0,-1-1 0,1 0 0,0-1 0,5 0 0,4 0 0,-1-1 0,1 0 0,0-1 0,-1 0 0,12-5 0,119-61 0,-50 21 0,25-12 0,-64 31 0,1 2 0,83-28 0,-109 46 0,-1-1 0,0-1 0,44-25 0,-68 34-114,-3 2 91,1 0 0,-1 0 0,0 0 1,1 0-1,-1 0 0,1 0 0,-1 0 1,0 0-1,1 0 0,-1 0 0,0 0 1,1-1-1,-1 1 0,0 0 0,1 0 1,-1 0-1,0-1 0,1 1 1,-1 0-1,0 0 0,0-1 0,1 1 1,-1 0-1,0-1 0,0 1 0,1 0 1,-1-1-1,0 1 0,0 0 0,0-1 1,0 1-1,0-1 0,0 1 0,0 0 1,1-1-1,-1 1 0,0 0 0,0-1 1,0 1-1,0-1 0,-1 1 1,1 0-1,0-1 0,0 1 0,0 0 1,0-1-1,0 1 0,0-1 0,-1 1 1,1 0-1,0 0 0,0-1 0,0 1 1,-1-1-1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04.1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13223 3047 24575,'0'-3'0,"1"-145"0,-33-271 0,14 343 0,-2 2 0,-4 1 0,-44-97 0,-39-117 0,38 10 0,-18-62 0,61 255 0,-71-155 0,76 199 0,-3 1 0,-1 1 0,-1 1 0,-2 2 0,-63-61 0,21 33 0,-139-96 0,155 127 0,-2 3 0,-114-44 0,105 47 0,0-1 0,-219-81 0,239 95 0,0 1 0,-1 3 0,0 1 0,-70-2 0,-37 7 0,-1 7 0,1 7 0,-185 36 0,-161 45 0,456-81 0,-59 26 0,-16 4 0,-117 5 0,147-32 0,-97 29 0,-21 10 0,-302 37 0,319-61 0,-128 24 0,-409 55 0,629-99 0,-603 85 0,-192 72 0,529-91 0,-24 3 0,-72-21 0,3-1 0,95-22 0,154-18 0,-834 70 0,539-46 0,426-33 0,0 4 0,-122 33 0,-77 41 0,-288 132 0,549-210 0,-3-1 0,1 2 0,0 0 0,0 1 0,-19 14 0,32-20 0,-1 0 0,0 1 0,1-1 0,0 1 0,0 0 0,0 0 0,0 0 0,1 0 0,0 0 0,-1 1 0,2-1 0,-1 1 0,0-1 0,1 1 0,0 0 0,0-1 0,0 1 0,1 0 0,-1 0 0,2 7 0,11 104 0,1 23 0,-13-128 0,-1 33 0,2-1 0,3 1 0,1-1 0,11 45 0,-5-38 0,7 65 0,-10-93 0,-8-21 0,1-1 0,-1 0 0,0 0 0,1 1 0,-1-1 0,1 0 0,-1 0 0,1 0 0,-1 1 0,1-1 0,-1 0 0,1 0 0,0 0 0,-1 0 0,1 0 0,-1 0 0,1 0 0,-1 0 0,1 0 0,-1 0 0,1-1 0,-1 1 0,1 0 0,-1 0 0,2-1 0,34-30 0,-26 19 0,28-26 0,434-399 0,-464 429 0,0 1 0,-1-2 0,0 1 0,0-1 0,-1 0 0,-1 0 0,1 0 0,-1-1 0,6-18 0,8-14 0,-12 32 0,-6 16 0,-8 19 0,-14 29 0,-3 0 0,-36 58 0,-74 99 0,-15 25 0,135-211 0,0-1 0,-2-1 0,-25 29 0,38-49 0,0-1 0,-1 0 0,1 1 0,-1-1 0,1-1 0,-1 1 0,0 0 0,1-1 0,-1 0 0,0 0 0,0 0 0,0 0 0,0 0 0,0-1 0,0 0 0,-1 0 0,1 0 0,0 0 0,0-1 0,0 0 0,0 0 0,0 0 0,-4-1 0,-14-6 0,0 0 0,-38-20 0,40 18 0,-42-19 0,25 13 0,0-2 0,1-1 0,1-1 0,1-3 0,-44-36 0,73 53 0,0 1 0,1-1 0,0 0 0,0 0 0,0-1 0,1 1 0,0-1 0,0 0 0,-3-12 0,3 10 0,0 0 0,-1 1 0,0-1 0,-9-14 0,-12-14 0,17 23 0,15 21 0,64 81 0,-42-50 0,1 0 0,54 48 0,-76-80 0,0 0 0,1-1 0,-1-1 0,1 1 0,1-2 0,-1 1 0,0-1 0,1 0 0,0-1 0,-1 0 0,16 0 0,-2 0 0,-1-1 0,0-2 0,0 0 0,23-4 0,5-6-1365,-6 0-5461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08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24575,'7'2'0,"0"0"0,0 0 0,0 1 0,0 0 0,-1 0 0,1 0 0,-1 1 0,0 0 0,0 1 0,0-1 0,9 11 0,3 0 0,63 48 0,10 11 0,2-5 0,167 93 0,-19-31 0,-130-67 0,3-4 0,146 52 0,-167-79 0,-11-2 0,141 31 0,57-4 0,283 49 0,862 127 0,-806-96 0,-568-128 0,97 6 0,-40-6 0,443 66 0,-61-7 0,-47-40 0,0-32 0,-176 0 0,2572 2 0,-2548-23 0,-70 2 0,72 13 0,77-5 0,-251 4 0,131-28 0,-9-6 0,-81 16 0,186-57 0,-184 39 0,-90 27 0,-1-3 0,69-31 0,-105 37 0,309-155 0,-308 151 0,0-1 0,-1-2 0,-1-2 0,58-55 0,-40 31 0,3 2 0,76-52 0,-6 7 0,-89 60 0,59-67 0,-23 22 0,-44 47 0,38-56 0,-43 53 0,47-49 0,-69 81 0,0 0 0,-1 0 0,1 0 0,0 0 0,0 0 0,0 0 0,0 0 0,-1 0 0,1 0 0,0 1 0,0-1 0,1 0 0,-1 1 0,0-1 0,0 1 0,0-1 0,0 1 0,0 0 0,1-1 0,-1 1 0,0 0 0,0 0 0,0 0 0,1 0 0,-1 0 0,0 0 0,0 0 0,1 0 0,-1 1 0,0-1 0,0 0 0,0 1 0,0-1 0,1 1 0,-1-1 0,0 1 0,0 0 0,0-1 0,0 1 0,0 0 0,0 0 0,-1-1 0,1 1 0,0 0 0,0 0 0,0 0 0,-1 0 0,1 0 0,-1 0 0,1 1 0,0 0 0,4 10 0,-1-1 0,0 1 0,0 0 0,1 17 0,-1-10 0,22 90 0,21 206 0,-45-265 0,-54-189 0,-54-176 0,90 271 0,4 11 0,-1 0 0,-1 1 0,-30-49 0,42 79 0,0 0 0,0-1 0,0 1 0,0 0 0,0 0 0,-1 0 0,1 1 0,-1-1 0,1 0 0,-1 1 0,0 0 0,0-1 0,1 1 0,-1 0 0,0 1 0,0-1 0,0 0 0,0 1 0,0 0 0,0 0 0,0 0 0,0 0 0,0 0 0,-5 1 0,-7 2 0,1 1 0,0 0 0,-26 12 0,23-9 0,-235 106 92,116-49-1549,117-55-5369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3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7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9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4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3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18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24575,'0'499'0,"1"-503"0,-1 1 0,1-1 0,0 1 0,0-1 0,0 1 0,1 0 0,-1-1 0,1 1 0,0 0 0,0 0 0,0 0 0,0 0 0,0 1 0,1-1 0,-1 0 0,6-3 0,54-39 0,-39 30 0,-13 9 0,1 0 0,-1 1 0,18-6 0,-19 8 0,-1 0 0,0 0 0,0-1 0,0 0 0,0-1 0,10-8 0,-17 13 0,-1 0 0,0 0 0,1-1 0,-1 1 0,0 0 0,1 0 0,-1-1 0,0 1 0,1 0 0,-1-1 0,0 1 0,0 0 0,1-1 0,-1 1 0,0 0 0,0-1 0,1 1 0,-1-1 0,0 1 0,0 0 0,0-1 0,0 1 0,0-1 0,0 1 0,0-1 0,0 1 0,0 0 0,0-1 0,0 1 0,0-1 0,0 1 0,0-1 0,0 1 0,0 0 0,-1-1 0,1 1 0,0-1 0,0 1 0,-1-1 0,1 1 0,-1 0 0,0-1 0,1 1 0,-1 0 0,0 0 0,1 0 0,-1 0 0,1 0 0,-1 0 0,0 0 0,1 0 0,-1 0 0,0 0 0,1 0 0,-1 0 0,0 0 0,1 0 0,-1 1 0,0-1 0,1 0 0,-1 1 0,1-1 0,-1 0 0,1 1 0,-1-1 0,0 1 0,-6 6 0,0-1 0,0 1 0,1 1 0,0-1 0,-8 15 0,9-13 0,-1-1 0,1 0 0,-1-1 0,-1 1 0,0-1 0,-11 9 0,9-8 0,-2-1 0,1-1 0,-1 1 0,0-2 0,0 0 0,0 0 0,-1-1 0,0 0 0,-13 2 0,20-5 0,0-1 0,-1 0 0,1 0 0,-1 0 0,1-1 0,0 1 0,0-1 0,-1 0 0,1-1 0,0 1 0,0-1 0,0 0 0,0-1 0,1 1 0,-1-1 0,1 0 0,-1 0 0,1 0 0,0-1 0,0 1 0,0-1 0,1 0 0,-6-7 0,-9-12 0,14 15 0,-1 1 0,0 0 0,0 1 0,0-1 0,-1 1 0,0 0 0,-1 1 0,1-1 0,-1 1 0,0 1 0,0-1 0,-1 1 0,1 0 0,-1 1 0,-12-4 0,-22-12-1365,25 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3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13619 0 24575,'-1'16'0,"0"-1"0,-8 30 0,-1 8 0,8-33 0,-1 1 0,-1-1 0,-1 0 0,-1 0 0,-1 0 0,-15 32 0,6-25 0,0-1 0,-2-1 0,-40 45 0,-31 20 0,-4-4 0,-4-4 0,-144 94 0,138-109 0,-4-5 0,-198 84 0,-247 45 0,117-95 0,-7-35 0,-586 34 0,624-63 0,110 5 0,-20 1 0,18-17 0,-359 72 0,-79 7 0,582-85 0,-552 13 0,4-56 0,689 28 0,-892-79 0,612 49 0,143 16 0,-345-39 0,-4-37 0,-76-51 0,-439-103 0,918 225 0,17 4 0,1-3 0,0-3 0,-72-32 0,-87-37 0,81 34 0,128 45 0,1-2 0,1 0 0,0-2 0,1-1 0,-37-32 0,-93-104 0,141 139 0,-37-41 0,-44-61 0,76 91 0,1 0 0,1-2 0,1 1 0,2-2 0,-15-41 0,24 58 0,1 1 0,0-1 0,0 1 0,0-1 0,2 0 0,-1 0 0,1 0 0,2-17 0,-1 24 0,-1 1 0,1-1 0,0 0 0,0 1 0,0-1 0,0 1 0,1-1 0,-1 1 0,1 0 0,-1-1 0,1 1 0,0 0 0,0 0 0,0 0 0,0 0 0,0 0 0,1 1 0,-1-1 0,0 1 0,1 0 0,-1-1 0,1 1 0,-1 0 0,1 0 0,0 1 0,0-1 0,-1 0 0,1 1 0,0 0 0,0-1 0,-1 1 0,1 0 0,0 1 0,3 0 0,16 0 0,0 2 0,-1 1 0,1 1 0,31 11 0,87 41 0,-38-14 0,152 51 0,-234-83 0,-42-11 0,-44-10 0,26 0 0,1-2 0,0-1 0,-57-29 0,66 30 0,-1 1 0,0 1 0,-52-8 0,-41-12 0,70 10 0,-57-17 0,100 35 0,-1-1 0,1 1 0,0 1 0,-1 0 0,1 1 0,-1 0 0,-20 3 0,30-3 0,-1 1 0,1 0 0,0-1 0,0 1 0,-1 0 0,1 0 0,0 1 0,0-1 0,0 0 0,0 1 0,0-1 0,1 1 0,-1 0 0,0-1 0,1 1 0,-1 0 0,1 0 0,0 0 0,-1 0 0,1 0 0,0 0 0,0 1 0,0-1 0,1 0 0,-1 0 0,0 5 0,-1 6 0,1 0 0,0 0 0,1 0 0,2 14 0,-2 19 0,-8 11 0,-26 87 0,29-123 0,-19 50 0,22-65 0,-1 0 0,1 0 0,-2 0 0,1-1 0,0 1 0,-1-1 0,0 0 0,-1 0 0,-4 5 0,4-9 0,7-9 0,8-9 0,48-38 0,-42 43 0,-1-2 0,-1 0 0,0-1 0,-1 0 0,-1-1 0,12-19 0,1-6 0,-17 27 0,1 0 0,-2 0 0,1 0 0,-2-1 0,0 0 0,-1 0 0,3-18 0,-7 26 0,0 1 0,1-1 0,-1 0 0,1 1 0,0 0 0,1-1 0,0 1 0,0 0 0,6-9 0,-6 12 0,0 0 0,-1 1 0,1-1 0,1 1 0,-1 0 0,0 0 0,1 0 0,-1 0 0,1 0 0,-1 1 0,1 0 0,0-1 0,-1 1 0,1 1 0,0-1 0,0 0 0,0 1 0,5 0 0,18 0 0,-1 1 0,1 2 0,47 9 0,81 30 0,-97-26 0,79 29 18,-85-26-479,0-2 0,87 15 0,-109-29-6365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55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2465 24575,'2'-38'0,"2"1"0,2-1 0,1 1 0,2 0 0,1 1 0,2 0 0,22-46 0,24-33 0,-31 65 0,37-99 0,-9-32 0,-30 88 0,61-142 0,-36 117 0,31-62 0,-68 157 0,1 0 0,1 1 0,1 1 0,1 0 0,30-29 0,21-6 0,2 2 0,80-45 0,-11 8 0,-111 74 0,0 2 0,2 1 0,-1 2 0,2 0 0,45-10 0,-18 5 0,425-116 0,-283 81 0,-36 14 0,2 8 0,1 7 0,207-2 0,-317 24 0,1131-22 0,-811 18 0,389-58 0,-673 50 0,-11 0 0,115-2 0,2024 18 0,-1966 11 0,-18 0 0,83 13 0,-39-2 0,-246-22 0,0 1 0,0 1 0,53 17 0,99 43 0,-37-12 0,-134-48 0,32 8 0,-1 2 0,-1 2 0,0 3 0,-1 1 0,56 36 0,-34-15 0,1-3 0,135 54 0,3 2 0,-142-57 0,70 53 0,-21-12 0,76 22 0,-85-49 0,-53-15 0,-42-29 0,0 0 0,1-1 0,16 9 0,7 2 0,45 35 0,-16-10 0,72 51 0,17 10 0,-119-84 0,-6-6 0,0 2 0,-1 1 0,-1 1 0,40 39 0,-33-26 0,58 43 0,4 4 0,110 133 0,-202-210 0,0 1 0,0-1 0,0 0 0,0 0 0,1 0 0,-1 0 0,0 0 0,0 0 0,1 0 0,-1 0 0,1 0 0,-1 0 0,1-1 0,-1 1 0,1-1 0,-1 1 0,3 0 0,-3-1 0,-1-1 0,1 1 0,0 0 0,0 0 0,0-1 0,0 1 0,0 0 0,0-1 0,0 1 0,-1-1 0,1 1 0,0-1 0,0 1 0,0-1 0,-1 0 0,1 1 0,0-1 0,-1 0 0,1 0 0,-1 1 0,1-3 0,4-5 0,-1-1 0,-1 0 0,0-1 0,4-16 0,-1 2 0,11-27 0,-2-1 0,-3-1 0,-2 0 0,6-87 0,-16 114 0,2 0 0,0 0 0,2 1 0,1-1 0,1 1 0,14-41 0,-20 66 0,0 0 0,0-1 0,0 1 0,0 0 0,0 0 0,0 0 0,0 0 0,0-1 0,0 1 0,0 0 0,0 0 0,0 0 0,0 0 0,0-1 0,0 1 0,0 0 0,1 0 0,-1 0 0,0 0 0,0-1 0,0 1 0,0 0 0,0 0 0,0 0 0,0 0 0,1 0 0,-1-1 0,0 1 0,0 0 0,0 0 0,0 0 0,0 0 0,1 0 0,-1 0 0,0 0 0,0 0 0,0 0 0,0 0 0,1 0 0,-1 0 0,0 0 0,0 0 0,0 0 0,1 0 0,-1 0 0,0 0 0,0 0 0,0 0 0,0 0 0,1 0 0,-1 0 0,0 0 0,0 0 0,0 0 0,0 0 0,1 0 0,-1 0 0,0 0 0,0 1 0,5 15 0,-3 23 0,-3 529 0,1-558 0,-5 44 0,5-52 0,-1 1 0,1-1 0,-1 0 0,0 0 0,0 0 0,0 0 0,-1 1 0,1-1 0,0-1 0,-1 1 0,1 0 0,-1 0 0,0 0 0,1-1 0,-1 1 0,0-1 0,0 0 0,0 1 0,0-1 0,-5 2 0,-17 3 0,-1-2 0,1 0 0,-1-2 0,0 0 0,0-2 0,-40-5 0,22 3 0,-178-12 0,-289-57 0,375 48 0,-200-10 0,1075 37 0,-482-4 0,-213 2 0,52 9 0,-52-5 0,57 1 0,-77-7-1365,-3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4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3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13619 0 24575,'-1'16'0,"0"-1"0,-8 30 0,-1 8 0,8-33 0,-1 1 0,-1-1 0,-1 0 0,-1 0 0,-1 0 0,-15 32 0,6-25 0,0-1 0,-2-1 0,-40 45 0,-31 20 0,-4-4 0,-4-4 0,-144 94 0,138-109 0,-4-5 0,-198 84 0,-247 45 0,117-95 0,-7-35 0,-586 34 0,624-63 0,110 5 0,-20 1 0,18-17 0,-359 72 0,-79 7 0,582-85 0,-552 13 0,4-56 0,689 28 0,-892-79 0,612 49 0,143 16 0,-345-39 0,-4-37 0,-76-51 0,-439-103 0,918 225 0,17 4 0,1-3 0,0-3 0,-72-32 0,-87-37 0,81 34 0,128 45 0,1-2 0,1 0 0,0-2 0,1-1 0,-37-32 0,-93-104 0,141 139 0,-37-41 0,-44-61 0,76 91 0,1 0 0,1-2 0,1 1 0,2-2 0,-15-41 0,24 58 0,1 1 0,0-1 0,0 1 0,0-1 0,2 0 0,-1 0 0,1 0 0,2-17 0,-1 24 0,-1 1 0,1-1 0,0 0 0,0 1 0,0-1 0,0 1 0,1-1 0,-1 1 0,1 0 0,-1-1 0,1 1 0,0 0 0,0 0 0,0 0 0,0 0 0,0 0 0,1 1 0,-1-1 0,0 1 0,1 0 0,-1-1 0,1 1 0,-1 0 0,1 0 0,0 1 0,0-1 0,-1 0 0,1 1 0,0 0 0,0-1 0,-1 1 0,1 0 0,0 1 0,3 0 0,16 0 0,0 2 0,-1 1 0,1 1 0,31 11 0,87 41 0,-38-14 0,152 51 0,-234-83 0,-42-11 0,-44-10 0,26 0 0,1-2 0,0-1 0,-57-29 0,66 30 0,-1 1 0,0 1 0,-52-8 0,-41-12 0,70 10 0,-57-17 0,100 35 0,-1-1 0,1 1 0,0 1 0,-1 0 0,1 1 0,-1 0 0,-20 3 0,30-3 0,-1 1 0,1 0 0,0-1 0,0 1 0,-1 0 0,1 0 0,0 1 0,0-1 0,0 0 0,0 1 0,0-1 0,1 1 0,-1 0 0,0-1 0,1 1 0,-1 0 0,1 0 0,0 0 0,-1 0 0,1 0 0,0 0 0,0 1 0,0-1 0,1 0 0,-1 0 0,0 5 0,-1 6 0,1 0 0,0 0 0,1 0 0,2 14 0,-2 19 0,-8 11 0,-26 87 0,29-123 0,-19 50 0,22-65 0,-1 0 0,1 0 0,-2 0 0,1-1 0,0 1 0,-1-1 0,0 0 0,-1 0 0,-4 5 0,4-9 0,7-9 0,8-9 0,48-38 0,-42 43 0,-1-2 0,-1 0 0,0-1 0,-1 0 0,-1-1 0,12-19 0,1-6 0,-17 27 0,1 0 0,-2 0 0,1 0 0,-2-1 0,0 0 0,-1 0 0,3-18 0,-7 26 0,0 1 0,1-1 0,-1 0 0,1 1 0,0 0 0,1-1 0,0 1 0,0 0 0,6-9 0,-6 12 0,0 0 0,-1 1 0,1-1 0,1 1 0,-1 0 0,0 0 0,1 0 0,-1 0 0,1 0 0,-1 1 0,1 0 0,0-1 0,-1 1 0,1 1 0,0-1 0,0 0 0,0 1 0,5 0 0,18 0 0,-1 1 0,1 2 0,47 9 0,81 30 0,-97-26 0,79 29 18,-85-26-479,0-2 0,87 15 0,-109-29-6365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55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2465 24575,'2'-38'0,"2"1"0,2-1 0,1 1 0,2 0 0,1 1 0,2 0 0,22-46 0,24-33 0,-31 65 0,37-99 0,-9-32 0,-30 88 0,61-142 0,-36 117 0,31-62 0,-68 157 0,1 0 0,1 1 0,1 1 0,1 0 0,30-29 0,21-6 0,2 2 0,80-45 0,-11 8 0,-111 74 0,0 2 0,2 1 0,-1 2 0,2 0 0,45-10 0,-18 5 0,425-116 0,-283 81 0,-36 14 0,2 8 0,1 7 0,207-2 0,-317 24 0,1131-22 0,-811 18 0,389-58 0,-673 50 0,-11 0 0,115-2 0,2024 18 0,-1966 11 0,-18 0 0,83 13 0,-39-2 0,-246-22 0,0 1 0,0 1 0,53 17 0,99 43 0,-37-12 0,-134-48 0,32 8 0,-1 2 0,-1 2 0,0 3 0,-1 1 0,56 36 0,-34-15 0,1-3 0,135 54 0,3 2 0,-142-57 0,70 53 0,-21-12 0,76 22 0,-85-49 0,-53-15 0,-42-29 0,0 0 0,1-1 0,16 9 0,7 2 0,45 35 0,-16-10 0,72 51 0,17 10 0,-119-84 0,-6-6 0,0 2 0,-1 1 0,-1 1 0,40 39 0,-33-26 0,58 43 0,4 4 0,110 133 0,-202-210 0,0 1 0,0-1 0,0 0 0,0 0 0,1 0 0,-1 0 0,0 0 0,0 0 0,1 0 0,-1 0 0,1 0 0,-1 0 0,1-1 0,-1 1 0,1-1 0,-1 1 0,3 0 0,-3-1 0,-1-1 0,1 1 0,0 0 0,0 0 0,0-1 0,0 1 0,0 0 0,0-1 0,0 1 0,-1-1 0,1 1 0,0-1 0,0 1 0,0-1 0,-1 0 0,1 1 0,0-1 0,-1 0 0,1 0 0,-1 1 0,1-3 0,4-5 0,-1-1 0,-1 0 0,0-1 0,4-16 0,-1 2 0,11-27 0,-2-1 0,-3-1 0,-2 0 0,6-87 0,-16 114 0,2 0 0,0 0 0,2 1 0,1-1 0,1 1 0,14-41 0,-20 66 0,0 0 0,0-1 0,0 1 0,0 0 0,0 0 0,0 0 0,0 0 0,0-1 0,0 1 0,0 0 0,0 0 0,0 0 0,0 0 0,0-1 0,0 1 0,0 0 0,1 0 0,-1 0 0,0 0 0,0-1 0,0 1 0,0 0 0,0 0 0,0 0 0,0 0 0,1 0 0,-1-1 0,0 1 0,0 0 0,0 0 0,0 0 0,0 0 0,1 0 0,-1 0 0,0 0 0,0 0 0,0 0 0,0 0 0,1 0 0,-1 0 0,0 0 0,0 0 0,0 0 0,1 0 0,-1 0 0,0 0 0,0 0 0,0 0 0,0 0 0,1 0 0,-1 0 0,0 0 0,0 0 0,0 0 0,0 0 0,1 0 0,-1 0 0,0 0 0,0 1 0,5 15 0,-3 23 0,-3 529 0,1-558 0,-5 44 0,5-52 0,-1 1 0,1-1 0,-1 0 0,0 0 0,0 0 0,0 0 0,-1 1 0,1-1 0,0-1 0,-1 1 0,1 0 0,-1 0 0,0 0 0,1-1 0,-1 1 0,0-1 0,0 0 0,0 1 0,0-1 0,-5 2 0,-17 3 0,-1-2 0,1 0 0,-1-2 0,0 0 0,0-2 0,-40-5 0,22 3 0,-178-12 0,-289-57 0,375 48 0,-200-10 0,1075 37 0,-482-4 0,-213 2 0,52 9 0,-52-5 0,57 1 0,-77-7-1365,-3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4:23.9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56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4:23.9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09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24575,'13'9'0,"-1"0"0,0 0 0,0 1 0,0 1 0,-2 0 0,1 1 0,-2-1 0,10 15 0,17 20 0,32 29 0,105 158 0,-157-211 0,0 0 0,1-2 0,1 0 0,1 0 0,1-2 0,23 17 0,142 87 0,-57-41 0,-108-65 0,0 0 0,20 23 0,21 17 0,75 44 0,231 127 0,-301-189 0,1-4 0,2-2 0,90 28 0,164 45 0,-139-42 0,297 61 0,-399-114 0,113 1 0,20 0 0,241 50 0,859 233 0,-1203-265 0,202 24 0,110-19 0,-379-32 0,711 27 0,-130-14 0,131 10 0,-30-1 0,-247 1 0,-96 0 0,747-21 0,-591-7 0,-524 3 0,562-16 0,144 4 0,-442 14 0,2261-2 0,-2089 13 0,14 1 0,-304-14 0,924 19 0,-719 4 0,518 15 0,-693-45 0,1-9 0,334-70 0,-432 61 0,139-56 0,-179 60 0,-15 6 0,30-11 0,94-49 0,86-72 0,103-55 0,-254 150 0,233-104 0,-322 152 0,212-85 0,-175 67 0,-1-2 0,72-51 0,1-16 0,195-191 0,-264 234 0,3 2 0,1 2 0,2 2 0,2 3 0,79-40 0,-135 78 0,0-1 0,0 1 0,0 1 0,0-1 0,0 0 0,0 0 0,0 1 0,0-1 0,1 1 0,-1 0 0,0-1 0,0 1 0,0 0 0,0 0 0,1 1 0,-1-1 0,0 0 0,0 1 0,0-1 0,0 1 0,4 1 0,-3 0 0,-1 0 0,1 1 0,-1-1 0,0 0 0,1 1 0,-1-1 0,0 1 0,-1-1 0,1 1 0,0 0 0,-1 0 0,1 0 0,0 4 0,3 10 0,0 1 0,-2-1 0,0 1 0,1 21 0,-4-33 0,22 541 0,-21-514 0,-1-13 0,-2-41 0,-25-144 0,4 35 0,-7-248 0,31 311 0,-2-66 0,1 131 0,-1-1 0,1 0 0,-1 1 0,0-1 0,0 1 0,0-1 0,0 1 0,0-1 0,0 1 0,-1 0 0,1 0 0,-1-1 0,0 1 0,0 0 0,0 1 0,0-1 0,0 0 0,0 0 0,0 1 0,0 0 0,-1-1 0,1 1 0,0 0 0,-1 0 0,1 0 0,-1 0 0,0 1 0,1-1 0,-1 0 0,-3 1 0,-12-2 0,0 0 0,0 2 0,-28 1 0,19 1 0,-735-32 172,19-51-2331,573 60-4045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16.1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21618 5241 24575,'-27'-418'0,"0"2"0,25 397 0,-1 0 0,0 0 0,-1 0 0,-1 1 0,-1 0 0,-1 0 0,0 1 0,-2-1 0,-14-22 0,-7-20 0,-176-445 0,82 183 0,112 298 0,0-1 0,-2 2 0,0 0 0,-2 1 0,-29-34 0,-102-88 0,123 122 0,-511-409 0,-38 45 0,396 280 0,-217-96 0,-186-42 0,257 113 0,-619-230 0,362 187 0,1 42 0,-283-37 0,779 149 0,-2153-494 0,2117 491 0,-1 5 0,-167-4 0,-1268-3-3303,-756 7 3141,1791 18 162,-96 13 7,361 3 2874,91-1-2593,-203 45 1,142-10-289,-774 167 0,954-208 0,0 2 0,0 2 0,2 1 0,-50 25 0,67-27 0,-2-1 0,-39 9 0,35-10 0,-967 332 0,950-319 0,1 1 0,1 3 0,-82 62 0,-566 366 0,271-189 0,363-220 0,2 2 0,2 3 0,-76 87 0,70-70 0,-120 100 0,1-38 0,81-61 0,20-20 0,54-35 0,-38 28 0,-270 263 0,323-294 0,-263 286 0,80-83 0,110-127 0,27-30 0,3 2 0,-93 128 0,98-90 0,10-17 0,-123 190 0,105-173 0,37-65 0,1 0 0,2 2 0,1 0 0,1 1 0,-19 67 0,35-101 0,0 1 0,0-1 0,0 1 0,-1-1 0,1 1 0,0-1 0,-1 1 0,1-1 0,-1 0 0,0 1 0,1-1 0,-1 0 0,0 1 0,0-1 0,-2 2 0,-3-19 0,1-42 0,7 8 0,1 0 0,3 0 0,21-86 0,-10-15 0,-19 550 0,3-238 0,2-139 0,-3-22 0,0 0 0,0 1 0,0-1 0,0 0 0,0 0 0,0 0 0,0 0 0,0 1 0,0-1 0,1 0 0,-1 0 0,0 0 0,0 0 0,0 0 0,0 0 0,0 1 0,1-1 0,-1 0 0,0 0 0,0 0 0,0 0 0,0 0 0,1 0 0,-1 0 0,0 0 0,0 0 0,0 0 0,1 0 0,-1 0 0,0 0 0,0 0 0,0 0 0,1 0 0,-1 0 0,0 0 0,0 0 0,0 0 0,0 0 0,1 0 0,-1 0 0,0 0 0,0 0 0,0-1 0,0 1 0,1 0 0,21-30 0,-6 7 0,15-16 0,1 2 0,3 2 0,0 0 0,3 3 0,0 1 0,57-34 0,96-59 0,-187 120 0,-14 11 0,-19 13 0,-9 13 0,25-20 0,-1-1 0,-1 0 0,-22 13 0,-96 62 334,22-13-2033,80-56-5127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05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4:23.9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09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24575,'13'9'0,"-1"0"0,0 0 0,0 1 0,0 1 0,-2 0 0,1 1 0,-2-1 0,10 15 0,17 20 0,32 29 0,105 158 0,-157-211 0,0 0 0,1-2 0,1 0 0,1 0 0,1-2 0,23 17 0,142 87 0,-57-41 0,-108-65 0,0 0 0,20 23 0,21 17 0,75 44 0,231 127 0,-301-189 0,1-4 0,2-2 0,90 28 0,164 45 0,-139-42 0,297 61 0,-399-114 0,113 1 0,20 0 0,241 50 0,859 233 0,-1203-265 0,202 24 0,110-19 0,-379-32 0,711 27 0,-130-14 0,131 10 0,-30-1 0,-247 1 0,-96 0 0,747-21 0,-591-7 0,-524 3 0,562-16 0,144 4 0,-442 14 0,2261-2 0,-2089 13 0,14 1 0,-304-14 0,924 19 0,-719 4 0,518 15 0,-693-45 0,1-9 0,334-70 0,-432 61 0,139-56 0,-179 60 0,-15 6 0,30-11 0,94-49 0,86-72 0,103-55 0,-254 150 0,233-104 0,-322 152 0,212-85 0,-175 67 0,-1-2 0,72-51 0,1-16 0,195-191 0,-264 234 0,3 2 0,1 2 0,2 2 0,2 3 0,79-40 0,-135 78 0,0-1 0,0 1 0,0 1 0,0-1 0,0 0 0,0 0 0,0 1 0,0-1 0,1 1 0,-1 0 0,0-1 0,0 1 0,0 0 0,0 0 0,1 1 0,-1-1 0,0 0 0,0 1 0,0-1 0,0 1 0,4 1 0,-3 0 0,-1 0 0,1 1 0,-1-1 0,0 0 0,1 1 0,-1-1 0,0 1 0,-1-1 0,1 1 0,0 0 0,-1 0 0,1 0 0,0 4 0,3 10 0,0 1 0,-2-1 0,0 1 0,1 21 0,-4-33 0,22 541 0,-21-514 0,-1-13 0,-2-41 0,-25-144 0,4 35 0,-7-248 0,31 311 0,-2-66 0,1 131 0,-1-1 0,1 0 0,-1 1 0,0-1 0,0 1 0,0-1 0,0 1 0,0-1 0,0 1 0,-1 0 0,1 0 0,-1-1 0,0 1 0,0 0 0,0 1 0,0-1 0,0 0 0,0 0 0,0 1 0,0 0 0,-1-1 0,1 1 0,0 0 0,-1 0 0,1 0 0,-1 0 0,0 1 0,1-1 0,-1 0 0,-3 1 0,-12-2 0,0 0 0,0 2 0,-28 1 0,19 1 0,-735-32 172,19-51-2331,573 60-4045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16.1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21618 5241 24575,'-27'-418'0,"0"2"0,25 397 0,-1 0 0,0 0 0,-1 0 0,-1 1 0,-1 0 0,-1 0 0,0 1 0,-2-1 0,-14-22 0,-7-20 0,-176-445 0,82 183 0,112 298 0,0-1 0,-2 2 0,0 0 0,-2 1 0,-29-34 0,-102-88 0,123 122 0,-511-409 0,-38 45 0,396 280 0,-217-96 0,-186-42 0,257 113 0,-619-230 0,362 187 0,1 42 0,-283-37 0,779 149 0,-2153-494 0,2117 491 0,-1 5 0,-167-4 0,-1268-3-3303,-756 7 3141,1791 18 162,-96 13 7,361 3 2874,91-1-2593,-203 45 1,142-10-289,-774 167 0,954-208 0,0 2 0,0 2 0,2 1 0,-50 25 0,67-27 0,-2-1 0,-39 9 0,35-10 0,-967 332 0,950-319 0,1 1 0,1 3 0,-82 62 0,-566 366 0,271-189 0,363-220 0,2 2 0,2 3 0,-76 87 0,70-70 0,-120 100 0,1-38 0,81-61 0,20-20 0,54-35 0,-38 28 0,-270 263 0,323-294 0,-263 286 0,80-83 0,110-127 0,27-30 0,3 2 0,-93 128 0,98-90 0,10-17 0,-123 190 0,105-173 0,37-65 0,1 0 0,2 2 0,1 0 0,1 1 0,-19 67 0,35-101 0,0 1 0,0-1 0,0 1 0,-1-1 0,1 1 0,0-1 0,-1 1 0,1-1 0,-1 0 0,0 1 0,1-1 0,-1 0 0,0 1 0,0-1 0,-2 2 0,-3-19 0,1-42 0,7 8 0,1 0 0,3 0 0,21-86 0,-10-15 0,-19 550 0,3-238 0,2-139 0,-3-22 0,0 0 0,0 1 0,0-1 0,0 0 0,0 0 0,0 0 0,0 0 0,0 1 0,0-1 0,1 0 0,-1 0 0,0 0 0,0 0 0,0 0 0,0 0 0,0 1 0,1-1 0,-1 0 0,0 0 0,0 0 0,0 0 0,0 0 0,1 0 0,-1 0 0,0 0 0,0 0 0,0 0 0,1 0 0,-1 0 0,0 0 0,0 0 0,0 0 0,1 0 0,-1 0 0,0 0 0,0 0 0,0 0 0,0 0 0,1 0 0,-1 0 0,0 0 0,0 0 0,0-1 0,0 1 0,1 0 0,21-30 0,-6 7 0,15-16 0,1 2 0,3 2 0,0 0 0,3 3 0,0 1 0,57-34 0,96-59 0,-187 120 0,-14 11 0,-19 13 0,-9 13 0,25-20 0,-1-1 0,-1 0 0,-22 13 0,-96 62 334,22-13-2033,80-56-5127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23.94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1577 24575,'13'15'0,"0"-1"0,-2 2 0,15 22 0,5 7 0,196 218 0,-176-207 0,49 43 0,3-4 0,142 99 0,-212-170 0,504 346 0,-537-370 0,19 12 0,0-1 0,0-2 0,1 1 0,36 10 0,-50-19 0,0 0 0,0 0 0,0 0 0,0-1 0,0 0 0,1 0 0,-1-1 0,0 1 0,0-1 0,0-1 0,0 1 0,-1-1 0,1 0 0,0 0 0,-1-1 0,1 1 0,-1-1 0,0-1 0,0 1 0,0-1 0,6-5 0,17-20 0,-1-2 0,-1-1 0,-2-1 0,-1 0 0,19-40 0,23-32 0,49-57 0,8 5 0,6 5 0,148-135 0,-78 106 0,380-266 0,-405 334 0,236-112 0,205-48 0,456-226-1365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24575,'0'900'0,"0"-899"0,1 0 0,-1 0 0,0 0 0,-1 0 0,1 0 0,0 0 0,0 0 0,0-1 0,0 1 0,-1 0 0,1 0 0,0 0 0,-1 0 0,1 0 0,0-1 0,-1 1 0,0 0 0,1-1 0,-2 2 0,2-1 0,0-1 0,-1 0 0,1 0 0,0 0 0,0 0 0,-1 0 0,1 0 0,0 0 0,0 0 0,-1 0 0,1 0 0,-1 0 0,1 0 0,0 0 0,0 0 0,-1 0 0,1 0 0,0 0 0,0 0 0,-1 0 0,1-1 0,0 1 0,-1 0 0,-7-9 0,-37-66 0,41 70 0,0-1 0,0 0 0,-1 1 0,1 0 0,-9-6 0,-30-21 0,13 11 0,20 14 0,-5-5 0,-19-17 0,29 26 0,4 5 0,4 7 0,2 0 0,1 0 0,0-1 0,0 0 0,1 0 0,0 0 0,0-1 0,1 0 0,15 10 0,-12-11 0,0 1 0,0 1 0,-1 0 0,0 0 0,16 18 0,-16-12 0,-4-6 0,14 13 0,-19-19 0,1-1 0,0 1 0,-1-1 0,1 1 0,0-1 0,0 0 0,0 0 0,0 0 0,0 0 0,0 0 0,1 0 0,-1-1 0,4 1 0,-5-1 0,1 0 0,-1 0 0,1 0 0,0 0 0,-1-1 0,0 1 0,1-1 0,-1 0 0,1 1 0,-1-1 0,0 0 0,1 1 0,-1-1 0,0 0 0,3-2 0,17-20 0,-10 10 0,57-46 0,-45 41 0,32-32 0,-19 9 0,-30 35 0,0 0 0,0 0 0,10-7 0,-9 7 0,14-13 0,22-25 0,-50 53 0,-12 19 0,-2-2 0,-28 28 0,30-37 0,0-1 0,-38 23 0,-8 7 0,48-35-27,11-7-308,-1 1 1,1-1-1,-10 11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24575,'0'954'0,"0"-953"0,1-1 0,-1 2 0,0-2 0,-1 1 0,1 0 0,0 0 0,0 0 0,0 0 0,0 0 0,-1 0 0,1 0 0,0 0 0,-1 0 0,1 0 0,0-1 0,-1 1 0,0 0 0,1 0 0,-2 1 0,2-2 0,0 0 0,-1 0 0,1 0 0,0 0 0,0 0 0,-1 0 0,1 0 0,0 0 0,0 0 0,-1 0 0,1 0 0,-1 0 0,1 0 0,0 0 0,0 0 0,-1 0 0,1 0 0,0 0 0,0 0 0,-1 0 0,1 0 0,0 0 0,-1-1 0,-7-8 0,-37-70 0,41 73 0,0-1 0,0 2 0,-1-1 0,1 1 0,-9-7 0,-30-21 0,13 10 0,20 15 0,-5-4 0,-19-19 0,29 28 0,4 5 0,4 8 0,2-1 0,1 1 0,0-2 0,0 1 0,1-1 0,0 0 0,0-1 0,1 1 0,15 10 0,-12-11 0,0 1 0,0-1 0,-1 2 0,0 0 0,16 18 0,-16-12 0,-4-7 0,14 15 0,-19-21 0,1-1 0,0 1 0,-1-1 0,1 1 0,0-1 0,0 0 0,0 0 0,0 0 0,0 1 0,0-2 0,1 1 0,-1 0 0,4 0 0,-5-1 0,1 0 0,-1-1 0,1 1 0,0 0 0,-1 0 0,0-1 0,1 1 0,-1-1 0,1 0 0,-1 0 0,0 1 0,1-1 0,-1 0 0,0 0 0,3-2 0,17-21 0,-10 9 0,57-46 0,-45 41 0,32-33 0,-19 10 0,-30 36 0,0 1 0,0 0 0,10-8 0,-9 8 0,14-15 0,22-25 0,-50 56 0,-12 19 0,-2-1 0,-28 29 0,30-39 0,0-1 0,-38 25 0,-8 5 0,48-34-27,11-9-308,-1 1 1,1-1-1,-10 12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16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8:38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24575,'1'21'0,"1"-1"0,1 1 0,0 0 0,13 37 0,37 81 0,-27-74 0,145 285 0,-117-237 0,-37-73 0,40 65 0,-26-59 0,3-2 0,1-1 0,79 73 0,-50-61 0,2-4 0,78 47 0,327 188 0,31-29 0,-387-211 0,157 43 0,124 8 0,-159-42 0,217 28 0,1-34 0,-294-33 0,-56-6 0,518 33 0,-438-35 0,285 51 0,-51-2 0,142-47 0,-277-13 0,595 68 0,-609-37 0,476-12 0,-511-20 0,223-15 0,-165 3 0,31 8 0,182-9 0,-456 13 0,-1-2 0,0-3 0,0-1 0,-1-3 0,0-2 0,-1-2 0,46-23 0,225-124 0,-148 73 0,230-88 0,-186 94 0,-178 68 0,-1-2 0,-1-1 0,58-47 0,51-43 0,39-35 0,-142 106 0,-2-1 0,53-73 0,-51 61 0,49-50 0,-34 42 0,52-73 0,-8 8 0,255-332 0,-341 436 0,-2 0 0,0-1 0,-2-1 0,11-36 0,-14 43 0,-4 11 0,0-1 0,0 1 0,1 0 0,0 0 0,0 0 0,7-8 0,-10 12 0,1 1 0,-1-1 0,1 1 0,-1-1 0,1 1 0,-1-1 0,1 1 0,0-1 0,-1 1 0,1 0 0,0-1 0,-1 1 0,1 0 0,0-1 0,-1 1 0,1 0 0,0 0 0,0 0 0,-1 0 0,1 0 0,0 0 0,0 0 0,0 0 0,1 1 0,-1-1 0,0 1 0,0 0 0,0 0 0,0 0 0,-1 0 0,1 0 0,0 0 0,0 0 0,-1 0 0,1 0 0,0 0 0,-1 0 0,1 0 0,-1 1 0,1-1 0,-1 0 0,0 0 0,1 2 0,5 31 0,-2-1 0,-1 1 0,-1-1 0,-6 68 0,1-21 0,2 582 0,-19-1172 0,13 149 0,8 227 0,0 132 0,-1 0 0,0 0 0,0 0 0,0 1 0,0-1 0,-1 0 0,1 0 0,0 0 0,-1 0 0,0 0 0,1 0 0,-1 0 0,0 1 0,0-1 0,0 0 0,0 1 0,0-1 0,0 1 0,0-1 0,-1 1 0,1-1 0,0 1 0,-3-2 0,2 2 0,0 1 0,-1-1 0,1 0 0,0 1 0,-1-1 0,1 1 0,-1 0 0,1 0 0,-1 0 0,1 0 0,-1 0 0,1 1 0,-1-1 0,1 1 0,-4 1 0,-12 5 0,1 1 0,0 0 0,-29 21 0,35-22 0,-33 20 0,-2-2 0,0-2 0,-1-2 0,-2-2 0,0-2 0,-89 19 0,-137 30 0,157-34 0,-75 19-1365,153-41-5461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8:46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12372 3787 24575,'-15'-171'0,"5"79"0,-19-459 0,29 513 0,-2 0 0,-1 0 0,-2 1 0,-2 0 0,-1 0 0,-2 0 0,-1 1 0,-2 0 0,-1 1 0,-32-54 0,-203-293 0,135 214 0,37 61 0,-6 2 0,-3 5 0,-162-146 0,-330-226 0,542 444 0,-509-361 0,501 362 0,-1 3 0,0 1 0,-55-18 0,-144-35 0,133 44 0,-105-31 0,-395-61 0,339 79 0,146 21 0,-2 6 0,-140-3 0,-1195 25 0,905 29 0,395-19 0,-645 21 0,-138 46 0,788-63 0,95-11 0,-543 76 0,551-70 0,0 1 0,1 4 0,-78 35 0,-143 90 0,146-73 0,-78 47 0,5 9 0,-236 191 0,317-212 0,-33 27 0,132-117 0,0 0 0,-1-2 0,0-1 0,-1 0 0,-45 14 0,-65 6 0,85-22 0,1 2 0,-54 21 0,86-26 0,1 0 0,0 1 0,0 0 0,1 1 0,0 1 0,0 0 0,1 1 0,1 0 0,0 1 0,-14 19 0,-13 24 0,2 1 0,2 2 0,-50 120 0,46-75 0,-43 175 0,72-224 0,-6 99 0,14-107 0,-2-1 0,-3 0 0,-18 69 0,14-71 0,2 0 0,-7 87 0,12-78 0,-16 71 0,20-123 0,0 1 0,0-1 0,0 1 0,0-1 0,0 1 0,0 0 0,0-1 0,0 1 0,-1-1 0,1 1 0,0-1 0,0 1 0,0-1 0,-1 1 0,1-1 0,0 1 0,0-1 0,-1 1 0,1-1 0,0 1 0,-1-1 0,1 1 0,-1-1 0,1 0 0,-1 1 0,1-1 0,0 0 0,-1 1 0,1-1 0,-1 0 0,0 1 0,1-1 0,-1 0 0,1 0 0,-1 0 0,1 0 0,-1 0 0,1 0 0,-1 0 0,0 0 0,1 0 0,-1 0 0,1 0 0,-1 0 0,1 0 0,-1 0 0,0 0 0,1 0 0,-1-1 0,1 1 0,-1 0 0,1 0 0,-1-1 0,1 1 0,-1 0 0,1-1 0,-1 1 0,1 0 0,0-1 0,-1 1 0,1-1 0,0 1 0,-1-1 0,1 0 0,-22-34 0,-70-258 0,71 216 0,15 54 0,0-1 0,-1 1 0,-1 0 0,-13-24 0,191 295 0,-130-185 0,-27-41 0,0-1 0,18 20 0,-30-40 0,0 1 0,1-1 0,-1 0 0,1 0 0,-1 0 0,1-1 0,-1 1 0,1 0 0,-1 0 0,1-1 0,0 1 0,0-1 0,-1 0 0,1 1 0,0-1 0,-1 0 0,1 0 0,0 0 0,0 0 0,-1 0 0,1-1 0,0 1 0,0 0 0,-1-1 0,1 1 0,0-1 0,2-1 0,45-27 0,-42 24 0,24-16 0,-2-2 0,0-1 0,-2-1 0,-1-1 0,-1-1 0,-1-2 0,-1 0 0,-2-1 0,28-53 0,-28 44 0,33-44 0,-4 7 0,-37 55 0,-11 18 0,-2 5 0,-22 35 0,-221 365 0,239-394 0,-1 0 0,0-1 0,0 1 0,-1-1 0,0 0 0,0 0 0,0-1 0,-1 0 0,0 0 0,-1-1 0,1 1 0,-1-2 0,0 1 0,0-1 0,0 0 0,-1-1 0,1 0 0,-17 4 0,-14 1 0,31-8 0,0 2 0,0-1 0,0 1 0,0 0 0,1 0 0,-1 1 0,0 0 0,1 1 0,0-1 0,0 1 0,0 1 0,1 0 0,-9 7 0,12-10 0,0 1 0,1 0 0,-1-1 0,0 0 0,-1 0 0,1 0 0,0 0 0,0 0 0,-1 0 0,1-1 0,-1 0 0,0 0 0,1 0 0,-1 0 0,0 0 0,1-1 0,-1 0 0,0 1 0,0-2 0,1 1 0,-1 0 0,0-1 0,0 1 0,1-1 0,-1 0 0,0 0 0,1-1 0,-1 1 0,1-1 0,0 0 0,-1 0 0,1 0 0,-4-3 0,-2-1 0,1-1 0,0 0 0,0-1 0,0 1 0,1-2 0,0 1 0,1-1 0,0 0 0,0 0 0,-7-17 0,3-4 0,1-1 0,-8-48 0,12 50 0,-1 1 0,-2 0 0,-12-33 0,15 55 0,5 17 0,5 20 0,11 10 0,2 0 0,2-1 0,1-1 0,34 46 0,-43-66 0,1 2 0,15 24 0,67 80 0,-94-123 0,0 0 0,0 0 0,1-1 0,-1 1 0,1-1 0,0 1 0,-1-1 0,1 0 0,0 1 0,0-1 0,0 0 0,0 0 0,0 0 0,0-1 0,0 1 0,0 0 0,0-1 0,0 0 0,0 1 0,0-1 0,1 0 0,-1 0 0,0 0 0,0 0 0,0 0 0,1-1 0,-1 1 0,0-1 0,0 1 0,0-1 0,0 0 0,3-1 0,3-4 0,-1 0 0,0 0 0,0 0 0,-1-1 0,1 0 0,6-11 0,-1 3 0,28-37 0,-24 30 0,0 0 0,2 1 0,1 1 0,31-27 0,-37 35 0,0-1 0,-2-1 0,1 0 0,-2-1 0,0 0 0,-1 0 0,0-1 0,11-30 0,-13 31 0,35-100-1365,-33 93-5461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24575,'0'954'0,"0"-953"0,1-1 0,-1 2 0,0-2 0,-1 1 0,1 0 0,0 0 0,0 0 0,0 0 0,0 0 0,-1 0 0,1 0 0,0 0 0,-1 0 0,1 0 0,0-1 0,-1 1 0,0 0 0,1 0 0,-2 1 0,2-2 0,0 0 0,-1 0 0,1 0 0,0 0 0,0 0 0,-1 0 0,1 0 0,0 0 0,0 0 0,-1 0 0,1 0 0,-1 0 0,1 0 0,0 0 0,0 0 0,-1 0 0,1 0 0,0 0 0,0 0 0,-1 0 0,1 0 0,0 0 0,-1-1 0,-7-8 0,-37-70 0,41 73 0,0-1 0,0 2 0,-1-1 0,1 1 0,-9-7 0,-30-21 0,13 10 0,20 15 0,-5-4 0,-19-19 0,29 28 0,4 5 0,4 8 0,2-1 0,1 1 0,0-2 0,0 1 0,1-1 0,0 0 0,0-1 0,1 1 0,15 10 0,-12-11 0,0 1 0,0-1 0,-1 2 0,0 0 0,16 18 0,-16-12 0,-4-7 0,14 15 0,-19-21 0,1-1 0,0 1 0,-1-1 0,1 1 0,0-1 0,0 0 0,0 0 0,0 0 0,0 1 0,0-2 0,1 1 0,-1 0 0,4 0 0,-5-1 0,1 0 0,-1-1 0,1 1 0,0 0 0,-1 0 0,0-1 0,1 1 0,-1-1 0,1 0 0,-1 0 0,0 1 0,1-1 0,-1 0 0,0 0 0,3-2 0,17-21 0,-10 9 0,57-46 0,-45 41 0,32-33 0,-19 10 0,-30 36 0,0 1 0,0 0 0,10-8 0,-9 8 0,14-15 0,22-25 0,-50 56 0,-12 19 0,-2-1 0,-28 29 0,30-39 0,0-1 0,-38 25 0,-8 5 0,48-34-27,11-9-308,-1 1 1,1-1-1,-10 12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52.6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81 1 24575,'1'101'0,"-1"67"0,-21 176 0,-2-187 0,6-48 0,-4 134 0,21-239 0,0-1 0,1 0 0,-1 1 0,0-1 0,1 0 0,0 1 0,0-1 0,0 0 0,0 0 0,0 0 0,1 1 0,-1-1 0,1-1 0,0 1 0,0 0 0,0 0 0,0-1 0,0 1 0,1-1 0,-1 0 0,1 1 0,0-1 0,-1 0 0,1-1 0,0 1 0,0 0 0,4 0 0,7 3 0,1 0 0,0-1 0,0-1 0,28 2 0,-16-1 0,101 8 0,187-7 0,-51-3 0,-246-1 0,73 6 0,-84-7 0,-1 1 0,1 1 0,-1-1 0,0 1 0,1 0 0,-1 1 0,0 0 0,0 0 0,-1 0 0,11 7 0,-13-6 0,0-1 0,-1 1 0,1-1 0,-1 1 0,0 0 0,0 0 0,-1 0 0,1 0 0,-1 0 0,0 0 0,0 0 0,0 0 0,0 0 0,-1 1 0,1-1 0,-1 0 0,-1 6 0,-1 12 0,0-1 0,-7 27 0,3-22 0,-26 274 0,23-184 0,3 160 0,7-209 0,-3-48 0,-4-19 0,-8-29 0,6 12 0,-39-72 0,-36-63 0,54 104 0,-2 1 0,-1 2 0,-3 2 0,-1 1 0,-54-47 0,89 88 0,1 0 0,-1 0 0,1 1 0,-1-1 0,0 1 0,1-1 0,-1 0 0,0 1 0,0-1 0,1 1 0,-1-1 0,0 1 0,0 0 0,0-1 0,0 1 0,0 0 0,0 0 0,1-1 0,-1 1 0,0 0 0,0 0 0,-2 0 0,3 18 0,21 38 0,-18-49 0,34 89 0,21 46 0,-43-117 0,0-2 0,1 0 0,2-1 0,38 39 0,29 36 0,-81-92 0,0 0 0,0 0 0,0-1 0,1 1 0,-1-1 0,1 0 0,0-1 0,1 1 0,-1-1 0,0 0 0,1-1 0,0 1 0,0-1 0,-1 0 0,1 0 0,0-1 0,1 0 0,-1 0 0,0 0 0,0-1 0,0 0 0,1 0 0,-1 0 0,0-1 0,0 0 0,0 0 0,0-1 0,0 1 0,0-1 0,0-1 0,-1 1 0,1-1 0,-1 0 0,1 0 0,-1-1 0,0 0 0,0 1 0,-1-2 0,1 1 0,-1 0 0,6-9 0,26-37 0,2 1 0,2 2 0,2 2 0,75-63 0,3-6 0,-79 72 0,43-36-1365,-66 62-5461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47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19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24575,'61'59'0,"3"-3"0,1-3 0,4-2 0,1-4 0,2-3 0,153 68 0,-169-88 0,-20-7 0,1-2 0,41 11 0,-26-10 0,0 3 0,77 40 0,2 0 0,-47-30 0,143 30 0,-60-18 0,856 212 0,-862-225 0,276 13 0,-197-23 0,337-7 0,-83-5 0,-413 0 0,268 10 0,668-17 0,-711 15 0,-122-3 0,51 1 0,219 7 0,133 20 0,-26-2 0,380-34 0,-475-6 0,3329 3 0,-3220-39 0,-27-1 0,123 9 0,573 6 0,-831 28 0,388-3 0,-622-13 0,-73 3 0,10 1 0,285-13 0,-226 25 0,164-5 0,-98-33 0,-92 10 0,-35 8 0,130-14 0,-191 24 0,81-20 0,20-4 0,-19 21 0,138 6 0,85-4 0,62-20 0,-246 19 0,596 1 0,-441 10 0,-29 0 0,321-4 0,-432-11 0,64 0 0,1823 14 0,-1818 11 0,26 0 0,-256-13 0,0-2 0,0 0 0,0-2 0,-1-2 0,1 0 0,-1-1 0,32-16 0,-13 2 0,0-3 0,-2-1 0,42-33 0,-62 42 0,-1 0 0,-1-2 0,0 0 0,-2-1 0,0-1 0,-1-1 0,-2-1 0,0-1 0,14-26 0,-6 3 0,-3-2 0,29-90 0,-50 135 0,-1 1 0,1 0 0,0-1 0,1 1 0,-1 0 0,1-1 0,-1 1 0,1 0 0,0 0 0,0 0 0,0 0 0,1 1 0,-1-1 0,0 1 0,1-1 0,0 1 0,0 0 0,5-4 0,-4 5 0,0 1 0,0-1 0,-1 1 0,1-1 0,0 1 0,0 0 0,0 0 0,-1 1 0,1-1 0,0 1 0,0 0 0,-1 0 0,1 0 0,0 0 0,-1 1 0,0-1 0,7 5 0,9 5 0,-1 1 0,0 1 0,-1 0 0,0 2 0,-1 0 0,-1 0 0,0 2 0,17 24 0,92 159 0,-95-148 0,-4-6 0,-7-13 0,27 39 0,-36-64 0,-10-18 0,-11-21 0,-92-108 0,-31-45 0,118 162 0,-1 0 0,-1 1 0,-1 2 0,-1 0 0,0 1 0,-35-22 0,0-2 0,50 37 0,0 0 0,-1 1 0,0 0 0,1 0 0,-1 0 0,-1 1 0,-12-4 0,16 6 0,-1 0 0,0 0 0,0 1 0,0 0 0,0 0 0,1 0 0,-1 1 0,0 0 0,0 0 0,1 0 0,-1 0 0,0 1 0,-7 3 0,-38 22 0,1 1 0,-68 52 0,-2 2 0,69-49-1365,9-5-5461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29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25987 5559 24575,'0'-49'0,"3"1"0,2 0 0,2 0 0,18-66 0,-16 84 0,1 0 0,2 1 0,1 1 0,1 0 0,1 1 0,1 0 0,38-46 0,4 4 0,-9 11 0,84-80 0,140-118 0,-187 164 0,105-145 0,-24 26 0,84-113 0,-214 267 0,33-65 0,8-13 0,-15 33 0,93-134 0,26-59 0,-77 116 0,-84 145 0,50-78 0,83-179 0,-139 257 0,-1-2 0,-2 0 0,-1 0 0,-2-1 0,-2 0 0,-1-1 0,-2 1 0,-1-44 0,-5 40 0,-2 0 0,-1 0 0,-3 0 0,-1 1 0,-2 0 0,-1 1 0,-3 0 0,-1 1 0,-1 1 0,-3 0 0,-35-51 0,41 70 0,0 1 0,-1 0 0,-1 1 0,-1 1 0,-22-16 0,-99-61 0,68 48 0,-380-234 0,324 210 0,-225-86 0,155 86 0,-121-46 0,260 94 0,-1 3 0,-64-11 0,-14-3 0,-6-2 0,-2 6 0,-262-16 0,-298 36 0,395 10 0,59-5 0,-278 5 0,422 6 0,0 6 0,-148 40 0,13-3 0,-9-15 0,-105 20 0,120 9 0,44-10 0,83-28 0,-756 211 0,818-222 0,0 3 0,-64 37 0,-6 3 0,-410 140 0,154-67 0,134-16 0,86-39 0,-250 91 0,-56 27 0,221-55 0,14-6 0,55-51 0,-321 111 0,448-185 0,1-1 0,-1-2 0,-1-2 0,1-2 0,-43-2 0,44 0 0,-14 2 0,-91 19 0,1 1 0,-163-19 0,206-6 0,-126 11 0,-252 7 0,365-16 0,63-3 0,1-3 0,0-1 0,-89-26 0,44 10 0,-387-86 0,9 13 0,285 62 0,-202-29 0,-15-2 0,285 36 0,67 14 0,-56-7 0,81 17 0,0-2 0,-34-12 0,-37-9 0,-89-7 0,-455-99 0,627 130 0,-836-178 0,259 76 0,-248-28 0,463 91 0,-27-3 0,176 23 0,-121-7 0,-137-19 0,407 37 0,-133-20 0,-266-7 0,-148 1 0,-91-2 0,480 40 0,-505 4 0,715-3 0,-190 9 0,179-5 0,-1 1 0,1 2 0,-60 20 0,-843 234 0,825-230 0,-215 89 0,160-53 0,-432 191 0,549-229 0,1 1 0,-65 51 0,-87 88 0,108-87 0,-294 287 0,366-338 0,2 1 0,1 1 0,-35 70 0,10-17 0,20-32 0,1 2 0,-22 71 0,21-52 0,-42 112 0,-56 239 0,115-354 0,2 1 0,4 1 0,8 139 0,0-64 0,-3-57 0,16 400 0,-5-176 0,-11-316 0,0 0 0,0 1 0,0-1 0,0 0 0,0 0 0,0 0 0,0 1 0,0-1 0,-1 0 0,1 0 0,0 1 0,-1-1 0,1 0 0,-1 0 0,1 0 0,-1 0 0,1 0 0,-1 0 0,0 0 0,0 0 0,-1 2 0,1-3 0,0 0 0,0 0 0,0 0 0,0 0 0,0 0 0,0 0 0,0 0 0,0 0 0,0 0 0,0 0 0,0-1 0,0 1 0,0 0 0,1-1 0,-1 1 0,0 0 0,0-1 0,0 1 0,0-1 0,1 0 0,-2 0 0,-8-7 0,0-1 0,1-1 0,-10-12 0,12 14 0,-37-46 0,-42-69 0,55 75 0,-1 2 0,-77-82 0,63 86 0,26 28 0,20 14 0,0 0 0,0 0 0,1 0 0,-1 1 0,0-1 0,0 0 0,0 0 0,0 0 0,0 0 0,0 0 0,0 0 0,0 1 0,0-1 0,0 0 0,0 0 0,0 0 0,0 0 0,0 0 0,0 0 0,0 1 0,0-1 0,0 0 0,0 0 0,0 0 0,0 0 0,0 0 0,0 1 0,0-1 0,0 0 0,-1 0 0,1 0 0,0 0 0,0 0 0,0 0 0,0 0 0,0 0 0,0 1 0,0-1 0,0 0 0,-1 0 0,1 0 0,0 0 0,0 0 0,0 0 0,0 0 0,0 0 0,-1 0 0,92 135 0,-65-102 0,-2 1 0,-2 1 0,-1 1 0,29 71 0,-48-102 0,11 32 0,8 41 0,-16-66 0,0-1 0,1 0 0,0 0 0,1 0 0,0-1 0,1 0 0,0-1 0,0 1 0,14 10 0,-19-18 0,0 0 0,-1 0 0,2 0 0,-1 0 0,0-1 0,0 1 0,0-1 0,1 0 0,-1 0 0,0 0 0,1-1 0,-1 1 0,1-1 0,-1 0 0,1 0 0,-1 0 0,1 0 0,-1 0 0,1-1 0,-1 0 0,1 1 0,4-3 0,12-4 0,0-1 0,31-16 0,-23 10 0,14-5 0,306-126 0,-340 142 0,1 0 0,0-1 0,-1 0 0,0-1 0,0 0 0,0 0 0,-1 0 0,1-1 0,-2 0 0,1-1 0,8-10 0,0-3 0,-2 0 0,21-43 0,1-2 0,-35 65 0,0 0 0,0 0 0,1 0 0,-1-1 0,0 1 0,0 0 0,0 0 0,0 0 0,0 0 0,1 0 0,-1 0 0,0 0 0,0 0 0,0-1 0,0 1 0,0 0 0,0 0 0,0 0 0,1 0 0,-1 0 0,0-1 0,0 1 0,0 0 0,0 0 0,0 0 0,0 0 0,0 0 0,0-1 0,0 1 0,0 0 0,0 0 0,0 0 0,0 0 0,0-1 0,0 1 0,0 0 0,0 0 0,0 0 0,0 0 0,0-1 0,0 1 0,0 0 0,0 0 0,0 0 0,-1 0 0,1-1 0,0 1 0,0 0 0,0 0 0,0 0 0,0 0 0,0 0 0,-1 0 0,1 0 0,0-1 0,0 1 0,0 0 0,0 0 0,0 0 0,-1 0 0,1 0 0,0 0 0,0 0 0,0 0 0,0 0 0,-1 0 0,-17 8 0,-33 26 0,39-25 0,-56 35 0,-153 113 0,182-124 0,-120 94 0,115-101 0,41-25 0,1 0 0,-1 0 0,1 1 0,-1-1 0,1-1 0,-1 1 0,0 0 0,1-1 0,-1 1 0,0-1 0,0 0 0,1 0 0,-1 0 0,-5-1 0,7 0 0,1 0 0,-1 1 0,1-1 0,-1 0 0,1 0 0,0 0 0,-1 0 0,1 0 0,0 0 0,-1 0 0,1 0 0,0 0 0,0 0 0,0 0 0,0 0 0,0 0 0,0 0 0,0-1 0,1 1 0,-1 0 0,0 0 0,0 0 0,1 0 0,-1 1 0,1-1 0,-1 0 0,1 0 0,-1 0 0,1 0 0,0 0 0,-1 0 0,2 0 0,23-37 0,-23 35 0,25-35 0,1 1 0,3 1 0,1 2 0,1 0 0,2 3 0,1 1 0,1 1 0,55-31 0,-31 24 69,22-11-1503,-48 32-5392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24575,'0'954'0,"0"-953"0,1-1 0,-1 2 0,0-2 0,-1 1 0,1 0 0,0 0 0,0 0 0,0 0 0,0 0 0,-1 0 0,1 0 0,0 0 0,-1 0 0,1 0 0,0-1 0,-1 1 0,0 0 0,1 0 0,-2 1 0,2-2 0,0 0 0,-1 0 0,1 0 0,0 0 0,0 0 0,-1 0 0,1 0 0,0 0 0,0 0 0,-1 0 0,1 0 0,-1 0 0,1 0 0,0 0 0,0 0 0,-1 0 0,1 0 0,0 0 0,0 0 0,-1 0 0,1 0 0,0 0 0,-1-1 0,-7-8 0,-37-70 0,41 73 0,0-1 0,0 2 0,-1-1 0,1 1 0,-9-7 0,-30-21 0,13 10 0,20 15 0,-5-4 0,-19-19 0,29 28 0,4 5 0,4 8 0,2-1 0,1 1 0,0-2 0,0 1 0,1-1 0,0 0 0,0-1 0,1 1 0,15 10 0,-12-11 0,0 1 0,0-1 0,-1 2 0,0 0 0,16 18 0,-16-12 0,-4-7 0,14 15 0,-19-21 0,1-1 0,0 1 0,-1-1 0,1 1 0,0-1 0,0 0 0,0 0 0,0 0 0,0 1 0,0-2 0,1 1 0,-1 0 0,4 0 0,-5-1 0,1 0 0,-1-1 0,1 1 0,0 0 0,-1 0 0,0-1 0,1 1 0,-1-1 0,1 0 0,-1 0 0,0 1 0,1-1 0,-1 0 0,0 0 0,3-2 0,17-21 0,-10 9 0,57-46 0,-45 41 0,32-33 0,-19 10 0,-30 36 0,0 1 0,0 0 0,10-8 0,-9 8 0,14-15 0,22-25 0,-50 56 0,-12 19 0,-2-1 0,-28 29 0,30-39 0,0-1 0,-38 25 0,-8 5 0,48-34-27,11-9-308,-1 1 1,1-1-1,-10 12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52.6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81 1 24575,'1'101'0,"-1"67"0,-21 176 0,-2-187 0,6-48 0,-4 134 0,21-239 0,0-1 0,1 0 0,-1 1 0,0-1 0,1 0 0,0 1 0,0-1 0,0 0 0,0 0 0,0 0 0,1 1 0,-1-1 0,1-1 0,0 1 0,0 0 0,0 0 0,0-1 0,0 1 0,1-1 0,-1 0 0,1 1 0,0-1 0,-1 0 0,1-1 0,0 1 0,0 0 0,4 0 0,7 3 0,1 0 0,0-1 0,0-1 0,28 2 0,-16-1 0,101 8 0,187-7 0,-51-3 0,-246-1 0,73 6 0,-84-7 0,-1 1 0,1 1 0,-1-1 0,0 1 0,1 0 0,-1 1 0,0 0 0,0 0 0,-1 0 0,11 7 0,-13-6 0,0-1 0,-1 1 0,1-1 0,-1 1 0,0 0 0,0 0 0,-1 0 0,1 0 0,-1 0 0,0 0 0,0 0 0,0 0 0,0 0 0,-1 1 0,1-1 0,-1 0 0,-1 6 0,-1 12 0,0-1 0,-7 27 0,3-22 0,-26 274 0,23-184 0,3 160 0,7-209 0,-3-48 0,-4-19 0,-8-29 0,6 12 0,-39-72 0,-36-63 0,54 104 0,-2 1 0,-1 2 0,-3 2 0,-1 1 0,-54-47 0,89 88 0,1 0 0,-1 0 0,1 1 0,-1-1 0,0 1 0,1-1 0,-1 0 0,0 1 0,0-1 0,1 1 0,-1-1 0,0 1 0,0 0 0,0-1 0,0 1 0,0 0 0,0 0 0,1-1 0,-1 1 0,0 0 0,0 0 0,-2 0 0,3 18 0,21 38 0,-18-49 0,34 89 0,21 46 0,-43-117 0,0-2 0,1 0 0,2-1 0,38 39 0,29 36 0,-81-92 0,0 0 0,0 0 0,0-1 0,1 1 0,-1-1 0,1 0 0,0-1 0,1 1 0,-1-1 0,0 0 0,1-1 0,0 1 0,0-1 0,-1 0 0,1 0 0,0-1 0,1 0 0,-1 0 0,0 0 0,0-1 0,0 0 0,1 0 0,-1 0 0,0-1 0,0 0 0,0 0 0,0-1 0,0 1 0,0-1 0,0-1 0,-1 1 0,1-1 0,-1 0 0,1 0 0,-1-1 0,0 0 0,0 1 0,-1-2 0,1 1 0,-1 0 0,6-9 0,26-37 0,2 1 0,2 2 0,2 2 0,75-63 0,3-6 0,-79 72 0,43-36-1365,-66 62-5461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19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24575,'61'59'0,"3"-3"0,1-3 0,4-2 0,1-4 0,2-3 0,153 68 0,-169-88 0,-20-7 0,1-2 0,41 11 0,-26-10 0,0 3 0,77 40 0,2 0 0,-47-30 0,143 30 0,-60-18 0,856 212 0,-862-225 0,276 13 0,-197-23 0,337-7 0,-83-5 0,-413 0 0,268 10 0,668-17 0,-711 15 0,-122-3 0,51 1 0,219 7 0,133 20 0,-26-2 0,380-34 0,-475-6 0,3329 3 0,-3220-39 0,-27-1 0,123 9 0,573 6 0,-831 28 0,388-3 0,-622-13 0,-73 3 0,10 1 0,285-13 0,-226 25 0,164-5 0,-98-33 0,-92 10 0,-35 8 0,130-14 0,-191 24 0,81-20 0,20-4 0,-19 21 0,138 6 0,85-4 0,62-20 0,-246 19 0,596 1 0,-441 10 0,-29 0 0,321-4 0,-432-11 0,64 0 0,1823 14 0,-1818 11 0,26 0 0,-256-13 0,0-2 0,0 0 0,0-2 0,-1-2 0,1 0 0,-1-1 0,32-16 0,-13 2 0,0-3 0,-2-1 0,42-33 0,-62 42 0,-1 0 0,-1-2 0,0 0 0,-2-1 0,0-1 0,-1-1 0,-2-1 0,0-1 0,14-26 0,-6 3 0,-3-2 0,29-90 0,-50 135 0,-1 1 0,1 0 0,0-1 0,1 1 0,-1 0 0,1-1 0,-1 1 0,1 0 0,0 0 0,0 0 0,0 0 0,1 1 0,-1-1 0,0 1 0,1-1 0,0 1 0,0 0 0,5-4 0,-4 5 0,0 1 0,0-1 0,-1 1 0,1-1 0,0 1 0,0 0 0,0 0 0,-1 1 0,1-1 0,0 1 0,0 0 0,-1 0 0,1 0 0,0 0 0,-1 1 0,0-1 0,7 5 0,9 5 0,-1 1 0,0 1 0,-1 0 0,0 2 0,-1 0 0,-1 0 0,0 2 0,17 24 0,92 159 0,-95-148 0,-4-6 0,-7-13 0,27 39 0,-36-64 0,-10-18 0,-11-21 0,-92-108 0,-31-45 0,118 162 0,-1 0 0,-1 1 0,-1 2 0,-1 0 0,0 1 0,-35-22 0,0-2 0,50 37 0,0 0 0,-1 1 0,0 0 0,1 0 0,-1 0 0,-1 1 0,-12-4 0,16 6 0,-1 0 0,0 0 0,0 1 0,0 0 0,0 0 0,1 0 0,-1 1 0,0 0 0,0 0 0,1 0 0,-1 0 0,0 1 0,-7 3 0,-38 22 0,1 1 0,-68 52 0,-2 2 0,69-49-1365,9-5-5461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57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29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25987 5559 24575,'0'-49'0,"3"1"0,2 0 0,2 0 0,18-66 0,-16 84 0,1 0 0,2 1 0,1 1 0,1 0 0,1 1 0,1 0 0,38-46 0,4 4 0,-9 11 0,84-80 0,140-118 0,-187 164 0,105-145 0,-24 26 0,84-113 0,-214 267 0,33-65 0,8-13 0,-15 33 0,93-134 0,26-59 0,-77 116 0,-84 145 0,50-78 0,83-179 0,-139 257 0,-1-2 0,-2 0 0,-1 0 0,-2-1 0,-2 0 0,-1-1 0,-2 1 0,-1-44 0,-5 40 0,-2 0 0,-1 0 0,-3 0 0,-1 1 0,-2 0 0,-1 1 0,-3 0 0,-1 1 0,-1 1 0,-3 0 0,-35-51 0,41 70 0,0 1 0,-1 0 0,-1 1 0,-1 1 0,-22-16 0,-99-61 0,68 48 0,-380-234 0,324 210 0,-225-86 0,155 86 0,-121-46 0,260 94 0,-1 3 0,-64-11 0,-14-3 0,-6-2 0,-2 6 0,-262-16 0,-298 36 0,395 10 0,59-5 0,-278 5 0,422 6 0,0 6 0,-148 40 0,13-3 0,-9-15 0,-105 20 0,120 9 0,44-10 0,83-28 0,-756 211 0,818-222 0,0 3 0,-64 37 0,-6 3 0,-410 140 0,154-67 0,134-16 0,86-39 0,-250 91 0,-56 27 0,221-55 0,14-6 0,55-51 0,-321 111 0,448-185 0,1-1 0,-1-2 0,-1-2 0,1-2 0,-43-2 0,44 0 0,-14 2 0,-91 19 0,1 1 0,-163-19 0,206-6 0,-126 11 0,-252 7 0,365-16 0,63-3 0,1-3 0,0-1 0,-89-26 0,44 10 0,-387-86 0,9 13 0,285 62 0,-202-29 0,-15-2 0,285 36 0,67 14 0,-56-7 0,81 17 0,0-2 0,-34-12 0,-37-9 0,-89-7 0,-455-99 0,627 130 0,-836-178 0,259 76 0,-248-28 0,463 91 0,-27-3 0,176 23 0,-121-7 0,-137-19 0,407 37 0,-133-20 0,-266-7 0,-148 1 0,-91-2 0,480 40 0,-505 4 0,715-3 0,-190 9 0,179-5 0,-1 1 0,1 2 0,-60 20 0,-843 234 0,825-230 0,-215 89 0,160-53 0,-432 191 0,549-229 0,1 1 0,-65 51 0,-87 88 0,108-87 0,-294 287 0,366-338 0,2 1 0,1 1 0,-35 70 0,10-17 0,20-32 0,1 2 0,-22 71 0,21-52 0,-42 112 0,-56 239 0,115-354 0,2 1 0,4 1 0,8 139 0,0-64 0,-3-57 0,16 400 0,-5-176 0,-11-316 0,0 0 0,0 1 0,0-1 0,0 0 0,0 0 0,0 0 0,0 1 0,0-1 0,-1 0 0,1 0 0,0 1 0,-1-1 0,1 0 0,-1 0 0,1 0 0,-1 0 0,1 0 0,-1 0 0,0 0 0,0 0 0,-1 2 0,1-3 0,0 0 0,0 0 0,0 0 0,0 0 0,0 0 0,0 0 0,0 0 0,0 0 0,0 0 0,0 0 0,0-1 0,0 1 0,0 0 0,1-1 0,-1 1 0,0 0 0,0-1 0,0 1 0,0-1 0,1 0 0,-2 0 0,-8-7 0,0-1 0,1-1 0,-10-12 0,12 14 0,-37-46 0,-42-69 0,55 75 0,-1 2 0,-77-82 0,63 86 0,26 28 0,20 14 0,0 0 0,0 0 0,1 0 0,-1 1 0,0-1 0,0 0 0,0 0 0,0 0 0,0 0 0,0 0 0,0 0 0,0 1 0,0-1 0,0 0 0,0 0 0,0 0 0,0 0 0,0 0 0,0 0 0,0 1 0,0-1 0,0 0 0,0 0 0,0 0 0,0 0 0,0 0 0,0 1 0,0-1 0,0 0 0,-1 0 0,1 0 0,0 0 0,0 0 0,0 0 0,0 0 0,0 0 0,0 1 0,0-1 0,0 0 0,-1 0 0,1 0 0,0 0 0,0 0 0,0 0 0,0 0 0,0 0 0,-1 0 0,92 135 0,-65-102 0,-2 1 0,-2 1 0,-1 1 0,29 71 0,-48-102 0,11 32 0,8 41 0,-16-66 0,0-1 0,1 0 0,0 0 0,1 0 0,0-1 0,1 0 0,0-1 0,0 1 0,14 10 0,-19-18 0,0 0 0,-1 0 0,2 0 0,-1 0 0,0-1 0,0 1 0,0-1 0,1 0 0,-1 0 0,0 0 0,1-1 0,-1 1 0,1-1 0,-1 0 0,1 0 0,-1 0 0,1 0 0,-1 0 0,1-1 0,-1 0 0,1 1 0,4-3 0,12-4 0,0-1 0,31-16 0,-23 10 0,14-5 0,306-126 0,-340 142 0,1 0 0,0-1 0,-1 0 0,0-1 0,0 0 0,0 0 0,-1 0 0,1-1 0,-2 0 0,1-1 0,8-10 0,0-3 0,-2 0 0,21-43 0,1-2 0,-35 65 0,0 0 0,0 0 0,1 0 0,-1-1 0,0 1 0,0 0 0,0 0 0,0 0 0,0 0 0,1 0 0,-1 0 0,0 0 0,0 0 0,0-1 0,0 1 0,0 0 0,0 0 0,0 0 0,1 0 0,-1 0 0,0-1 0,0 1 0,0 0 0,0 0 0,0 0 0,0 0 0,0 0 0,0-1 0,0 1 0,0 0 0,0 0 0,0 0 0,0 0 0,0-1 0,0 1 0,0 0 0,0 0 0,0 0 0,0 0 0,0-1 0,0 1 0,0 0 0,0 0 0,0 0 0,-1 0 0,1-1 0,0 1 0,0 0 0,0 0 0,0 0 0,0 0 0,0 0 0,-1 0 0,1 0 0,0-1 0,0 1 0,0 0 0,0 0 0,0 0 0,-1 0 0,1 0 0,0 0 0,0 0 0,0 0 0,0 0 0,-1 0 0,-17 8 0,-33 26 0,39-25 0,-56 35 0,-153 113 0,182-124 0,-120 94 0,115-101 0,41-25 0,1 0 0,-1 0 0,1 1 0,-1-1 0,1-1 0,-1 1 0,0 0 0,1-1 0,-1 1 0,0-1 0,0 0 0,1 0 0,-1 0 0,-5-1 0,7 0 0,1 0 0,-1 1 0,1-1 0,-1 0 0,1 0 0,0 0 0,-1 0 0,1 0 0,0 0 0,-1 0 0,1 0 0,0 0 0,0 0 0,0 0 0,0 0 0,0 0 0,0 0 0,0-1 0,1 1 0,-1 0 0,0 0 0,0 0 0,1 0 0,-1 1 0,1-1 0,-1 0 0,1 0 0,-1 0 0,1 0 0,0 0 0,-1 0 0,2 0 0,23-37 0,-23 35 0,25-35 0,1 1 0,3 1 0,1 2 0,1 0 0,2 3 0,1 1 0,1 1 0,55-31 0,-31 24 69,22-11-1503,-48 32-5392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51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1 982 24575,'6'8'0,"0"0"0,-1 0 0,0 1 0,0-1 0,7 19 0,10 17 0,108 149 0,77 129 0,-188-277 0,-17-38 0,0 0 0,1-1 0,0 1 0,0 0 0,0-1 0,0 0 0,1 0 0,0 0 0,1 0 0,-1-1 0,1 1 0,6 4 0,-9-9 0,0-1 0,0 1 0,0-1 0,1 1 0,-1-1 0,0 0 0,0 0 0,0 0 0,1 0 0,-1 0 0,0-1 0,0 1 0,0-1 0,0 1 0,0-1 0,0 0 0,0 0 0,0 0 0,3-2 0,41-28 0,-34 22 0,160-115 0,234-158 0,579-307 0,-878 535 0,129-47 0,-136 61 0,162-88 0,-97 15 0,-112 74 0,1 3 0,94-49 0,-95 62-51,77-39-1263,-105 46-5512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0.xml"/><Relationship Id="rId18" Type="http://schemas.openxmlformats.org/officeDocument/2006/relationships/image" Target="../media/image27.png"/><Relationship Id="rId3" Type="http://schemas.openxmlformats.org/officeDocument/2006/relationships/customXml" Target="../ink/ink55.xml"/><Relationship Id="rId21" Type="http://schemas.openxmlformats.org/officeDocument/2006/relationships/customXml" Target="../ink/ink64.xml"/><Relationship Id="rId7" Type="http://schemas.openxmlformats.org/officeDocument/2006/relationships/customXml" Target="../ink/ink57.xml"/><Relationship Id="rId12" Type="http://schemas.openxmlformats.org/officeDocument/2006/relationships/image" Target="../media/image22.png"/><Relationship Id="rId17" Type="http://schemas.openxmlformats.org/officeDocument/2006/relationships/customXml" Target="../ink/ink62.xml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9.xml"/><Relationship Id="rId24" Type="http://schemas.openxmlformats.org/officeDocument/2006/relationships/image" Target="../media/image32.png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10" Type="http://schemas.openxmlformats.org/officeDocument/2006/relationships/image" Target="../media/image8.png"/><Relationship Id="rId19" Type="http://schemas.openxmlformats.org/officeDocument/2006/relationships/customXml" Target="../ink/ink63.xml"/><Relationship Id="rId4" Type="http://schemas.openxmlformats.org/officeDocument/2006/relationships/image" Target="../media/image5.png"/><Relationship Id="rId9" Type="http://schemas.openxmlformats.org/officeDocument/2006/relationships/customXml" Target="../ink/ink58.xml"/><Relationship Id="rId14" Type="http://schemas.openxmlformats.org/officeDocument/2006/relationships/image" Target="../media/image25.png"/><Relationship Id="rId2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71.xml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70.xml"/><Relationship Id="rId5" Type="http://schemas.openxmlformats.org/officeDocument/2006/relationships/customXml" Target="../ink/ink67.xml"/><Relationship Id="rId15" Type="http://schemas.openxmlformats.org/officeDocument/2006/relationships/customXml" Target="../ink/ink72.xml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customXml" Target="../ink/ink69.xml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78.xml"/><Relationship Id="rId18" Type="http://schemas.openxmlformats.org/officeDocument/2006/relationships/image" Target="../media/image42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12" Type="http://schemas.openxmlformats.org/officeDocument/2006/relationships/image" Target="../media/image39.png"/><Relationship Id="rId17" Type="http://schemas.openxmlformats.org/officeDocument/2006/relationships/customXml" Target="../ink/ink80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77.xml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10" Type="http://schemas.openxmlformats.org/officeDocument/2006/relationships/image" Target="../media/image35.png"/><Relationship Id="rId19" Type="http://schemas.openxmlformats.org/officeDocument/2006/relationships/customXml" Target="../ink/ink81.xml"/><Relationship Id="rId4" Type="http://schemas.openxmlformats.org/officeDocument/2006/relationships/image" Target="../media/image5.png"/><Relationship Id="rId9" Type="http://schemas.openxmlformats.org/officeDocument/2006/relationships/customXml" Target="../ink/ink76.xml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87.xml"/><Relationship Id="rId18" Type="http://schemas.openxmlformats.org/officeDocument/2006/relationships/image" Target="../media/image45.png"/><Relationship Id="rId3" Type="http://schemas.openxmlformats.org/officeDocument/2006/relationships/customXml" Target="../ink/ink82.xml"/><Relationship Id="rId21" Type="http://schemas.openxmlformats.org/officeDocument/2006/relationships/customXml" Target="../ink/ink91.xml"/><Relationship Id="rId7" Type="http://schemas.openxmlformats.org/officeDocument/2006/relationships/customXml" Target="../ink/ink84.xml"/><Relationship Id="rId12" Type="http://schemas.openxmlformats.org/officeDocument/2006/relationships/image" Target="../media/image39.png"/><Relationship Id="rId17" Type="http://schemas.openxmlformats.org/officeDocument/2006/relationships/customXml" Target="../ink/ink89.xml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86.xml"/><Relationship Id="rId5" Type="http://schemas.openxmlformats.org/officeDocument/2006/relationships/customXml" Target="../ink/ink83.xml"/><Relationship Id="rId15" Type="http://schemas.openxmlformats.org/officeDocument/2006/relationships/customXml" Target="../ink/ink88.xml"/><Relationship Id="rId10" Type="http://schemas.openxmlformats.org/officeDocument/2006/relationships/image" Target="../media/image35.png"/><Relationship Id="rId19" Type="http://schemas.openxmlformats.org/officeDocument/2006/relationships/customXml" Target="../ink/ink90.xml"/><Relationship Id="rId4" Type="http://schemas.openxmlformats.org/officeDocument/2006/relationships/image" Target="../media/image5.png"/><Relationship Id="rId9" Type="http://schemas.openxmlformats.org/officeDocument/2006/relationships/customXml" Target="../ink/ink85.xml"/><Relationship Id="rId14" Type="http://schemas.openxmlformats.org/officeDocument/2006/relationships/image" Target="../media/image40.png"/><Relationship Id="rId22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92.xml"/><Relationship Id="rId7" Type="http://schemas.openxmlformats.org/officeDocument/2006/relationships/customXml" Target="../ink/ink9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93.xm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customXml" Target="../ink/ink9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101.xml"/><Relationship Id="rId18" Type="http://schemas.openxmlformats.org/officeDocument/2006/relationships/image" Target="../media/image57.png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12" Type="http://schemas.openxmlformats.org/officeDocument/2006/relationships/image" Target="../media/image54.png"/><Relationship Id="rId17" Type="http://schemas.openxmlformats.org/officeDocument/2006/relationships/customXml" Target="../ink/ink103.xml"/><Relationship Id="rId2" Type="http://schemas.openxmlformats.org/officeDocument/2006/relationships/image" Target="../media/image1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100.xml"/><Relationship Id="rId5" Type="http://schemas.openxmlformats.org/officeDocument/2006/relationships/customXml" Target="../ink/ink97.xml"/><Relationship Id="rId15" Type="http://schemas.openxmlformats.org/officeDocument/2006/relationships/customXml" Target="../ink/ink102.xml"/><Relationship Id="rId10" Type="http://schemas.openxmlformats.org/officeDocument/2006/relationships/image" Target="../media/image53.png"/><Relationship Id="rId19" Type="http://schemas.openxmlformats.org/officeDocument/2006/relationships/customXml" Target="../ink/ink104.xml"/><Relationship Id="rId4" Type="http://schemas.openxmlformats.org/officeDocument/2006/relationships/image" Target="../media/image48.png"/><Relationship Id="rId9" Type="http://schemas.openxmlformats.org/officeDocument/2006/relationships/customXml" Target="../ink/ink99.xml"/><Relationship Id="rId1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110.xml"/><Relationship Id="rId18" Type="http://schemas.openxmlformats.org/officeDocument/2006/relationships/image" Target="../media/image57.png"/><Relationship Id="rId3" Type="http://schemas.openxmlformats.org/officeDocument/2006/relationships/customXml" Target="../ink/ink105.xml"/><Relationship Id="rId7" Type="http://schemas.openxmlformats.org/officeDocument/2006/relationships/customXml" Target="../ink/ink107.xml"/><Relationship Id="rId12" Type="http://schemas.openxmlformats.org/officeDocument/2006/relationships/image" Target="../media/image54.png"/><Relationship Id="rId17" Type="http://schemas.openxmlformats.org/officeDocument/2006/relationships/customXml" Target="../ink/ink112.xml"/><Relationship Id="rId2" Type="http://schemas.openxmlformats.org/officeDocument/2006/relationships/image" Target="../media/image1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109.xml"/><Relationship Id="rId5" Type="http://schemas.openxmlformats.org/officeDocument/2006/relationships/customXml" Target="../ink/ink106.xml"/><Relationship Id="rId15" Type="http://schemas.openxmlformats.org/officeDocument/2006/relationships/customXml" Target="../ink/ink111.xml"/><Relationship Id="rId10" Type="http://schemas.openxmlformats.org/officeDocument/2006/relationships/image" Target="../media/image53.png"/><Relationship Id="rId19" Type="http://schemas.openxmlformats.org/officeDocument/2006/relationships/customXml" Target="../ink/ink113.xml"/><Relationship Id="rId4" Type="http://schemas.openxmlformats.org/officeDocument/2006/relationships/image" Target="../media/image48.png"/><Relationship Id="rId9" Type="http://schemas.openxmlformats.org/officeDocument/2006/relationships/customXml" Target="../ink/ink108.xml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19.xml"/><Relationship Id="rId18" Type="http://schemas.openxmlformats.org/officeDocument/2006/relationships/image" Target="../media/image66.png"/><Relationship Id="rId3" Type="http://schemas.openxmlformats.org/officeDocument/2006/relationships/customXml" Target="../ink/ink114.xml"/><Relationship Id="rId7" Type="http://schemas.openxmlformats.org/officeDocument/2006/relationships/customXml" Target="../ink/ink116.xml"/><Relationship Id="rId12" Type="http://schemas.openxmlformats.org/officeDocument/2006/relationships/image" Target="../media/image63.png"/><Relationship Id="rId17" Type="http://schemas.openxmlformats.org/officeDocument/2006/relationships/customXml" Target="../ink/ink121.xml"/><Relationship Id="rId2" Type="http://schemas.openxmlformats.org/officeDocument/2006/relationships/image" Target="../media/image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18.xml"/><Relationship Id="rId5" Type="http://schemas.openxmlformats.org/officeDocument/2006/relationships/customXml" Target="../ink/ink115.xml"/><Relationship Id="rId15" Type="http://schemas.openxmlformats.org/officeDocument/2006/relationships/customXml" Target="../ink/ink120.xm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customXml" Target="../ink/ink117.xml"/><Relationship Id="rId1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27.xml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64.pn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26.xml"/><Relationship Id="rId5" Type="http://schemas.openxmlformats.org/officeDocument/2006/relationships/customXml" Target="../ink/ink123.xml"/><Relationship Id="rId15" Type="http://schemas.openxmlformats.org/officeDocument/2006/relationships/customXml" Target="../ink/ink128.xml"/><Relationship Id="rId10" Type="http://schemas.openxmlformats.org/officeDocument/2006/relationships/image" Target="../media/image63.png"/><Relationship Id="rId4" Type="http://schemas.openxmlformats.org/officeDocument/2006/relationships/image" Target="../media/image67.png"/><Relationship Id="rId9" Type="http://schemas.openxmlformats.org/officeDocument/2006/relationships/customXml" Target="../ink/ink125.xml"/><Relationship Id="rId1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34.xml"/><Relationship Id="rId18" Type="http://schemas.openxmlformats.org/officeDocument/2006/relationships/image" Target="../media/image73.png"/><Relationship Id="rId3" Type="http://schemas.openxmlformats.org/officeDocument/2006/relationships/customXml" Target="../ink/ink129.xml"/><Relationship Id="rId7" Type="http://schemas.openxmlformats.org/officeDocument/2006/relationships/customXml" Target="../ink/ink131.xml"/><Relationship Id="rId12" Type="http://schemas.openxmlformats.org/officeDocument/2006/relationships/image" Target="../media/image64.png"/><Relationship Id="rId17" Type="http://schemas.openxmlformats.org/officeDocument/2006/relationships/customXml" Target="../ink/ink136.xml"/><Relationship Id="rId2" Type="http://schemas.openxmlformats.org/officeDocument/2006/relationships/image" Target="../media/image1.png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33.xml"/><Relationship Id="rId5" Type="http://schemas.openxmlformats.org/officeDocument/2006/relationships/customXml" Target="../ink/ink130.xml"/><Relationship Id="rId15" Type="http://schemas.openxmlformats.org/officeDocument/2006/relationships/customXml" Target="../ink/ink135.xml"/><Relationship Id="rId10" Type="http://schemas.openxmlformats.org/officeDocument/2006/relationships/image" Target="../media/image63.png"/><Relationship Id="rId19" Type="http://schemas.openxmlformats.org/officeDocument/2006/relationships/customXml" Target="../ink/ink137.xml"/><Relationship Id="rId4" Type="http://schemas.openxmlformats.org/officeDocument/2006/relationships/image" Target="../media/image70.png"/><Relationship Id="rId9" Type="http://schemas.openxmlformats.org/officeDocument/2006/relationships/customXml" Target="../ink/ink132.xml"/><Relationship Id="rId1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143.xml"/><Relationship Id="rId18" Type="http://schemas.openxmlformats.org/officeDocument/2006/relationships/image" Target="../media/image76.png"/><Relationship Id="rId3" Type="http://schemas.openxmlformats.org/officeDocument/2006/relationships/customXml" Target="../ink/ink138.xml"/><Relationship Id="rId7" Type="http://schemas.openxmlformats.org/officeDocument/2006/relationships/customXml" Target="../ink/ink140.xml"/><Relationship Id="rId12" Type="http://schemas.openxmlformats.org/officeDocument/2006/relationships/image" Target="../media/image62.png"/><Relationship Id="rId17" Type="http://schemas.openxmlformats.org/officeDocument/2006/relationships/customXml" Target="../ink/ink145.xml"/><Relationship Id="rId2" Type="http://schemas.openxmlformats.org/officeDocument/2006/relationships/image" Target="../media/image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customXml" Target="../ink/ink142.xml"/><Relationship Id="rId5" Type="http://schemas.openxmlformats.org/officeDocument/2006/relationships/customXml" Target="../ink/ink139.xml"/><Relationship Id="rId15" Type="http://schemas.openxmlformats.org/officeDocument/2006/relationships/customXml" Target="../ink/ink144.xml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customXml" Target="../ink/ink141.xml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51.xml"/><Relationship Id="rId3" Type="http://schemas.openxmlformats.org/officeDocument/2006/relationships/customXml" Target="../ink/ink146.xml"/><Relationship Id="rId7" Type="http://schemas.openxmlformats.org/officeDocument/2006/relationships/customXml" Target="../ink/ink148.xml"/><Relationship Id="rId12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50.xml"/><Relationship Id="rId5" Type="http://schemas.openxmlformats.org/officeDocument/2006/relationships/customXml" Target="../ink/ink147.xml"/><Relationship Id="rId15" Type="http://schemas.openxmlformats.org/officeDocument/2006/relationships/customXml" Target="../ink/ink152.xml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customXml" Target="../ink/ink149.xml"/><Relationship Id="rId1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58.xml"/><Relationship Id="rId18" Type="http://schemas.openxmlformats.org/officeDocument/2006/relationships/image" Target="../media/image86.png"/><Relationship Id="rId26" Type="http://schemas.openxmlformats.org/officeDocument/2006/relationships/image" Target="../media/image110.png"/><Relationship Id="rId3" Type="http://schemas.openxmlformats.org/officeDocument/2006/relationships/customXml" Target="../ink/ink153.xml"/><Relationship Id="rId21" Type="http://schemas.openxmlformats.org/officeDocument/2006/relationships/customXml" Target="../ink/ink162.xml"/><Relationship Id="rId7" Type="http://schemas.openxmlformats.org/officeDocument/2006/relationships/customXml" Target="../ink/ink155.xml"/><Relationship Id="rId12" Type="http://schemas.openxmlformats.org/officeDocument/2006/relationships/image" Target="../media/image83.png"/><Relationship Id="rId17" Type="http://schemas.openxmlformats.org/officeDocument/2006/relationships/customXml" Target="../ink/ink160.xml"/><Relationship Id="rId25" Type="http://schemas.openxmlformats.org/officeDocument/2006/relationships/customXml" Target="../ink/ink164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1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57.xml"/><Relationship Id="rId24" Type="http://schemas.openxmlformats.org/officeDocument/2006/relationships/image" Target="../media/image89.png"/><Relationship Id="rId5" Type="http://schemas.openxmlformats.org/officeDocument/2006/relationships/customXml" Target="../ink/ink154.xml"/><Relationship Id="rId15" Type="http://schemas.openxmlformats.org/officeDocument/2006/relationships/customXml" Target="../ink/ink159.xml"/><Relationship Id="rId23" Type="http://schemas.openxmlformats.org/officeDocument/2006/relationships/customXml" Target="../ink/ink163.xml"/><Relationship Id="rId28" Type="http://schemas.openxmlformats.org/officeDocument/2006/relationships/image" Target="../media/image111.png"/><Relationship Id="rId10" Type="http://schemas.openxmlformats.org/officeDocument/2006/relationships/image" Target="../media/image82.png"/><Relationship Id="rId19" Type="http://schemas.openxmlformats.org/officeDocument/2006/relationships/customXml" Target="../ink/ink161.xml"/><Relationship Id="rId4" Type="http://schemas.openxmlformats.org/officeDocument/2006/relationships/image" Target="../media/image79.png"/><Relationship Id="rId9" Type="http://schemas.openxmlformats.org/officeDocument/2006/relationships/customXml" Target="../ink/ink156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16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72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167.xml"/><Relationship Id="rId21" Type="http://schemas.openxmlformats.org/officeDocument/2006/relationships/customXml" Target="../ink/ink176.xml"/><Relationship Id="rId7" Type="http://schemas.openxmlformats.org/officeDocument/2006/relationships/customXml" Target="../ink/ink169.xml"/><Relationship Id="rId12" Type="http://schemas.openxmlformats.org/officeDocument/2006/relationships/image" Target="../media/image83.png"/><Relationship Id="rId17" Type="http://schemas.openxmlformats.org/officeDocument/2006/relationships/customXml" Target="../ink/ink174.xml"/><Relationship Id="rId25" Type="http://schemas.openxmlformats.org/officeDocument/2006/relationships/customXml" Target="../ink/ink178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1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71.xml"/><Relationship Id="rId24" Type="http://schemas.openxmlformats.org/officeDocument/2006/relationships/image" Target="../media/image89.png"/><Relationship Id="rId5" Type="http://schemas.openxmlformats.org/officeDocument/2006/relationships/customXml" Target="../ink/ink168.xml"/><Relationship Id="rId15" Type="http://schemas.openxmlformats.org/officeDocument/2006/relationships/customXml" Target="../ink/ink173.xml"/><Relationship Id="rId23" Type="http://schemas.openxmlformats.org/officeDocument/2006/relationships/customXml" Target="../ink/ink177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175.xml"/><Relationship Id="rId4" Type="http://schemas.openxmlformats.org/officeDocument/2006/relationships/image" Target="../media/image79.png"/><Relationship Id="rId9" Type="http://schemas.openxmlformats.org/officeDocument/2006/relationships/customXml" Target="../ink/ink170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17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86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181.xml"/><Relationship Id="rId21" Type="http://schemas.openxmlformats.org/officeDocument/2006/relationships/customXml" Target="../ink/ink190.xml"/><Relationship Id="rId7" Type="http://schemas.openxmlformats.org/officeDocument/2006/relationships/customXml" Target="../ink/ink183.xml"/><Relationship Id="rId12" Type="http://schemas.openxmlformats.org/officeDocument/2006/relationships/image" Target="../media/image83.png"/><Relationship Id="rId17" Type="http://schemas.openxmlformats.org/officeDocument/2006/relationships/customXml" Target="../ink/ink188.xml"/><Relationship Id="rId25" Type="http://schemas.openxmlformats.org/officeDocument/2006/relationships/customXml" Target="../ink/ink192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1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85.xml"/><Relationship Id="rId24" Type="http://schemas.openxmlformats.org/officeDocument/2006/relationships/image" Target="../media/image89.png"/><Relationship Id="rId5" Type="http://schemas.openxmlformats.org/officeDocument/2006/relationships/customXml" Target="../ink/ink182.xml"/><Relationship Id="rId15" Type="http://schemas.openxmlformats.org/officeDocument/2006/relationships/customXml" Target="../ink/ink187.xml"/><Relationship Id="rId23" Type="http://schemas.openxmlformats.org/officeDocument/2006/relationships/customXml" Target="../ink/ink191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189.xml"/><Relationship Id="rId4" Type="http://schemas.openxmlformats.org/officeDocument/2006/relationships/image" Target="../media/image79.png"/><Relationship Id="rId9" Type="http://schemas.openxmlformats.org/officeDocument/2006/relationships/customXml" Target="../ink/ink184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19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200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195.xml"/><Relationship Id="rId21" Type="http://schemas.openxmlformats.org/officeDocument/2006/relationships/customXml" Target="../ink/ink204.xml"/><Relationship Id="rId7" Type="http://schemas.openxmlformats.org/officeDocument/2006/relationships/customXml" Target="../ink/ink197.xml"/><Relationship Id="rId12" Type="http://schemas.openxmlformats.org/officeDocument/2006/relationships/image" Target="../media/image83.png"/><Relationship Id="rId17" Type="http://schemas.openxmlformats.org/officeDocument/2006/relationships/customXml" Target="../ink/ink202.xml"/><Relationship Id="rId25" Type="http://schemas.openxmlformats.org/officeDocument/2006/relationships/customXml" Target="../ink/ink206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2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99.xml"/><Relationship Id="rId24" Type="http://schemas.openxmlformats.org/officeDocument/2006/relationships/image" Target="../media/image89.png"/><Relationship Id="rId5" Type="http://schemas.openxmlformats.org/officeDocument/2006/relationships/customXml" Target="../ink/ink196.xml"/><Relationship Id="rId15" Type="http://schemas.openxmlformats.org/officeDocument/2006/relationships/customXml" Target="../ink/ink201.xml"/><Relationship Id="rId23" Type="http://schemas.openxmlformats.org/officeDocument/2006/relationships/customXml" Target="../ink/ink205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203.xml"/><Relationship Id="rId4" Type="http://schemas.openxmlformats.org/officeDocument/2006/relationships/image" Target="../media/image79.png"/><Relationship Id="rId9" Type="http://schemas.openxmlformats.org/officeDocument/2006/relationships/customXml" Target="../ink/ink198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20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214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209.xml"/><Relationship Id="rId21" Type="http://schemas.openxmlformats.org/officeDocument/2006/relationships/customXml" Target="../ink/ink218.xml"/><Relationship Id="rId7" Type="http://schemas.openxmlformats.org/officeDocument/2006/relationships/customXml" Target="../ink/ink211.xml"/><Relationship Id="rId12" Type="http://schemas.openxmlformats.org/officeDocument/2006/relationships/image" Target="../media/image83.png"/><Relationship Id="rId17" Type="http://schemas.openxmlformats.org/officeDocument/2006/relationships/customXml" Target="../ink/ink216.xml"/><Relationship Id="rId25" Type="http://schemas.openxmlformats.org/officeDocument/2006/relationships/customXml" Target="../ink/ink220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213.xml"/><Relationship Id="rId24" Type="http://schemas.openxmlformats.org/officeDocument/2006/relationships/image" Target="../media/image89.png"/><Relationship Id="rId5" Type="http://schemas.openxmlformats.org/officeDocument/2006/relationships/customXml" Target="../ink/ink210.xml"/><Relationship Id="rId15" Type="http://schemas.openxmlformats.org/officeDocument/2006/relationships/customXml" Target="../ink/ink215.xml"/><Relationship Id="rId23" Type="http://schemas.openxmlformats.org/officeDocument/2006/relationships/customXml" Target="../ink/ink219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217.xml"/><Relationship Id="rId4" Type="http://schemas.openxmlformats.org/officeDocument/2006/relationships/image" Target="../media/image79.png"/><Relationship Id="rId9" Type="http://schemas.openxmlformats.org/officeDocument/2006/relationships/customXml" Target="../ink/ink212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22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customXml" Target="../ink/ink228.xml"/><Relationship Id="rId18" Type="http://schemas.openxmlformats.org/officeDocument/2006/relationships/image" Target="../media/image112.png"/><Relationship Id="rId26" Type="http://schemas.openxmlformats.org/officeDocument/2006/relationships/image" Target="../media/image116.png"/><Relationship Id="rId3" Type="http://schemas.openxmlformats.org/officeDocument/2006/relationships/customXml" Target="../ink/ink223.xml"/><Relationship Id="rId21" Type="http://schemas.openxmlformats.org/officeDocument/2006/relationships/customXml" Target="../ink/ink232.xml"/><Relationship Id="rId7" Type="http://schemas.openxmlformats.org/officeDocument/2006/relationships/customXml" Target="../ink/ink225.xml"/><Relationship Id="rId12" Type="http://schemas.openxmlformats.org/officeDocument/2006/relationships/image" Target="../media/image96.png"/><Relationship Id="rId17" Type="http://schemas.openxmlformats.org/officeDocument/2006/relationships/customXml" Target="../ink/ink230.xml"/><Relationship Id="rId25" Type="http://schemas.openxmlformats.org/officeDocument/2006/relationships/customXml" Target="../ink/ink234.xml"/><Relationship Id="rId2" Type="http://schemas.openxmlformats.org/officeDocument/2006/relationships/image" Target="../media/image1.png"/><Relationship Id="rId16" Type="http://schemas.openxmlformats.org/officeDocument/2006/relationships/image" Target="../media/image98.png"/><Relationship Id="rId20" Type="http://schemas.openxmlformats.org/officeDocument/2006/relationships/image" Target="../media/image113.png"/><Relationship Id="rId29" Type="http://schemas.openxmlformats.org/officeDocument/2006/relationships/customXml" Target="../ink/ink2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customXml" Target="../ink/ink227.xml"/><Relationship Id="rId24" Type="http://schemas.openxmlformats.org/officeDocument/2006/relationships/image" Target="../media/image115.png"/><Relationship Id="rId5" Type="http://schemas.openxmlformats.org/officeDocument/2006/relationships/customXml" Target="../ink/ink224.xml"/><Relationship Id="rId15" Type="http://schemas.openxmlformats.org/officeDocument/2006/relationships/customXml" Target="../ink/ink229.xml"/><Relationship Id="rId23" Type="http://schemas.openxmlformats.org/officeDocument/2006/relationships/customXml" Target="../ink/ink233.xml"/><Relationship Id="rId28" Type="http://schemas.openxmlformats.org/officeDocument/2006/relationships/image" Target="../media/image117.png"/><Relationship Id="rId10" Type="http://schemas.openxmlformats.org/officeDocument/2006/relationships/image" Target="../media/image95.png"/><Relationship Id="rId19" Type="http://schemas.openxmlformats.org/officeDocument/2006/relationships/customXml" Target="../ink/ink231.xml"/><Relationship Id="rId4" Type="http://schemas.openxmlformats.org/officeDocument/2006/relationships/image" Target="../media/image92.png"/><Relationship Id="rId9" Type="http://schemas.openxmlformats.org/officeDocument/2006/relationships/customXml" Target="../ink/ink226.xml"/><Relationship Id="rId14" Type="http://schemas.openxmlformats.org/officeDocument/2006/relationships/image" Target="../media/image97.png"/><Relationship Id="rId22" Type="http://schemas.openxmlformats.org/officeDocument/2006/relationships/image" Target="../media/image114.png"/><Relationship Id="rId27" Type="http://schemas.openxmlformats.org/officeDocument/2006/relationships/customXml" Target="../ink/ink23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42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237.xml"/><Relationship Id="rId21" Type="http://schemas.openxmlformats.org/officeDocument/2006/relationships/customXml" Target="../ink/ink246.xml"/><Relationship Id="rId7" Type="http://schemas.openxmlformats.org/officeDocument/2006/relationships/customXml" Target="../ink/ink239.xml"/><Relationship Id="rId12" Type="http://schemas.openxmlformats.org/officeDocument/2006/relationships/image" Target="../media/image122.png"/><Relationship Id="rId17" Type="http://schemas.openxmlformats.org/officeDocument/2006/relationships/customXml" Target="../ink/ink244.xml"/><Relationship Id="rId25" Type="http://schemas.openxmlformats.org/officeDocument/2006/relationships/customXml" Target="../ink/ink248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2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41.xml"/><Relationship Id="rId24" Type="http://schemas.openxmlformats.org/officeDocument/2006/relationships/image" Target="../media/image127.png"/><Relationship Id="rId5" Type="http://schemas.openxmlformats.org/officeDocument/2006/relationships/customXml" Target="../ink/ink238.xml"/><Relationship Id="rId15" Type="http://schemas.openxmlformats.org/officeDocument/2006/relationships/customXml" Target="../ink/ink243.xml"/><Relationship Id="rId23" Type="http://schemas.openxmlformats.org/officeDocument/2006/relationships/customXml" Target="../ink/ink247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245.xml"/><Relationship Id="rId4" Type="http://schemas.openxmlformats.org/officeDocument/2006/relationships/image" Target="../media/image118.png"/><Relationship Id="rId9" Type="http://schemas.openxmlformats.org/officeDocument/2006/relationships/customXml" Target="../ink/ink240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24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56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251.xml"/><Relationship Id="rId21" Type="http://schemas.openxmlformats.org/officeDocument/2006/relationships/customXml" Target="../ink/ink260.xml"/><Relationship Id="rId7" Type="http://schemas.openxmlformats.org/officeDocument/2006/relationships/customXml" Target="../ink/ink253.xml"/><Relationship Id="rId12" Type="http://schemas.openxmlformats.org/officeDocument/2006/relationships/image" Target="../media/image122.png"/><Relationship Id="rId17" Type="http://schemas.openxmlformats.org/officeDocument/2006/relationships/customXml" Target="../ink/ink258.xml"/><Relationship Id="rId25" Type="http://schemas.openxmlformats.org/officeDocument/2006/relationships/customXml" Target="../ink/ink262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2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55.xml"/><Relationship Id="rId24" Type="http://schemas.openxmlformats.org/officeDocument/2006/relationships/image" Target="../media/image127.png"/><Relationship Id="rId5" Type="http://schemas.openxmlformats.org/officeDocument/2006/relationships/customXml" Target="../ink/ink252.xml"/><Relationship Id="rId15" Type="http://schemas.openxmlformats.org/officeDocument/2006/relationships/customXml" Target="../ink/ink257.xml"/><Relationship Id="rId23" Type="http://schemas.openxmlformats.org/officeDocument/2006/relationships/customXml" Target="../ink/ink261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259.xml"/><Relationship Id="rId4" Type="http://schemas.openxmlformats.org/officeDocument/2006/relationships/image" Target="../media/image118.png"/><Relationship Id="rId9" Type="http://schemas.openxmlformats.org/officeDocument/2006/relationships/customXml" Target="../ink/ink254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2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70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265.xml"/><Relationship Id="rId21" Type="http://schemas.openxmlformats.org/officeDocument/2006/relationships/customXml" Target="../ink/ink274.xml"/><Relationship Id="rId7" Type="http://schemas.openxmlformats.org/officeDocument/2006/relationships/customXml" Target="../ink/ink267.xml"/><Relationship Id="rId12" Type="http://schemas.openxmlformats.org/officeDocument/2006/relationships/image" Target="../media/image122.png"/><Relationship Id="rId17" Type="http://schemas.openxmlformats.org/officeDocument/2006/relationships/customXml" Target="../ink/ink272.xml"/><Relationship Id="rId25" Type="http://schemas.openxmlformats.org/officeDocument/2006/relationships/customXml" Target="../ink/ink276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2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69.xml"/><Relationship Id="rId24" Type="http://schemas.openxmlformats.org/officeDocument/2006/relationships/image" Target="../media/image127.png"/><Relationship Id="rId5" Type="http://schemas.openxmlformats.org/officeDocument/2006/relationships/customXml" Target="../ink/ink266.xml"/><Relationship Id="rId15" Type="http://schemas.openxmlformats.org/officeDocument/2006/relationships/customXml" Target="../ink/ink271.xml"/><Relationship Id="rId23" Type="http://schemas.openxmlformats.org/officeDocument/2006/relationships/customXml" Target="../ink/ink275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273.xml"/><Relationship Id="rId4" Type="http://schemas.openxmlformats.org/officeDocument/2006/relationships/image" Target="../media/image118.png"/><Relationship Id="rId9" Type="http://schemas.openxmlformats.org/officeDocument/2006/relationships/customXml" Target="../ink/ink268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27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8.xml"/><Relationship Id="rId18" Type="http://schemas.openxmlformats.org/officeDocument/2006/relationships/image" Target="../media/image20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16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4.png"/><Relationship Id="rId19" Type="http://schemas.openxmlformats.org/officeDocument/2006/relationships/customXml" Target="../ink/ink11.xml"/><Relationship Id="rId4" Type="http://schemas.openxmlformats.org/officeDocument/2006/relationships/image" Target="../media/image11.png"/><Relationship Id="rId9" Type="http://schemas.openxmlformats.org/officeDocument/2006/relationships/customXml" Target="../ink/ink6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18.xml"/><Relationship Id="rId18" Type="http://schemas.openxmlformats.org/officeDocument/2006/relationships/image" Target="../media/image106.png"/><Relationship Id="rId26" Type="http://schemas.openxmlformats.org/officeDocument/2006/relationships/image" Target="../media/image110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103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17.xml"/><Relationship Id="rId24" Type="http://schemas.openxmlformats.org/officeDocument/2006/relationships/image" Target="../media/image109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111.png"/><Relationship Id="rId10" Type="http://schemas.openxmlformats.org/officeDocument/2006/relationships/image" Target="../media/image102.png"/><Relationship Id="rId19" Type="http://schemas.openxmlformats.org/officeDocument/2006/relationships/customXml" Target="../ink/ink21.xml"/><Relationship Id="rId4" Type="http://schemas.openxmlformats.org/officeDocument/2006/relationships/image" Target="../media/image99.png"/><Relationship Id="rId9" Type="http://schemas.openxmlformats.org/officeDocument/2006/relationships/customXml" Target="../ink/ink16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customXml" Target="../ink/ink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2.xml"/><Relationship Id="rId18" Type="http://schemas.openxmlformats.org/officeDocument/2006/relationships/image" Target="../media/image21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9.png"/><Relationship Id="rId1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0.xml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40.xml"/><Relationship Id="rId18" Type="http://schemas.openxmlformats.org/officeDocument/2006/relationships/image" Target="../media/image25.png"/><Relationship Id="rId3" Type="http://schemas.openxmlformats.org/officeDocument/2006/relationships/customXml" Target="../ink/ink35.xml"/><Relationship Id="rId21" Type="http://schemas.openxmlformats.org/officeDocument/2006/relationships/customXml" Target="../ink/ink44.xml"/><Relationship Id="rId7" Type="http://schemas.openxmlformats.org/officeDocument/2006/relationships/customXml" Target="../ink/ink37.xml"/><Relationship Id="rId12" Type="http://schemas.openxmlformats.org/officeDocument/2006/relationships/image" Target="../media/image22.png"/><Relationship Id="rId17" Type="http://schemas.openxmlformats.org/officeDocument/2006/relationships/customXml" Target="../ink/ink42.xm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10" Type="http://schemas.openxmlformats.org/officeDocument/2006/relationships/image" Target="../media/image8.png"/><Relationship Id="rId19" Type="http://schemas.openxmlformats.org/officeDocument/2006/relationships/customXml" Target="../ink/ink43.xml"/><Relationship Id="rId4" Type="http://schemas.openxmlformats.org/officeDocument/2006/relationships/image" Target="../media/image5.png"/><Relationship Id="rId9" Type="http://schemas.openxmlformats.org/officeDocument/2006/relationships/customXml" Target="../ink/ink38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0.xml"/><Relationship Id="rId18" Type="http://schemas.openxmlformats.org/officeDocument/2006/relationships/image" Target="../media/image27.png"/><Relationship Id="rId3" Type="http://schemas.openxmlformats.org/officeDocument/2006/relationships/customXml" Target="../ink/ink45.xml"/><Relationship Id="rId21" Type="http://schemas.openxmlformats.org/officeDocument/2006/relationships/customXml" Target="../ink/ink54.xml"/><Relationship Id="rId7" Type="http://schemas.openxmlformats.org/officeDocument/2006/relationships/customXml" Target="../ink/ink47.xml"/><Relationship Id="rId12" Type="http://schemas.openxmlformats.org/officeDocument/2006/relationships/image" Target="../media/image22.png"/><Relationship Id="rId17" Type="http://schemas.openxmlformats.org/officeDocument/2006/relationships/customXml" Target="../ink/ink52.xml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customXml" Target="../ink/ink51.xml"/><Relationship Id="rId10" Type="http://schemas.openxmlformats.org/officeDocument/2006/relationships/image" Target="../media/image8.png"/><Relationship Id="rId19" Type="http://schemas.openxmlformats.org/officeDocument/2006/relationships/customXml" Target="../ink/ink53.xml"/><Relationship Id="rId4" Type="http://schemas.openxmlformats.org/officeDocument/2006/relationships/image" Target="../media/image5.png"/><Relationship Id="rId9" Type="http://schemas.openxmlformats.org/officeDocument/2006/relationships/customXml" Target="../ink/ink48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90941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Circular Linked 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2364169" y="10940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9395" y="2324790"/>
                <a:ext cx="226800" cy="216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86186B-ACBA-0AB6-36F7-C67B9594FC8E}"/>
              </a:ext>
            </a:extLst>
          </p:cNvPr>
          <p:cNvSpPr txBox="1"/>
          <p:nvPr/>
        </p:nvSpPr>
        <p:spPr>
          <a:xfrm>
            <a:off x="95974" y="4915588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FD0B7-3773-7306-3E9B-A4EBB135A4AB}"/>
              </a:ext>
            </a:extLst>
          </p:cNvPr>
          <p:cNvSpPr txBox="1"/>
          <p:nvPr/>
        </p:nvSpPr>
        <p:spPr>
          <a:xfrm>
            <a:off x="110629" y="5415897"/>
            <a:ext cx="599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208CE-D6C5-7FDB-CC7A-2514B751ABCF}"/>
              </a:ext>
            </a:extLst>
          </p:cNvPr>
          <p:cNvSpPr txBox="1"/>
          <p:nvPr/>
        </p:nvSpPr>
        <p:spPr>
          <a:xfrm>
            <a:off x="7343654" y="4811860"/>
            <a:ext cx="56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14:cNvPr>
              <p14:cNvContentPartPr/>
              <p14:nvPr/>
            </p14:nvContentPartPr>
            <p14:xfrm>
              <a:off x="3171513" y="2716306"/>
              <a:ext cx="953280" cy="363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3513" y="2698306"/>
                <a:ext cx="9889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14:cNvPr>
              <p14:cNvContentPartPr/>
              <p14:nvPr/>
            </p14:nvContentPartPr>
            <p14:xfrm>
              <a:off x="2825193" y="3304906"/>
              <a:ext cx="1009800" cy="352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7193" y="3286906"/>
                <a:ext cx="1045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14:cNvPr>
              <p14:cNvContentPartPr/>
              <p14:nvPr/>
            </p14:nvContentPartPr>
            <p14:xfrm>
              <a:off x="1934477" y="1603868"/>
              <a:ext cx="621360" cy="865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16467" y="1585868"/>
                <a:ext cx="657021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4493BB4-C574-3275-74DD-53C926F0B53B}"/>
              </a:ext>
            </a:extLst>
          </p:cNvPr>
          <p:cNvSpPr txBox="1"/>
          <p:nvPr/>
        </p:nvSpPr>
        <p:spPr>
          <a:xfrm>
            <a:off x="6874580" y="5768874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14:cNvPr>
              <p14:cNvContentPartPr/>
              <p14:nvPr/>
            </p14:nvContentPartPr>
            <p14:xfrm>
              <a:off x="580635" y="3895470"/>
              <a:ext cx="8268120" cy="88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2635" y="3877470"/>
                <a:ext cx="830376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14:cNvPr>
              <p14:cNvContentPartPr/>
              <p14:nvPr/>
            </p14:nvContentPartPr>
            <p14:xfrm>
              <a:off x="2447235" y="789390"/>
              <a:ext cx="7782480" cy="1887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29236" y="771390"/>
                <a:ext cx="7818118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363BDC-EA21-7142-CAB6-4647AB71E435}"/>
                  </a:ext>
                </a:extLst>
              </p14:cNvPr>
              <p14:cNvContentPartPr/>
              <p14:nvPr/>
            </p14:nvContentPartPr>
            <p14:xfrm>
              <a:off x="9429075" y="213030"/>
              <a:ext cx="2006640" cy="1033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363BDC-EA21-7142-CAB6-4647AB71E43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66435" y="150390"/>
                <a:ext cx="2132280" cy="11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08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60917-41A3-0427-2A76-F3B4DC61E5B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8DBBBC-FC61-4144-2798-AC1845749D8C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913DB-E3BE-5030-39DC-8456FA14F718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998B5-F0E7-1A6D-0916-A64B447A77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3C36CA-2986-2BAF-9B08-347614D60103}"/>
              </a:ext>
            </a:extLst>
          </p:cNvPr>
          <p:cNvSpPr txBox="1"/>
          <p:nvPr/>
        </p:nvSpPr>
        <p:spPr>
          <a:xfrm>
            <a:off x="206293" y="4267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BE074-8F38-233D-A323-1FC6DF70CBD4}"/>
              </a:ext>
            </a:extLst>
          </p:cNvPr>
          <p:cNvSpPr txBox="1"/>
          <p:nvPr/>
        </p:nvSpPr>
        <p:spPr>
          <a:xfrm>
            <a:off x="2469124" y="42665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78EC67-CD3E-5120-D84B-47E7FC18EA4C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7656A2-25EF-5D5D-DA09-379A62B8722C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0A0C69-AEF0-9370-9ADC-DCD1B99B96C5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D9BB45-E604-266B-BB3A-03266A3E4EBC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B5884-5989-0E95-FFB1-A3466D349B57}"/>
              </a:ext>
            </a:extLst>
          </p:cNvPr>
          <p:cNvSpPr txBox="1"/>
          <p:nvPr/>
        </p:nvSpPr>
        <p:spPr>
          <a:xfrm>
            <a:off x="4033728" y="424247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D172A3-A997-68D5-9BEB-3158262446A9}"/>
              </a:ext>
            </a:extLst>
          </p:cNvPr>
          <p:cNvSpPr txBox="1"/>
          <p:nvPr/>
        </p:nvSpPr>
        <p:spPr>
          <a:xfrm>
            <a:off x="6291747" y="4265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56261D-DE21-5A98-A680-12AC1FEC6105}"/>
              </a:ext>
            </a:extLst>
          </p:cNvPr>
          <p:cNvSpPr txBox="1"/>
          <p:nvPr/>
        </p:nvSpPr>
        <p:spPr>
          <a:xfrm>
            <a:off x="4929517" y="242560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FB82F0-B861-8806-C444-5F0E6BA699FB}"/>
                  </a:ext>
                </a:extLst>
              </p14:cNvPr>
              <p14:cNvContentPartPr/>
              <p14:nvPr/>
            </p14:nvContentPartPr>
            <p14:xfrm>
              <a:off x="5349106" y="2829203"/>
              <a:ext cx="204698" cy="330928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FB82F0-B861-8806-C444-5F0E6BA69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1118" y="2811218"/>
                <a:ext cx="240313" cy="36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CD5822A-701D-AAAE-DD38-BF7FC01B9029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A25ED-8476-CA25-CE7F-F89F9B7CC5F1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80FBBF-8638-85BD-3D5B-8751F867B7E3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EB7B4C-0DF4-C21A-59C0-6AEA875587D4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FC7219-04A9-2787-0C79-013124A9C1C1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C614-4F3D-B914-D296-85CE46E77793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828776-110F-A539-A907-C58662A51CFC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E7E9D1-CF45-B92B-8A23-2CC5D83D0FB8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BA2352-4252-6E0E-83A7-E54CC34010F4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9E7F0C-751A-F2A2-FB77-3802A3ECA9F1}"/>
              </a:ext>
            </a:extLst>
          </p:cNvPr>
          <p:cNvSpPr txBox="1"/>
          <p:nvPr/>
        </p:nvSpPr>
        <p:spPr>
          <a:xfrm>
            <a:off x="1104411" y="233170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14:cNvPr>
              <p14:cNvContentPartPr/>
              <p14:nvPr/>
            </p14:nvContentPartPr>
            <p14:xfrm>
              <a:off x="1524000" y="2777544"/>
              <a:ext cx="204698" cy="350503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06012" y="2759551"/>
                <a:ext cx="240313" cy="38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44BCAFF2-F658-7CBE-E4BF-154A542D54AA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2C1E237-E508-1DD4-758A-FDF7E887FDF2}"/>
                  </a:ext>
                </a:extLst>
              </p14:cNvPr>
              <p14:cNvContentPartPr/>
              <p14:nvPr/>
            </p14:nvContentPartPr>
            <p14:xfrm>
              <a:off x="485235" y="4542750"/>
              <a:ext cx="4832640" cy="964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2C1E237-E508-1DD4-758A-FDF7E887FD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7235" y="4525110"/>
                <a:ext cx="486828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E971641-14C2-288F-7A9A-B6E537695C42}"/>
                  </a:ext>
                </a:extLst>
              </p14:cNvPr>
              <p14:cNvContentPartPr/>
              <p14:nvPr/>
            </p14:nvContentPartPr>
            <p14:xfrm>
              <a:off x="2137275" y="1960470"/>
              <a:ext cx="4453920" cy="13633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E971641-14C2-288F-7A9A-B6E537695C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19635" y="1942470"/>
                <a:ext cx="4489560" cy="13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482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60917-41A3-0427-2A76-F3B4DC61E5B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8DBBBC-FC61-4144-2798-AC1845749D8C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913DB-E3BE-5030-39DC-8456FA14F718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998B5-F0E7-1A6D-0916-A64B447A77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3C36CA-2986-2BAF-9B08-347614D60103}"/>
              </a:ext>
            </a:extLst>
          </p:cNvPr>
          <p:cNvSpPr txBox="1"/>
          <p:nvPr/>
        </p:nvSpPr>
        <p:spPr>
          <a:xfrm>
            <a:off x="206293" y="4267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BE074-8F38-233D-A323-1FC6DF70CBD4}"/>
              </a:ext>
            </a:extLst>
          </p:cNvPr>
          <p:cNvSpPr txBox="1"/>
          <p:nvPr/>
        </p:nvSpPr>
        <p:spPr>
          <a:xfrm>
            <a:off x="2469124" y="42665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78EC67-CD3E-5120-D84B-47E7FC18EA4C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7656A2-25EF-5D5D-DA09-379A62B8722C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0A0C69-AEF0-9370-9ADC-DCD1B99B96C5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D9BB45-E604-266B-BB3A-03266A3E4EBC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B5884-5989-0E95-FFB1-A3466D349B57}"/>
              </a:ext>
            </a:extLst>
          </p:cNvPr>
          <p:cNvSpPr txBox="1"/>
          <p:nvPr/>
        </p:nvSpPr>
        <p:spPr>
          <a:xfrm>
            <a:off x="4033728" y="424247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D172A3-A997-68D5-9BEB-3158262446A9}"/>
              </a:ext>
            </a:extLst>
          </p:cNvPr>
          <p:cNvSpPr txBox="1"/>
          <p:nvPr/>
        </p:nvSpPr>
        <p:spPr>
          <a:xfrm>
            <a:off x="6291747" y="4265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56261D-DE21-5A98-A680-12AC1FEC6105}"/>
              </a:ext>
            </a:extLst>
          </p:cNvPr>
          <p:cNvSpPr txBox="1"/>
          <p:nvPr/>
        </p:nvSpPr>
        <p:spPr>
          <a:xfrm>
            <a:off x="9231996" y="174848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CD5822A-701D-AAAE-DD38-BF7FC01B9029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A25ED-8476-CA25-CE7F-F89F9B7CC5F1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80FBBF-8638-85BD-3D5B-8751F867B7E3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EB7B4C-0DF4-C21A-59C0-6AEA875587D4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FC7219-04A9-2787-0C79-013124A9C1C1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C614-4F3D-B914-D296-85CE46E77793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828776-110F-A539-A907-C58662A51CFC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BA2352-4252-6E0E-83A7-E54CC34010F4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9E7F0C-751A-F2A2-FB77-3802A3ECA9F1}"/>
              </a:ext>
            </a:extLst>
          </p:cNvPr>
          <p:cNvSpPr txBox="1"/>
          <p:nvPr/>
        </p:nvSpPr>
        <p:spPr>
          <a:xfrm>
            <a:off x="1104411" y="233170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14:cNvPr>
              <p14:cNvContentPartPr/>
              <p14:nvPr/>
            </p14:nvContentPartPr>
            <p14:xfrm>
              <a:off x="1524000" y="2777544"/>
              <a:ext cx="204698" cy="350503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6012" y="2759551"/>
                <a:ext cx="240313" cy="38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A99A9C2-89F7-8957-B3A8-0292B1C8485C}"/>
              </a:ext>
            </a:extLst>
          </p:cNvPr>
          <p:cNvSpPr txBox="1"/>
          <p:nvPr/>
        </p:nvSpPr>
        <p:spPr>
          <a:xfrm>
            <a:off x="156244" y="5042339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570D6-E7E2-088A-92C1-634A90C8FE1A}"/>
              </a:ext>
            </a:extLst>
          </p:cNvPr>
          <p:cNvSpPr txBox="1"/>
          <p:nvPr/>
        </p:nvSpPr>
        <p:spPr>
          <a:xfrm>
            <a:off x="156244" y="5553955"/>
            <a:ext cx="623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1694-AB5A-C8CA-25B6-263C7CEAB805}"/>
              </a:ext>
            </a:extLst>
          </p:cNvPr>
          <p:cNvSpPr txBox="1"/>
          <p:nvPr/>
        </p:nvSpPr>
        <p:spPr>
          <a:xfrm>
            <a:off x="7616772" y="5001030"/>
            <a:ext cx="5591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82508-BBAA-FCBF-5F55-68923DCADBE7}"/>
              </a:ext>
            </a:extLst>
          </p:cNvPr>
          <p:cNvSpPr txBox="1"/>
          <p:nvPr/>
        </p:nvSpPr>
        <p:spPr>
          <a:xfrm>
            <a:off x="7616772" y="5720611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097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14:cNvPr>
              <p14:cNvContentPartPr/>
              <p14:nvPr/>
            </p14:nvContentPartPr>
            <p14:xfrm>
              <a:off x="9742995" y="2180790"/>
              <a:ext cx="609840" cy="819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24995" y="2163150"/>
                <a:ext cx="645480" cy="8546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441AF9F-B21C-E9C5-DBFD-8018D433990A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14:cNvPr>
              <p14:cNvContentPartPr/>
              <p14:nvPr/>
            </p14:nvContentPartPr>
            <p14:xfrm>
              <a:off x="437715" y="4571550"/>
              <a:ext cx="10080000" cy="468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9715" y="4553550"/>
                <a:ext cx="101156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14:cNvPr>
              <p14:cNvContentPartPr/>
              <p14:nvPr/>
            </p14:nvContentPartPr>
            <p14:xfrm>
              <a:off x="2036475" y="1275030"/>
              <a:ext cx="10222920" cy="2001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8475" y="1257030"/>
                <a:ext cx="10258560" cy="20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50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60917-41A3-0427-2A76-F3B4DC61E5B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8DBBBC-FC61-4144-2798-AC1845749D8C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913DB-E3BE-5030-39DC-8456FA14F718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998B5-F0E7-1A6D-0916-A64B447A77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3C36CA-2986-2BAF-9B08-347614D60103}"/>
              </a:ext>
            </a:extLst>
          </p:cNvPr>
          <p:cNvSpPr txBox="1"/>
          <p:nvPr/>
        </p:nvSpPr>
        <p:spPr>
          <a:xfrm>
            <a:off x="206293" y="4267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BE074-8F38-233D-A323-1FC6DF70CBD4}"/>
              </a:ext>
            </a:extLst>
          </p:cNvPr>
          <p:cNvSpPr txBox="1"/>
          <p:nvPr/>
        </p:nvSpPr>
        <p:spPr>
          <a:xfrm>
            <a:off x="2469124" y="42665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78EC67-CD3E-5120-D84B-47E7FC18EA4C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7656A2-25EF-5D5D-DA09-379A62B8722C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0A0C69-AEF0-9370-9ADC-DCD1B99B96C5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D9BB45-E604-266B-BB3A-03266A3E4EBC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B5884-5989-0E95-FFB1-A3466D349B57}"/>
              </a:ext>
            </a:extLst>
          </p:cNvPr>
          <p:cNvSpPr txBox="1"/>
          <p:nvPr/>
        </p:nvSpPr>
        <p:spPr>
          <a:xfrm>
            <a:off x="4033728" y="424247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D172A3-A997-68D5-9BEB-3158262446A9}"/>
              </a:ext>
            </a:extLst>
          </p:cNvPr>
          <p:cNvSpPr txBox="1"/>
          <p:nvPr/>
        </p:nvSpPr>
        <p:spPr>
          <a:xfrm>
            <a:off x="6291747" y="4265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56261D-DE21-5A98-A680-12AC1FEC6105}"/>
              </a:ext>
            </a:extLst>
          </p:cNvPr>
          <p:cNvSpPr txBox="1"/>
          <p:nvPr/>
        </p:nvSpPr>
        <p:spPr>
          <a:xfrm>
            <a:off x="9231996" y="174848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CD5822A-701D-AAAE-DD38-BF7FC01B9029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A25ED-8476-CA25-CE7F-F89F9B7CC5F1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80FBBF-8638-85BD-3D5B-8751F867B7E3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EB7B4C-0DF4-C21A-59C0-6AEA875587D4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FC7219-04A9-2787-0C79-013124A9C1C1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C614-4F3D-B914-D296-85CE46E77793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828776-110F-A539-A907-C58662A51CFC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BA2352-4252-6E0E-83A7-E54CC34010F4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9E7F0C-751A-F2A2-FB77-3802A3ECA9F1}"/>
              </a:ext>
            </a:extLst>
          </p:cNvPr>
          <p:cNvSpPr txBox="1"/>
          <p:nvPr/>
        </p:nvSpPr>
        <p:spPr>
          <a:xfrm>
            <a:off x="1104411" y="233170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14:cNvPr>
              <p14:cNvContentPartPr/>
              <p14:nvPr/>
            </p14:nvContentPartPr>
            <p14:xfrm>
              <a:off x="1524000" y="2777544"/>
              <a:ext cx="204698" cy="350503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6012" y="2759551"/>
                <a:ext cx="240313" cy="38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A99A9C2-89F7-8957-B3A8-0292B1C8485C}"/>
              </a:ext>
            </a:extLst>
          </p:cNvPr>
          <p:cNvSpPr txBox="1"/>
          <p:nvPr/>
        </p:nvSpPr>
        <p:spPr>
          <a:xfrm>
            <a:off x="156244" y="5042339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570D6-E7E2-088A-92C1-634A90C8FE1A}"/>
              </a:ext>
            </a:extLst>
          </p:cNvPr>
          <p:cNvSpPr txBox="1"/>
          <p:nvPr/>
        </p:nvSpPr>
        <p:spPr>
          <a:xfrm>
            <a:off x="156244" y="5553955"/>
            <a:ext cx="623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1694-AB5A-C8CA-25B6-263C7CEAB805}"/>
              </a:ext>
            </a:extLst>
          </p:cNvPr>
          <p:cNvSpPr txBox="1"/>
          <p:nvPr/>
        </p:nvSpPr>
        <p:spPr>
          <a:xfrm>
            <a:off x="7616772" y="5001030"/>
            <a:ext cx="5591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82508-BBAA-FCBF-5F55-68923DCADBE7}"/>
              </a:ext>
            </a:extLst>
          </p:cNvPr>
          <p:cNvSpPr txBox="1"/>
          <p:nvPr/>
        </p:nvSpPr>
        <p:spPr>
          <a:xfrm>
            <a:off x="7616772" y="5720611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097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14:cNvPr>
              <p14:cNvContentPartPr/>
              <p14:nvPr/>
            </p14:nvContentPartPr>
            <p14:xfrm>
              <a:off x="9742995" y="2180790"/>
              <a:ext cx="609840" cy="819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24995" y="2162782"/>
                <a:ext cx="645480" cy="854656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441AF9F-B21C-E9C5-DBFD-8018D433990A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14:cNvPr>
              <p14:cNvContentPartPr/>
              <p14:nvPr/>
            </p14:nvContentPartPr>
            <p14:xfrm>
              <a:off x="437715" y="4571550"/>
              <a:ext cx="10080000" cy="468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9715" y="4553550"/>
                <a:ext cx="101156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14:cNvPr>
              <p14:cNvContentPartPr/>
              <p14:nvPr/>
            </p14:nvContentPartPr>
            <p14:xfrm>
              <a:off x="2036475" y="1275030"/>
              <a:ext cx="10222920" cy="2001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8475" y="1257030"/>
                <a:ext cx="10258560" cy="20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C27D7F-4194-4C39-8826-53A5B2BF59BF}"/>
                  </a:ext>
                </a:extLst>
              </p14:cNvPr>
              <p14:cNvContentPartPr/>
              <p14:nvPr/>
            </p14:nvContentPartPr>
            <p14:xfrm>
              <a:off x="9915075" y="112950"/>
              <a:ext cx="1249200" cy="627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C27D7F-4194-4C39-8826-53A5B2BF59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97435" y="95310"/>
                <a:ext cx="1284840" cy="6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03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1AC73-E744-8AFC-ED24-3291387F055D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C512-09A7-44CA-1B78-756C32EEFEE8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E8D05D-3138-5BCF-B6CB-0121FF1EDEAA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F12B65-D036-CEED-0992-A512073FA253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92C603-B3CF-ECCE-2AD8-4BEAC77A801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61111-B8E2-D4C6-25F3-48E53D88B5AD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9C895-3E6B-CF7C-F94B-26AC70DC844B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D286A6-81B3-7F4B-3B89-89903F86DD7F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2C2000-1C4C-A727-EC00-4533F43A6FC3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A26D11-1E33-44FD-08C5-0C18A38772D3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BC3D46-0CB0-48A1-C580-B30F90EDFBBD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6DF71E-2DDC-6649-82B2-876FC544DBCC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054DDA-0250-E6E7-FF0D-6E0D4E112930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02CB54E-DE5B-4CD4-DFD5-E1FF030203DC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02CB54E-DE5B-4CD4-DFD5-E1FF030203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67755D-BCA5-6C16-9EB8-CC4D25E34D11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67755D-BCA5-6C16-9EB8-CC4D25E34D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6E1E3EE-9300-EF32-D6DC-14A5811ACAEA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ADCD5C-314D-9348-DDA1-277200347B83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3EC9E7-88DB-7E47-E49A-5530C7F875FB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5FEF53-E1DC-E7B4-565C-A089760B9866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23B1F9-4131-C2BE-3E1E-C73965EB0557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FC89F6-497D-0314-AEB1-CFA0C5B6BCFE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E6DC6F-4459-2550-D79D-0D95CD9A26E5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FFA849E-8797-4119-27F1-380C6F8192C9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FFA849E-8797-4119-27F1-380C6F8192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AB0BB21-5E5D-09ED-4DE6-407F6452400E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AB0BB21-5E5D-09ED-4DE6-407F645240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44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5B299-CA90-5CEA-E304-6C1BCA5795E9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DE492-8809-AD4F-1A03-C31A27423E99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A1D41-51AA-7E27-ED5D-A87F895259FA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CA32A1-E77E-0F5B-B4E8-845F41E04B03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3F5EA-1501-F649-654B-4C8F677D4553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34BEB-D330-5C3C-0E52-C7ACF9474147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E2A15-8699-3C18-784E-9697E88EF5B3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97165-6371-DC9F-DB16-7BDC9BDEC4A4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FA20C9-8BC0-D03C-0226-1C28F83CEA02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312B92-1586-22FF-20CA-D57506CBAD0B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B08803-A1EC-4C23-41C9-DE870FCB41A7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070471-325B-C4C4-1F36-1FC4B80E3BAB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6CE92-0B37-4A78-5985-A27DABAFDF21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6147C-EC3D-1D95-3086-0538AC55BB4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7D234D79-9466-BC82-F3B8-5D695054039B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FE6A12-27C2-5A1C-F5E0-88C11BF0F929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C8B79F-2195-95C5-B82C-23E7952B9C8C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FA8DB3-1FCE-4711-E7D7-D644D4182324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018DCB-579B-DF0E-120B-9A4CFFC9998A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4EEA81-C7D8-8833-CC5E-38B580E2117A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1174BF-FE03-F179-C2F5-9DFB036FB455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2FAB9-C67A-5115-0724-853A4060426D}"/>
              </a:ext>
            </a:extLst>
          </p:cNvPr>
          <p:cNvSpPr txBox="1"/>
          <p:nvPr/>
        </p:nvSpPr>
        <p:spPr>
          <a:xfrm>
            <a:off x="58068" y="4022272"/>
            <a:ext cx="477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second-to-last node 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Update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>
                <a:solidFill>
                  <a:srgbClr val="FF0000"/>
                </a:solidFill>
              </a:rPr>
              <a:t>’s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102A16-BE1A-E382-0F56-5947B16D242D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C5E94515-1D34-1B14-FF5A-C29F85A37F73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70173" y="1489728"/>
                <a:ext cx="28872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14:cNvPr>
              <p14:cNvContentPartPr/>
              <p14:nvPr/>
            </p14:nvContentPartPr>
            <p14:xfrm>
              <a:off x="3280453" y="2863105"/>
              <a:ext cx="1292040" cy="833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2453" y="2845105"/>
                <a:ext cx="1327680" cy="8694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2F993FE7-98D0-0020-7E30-2F5A25B06BB0}"/>
              </a:ext>
            </a:extLst>
          </p:cNvPr>
          <p:cNvSpPr txBox="1"/>
          <p:nvPr/>
        </p:nvSpPr>
        <p:spPr>
          <a:xfrm>
            <a:off x="7813752" y="3860004"/>
            <a:ext cx="4459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4. Update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chemeClr val="accent4"/>
                </a:solidFill>
              </a:rPr>
              <a:t>’s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4"/>
                </a:solidFill>
              </a:rPr>
              <a:t> value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5. Update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00B050"/>
                </a:solidFill>
              </a:rPr>
              <a:t>’s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00B050"/>
                </a:solidFill>
              </a:rPr>
              <a:t> value to be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FB75FB"/>
                </a:solidFill>
              </a:rPr>
              <a:t>6. Update the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FB75FB"/>
                </a:solidFill>
              </a:rPr>
              <a:t>’s</a:t>
            </a:r>
            <a:r>
              <a:rPr lang="en-US" sz="2400" dirty="0">
                <a:solidFill>
                  <a:srgbClr val="FB75FB"/>
                </a:solidFill>
              </a:rPr>
              <a:t>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B75FB"/>
                </a:solidFill>
              </a:rPr>
              <a:t> value to be the </a:t>
            </a:r>
            <a:r>
              <a:rPr lang="en-US" sz="2400" dirty="0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  <a:p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14:cNvPr>
              <p14:cNvContentPartPr/>
              <p14:nvPr/>
            </p14:nvContentPartPr>
            <p14:xfrm>
              <a:off x="7288907" y="2391686"/>
              <a:ext cx="1299960" cy="799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0902" y="2373686"/>
                <a:ext cx="133561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14:cNvPr>
              <p14:cNvContentPartPr/>
              <p14:nvPr/>
            </p14:nvContentPartPr>
            <p14:xfrm>
              <a:off x="7290853" y="3052421"/>
              <a:ext cx="1075680" cy="1126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2859" y="3034421"/>
                <a:ext cx="1111308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14:cNvPr>
              <p14:cNvContentPartPr/>
              <p14:nvPr/>
            </p14:nvContentPartPr>
            <p14:xfrm>
              <a:off x="3741973" y="2472909"/>
              <a:ext cx="1247040" cy="1240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23973" y="2454904"/>
                <a:ext cx="1282680" cy="1276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14:cNvPr>
              <p14:cNvContentPartPr/>
              <p14:nvPr/>
            </p14:nvContentPartPr>
            <p14:xfrm>
              <a:off x="5454133" y="5159589"/>
              <a:ext cx="1110600" cy="770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6133" y="5141589"/>
                <a:ext cx="1146240" cy="8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2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5B299-CA90-5CEA-E304-6C1BCA5795E9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DE492-8809-AD4F-1A03-C31A27423E99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A1D41-51AA-7E27-ED5D-A87F895259FA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CA32A1-E77E-0F5B-B4E8-845F41E04B03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3F5EA-1501-F649-654B-4C8F677D4553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34BEB-D330-5C3C-0E52-C7ACF9474147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E2A15-8699-3C18-784E-9697E88EF5B3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97165-6371-DC9F-DB16-7BDC9BDEC4A4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FA20C9-8BC0-D03C-0226-1C28F83CEA02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312B92-1586-22FF-20CA-D57506CBAD0B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B08803-A1EC-4C23-41C9-DE870FCB41A7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070471-325B-C4C4-1F36-1FC4B80E3BAB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6CE92-0B37-4A78-5985-A27DABAFDF21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6147C-EC3D-1D95-3086-0538AC55BB4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7D234D79-9466-BC82-F3B8-5D695054039B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FE6A12-27C2-5A1C-F5E0-88C11BF0F929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C8B79F-2195-95C5-B82C-23E7952B9C8C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FA8DB3-1FCE-4711-E7D7-D644D4182324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018DCB-579B-DF0E-120B-9A4CFFC9998A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4EEA81-C7D8-8833-CC5E-38B580E2117A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1174BF-FE03-F179-C2F5-9DFB036FB455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2FAB9-C67A-5115-0724-853A4060426D}"/>
              </a:ext>
            </a:extLst>
          </p:cNvPr>
          <p:cNvSpPr txBox="1"/>
          <p:nvPr/>
        </p:nvSpPr>
        <p:spPr>
          <a:xfrm>
            <a:off x="58068" y="4022272"/>
            <a:ext cx="477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second-to-last node 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Update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>
                <a:solidFill>
                  <a:srgbClr val="FF0000"/>
                </a:solidFill>
              </a:rPr>
              <a:t>’s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102A16-BE1A-E382-0F56-5947B16D242D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C5E94515-1D34-1B14-FF5A-C29F85A37F73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70173" y="1489728"/>
                <a:ext cx="28872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14:cNvPr>
              <p14:cNvContentPartPr/>
              <p14:nvPr/>
            </p14:nvContentPartPr>
            <p14:xfrm>
              <a:off x="3280453" y="2863105"/>
              <a:ext cx="1292040" cy="833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2453" y="2845105"/>
                <a:ext cx="1327680" cy="8694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2F993FE7-98D0-0020-7E30-2F5A25B06BB0}"/>
              </a:ext>
            </a:extLst>
          </p:cNvPr>
          <p:cNvSpPr txBox="1"/>
          <p:nvPr/>
        </p:nvSpPr>
        <p:spPr>
          <a:xfrm>
            <a:off x="7813752" y="3860004"/>
            <a:ext cx="4459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4. Update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chemeClr val="accent4"/>
                </a:solidFill>
              </a:rPr>
              <a:t>’s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4"/>
                </a:solidFill>
              </a:rPr>
              <a:t> value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5. Update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00B050"/>
                </a:solidFill>
              </a:rPr>
              <a:t>’s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00B050"/>
                </a:solidFill>
              </a:rPr>
              <a:t> value to be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FB75FB"/>
                </a:solidFill>
              </a:rPr>
              <a:t>6. Update the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FB75FB"/>
                </a:solidFill>
              </a:rPr>
              <a:t>’s</a:t>
            </a:r>
            <a:r>
              <a:rPr lang="en-US" sz="2400" dirty="0">
                <a:solidFill>
                  <a:srgbClr val="FB75FB"/>
                </a:solidFill>
              </a:rPr>
              <a:t>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B75FB"/>
                </a:solidFill>
              </a:rPr>
              <a:t> value to be the </a:t>
            </a:r>
            <a:r>
              <a:rPr lang="en-US" sz="2400" dirty="0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  <a:p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14:cNvPr>
              <p14:cNvContentPartPr/>
              <p14:nvPr/>
            </p14:nvContentPartPr>
            <p14:xfrm>
              <a:off x="7288907" y="2391686"/>
              <a:ext cx="1299960" cy="7999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0902" y="2373686"/>
                <a:ext cx="133561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14:cNvPr>
              <p14:cNvContentPartPr/>
              <p14:nvPr/>
            </p14:nvContentPartPr>
            <p14:xfrm>
              <a:off x="7290853" y="3052421"/>
              <a:ext cx="1075680" cy="1126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2859" y="3034421"/>
                <a:ext cx="1111308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14:cNvPr>
              <p14:cNvContentPartPr/>
              <p14:nvPr/>
            </p14:nvContentPartPr>
            <p14:xfrm>
              <a:off x="3741973" y="2472909"/>
              <a:ext cx="1247040" cy="1240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23973" y="2454904"/>
                <a:ext cx="1282680" cy="1276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14:cNvPr>
              <p14:cNvContentPartPr/>
              <p14:nvPr/>
            </p14:nvContentPartPr>
            <p14:xfrm>
              <a:off x="5454133" y="5159589"/>
              <a:ext cx="1110600" cy="770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6133" y="5141589"/>
                <a:ext cx="1146240" cy="8056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4B163651-2EB7-25B2-08B3-7D5411BD153B}"/>
              </a:ext>
            </a:extLst>
          </p:cNvPr>
          <p:cNvSpPr/>
          <p:nvPr/>
        </p:nvSpPr>
        <p:spPr>
          <a:xfrm>
            <a:off x="1770554" y="1366901"/>
            <a:ext cx="8287846" cy="386365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We don’t need to change anything for case #4 and case #1 </a:t>
            </a:r>
          </a:p>
        </p:txBody>
      </p:sp>
    </p:spTree>
    <p:extLst>
      <p:ext uri="{BB962C8B-B14F-4D97-AF65-F5344CB8AC3E}">
        <p14:creationId xmlns:p14="http://schemas.microsoft.com/office/powerpoint/2010/main" val="237007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91F78-30E4-FD53-DA9E-8B2B3044B801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9F3412-7DA6-DCE6-2E2E-FE1CB2F07191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40DB4-027B-070A-ACF1-F034D352DC5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7D727-8C90-9D76-8DD7-8CA6E5FBE22A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A74B9-F367-F5C1-3970-9CA3E3A6D05D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AE45D-B5C5-DEE7-5925-64DF0BFC4479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0C0F01-5885-FB52-6005-65336B543ECB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327534-082D-4502-9FDF-F9A9E146E43C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4865E5-AAA0-05DB-8059-A9676FC68D59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FF6158-C467-B1F4-E1CE-E3D2135ED188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AF225-4BDD-7B94-185F-974DEB0820F4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C5A4A-BC18-011E-05F9-C2AAD6823374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51A15-31D3-58DA-5A06-9D2E09530D13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4D8AB2-77EB-DD0D-E0F4-C0A597DF0AA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434D-E14D-946D-849F-4AB15828B88F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EFAF10-B7C1-3AC7-0AFB-E4A79C9BE1E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35171-E693-EAEC-F6B5-B8045E94E02B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A80AF-5046-8432-A0FE-AF8DD2A7792A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B9BA0-79C9-A5BF-F3C4-12D7AF75E28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3DF45A-42D3-87DE-2496-06D8FD6DE260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007E8-B18F-814B-268C-E440F42D831F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A01EFD3-BC17-FA6F-3457-B8808064001A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A01EFD3-BC17-FA6F-3457-B880806400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E605FB7-B926-35B6-54D9-C621CCFEC357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BB8217-7BB3-8629-558E-406DB28B8626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17861B-0C12-221E-AD35-AF5C4655C4C5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14:cNvPr>
              <p14:cNvContentPartPr/>
              <p14:nvPr/>
            </p14:nvContentPartPr>
            <p14:xfrm>
              <a:off x="923715" y="2790630"/>
              <a:ext cx="9534960" cy="704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5715" y="2772630"/>
                <a:ext cx="95706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14:cNvPr>
              <p14:cNvContentPartPr/>
              <p14:nvPr/>
            </p14:nvContentPartPr>
            <p14:xfrm>
              <a:off x="2443635" y="130950"/>
              <a:ext cx="8767440" cy="1459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5995" y="113310"/>
                <a:ext cx="8803080" cy="14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16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91F78-30E4-FD53-DA9E-8B2B3044B801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9F3412-7DA6-DCE6-2E2E-FE1CB2F07191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40DB4-027B-070A-ACF1-F034D352DC5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7D727-8C90-9D76-8DD7-8CA6E5FBE22A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A74B9-F367-F5C1-3970-9CA3E3A6D05D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AE45D-B5C5-DEE7-5925-64DF0BFC4479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0C0F01-5885-FB52-6005-65336B543ECB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327534-082D-4502-9FDF-F9A9E146E43C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4865E5-AAA0-05DB-8059-A9676FC68D59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FF6158-C467-B1F4-E1CE-E3D2135ED188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AF225-4BDD-7B94-185F-974DEB0820F4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C5A4A-BC18-011E-05F9-C2AAD6823374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51A15-31D3-58DA-5A06-9D2E09530D13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4D8AB2-77EB-DD0D-E0F4-C0A597DF0AA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434D-E14D-946D-849F-4AB15828B88F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EFAF10-B7C1-3AC7-0AFB-E4A79C9BE1E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35171-E693-EAEC-F6B5-B8045E94E02B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A80AF-5046-8432-A0FE-AF8DD2A7792A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B9BA0-79C9-A5BF-F3C4-12D7AF75E28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3DF45A-42D3-87DE-2496-06D8FD6DE260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007E8-B18F-814B-268C-E440F42D831F}"/>
              </a:ext>
            </a:extLst>
          </p:cNvPr>
          <p:cNvSpPr txBox="1"/>
          <p:nvPr/>
        </p:nvSpPr>
        <p:spPr>
          <a:xfrm>
            <a:off x="5783479" y="79451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14:cNvPr>
              <p14:cNvContentPartPr/>
              <p14:nvPr/>
            </p14:nvContentPartPr>
            <p14:xfrm>
              <a:off x="6226572" y="1230505"/>
              <a:ext cx="157689" cy="234478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8612" y="1212524"/>
                <a:ext cx="193250" cy="270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E605FB7-B926-35B6-54D9-C621CCFEC357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BB8217-7BB3-8629-558E-406DB28B8626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17861B-0C12-221E-AD35-AF5C4655C4C5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14:cNvPr>
              <p14:cNvContentPartPr/>
              <p14:nvPr/>
            </p14:nvContentPartPr>
            <p14:xfrm>
              <a:off x="923715" y="2790630"/>
              <a:ext cx="9534960" cy="704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5715" y="2772639"/>
                <a:ext cx="9570600" cy="739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14:cNvPr>
              <p14:cNvContentPartPr/>
              <p14:nvPr/>
            </p14:nvContentPartPr>
            <p14:xfrm>
              <a:off x="2443635" y="130950"/>
              <a:ext cx="8767440" cy="14594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5634" y="112950"/>
                <a:ext cx="8803081" cy="1495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8C0E860-8B84-3B16-87B2-8D96B3F58E24}"/>
              </a:ext>
            </a:extLst>
          </p:cNvPr>
          <p:cNvSpPr txBox="1"/>
          <p:nvPr/>
        </p:nvSpPr>
        <p:spPr>
          <a:xfrm>
            <a:off x="488826" y="4918486"/>
            <a:ext cx="670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’s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/>
              <a:t> value to be null</a:t>
            </a:r>
          </a:p>
        </p:txBody>
      </p:sp>
    </p:spTree>
    <p:extLst>
      <p:ext uri="{BB962C8B-B14F-4D97-AF65-F5344CB8AC3E}">
        <p14:creationId xmlns:p14="http://schemas.microsoft.com/office/powerpoint/2010/main" val="13849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91F78-30E4-FD53-DA9E-8B2B3044B801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9F3412-7DA6-DCE6-2E2E-FE1CB2F07191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40DB4-027B-070A-ACF1-F034D352DC5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7D727-8C90-9D76-8DD7-8CA6E5FBE22A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A74B9-F367-F5C1-3970-9CA3E3A6D05D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AE45D-B5C5-DEE7-5925-64DF0BFC4479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0C0F01-5885-FB52-6005-65336B543ECB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327534-082D-4502-9FDF-F9A9E146E43C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4865E5-AAA0-05DB-8059-A9676FC68D59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FF6158-C467-B1F4-E1CE-E3D2135ED188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AF225-4BDD-7B94-185F-974DEB0820F4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C5A4A-BC18-011E-05F9-C2AAD6823374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51A15-31D3-58DA-5A06-9D2E09530D13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4D8AB2-77EB-DD0D-E0F4-C0A597DF0AA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434D-E14D-946D-849F-4AB15828B88F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EFAF10-B7C1-3AC7-0AFB-E4A79C9BE1E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35171-E693-EAEC-F6B5-B8045E94E02B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A80AF-5046-8432-A0FE-AF8DD2A7792A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B9BA0-79C9-A5BF-F3C4-12D7AF75E28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3DF45A-42D3-87DE-2496-06D8FD6DE260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007E8-B18F-814B-268C-E440F42D831F}"/>
              </a:ext>
            </a:extLst>
          </p:cNvPr>
          <p:cNvSpPr txBox="1"/>
          <p:nvPr/>
        </p:nvSpPr>
        <p:spPr>
          <a:xfrm>
            <a:off x="5783479" y="79451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14:cNvPr>
              <p14:cNvContentPartPr/>
              <p14:nvPr/>
            </p14:nvContentPartPr>
            <p14:xfrm>
              <a:off x="6226572" y="1230505"/>
              <a:ext cx="157689" cy="234478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8612" y="1212524"/>
                <a:ext cx="193250" cy="270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E605FB7-B926-35B6-54D9-C621CCFEC357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BB8217-7BB3-8629-558E-406DB28B8626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17861B-0C12-221E-AD35-AF5C4655C4C5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0E860-8B84-3B16-87B2-8D96B3F58E24}"/>
              </a:ext>
            </a:extLst>
          </p:cNvPr>
          <p:cNvSpPr txBox="1"/>
          <p:nvPr/>
        </p:nvSpPr>
        <p:spPr>
          <a:xfrm>
            <a:off x="488826" y="4918486"/>
            <a:ext cx="6708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  <a:p>
            <a:r>
              <a:rPr lang="en-US" sz="2400" dirty="0"/>
              <a:t>3. </a:t>
            </a:r>
            <a:r>
              <a:rPr lang="en-US" sz="2400" strike="sngStrike" dirty="0"/>
              <a:t>Update the new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strike="sngStrike" dirty="0"/>
              <a:t>’s </a:t>
            </a:r>
            <a:r>
              <a:rPr lang="en-US" sz="24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strike="sngStrike" dirty="0"/>
              <a:t> value to be null</a:t>
            </a:r>
          </a:p>
          <a:p>
            <a:r>
              <a:rPr lang="en-US" sz="2400" dirty="0"/>
              <a:t>4. </a:t>
            </a:r>
            <a:r>
              <a:rPr lang="en-US" sz="2400" dirty="0">
                <a:solidFill>
                  <a:schemeClr val="accent1"/>
                </a:solidFill>
              </a:rPr>
              <a:t>NEW: Reconnect the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289008-82A3-037E-282B-444D22E5EEAA}"/>
                  </a:ext>
                </a:extLst>
              </p14:cNvPr>
              <p14:cNvContentPartPr/>
              <p14:nvPr/>
            </p14:nvContentPartPr>
            <p14:xfrm>
              <a:off x="5379075" y="484470"/>
              <a:ext cx="5860440" cy="1125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289008-82A3-037E-282B-444D22E5EE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61075" y="466470"/>
                <a:ext cx="589608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3E5DE3-7255-5189-3512-63AEF6D5D751}"/>
                  </a:ext>
                </a:extLst>
              </p14:cNvPr>
              <p14:cNvContentPartPr/>
              <p14:nvPr/>
            </p14:nvContentPartPr>
            <p14:xfrm>
              <a:off x="4695435" y="2761830"/>
              <a:ext cx="5400720" cy="933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3E5DE3-7255-5189-3512-63AEF6D5D7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77795" y="2744190"/>
                <a:ext cx="543636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E225DF-1425-A988-FEA7-C756090E3D18}"/>
                  </a:ext>
                </a:extLst>
              </p14:cNvPr>
              <p14:cNvContentPartPr/>
              <p14:nvPr/>
            </p14:nvContentPartPr>
            <p14:xfrm>
              <a:off x="11210715" y="1514790"/>
              <a:ext cx="9720" cy="368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E225DF-1425-A988-FEA7-C756090E3D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92715" y="1497150"/>
                <a:ext cx="453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878F7B-7511-8664-4510-1E2DCCF2C21B}"/>
                  </a:ext>
                </a:extLst>
              </p14:cNvPr>
              <p14:cNvContentPartPr/>
              <p14:nvPr/>
            </p14:nvContentPartPr>
            <p14:xfrm>
              <a:off x="4684635" y="2536110"/>
              <a:ext cx="29880" cy="263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878F7B-7511-8664-4510-1E2DCCF2C2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66995" y="2518470"/>
                <a:ext cx="6552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92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A6D45-DCF6-A94D-130D-9D7F7E3826E7}"/>
              </a:ext>
            </a:extLst>
          </p:cNvPr>
          <p:cNvSpPr txBox="1"/>
          <p:nvPr/>
        </p:nvSpPr>
        <p:spPr>
          <a:xfrm>
            <a:off x="533400" y="1143000"/>
            <a:ext cx="6629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6 due </a:t>
            </a:r>
            <a:r>
              <a:rPr lang="en-US" sz="2400" b="1" dirty="0"/>
              <a:t>tomorrow @ 11:59 PM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/>
              <a:t>Program 2 due Friday March 10</a:t>
            </a:r>
            <a:r>
              <a:rPr lang="en-US" sz="2400" baseline="30000" dirty="0"/>
              <a:t>th</a:t>
            </a:r>
            <a:r>
              <a:rPr lang="en-US" sz="2400" dirty="0"/>
              <a:t> @ 11:59 PM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will briefly discuss midterm exam logistics on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Midterm exam is Wednesday (3/8)</a:t>
            </a:r>
          </a:p>
        </p:txBody>
      </p:sp>
      <p:pic>
        <p:nvPicPr>
          <p:cNvPr id="1028" name="Picture 4" descr="Linked cat : r/ProgrammerHumor">
            <a:extLst>
              <a:ext uri="{FF2B5EF4-FFF2-40B4-BE49-F238E27FC236}">
                <a16:creationId xmlns:a16="http://schemas.microsoft.com/office/drawing/2014/main" id="{CEC56A26-A586-8D3E-7338-688E60AF0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155" y="298966"/>
            <a:ext cx="4066445" cy="60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20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62281-B4A0-3311-F442-D28AEB99B0D6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E66B59-3871-28C7-4367-1C5590E36FED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37F8BB-381A-3D22-5934-D9869819B6C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0E852B-57C7-0596-F55E-DE1588BAD111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20E55-C1C5-DC95-9962-1334A52D2ABA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7CA42-19A3-896E-7896-8113EB158D1A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3BF4C-D313-3CAD-D268-40B4D4D3C9BA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571AAA-9776-D564-181E-94FC8B655351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87E966-F444-3E8A-721D-16B3DE4C2EB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0F76B4-68B9-0008-C096-6F9585EE1951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F1B4E4-0E13-E997-3FA1-0BE5084748D6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206261-9145-1D91-0D1B-A08C5F5F4B2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8A3B51-46E0-512D-098D-90F6184C2A54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E24BCA-CA07-4C6C-E900-FC6067AD7AD2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073191-8BCE-BE9D-8CDC-E6A003EDE627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F7406E-09ED-7284-699B-A86FFFDB566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3F9ED9-3C46-8BD5-BD0E-F0E0A80577A4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81F5C6-A241-C009-0842-C0A1CBB16247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8F46FA-6C7F-42B6-8070-44ABE158E9D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E6D11A-238F-4041-43BC-6AE895799735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D7FDB12-23FC-C4A9-1EDD-2AFEE96C16E9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D7FDB12-23FC-C4A9-1EDD-2AFEE96C16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E72C8B58-68FA-C491-1F03-955C2AFC1895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D473C9-490E-00F2-9829-CBDAC820665F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304B417-67F3-B944-7089-A7237F69ADC2}"/>
              </a:ext>
            </a:extLst>
          </p:cNvPr>
          <p:cNvSpPr txBox="1"/>
          <p:nvPr/>
        </p:nvSpPr>
        <p:spPr>
          <a:xfrm>
            <a:off x="456169" y="4392396"/>
            <a:ext cx="5181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endParaRPr lang="en-US" sz="2400" dirty="0"/>
          </a:p>
          <a:p>
            <a:endParaRPr lang="en-US" sz="2400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C07774-FAF9-4D6A-EAFE-64CC39C1F06C}"/>
              </a:ext>
            </a:extLst>
          </p:cNvPr>
          <p:cNvSpPr txBox="1"/>
          <p:nvPr/>
        </p:nvSpPr>
        <p:spPr>
          <a:xfrm>
            <a:off x="9677400" y="53163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2440AF7-139B-7948-5660-ABD456E18147}"/>
                  </a:ext>
                </a:extLst>
              </p14:cNvPr>
              <p14:cNvContentPartPr/>
              <p14:nvPr/>
            </p14:nvContentPartPr>
            <p14:xfrm>
              <a:off x="9986256" y="980472"/>
              <a:ext cx="346680" cy="425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2440AF7-139B-7948-5660-ABD456E181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68256" y="962472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611464A-252F-7FF5-3408-25F4EAB36055}"/>
                  </a:ext>
                </a:extLst>
              </p14:cNvPr>
              <p14:cNvContentPartPr/>
              <p14:nvPr/>
            </p14:nvContentPartPr>
            <p14:xfrm>
              <a:off x="942435" y="2819070"/>
              <a:ext cx="9096840" cy="820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611464A-252F-7FF5-3408-25F4EAB360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4795" y="2801430"/>
                <a:ext cx="913248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F629CE2-3148-418D-5BFF-C40C87B4D9C2}"/>
                  </a:ext>
                </a:extLst>
              </p14:cNvPr>
              <p14:cNvContentPartPr/>
              <p14:nvPr/>
            </p14:nvContentPartPr>
            <p14:xfrm>
              <a:off x="2458395" y="161550"/>
              <a:ext cx="8762040" cy="1495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F629CE2-3148-418D-5BFF-C40C87B4D9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40395" y="143550"/>
                <a:ext cx="8797680" cy="15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30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62281-B4A0-3311-F442-D28AEB99B0D6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E66B59-3871-28C7-4367-1C5590E36FED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37F8BB-381A-3D22-5934-D9869819B6C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0E852B-57C7-0596-F55E-DE1588BAD111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20E55-C1C5-DC95-9962-1334A52D2ABA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7CA42-19A3-896E-7896-8113EB158D1A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3BF4C-D313-3CAD-D268-40B4D4D3C9BA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571AAA-9776-D564-181E-94FC8B655351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87E966-F444-3E8A-721D-16B3DE4C2EB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0F76B4-68B9-0008-C096-6F9585EE1951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F1B4E4-0E13-E997-3FA1-0BE5084748D6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206261-9145-1D91-0D1B-A08C5F5F4B2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8A3B51-46E0-512D-098D-90F6184C2A54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E24BCA-CA07-4C6C-E900-FC6067AD7AD2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073191-8BCE-BE9D-8CDC-E6A003EDE627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F7406E-09ED-7284-699B-A86FFFDB566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3F9ED9-3C46-8BD5-BD0E-F0E0A80577A4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81F5C6-A241-C009-0842-C0A1CBB16247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8F46FA-6C7F-42B6-8070-44ABE158E9D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EA1A1F-8224-BF41-96D0-AB04D2113342}"/>
              </a:ext>
            </a:extLst>
          </p:cNvPr>
          <p:cNvSpPr txBox="1"/>
          <p:nvPr/>
        </p:nvSpPr>
        <p:spPr>
          <a:xfrm>
            <a:off x="5410200" y="57097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E6D11A-238F-4041-43BC-6AE895799735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F65D2EA-393F-E6F0-45CF-631DD2861668}"/>
                  </a:ext>
                </a:extLst>
              </p14:cNvPr>
              <p14:cNvContentPartPr/>
              <p14:nvPr/>
            </p14:nvContentPartPr>
            <p14:xfrm>
              <a:off x="5719056" y="1019807"/>
              <a:ext cx="346680" cy="425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65D2EA-393F-E6F0-45CF-631DD28616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1056" y="1001807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2AEF52B9-D1C7-C6A9-50AF-78B9ADBF0D00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C8B58-68FA-C491-1F03-955C2AFC1895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D473C9-490E-00F2-9829-CBDAC820665F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304B417-67F3-B944-7089-A7237F69ADC2}"/>
              </a:ext>
            </a:extLst>
          </p:cNvPr>
          <p:cNvSpPr txBox="1"/>
          <p:nvPr/>
        </p:nvSpPr>
        <p:spPr>
          <a:xfrm>
            <a:off x="456169" y="4392396"/>
            <a:ext cx="5181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endParaRPr lang="en-US" sz="2400" dirty="0"/>
          </a:p>
          <a:p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2CF92-D45A-898D-F7BD-251CA70EEBC8}"/>
              </a:ext>
            </a:extLst>
          </p:cNvPr>
          <p:cNvSpPr txBox="1"/>
          <p:nvPr/>
        </p:nvSpPr>
        <p:spPr>
          <a:xfrm>
            <a:off x="545095" y="4796146"/>
            <a:ext cx="618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r>
              <a:rPr lang="en-US" sz="2400" dirty="0"/>
              <a:t>3. </a:t>
            </a:r>
            <a:r>
              <a:rPr lang="en-US" sz="2400" strike="sngStrike" dirty="0"/>
              <a:t>Update the new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strike="sngStrike" dirty="0"/>
              <a:t>’s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strike="sngStrike" dirty="0"/>
              <a:t> value to be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62C32-12E8-BF35-8C11-220667285762}"/>
              </a:ext>
            </a:extLst>
          </p:cNvPr>
          <p:cNvSpPr txBox="1"/>
          <p:nvPr/>
        </p:nvSpPr>
        <p:spPr>
          <a:xfrm>
            <a:off x="529910" y="5943534"/>
            <a:ext cx="79973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4. NEW: Reconnect the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nodes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8E7CAD-2E6B-40FC-B503-987623C7A998}"/>
                  </a:ext>
                </a:extLst>
              </p14:cNvPr>
              <p14:cNvContentPartPr/>
              <p14:nvPr/>
            </p14:nvContentPartPr>
            <p14:xfrm>
              <a:off x="2183355" y="493470"/>
              <a:ext cx="4761000" cy="1096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8E7CAD-2E6B-40FC-B503-987623C7A9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5715" y="475830"/>
                <a:ext cx="479664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6EE690-B169-9951-BC6C-51DEEF3E62C8}"/>
                  </a:ext>
                </a:extLst>
              </p14:cNvPr>
              <p14:cNvContentPartPr/>
              <p14:nvPr/>
            </p14:nvContentPartPr>
            <p14:xfrm>
              <a:off x="876195" y="2819070"/>
              <a:ext cx="5124960" cy="602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6EE690-B169-9951-BC6C-51DEEF3E62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8195" y="2801430"/>
                <a:ext cx="5160600" cy="6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64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440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440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83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635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91880" y="4632600"/>
              <a:ext cx="175680" cy="580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75640" y="4631160"/>
              <a:ext cx="262800" cy="545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81200" y="2895600"/>
              <a:ext cx="1303920" cy="705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2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83560" y="3279000"/>
              <a:ext cx="658080" cy="360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4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5022840" y="2976600"/>
              <a:ext cx="1113120" cy="374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3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95120" y="3356400"/>
              <a:ext cx="228600" cy="28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6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5031480" y="3100800"/>
              <a:ext cx="755280" cy="333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2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82560" y="4445040"/>
              <a:ext cx="267840" cy="649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3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98440" y="4472040"/>
              <a:ext cx="183960" cy="574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89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93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95720" y="5770560"/>
              <a:ext cx="503640" cy="236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551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947453" y="5204545"/>
              <a:ext cx="2444040" cy="312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1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3055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754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251081" y="5728109"/>
              <a:ext cx="503640" cy="236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242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0BF9-F842-C15A-8C86-0BAB47D96686}"/>
              </a:ext>
            </a:extLst>
          </p:cNvPr>
          <p:cNvSpPr txBox="1"/>
          <p:nvPr/>
        </p:nvSpPr>
        <p:spPr>
          <a:xfrm>
            <a:off x="6180749" y="98700"/>
            <a:ext cx="5919812" cy="26776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786159-D59B-EF5F-C4A5-A421096542FC}"/>
              </a:ext>
            </a:extLst>
          </p:cNvPr>
          <p:cNvSpPr txBox="1"/>
          <p:nvPr/>
        </p:nvSpPr>
        <p:spPr>
          <a:xfrm>
            <a:off x="7613782" y="2828905"/>
            <a:ext cx="3882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was our previous code for traversing and printing out nodes in a linked list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69663-3025-2B08-B3C5-6297C959525F}"/>
              </a:ext>
            </a:extLst>
          </p:cNvPr>
          <p:cNvSpPr txBox="1"/>
          <p:nvPr/>
        </p:nvSpPr>
        <p:spPr>
          <a:xfrm>
            <a:off x="7154975" y="4751255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will no longer work because…</a:t>
            </a:r>
          </a:p>
        </p:txBody>
      </p:sp>
    </p:spTree>
    <p:extLst>
      <p:ext uri="{BB962C8B-B14F-4D97-AF65-F5344CB8AC3E}">
        <p14:creationId xmlns:p14="http://schemas.microsoft.com/office/powerpoint/2010/main" val="242819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440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440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83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635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91880" y="4632600"/>
              <a:ext cx="175680" cy="580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75640" y="4631160"/>
              <a:ext cx="262800" cy="545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81200" y="2895600"/>
              <a:ext cx="1303920" cy="705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2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83560" y="3279000"/>
              <a:ext cx="658080" cy="360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4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5022840" y="2976600"/>
              <a:ext cx="1113120" cy="374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3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95120" y="3356400"/>
              <a:ext cx="228600" cy="28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6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5031480" y="3100800"/>
              <a:ext cx="755280" cy="333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2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82560" y="4445040"/>
              <a:ext cx="267840" cy="649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3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98440" y="4472040"/>
              <a:ext cx="183960" cy="574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89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93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95720" y="5770560"/>
              <a:ext cx="503640" cy="236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551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947453" y="5204545"/>
              <a:ext cx="2444040" cy="312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1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3055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754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251081" y="5728109"/>
              <a:ext cx="503640" cy="236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242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0BF9-F842-C15A-8C86-0BAB47D96686}"/>
              </a:ext>
            </a:extLst>
          </p:cNvPr>
          <p:cNvSpPr txBox="1"/>
          <p:nvPr/>
        </p:nvSpPr>
        <p:spPr>
          <a:xfrm>
            <a:off x="6180749" y="98700"/>
            <a:ext cx="5919812" cy="26776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786159-D59B-EF5F-C4A5-A421096542FC}"/>
              </a:ext>
            </a:extLst>
          </p:cNvPr>
          <p:cNvSpPr txBox="1"/>
          <p:nvPr/>
        </p:nvSpPr>
        <p:spPr>
          <a:xfrm>
            <a:off x="7613782" y="2828905"/>
            <a:ext cx="3882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was our previous code for traversing and printing out nodes in a linked list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69663-3025-2B08-B3C5-6297C959525F}"/>
              </a:ext>
            </a:extLst>
          </p:cNvPr>
          <p:cNvSpPr txBox="1"/>
          <p:nvPr/>
        </p:nvSpPr>
        <p:spPr>
          <a:xfrm>
            <a:off x="7154975" y="4751255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will no longer work because…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F7092-D4E2-3B2A-7512-649C1E587B20}"/>
              </a:ext>
            </a:extLst>
          </p:cNvPr>
          <p:cNvSpPr txBox="1"/>
          <p:nvPr/>
        </p:nvSpPr>
        <p:spPr>
          <a:xfrm>
            <a:off x="8982262" y="5265126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We will never reach </a:t>
            </a:r>
            <a:r>
              <a:rPr lang="en-US" sz="3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6529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</p:spTree>
    <p:extLst>
      <p:ext uri="{BB962C8B-B14F-4D97-AF65-F5344CB8AC3E}">
        <p14:creationId xmlns:p14="http://schemas.microsoft.com/office/powerpoint/2010/main" val="320686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37A79-C7AC-F711-53BE-DC0596C2607A}"/>
              </a:ext>
            </a:extLst>
          </p:cNvPr>
          <p:cNvSpPr txBox="1"/>
          <p:nvPr/>
        </p:nvSpPr>
        <p:spPr>
          <a:xfrm>
            <a:off x="8019763" y="2085057"/>
            <a:ext cx="3638837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How do we know that we’ve reached the “end” of the CLL ?</a:t>
            </a:r>
          </a:p>
        </p:txBody>
      </p:sp>
    </p:spTree>
    <p:extLst>
      <p:ext uri="{BB962C8B-B14F-4D97-AF65-F5344CB8AC3E}">
        <p14:creationId xmlns:p14="http://schemas.microsoft.com/office/powerpoint/2010/main" val="3387045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37A79-C7AC-F711-53BE-DC0596C2607A}"/>
              </a:ext>
            </a:extLst>
          </p:cNvPr>
          <p:cNvSpPr txBox="1"/>
          <p:nvPr/>
        </p:nvSpPr>
        <p:spPr>
          <a:xfrm>
            <a:off x="8019763" y="2085057"/>
            <a:ext cx="3638837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How do we know that we’ve reached the “end” of the CLL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1108653" y="5086373"/>
            <a:ext cx="8692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</p:spTree>
    <p:extLst>
      <p:ext uri="{BB962C8B-B14F-4D97-AF65-F5344CB8AC3E}">
        <p14:creationId xmlns:p14="http://schemas.microsoft.com/office/powerpoint/2010/main" val="371567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740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AAEE2-BC16-0C62-24BD-E8C71AA4FE48}"/>
              </a:ext>
            </a:extLst>
          </p:cNvPr>
          <p:cNvSpPr txBox="1"/>
          <p:nvPr/>
        </p:nvSpPr>
        <p:spPr>
          <a:xfrm>
            <a:off x="713413" y="5428816"/>
            <a:ext cx="458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This </a:t>
            </a:r>
            <a:r>
              <a:rPr lang="en-US" sz="2800" b="1" dirty="0">
                <a:highlight>
                  <a:srgbClr val="00FF00"/>
                </a:highlight>
              </a:rPr>
              <a:t>won’t</a:t>
            </a:r>
            <a:r>
              <a:rPr lang="en-US" sz="2800" dirty="0">
                <a:highlight>
                  <a:srgbClr val="00FF00"/>
                </a:highlight>
              </a:rPr>
              <a:t> work because…</a:t>
            </a:r>
          </a:p>
        </p:txBody>
      </p:sp>
    </p:spTree>
    <p:extLst>
      <p:ext uri="{BB962C8B-B14F-4D97-AF65-F5344CB8AC3E}">
        <p14:creationId xmlns:p14="http://schemas.microsoft.com/office/powerpoint/2010/main" val="355018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AAEE2-BC16-0C62-24BD-E8C71AA4FE48}"/>
              </a:ext>
            </a:extLst>
          </p:cNvPr>
          <p:cNvSpPr txBox="1"/>
          <p:nvPr/>
        </p:nvSpPr>
        <p:spPr>
          <a:xfrm>
            <a:off x="713413" y="5428816"/>
            <a:ext cx="458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This </a:t>
            </a:r>
            <a:r>
              <a:rPr lang="en-US" sz="2800" b="1" dirty="0">
                <a:highlight>
                  <a:srgbClr val="00FF00"/>
                </a:highlight>
              </a:rPr>
              <a:t>won’t</a:t>
            </a:r>
            <a:r>
              <a:rPr lang="en-US" sz="2800" dirty="0">
                <a:highlight>
                  <a:srgbClr val="00FF00"/>
                </a:highlight>
              </a:rPr>
              <a:t> work because…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D85FB-FB15-95E3-C568-8B38C21951F9}"/>
              </a:ext>
            </a:extLst>
          </p:cNvPr>
          <p:cNvSpPr txBox="1"/>
          <p:nvPr/>
        </p:nvSpPr>
        <p:spPr>
          <a:xfrm>
            <a:off x="5204360" y="5522813"/>
            <a:ext cx="564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node will never be printed out</a:t>
            </a:r>
          </a:p>
        </p:txBody>
      </p:sp>
    </p:spTree>
    <p:extLst>
      <p:ext uri="{BB962C8B-B14F-4D97-AF65-F5344CB8AC3E}">
        <p14:creationId xmlns:p14="http://schemas.microsoft.com/office/powerpoint/2010/main" val="32541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5290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do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C08F9-E83C-437D-776F-CEF8728E0DD5}"/>
              </a:ext>
            </a:extLst>
          </p:cNvPr>
          <p:cNvSpPr txBox="1"/>
          <p:nvPr/>
        </p:nvSpPr>
        <p:spPr>
          <a:xfrm>
            <a:off x="233657" y="5730991"/>
            <a:ext cx="11724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do/while </a:t>
            </a:r>
            <a:r>
              <a:rPr lang="en-US" sz="2400" dirty="0"/>
              <a:t>loop executed the body of the loop, and then checks the looping condition</a:t>
            </a:r>
          </a:p>
        </p:txBody>
      </p:sp>
    </p:spTree>
    <p:extLst>
      <p:ext uri="{BB962C8B-B14F-4D97-AF65-F5344CB8AC3E}">
        <p14:creationId xmlns:p14="http://schemas.microsoft.com/office/powerpoint/2010/main" val="134966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9133107" y="3560623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436EF4-CACA-F94B-B8AE-0D2CD5AD3864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B2736C-35A2-63E8-359A-6D3E7AC1CBC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D00E9E-51A2-8F04-1532-543235CF82CE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3" y="2815468"/>
                <a:ext cx="155016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99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08"/>
                <a:ext cx="1464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310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953" y="3607468"/>
                <a:ext cx="573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28"/>
                <a:ext cx="116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3" y="4622668"/>
                <a:ext cx="1120320" cy="3978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256C800-358E-C572-8646-8087E9562713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19D71-F9E5-343C-5044-7473157057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BD11D3-CE65-A3BC-121B-F878B541684A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259A1-E6CA-F20A-517F-478C64DBD3B8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956A8-75E1-5499-5501-15308798FCB3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9A7F8-1BC2-213E-E80C-19422000416E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2CCAFE-97F8-60E5-F455-5F634DE84E74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B92AD8-CB1E-64FF-7B2B-55E0D4D710CD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F5D6B1-5CAC-6DE8-5C01-1424C5BE2323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DF6134-1B3C-C5A1-61B6-79BBBFABFB87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49023-935F-899D-2D78-AA3C8382E3F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07E1D0E-75BD-BF34-4EE5-E87987340C50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58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011755-346E-DF94-B3D7-CE1FA1B385C1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D023B-9BA2-46C3-D8CF-7C5926056F40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B1D84-25DE-4905-0309-6C325B4FE75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E8C06-2B97-C6C3-DE97-B533EA1D54C0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4019FF5-B549-FF6B-1CF1-C8719DE8D7FC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4E4BF7A-CF70-AA17-5F64-687836383830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45"/>
                <a:ext cx="251568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1B6075A-9FBF-9845-E992-595BD1AB24AD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57FCF95-C2F9-C1C4-63F6-F58F010F7359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D7A662EB-FF4A-2E1E-5557-4991DC4CB6C6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26874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22513-5567-7931-D73D-7469A7258761}"/>
              </a:ext>
            </a:extLst>
          </p:cNvPr>
          <p:cNvSpPr txBox="1"/>
          <p:nvPr/>
        </p:nvSpPr>
        <p:spPr>
          <a:xfrm>
            <a:off x="1801634" y="2362200"/>
            <a:ext cx="10270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take our Doubly Linked List Implementation, and convert it into a Circular Doubly Linked List </a:t>
            </a:r>
          </a:p>
        </p:txBody>
      </p:sp>
    </p:spTree>
    <p:extLst>
      <p:ext uri="{BB962C8B-B14F-4D97-AF65-F5344CB8AC3E}">
        <p14:creationId xmlns:p14="http://schemas.microsoft.com/office/powerpoint/2010/main" val="76044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4915898" y="205184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5420A73-01F5-989F-BEA1-A0CB12FC364F}"/>
              </a:ext>
            </a:extLst>
          </p:cNvPr>
          <p:cNvSpPr txBox="1"/>
          <p:nvPr/>
        </p:nvSpPr>
        <p:spPr>
          <a:xfrm>
            <a:off x="4735123" y="5414831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B1E14A-E67D-C9DE-1E35-B675AD63A253}"/>
              </a:ext>
            </a:extLst>
          </p:cNvPr>
          <p:cNvSpPr txBox="1"/>
          <p:nvPr/>
        </p:nvSpPr>
        <p:spPr>
          <a:xfrm rot="4301016">
            <a:off x="126885" y="30047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9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A3181CE-C632-F561-7F43-71E847B32BA8}"/>
                  </a:ext>
                </a:extLst>
              </p14:cNvPr>
              <p14:cNvContentPartPr/>
              <p14:nvPr/>
            </p14:nvContentPartPr>
            <p14:xfrm>
              <a:off x="5139315" y="2314350"/>
              <a:ext cx="199080" cy="179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A3181CE-C632-F561-7F43-71E847B32B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21315" y="2296350"/>
                <a:ext cx="2347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19395" y="2325150"/>
                <a:ext cx="226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14:cNvPr>
              <p14:cNvContentPartPr/>
              <p14:nvPr/>
            </p14:nvContentPartPr>
            <p14:xfrm>
              <a:off x="5307795" y="3933270"/>
              <a:ext cx="4903200" cy="707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9795" y="3915270"/>
                <a:ext cx="493884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14:cNvPr>
              <p14:cNvContentPartPr/>
              <p14:nvPr/>
            </p14:nvContentPartPr>
            <p14:xfrm>
              <a:off x="4228515" y="1712790"/>
              <a:ext cx="4458600" cy="887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10515" y="1694790"/>
                <a:ext cx="4494240" cy="9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96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2364169" y="10940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6B1E14A-E67D-C9DE-1E35-B675AD63A253}"/>
              </a:ext>
            </a:extLst>
          </p:cNvPr>
          <p:cNvSpPr txBox="1"/>
          <p:nvPr/>
        </p:nvSpPr>
        <p:spPr>
          <a:xfrm rot="4301016">
            <a:off x="126885" y="30047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9395" y="2324790"/>
                <a:ext cx="226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14:cNvPr>
              <p14:cNvContentPartPr/>
              <p14:nvPr/>
            </p14:nvContentPartPr>
            <p14:xfrm>
              <a:off x="5307795" y="3933270"/>
              <a:ext cx="4903200" cy="707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89795" y="3915279"/>
                <a:ext cx="4938840" cy="743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14:cNvPr>
              <p14:cNvContentPartPr/>
              <p14:nvPr/>
            </p14:nvContentPartPr>
            <p14:xfrm>
              <a:off x="4228515" y="1712790"/>
              <a:ext cx="4458600" cy="887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10515" y="1694797"/>
                <a:ext cx="4494240" cy="923026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86186B-ACBA-0AB6-36F7-C67B9594FC8E}"/>
              </a:ext>
            </a:extLst>
          </p:cNvPr>
          <p:cNvSpPr txBox="1"/>
          <p:nvPr/>
        </p:nvSpPr>
        <p:spPr>
          <a:xfrm>
            <a:off x="95974" y="4915588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FD0B7-3773-7306-3E9B-A4EBB135A4AB}"/>
              </a:ext>
            </a:extLst>
          </p:cNvPr>
          <p:cNvSpPr txBox="1"/>
          <p:nvPr/>
        </p:nvSpPr>
        <p:spPr>
          <a:xfrm>
            <a:off x="110629" y="5415897"/>
            <a:ext cx="599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208CE-D6C5-7FDB-CC7A-2514B751ABCF}"/>
              </a:ext>
            </a:extLst>
          </p:cNvPr>
          <p:cNvSpPr txBox="1"/>
          <p:nvPr/>
        </p:nvSpPr>
        <p:spPr>
          <a:xfrm>
            <a:off x="7343654" y="4811860"/>
            <a:ext cx="56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14:cNvPr>
              <p14:cNvContentPartPr/>
              <p14:nvPr/>
            </p14:nvContentPartPr>
            <p14:xfrm>
              <a:off x="3171513" y="2716306"/>
              <a:ext cx="953280" cy="363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53513" y="2698306"/>
                <a:ext cx="9889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14:cNvPr>
              <p14:cNvContentPartPr/>
              <p14:nvPr/>
            </p14:nvContentPartPr>
            <p14:xfrm>
              <a:off x="2825193" y="3304906"/>
              <a:ext cx="1009800" cy="352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07193" y="3286906"/>
                <a:ext cx="1045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14:cNvPr>
              <p14:cNvContentPartPr/>
              <p14:nvPr/>
            </p14:nvContentPartPr>
            <p14:xfrm>
              <a:off x="1934477" y="1603868"/>
              <a:ext cx="621360" cy="865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16467" y="1585868"/>
                <a:ext cx="657021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4493BB4-C574-3275-74DD-53C926F0B53B}"/>
              </a:ext>
            </a:extLst>
          </p:cNvPr>
          <p:cNvSpPr txBox="1"/>
          <p:nvPr/>
        </p:nvSpPr>
        <p:spPr>
          <a:xfrm>
            <a:off x="6456373" y="5571586"/>
            <a:ext cx="5225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NEW: </a:t>
            </a:r>
            <a:r>
              <a:rPr lang="en-US" dirty="0"/>
              <a:t>Because this is a circular linked list, we need to make sure our tail and head are connected</a:t>
            </a:r>
          </a:p>
        </p:txBody>
      </p:sp>
    </p:spTree>
    <p:extLst>
      <p:ext uri="{BB962C8B-B14F-4D97-AF65-F5344CB8AC3E}">
        <p14:creationId xmlns:p14="http://schemas.microsoft.com/office/powerpoint/2010/main" val="228765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2364169" y="10940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9395" y="2324790"/>
                <a:ext cx="226800" cy="216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86186B-ACBA-0AB6-36F7-C67B9594FC8E}"/>
              </a:ext>
            </a:extLst>
          </p:cNvPr>
          <p:cNvSpPr txBox="1"/>
          <p:nvPr/>
        </p:nvSpPr>
        <p:spPr>
          <a:xfrm>
            <a:off x="95974" y="4915588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FD0B7-3773-7306-3E9B-A4EBB135A4AB}"/>
              </a:ext>
            </a:extLst>
          </p:cNvPr>
          <p:cNvSpPr txBox="1"/>
          <p:nvPr/>
        </p:nvSpPr>
        <p:spPr>
          <a:xfrm>
            <a:off x="110629" y="5415897"/>
            <a:ext cx="599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208CE-D6C5-7FDB-CC7A-2514B751ABCF}"/>
              </a:ext>
            </a:extLst>
          </p:cNvPr>
          <p:cNvSpPr txBox="1"/>
          <p:nvPr/>
        </p:nvSpPr>
        <p:spPr>
          <a:xfrm>
            <a:off x="7343654" y="4811860"/>
            <a:ext cx="56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14:cNvPr>
              <p14:cNvContentPartPr/>
              <p14:nvPr/>
            </p14:nvContentPartPr>
            <p14:xfrm>
              <a:off x="3171513" y="2716306"/>
              <a:ext cx="953280" cy="363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3513" y="2698306"/>
                <a:ext cx="9889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14:cNvPr>
              <p14:cNvContentPartPr/>
              <p14:nvPr/>
            </p14:nvContentPartPr>
            <p14:xfrm>
              <a:off x="2825193" y="3304906"/>
              <a:ext cx="1009800" cy="352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7193" y="3286906"/>
                <a:ext cx="1045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14:cNvPr>
              <p14:cNvContentPartPr/>
              <p14:nvPr/>
            </p14:nvContentPartPr>
            <p14:xfrm>
              <a:off x="1934477" y="1603868"/>
              <a:ext cx="621360" cy="865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16467" y="1585868"/>
                <a:ext cx="657021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4493BB4-C574-3275-74DD-53C926F0B53B}"/>
              </a:ext>
            </a:extLst>
          </p:cNvPr>
          <p:cNvSpPr txBox="1"/>
          <p:nvPr/>
        </p:nvSpPr>
        <p:spPr>
          <a:xfrm>
            <a:off x="6874580" y="5768874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14:cNvPr>
              <p14:cNvContentPartPr/>
              <p14:nvPr/>
            </p14:nvContentPartPr>
            <p14:xfrm>
              <a:off x="580635" y="3895470"/>
              <a:ext cx="8268120" cy="88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2995" y="3877470"/>
                <a:ext cx="830376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14:cNvPr>
              <p14:cNvContentPartPr/>
              <p14:nvPr/>
            </p14:nvContentPartPr>
            <p14:xfrm>
              <a:off x="2447235" y="789390"/>
              <a:ext cx="7782480" cy="1887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29235" y="771390"/>
                <a:ext cx="7818120" cy="19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03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5571</TotalTime>
  <Words>1926</Words>
  <Application>Microsoft Office PowerPoint</Application>
  <PresentationFormat>Widescreen</PresentationFormat>
  <Paragraphs>570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44</cp:revision>
  <dcterms:created xsi:type="dcterms:W3CDTF">2022-08-21T16:55:59Z</dcterms:created>
  <dcterms:modified xsi:type="dcterms:W3CDTF">2023-02-27T19:50:40Z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