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2"/>
    <p:sldId id="429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6" r:id="rId19"/>
    <p:sldId id="445" r:id="rId20"/>
    <p:sldId id="447" r:id="rId21"/>
    <p:sldId id="448" r:id="rId22"/>
    <p:sldId id="449" r:id="rId23"/>
    <p:sldId id="450" r:id="rId24"/>
    <p:sldId id="451" r:id="rId25"/>
    <p:sldId id="452" r:id="rId26"/>
    <p:sldId id="455" r:id="rId27"/>
    <p:sldId id="454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5" r:id="rId38"/>
    <p:sldId id="466" r:id="rId39"/>
    <p:sldId id="467" r:id="rId40"/>
    <p:sldId id="468" r:id="rId41"/>
    <p:sldId id="469" r:id="rId42"/>
    <p:sldId id="471" r:id="rId43"/>
    <p:sldId id="472" r:id="rId44"/>
    <p:sldId id="473" r:id="rId45"/>
    <p:sldId id="474" r:id="rId46"/>
    <p:sldId id="475" r:id="rId47"/>
    <p:sldId id="476" r:id="rId48"/>
    <p:sldId id="477" r:id="rId49"/>
    <p:sldId id="478" r:id="rId50"/>
    <p:sldId id="479" r:id="rId51"/>
    <p:sldId id="480" r:id="rId52"/>
    <p:sldId id="481" r:id="rId53"/>
    <p:sldId id="483" r:id="rId54"/>
    <p:sldId id="482" r:id="rId55"/>
    <p:sldId id="484" r:id="rId56"/>
    <p:sldId id="485" r:id="rId57"/>
    <p:sldId id="486" r:id="rId58"/>
    <p:sldId id="487" r:id="rId59"/>
    <p:sldId id="488" r:id="rId60"/>
    <p:sldId id="489" r:id="rId61"/>
    <p:sldId id="491" r:id="rId62"/>
    <p:sldId id="492" r:id="rId63"/>
    <p:sldId id="493" r:id="rId64"/>
    <p:sldId id="494" r:id="rId65"/>
    <p:sldId id="495" r:id="rId6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151414"/>
    <a:srgbClr val="E3E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>
        <p:scale>
          <a:sx n="75" d="100"/>
          <a:sy n="75" d="100"/>
        </p:scale>
        <p:origin x="1836" y="93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42.38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50,'367'1,"401"-3,-409-24,-206 11,341 8,-284 10,2497-3,-2687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42.38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50,'367'1,"401"-3,-409-24,-206 11,341 8,-284 10,2497-3,-2687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45.65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1,'740'24,"-618"-12,424 24,-217-12,28-1,-221-21,107-6,-103-19,-105 16,1-1,49-18,-25 7,-43 15,1 1,0 0,26 1,37-7,-61 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50.19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2707 799,'-2050'0,"1897"-12,0 0,33 3,36 1,78 8,1 0,0 1,-1-1,1 1,0 0,0 1,-1-1,1 1,0 0,0 0,1 0,-1 1,0 0,1 0,0 0,0 0,0 1,0 0,0 0,0 0,1 0,0 0,0 1,-2 4,-1 1,2 0,-1-1,2 1,-1 1,1-1,1 0,0 1,0 0,1-1,1 1,0 12,0-20,1 0,0 0,0 0,0 0,0 0,0-1,1 1,-1 0,1-1,0 1,0-1,0 0,0 0,0 1,0-1,1 0,-1-1,1 1,-1 0,1-1,0 0,4 3,10 3,1-1,30 7,-20-6,11 3,0-1,1-3,62 3,125-10,-113-1,249-14,-62-1,-150 11,380-27,-25 31,-254 5,-243-3,-1 0,0-1,0 0,0 0,0-1,0 0,0 0,0-1,0 0,-1 0,1-1,-1 0,0 0,0-1,-1 0,1 0,9-11,-8 7,-1-1,-1 1,0-1,0-1,-1 1,0-1,-1 0,0 0,-1 0,0-1,2-22,-4 8,-1 0,-1-1,-1 1,-1 0,-14-50,10 43,0 1,3-1,-2-37,7 64,-1 0,0-1,0 1,0 0,-1 0,0 0,0 0,0 0,-1 0,0 0,0 0,-1 0,1 1,-1-1,0 1,-1 0,1 0,-1 0,0 0,-1 1,1 0,-1 0,1 0,-9-5,-26-15,-1 1,-1 2,-1 1,-85-26,-188-30,117 32,134 32,-1 4,1 2,-1 3,-89 6,14 0,-1352-3,1471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02.67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1,'3278'0,"-3255"0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05.61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5520 0,'-22'0,"-568"24,-62 38,496-49,-897 8,690-23,83 3,-318-3,338-21,156 10,-112 1,-990 13,1186-1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09.2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3,'342'-2,"371"5,-279 21,-349-16,140 31,-155-24,0-2,2-4,98 1,-153-9,0 1,0 0,0 1,0 1,0 1,-1 0,0 1,0 1,0 0,-1 1,0 1,-1 0,22 19,-33-26,-1 0,0 0,1 0,-1 0,0 0,0 1,-1-1,1 1,0-1,-1 1,1 0,-1-1,0 1,0 0,0 0,-1 0,2 6,-2-7,-1 0,1 0,-1 1,1-1,-1 0,0 0,0 0,0 0,0 0,0 0,-1 0,1 0,0-1,-1 1,1 0,-1-1,0 1,-3 1,-4 3,-1 0,1-1,-1-1,-1 0,1 0,-1-1,1 0,-17 2,-56 3,-1-4,-88-7,39-1,-389-27,11-35,501 65,-119-18,-21-4,-206-5,354 27,0 1,0 0,-1 1,1-1,0 0,0 1,0-1,0 1,0-1,0 1,0 0,0 0,0 0,0 0,0 1,0-1,0 0,1 1,-1-1,1 1,-1-1,-1 4,0 1,0 1,0-1,1 0,0 1,-3 12,0 3,-6 17,5-23,1 0,1 1,1-1,0 1,0 19,3-31,0 0,1 0,0 0,0 0,0 0,1 0,-1 0,1 0,0-1,0 1,1-1,0 1,-1-1,1 0,1 0,-1 0,1-1,-1 1,1-1,0 0,7 4,2 1,0 0,1-2,0 1,1-2,-1 0,1-1,0 0,0-1,20 1,18-1,74-6,-37 0,659 21,-37-10,-414-11,-169 3,-109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18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1,'2887'0,"-2501"12,23-1,615-11,-985-2,46-8,-45 5,42-1,-2 6,-58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29.3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50,'64'-18,"4"6,136-7,70 19,-140 2,2013-1,-2143-1,1-1,-1 2,0-1,1 0,-1 1,0 0,1 0,-1 0,0 0,0 1,0 0,0 0,0 0,5 3,-6-2,-1 1,1-1,-1 0,1 1,-1 0,0-1,0 1,-1 0,1 0,-1 0,0 0,0 0,0 0,0 8,6 29,-3-21,-1 0,-1 0,0 0,-2 0,-2 26,1-41,1-1,-1 1,-1 0,1-1,-1 1,0-1,0 1,0-1,0 0,-1 0,0 0,0 0,0 0,0-1,-1 1,1-1,-1 0,0 0,0 0,0-1,0 1,0-1,-1 0,1 0,-1 0,1-1,-8 2,-35 5,-1-2,-69 1,43-4,-423 1,5-32,216 11,-192-51,253 30,205 36,0 0,0 0,0 1,0 1,0 0,0 0,0 1,0 0,0 0,0 1,0 1,1 0,-1 0,1 1,0 0,0 0,0 1,0 0,1 1,0 0,0 0,-11 13,-51 54,43-42,-1-2,-2-1,-52 38,72-60,-43 33,51-37,-1-1,1 1,0 0,0 0,1 0,-1 0,0 0,1 0,-1 1,1-1,0 1,-1-1,1 0,1 1,-1 0,0-1,0 1,1 0,-1 3,2-4,0-1,0 0,0 1,0-1,0 1,0-1,0 0,0 0,0 0,0 1,1-1,-1 0,1-1,-1 1,1 0,-1 0,1-1,-1 1,1-1,-1 1,1-1,0 1,-1-1,1 0,2 0,52 3,-48-3,1408-3,-1273 15,-3 0,830-13,-963 2,0-1,1 1,-1 0,0 1,0-1,9 4,-15-4,1-1,-1 0,0 1,0-1,0 1,1-1,-1 1,0 0,0-1,0 1,0 0,0 0,0 0,0 0,0 0,-1 0,1 0,0 0,0 0,-1 0,1 0,-1 0,1 1,-1-1,1 0,-1 0,0 1,0-1,0 0,1 1,-1-1,0 0,-1 0,1 1,0-1,0 0,-1 1,1-1,0 0,-1 0,1 0,-1 1,0 0,-2 1,1 0,-1 0,0 0,0-1,0 1,0-1,0 0,-1 0,1 0,-1 0,1 0,-1-1,0 1,0-1,0 0,1-1,-1 1,-6 0,-79 2,75-3,-181 8,56-1,-673-1,547-6,207-3,-83-15,111 13,-125-27,-42-6,82 16,86 15,0 1,0 1,-42-1,40 7,-55 11,-4 0,69-11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42.38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50,'367'1,"401"-3,-409-24,-206 11,341 8,-284 10,2497-3,-2687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45.65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1,'740'24,"-618"-12,424 24,-217-12,28-1,-221-21,107-6,-103-19,-105 16,1-1,49-18,-25 7,-43 15,1 1,0 0,26 1,37-7,-61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45.65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1,'740'24,"-618"-12,424 24,-217-12,28-1,-221-21,107-6,-103-19,-105 16,1-1,49-18,-25 7,-43 15,1 1,0 0,26 1,37-7,-61 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50.19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2707 799,'-2050'0,"1897"-12,0 0,33 3,36 1,78 8,1 0,0 1,-1-1,1 1,0 0,0 1,-1-1,1 1,0 0,0 0,1 0,-1 1,0 0,1 0,0 0,0 0,0 1,0 0,0 0,0 0,1 0,0 0,0 1,-2 4,-1 1,2 0,-1-1,2 1,-1 1,1-1,1 0,0 1,0 0,1-1,1 1,0 12,0-20,1 0,0 0,0 0,0 0,0 0,0-1,1 1,-1 0,1-1,0 1,0-1,0 0,0 0,0 1,0-1,1 0,-1-1,1 1,-1 0,1-1,0 0,4 3,10 3,1-1,30 7,-20-6,11 3,0-1,1-3,62 3,125-10,-113-1,249-14,-62-1,-150 11,380-27,-25 31,-254 5,-243-3,-1 0,0-1,0 0,0 0,0-1,0 0,0 0,0-1,0 0,-1 0,1-1,-1 0,0 0,0-1,-1 0,1 0,9-11,-8 7,-1-1,-1 1,0-1,0-1,-1 1,0-1,-1 0,0 0,-1 0,0-1,2-22,-4 8,-1 0,-1-1,-1 1,-1 0,-14-50,10 43,0 1,3-1,-2-37,7 64,-1 0,0-1,0 1,0 0,-1 0,0 0,0 0,0 0,-1 0,0 0,0 0,-1 0,1 1,-1-1,0 1,-1 0,1 0,-1 0,0 0,-1 1,1 0,-1 0,1 0,-9-5,-26-15,-1 1,-1 2,-1 1,-85-26,-188-30,117 32,134 32,-1 4,1 2,-1 3,-89 6,14 0,-1352-3,1471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02.67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1,'3278'0,"-3255"0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05.61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5520 0,'-22'0,"-568"24,-62 38,496-49,-897 8,690-23,83 3,-318-3,338-21,156 10,-112 1,-990 13,1186-1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09.2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3,'342'-2,"371"5,-279 21,-349-16,140 31,-155-24,0-2,2-4,98 1,-153-9,0 1,0 0,0 1,0 1,0 1,-1 0,0 1,0 1,0 0,-1 1,0 1,-1 0,22 19,-33-26,-1 0,0 0,1 0,-1 0,0 0,0 1,-1-1,1 1,0-1,-1 1,1 0,-1-1,0 1,0 0,0 0,-1 0,2 6,-2-7,-1 0,1 0,-1 1,1-1,-1 0,0 0,0 0,0 0,0 0,0 0,-1 0,1 0,0-1,-1 1,1 0,-1-1,0 1,-3 1,-4 3,-1 0,1-1,-1-1,-1 0,1 0,-1-1,1 0,-17 2,-56 3,-1-4,-88-7,39-1,-389-27,11-35,501 65,-119-18,-21-4,-206-5,354 27,0 1,0 0,-1 1,1-1,0 0,0 1,0-1,0 1,0-1,0 1,0 0,0 0,0 0,0 0,0 1,0-1,0 0,1 1,-1-1,1 1,-1-1,-1 4,0 1,0 1,0-1,1 0,0 1,-3 12,0 3,-6 17,5-23,1 0,1 1,1-1,0 1,0 19,3-31,0 0,1 0,0 0,0 0,0 0,1 0,-1 0,1 0,0-1,0 1,1-1,0 1,-1-1,1 0,1 0,-1 0,1-1,-1 1,1-1,0 0,7 4,2 1,0 0,1-2,0 1,1-2,-1 0,1-1,0 0,0-1,20 1,18-1,74-6,-37 0,659 21,-37-10,-414-11,-169 3,-109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18.9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1,'2887'0,"-2501"12,23-1,615-11,-985-2,46-8,-45 5,42-1,-2 6,-58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29.3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50,'64'-18,"4"6,136-7,70 19,-140 2,2013-1,-2143-1,1-1,-1 2,0-1,1 0,-1 1,0 0,1 0,-1 0,0 0,0 1,0 0,0 0,0 0,5 3,-6-2,-1 1,1-1,-1 0,1 1,-1 0,0-1,0 1,-1 0,1 0,-1 0,0 0,0 0,0 0,0 8,6 29,-3-21,-1 0,-1 0,0 0,-2 0,-2 26,1-41,1-1,-1 1,-1 0,1-1,-1 1,0-1,0 1,0-1,0 0,-1 0,0 0,0 0,0 0,0-1,-1 1,1-1,-1 0,0 0,0 0,0-1,0 1,0-1,-1 0,1 0,-1 0,1-1,-8 2,-35 5,-1-2,-69 1,43-4,-423 1,5-32,216 11,-192-51,253 30,205 36,0 0,0 0,0 1,0 1,0 0,0 0,0 1,0 0,0 0,0 1,0 1,1 0,-1 0,1 1,0 0,0 0,0 1,0 0,1 1,0 0,0 0,-11 13,-51 54,43-42,-1-2,-2-1,-52 38,72-60,-43 33,51-37,-1-1,1 1,0 0,0 0,1 0,-1 0,0 0,1 0,-1 1,1-1,0 1,-1-1,1 0,1 1,-1 0,0-1,0 1,1 0,-1 3,2-4,0-1,0 0,0 1,0-1,0 1,0-1,0 0,0 0,0 0,0 1,1-1,-1 0,1-1,-1 1,1 0,-1 0,1-1,-1 1,1-1,-1 1,1-1,0 1,-1-1,1 0,2 0,52 3,-48-3,1408-3,-1273 15,-3 0,830-13,-963 2,0-1,1 1,-1 0,0 1,0-1,9 4,-15-4,1-1,-1 0,0 1,0-1,0 1,1-1,-1 1,0 0,0-1,0 1,0 0,0 0,0 0,0 0,0 0,-1 0,1 0,0 0,0 0,-1 0,1 0,-1 0,1 1,-1-1,1 0,-1 0,0 1,0-1,0 0,1 1,-1-1,0 0,-1 0,1 1,0-1,0 0,-1 1,1-1,0 0,-1 0,1 0,-1 1,0 0,-2 1,1 0,-1 0,0 0,0-1,0 1,0-1,0 0,-1 0,1 0,-1 0,1 0,-1-1,0 1,0-1,0 0,1-1,-1 1,-6 0,-79 2,75-3,-181 8,56-1,-673-1,547-6,207-3,-83-15,111 13,-125-27,-42-6,82 16,86 15,0 1,0 1,-42-1,40 7,-55 11,-4 0,69-11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40.29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0 187,'6'-5,"-1"1,1 0,0 0,0 0,0 1,0 0,1 1,-1-1,1 1,0 0,10-1,84-6,-56 6,942-19,-649 25,108-6,617 10,-386 36,258 5,-387-49,942 14,-168-16,-549-9,-607 12,196-27,-242 15,122 4,-136 8,187-26,-184 12,0 6,172 7,-131 4,284-19,-377 12,559-1,-327 8,-29-24,-57 2,1063 8,-743 14,113-23,-481 20,17-3,-57-17,-95 18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42.01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49,'2813'0,"-2298"-24,42-1,451 26,-988-1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43.48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0,'49'4,"-1"1,0 3,89 27,-36-9,80 10,268 20,191-37,-480-21,383 3,-1 38,-47-4,2-37,-169-1,-28-9,20 0,-175 12,-114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48.72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182 1,'16'1,"1"1,-1 0,0 1,22 8,15 2,361 66,748 46,-774-124,43 4,-354-3,54 4,-115-4,1 0,0 2,-1 0,0 0,23 11,-36-14,1 1,-1 0,1 0,-1 0,0 0,0 1,0 0,0-1,0 1,0 0,-1 0,0 0,1 0,-1 1,0-1,-1 1,1-1,-1 1,2 5,-2-2,0-1,0 1,-1-1,0 1,0-1,-1 1,0-1,0 1,-1-1,-3 12,-2-1,-1 0,-1-1,0 1,-1-2,0 1,-1-1,-19 18,12-17,-1-1,0-1,-1-1,-1-1,0 0,-1-2,0 0,0-2,-1 0,0-2,-40 7,-5-3,-1-4,-123-3,-15-16,-389-77,514 74,0 4,-1 3,-124 3,-246 7,344-11,-193-44,129 19,167 34,0-1,0 1,-1 1,1-1,0 1,-1 0,1 1,0-1,-9 3,13-2,0 0,0 0,1 0,-1 1,0-1,1 0,-1 1,1-1,0 1,-1 0,1-1,0 1,0 0,0 0,0 0,0-1,1 1,-1 0,0 0,1 0,0 0,-1 1,1-1,0 0,0 0,0 0,0 0,1 0,-1 0,1 2,1 27,0 0,1 1,11 48,-12-71,0-1,1 1,1 0,-1-1,1 0,1 0,0 0,0-1,0 0,1 0,0 0,0 0,13 9,6 1,1-1,1-1,0-2,1 0,1-2,0-1,0-2,1 0,0-2,0-2,0 0,37-2,1120 20,-964-24,239 5,-183 20,-239-16,-1 3,0 1,-1 2,70 34,-28-12,21 4,79 35,-176-73,-1 1,1-1,-1 1,1 0,-1 0,0 0,0 0,0 1,0-1,0 1,-1 0,1 0,-1 0,0 0,0 0,0 0,0 1,0-1,1 5,-3-4,0-1,0 1,0 0,0 0,-1 0,0-1,0 1,0 0,0-1,0 1,0-1,-1 1,0-1,0 0,0 1,0-1,0 0,-6 4,-1 4,-1-1,0-1,-1 0,0-1,-1 0,0 0,0-1,-1-1,-22 9,-13 1,-68 14,43-13,28-4,-1-3,0-1,-1-3,-52 1,9-6,-184-5,238-1,1-1,-42-12,4 1,-73-18,66 15,-1 3,-94-8,-71 25,102 4,24-3,-127-3,144-9,-59-2,-221 14,361-1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50.19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2707 799,'-2050'0,"1897"-12,0 0,33 3,36 1,78 8,1 0,0 1,-1-1,1 1,0 0,0 1,-1-1,1 1,0 0,0 0,1 0,-1 1,0 0,1 0,0 0,0 0,0 1,0 0,0 0,0 0,1 0,0 0,0 1,-2 4,-1 1,2 0,-1-1,2 1,-1 1,1-1,1 0,0 1,0 0,1-1,1 1,0 12,0-20,1 0,0 0,0 0,0 0,0 0,0-1,1 1,-1 0,1-1,0 1,0-1,0 0,0 0,0 1,0-1,1 0,-1-1,1 1,-1 0,1-1,0 0,4 3,10 3,1-1,30 7,-20-6,11 3,0-1,1-3,62 3,125-10,-113-1,249-14,-62-1,-150 11,380-27,-25 31,-254 5,-243-3,-1 0,0-1,0 0,0 0,0-1,0 0,0 0,0-1,0 0,-1 0,1-1,-1 0,0 0,0-1,-1 0,1 0,9-11,-8 7,-1-1,-1 1,0-1,0-1,-1 1,0-1,-1 0,0 0,-1 0,0-1,2-22,-4 8,-1 0,-1-1,-1 1,-1 0,-14-50,10 43,0 1,3-1,-2-37,7 64,-1 0,0-1,0 1,0 0,-1 0,0 0,0 0,0 0,-1 0,0 0,0 0,-1 0,1 1,-1-1,0 1,-1 0,1 0,-1 0,0 0,-1 1,1 0,-1 0,1 0,-9-5,-26-15,-1 1,-1 2,-1 1,-85-26,-188-30,117 32,134 32,-1 4,1 2,-1 3,-89 6,14 0,-1352-3,1471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5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24575,'-4'0'0,"-5"0"0,-1 0-8191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5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24575,'-4'0'0,"-5"0"0,-5 0 0,-4 0 0,1 0-8191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5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0 24575,'-5'0'0,"0"4"0,-4 2 0,-1-1-8191</inkml:trace>
  <inkml:trace contextRef="#ctx0" brushRef="#br0" timeOffset="1">59 24 24575,'-4'4'0,"-5"1"0,-2 4 0,-6 1 0,0-3-8191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6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638 0 24575,'-4'0'0,"-9"4"0,-6 2 0,-4 3 0,-7 0 0,-5 3 0,-5 3 0,5-1-8191</inkml:trace>
  <inkml:trace contextRef="#ctx0" brushRef="#br0" timeOffset="1">266 140 24575,'-4'4'0,"-5"2"0,-2 3 0,-2 0 0,-7-1 0,-12 1 0,-8 5 0,-6 2 0,-3-1 0,7-3-8191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6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0 24575,'-4'0'0,"-5"0"0,-5 0 0,-5 4 0,-2 2 0,-2-1 0,-1-1 0,0-1 0,4-1-8191</inkml:trace>
  <inkml:trace contextRef="#ctx0" brushRef="#br0" timeOffset="1">109 117 24575,'-3'0'0,"-6"4"0,-6 1 0,-3 0 0,-3 3 0,-2 0 0,3-1-8191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6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888 0 24575,'-4'0'0,"-5"0"0,-2 4 0,-2 1 0,-3 4 0,-3 0 0,-2-1 0,-1-2 0,2-2-8191</inkml:trace>
  <inkml:trace contextRef="#ctx0" brushRef="#br0" timeOffset="1">608 70 24575,'-4'0'0,"-9"0"0,-7 4 0,-3 5 0,-6 1 0,-6 0 0,3-4-8191</inkml:trace>
  <inkml:trace contextRef="#ctx0" brushRef="#br0" timeOffset="2">328 117 24575,'-8'0'0,"-6"3"0,-5 2 0,-8 4 0,-18 5 0,-21 3 0,-13-1 0,9-3-8191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7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900 0 24575,'-4'4'0,"-5"6"0,-5 4 0,-4 4 0,-4-1 0,-4 1 0,-8 1 0,-12 2 0,1-4-8191</inkml:trace>
  <inkml:trace contextRef="#ctx0" brushRef="#br0" timeOffset="1">388 210 24575,'-8'0'0,"-6"4"0,-10 2 0,-7 2 0,-11 6 0,-7-1 0,-2 2 0,-5 6 0,-4 0 0,7-5-8191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7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1402 0 24575,'-4'0'0,"-5"0"0,-17 4 0,-9 5 0,-5 2 0,0-2 0,-2-3 0,-1-1 0,7-2-8191</inkml:trace>
  <inkml:trace contextRef="#ctx0" brushRef="#br0" timeOffset="1">889 70 24575,'-4'0'0,"-5"0"0,-2 4 0,-6 2 0,-8 3 0,-4 0 0,-5 3 0,-9 2 0,3 0-8191</inkml:trace>
  <inkml:trace contextRef="#ctx0" brushRef="#br0" timeOffset="2">143 186 24575,'-4'0'0,"-5"4"0,-5 2 0,-4 3 0,-8 4 0,-10 4 0,1-1-8191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7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583 1 24575,'-4'4'0,"-5"1"0,-9 4 0,-14 1 0,-9 2 0,3-1-8191</inkml:trace>
  <inkml:trace contextRef="#ctx0" brushRef="#br0" timeOffset="1">233 94 24575,'0'4'0,"-4"1"0,-5 0 0,-5-1 0,-8 7 0,-5 1 0,-5 0 0,-5 0 0,-8-1 0,3-3-8191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8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1152 0 24575,'-4'0'0,"-9"4"0,-15 5 0,-18 2 0,-13 2 0,-8 7 0,-2 0 0,8-3 0,3-5 0,6-4 0,5-3 0,6-4 0,2 0 0,8-2-8191</inkml:trace>
  <inkml:trace contextRef="#ctx0" brushRef="#br0" timeOffset="1">289 163 24575,'-7'4'0,"-8"1"0,-4 1 0,-4 1 0,-1 2 0,-5-3 0,3 3 0,-2 4 0,-8-1 0,-7-2 0,5-3-8191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42.38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50,'367'1,"401"-3,-409-24,-206 11,341 8,-284 10,2497-3,-2687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8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836 1 24575,'-4'0'0,"-5"4"0,-5 5 0,-8 1 0,-5-1 0,-1 2 0,-4-1 0,-8 2 0,-6-2 0,6-2-8191</inkml:trace>
  <inkml:trace contextRef="#ctx0" brushRef="#br0" timeOffset="1">253 93 24575,'-3'0'0,"-7"0"0,-8 4 0,-5 2 0,-7-1 0,-3-1 0,2-1 0,-4-1 0,-2-1 0,4-1-8191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8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996 1 24575,'-4'0'0,"-5"0"0,-1 4 0,-3 1 0,-3 0 0,-3-2 0,-7 4 0,-1 0 0,-6-1 0,4-1-8191</inkml:trace>
  <inkml:trace contextRef="#ctx0" brushRef="#br0" timeOffset="1">437 70 24575,'-8'0'0,"-10"4"0,-15 5 0,-5 1 0,0 4 0,2-2 0,0-3 0,-7 2 0,-15-1 0,-9-3 0,5-2-8191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9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985 0 24575,'-4'0'0,"-5"4"0,-6 1 0,-3 4 0,-7 0 0,-7-1 0,-3-2 0,-2-2 0,-7-2 0,-9-1 0,-10-1 0,5 0-8191</inkml:trace>
  <inkml:trace contextRef="#ctx0" brushRef="#br0" timeOffset="1">170 186 24575,'-4'0'0,"-6"4"0,-4 1 0,-5 0 0,2 3 0,0 0 0,-2-1 0,-2-2 0,-4 2 0,1 1-8191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9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994 1 24575,'-4'4'0,"-6"1"0,-4 0 0,-8 0 0,-9-3 0,-10 0 0,-11 3 0,-3 1 0,2-1 0,3-1 0,10-1-8191</inkml:trace>
  <inkml:trace contextRef="#ctx0" brushRef="#br0" timeOffset="1">271 48 24575,'-4'4'0,"-9"1"0,-7 0 0,-3-1 0,-2-1 0,-1-1 0,-4 3 0,-4 0 0,-1 0 0,1 3 0,8 1-8191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9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0 24575,'-4'0'0,"-13"4"0,-8 2 0,1 3 0,-4 0 0,-1-1 0,1-2 0,4-2-8191</inkml:trace>
  <inkml:trace contextRef="#ctx0" brushRef="#br0" timeOffset="1">125 48 24575,'-3'0'0,"-11"0"0,-9 0 0,-6 0 0,-1 0 0,4 0-8191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23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39 327 24575,'-2'0'0,"0"-1"0,0 1 0,0 0 0,0-1 0,0 0 0,0 1 0,0-1 0,0 0 0,0 0 0,0 0 0,0 0 0,1-1 0,-4-2 0,4 4 0,1-1 0,-1 1 0,1-1 0,-1 1 0,0-1 0,1 0 0,-1 1 0,1-1 0,-1 0 0,1 0 0,0 1 0,-1-1 0,1 0 0,0 0 0,-1 0 0,1 0 0,0 1 0,0-1 0,0 0 0,0 0 0,0 0 0,0 0 0,0 0 0,0 1 0,0-1 0,0 0 0,0 0 0,1 0 0,-1 0 0,0 1 0,0-1 0,1 0 0,-1 0 0,2-1 0,12-12 0,1 1 0,0 0 0,1 1 0,0 1 0,1 0 0,0 1 0,36-14 0,35-23 0,-77 40 0,1-1 0,-1 1 0,2 0 0,-1 1 0,17-7 0,-42 37 0,-11 2 0,-1-2 0,-1 0 0,-1-2 0,-1-1 0,-1-2 0,-61 32 0,87-49 0,-1 0 0,0 0 0,1 0 0,0 0 0,-1 0 0,1 1 0,0-1 0,0 1 0,0 0 0,1 0 0,-1 0 0,1 0 0,-1 1 0,1-1 0,-3 6 0,5-6 0,0-1 0,0 1 0,0-1 0,0 1 0,0 0 0,0-1 0,1 1 0,-1-1 0,1 1 0,0-1 0,-1 1 0,1-1 0,0 0 0,1 1 0,-1-1 0,0 0 0,1 0 0,-1 0 0,1 0 0,0 0 0,0 0 0,-1 0 0,1 0 0,4 2 0,4 3 0,0 1 0,0-1 0,1-1 0,0 0 0,19 7 0,-17-8 0,0 1 0,0 1 0,0 0 0,14 11 0,1 7 0,36 42 0,10 9 0,-59-65 0,-21-20 0,-22-22 0,12 16 0,-13-12 0,2-1 0,0-2 0,-28-42 0,48 64 0,0-1 0,-1 1 0,1 0 0,-2 1 0,1 0 0,-11-6 0,11 7 0,0 0 0,0 0 0,1 0 0,0-1 0,0 0 0,1-1 0,-10-12 0,15 16 0,0 1 0,0 0 0,0-1 0,0 1 0,1-1 0,0 1 0,0-1 0,0 1 0,0-1 0,0 1 0,0-1 0,1 1 0,0-1 0,0 1 0,0 0 0,0-1 0,0 1 0,1 0 0,-1 0 0,1 0 0,3-4 0,6-11 0,1 1 0,20-21 0,-21 26 0,11-15-117,12-14-507,46-42 0,-61 66-6202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5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24575,'-4'0'0,"-5"0"0,-1 0-8191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5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24575,'-4'0'0,"-5"0"0,-5 0 0,-4 0 0,1 0-8191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5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0 24575,'-5'0'0,"0"4"0,-4 2 0,-1-1-8191</inkml:trace>
  <inkml:trace contextRef="#ctx0" brushRef="#br0" timeOffset="1">59 24 24575,'-4'4'0,"-5"1"0,-2 4 0,-6 1 0,0-3-8191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6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638 0 24575,'-4'0'0,"-9"4"0,-6 2 0,-4 3 0,-7 0 0,-5 3 0,-5 3 0,5-1-8191</inkml:trace>
  <inkml:trace contextRef="#ctx0" brushRef="#br0" timeOffset="1">266 140 24575,'-4'4'0,"-5"2"0,-2 3 0,-2 0 0,-7-1 0,-12 1 0,-8 5 0,-6 2 0,-3-1 0,7-3-8191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45.65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1,'740'24,"-618"-12,424 24,-217-12,28-1,-221-21,107-6,-103-19,-105 16,1-1,49-18,-25 7,-43 15,1 1,0 0,26 1,37-7,-61 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6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0 24575,'-4'0'0,"-5"0"0,-5 0 0,-5 4 0,-2 2 0,-2-1 0,-1-1 0,0-1 0,4-1-8191</inkml:trace>
  <inkml:trace contextRef="#ctx0" brushRef="#br0" timeOffset="1">109 117 24575,'-3'0'0,"-6"4"0,-6 1 0,-3 0 0,-3 3 0,-2 0 0,3-1-8191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6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888 0 24575,'-4'0'0,"-5"0"0,-2 4 0,-2 1 0,-3 4 0,-3 0 0,-2-1 0,-1-2 0,2-2-8191</inkml:trace>
  <inkml:trace contextRef="#ctx0" brushRef="#br0" timeOffset="1">608 70 24575,'-4'0'0,"-9"0"0,-7 4 0,-3 5 0,-6 1 0,-6 0 0,3-4-8191</inkml:trace>
  <inkml:trace contextRef="#ctx0" brushRef="#br0" timeOffset="2">328 117 24575,'-8'0'0,"-6"3"0,-5 2 0,-8 4 0,-18 5 0,-21 3 0,-13-1 0,9-3-8191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7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900 0 24575,'-4'4'0,"-5"6"0,-5 4 0,-4 4 0,-4-1 0,-4 1 0,-8 1 0,-12 2 0,1-4-8191</inkml:trace>
  <inkml:trace contextRef="#ctx0" brushRef="#br0" timeOffset="1">388 210 24575,'-8'0'0,"-6"4"0,-10 2 0,-7 2 0,-11 6 0,-7-1 0,-2 2 0,-5 6 0,-4 0 0,7-5-8191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7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1402 0 24575,'-4'0'0,"-5"0"0,-17 4 0,-9 5 0,-5 2 0,0-2 0,-2-3 0,-1-1 0,7-2-8191</inkml:trace>
  <inkml:trace contextRef="#ctx0" brushRef="#br0" timeOffset="1">889 70 24575,'-4'0'0,"-5"0"0,-2 4 0,-6 2 0,-8 3 0,-4 0 0,-5 3 0,-9 2 0,3 0-8191</inkml:trace>
  <inkml:trace contextRef="#ctx0" brushRef="#br0" timeOffset="2">143 186 24575,'-4'0'0,"-5"4"0,-5 2 0,-4 3 0,-8 4 0,-10 4 0,1-1-8191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7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583 1 24575,'-4'4'0,"-5"1"0,-9 4 0,-14 1 0,-9 2 0,3-1-8191</inkml:trace>
  <inkml:trace contextRef="#ctx0" brushRef="#br0" timeOffset="1">233 94 24575,'0'4'0,"-4"1"0,-5 0 0,-5-1 0,-8 7 0,-5 1 0,-5 0 0,-5 0 0,-8-1 0,3-3-8191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8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1152 0 24575,'-4'0'0,"-9"4"0,-15 5 0,-18 2 0,-13 2 0,-8 7 0,-2 0 0,8-3 0,3-5 0,6-4 0,5-3 0,6-4 0,2 0 0,8-2-8191</inkml:trace>
  <inkml:trace contextRef="#ctx0" brushRef="#br0" timeOffset="1">289 163 24575,'-7'4'0,"-8"1"0,-4 1 0,-4 1 0,-1 2 0,-5-3 0,3 3 0,-2 4 0,-8-1 0,-7-2 0,5-3-8191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8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836 1 24575,'-4'0'0,"-5"4"0,-5 5 0,-8 1 0,-5-1 0,-1 2 0,-4-1 0,-8 2 0,-6-2 0,6-2-8191</inkml:trace>
  <inkml:trace contextRef="#ctx0" brushRef="#br0" timeOffset="1">253 93 24575,'-3'0'0,"-7"0"0,-8 4 0,-5 2 0,-7-1 0,-3-1 0,2-1 0,-4-1 0,-2-1 0,4-1-8191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8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996 1 24575,'-4'0'0,"-5"0"0,-1 4 0,-3 1 0,-3 0 0,-3-2 0,-7 4 0,-1 0 0,-6-1 0,4-1-8191</inkml:trace>
  <inkml:trace contextRef="#ctx0" brushRef="#br0" timeOffset="1">437 70 24575,'-8'0'0,"-10"4"0,-15 5 0,-5 1 0,0 4 0,2-2 0,0-3 0,-7 2 0,-15-1 0,-9-3 0,5-2-8191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9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985 0 24575,'-4'0'0,"-5"4"0,-6 1 0,-3 4 0,-7 0 0,-7-1 0,-3-2 0,-2-2 0,-7-2 0,-9-1 0,-10-1 0,5 0-8191</inkml:trace>
  <inkml:trace contextRef="#ctx0" brushRef="#br0" timeOffset="1">170 186 24575,'-4'0'0,"-6"4"0,-4 1 0,-5 0 0,2 3 0,0 0 0,-2-1 0,-2-2 0,-4 2 0,1 1-8191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9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994 1 24575,'-4'4'0,"-6"1"0,-4 0 0,-8 0 0,-9-3 0,-10 0 0,-11 3 0,-3 1 0,2-1 0,3-1 0,10-1-8191</inkml:trace>
  <inkml:trace contextRef="#ctx0" brushRef="#br0" timeOffset="1">271 48 24575,'-4'4'0,"-9"1"0,-7 0 0,-3-1 0,-2-1 0,-1-1 0,-4 3 0,-4 0 0,-1 0 0,1 3 0,8 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8:50.19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2707 799,'-2050'0,"1897"-12,0 0,33 3,36 1,78 8,1 0,0 1,-1-1,1 1,0 0,0 1,-1-1,1 1,0 0,0 0,1 0,-1 1,0 0,1 0,0 0,0 0,0 1,0 0,0 0,0 0,1 0,0 0,0 1,-2 4,-1 1,2 0,-1-1,2 1,-1 1,1-1,1 0,0 1,0 0,1-1,1 1,0 12,0-20,1 0,0 0,0 0,0 0,0 0,0-1,1 1,-1 0,1-1,0 1,0-1,0 0,0 0,0 1,0-1,1 0,-1-1,1 1,-1 0,1-1,0 0,4 3,10 3,1-1,30 7,-20-6,11 3,0-1,1-3,62 3,125-10,-113-1,249-14,-62-1,-150 11,380-27,-25 31,-254 5,-243-3,-1 0,0-1,0 0,0 0,0-1,0 0,0 0,0-1,0 0,-1 0,1-1,-1 0,0 0,0-1,-1 0,1 0,9-11,-8 7,-1-1,-1 1,0-1,0-1,-1 1,0-1,-1 0,0 0,-1 0,0-1,2-22,-4 8,-1 0,-1-1,-1 1,-1 0,-14-50,10 43,0 1,3-1,-2-37,7 64,-1 0,0-1,0 1,0 0,-1 0,0 0,0 0,0 0,-1 0,0 0,0 0,-1 0,1 1,-1-1,0 1,-1 0,1 0,-1 0,0 0,-1 1,1 0,-1 0,1 0,-9-5,-26-15,-1 1,-1 2,-1 1,-85-26,-188-30,117 32,134 32,-1 4,1 2,-1 3,-89 6,14 0,-1352-3,1471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19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0 24575,'-4'0'0,"-13"4"0,-8 2 0,1 3 0,-4 0 0,-1-1 0,1-2 0,4-2-8191</inkml:trace>
  <inkml:trace contextRef="#ctx0" brushRef="#br0" timeOffset="1">125 48 24575,'-3'0'0,"-11"0"0,-9 0 0,-6 0 0,-1 0 0,4 0-8191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23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39 327 24575,'-2'0'0,"0"-1"0,0 1 0,0 0 0,0-1 0,0 0 0,0 1 0,0-1 0,0 0 0,0 0 0,0 0 0,0 0 0,1-1 0,-4-2 0,4 4 0,1-1 0,-1 1 0,1-1 0,-1 1 0,0-1 0,1 0 0,-1 1 0,1-1 0,-1 0 0,1 0 0,0 1 0,-1-1 0,1 0 0,0 0 0,-1 0 0,1 0 0,0 1 0,0-1 0,0 0 0,0 0 0,0 0 0,0 0 0,0 0 0,0 1 0,0-1 0,0 0 0,0 0 0,1 0 0,-1 0 0,0 1 0,0-1 0,1 0 0,-1 0 0,2-1 0,12-12 0,1 1 0,0 0 0,1 1 0,0 1 0,1 0 0,0 1 0,36-14 0,35-23 0,-77 40 0,1-1 0,-1 1 0,2 0 0,-1 1 0,17-7 0,-42 37 0,-11 2 0,-1-2 0,-1 0 0,-1-2 0,-1-1 0,-1-2 0,-61 32 0,87-49 0,-1 0 0,0 0 0,1 0 0,0 0 0,-1 0 0,1 1 0,0-1 0,0 1 0,0 0 0,1 0 0,-1 0 0,1 0 0,-1 1 0,1-1 0,-3 6 0,5-6 0,0-1 0,0 1 0,0-1 0,0 1 0,0 0 0,0-1 0,1 1 0,-1-1 0,1 1 0,0-1 0,-1 1 0,1-1 0,0 0 0,1 1 0,-1-1 0,0 0 0,1 0 0,-1 0 0,1 0 0,0 0 0,0 0 0,-1 0 0,1 0 0,4 2 0,4 3 0,0 1 0,0-1 0,1-1 0,0 0 0,19 7 0,-17-8 0,0 1 0,0 1 0,0 0 0,14 11 0,1 7 0,36 42 0,10 9 0,-59-65 0,-21-20 0,-22-22 0,12 16 0,-13-12 0,2-1 0,0-2 0,-28-42 0,48 64 0,0-1 0,-1 1 0,1 0 0,-2 1 0,1 0 0,-11-6 0,11 7 0,0 0 0,0 0 0,1 0 0,0-1 0,0 0 0,1-1 0,-10-12 0,15 16 0,0 1 0,0 0 0,0-1 0,0 1 0,1-1 0,0 1 0,0-1 0,0 1 0,0-1 0,0 1 0,0-1 0,1 1 0,0-1 0,0 1 0,0 0 0,0-1 0,0 1 0,1 0 0,-1 0 0,1 0 0,3-4 0,6-11 0,1 1 0,20-21 0,-21 26 0,11-15-117,12-14-507,46-42 0,-61 66-6202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34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24575,'890'0'0,"-608"24"0,-189-13 0,116 1 0,1569-15 0,-917 5 0,-382-2-1365,-459 0-5461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8:39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3113 2755 24575,'0'-538'0,"0"532"0,0 1 0,-1-1 0,0 1 0,0-1 0,0 1 0,-1-1 0,1 1 0,-1 0 0,-1 0 0,1 0 0,-1 0 0,0 0 0,0 1 0,0-1 0,-1 1 0,1 0 0,-1 0 0,0 0 0,0 0 0,-5-3 0,-9-5 0,-1 1 0,1 1 0,-40-15 0,28 12 0,24 10 0,-58-25 0,0 2 0,-90-23 0,18 9 0,-35-7 0,15 16 0,-258-37 0,372 62 0,0-2 0,-44-14 0,-39-8 0,98 23 0,0-1 0,0-1 0,-33-15 0,-33-13 0,18 13 0,1-5 0,1-2 0,2-3 0,-69-45 0,131 73 0,-30-19 0,-44-36 0,70 50 0,1-1 0,1 0 0,0 0 0,0-1 0,1-1 0,-16-28 0,11 11 0,1-1 0,2 0 0,1-1 0,2 0 0,1 0 0,1-1 0,2 0 0,2 0 0,0-54 0,2 56 0,-2-1 0,-2 1 0,-9-36 0,7 33 0,0 0 0,-1-46 0,9-377 0,-1 458 0,0 0 0,0 0 0,0 0 0,0 0 0,0-1 0,0 1 0,0 0 0,0 0 0,0 0 0,1 0 0,-1-1 0,0 1 0,0 0 0,0 0 0,0 0 0,0 0 0,0 0 0,0 0 0,1 0 0,-1-1 0,0 1 0,0 0 0,0 0 0,0 0 0,0 0 0,1 0 0,-1 0 0,0 0 0,0 0 0,0 0 0,0 0 0,1 0 0,-1 0 0,0 0 0,0 0 0,0 0 0,0 0 0,1 0 0,-1 0 0,0 0 0,0 0 0,0 0 0,0 0 0,0 0 0,1 0 0,-1 1 0,0-1 0,0 0 0,0 0 0,0 0 0,0 0 0,1 0 0,14 10 0,12 13 0,33 44 0,-26-27 0,1-1 0,3-3 0,50 40 0,91 77 0,-178-152 0,0-1 0,0 1 0,0-1 0,0 1 0,-1-1 0,1 1 0,0 0 0,0-1 0,-1 1 0,1 0 0,-1 0 0,1-1 0,-1 1 0,1 0 0,-1 0 0,1 0 0,-1 0 0,0 0 0,1-1 0,-1 1 0,0 0 0,0 0 0,0 0 0,0 0 0,0 0 0,0 0 0,0 1 0,-1-2 0,0 1 0,-1-1 0,1 0 0,0-1 0,-1 1 0,1 0 0,0 0 0,-1-1 0,1 1 0,0 0 0,0-1 0,-1 1 0,1-1 0,0 0 0,0 1 0,0-1 0,0 0 0,0 0 0,0 0 0,-2-1 0,-155-134 0,106 88 0,13 10 0,2-1 0,2-2 0,2-2 0,-51-85 0,84 127 0,-1 0 0,0-1 0,0 1 0,0 0 0,0 0 0,1 0 0,-1 0 0,-1 1 0,1-1 0,0 0 0,0 0 0,0 1 0,0-1 0,-1 0 0,1 1 0,0-1 0,0 1 0,-1 0 0,1-1 0,0 1 0,-1 0 0,1 0 0,-1 0 0,1 0 0,0 0 0,-1 0 0,1 0 0,0 0 0,-1 1 0,1-1 0,0 1 0,-1-1 0,1 1 0,0-1 0,0 1 0,-1-1 0,1 1 0,0 0 0,0 0 0,0 0 0,0 0 0,0 0 0,0 0 0,-1 1 0,-9 9 0,-1 0 0,2 0 0,-12 16 0,6-8 0,-55 55 0,-46 53 0,53-54 90,-11 16-1545,63-72-5371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09:14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672 1121 24575,'0'-1'0,"1"0"0,-1 1 0,1-1 0,0 0 0,-1 0 0,1 0 0,0 0 0,-1 1 0,1-1 0,0 0 0,0 1 0,0-1 0,0 0 0,0 1 0,0-1 0,0 1 0,0 0 0,0-1 0,0 1 0,0 0 0,0-1 0,0 1 0,0 0 0,0 0 0,2 0 0,36-4 0,-33 4 0,216-6 0,324 34 0,-265-7 0,75-23 0,-324 1 0,541-12 0,172 51 0,-710-38 0,0-2 0,67-13 0,-57 8 0,17-6 0,84-28 0,10-3 0,54-21 0,4-1 0,-103 32 0,-77 22 0,0 2 0,42-8 0,-55 13 0,0-1 0,0-1 0,-1-1 0,0-1 0,35-21 0,5-1 0,-54 28 0,-1 1 0,0-1 0,0 0 0,0 0 0,-1 0 0,1 0 0,-1-1 0,0 0 0,0 0 0,0 0 0,0-1 0,-1 1 0,1-1 0,-1 0 0,3-8 0,-2 3 0,-2 0 0,1 0 0,-2-1 0,1 1 0,-1-1 0,-1 1 0,-1-18 0,0 8 0,-2 1 0,0 0 0,-1 0 0,-1 1 0,0-1 0,-14-28 0,-59-100 0,68 132 0,-1 0 0,0 0 0,-1 1 0,-1 1 0,0 0 0,-1 1 0,-18-13 0,9 9 0,0 1 0,-1 2 0,-1 0 0,-30-11 0,10 9 0,-1 2 0,0 3 0,-1 1 0,-66-4 0,-197 7 0,231 7 0,-2974 0 0,3022 2 0,1 0 0,-1 2 0,-44 13 0,16-4 0,18-5 0,0 1 0,0 2 0,1 1 0,1 3 0,0 1 0,1 2 0,-43 29 0,8 1 0,2 4 0,-69 66 0,136-113 0,0 0 0,0 0 0,1 1 0,0-1 0,0 1 0,0 0 0,1 0 0,0-1 0,0 2 0,1-1 0,0 0 0,0 8 0,-8 32 0,3-29 0,2-1 0,0 1 0,1 0 0,1 0 0,0 1 0,2-1 0,0 0 0,3 22 0,-1-30 0,0 1 0,1-1 0,0 1 0,0-1 0,1 0 0,1 0 0,0-1 0,0 1 0,0-1 0,1 0 0,1-1 0,0 1 0,0-1 0,0 0 0,13 9 0,10 5 0,0-1 0,2-1 0,0-2 0,64 26 0,146 32 0,-212-69 0,0 0 0,-1-2 0,2-1 0,43 0 0,90 7 119,-62-2-1603,-66-7-5342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3:36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1063 75 24575,'-661'0'0,"592"-4"0,0-2 0,-98-24 0,150 27 0,14 2 0,1 1 0,0-1 0,0 1 0,0 0 0,-1 0 0,1 0 0,0 0 0,0 0 0,-1 1 0,1-1 0,0 1 0,0-1 0,0 1 0,0 0 0,0 0 0,0 0 0,0 0 0,0 0 0,0 0 0,-3 3 0,3-1 0,-1-1 0,1 2 0,0-1 0,-1 0 0,1 0 0,1 1 0,-1-1 0,0 1 0,1 0 0,0-1 0,-1 5 0,-2 13 0,2-1 0,0 1 0,1 36 0,2-33 0,4 564 0,-2-529 0,20 112 0,-12-105 0,4 77 0,-9-72 0,27 126 0,1 12 0,-25 294 0,-12-286 0,3 1015 0,0-1230 0,0 0 0,0 0 0,-1 0 0,1 1 0,1-1 0,-1 0 0,0 0 0,0 0 0,1 0 0,-1 0 0,1 0 0,0 0 0,0 0 0,0 0 0,0 0 0,0 0 0,0-1 0,0 1 0,0 0 0,1-1 0,-1 1 0,3 2 0,0-3 0,0 0 0,0 0 0,0 0 0,0 0 0,1-1 0,-1 1 0,0-1 0,0 0 0,0 0 0,6-1 0,111-5 0,138 11 0,355 11 0,-602-16 0,-942 0 0,927 1 0,-1-1 0,1 0 0,-1 0 0,0 0 0,1-1 0,-1 1 0,1-1 0,-1 0 0,1 0 0,-1 0 0,1-1 0,0 1 0,-1-1 0,1 1 0,0-1 0,0 0 0,0 0 0,1-1 0,-1 1 0,0-1 0,1 1 0,-3-5 0,1 1 0,1-1 0,1 0 0,-1 0 0,1 0 0,1-1 0,-1 1 0,1 0 0,1-1 0,-1 1 0,1-10 0,1-821 0,2 335 0,-1 317 0,-5-202 0,-9 261 0,-30-136 0,-4-27 0,38 160 0,9-138 0,2 89 0,-5 72 0,5-116 0,-3 220 0,0 1 0,1-1 0,0 0 0,0 0 0,0 0 0,0 1 0,0-1 0,0 0 0,1 1 0,-1-1 0,1 1 0,0-1 0,-1 1 0,1 0 0,0 0 0,1 0 0,-1 0 0,0 0 0,1 1 0,-1-1 0,1 0 0,-1 1 0,1 0 0,-1 0 0,1 0 0,0 0 0,0 0 0,0 0 0,0 1 0,3-1 0,13-1 0,0 0 0,-1 1 0,34 3 0,-22 0 0,145 3 0,205-4 0,-363-4 0,1 0 0,-1-1 0,1 0 0,16-8 0,-16 5 0,1 2 0,36-7 0,36-8-1365,-73 15-5461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3:36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1063 75 24575,'-661'0'0,"592"-4"0,0-2 0,-98-24 0,150 27 0,14 2 0,1 1 0,0-1 0,0 1 0,0 0 0,-1 0 0,1 0 0,0 0 0,0 0 0,-1 1 0,1-1 0,0 1 0,0-1 0,0 1 0,0 0 0,0 0 0,0 0 0,0 0 0,0 0 0,0 0 0,-3 3 0,3-1 0,-1-1 0,1 2 0,0-1 0,-1 0 0,1 0 0,1 1 0,-1-1 0,0 1 0,1 0 0,0-1 0,-1 5 0,-2 13 0,2-1 0,0 1 0,1 36 0,2-33 0,4 564 0,-2-529 0,20 112 0,-12-105 0,4 77 0,-9-72 0,27 126 0,1 12 0,-25 294 0,-12-286 0,3 1015 0,0-1230 0,0 0 0,0 0 0,-1 0 0,1 1 0,1-1 0,-1 0 0,0 0 0,0 0 0,1 0 0,-1 0 0,1 0 0,0 0 0,0 0 0,0 0 0,0 0 0,0 0 0,0-1 0,0 1 0,0 0 0,1-1 0,-1 1 0,3 2 0,0-3 0,0 0 0,0 0 0,0 0 0,0 0 0,1-1 0,-1 1 0,0-1 0,0 0 0,0 0 0,6-1 0,111-5 0,138 11 0,355 11 0,-602-16 0,-942 0 0,927 1 0,-1-1 0,1 0 0,-1 0 0,0 0 0,1-1 0,-1 1 0,1-1 0,-1 0 0,1 0 0,-1 0 0,1-1 0,0 1 0,-1-1 0,1 1 0,0-1 0,0 0 0,0 0 0,1-1 0,-1 1 0,0-1 0,1 1 0,-3-5 0,1 1 0,1-1 0,1 0 0,-1 0 0,1 0 0,1-1 0,-1 1 0,1 0 0,1-1 0,-1 1 0,1-10 0,1-821 0,2 335 0,-1 317 0,-5-202 0,-9 261 0,-30-136 0,-4-27 0,38 160 0,9-138 0,2 89 0,-5 72 0,5-116 0,-3 220 0,0 1 0,1-1 0,0 0 0,0 0 0,0 0 0,0 1 0,0-1 0,0 0 0,1 1 0,-1-1 0,1 1 0,0-1 0,-1 1 0,1 0 0,0 0 0,1 0 0,-1 0 0,0 0 0,1 1 0,-1-1 0,1 0 0,-1 1 0,1 0 0,-1 0 0,1 0 0,0 0 0,0 0 0,0 0 0,0 1 0,3-1 0,13-1 0,0 0 0,-1 1 0,34 3 0,-22 0 0,145 3 0,205-4 0,-363-4 0,1 0 0,-1-1 0,1 0 0,16-8 0,-16 5 0,1 2 0,36-7 0,36-8-1365,-73 15-5461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3:36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1063 75 24575,'-661'0'0,"592"-4"0,0-2 0,-98-24 0,150 27 0,14 2 0,1 1 0,0-1 0,0 1 0,0 0 0,-1 0 0,1 0 0,0 0 0,0 0 0,-1 1 0,1-1 0,0 1 0,0-1 0,0 1 0,0 0 0,0 0 0,0 0 0,0 0 0,0 0 0,0 0 0,-3 3 0,3-1 0,-1-1 0,1 2 0,0-1 0,-1 0 0,1 0 0,1 1 0,-1-1 0,0 1 0,1 0 0,0-1 0,-1 5 0,-2 13 0,2-1 0,0 1 0,1 36 0,2-33 0,4 564 0,-2-529 0,20 112 0,-12-105 0,4 77 0,-9-72 0,27 126 0,1 12 0,-25 294 0,-12-286 0,3 1015 0,0-1230 0,0 0 0,0 0 0,-1 0 0,1 1 0,1-1 0,-1 0 0,0 0 0,0 0 0,1 0 0,-1 0 0,1 0 0,0 0 0,0 0 0,0 0 0,0 0 0,0 0 0,0-1 0,0 1 0,0 0 0,1-1 0,-1 1 0,3 2 0,0-3 0,0 0 0,0 0 0,0 0 0,0 0 0,1-1 0,-1 1 0,0-1 0,0 0 0,0 0 0,6-1 0,111-5 0,138 11 0,355 11 0,-602-16 0,-942 0 0,927 1 0,-1-1 0,1 0 0,-1 0 0,0 0 0,1-1 0,-1 1 0,1-1 0,-1 0 0,1 0 0,-1 0 0,1-1 0,0 1 0,-1-1 0,1 1 0,0-1 0,0 0 0,0 0 0,1-1 0,-1 1 0,0-1 0,1 1 0,-3-5 0,1 1 0,1-1 0,1 0 0,-1 0 0,1 0 0,1-1 0,-1 1 0,1 0 0,1-1 0,-1 1 0,1-10 0,1-821 0,2 335 0,-1 317 0,-5-202 0,-9 261 0,-30-136 0,-4-27 0,38 160 0,9-138 0,2 89 0,-5 72 0,5-116 0,-3 220 0,0 1 0,1-1 0,0 0 0,0 0 0,0 0 0,0 1 0,0-1 0,0 0 0,1 1 0,-1-1 0,1 1 0,0-1 0,-1 1 0,1 0 0,0 0 0,1 0 0,-1 0 0,0 0 0,1 1 0,-1-1 0,1 0 0,-1 1 0,1 0 0,-1 0 0,1 0 0,0 0 0,0 0 0,0 0 0,0 1 0,3-1 0,13-1 0,0 0 0,-1 1 0,34 3 0,-22 0 0,145 3 0,205-4 0,-363-4 0,1 0 0,-1-1 0,1 0 0,16-8 0,-16 5 0,1 2 0,36-7 0,36-8-1365,-73 15-5461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3:36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1063 75 24575,'-661'0'0,"592"-4"0,0-2 0,-98-24 0,150 27 0,14 2 0,1 1 0,0-1 0,0 1 0,0 0 0,-1 0 0,1 0 0,0 0 0,0 0 0,-1 1 0,1-1 0,0 1 0,0-1 0,0 1 0,0 0 0,0 0 0,0 0 0,0 0 0,0 0 0,0 0 0,-3 3 0,3-1 0,-1-1 0,1 2 0,0-1 0,-1 0 0,1 0 0,1 1 0,-1-1 0,0 1 0,1 0 0,0-1 0,-1 5 0,-2 13 0,2-1 0,0 1 0,1 36 0,2-33 0,4 564 0,-2-529 0,20 112 0,-12-105 0,4 77 0,-9-72 0,27 126 0,1 12 0,-25 294 0,-12-286 0,3 1015 0,0-1230 0,0 0 0,0 0 0,-1 0 0,1 1 0,1-1 0,-1 0 0,0 0 0,0 0 0,1 0 0,-1 0 0,1 0 0,0 0 0,0 0 0,0 0 0,0 0 0,0 0 0,0-1 0,0 1 0,0 0 0,1-1 0,-1 1 0,3 2 0,0-3 0,0 0 0,0 0 0,0 0 0,0 0 0,1-1 0,-1 1 0,0-1 0,0 0 0,0 0 0,6-1 0,111-5 0,138 11 0,355 11 0,-602-16 0,-942 0 0,927 1 0,-1-1 0,1 0 0,-1 0 0,0 0 0,1-1 0,-1 1 0,1-1 0,-1 0 0,1 0 0,-1 0 0,1-1 0,0 1 0,-1-1 0,1 1 0,0-1 0,0 0 0,0 0 0,1-1 0,-1 1 0,0-1 0,1 1 0,-3-5 0,1 1 0,1-1 0,1 0 0,-1 0 0,1 0 0,1-1 0,-1 1 0,1 0 0,1-1 0,-1 1 0,1-10 0,1-821 0,2 335 0,-1 317 0,-5-202 0,-9 261 0,-30-136 0,-4-27 0,38 160 0,9-138 0,2 89 0,-5 72 0,5-116 0,-3 220 0,0 1 0,1-1 0,0 0 0,0 0 0,0 0 0,0 1 0,0-1 0,0 0 0,1 1 0,-1-1 0,1 1 0,0-1 0,-1 1 0,1 0 0,0 0 0,1 0 0,-1 0 0,0 0 0,1 1 0,-1-1 0,1 0 0,-1 1 0,1 0 0,-1 0 0,1 0 0,0 0 0,0 0 0,0 0 0,0 1 0,3-1 0,13-1 0,0 0 0,-1 1 0,34 3 0,-22 0 0,145 3 0,205-4 0,-363-4 0,1 0 0,-1-1 0,1 0 0,16-8 0,-16 5 0,1 2 0,36-7 0,36-8-1365,-73 15-5461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6:33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0 299 24575,'175'9'0,"0"7"0,243 53 0,-267-34 0,43 8 0,-164-39 0,0-1 0,1-1 0,-1-1 0,45-6 0,-73 5 0,1 0 0,0 0 0,-1 0 0,1-1 0,-1 1 0,1-1 0,-1 0 0,1 0 0,-1 0 0,1 0 0,-1 0 0,0-1 0,1 1 0,-1 0 0,0-1 0,0 0 0,0 0 0,0 1 0,1-4 0,-2 4 0,0-1 0,-1 0 0,1 0 0,-1 0 0,0 0 0,1 0 0,-1 0 0,0 0 0,0 1 0,0-1 0,0 0 0,-1 0 0,1 0 0,-1 0 0,1 0 0,-1 0 0,1 0 0,-1 1 0,-2-4 0,-5-10 0,-2 1 0,0 1 0,0-1 0,-21-19 0,17 19 0,-5-7 0,0-1 0,2-1 0,-17-28 0,27 40 0,0 1 0,-1 0 0,0 0 0,-18-16 0,26 26 0,0 0 0,0 1 0,0-1 0,0 0 0,0 0 0,0 1 0,0-1 0,0 0 0,0 0 0,0 1 0,0-1 0,0 0 0,-1 0 0,1 0 0,0 1 0,0-1 0,0 0 0,0 0 0,0 0 0,-1 1 0,1-1 0,0 0 0,0 0 0,0 0 0,-1 0 0,1 1 0,0-1 0,0 0 0,0 0 0,-1 0 0,1 0 0,0 0 0,0 0 0,-1 0 0,1 0 0,0 0 0,0 0 0,-1 0 0,1 0 0,0 0 0,0 0 0,-1 0 0,1 0 0,0 0 0,0 0 0,-1 0 0,1 0 0,0 0 0,0 0 0,-1 0 0,1-1 0,0 1 0,0 0 0,0 0 0,-1 0 0,1 0 0,0 0 0,0-1 0,6 24 0,9 7 0,-5-13 0,-1 1 0,-1 0 0,0 1 0,-1-1 0,-2 1 0,1 1 0,-2-1 0,-1 1 0,2 33 0,-5-49 0,-1 0 0,1 0 0,-1-1 0,0 1 0,0 0 0,0-1 0,0 1 0,-1-1 0,1 1 0,-1-1 0,0 0 0,0 0 0,0 0 0,-1 0 0,1 0 0,-1 0 0,0 0 0,1-1 0,-1 0 0,0 1 0,0-1 0,-1 0 0,1 0 0,-4 1 0,-10 4 0,1-1 0,-1-1 0,0-1 0,-21 3 0,-35 11 0,66-14 0,-1 0 0,1 0 0,-1 1 0,1 0 0,1 0 0,-1 0 0,1 1 0,0 0 0,0 1 0,1-1 0,0 1 0,-5 8 0,4-7 0,4-6 0,0 1 0,0-1 0,0 0 0,0 0 0,-1 0 0,1 0 0,0-1 0,-1 1 0,0-1 0,1 1 0,-6 1 0,8-3 0,-1 0 0,1 0 0,0 0 0,-1 0 0,1 0 0,0 1 0,0-1 0,-1 0 0,1 0 0,0 0 0,-1 0 0,1 0 0,0-1 0,0 1 0,-1 0 0,1 0 0,0 0 0,-1 0 0,1 0 0,0 0 0,0 0 0,-1 0 0,1-1 0,0 1 0,0 0 0,-1 0 0,1 0 0,0-1 0,0 1 0,0 0 0,-1 0 0,1 0 0,0-1 0,0 1 0,0 0 0,0-1 0,0 1 0,-1-1 0,8-22 0,8 0 0,0 1 0,2 0 0,24-25 0,-23 27 0,2-1 0,2 1 0,46-33 0,-11 10 0,-53 39 0,1-1 0,-1 1 0,1 0 0,-1-1 0,-1 0 0,1 0 0,-1-1 0,1 1 0,-1 0 0,-1-1 0,1 0 0,-1 0 0,0 0 0,-1 0 0,1 0 0,-1 0 0,0 0 0,-1 0 0,1 0 0,-1-1 0,-1 1 0,1 0 0,-1 0 0,0-1 0,0 1 0,-1 0 0,-2-6 0,-1 0 0,1 0 0,-2 1 0,0-1 0,0 1 0,-1 1 0,-1-1 0,0 1 0,0 0 0,0 1 0,-2 0 0,1 1 0,-15-11 0,1 2-1365,4 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02.670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1,'3278'0,"-3255"0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6:33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0 299 24575,'175'9'0,"0"7"0,243 53 0,-267-34 0,43 8 0,-164-39 0,0-1 0,1-1 0,-1-1 0,45-6 0,-73 5 0,1 0 0,0 0 0,-1 0 0,1-1 0,-1 1 0,1-1 0,-1 0 0,1 0 0,-1 0 0,1 0 0,-1 0 0,0-1 0,1 1 0,-1 0 0,0-1 0,0 0 0,0 0 0,0 1 0,1-4 0,-2 4 0,0-1 0,-1 0 0,1 0 0,-1 0 0,0 0 0,1 0 0,-1 0 0,0 0 0,0 1 0,0-1 0,0 0 0,-1 0 0,1 0 0,-1 0 0,1 0 0,-1 0 0,1 0 0,-1 1 0,-2-4 0,-5-10 0,-2 1 0,0 1 0,0-1 0,-21-19 0,17 19 0,-5-7 0,0-1 0,2-1 0,-17-28 0,27 40 0,0 1 0,-1 0 0,0 0 0,-18-16 0,26 26 0,0 0 0,0 1 0,0-1 0,0 0 0,0 0 0,0 1 0,0-1 0,0 0 0,0 0 0,0 1 0,0-1 0,0 0 0,-1 0 0,1 0 0,0 1 0,0-1 0,0 0 0,0 0 0,0 0 0,-1 1 0,1-1 0,0 0 0,0 0 0,0 0 0,-1 0 0,1 1 0,0-1 0,0 0 0,0 0 0,-1 0 0,1 0 0,0 0 0,0 0 0,-1 0 0,1 0 0,0 0 0,0 0 0,-1 0 0,1 0 0,0 0 0,0 0 0,-1 0 0,1 0 0,0 0 0,0 0 0,-1 0 0,1 0 0,0 0 0,0 0 0,-1 0 0,1-1 0,0 1 0,0 0 0,0 0 0,-1 0 0,1 0 0,0 0 0,0-1 0,6 24 0,9 7 0,-5-13 0,-1 1 0,-1 0 0,0 1 0,-1-1 0,-2 1 0,1 1 0,-2-1 0,-1 1 0,2 33 0,-5-49 0,-1 0 0,1 0 0,-1-1 0,0 1 0,0 0 0,0-1 0,0 1 0,-1-1 0,1 1 0,-1-1 0,0 0 0,0 0 0,0 0 0,-1 0 0,1 0 0,-1 0 0,0 0 0,1-1 0,-1 0 0,0 1 0,0-1 0,-1 0 0,1 0 0,-4 1 0,-10 4 0,1-1 0,-1-1 0,0-1 0,-21 3 0,-35 11 0,66-14 0,-1 0 0,1 0 0,-1 1 0,1 0 0,1 0 0,-1 0 0,1 1 0,0 0 0,0 1 0,1-1 0,0 1 0,-5 8 0,4-7 0,4-6 0,0 1 0,0-1 0,0 0 0,0 0 0,-1 0 0,1 0 0,0-1 0,-1 1 0,0-1 0,1 1 0,-6 1 0,8-3 0,-1 0 0,1 0 0,0 0 0,-1 0 0,1 0 0,0 1 0,0-1 0,-1 0 0,1 0 0,0 0 0,-1 0 0,1 0 0,0-1 0,0 1 0,-1 0 0,1 0 0,0 0 0,-1 0 0,1 0 0,0 0 0,0 0 0,-1 0 0,1-1 0,0 1 0,0 0 0,-1 0 0,1 0 0,0-1 0,0 1 0,0 0 0,-1 0 0,1 0 0,0-1 0,0 1 0,0 0 0,0-1 0,0 1 0,-1-1 0,8-22 0,8 0 0,0 1 0,2 0 0,24-25 0,-23 27 0,2-1 0,2 1 0,46-33 0,-11 10 0,-53 39 0,1-1 0,-1 1 0,1 0 0,-1-1 0,-1 0 0,1 0 0,-1-1 0,1 1 0,-1 0 0,-1-1 0,1 0 0,-1 0 0,0 0 0,-1 0 0,1 0 0,-1 0 0,0 0 0,-1 0 0,1 0 0,-1-1 0,-1 1 0,1 0 0,-1 0 0,0-1 0,0 1 0,-1 0 0,-2-6 0,-1 0 0,1 0 0,-2 1 0,0-1 0,0 1 0,-1 1 0,-1-1 0,0 1 0,0 0 0,0 1 0,-2 0 0,1 1 0,-15-11 0,1 2-1365,4 3-5461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7:20.2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220 19 24575,'-19'1'0,"0"-2"0,0-1 0,0 0 0,-26-7 0,41 8 0,0 0 0,0 0 0,1 0 0,-1 0 0,0 1 0,0 0 0,0 0 0,0 0 0,0 0 0,0 1 0,1-1 0,-1 1 0,-5 1 0,7 0 0,0-1 0,0 0 0,0 1 0,0 0 0,0-1 0,0 1 0,0 0 0,0 0 0,1 0 0,-1 0 0,1 0 0,0 1 0,-1-1 0,1 0 0,0 1 0,0-1 0,0 0 0,1 1 0,-1-1 0,1 1 0,-1 3 0,-4 39 0,2 0 0,3 0 0,5 52 0,-1 13 0,-5-73 0,0-23 0,0 0 0,2 0 0,-1 0 0,2 0 0,2 14 0,-3-25 0,0 0 0,0 0 0,0 0 0,1 0 0,-1 0 0,1 0 0,0 0 0,-1 0 0,1-1 0,1 1 0,-1-1 0,0 1 0,0-1 0,1 0 0,0 0 0,-1 0 0,1 0 0,0 0 0,0-1 0,0 1 0,0-1 0,0 0 0,0 0 0,0 0 0,1 0 0,3 0 0,130 21-1365,-105-18-5461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7:22.5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 0 24575,'19'2'0,"0"1"0,-1 1 0,0 1 0,1 0 0,-1 1 0,21 10 0,13 4 0,16 4 0,19 7 0,95 20 0,-177-51 0,0 1 0,-1 0 0,1 0 0,-1 0 0,0 0 0,1 1 0,-1 0 0,0 0 0,0 0 0,0 0 0,0 1 0,0-1 0,-1 1 0,1 0 0,-1 0 0,1 1 0,-1-1 0,0 1 0,-1-1 0,1 1 0,-1 0 0,1 0 0,-1 0 0,0 1 0,-1-1 0,1 0 0,-1 1 0,0-1 0,0 1 0,0-1 0,0 1 0,-1-1 0,0 7 0,5 60 0,-4 2 0,-11 110 0,10-180 0,-1 1 0,0-1 0,-1 1 0,1-1 0,0 1 0,-1-1 0,0 0 0,0 0 0,0 0 0,0 0 0,0 0 0,-1 0 0,1 0 0,-1-1 0,0 1 0,0-1 0,1 0 0,-2 0 0,1 0 0,0 0 0,0-1 0,-1 1 0,1-1 0,-1 0 0,1 0 0,-1 0 0,1 0 0,-1 0 0,-6-1 0,-6 2 0,-2-1 0,1 0 0,0-1 0,0-1 0,-18-4 0,-19-4 0,-11-2 0,-123-5 0,66 17-1365,89-1-5461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7:26.72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24575,'90'5'0,"150"25"0,-101-10 0,327 31 0,-216-25 0,378-12 0,-382-18 0,175 4 0,-400 4 0,-35 4 0,-39 7 0,52-15 0,-88 18 0,-1-5 0,0-4 0,-98-3 0,-69 7 0,129-2 0,6-1 0,-146 30 0,217-29 0,18-5 0,0 2 0,1 1 0,-57 24 0,88-33 0,1 0 0,-1 0 0,0 0 0,0 1 0,1-1 0,-1 0 0,0 1 0,1-1 0,-1 0 0,1 1 0,-1-1 0,0 1 0,1-1 0,-1 1 0,1-1 0,-1 1 0,1 0 0,-1-1 0,1 1 0,0 0 0,-1-1 0,1 1 0,0 0 0,0-1 0,-1 1 0,1 0 0,0 0 0,0-1 0,0 1 0,0 0 0,0 0 0,0-1 0,0 1 0,0 0 0,0 0 0,0-1 0,0 1 0,1 0 0,-1 0 0,0-1 0,0 1 0,1 0 0,-1-1 0,0 1 0,1 0 0,-1-1 0,1 1 0,-1-1 0,1 1 0,-1 0 0,1-1 0,0 0 0,-1 1 0,1-1 0,-1 1 0,1-1 0,0 0 0,-1 1 0,1-1 0,0 0 0,1 1 0,49 22 0,-47-21 0,50 17 0,1-3 0,1-2 0,0-2 0,1-3 0,0-2 0,115-2 0,-152-5 0,0 1 0,0 1 0,0 1 0,0 1 0,36 11 0,-53-11 0,-15-1 0,-20-1 0,-114-3 0,-58 3 0,203-2 0,0-1 0,0 1 0,0 0 0,0 0 0,1 0 0,-1 0 0,0 0 0,0 1 0,0-1 0,0 0 0,1 0 0,-1 1 0,0-1 0,0 0 0,0 1 0,1-1 0,-1 0 0,0 1 0,1-1 0,-1 1 0,0-1 0,1 1 0,-1 0 0,0 1 0,12 12 0,41 15 0,-45-26 0,118 52 0,-67-31 0,70 40 0,-125-62 0,-1-1 0,1 0 0,-1 1 0,1 0 0,-1-1 0,0 1 0,0 0 0,0 0 0,0 1 0,0-1 0,0 0 0,0 0 0,-1 1 0,1-1 0,-1 1 0,0 0 0,0-1 0,0 1 0,0 0 0,0 0 0,-1 0 0,1-1 0,-1 1 0,1 4 0,-2-4 0,0 0 0,0-1 0,0 1 0,0-1 0,0 1 0,-1-1 0,1 1 0,-1-1 0,0 0 0,1 1 0,-1-1 0,0 0 0,0 0 0,-1 0 0,1-1 0,0 1 0,0-1 0,-1 1 0,1-1 0,-1 0 0,0 1 0,1-1 0,-1-1 0,-5 2 0,-43 11 0,-63 8 0,54-11 0,58-10 0,0 0 0,0 0 0,1 1 0,-1-1 0,0 0 0,0 1 0,1 0 0,-1-1 0,0 1 0,1 0 0,-1 0 0,1 0 0,-1 0 0,1 0 0,-3 3 0,4-4 0,-1 1 0,1 0 0,0-1 0,0 1 0,0-1 0,0 1 0,0 0 0,0-1 0,0 1 0,0 0 0,0-1 0,0 1 0,0 0 0,0-1 0,0 1 0,0 0 0,1-1 0,-1 1 0,0-1 0,0 1 0,1 0 0,-1-1 0,0 1 0,1-1 0,-1 1 0,1-1 0,0 1 0,3 3 0,1 0 0,0 0 0,-1-1 0,1 1 0,0-1 0,1-1 0,7 4 0,48 20-27,-33-13-419,1-1 0,49 13 0,-52-20-6380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6:33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0 299 24575,'175'9'0,"0"7"0,243 53 0,-267-34 0,43 8 0,-164-39 0,0-1 0,1-1 0,-1-1 0,45-6 0,-73 5 0,1 0 0,0 0 0,-1 0 0,1-1 0,-1 1 0,1-1 0,-1 0 0,1 0 0,-1 0 0,1 0 0,-1 0 0,0-1 0,1 1 0,-1 0 0,0-1 0,0 0 0,0 0 0,0 1 0,1-4 0,-2 4 0,0-1 0,-1 0 0,1 0 0,-1 0 0,0 0 0,1 0 0,-1 0 0,0 0 0,0 1 0,0-1 0,0 0 0,-1 0 0,1 0 0,-1 0 0,1 0 0,-1 0 0,1 0 0,-1 1 0,-2-4 0,-5-10 0,-2 1 0,0 1 0,0-1 0,-21-19 0,17 19 0,-5-7 0,0-1 0,2-1 0,-17-28 0,27 40 0,0 1 0,-1 0 0,0 0 0,-18-16 0,26 26 0,0 0 0,0 1 0,0-1 0,0 0 0,0 0 0,0 1 0,0-1 0,0 0 0,0 0 0,0 1 0,0-1 0,0 0 0,-1 0 0,1 0 0,0 1 0,0-1 0,0 0 0,0 0 0,0 0 0,-1 1 0,1-1 0,0 0 0,0 0 0,0 0 0,-1 0 0,1 1 0,0-1 0,0 0 0,0 0 0,-1 0 0,1 0 0,0 0 0,0 0 0,-1 0 0,1 0 0,0 0 0,0 0 0,-1 0 0,1 0 0,0 0 0,0 0 0,-1 0 0,1 0 0,0 0 0,0 0 0,-1 0 0,1 0 0,0 0 0,0 0 0,-1 0 0,1-1 0,0 1 0,0 0 0,0 0 0,-1 0 0,1 0 0,0 0 0,0-1 0,6 24 0,9 7 0,-5-13 0,-1 1 0,-1 0 0,0 1 0,-1-1 0,-2 1 0,1 1 0,-2-1 0,-1 1 0,2 33 0,-5-49 0,-1 0 0,1 0 0,-1-1 0,0 1 0,0 0 0,0-1 0,0 1 0,-1-1 0,1 1 0,-1-1 0,0 0 0,0 0 0,0 0 0,-1 0 0,1 0 0,-1 0 0,0 0 0,1-1 0,-1 0 0,0 1 0,0-1 0,-1 0 0,1 0 0,-4 1 0,-10 4 0,1-1 0,-1-1 0,0-1 0,-21 3 0,-35 11 0,66-14 0,-1 0 0,1 0 0,-1 1 0,1 0 0,1 0 0,-1 0 0,1 1 0,0 0 0,0 1 0,1-1 0,0 1 0,-5 8 0,4-7 0,4-6 0,0 1 0,0-1 0,0 0 0,0 0 0,-1 0 0,1 0 0,0-1 0,-1 1 0,0-1 0,1 1 0,-6 1 0,8-3 0,-1 0 0,1 0 0,0 0 0,-1 0 0,1 0 0,0 1 0,0-1 0,-1 0 0,1 0 0,0 0 0,-1 0 0,1 0 0,0-1 0,0 1 0,-1 0 0,1 0 0,0 0 0,-1 0 0,1 0 0,0 0 0,0 0 0,-1 0 0,1-1 0,0 1 0,0 0 0,-1 0 0,1 0 0,0-1 0,0 1 0,0 0 0,-1 0 0,1 0 0,0-1 0,0 1 0,0 0 0,0-1 0,0 1 0,-1-1 0,8-22 0,8 0 0,0 1 0,2 0 0,24-25 0,-23 27 0,2-1 0,2 1 0,46-33 0,-11 10 0,-53 39 0,1-1 0,-1 1 0,1 0 0,-1-1 0,-1 0 0,1 0 0,-1-1 0,1 1 0,-1 0 0,-1-1 0,1 0 0,-1 0 0,0 0 0,-1 0 0,1 0 0,-1 0 0,0 0 0,-1 0 0,1 0 0,-1-1 0,-1 1 0,1 0 0,-1 0 0,0-1 0,0 1 0,-1 0 0,-2-6 0,-1 0 0,1 0 0,-2 1 0,0-1 0,0 1 0,-1 1 0,-1-1 0,0 1 0,0 0 0,0 1 0,-2 0 0,1 1 0,-15-11 0,1 2-1365,4 3-5461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21:36:33.8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0 299 24575,'175'9'0,"0"7"0,243 53 0,-267-34 0,43 8 0,-164-39 0,0-1 0,1-1 0,-1-1 0,45-6 0,-73 5 0,1 0 0,0 0 0,-1 0 0,1-1 0,-1 1 0,1-1 0,-1 0 0,1 0 0,-1 0 0,1 0 0,-1 0 0,0-1 0,1 1 0,-1 0 0,0-1 0,0 0 0,0 0 0,0 1 0,1-4 0,-2 4 0,0-1 0,-1 0 0,1 0 0,-1 0 0,0 0 0,1 0 0,-1 0 0,0 0 0,0 1 0,0-1 0,0 0 0,-1 0 0,1 0 0,-1 0 0,1 0 0,-1 0 0,1 0 0,-1 1 0,-2-4 0,-5-10 0,-2 1 0,0 1 0,0-1 0,-21-19 0,17 19 0,-5-7 0,0-1 0,2-1 0,-17-28 0,27 40 0,0 1 0,-1 0 0,0 0 0,-18-16 0,26 26 0,0 0 0,0 1 0,0-1 0,0 0 0,0 0 0,0 1 0,0-1 0,0 0 0,0 0 0,0 1 0,0-1 0,0 0 0,-1 0 0,1 0 0,0 1 0,0-1 0,0 0 0,0 0 0,0 0 0,-1 1 0,1-1 0,0 0 0,0 0 0,0 0 0,-1 0 0,1 1 0,0-1 0,0 0 0,0 0 0,-1 0 0,1 0 0,0 0 0,0 0 0,-1 0 0,1 0 0,0 0 0,0 0 0,-1 0 0,1 0 0,0 0 0,0 0 0,-1 0 0,1 0 0,0 0 0,0 0 0,-1 0 0,1 0 0,0 0 0,0 0 0,-1 0 0,1-1 0,0 1 0,0 0 0,0 0 0,-1 0 0,1 0 0,0 0 0,0-1 0,6 24 0,9 7 0,-5-13 0,-1 1 0,-1 0 0,0 1 0,-1-1 0,-2 1 0,1 1 0,-2-1 0,-1 1 0,2 33 0,-5-49 0,-1 0 0,1 0 0,-1-1 0,0 1 0,0 0 0,0-1 0,0 1 0,-1-1 0,1 1 0,-1-1 0,0 0 0,0 0 0,0 0 0,-1 0 0,1 0 0,-1 0 0,0 0 0,1-1 0,-1 0 0,0 1 0,0-1 0,-1 0 0,1 0 0,-4 1 0,-10 4 0,1-1 0,-1-1 0,0-1 0,-21 3 0,-35 11 0,66-14 0,-1 0 0,1 0 0,-1 1 0,1 0 0,1 0 0,-1 0 0,1 1 0,0 0 0,0 1 0,1-1 0,0 1 0,-5 8 0,4-7 0,4-6 0,0 1 0,0-1 0,0 0 0,0 0 0,-1 0 0,1 0 0,0-1 0,-1 1 0,0-1 0,1 1 0,-6 1 0,8-3 0,-1 0 0,1 0 0,0 0 0,-1 0 0,1 0 0,0 1 0,0-1 0,-1 0 0,1 0 0,0 0 0,-1 0 0,1 0 0,0-1 0,0 1 0,-1 0 0,1 0 0,0 0 0,-1 0 0,1 0 0,0 0 0,0 0 0,-1 0 0,1-1 0,0 1 0,0 0 0,-1 0 0,1 0 0,0-1 0,0 1 0,0 0 0,-1 0 0,1 0 0,0-1 0,0 1 0,0 0 0,0-1 0,0 1 0,-1-1 0,8-22 0,8 0 0,0 1 0,2 0 0,24-25 0,-23 27 0,2-1 0,2 1 0,46-33 0,-11 10 0,-53 39 0,1-1 0,-1 1 0,1 0 0,-1-1 0,-1 0 0,1 0 0,-1-1 0,1 1 0,-1 0 0,-1-1 0,1 0 0,-1 0 0,0 0 0,-1 0 0,1 0 0,-1 0 0,0 0 0,-1 0 0,1 0 0,-1-1 0,-1 1 0,1 0 0,-1 0 0,0-1 0,0 1 0,-1 0 0,-2-6 0,-1 0 0,1 0 0,-2 1 0,0-1 0,0 1 0,-1 1 0,-1-1 0,0 1 0,0 0 0,0 1 0,-2 0 0,1 1 0,-15-11 0,1 2-1365,4 3-5461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05.61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5520 0,'-22'0,"-568"24,-62 38,496-49,-897 8,690-23,83 3,-318-3,338-21,156 10,-112 1,-990 13,1186-1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3T20:39:09.26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3,'342'-2,"371"5,-279 21,-349-16,140 31,-155-24,0-2,2-4,98 1,-153-9,0 1,0 0,0 1,0 1,0 1,-1 0,0 1,0 1,0 0,-1 1,0 1,-1 0,22 19,-33-26,-1 0,0 0,1 0,-1 0,0 0,0 1,-1-1,1 1,0-1,-1 1,1 0,-1-1,0 1,0 0,0 0,-1 0,2 6,-2-7,-1 0,1 0,-1 1,1-1,-1 0,0 0,0 0,0 0,0 0,0 0,-1 0,1 0,0-1,-1 1,1 0,-1-1,0 1,-3 1,-4 3,-1 0,1-1,-1-1,-1 0,1 0,-1-1,1 0,-17 2,-56 3,-1-4,-88-7,39-1,-389-27,11-35,501 65,-119-18,-21-4,-206-5,354 27,0 1,0 0,-1 1,1-1,0 0,0 1,0-1,0 1,0-1,0 1,0 0,0 0,0 0,0 0,0 1,0-1,0 0,1 1,-1-1,1 1,-1-1,-1 4,0 1,0 1,0-1,1 0,0 1,-3 12,0 3,-6 17,5-23,1 0,1 1,1-1,0 1,0 19,3-31,0 0,1 0,0 0,0 0,0 0,1 0,-1 0,1 0,0-1,0 1,1-1,0 1,-1-1,1 0,1 0,-1 0,1-1,-1 1,1-1,0 0,7 4,2 1,0 0,1-2,0 1,1-2,-1 0,1-1,0 0,0-1,20 1,18-1,74-6,-37 0,659 21,-37-10,-414-11,-169 3,-109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2/13/2023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" Type="http://schemas.openxmlformats.org/officeDocument/2006/relationships/image" Target="../media/image27.png"/><Relationship Id="rId21" Type="http://schemas.openxmlformats.org/officeDocument/2006/relationships/image" Target="../media/image37.png"/><Relationship Id="rId34" Type="http://schemas.openxmlformats.org/officeDocument/2006/relationships/customXml" Target="../ink/ink45.xml"/><Relationship Id="rId7" Type="http://schemas.openxmlformats.org/officeDocument/2006/relationships/image" Target="../media/image30.png"/><Relationship Id="rId12" Type="http://schemas.openxmlformats.org/officeDocument/2006/relationships/customXml" Target="../ink/ink34.xm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33" Type="http://schemas.openxmlformats.org/officeDocument/2006/relationships/image" Target="../media/image43.png"/><Relationship Id="rId2" Type="http://schemas.openxmlformats.org/officeDocument/2006/relationships/image" Target="../media/image1.png"/><Relationship Id="rId16" Type="http://schemas.openxmlformats.org/officeDocument/2006/relationships/customXml" Target="../ink/ink36.xml"/><Relationship Id="rId20" Type="http://schemas.openxmlformats.org/officeDocument/2006/relationships/customXml" Target="../ink/ink38.xml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11" Type="http://schemas.openxmlformats.org/officeDocument/2006/relationships/image" Target="../media/image32.png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28" Type="http://schemas.openxmlformats.org/officeDocument/2006/relationships/customXml" Target="../ink/ink42.xml"/><Relationship Id="rId36" Type="http://schemas.openxmlformats.org/officeDocument/2006/relationships/image" Target="../media/image28.png"/><Relationship Id="rId10" Type="http://schemas.openxmlformats.org/officeDocument/2006/relationships/customXml" Target="../ink/ink33.xml"/><Relationship Id="rId19" Type="http://schemas.openxmlformats.org/officeDocument/2006/relationships/image" Target="../media/image36.png"/><Relationship Id="rId31" Type="http://schemas.openxmlformats.org/officeDocument/2006/relationships/image" Target="../media/image42.png"/><Relationship Id="rId4" Type="http://schemas.openxmlformats.org/officeDocument/2006/relationships/customXml" Target="../ink/ink30.xml"/><Relationship Id="rId9" Type="http://schemas.openxmlformats.org/officeDocument/2006/relationships/image" Target="../media/image31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40.png"/><Relationship Id="rId30" Type="http://schemas.openxmlformats.org/officeDocument/2006/relationships/customXml" Target="../ink/ink43.xml"/><Relationship Id="rId35" Type="http://schemas.openxmlformats.org/officeDocument/2006/relationships/image" Target="../media/image44.png"/><Relationship Id="rId8" Type="http://schemas.openxmlformats.org/officeDocument/2006/relationships/customXml" Target="../ink/ink32.xm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customXml" Target="../ink/ink53.xml"/><Relationship Id="rId26" Type="http://schemas.openxmlformats.org/officeDocument/2006/relationships/customXml" Target="../ink/ink57.xml"/><Relationship Id="rId39" Type="http://schemas.openxmlformats.org/officeDocument/2006/relationships/image" Target="../media/image62.png"/><Relationship Id="rId21" Type="http://schemas.openxmlformats.org/officeDocument/2006/relationships/image" Target="../media/image53.png"/><Relationship Id="rId34" Type="http://schemas.openxmlformats.org/officeDocument/2006/relationships/customXml" Target="../ink/ink61.xml"/><Relationship Id="rId42" Type="http://schemas.openxmlformats.org/officeDocument/2006/relationships/image" Target="../media/image28.png"/><Relationship Id="rId7" Type="http://schemas.openxmlformats.org/officeDocument/2006/relationships/image" Target="../media/image46.png"/><Relationship Id="rId2" Type="http://schemas.openxmlformats.org/officeDocument/2006/relationships/image" Target="../media/image1.png"/><Relationship Id="rId16" Type="http://schemas.openxmlformats.org/officeDocument/2006/relationships/customXml" Target="../ink/ink52.xml"/><Relationship Id="rId20" Type="http://schemas.openxmlformats.org/officeDocument/2006/relationships/customXml" Target="../ink/ink54.xml"/><Relationship Id="rId29" Type="http://schemas.openxmlformats.org/officeDocument/2006/relationships/image" Target="../media/image57.png"/><Relationship Id="rId41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1" Type="http://schemas.openxmlformats.org/officeDocument/2006/relationships/image" Target="../media/image48.png"/><Relationship Id="rId24" Type="http://schemas.openxmlformats.org/officeDocument/2006/relationships/customXml" Target="../ink/ink56.xml"/><Relationship Id="rId32" Type="http://schemas.openxmlformats.org/officeDocument/2006/relationships/customXml" Target="../ink/ink60.xml"/><Relationship Id="rId37" Type="http://schemas.openxmlformats.org/officeDocument/2006/relationships/image" Target="../media/image61.png"/><Relationship Id="rId40" Type="http://schemas.openxmlformats.org/officeDocument/2006/relationships/customXml" Target="../ink/ink64.xml"/><Relationship Id="rId5" Type="http://schemas.openxmlformats.org/officeDocument/2006/relationships/image" Target="../media/image45.png"/><Relationship Id="rId15" Type="http://schemas.openxmlformats.org/officeDocument/2006/relationships/image" Target="../media/image50.png"/><Relationship Id="rId23" Type="http://schemas.openxmlformats.org/officeDocument/2006/relationships/image" Target="../media/image54.png"/><Relationship Id="rId28" Type="http://schemas.openxmlformats.org/officeDocument/2006/relationships/customXml" Target="../ink/ink58.xml"/><Relationship Id="rId36" Type="http://schemas.openxmlformats.org/officeDocument/2006/relationships/customXml" Target="../ink/ink62.xml"/><Relationship Id="rId10" Type="http://schemas.openxmlformats.org/officeDocument/2006/relationships/customXml" Target="../ink/ink49.xml"/><Relationship Id="rId19" Type="http://schemas.openxmlformats.org/officeDocument/2006/relationships/image" Target="../media/image52.png"/><Relationship Id="rId31" Type="http://schemas.openxmlformats.org/officeDocument/2006/relationships/image" Target="../media/image58.png"/><Relationship Id="rId4" Type="http://schemas.openxmlformats.org/officeDocument/2006/relationships/customXml" Target="../ink/ink46.xml"/><Relationship Id="rId9" Type="http://schemas.openxmlformats.org/officeDocument/2006/relationships/image" Target="../media/image47.png"/><Relationship Id="rId14" Type="http://schemas.openxmlformats.org/officeDocument/2006/relationships/customXml" Target="../ink/ink51.xml"/><Relationship Id="rId22" Type="http://schemas.openxmlformats.org/officeDocument/2006/relationships/customXml" Target="../ink/ink55.xml"/><Relationship Id="rId27" Type="http://schemas.openxmlformats.org/officeDocument/2006/relationships/image" Target="../media/image56.png"/><Relationship Id="rId30" Type="http://schemas.openxmlformats.org/officeDocument/2006/relationships/customXml" Target="../ink/ink59.xml"/><Relationship Id="rId35" Type="http://schemas.openxmlformats.org/officeDocument/2006/relationships/image" Target="../media/image60.png"/><Relationship Id="rId8" Type="http://schemas.openxmlformats.org/officeDocument/2006/relationships/customXml" Target="../ink/ink48.xml"/><Relationship Id="rId3" Type="http://schemas.openxmlformats.org/officeDocument/2006/relationships/image" Target="../media/image27.png"/><Relationship Id="rId12" Type="http://schemas.openxmlformats.org/officeDocument/2006/relationships/customXml" Target="../ink/ink50.xml"/><Relationship Id="rId17" Type="http://schemas.openxmlformats.org/officeDocument/2006/relationships/image" Target="../media/image51.png"/><Relationship Id="rId25" Type="http://schemas.openxmlformats.org/officeDocument/2006/relationships/image" Target="../media/image55.png"/><Relationship Id="rId33" Type="http://schemas.openxmlformats.org/officeDocument/2006/relationships/image" Target="../media/image59.png"/><Relationship Id="rId38" Type="http://schemas.openxmlformats.org/officeDocument/2006/relationships/customXml" Target="../ink/ink6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g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8.png"/><Relationship Id="rId14" Type="http://schemas.openxmlformats.org/officeDocument/2006/relationships/customXml" Target="../ink/ink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customXml" Target="../ink/ink6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customXml" Target="../ink/ink6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customXml" Target="../ink/ink6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customXml" Target="../ink/ink6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customXml" Target="../ink/ink69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2.xml"/><Relationship Id="rId3" Type="http://schemas.openxmlformats.org/officeDocument/2006/relationships/image" Target="../media/image66.jpg"/><Relationship Id="rId7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.xml"/><Relationship Id="rId11" Type="http://schemas.openxmlformats.org/officeDocument/2006/relationships/image" Target="../media/image73.png"/><Relationship Id="rId5" Type="http://schemas.openxmlformats.org/officeDocument/2006/relationships/image" Target="../media/image70.png"/><Relationship Id="rId10" Type="http://schemas.openxmlformats.org/officeDocument/2006/relationships/customXml" Target="../ink/ink73.xml"/><Relationship Id="rId4" Type="http://schemas.openxmlformats.org/officeDocument/2006/relationships/customXml" Target="../ink/ink70.xml"/><Relationship Id="rId9" Type="http://schemas.openxmlformats.org/officeDocument/2006/relationships/image" Target="../media/image7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3.png"/><Relationship Id="rId18" Type="http://schemas.openxmlformats.org/officeDocument/2006/relationships/customXml" Target="../ink/ink17.xm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customXml" Target="../ink/ink14.xml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customXml" Target="../ink/ink13.xml"/><Relationship Id="rId19" Type="http://schemas.openxmlformats.org/officeDocument/2006/relationships/image" Target="../media/image16.png"/><Relationship Id="rId4" Type="http://schemas.openxmlformats.org/officeDocument/2006/relationships/customXml" Target="../ink/ink10.xml"/><Relationship Id="rId9" Type="http://schemas.openxmlformats.org/officeDocument/2006/relationships/image" Target="../media/image8.png"/><Relationship Id="rId14" Type="http://schemas.openxmlformats.org/officeDocument/2006/relationships/customXml" Target="../ink/ink1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customXml" Target="../ink/ink7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customXml" Target="../ink/ink7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13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customXml" Target="../ink/ink22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12.png"/><Relationship Id="rId24" Type="http://schemas.openxmlformats.org/officeDocument/2006/relationships/customXml" Target="../ink/ink28.xml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10" Type="http://schemas.openxmlformats.org/officeDocument/2006/relationships/customXml" Target="../ink/ink21.xml"/><Relationship Id="rId19" Type="http://schemas.openxmlformats.org/officeDocument/2006/relationships/image" Target="../media/image18.png"/><Relationship Id="rId4" Type="http://schemas.openxmlformats.org/officeDocument/2006/relationships/customXml" Target="../ink/ink18.xml"/><Relationship Id="rId9" Type="http://schemas.openxmlformats.org/officeDocument/2006/relationships/image" Target="../media/image8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62400" y="3008031"/>
            <a:ext cx="66344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5" dirty="0">
                <a:latin typeface="Calibri"/>
                <a:cs typeface="Calibri"/>
              </a:rPr>
              <a:t>Buffer Overflow Attack (Part 1)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753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9CCD5-4733-22C7-4FB7-F770B1F59CBB}"/>
              </a:ext>
            </a:extLst>
          </p:cNvPr>
          <p:cNvSpPr txBox="1"/>
          <p:nvPr/>
        </p:nvSpPr>
        <p:spPr>
          <a:xfrm>
            <a:off x="6601556" y="6486458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71DC0-D4CC-6E8B-787A-0B830CE067A7}"/>
              </a:ext>
            </a:extLst>
          </p:cNvPr>
          <p:cNvSpPr txBox="1"/>
          <p:nvPr/>
        </p:nvSpPr>
        <p:spPr>
          <a:xfrm>
            <a:off x="3143910" y="3568349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stack, stack frames, function prologue and epilogue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1D657DA2-DE70-E495-ABA6-3C10D5C24613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6342DAE-FB5F-E41A-2322-892C0769F05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7A4374C0-FF3A-3BB3-A3E1-47C566601CE9}"/>
              </a:ext>
            </a:extLst>
          </p:cNvPr>
          <p:cNvSpPr txBox="1"/>
          <p:nvPr/>
        </p:nvSpPr>
        <p:spPr>
          <a:xfrm>
            <a:off x="2971800" y="906780"/>
            <a:ext cx="2487295" cy="31394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>
              <a:latin typeface="Courier New"/>
              <a:cs typeface="Courier New"/>
            </a:endParaRPr>
          </a:p>
          <a:p>
            <a:pPr marL="1006475" marR="106045">
              <a:lnSpc>
                <a:spcPct val="2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 </a:t>
            </a:r>
            <a:r>
              <a:rPr sz="1800" spc="-10" dirty="0">
                <a:latin typeface="Courier New"/>
                <a:cs typeface="Courier New"/>
              </a:rPr>
              <a:t>foo2(z) </a:t>
            </a: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76BC6B6A-E622-7C15-3E6A-AD8597DEB38A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81ED5DF3-666B-7D7F-3E06-C6F3DE7F244B}"/>
              </a:ext>
            </a:extLst>
          </p:cNvPr>
          <p:cNvGraphicFramePr>
            <a:graphicFrameLocks noGrp="1"/>
          </p:cNvGraphicFramePr>
          <p:nvPr/>
        </p:nvGraphicFramePr>
        <p:xfrm>
          <a:off x="8680450" y="720470"/>
          <a:ext cx="2921000" cy="5589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object 7">
            <a:extLst>
              <a:ext uri="{FF2B5EF4-FFF2-40B4-BE49-F238E27FC236}">
                <a16:creationId xmlns:a16="http://schemas.microsoft.com/office/drawing/2014/main" id="{80C49CE5-6956-A67A-D21D-5E87FA2375BF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1E7BCF22-B5AE-55E7-1999-DE58C5544D38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EDF87-EBA7-3DC6-1722-A26AD8FF77D3}"/>
              </a:ext>
            </a:extLst>
          </p:cNvPr>
          <p:cNvSpPr txBox="1"/>
          <p:nvPr/>
        </p:nvSpPr>
        <p:spPr>
          <a:xfrm>
            <a:off x="3126955" y="4356699"/>
            <a:ext cx="50766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Every time a function is called, </a:t>
            </a:r>
            <a:r>
              <a:rPr lang="en-US" sz="2800" dirty="0">
                <a:solidFill>
                  <a:schemeClr val="accent4"/>
                </a:solidFill>
              </a:rPr>
              <a:t>memory</a:t>
            </a:r>
            <a:r>
              <a:rPr lang="en-US" sz="2800" dirty="0"/>
              <a:t> gets allocated on </a:t>
            </a:r>
            <a:r>
              <a:rPr lang="en-US" sz="2800" b="1" dirty="0"/>
              <a:t>the stack </a:t>
            </a:r>
            <a:r>
              <a:rPr lang="en-US" sz="2800" dirty="0"/>
              <a:t>to hold function values and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03C95-0427-3AF9-E5BB-08B25424E6F3}"/>
              </a:ext>
            </a:extLst>
          </p:cNvPr>
          <p:cNvSpPr txBox="1"/>
          <p:nvPr/>
        </p:nvSpPr>
        <p:spPr>
          <a:xfrm>
            <a:off x="5742963" y="1477637"/>
            <a:ext cx="2855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</a:t>
            </a:r>
            <a:r>
              <a:rPr lang="en-US" sz="2800" dirty="0">
                <a:solidFill>
                  <a:schemeClr val="accent4"/>
                </a:solidFill>
              </a:rPr>
              <a:t>memory</a:t>
            </a:r>
            <a:r>
              <a:rPr lang="en-US" sz="2800" dirty="0"/>
              <a:t> on the stack is called a </a:t>
            </a:r>
            <a:r>
              <a:rPr lang="en-US" sz="2800" b="1" dirty="0"/>
              <a:t>stack frame</a:t>
            </a:r>
          </a:p>
        </p:txBody>
      </p:sp>
    </p:spTree>
    <p:extLst>
      <p:ext uri="{BB962C8B-B14F-4D97-AF65-F5344CB8AC3E}">
        <p14:creationId xmlns:p14="http://schemas.microsoft.com/office/powerpoint/2010/main" val="344490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1D657DA2-DE70-E495-ABA6-3C10D5C24613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6342DAE-FB5F-E41A-2322-892C0769F05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7A4374C0-FF3A-3BB3-A3E1-47C566601CE9}"/>
              </a:ext>
            </a:extLst>
          </p:cNvPr>
          <p:cNvSpPr txBox="1"/>
          <p:nvPr/>
        </p:nvSpPr>
        <p:spPr>
          <a:xfrm>
            <a:off x="2971800" y="906780"/>
            <a:ext cx="2487295" cy="31394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>
              <a:latin typeface="Courier New"/>
              <a:cs typeface="Courier New"/>
            </a:endParaRPr>
          </a:p>
          <a:p>
            <a:pPr marL="1006475" marR="106045">
              <a:lnSpc>
                <a:spcPct val="2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 </a:t>
            </a:r>
            <a:r>
              <a:rPr sz="1800" spc="-10" dirty="0">
                <a:latin typeface="Courier New"/>
                <a:cs typeface="Courier New"/>
              </a:rPr>
              <a:t>foo2(z) </a:t>
            </a: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76BC6B6A-E622-7C15-3E6A-AD8597DEB38A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81ED5DF3-666B-7D7F-3E06-C6F3DE7F244B}"/>
              </a:ext>
            </a:extLst>
          </p:cNvPr>
          <p:cNvGraphicFramePr>
            <a:graphicFrameLocks noGrp="1"/>
          </p:cNvGraphicFramePr>
          <p:nvPr/>
        </p:nvGraphicFramePr>
        <p:xfrm>
          <a:off x="8680450" y="720470"/>
          <a:ext cx="2921000" cy="5589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object 7">
            <a:extLst>
              <a:ext uri="{FF2B5EF4-FFF2-40B4-BE49-F238E27FC236}">
                <a16:creationId xmlns:a16="http://schemas.microsoft.com/office/drawing/2014/main" id="{80C49CE5-6956-A67A-D21D-5E87FA2375BF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1E7BCF22-B5AE-55E7-1999-DE58C5544D38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1F399C6-6CCC-D112-B3BB-ABAD0FAF2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859404"/>
              </p:ext>
            </p:extLst>
          </p:nvPr>
        </p:nvGraphicFramePr>
        <p:xfrm>
          <a:off x="5791200" y="2400910"/>
          <a:ext cx="2692400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Value of Arg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Value of Arg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 Var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0">
            <a:extLst>
              <a:ext uri="{FF2B5EF4-FFF2-40B4-BE49-F238E27FC236}">
                <a16:creationId xmlns:a16="http://schemas.microsoft.com/office/drawing/2014/main" id="{DFE8939C-3129-A980-E7BA-BCE7727614A5}"/>
              </a:ext>
            </a:extLst>
          </p:cNvPr>
          <p:cNvSpPr txBox="1"/>
          <p:nvPr/>
        </p:nvSpPr>
        <p:spPr>
          <a:xfrm>
            <a:off x="6034166" y="1981200"/>
            <a:ext cx="210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Stack Frame</a:t>
            </a:r>
            <a:r>
              <a:rPr sz="1800" spc="-10" dirty="0">
                <a:latin typeface="Arial"/>
                <a:cs typeface="Arial"/>
              </a:rPr>
              <a:t> Format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7EDC9-A240-CD04-9294-C276CC643AFA}"/>
              </a:ext>
            </a:extLst>
          </p:cNvPr>
          <p:cNvSpPr txBox="1"/>
          <p:nvPr/>
        </p:nvSpPr>
        <p:spPr>
          <a:xfrm>
            <a:off x="3111809" y="4822746"/>
            <a:ext cx="51923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stack frame consists of local variables, function arguments, and addresses</a:t>
            </a:r>
          </a:p>
        </p:txBody>
      </p:sp>
    </p:spTree>
    <p:extLst>
      <p:ext uri="{BB962C8B-B14F-4D97-AF65-F5344CB8AC3E}">
        <p14:creationId xmlns:p14="http://schemas.microsoft.com/office/powerpoint/2010/main" val="210781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1D657DA2-DE70-E495-ABA6-3C10D5C24613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6342DAE-FB5F-E41A-2322-892C0769F05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7A4374C0-FF3A-3BB3-A3E1-47C566601CE9}"/>
              </a:ext>
            </a:extLst>
          </p:cNvPr>
          <p:cNvSpPr txBox="1"/>
          <p:nvPr/>
        </p:nvSpPr>
        <p:spPr>
          <a:xfrm>
            <a:off x="2971800" y="906780"/>
            <a:ext cx="2487295" cy="31394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>
              <a:latin typeface="Courier New"/>
              <a:cs typeface="Courier New"/>
            </a:endParaRPr>
          </a:p>
          <a:p>
            <a:pPr marL="1006475" marR="106045">
              <a:lnSpc>
                <a:spcPct val="2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 </a:t>
            </a:r>
            <a:r>
              <a:rPr sz="1800" spc="-10" dirty="0">
                <a:latin typeface="Courier New"/>
                <a:cs typeface="Courier New"/>
              </a:rPr>
              <a:t>foo2(z) </a:t>
            </a: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76BC6B6A-E622-7C15-3E6A-AD8597DEB38A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0C49CE5-6956-A67A-D21D-5E87FA2375BF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F0B57051-52C6-B43E-BF6C-FED4523E67D2}"/>
              </a:ext>
            </a:extLst>
          </p:cNvPr>
          <p:cNvGraphicFramePr>
            <a:graphicFrameLocks noGrp="1"/>
          </p:cNvGraphicFramePr>
          <p:nvPr/>
        </p:nvGraphicFramePr>
        <p:xfrm>
          <a:off x="8680450" y="720470"/>
          <a:ext cx="2921000" cy="5589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4" name="object 8">
            <a:extLst>
              <a:ext uri="{FF2B5EF4-FFF2-40B4-BE49-F238E27FC236}">
                <a16:creationId xmlns:a16="http://schemas.microsoft.com/office/drawing/2014/main" id="{75F93903-D75C-E995-D75A-97C044F0AD3C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1A5E4524-C277-037A-4925-B1D599D7FC39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DD16E334-D30C-5B6C-1EA6-AB2F07A03190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865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1D657DA2-DE70-E495-ABA6-3C10D5C24613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6342DAE-FB5F-E41A-2322-892C0769F05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7A4374C0-FF3A-3BB3-A3E1-47C566601CE9}"/>
              </a:ext>
            </a:extLst>
          </p:cNvPr>
          <p:cNvSpPr txBox="1"/>
          <p:nvPr/>
        </p:nvSpPr>
        <p:spPr>
          <a:xfrm>
            <a:off x="2971800" y="906780"/>
            <a:ext cx="2487295" cy="31394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>
              <a:latin typeface="Courier New"/>
              <a:cs typeface="Courier New"/>
            </a:endParaRPr>
          </a:p>
          <a:p>
            <a:pPr marL="1006475" marR="106045">
              <a:lnSpc>
                <a:spcPct val="2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 </a:t>
            </a:r>
            <a:r>
              <a:rPr sz="1800" spc="-10" dirty="0">
                <a:latin typeface="Courier New"/>
                <a:cs typeface="Courier New"/>
              </a:rPr>
              <a:t>foo2(z) </a:t>
            </a: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76BC6B6A-E622-7C15-3E6A-AD8597DEB38A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0C49CE5-6956-A67A-D21D-5E87FA2375BF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F0B57051-52C6-B43E-BF6C-FED4523E67D2}"/>
              </a:ext>
            </a:extLst>
          </p:cNvPr>
          <p:cNvGraphicFramePr>
            <a:graphicFrameLocks noGrp="1"/>
          </p:cNvGraphicFramePr>
          <p:nvPr/>
        </p:nvGraphicFramePr>
        <p:xfrm>
          <a:off x="8680450" y="720470"/>
          <a:ext cx="2921000" cy="5589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4" name="object 8">
            <a:extLst>
              <a:ext uri="{FF2B5EF4-FFF2-40B4-BE49-F238E27FC236}">
                <a16:creationId xmlns:a16="http://schemas.microsoft.com/office/drawing/2014/main" id="{75F93903-D75C-E995-D75A-97C044F0AD3C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1A5E4524-C277-037A-4925-B1D599D7FC39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DD16E334-D30C-5B6C-1EA6-AB2F07A03190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" name="object 25">
            <a:extLst>
              <a:ext uri="{FF2B5EF4-FFF2-40B4-BE49-F238E27FC236}">
                <a16:creationId xmlns:a16="http://schemas.microsoft.com/office/drawing/2014/main" id="{ABAC0F5A-1D2F-21D9-A1E7-5F889A53BD4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0261" y="981963"/>
            <a:ext cx="1096517" cy="169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07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1D657DA2-DE70-E495-ABA6-3C10D5C24613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6342DAE-FB5F-E41A-2322-892C0769F05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76BC6B6A-E622-7C15-3E6A-AD8597DEB38A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0C49CE5-6956-A67A-D21D-5E87FA2375BF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F0B57051-52C6-B43E-BF6C-FED4523E67D2}"/>
              </a:ext>
            </a:extLst>
          </p:cNvPr>
          <p:cNvGraphicFramePr>
            <a:graphicFrameLocks noGrp="1"/>
          </p:cNvGraphicFramePr>
          <p:nvPr/>
        </p:nvGraphicFramePr>
        <p:xfrm>
          <a:off x="8680450" y="720470"/>
          <a:ext cx="2921000" cy="5589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4" name="object 8">
            <a:extLst>
              <a:ext uri="{FF2B5EF4-FFF2-40B4-BE49-F238E27FC236}">
                <a16:creationId xmlns:a16="http://schemas.microsoft.com/office/drawing/2014/main" id="{75F93903-D75C-E995-D75A-97C044F0AD3C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1A5E4524-C277-037A-4925-B1D599D7FC39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DD16E334-D30C-5B6C-1EA6-AB2F07A03190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29">
            <a:extLst>
              <a:ext uri="{FF2B5EF4-FFF2-40B4-BE49-F238E27FC236}">
                <a16:creationId xmlns:a16="http://schemas.microsoft.com/office/drawing/2014/main" id="{FCE0357B-C1A3-2DD1-C7E9-20C8FE6B2B38}"/>
              </a:ext>
            </a:extLst>
          </p:cNvPr>
          <p:cNvGrpSpPr/>
          <p:nvPr/>
        </p:nvGrpSpPr>
        <p:grpSpPr>
          <a:xfrm>
            <a:off x="4624323" y="978661"/>
            <a:ext cx="642620" cy="5229860"/>
            <a:chOff x="4624323" y="978661"/>
            <a:chExt cx="642620" cy="5229860"/>
          </a:xfrm>
        </p:grpSpPr>
        <p:sp>
          <p:nvSpPr>
            <p:cNvPr id="17" name="object 30">
              <a:extLst>
                <a:ext uri="{FF2B5EF4-FFF2-40B4-BE49-F238E27FC236}">
                  <a16:creationId xmlns:a16="http://schemas.microsoft.com/office/drawing/2014/main" id="{BFC6F867-7DF2-0479-326B-457E380BC7B7}"/>
                </a:ext>
              </a:extLst>
            </p:cNvPr>
            <p:cNvSpPr/>
            <p:nvPr/>
          </p:nvSpPr>
          <p:spPr>
            <a:xfrm>
              <a:off x="4900421" y="991361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7" y="171450"/>
                  </a:lnTo>
                  <a:lnTo>
                    <a:pt x="353567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31">
              <a:extLst>
                <a:ext uri="{FF2B5EF4-FFF2-40B4-BE49-F238E27FC236}">
                  <a16:creationId xmlns:a16="http://schemas.microsoft.com/office/drawing/2014/main" id="{7A45D123-D71E-BA2B-35A4-53EA5943833D}"/>
                </a:ext>
              </a:extLst>
            </p:cNvPr>
            <p:cNvSpPr/>
            <p:nvPr/>
          </p:nvSpPr>
          <p:spPr>
            <a:xfrm>
              <a:off x="4900421" y="991361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353567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7" y="57150"/>
                  </a:lnTo>
                  <a:lnTo>
                    <a:pt x="353567" y="1714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32">
              <a:extLst>
                <a:ext uri="{FF2B5EF4-FFF2-40B4-BE49-F238E27FC236}">
                  <a16:creationId xmlns:a16="http://schemas.microsoft.com/office/drawing/2014/main" id="{966B7078-5044-0122-D077-0FCD0F3B6E2A}"/>
                </a:ext>
              </a:extLst>
            </p:cNvPr>
            <p:cNvSpPr/>
            <p:nvPr/>
          </p:nvSpPr>
          <p:spPr>
            <a:xfrm>
              <a:off x="4630673" y="4311522"/>
              <a:ext cx="0" cy="1890395"/>
            </a:xfrm>
            <a:custGeom>
              <a:avLst/>
              <a:gdLst/>
              <a:ahLst/>
              <a:cxnLst/>
              <a:rect l="l" t="t" r="r" b="b"/>
              <a:pathLst>
                <a:path h="1890395">
                  <a:moveTo>
                    <a:pt x="0" y="0"/>
                  </a:moveTo>
                  <a:lnTo>
                    <a:pt x="0" y="189026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33">
            <a:extLst>
              <a:ext uri="{FF2B5EF4-FFF2-40B4-BE49-F238E27FC236}">
                <a16:creationId xmlns:a16="http://schemas.microsoft.com/office/drawing/2014/main" id="{85641D80-3E77-6B48-EEDA-CD86CB3648B5}"/>
              </a:ext>
            </a:extLst>
          </p:cNvPr>
          <p:cNvGraphicFramePr>
            <a:graphicFrameLocks noGrp="1"/>
          </p:cNvGraphicFramePr>
          <p:nvPr/>
        </p:nvGraphicFramePr>
        <p:xfrm>
          <a:off x="4624323" y="4311522"/>
          <a:ext cx="2930525" cy="1876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foo()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object 36">
            <a:extLst>
              <a:ext uri="{FF2B5EF4-FFF2-40B4-BE49-F238E27FC236}">
                <a16:creationId xmlns:a16="http://schemas.microsoft.com/office/drawing/2014/main" id="{C690B21C-A5ED-99F6-199B-02CD681723EF}"/>
              </a:ext>
            </a:extLst>
          </p:cNvPr>
          <p:cNvSpPr/>
          <p:nvPr/>
        </p:nvSpPr>
        <p:spPr>
          <a:xfrm>
            <a:off x="3806952" y="4344923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4"/>
                </a:lnTo>
                <a:lnTo>
                  <a:pt x="398780" y="1880643"/>
                </a:lnTo>
                <a:lnTo>
                  <a:pt x="344805" y="1873692"/>
                </a:lnTo>
                <a:lnTo>
                  <a:pt x="303106" y="1864696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19" y="937278"/>
                </a:lnTo>
                <a:lnTo>
                  <a:pt x="188594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5" y="13033"/>
                </a:lnTo>
                <a:lnTo>
                  <a:pt x="398780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7">
            <a:extLst>
              <a:ext uri="{FF2B5EF4-FFF2-40B4-BE49-F238E27FC236}">
                <a16:creationId xmlns:a16="http://schemas.microsoft.com/office/drawing/2014/main" id="{6FA26AFE-791F-36D8-4295-3422BB58300B}"/>
              </a:ext>
            </a:extLst>
          </p:cNvPr>
          <p:cNvSpPr txBox="1"/>
          <p:nvPr/>
        </p:nvSpPr>
        <p:spPr>
          <a:xfrm>
            <a:off x="3123692" y="4742434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38">
            <a:extLst>
              <a:ext uri="{FF2B5EF4-FFF2-40B4-BE49-F238E27FC236}">
                <a16:creationId xmlns:a16="http://schemas.microsoft.com/office/drawing/2014/main" id="{CEBE1025-8142-F784-BB61-94CB6EFA6E04}"/>
              </a:ext>
            </a:extLst>
          </p:cNvPr>
          <p:cNvSpPr/>
          <p:nvPr/>
        </p:nvSpPr>
        <p:spPr>
          <a:xfrm>
            <a:off x="2590800" y="3124200"/>
            <a:ext cx="2085339" cy="2160270"/>
          </a:xfrm>
          <a:custGeom>
            <a:avLst/>
            <a:gdLst/>
            <a:ahLst/>
            <a:cxnLst/>
            <a:rect l="l" t="t" r="r" b="b"/>
            <a:pathLst>
              <a:path w="2085339" h="2160270">
                <a:moveTo>
                  <a:pt x="186052" y="138134"/>
                </a:moveTo>
                <a:lnTo>
                  <a:pt x="131229" y="191009"/>
                </a:lnTo>
                <a:lnTo>
                  <a:pt x="2029967" y="2160016"/>
                </a:lnTo>
                <a:lnTo>
                  <a:pt x="2084832" y="2107184"/>
                </a:lnTo>
                <a:lnTo>
                  <a:pt x="186052" y="138134"/>
                </a:lnTo>
                <a:close/>
              </a:path>
              <a:path w="2085339" h="2160270">
                <a:moveTo>
                  <a:pt x="0" y="0"/>
                </a:moveTo>
                <a:lnTo>
                  <a:pt x="76454" y="243839"/>
                </a:lnTo>
                <a:lnTo>
                  <a:pt x="131229" y="191009"/>
                </a:lnTo>
                <a:lnTo>
                  <a:pt x="104775" y="163575"/>
                </a:lnTo>
                <a:lnTo>
                  <a:pt x="159638" y="110744"/>
                </a:lnTo>
                <a:lnTo>
                  <a:pt x="214451" y="110744"/>
                </a:lnTo>
                <a:lnTo>
                  <a:pt x="240919" y="85216"/>
                </a:lnTo>
                <a:lnTo>
                  <a:pt x="0" y="0"/>
                </a:lnTo>
                <a:close/>
              </a:path>
              <a:path w="2085339" h="2160270">
                <a:moveTo>
                  <a:pt x="159638" y="110744"/>
                </a:moveTo>
                <a:lnTo>
                  <a:pt x="104775" y="163575"/>
                </a:lnTo>
                <a:lnTo>
                  <a:pt x="131229" y="191009"/>
                </a:lnTo>
                <a:lnTo>
                  <a:pt x="186052" y="138134"/>
                </a:lnTo>
                <a:lnTo>
                  <a:pt x="159638" y="110744"/>
                </a:lnTo>
                <a:close/>
              </a:path>
              <a:path w="2085339" h="2160270">
                <a:moveTo>
                  <a:pt x="214451" y="110744"/>
                </a:moveTo>
                <a:lnTo>
                  <a:pt x="159638" y="110744"/>
                </a:lnTo>
                <a:lnTo>
                  <a:pt x="186052" y="138134"/>
                </a:lnTo>
                <a:lnTo>
                  <a:pt x="214451" y="110744"/>
                </a:lnTo>
                <a:close/>
              </a:path>
            </a:pathLst>
          </a:custGeom>
          <a:solidFill>
            <a:srgbClr val="BD4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9">
            <a:extLst>
              <a:ext uri="{FF2B5EF4-FFF2-40B4-BE49-F238E27FC236}">
                <a16:creationId xmlns:a16="http://schemas.microsoft.com/office/drawing/2014/main" id="{28D26DC3-ECA1-F416-E569-1A15A66703DC}"/>
              </a:ext>
            </a:extLst>
          </p:cNvPr>
          <p:cNvSpPr txBox="1"/>
          <p:nvPr/>
        </p:nvSpPr>
        <p:spPr>
          <a:xfrm>
            <a:off x="5658103" y="3302889"/>
            <a:ext cx="27692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know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return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function finishes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187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1D657DA2-DE70-E495-ABA6-3C10D5C24613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6342DAE-FB5F-E41A-2322-892C0769F05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76BC6B6A-E622-7C15-3E6A-AD8597DEB38A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0C49CE5-6956-A67A-D21D-5E87FA2375BF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F0B57051-52C6-B43E-BF6C-FED4523E67D2}"/>
              </a:ext>
            </a:extLst>
          </p:cNvPr>
          <p:cNvGraphicFramePr>
            <a:graphicFrameLocks noGrp="1"/>
          </p:cNvGraphicFramePr>
          <p:nvPr/>
        </p:nvGraphicFramePr>
        <p:xfrm>
          <a:off x="8680450" y="720470"/>
          <a:ext cx="2921000" cy="5589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4" name="object 8">
            <a:extLst>
              <a:ext uri="{FF2B5EF4-FFF2-40B4-BE49-F238E27FC236}">
                <a16:creationId xmlns:a16="http://schemas.microsoft.com/office/drawing/2014/main" id="{75F93903-D75C-E995-D75A-97C044F0AD3C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1A5E4524-C277-037A-4925-B1D599D7FC39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DD16E334-D30C-5B6C-1EA6-AB2F07A03190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29">
            <a:extLst>
              <a:ext uri="{FF2B5EF4-FFF2-40B4-BE49-F238E27FC236}">
                <a16:creationId xmlns:a16="http://schemas.microsoft.com/office/drawing/2014/main" id="{FCE0357B-C1A3-2DD1-C7E9-20C8FE6B2B38}"/>
              </a:ext>
            </a:extLst>
          </p:cNvPr>
          <p:cNvGrpSpPr/>
          <p:nvPr/>
        </p:nvGrpSpPr>
        <p:grpSpPr>
          <a:xfrm>
            <a:off x="4624323" y="978661"/>
            <a:ext cx="642620" cy="5229860"/>
            <a:chOff x="4624323" y="978661"/>
            <a:chExt cx="642620" cy="5229860"/>
          </a:xfrm>
        </p:grpSpPr>
        <p:sp>
          <p:nvSpPr>
            <p:cNvPr id="17" name="object 30">
              <a:extLst>
                <a:ext uri="{FF2B5EF4-FFF2-40B4-BE49-F238E27FC236}">
                  <a16:creationId xmlns:a16="http://schemas.microsoft.com/office/drawing/2014/main" id="{BFC6F867-7DF2-0479-326B-457E380BC7B7}"/>
                </a:ext>
              </a:extLst>
            </p:cNvPr>
            <p:cNvSpPr/>
            <p:nvPr/>
          </p:nvSpPr>
          <p:spPr>
            <a:xfrm>
              <a:off x="4900421" y="991361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7" y="171450"/>
                  </a:lnTo>
                  <a:lnTo>
                    <a:pt x="353567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31">
              <a:extLst>
                <a:ext uri="{FF2B5EF4-FFF2-40B4-BE49-F238E27FC236}">
                  <a16:creationId xmlns:a16="http://schemas.microsoft.com/office/drawing/2014/main" id="{7A45D123-D71E-BA2B-35A4-53EA5943833D}"/>
                </a:ext>
              </a:extLst>
            </p:cNvPr>
            <p:cNvSpPr/>
            <p:nvPr/>
          </p:nvSpPr>
          <p:spPr>
            <a:xfrm>
              <a:off x="4900421" y="991361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353567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7" y="57150"/>
                  </a:lnTo>
                  <a:lnTo>
                    <a:pt x="353567" y="1714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32">
              <a:extLst>
                <a:ext uri="{FF2B5EF4-FFF2-40B4-BE49-F238E27FC236}">
                  <a16:creationId xmlns:a16="http://schemas.microsoft.com/office/drawing/2014/main" id="{966B7078-5044-0122-D077-0FCD0F3B6E2A}"/>
                </a:ext>
              </a:extLst>
            </p:cNvPr>
            <p:cNvSpPr/>
            <p:nvPr/>
          </p:nvSpPr>
          <p:spPr>
            <a:xfrm>
              <a:off x="4630673" y="4311522"/>
              <a:ext cx="0" cy="1890395"/>
            </a:xfrm>
            <a:custGeom>
              <a:avLst/>
              <a:gdLst/>
              <a:ahLst/>
              <a:cxnLst/>
              <a:rect l="l" t="t" r="r" b="b"/>
              <a:pathLst>
                <a:path h="1890395">
                  <a:moveTo>
                    <a:pt x="0" y="0"/>
                  </a:moveTo>
                  <a:lnTo>
                    <a:pt x="0" y="189026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33">
            <a:extLst>
              <a:ext uri="{FF2B5EF4-FFF2-40B4-BE49-F238E27FC236}">
                <a16:creationId xmlns:a16="http://schemas.microsoft.com/office/drawing/2014/main" id="{85641D80-3E77-6B48-EEDA-CD86CB3648B5}"/>
              </a:ext>
            </a:extLst>
          </p:cNvPr>
          <p:cNvGraphicFramePr>
            <a:graphicFrameLocks noGrp="1"/>
          </p:cNvGraphicFramePr>
          <p:nvPr/>
        </p:nvGraphicFramePr>
        <p:xfrm>
          <a:off x="4624323" y="4311522"/>
          <a:ext cx="2930525" cy="1876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foo()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object 36">
            <a:extLst>
              <a:ext uri="{FF2B5EF4-FFF2-40B4-BE49-F238E27FC236}">
                <a16:creationId xmlns:a16="http://schemas.microsoft.com/office/drawing/2014/main" id="{C690B21C-A5ED-99F6-199B-02CD681723EF}"/>
              </a:ext>
            </a:extLst>
          </p:cNvPr>
          <p:cNvSpPr/>
          <p:nvPr/>
        </p:nvSpPr>
        <p:spPr>
          <a:xfrm>
            <a:off x="3806952" y="4344923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4"/>
                </a:lnTo>
                <a:lnTo>
                  <a:pt x="398780" y="1880643"/>
                </a:lnTo>
                <a:lnTo>
                  <a:pt x="344805" y="1873692"/>
                </a:lnTo>
                <a:lnTo>
                  <a:pt x="303106" y="1864696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19" y="937278"/>
                </a:lnTo>
                <a:lnTo>
                  <a:pt x="188594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5" y="13033"/>
                </a:lnTo>
                <a:lnTo>
                  <a:pt x="398780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7">
            <a:extLst>
              <a:ext uri="{FF2B5EF4-FFF2-40B4-BE49-F238E27FC236}">
                <a16:creationId xmlns:a16="http://schemas.microsoft.com/office/drawing/2014/main" id="{6FA26AFE-791F-36D8-4295-3422BB58300B}"/>
              </a:ext>
            </a:extLst>
          </p:cNvPr>
          <p:cNvSpPr txBox="1"/>
          <p:nvPr/>
        </p:nvSpPr>
        <p:spPr>
          <a:xfrm>
            <a:off x="3123692" y="4742434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38">
            <a:extLst>
              <a:ext uri="{FF2B5EF4-FFF2-40B4-BE49-F238E27FC236}">
                <a16:creationId xmlns:a16="http://schemas.microsoft.com/office/drawing/2014/main" id="{CEBE1025-8142-F784-BB61-94CB6EFA6E04}"/>
              </a:ext>
            </a:extLst>
          </p:cNvPr>
          <p:cNvSpPr/>
          <p:nvPr/>
        </p:nvSpPr>
        <p:spPr>
          <a:xfrm>
            <a:off x="2590800" y="3124200"/>
            <a:ext cx="2085339" cy="2160270"/>
          </a:xfrm>
          <a:custGeom>
            <a:avLst/>
            <a:gdLst/>
            <a:ahLst/>
            <a:cxnLst/>
            <a:rect l="l" t="t" r="r" b="b"/>
            <a:pathLst>
              <a:path w="2085339" h="2160270">
                <a:moveTo>
                  <a:pt x="186052" y="138134"/>
                </a:moveTo>
                <a:lnTo>
                  <a:pt x="131229" y="191009"/>
                </a:lnTo>
                <a:lnTo>
                  <a:pt x="2029967" y="2160016"/>
                </a:lnTo>
                <a:lnTo>
                  <a:pt x="2084832" y="2107184"/>
                </a:lnTo>
                <a:lnTo>
                  <a:pt x="186052" y="138134"/>
                </a:lnTo>
                <a:close/>
              </a:path>
              <a:path w="2085339" h="2160270">
                <a:moveTo>
                  <a:pt x="0" y="0"/>
                </a:moveTo>
                <a:lnTo>
                  <a:pt x="76454" y="243839"/>
                </a:lnTo>
                <a:lnTo>
                  <a:pt x="131229" y="191009"/>
                </a:lnTo>
                <a:lnTo>
                  <a:pt x="104775" y="163575"/>
                </a:lnTo>
                <a:lnTo>
                  <a:pt x="159638" y="110744"/>
                </a:lnTo>
                <a:lnTo>
                  <a:pt x="214451" y="110744"/>
                </a:lnTo>
                <a:lnTo>
                  <a:pt x="240919" y="85216"/>
                </a:lnTo>
                <a:lnTo>
                  <a:pt x="0" y="0"/>
                </a:lnTo>
                <a:close/>
              </a:path>
              <a:path w="2085339" h="2160270">
                <a:moveTo>
                  <a:pt x="159638" y="110744"/>
                </a:moveTo>
                <a:lnTo>
                  <a:pt x="104775" y="163575"/>
                </a:lnTo>
                <a:lnTo>
                  <a:pt x="131229" y="191009"/>
                </a:lnTo>
                <a:lnTo>
                  <a:pt x="186052" y="138134"/>
                </a:lnTo>
                <a:lnTo>
                  <a:pt x="159638" y="110744"/>
                </a:lnTo>
                <a:close/>
              </a:path>
              <a:path w="2085339" h="2160270">
                <a:moveTo>
                  <a:pt x="214451" y="110744"/>
                </a:moveTo>
                <a:lnTo>
                  <a:pt x="159638" y="110744"/>
                </a:lnTo>
                <a:lnTo>
                  <a:pt x="186052" y="138134"/>
                </a:lnTo>
                <a:lnTo>
                  <a:pt x="214451" y="110744"/>
                </a:lnTo>
                <a:close/>
              </a:path>
            </a:pathLst>
          </a:custGeom>
          <a:solidFill>
            <a:srgbClr val="BD4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39">
            <a:extLst>
              <a:ext uri="{FF2B5EF4-FFF2-40B4-BE49-F238E27FC236}">
                <a16:creationId xmlns:a16="http://schemas.microsoft.com/office/drawing/2014/main" id="{28D26DC3-ECA1-F416-E569-1A15A66703DC}"/>
              </a:ext>
            </a:extLst>
          </p:cNvPr>
          <p:cNvSpPr txBox="1"/>
          <p:nvPr/>
        </p:nvSpPr>
        <p:spPr>
          <a:xfrm>
            <a:off x="5658103" y="3302889"/>
            <a:ext cx="27692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know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return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function finishes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9380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1D657DA2-DE70-E495-ABA6-3C10D5C24613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6342DAE-FB5F-E41A-2322-892C0769F05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76BC6B6A-E622-7C15-3E6A-AD8597DEB38A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0C49CE5-6956-A67A-D21D-5E87FA2375BF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070B9F03-E8A2-E3B9-3B37-6B3D27D2356A}"/>
              </a:ext>
            </a:extLst>
          </p:cNvPr>
          <p:cNvGraphicFramePr>
            <a:graphicFrameLocks noGrp="1"/>
          </p:cNvGraphicFramePr>
          <p:nvPr/>
        </p:nvGraphicFramePr>
        <p:xfrm>
          <a:off x="8675560" y="720470"/>
          <a:ext cx="2926080" cy="559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foo()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object 9">
            <a:extLst>
              <a:ext uri="{FF2B5EF4-FFF2-40B4-BE49-F238E27FC236}">
                <a16:creationId xmlns:a16="http://schemas.microsoft.com/office/drawing/2014/main" id="{DDD9AF03-3EF7-6D17-7A55-4C6ECB06832D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15">
            <a:extLst>
              <a:ext uri="{FF2B5EF4-FFF2-40B4-BE49-F238E27FC236}">
                <a16:creationId xmlns:a16="http://schemas.microsoft.com/office/drawing/2014/main" id="{C0BCEBFE-7355-7A60-AE5C-B921346F3B93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6">
            <a:extLst>
              <a:ext uri="{FF2B5EF4-FFF2-40B4-BE49-F238E27FC236}">
                <a16:creationId xmlns:a16="http://schemas.microsoft.com/office/drawing/2014/main" id="{D1D74398-F87A-CB31-F088-6CFDF53DF8DF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17">
            <a:extLst>
              <a:ext uri="{FF2B5EF4-FFF2-40B4-BE49-F238E27FC236}">
                <a16:creationId xmlns:a16="http://schemas.microsoft.com/office/drawing/2014/main" id="{FABD19ED-3FB3-5D38-0A02-A85A3FCDDAF4}"/>
              </a:ext>
            </a:extLst>
          </p:cNvPr>
          <p:cNvSpPr/>
          <p:nvPr/>
        </p:nvSpPr>
        <p:spPr>
          <a:xfrm>
            <a:off x="8125968" y="2244851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1"/>
                </a:lnTo>
                <a:lnTo>
                  <a:pt x="398779" y="1880634"/>
                </a:lnTo>
                <a:lnTo>
                  <a:pt x="344804" y="1873678"/>
                </a:lnTo>
                <a:lnTo>
                  <a:pt x="303106" y="1864679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20" y="937278"/>
                </a:lnTo>
                <a:lnTo>
                  <a:pt x="188595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8">
            <a:extLst>
              <a:ext uri="{FF2B5EF4-FFF2-40B4-BE49-F238E27FC236}">
                <a16:creationId xmlns:a16="http://schemas.microsoft.com/office/drawing/2014/main" id="{8219B996-8CCB-7013-EBF6-ADD482DA4DA0}"/>
              </a:ext>
            </a:extLst>
          </p:cNvPr>
          <p:cNvSpPr txBox="1"/>
          <p:nvPr/>
        </p:nvSpPr>
        <p:spPr>
          <a:xfrm>
            <a:off x="7442072" y="264154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3" name="object 19">
            <a:extLst>
              <a:ext uri="{FF2B5EF4-FFF2-40B4-BE49-F238E27FC236}">
                <a16:creationId xmlns:a16="http://schemas.microsoft.com/office/drawing/2014/main" id="{30C3B2B7-F8FD-E4AC-2C09-98DA16B1DFE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62004" y="1147572"/>
            <a:ext cx="700531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39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0C49CE5-6956-A67A-D21D-5E87FA2375BF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070B9F03-E8A2-E3B9-3B37-6B3D27D2356A}"/>
              </a:ext>
            </a:extLst>
          </p:cNvPr>
          <p:cNvGraphicFramePr>
            <a:graphicFrameLocks noGrp="1"/>
          </p:cNvGraphicFramePr>
          <p:nvPr/>
        </p:nvGraphicFramePr>
        <p:xfrm>
          <a:off x="8675560" y="720470"/>
          <a:ext cx="2926080" cy="559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foo()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object 9">
            <a:extLst>
              <a:ext uri="{FF2B5EF4-FFF2-40B4-BE49-F238E27FC236}">
                <a16:creationId xmlns:a16="http://schemas.microsoft.com/office/drawing/2014/main" id="{DDD9AF03-3EF7-6D17-7A55-4C6ECB06832D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15">
            <a:extLst>
              <a:ext uri="{FF2B5EF4-FFF2-40B4-BE49-F238E27FC236}">
                <a16:creationId xmlns:a16="http://schemas.microsoft.com/office/drawing/2014/main" id="{C0BCEBFE-7355-7A60-AE5C-B921346F3B93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6">
            <a:extLst>
              <a:ext uri="{FF2B5EF4-FFF2-40B4-BE49-F238E27FC236}">
                <a16:creationId xmlns:a16="http://schemas.microsoft.com/office/drawing/2014/main" id="{D1D74398-F87A-CB31-F088-6CFDF53DF8DF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17">
            <a:extLst>
              <a:ext uri="{FF2B5EF4-FFF2-40B4-BE49-F238E27FC236}">
                <a16:creationId xmlns:a16="http://schemas.microsoft.com/office/drawing/2014/main" id="{FABD19ED-3FB3-5D38-0A02-A85A3FCDDAF4}"/>
              </a:ext>
            </a:extLst>
          </p:cNvPr>
          <p:cNvSpPr/>
          <p:nvPr/>
        </p:nvSpPr>
        <p:spPr>
          <a:xfrm>
            <a:off x="8125968" y="2244851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1"/>
                </a:lnTo>
                <a:lnTo>
                  <a:pt x="398779" y="1880634"/>
                </a:lnTo>
                <a:lnTo>
                  <a:pt x="344804" y="1873678"/>
                </a:lnTo>
                <a:lnTo>
                  <a:pt x="303106" y="1864679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20" y="937278"/>
                </a:lnTo>
                <a:lnTo>
                  <a:pt x="188595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8">
            <a:extLst>
              <a:ext uri="{FF2B5EF4-FFF2-40B4-BE49-F238E27FC236}">
                <a16:creationId xmlns:a16="http://schemas.microsoft.com/office/drawing/2014/main" id="{8219B996-8CCB-7013-EBF6-ADD482DA4DA0}"/>
              </a:ext>
            </a:extLst>
          </p:cNvPr>
          <p:cNvSpPr txBox="1"/>
          <p:nvPr/>
        </p:nvSpPr>
        <p:spPr>
          <a:xfrm>
            <a:off x="7442072" y="264154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3" name="object 19">
            <a:extLst>
              <a:ext uri="{FF2B5EF4-FFF2-40B4-BE49-F238E27FC236}">
                <a16:creationId xmlns:a16="http://schemas.microsoft.com/office/drawing/2014/main" id="{30C3B2B7-F8FD-E4AC-2C09-98DA16B1DFE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62004" y="1147572"/>
            <a:ext cx="700531" cy="2349500"/>
          </a:xfrm>
          <a:prstGeom prst="rect">
            <a:avLst/>
          </a:prstGeom>
        </p:spPr>
      </p:pic>
      <p:grpSp>
        <p:nvGrpSpPr>
          <p:cNvPr id="12" name="object 12">
            <a:extLst>
              <a:ext uri="{FF2B5EF4-FFF2-40B4-BE49-F238E27FC236}">
                <a16:creationId xmlns:a16="http://schemas.microsoft.com/office/drawing/2014/main" id="{067A0302-F11B-F46F-B9BC-6F98F0447BED}"/>
              </a:ext>
            </a:extLst>
          </p:cNvPr>
          <p:cNvGrpSpPr/>
          <p:nvPr/>
        </p:nvGrpSpPr>
        <p:grpSpPr>
          <a:xfrm>
            <a:off x="4950205" y="2914142"/>
            <a:ext cx="379095" cy="254000"/>
            <a:chOff x="4950205" y="2914142"/>
            <a:chExt cx="379095" cy="254000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4BB85C3-8737-75F3-608B-89C9F3CB40C9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FD4D82D3-8DFB-7FCA-5BD8-A4C2BEA4BC01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1969261" y="4461002"/>
            <a:ext cx="379095" cy="254000"/>
            <a:chOff x="1969261" y="4461002"/>
            <a:chExt cx="379095" cy="2540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23" name="object 19">
            <a:extLst>
              <a:ext uri="{FF2B5EF4-FFF2-40B4-BE49-F238E27FC236}">
                <a16:creationId xmlns:a16="http://schemas.microsoft.com/office/drawing/2014/main" id="{72B01DE4-2E69-8FC1-F666-E3F7BA6B8394}"/>
              </a:ext>
            </a:extLst>
          </p:cNvPr>
          <p:cNvGraphicFramePr>
            <a:graphicFrameLocks noGrp="1"/>
          </p:cNvGraphicFramePr>
          <p:nvPr/>
        </p:nvGraphicFramePr>
        <p:xfrm>
          <a:off x="4229227" y="4701159"/>
          <a:ext cx="2930525" cy="1145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 = 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foo2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0">
            <a:extLst>
              <a:ext uri="{FF2B5EF4-FFF2-40B4-BE49-F238E27FC236}">
                <a16:creationId xmlns:a16="http://schemas.microsoft.com/office/drawing/2014/main" id="{B1D55519-697F-44B8-A8A8-36C6D470D4BF}"/>
              </a:ext>
            </a:extLst>
          </p:cNvPr>
          <p:cNvSpPr txBox="1"/>
          <p:nvPr/>
        </p:nvSpPr>
        <p:spPr>
          <a:xfrm>
            <a:off x="3203194" y="485012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foo2()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9214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0C49CE5-6956-A67A-D21D-5E87FA2375BF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070B9F03-E8A2-E3B9-3B37-6B3D27D2356A}"/>
              </a:ext>
            </a:extLst>
          </p:cNvPr>
          <p:cNvGraphicFramePr>
            <a:graphicFrameLocks noGrp="1"/>
          </p:cNvGraphicFramePr>
          <p:nvPr/>
        </p:nvGraphicFramePr>
        <p:xfrm>
          <a:off x="8675560" y="720470"/>
          <a:ext cx="2926080" cy="559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foo()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object 9">
            <a:extLst>
              <a:ext uri="{FF2B5EF4-FFF2-40B4-BE49-F238E27FC236}">
                <a16:creationId xmlns:a16="http://schemas.microsoft.com/office/drawing/2014/main" id="{DDD9AF03-3EF7-6D17-7A55-4C6ECB06832D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15">
            <a:extLst>
              <a:ext uri="{FF2B5EF4-FFF2-40B4-BE49-F238E27FC236}">
                <a16:creationId xmlns:a16="http://schemas.microsoft.com/office/drawing/2014/main" id="{C0BCEBFE-7355-7A60-AE5C-B921346F3B93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6">
            <a:extLst>
              <a:ext uri="{FF2B5EF4-FFF2-40B4-BE49-F238E27FC236}">
                <a16:creationId xmlns:a16="http://schemas.microsoft.com/office/drawing/2014/main" id="{D1D74398-F87A-CB31-F088-6CFDF53DF8DF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17">
            <a:extLst>
              <a:ext uri="{FF2B5EF4-FFF2-40B4-BE49-F238E27FC236}">
                <a16:creationId xmlns:a16="http://schemas.microsoft.com/office/drawing/2014/main" id="{FABD19ED-3FB3-5D38-0A02-A85A3FCDDAF4}"/>
              </a:ext>
            </a:extLst>
          </p:cNvPr>
          <p:cNvSpPr/>
          <p:nvPr/>
        </p:nvSpPr>
        <p:spPr>
          <a:xfrm>
            <a:off x="8125968" y="2244851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1"/>
                </a:lnTo>
                <a:lnTo>
                  <a:pt x="398779" y="1880634"/>
                </a:lnTo>
                <a:lnTo>
                  <a:pt x="344804" y="1873678"/>
                </a:lnTo>
                <a:lnTo>
                  <a:pt x="303106" y="1864679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20" y="937278"/>
                </a:lnTo>
                <a:lnTo>
                  <a:pt x="188595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8">
            <a:extLst>
              <a:ext uri="{FF2B5EF4-FFF2-40B4-BE49-F238E27FC236}">
                <a16:creationId xmlns:a16="http://schemas.microsoft.com/office/drawing/2014/main" id="{8219B996-8CCB-7013-EBF6-ADD482DA4DA0}"/>
              </a:ext>
            </a:extLst>
          </p:cNvPr>
          <p:cNvSpPr txBox="1"/>
          <p:nvPr/>
        </p:nvSpPr>
        <p:spPr>
          <a:xfrm>
            <a:off x="7442072" y="264154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3" name="object 19">
            <a:extLst>
              <a:ext uri="{FF2B5EF4-FFF2-40B4-BE49-F238E27FC236}">
                <a16:creationId xmlns:a16="http://schemas.microsoft.com/office/drawing/2014/main" id="{30C3B2B7-F8FD-E4AC-2C09-98DA16B1DFE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62004" y="1147572"/>
            <a:ext cx="700531" cy="2349500"/>
          </a:xfrm>
          <a:prstGeom prst="rect">
            <a:avLst/>
          </a:prstGeom>
        </p:spPr>
      </p:pic>
      <p:grpSp>
        <p:nvGrpSpPr>
          <p:cNvPr id="12" name="object 12">
            <a:extLst>
              <a:ext uri="{FF2B5EF4-FFF2-40B4-BE49-F238E27FC236}">
                <a16:creationId xmlns:a16="http://schemas.microsoft.com/office/drawing/2014/main" id="{067A0302-F11B-F46F-B9BC-6F98F0447BED}"/>
              </a:ext>
            </a:extLst>
          </p:cNvPr>
          <p:cNvGrpSpPr/>
          <p:nvPr/>
        </p:nvGrpSpPr>
        <p:grpSpPr>
          <a:xfrm>
            <a:off x="4950205" y="2914142"/>
            <a:ext cx="379095" cy="254000"/>
            <a:chOff x="4950205" y="2914142"/>
            <a:chExt cx="379095" cy="254000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4BB85C3-8737-75F3-608B-89C9F3CB40C9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FD4D82D3-8DFB-7FCA-5BD8-A4C2BEA4BC01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1969261" y="4461002"/>
            <a:ext cx="379095" cy="254000"/>
            <a:chOff x="1969261" y="4461002"/>
            <a:chExt cx="379095" cy="2540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23" name="object 19">
            <a:extLst>
              <a:ext uri="{FF2B5EF4-FFF2-40B4-BE49-F238E27FC236}">
                <a16:creationId xmlns:a16="http://schemas.microsoft.com/office/drawing/2014/main" id="{72B01DE4-2E69-8FC1-F666-E3F7BA6B8394}"/>
              </a:ext>
            </a:extLst>
          </p:cNvPr>
          <p:cNvGraphicFramePr>
            <a:graphicFrameLocks noGrp="1"/>
          </p:cNvGraphicFramePr>
          <p:nvPr/>
        </p:nvGraphicFramePr>
        <p:xfrm>
          <a:off x="4229227" y="4701159"/>
          <a:ext cx="2930525" cy="1145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 = 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foo2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object 20">
            <a:extLst>
              <a:ext uri="{FF2B5EF4-FFF2-40B4-BE49-F238E27FC236}">
                <a16:creationId xmlns:a16="http://schemas.microsoft.com/office/drawing/2014/main" id="{B1D55519-697F-44B8-A8A8-36C6D470D4BF}"/>
              </a:ext>
            </a:extLst>
          </p:cNvPr>
          <p:cNvSpPr txBox="1"/>
          <p:nvPr/>
        </p:nvSpPr>
        <p:spPr>
          <a:xfrm>
            <a:off x="3203194" y="485012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foo2()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33">
            <a:extLst>
              <a:ext uri="{FF2B5EF4-FFF2-40B4-BE49-F238E27FC236}">
                <a16:creationId xmlns:a16="http://schemas.microsoft.com/office/drawing/2014/main" id="{4AA5367E-8A41-229F-FC96-5492392B81E8}"/>
              </a:ext>
            </a:extLst>
          </p:cNvPr>
          <p:cNvSpPr/>
          <p:nvPr/>
        </p:nvSpPr>
        <p:spPr>
          <a:xfrm>
            <a:off x="3978655" y="3276600"/>
            <a:ext cx="356870" cy="1833245"/>
          </a:xfrm>
          <a:custGeom>
            <a:avLst/>
            <a:gdLst/>
            <a:ahLst/>
            <a:cxnLst/>
            <a:rect l="l" t="t" r="r" b="b"/>
            <a:pathLst>
              <a:path w="356870" h="1833245">
                <a:moveTo>
                  <a:pt x="113130" y="165521"/>
                </a:moveTo>
                <a:lnTo>
                  <a:pt x="56602" y="173814"/>
                </a:lnTo>
                <a:lnTo>
                  <a:pt x="300228" y="1832991"/>
                </a:lnTo>
                <a:lnTo>
                  <a:pt x="356743" y="1824608"/>
                </a:lnTo>
                <a:lnTo>
                  <a:pt x="113130" y="165521"/>
                </a:lnTo>
                <a:close/>
              </a:path>
              <a:path w="356870" h="1833245">
                <a:moveTo>
                  <a:pt x="59944" y="0"/>
                </a:moveTo>
                <a:lnTo>
                  <a:pt x="0" y="182117"/>
                </a:lnTo>
                <a:lnTo>
                  <a:pt x="56602" y="173814"/>
                </a:lnTo>
                <a:lnTo>
                  <a:pt x="52451" y="145541"/>
                </a:lnTo>
                <a:lnTo>
                  <a:pt x="108966" y="137160"/>
                </a:lnTo>
                <a:lnTo>
                  <a:pt x="155667" y="137160"/>
                </a:lnTo>
                <a:lnTo>
                  <a:pt x="59944" y="0"/>
                </a:lnTo>
                <a:close/>
              </a:path>
              <a:path w="356870" h="1833245">
                <a:moveTo>
                  <a:pt x="108966" y="137160"/>
                </a:moveTo>
                <a:lnTo>
                  <a:pt x="52451" y="145541"/>
                </a:lnTo>
                <a:lnTo>
                  <a:pt x="56602" y="173814"/>
                </a:lnTo>
                <a:lnTo>
                  <a:pt x="113130" y="165521"/>
                </a:lnTo>
                <a:lnTo>
                  <a:pt x="108966" y="137160"/>
                </a:lnTo>
                <a:close/>
              </a:path>
              <a:path w="356870" h="1833245">
                <a:moveTo>
                  <a:pt x="155667" y="137160"/>
                </a:moveTo>
                <a:lnTo>
                  <a:pt x="108966" y="137160"/>
                </a:lnTo>
                <a:lnTo>
                  <a:pt x="113130" y="165521"/>
                </a:lnTo>
                <a:lnTo>
                  <a:pt x="169672" y="157225"/>
                </a:lnTo>
                <a:lnTo>
                  <a:pt x="155667" y="137160"/>
                </a:lnTo>
                <a:close/>
              </a:path>
            </a:pathLst>
          </a:custGeom>
          <a:solidFill>
            <a:srgbClr val="BD4A4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5301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067A0302-F11B-F46F-B9BC-6F98F0447BED}"/>
              </a:ext>
            </a:extLst>
          </p:cNvPr>
          <p:cNvGrpSpPr/>
          <p:nvPr/>
        </p:nvGrpSpPr>
        <p:grpSpPr>
          <a:xfrm>
            <a:off x="4950205" y="2914142"/>
            <a:ext cx="379095" cy="254000"/>
            <a:chOff x="4950205" y="2914142"/>
            <a:chExt cx="379095" cy="254000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4BB85C3-8737-75F3-608B-89C9F3CB40C9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FD4D82D3-8DFB-7FCA-5BD8-A4C2BEA4BC01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1969261" y="4461002"/>
            <a:ext cx="379095" cy="254000"/>
            <a:chOff x="1969261" y="4461002"/>
            <a:chExt cx="379095" cy="2540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8" name="object 11">
            <a:extLst>
              <a:ext uri="{FF2B5EF4-FFF2-40B4-BE49-F238E27FC236}">
                <a16:creationId xmlns:a16="http://schemas.microsoft.com/office/drawing/2014/main" id="{7174DB90-05D6-CD28-0642-4206E2E6BC3A}"/>
              </a:ext>
            </a:extLst>
          </p:cNvPr>
          <p:cNvGrpSpPr/>
          <p:nvPr/>
        </p:nvGrpSpPr>
        <p:grpSpPr>
          <a:xfrm>
            <a:off x="8477250" y="714120"/>
            <a:ext cx="3340100" cy="5621020"/>
            <a:chOff x="8477250" y="714120"/>
            <a:chExt cx="3340100" cy="5621020"/>
          </a:xfrm>
        </p:grpSpPr>
        <p:sp>
          <p:nvSpPr>
            <p:cNvPr id="29" name="object 12">
              <a:extLst>
                <a:ext uri="{FF2B5EF4-FFF2-40B4-BE49-F238E27FC236}">
                  <a16:creationId xmlns:a16="http://schemas.microsoft.com/office/drawing/2014/main" id="{2FCC1036-55FC-9662-73F5-459AC21FBAB9}"/>
                </a:ext>
              </a:extLst>
            </p:cNvPr>
            <p:cNvSpPr/>
            <p:nvPr/>
          </p:nvSpPr>
          <p:spPr>
            <a:xfrm>
              <a:off x="8680450" y="4677536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405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3">
              <a:extLst>
                <a:ext uri="{FF2B5EF4-FFF2-40B4-BE49-F238E27FC236}">
                  <a16:creationId xmlns:a16="http://schemas.microsoft.com/office/drawing/2014/main" id="{06EFAE44-70F1-9AD4-C5C5-31919ADA9905}"/>
                </a:ext>
              </a:extLst>
            </p:cNvPr>
            <p:cNvSpPr/>
            <p:nvPr/>
          </p:nvSpPr>
          <p:spPr>
            <a:xfrm>
              <a:off x="8680450" y="720470"/>
              <a:ext cx="2933700" cy="5608320"/>
            </a:xfrm>
            <a:custGeom>
              <a:avLst/>
              <a:gdLst/>
              <a:ahLst/>
              <a:cxnLst/>
              <a:rect l="l" t="t" r="r" b="b"/>
              <a:pathLst>
                <a:path w="2933700" h="5608320">
                  <a:moveTo>
                    <a:pt x="0" y="4860290"/>
                  </a:moveTo>
                  <a:lnTo>
                    <a:pt x="2933700" y="4860290"/>
                  </a:lnTo>
                </a:path>
                <a:path w="2933700" h="5608320">
                  <a:moveTo>
                    <a:pt x="0" y="5231130"/>
                  </a:moveTo>
                  <a:lnTo>
                    <a:pt x="2933700" y="5231130"/>
                  </a:lnTo>
                </a:path>
                <a:path w="2933700" h="5608320">
                  <a:moveTo>
                    <a:pt x="6350" y="4531106"/>
                  </a:moveTo>
                  <a:lnTo>
                    <a:pt x="6350" y="5608320"/>
                  </a:lnTo>
                </a:path>
                <a:path w="2933700" h="5608320">
                  <a:moveTo>
                    <a:pt x="2927350" y="0"/>
                  </a:moveTo>
                  <a:lnTo>
                    <a:pt x="2927350" y="5608320"/>
                  </a:lnTo>
                </a:path>
                <a:path w="2933700" h="5608320">
                  <a:moveTo>
                    <a:pt x="0" y="3175"/>
                  </a:moveTo>
                  <a:lnTo>
                    <a:pt x="12700" y="31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4">
              <a:extLst>
                <a:ext uri="{FF2B5EF4-FFF2-40B4-BE49-F238E27FC236}">
                  <a16:creationId xmlns:a16="http://schemas.microsoft.com/office/drawing/2014/main" id="{A5A105AB-4135-B2B7-7268-404D5DF563B7}"/>
                </a:ext>
              </a:extLst>
            </p:cNvPr>
            <p:cNvSpPr/>
            <p:nvPr/>
          </p:nvSpPr>
          <p:spPr>
            <a:xfrm>
              <a:off x="8680450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5">
              <a:extLst>
                <a:ext uri="{FF2B5EF4-FFF2-40B4-BE49-F238E27FC236}">
                  <a16:creationId xmlns:a16="http://schemas.microsoft.com/office/drawing/2014/main" id="{6182D0F9-D1E5-02F5-FDC2-05E5F81DEFC8}"/>
                </a:ext>
              </a:extLst>
            </p:cNvPr>
            <p:cNvSpPr/>
            <p:nvPr/>
          </p:nvSpPr>
          <p:spPr>
            <a:xfrm>
              <a:off x="8680450" y="6322441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16">
            <a:extLst>
              <a:ext uri="{FF2B5EF4-FFF2-40B4-BE49-F238E27FC236}">
                <a16:creationId xmlns:a16="http://schemas.microsoft.com/office/drawing/2014/main" id="{92E0C37F-E5C4-155D-8D2E-8E5A835F92C5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47" name="object 17">
            <a:extLst>
              <a:ext uri="{FF2B5EF4-FFF2-40B4-BE49-F238E27FC236}">
                <a16:creationId xmlns:a16="http://schemas.microsoft.com/office/drawing/2014/main" id="{E22D7115-8EA0-9689-E977-3A418AE3673D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8" name="object 20">
            <a:extLst>
              <a:ext uri="{FF2B5EF4-FFF2-40B4-BE49-F238E27FC236}">
                <a16:creationId xmlns:a16="http://schemas.microsoft.com/office/drawing/2014/main" id="{26E6FEBE-476B-65F3-6A23-8A02D3221015}"/>
              </a:ext>
            </a:extLst>
          </p:cNvPr>
          <p:cNvGrpSpPr/>
          <p:nvPr/>
        </p:nvGrpSpPr>
        <p:grpSpPr>
          <a:xfrm>
            <a:off x="8664320" y="714120"/>
            <a:ext cx="2956560" cy="1543050"/>
            <a:chOff x="8664320" y="714120"/>
            <a:chExt cx="2956560" cy="1543050"/>
          </a:xfrm>
        </p:grpSpPr>
        <p:sp>
          <p:nvSpPr>
            <p:cNvPr id="49" name="object 21">
              <a:extLst>
                <a:ext uri="{FF2B5EF4-FFF2-40B4-BE49-F238E27FC236}">
                  <a16:creationId xmlns:a16="http://schemas.microsoft.com/office/drawing/2014/main" id="{49F04392-40D8-80FB-5606-7D8754B1B872}"/>
                </a:ext>
              </a:extLst>
            </p:cNvPr>
            <p:cNvSpPr/>
            <p:nvPr/>
          </p:nvSpPr>
          <p:spPr>
            <a:xfrm>
              <a:off x="8677020" y="726820"/>
              <a:ext cx="2931160" cy="365760"/>
            </a:xfrm>
            <a:custGeom>
              <a:avLst/>
              <a:gdLst/>
              <a:ahLst/>
              <a:cxnLst/>
              <a:rect l="l" t="t" r="r" b="b"/>
              <a:pathLst>
                <a:path w="2931159" h="365759">
                  <a:moveTo>
                    <a:pt x="29307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2">
              <a:extLst>
                <a:ext uri="{FF2B5EF4-FFF2-40B4-BE49-F238E27FC236}">
                  <a16:creationId xmlns:a16="http://schemas.microsoft.com/office/drawing/2014/main" id="{565C0E03-DF18-7D7B-00C0-A5509DCFA859}"/>
                </a:ext>
              </a:extLst>
            </p:cNvPr>
            <p:cNvSpPr/>
            <p:nvPr/>
          </p:nvSpPr>
          <p:spPr>
            <a:xfrm>
              <a:off x="8670670" y="720470"/>
              <a:ext cx="2943860" cy="1530350"/>
            </a:xfrm>
            <a:custGeom>
              <a:avLst/>
              <a:gdLst/>
              <a:ahLst/>
              <a:cxnLst/>
              <a:rect l="l" t="t" r="r" b="b"/>
              <a:pathLst>
                <a:path w="2943859" h="1530350">
                  <a:moveTo>
                    <a:pt x="6350" y="0"/>
                  </a:moveTo>
                  <a:lnTo>
                    <a:pt x="6350" y="1529968"/>
                  </a:lnTo>
                </a:path>
                <a:path w="2943859" h="1530350">
                  <a:moveTo>
                    <a:pt x="2937129" y="0"/>
                  </a:moveTo>
                  <a:lnTo>
                    <a:pt x="2937129" y="1529968"/>
                  </a:lnTo>
                </a:path>
                <a:path w="2943859" h="1530350">
                  <a:moveTo>
                    <a:pt x="0" y="6350"/>
                  </a:moveTo>
                  <a:lnTo>
                    <a:pt x="2943479" y="6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23">
            <a:extLst>
              <a:ext uri="{FF2B5EF4-FFF2-40B4-BE49-F238E27FC236}">
                <a16:creationId xmlns:a16="http://schemas.microsoft.com/office/drawing/2014/main" id="{9E61C30E-BB77-6983-DDF4-C9F920FF719A}"/>
              </a:ext>
            </a:extLst>
          </p:cNvPr>
          <p:cNvSpPr txBox="1"/>
          <p:nvPr/>
        </p:nvSpPr>
        <p:spPr>
          <a:xfrm>
            <a:off x="8683370" y="744728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Main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24">
            <a:extLst>
              <a:ext uri="{FF2B5EF4-FFF2-40B4-BE49-F238E27FC236}">
                <a16:creationId xmlns:a16="http://schemas.microsoft.com/office/drawing/2014/main" id="{41831282-516D-7564-2D54-B95C859C1048}"/>
              </a:ext>
            </a:extLst>
          </p:cNvPr>
          <p:cNvSpPr txBox="1"/>
          <p:nvPr/>
        </p:nvSpPr>
        <p:spPr>
          <a:xfrm>
            <a:off x="8677020" y="1092580"/>
            <a:ext cx="2931160" cy="4095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25">
            <a:extLst>
              <a:ext uri="{FF2B5EF4-FFF2-40B4-BE49-F238E27FC236}">
                <a16:creationId xmlns:a16="http://schemas.microsoft.com/office/drawing/2014/main" id="{2B37E50A-D11A-30C0-E8C0-A0ADF8BFAA19}"/>
              </a:ext>
            </a:extLst>
          </p:cNvPr>
          <p:cNvSpPr txBox="1"/>
          <p:nvPr/>
        </p:nvSpPr>
        <p:spPr>
          <a:xfrm>
            <a:off x="8677020" y="1501647"/>
            <a:ext cx="2931160" cy="3714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26">
            <a:extLst>
              <a:ext uri="{FF2B5EF4-FFF2-40B4-BE49-F238E27FC236}">
                <a16:creationId xmlns:a16="http://schemas.microsoft.com/office/drawing/2014/main" id="{AAF60345-5A65-C88F-1DEE-055CA8DD75CC}"/>
              </a:ext>
            </a:extLst>
          </p:cNvPr>
          <p:cNvSpPr txBox="1"/>
          <p:nvPr/>
        </p:nvSpPr>
        <p:spPr>
          <a:xfrm>
            <a:off x="8677020" y="1872869"/>
            <a:ext cx="2931160" cy="3714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30">
            <a:extLst>
              <a:ext uri="{FF2B5EF4-FFF2-40B4-BE49-F238E27FC236}">
                <a16:creationId xmlns:a16="http://schemas.microsoft.com/office/drawing/2014/main" id="{8A5A5CEE-CB24-8F57-88AE-0AACDE127791}"/>
              </a:ext>
            </a:extLst>
          </p:cNvPr>
          <p:cNvSpPr/>
          <p:nvPr/>
        </p:nvSpPr>
        <p:spPr>
          <a:xfrm>
            <a:off x="8677021" y="2975609"/>
            <a:ext cx="2931160" cy="1130300"/>
          </a:xfrm>
          <a:custGeom>
            <a:avLst/>
            <a:gdLst/>
            <a:ahLst/>
            <a:cxnLst/>
            <a:rect l="l" t="t" r="r" b="b"/>
            <a:pathLst>
              <a:path w="2931159" h="1130300">
                <a:moveTo>
                  <a:pt x="2930779" y="774852"/>
                </a:moveTo>
                <a:lnTo>
                  <a:pt x="0" y="774852"/>
                </a:lnTo>
                <a:lnTo>
                  <a:pt x="0" y="1129919"/>
                </a:lnTo>
                <a:lnTo>
                  <a:pt x="2930779" y="1129919"/>
                </a:lnTo>
                <a:lnTo>
                  <a:pt x="2930779" y="774852"/>
                </a:lnTo>
                <a:close/>
              </a:path>
              <a:path w="2931159" h="1130300">
                <a:moveTo>
                  <a:pt x="2930779" y="0"/>
                </a:moveTo>
                <a:lnTo>
                  <a:pt x="0" y="0"/>
                </a:lnTo>
                <a:lnTo>
                  <a:pt x="0" y="365721"/>
                </a:lnTo>
                <a:lnTo>
                  <a:pt x="0" y="774827"/>
                </a:lnTo>
                <a:lnTo>
                  <a:pt x="2930779" y="774827"/>
                </a:lnTo>
                <a:lnTo>
                  <a:pt x="2930779" y="365760"/>
                </a:lnTo>
                <a:lnTo>
                  <a:pt x="2930779" y="0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1">
            <a:extLst>
              <a:ext uri="{FF2B5EF4-FFF2-40B4-BE49-F238E27FC236}">
                <a16:creationId xmlns:a16="http://schemas.microsoft.com/office/drawing/2014/main" id="{6CEAC540-26D8-99BF-6B7D-CD471ED84050}"/>
              </a:ext>
            </a:extLst>
          </p:cNvPr>
          <p:cNvSpPr txBox="1"/>
          <p:nvPr/>
        </p:nvSpPr>
        <p:spPr>
          <a:xfrm>
            <a:off x="8677020" y="2244089"/>
            <a:ext cx="2931160" cy="365760"/>
          </a:xfrm>
          <a:prstGeom prst="rect">
            <a:avLst/>
          </a:prstGeom>
          <a:solidFill>
            <a:srgbClr val="D6E3BC"/>
          </a:solidFill>
          <a:ln w="12700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32">
            <a:extLst>
              <a:ext uri="{FF2B5EF4-FFF2-40B4-BE49-F238E27FC236}">
                <a16:creationId xmlns:a16="http://schemas.microsoft.com/office/drawing/2014/main" id="{F5BC34CB-69F9-AD3B-3171-6A782D8DE8E6}"/>
              </a:ext>
            </a:extLst>
          </p:cNvPr>
          <p:cNvSpPr txBox="1"/>
          <p:nvPr/>
        </p:nvSpPr>
        <p:spPr>
          <a:xfrm>
            <a:off x="8677020" y="2609850"/>
            <a:ext cx="2931160" cy="365760"/>
          </a:xfrm>
          <a:prstGeom prst="rect">
            <a:avLst/>
          </a:prstGeom>
          <a:solidFill>
            <a:srgbClr val="D6E3BC"/>
          </a:solidFill>
          <a:ln w="12700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33">
            <a:extLst>
              <a:ext uri="{FF2B5EF4-FFF2-40B4-BE49-F238E27FC236}">
                <a16:creationId xmlns:a16="http://schemas.microsoft.com/office/drawing/2014/main" id="{15CD55A0-8421-40E4-34E4-23BE7FA7625B}"/>
              </a:ext>
            </a:extLst>
          </p:cNvPr>
          <p:cNvSpPr txBox="1"/>
          <p:nvPr/>
        </p:nvSpPr>
        <p:spPr>
          <a:xfrm>
            <a:off x="8677020" y="2975610"/>
            <a:ext cx="2931160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foo()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34">
            <a:extLst>
              <a:ext uri="{FF2B5EF4-FFF2-40B4-BE49-F238E27FC236}">
                <a16:creationId xmlns:a16="http://schemas.microsoft.com/office/drawing/2014/main" id="{1208AADF-335B-9558-6DE3-182F3AA11035}"/>
              </a:ext>
            </a:extLst>
          </p:cNvPr>
          <p:cNvSpPr txBox="1"/>
          <p:nvPr/>
        </p:nvSpPr>
        <p:spPr>
          <a:xfrm>
            <a:off x="8677020" y="3341370"/>
            <a:ext cx="2931160" cy="4095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35">
            <a:extLst>
              <a:ext uri="{FF2B5EF4-FFF2-40B4-BE49-F238E27FC236}">
                <a16:creationId xmlns:a16="http://schemas.microsoft.com/office/drawing/2014/main" id="{8C9B7F57-9CA5-88C0-0B49-7A40B35F3F25}"/>
              </a:ext>
            </a:extLst>
          </p:cNvPr>
          <p:cNvSpPr txBox="1"/>
          <p:nvPr/>
        </p:nvSpPr>
        <p:spPr>
          <a:xfrm>
            <a:off x="8677020" y="3750436"/>
            <a:ext cx="2931160" cy="355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Z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36">
            <a:extLst>
              <a:ext uri="{FF2B5EF4-FFF2-40B4-BE49-F238E27FC236}">
                <a16:creationId xmlns:a16="http://schemas.microsoft.com/office/drawing/2014/main" id="{2A772F34-AA05-96C6-7206-B70EAE06BE0C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37">
            <a:extLst>
              <a:ext uri="{FF2B5EF4-FFF2-40B4-BE49-F238E27FC236}">
                <a16:creationId xmlns:a16="http://schemas.microsoft.com/office/drawing/2014/main" id="{6E7D4E73-4AA9-137B-FF22-B6B47F76A129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38">
            <a:extLst>
              <a:ext uri="{FF2B5EF4-FFF2-40B4-BE49-F238E27FC236}">
                <a16:creationId xmlns:a16="http://schemas.microsoft.com/office/drawing/2014/main" id="{89F31EEF-AE06-21C7-93D0-CF44D9E3880F}"/>
              </a:ext>
            </a:extLst>
          </p:cNvPr>
          <p:cNvSpPr/>
          <p:nvPr/>
        </p:nvSpPr>
        <p:spPr>
          <a:xfrm>
            <a:off x="8125968" y="2244851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1"/>
                </a:lnTo>
                <a:lnTo>
                  <a:pt x="398779" y="1880634"/>
                </a:lnTo>
                <a:lnTo>
                  <a:pt x="344804" y="1873678"/>
                </a:lnTo>
                <a:lnTo>
                  <a:pt x="303106" y="1864679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20" y="937278"/>
                </a:lnTo>
                <a:lnTo>
                  <a:pt x="188595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9">
            <a:extLst>
              <a:ext uri="{FF2B5EF4-FFF2-40B4-BE49-F238E27FC236}">
                <a16:creationId xmlns:a16="http://schemas.microsoft.com/office/drawing/2014/main" id="{5DD6F347-D4CB-443B-71EA-67311D7039BE}"/>
              </a:ext>
            </a:extLst>
          </p:cNvPr>
          <p:cNvSpPr txBox="1"/>
          <p:nvPr/>
        </p:nvSpPr>
        <p:spPr>
          <a:xfrm>
            <a:off x="7442072" y="264154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5" name="object 40">
            <a:extLst>
              <a:ext uri="{FF2B5EF4-FFF2-40B4-BE49-F238E27FC236}">
                <a16:creationId xmlns:a16="http://schemas.microsoft.com/office/drawing/2014/main" id="{324D588A-15EA-58D8-246A-A4406B04CBFC}"/>
              </a:ext>
            </a:extLst>
          </p:cNvPr>
          <p:cNvGrpSpPr/>
          <p:nvPr/>
        </p:nvGrpSpPr>
        <p:grpSpPr>
          <a:xfrm>
            <a:off x="8664320" y="4092828"/>
            <a:ext cx="2956560" cy="1171575"/>
            <a:chOff x="8664320" y="4092828"/>
            <a:chExt cx="2956560" cy="1171575"/>
          </a:xfrm>
        </p:grpSpPr>
        <p:sp>
          <p:nvSpPr>
            <p:cNvPr id="66" name="object 41">
              <a:extLst>
                <a:ext uri="{FF2B5EF4-FFF2-40B4-BE49-F238E27FC236}">
                  <a16:creationId xmlns:a16="http://schemas.microsoft.com/office/drawing/2014/main" id="{F31B226C-D4EA-478F-EE99-04149C03E1F4}"/>
                </a:ext>
              </a:extLst>
            </p:cNvPr>
            <p:cNvSpPr/>
            <p:nvPr/>
          </p:nvSpPr>
          <p:spPr>
            <a:xfrm>
              <a:off x="8677021" y="4105528"/>
              <a:ext cx="2931160" cy="775335"/>
            </a:xfrm>
            <a:custGeom>
              <a:avLst/>
              <a:gdLst/>
              <a:ahLst/>
              <a:cxnLst/>
              <a:rect l="l" t="t" r="r" b="b"/>
              <a:pathLst>
                <a:path w="2931159" h="775335">
                  <a:moveTo>
                    <a:pt x="2930779" y="365848"/>
                  </a:moveTo>
                  <a:lnTo>
                    <a:pt x="0" y="365848"/>
                  </a:lnTo>
                  <a:lnTo>
                    <a:pt x="0" y="774954"/>
                  </a:lnTo>
                  <a:lnTo>
                    <a:pt x="2930779" y="774954"/>
                  </a:lnTo>
                  <a:lnTo>
                    <a:pt x="2930779" y="365848"/>
                  </a:lnTo>
                  <a:close/>
                </a:path>
                <a:path w="2931159" h="775335">
                  <a:moveTo>
                    <a:pt x="29307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42">
              <a:extLst>
                <a:ext uri="{FF2B5EF4-FFF2-40B4-BE49-F238E27FC236}">
                  <a16:creationId xmlns:a16="http://schemas.microsoft.com/office/drawing/2014/main" id="{7971CBF4-CEE9-D0D2-589A-16A5A4805CA8}"/>
                </a:ext>
              </a:extLst>
            </p:cNvPr>
            <p:cNvSpPr/>
            <p:nvPr/>
          </p:nvSpPr>
          <p:spPr>
            <a:xfrm>
              <a:off x="8670670" y="4464938"/>
              <a:ext cx="2943860" cy="12700"/>
            </a:xfrm>
            <a:custGeom>
              <a:avLst/>
              <a:gdLst/>
              <a:ahLst/>
              <a:cxnLst/>
              <a:rect l="l" t="t" r="r" b="b"/>
              <a:pathLst>
                <a:path w="2943859" h="12700">
                  <a:moveTo>
                    <a:pt x="0" y="12700"/>
                  </a:moveTo>
                  <a:lnTo>
                    <a:pt x="2943479" y="12700"/>
                  </a:lnTo>
                  <a:lnTo>
                    <a:pt x="294347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43">
              <a:extLst>
                <a:ext uri="{FF2B5EF4-FFF2-40B4-BE49-F238E27FC236}">
                  <a16:creationId xmlns:a16="http://schemas.microsoft.com/office/drawing/2014/main" id="{29F43137-05E3-1C9A-A5AB-14775108A01E}"/>
                </a:ext>
              </a:extLst>
            </p:cNvPr>
            <p:cNvSpPr/>
            <p:nvPr/>
          </p:nvSpPr>
          <p:spPr>
            <a:xfrm>
              <a:off x="8670670" y="4099178"/>
              <a:ext cx="2943860" cy="1158875"/>
            </a:xfrm>
            <a:custGeom>
              <a:avLst/>
              <a:gdLst/>
              <a:ahLst/>
              <a:cxnLst/>
              <a:rect l="l" t="t" r="r" b="b"/>
              <a:pathLst>
                <a:path w="2943859" h="1158875">
                  <a:moveTo>
                    <a:pt x="6350" y="0"/>
                  </a:moveTo>
                  <a:lnTo>
                    <a:pt x="6350" y="1158748"/>
                  </a:lnTo>
                </a:path>
                <a:path w="2943859" h="1158875">
                  <a:moveTo>
                    <a:pt x="2937129" y="0"/>
                  </a:moveTo>
                  <a:lnTo>
                    <a:pt x="2937129" y="1158748"/>
                  </a:lnTo>
                </a:path>
                <a:path w="2943859" h="1158875">
                  <a:moveTo>
                    <a:pt x="0" y="1152398"/>
                  </a:moveTo>
                  <a:lnTo>
                    <a:pt x="2943479" y="11523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44">
            <a:extLst>
              <a:ext uri="{FF2B5EF4-FFF2-40B4-BE49-F238E27FC236}">
                <a16:creationId xmlns:a16="http://schemas.microsoft.com/office/drawing/2014/main" id="{343A77AD-52E8-653F-810E-8F9424BA02E2}"/>
              </a:ext>
            </a:extLst>
          </p:cNvPr>
          <p:cNvSpPr txBox="1"/>
          <p:nvPr/>
        </p:nvSpPr>
        <p:spPr>
          <a:xfrm>
            <a:off x="8683370" y="4124325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 = </a:t>
            </a:r>
            <a:r>
              <a:rPr sz="1800" b="1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45">
            <a:extLst>
              <a:ext uri="{FF2B5EF4-FFF2-40B4-BE49-F238E27FC236}">
                <a16:creationId xmlns:a16="http://schemas.microsoft.com/office/drawing/2014/main" id="{9F0C6ADF-14EF-1082-4CD5-A171E0E34582}"/>
              </a:ext>
            </a:extLst>
          </p:cNvPr>
          <p:cNvSpPr txBox="1"/>
          <p:nvPr/>
        </p:nvSpPr>
        <p:spPr>
          <a:xfrm>
            <a:off x="8683370" y="4490084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foo2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46">
            <a:extLst>
              <a:ext uri="{FF2B5EF4-FFF2-40B4-BE49-F238E27FC236}">
                <a16:creationId xmlns:a16="http://schemas.microsoft.com/office/drawing/2014/main" id="{89E82527-F617-CA57-8FD7-80DF50CA2B40}"/>
              </a:ext>
            </a:extLst>
          </p:cNvPr>
          <p:cNvSpPr txBox="1"/>
          <p:nvPr/>
        </p:nvSpPr>
        <p:spPr>
          <a:xfrm>
            <a:off x="8683370" y="4886833"/>
            <a:ext cx="2918460" cy="358775"/>
          </a:xfrm>
          <a:prstGeom prst="rect">
            <a:avLst/>
          </a:prstGeom>
          <a:solidFill>
            <a:srgbClr val="E6B8B8"/>
          </a:solidFill>
        </p:spPr>
        <p:txBody>
          <a:bodyPr vert="horz" wrap="square" lIns="0" tIns="247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95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2" name="object 48">
            <a:extLst>
              <a:ext uri="{FF2B5EF4-FFF2-40B4-BE49-F238E27FC236}">
                <a16:creationId xmlns:a16="http://schemas.microsoft.com/office/drawing/2014/main" id="{F08392C4-0D8B-1974-A7C7-4A6C5042FC6D}"/>
              </a:ext>
            </a:extLst>
          </p:cNvPr>
          <p:cNvGrpSpPr/>
          <p:nvPr/>
        </p:nvGrpSpPr>
        <p:grpSpPr>
          <a:xfrm>
            <a:off x="8086153" y="3045586"/>
            <a:ext cx="4065904" cy="2211070"/>
            <a:chOff x="8086153" y="3045586"/>
            <a:chExt cx="4065904" cy="2211070"/>
          </a:xfrm>
        </p:grpSpPr>
        <p:sp>
          <p:nvSpPr>
            <p:cNvPr id="73" name="object 49">
              <a:extLst>
                <a:ext uri="{FF2B5EF4-FFF2-40B4-BE49-F238E27FC236}">
                  <a16:creationId xmlns:a16="http://schemas.microsoft.com/office/drawing/2014/main" id="{C61059F0-7FBC-9771-0462-3FB6C6B7683A}"/>
                </a:ext>
              </a:extLst>
            </p:cNvPr>
            <p:cNvSpPr/>
            <p:nvPr/>
          </p:nvSpPr>
          <p:spPr>
            <a:xfrm>
              <a:off x="8090916" y="4119372"/>
              <a:ext cx="533400" cy="1132840"/>
            </a:xfrm>
            <a:custGeom>
              <a:avLst/>
              <a:gdLst/>
              <a:ahLst/>
              <a:cxnLst/>
              <a:rect l="l" t="t" r="r" b="b"/>
              <a:pathLst>
                <a:path w="533400" h="1132839">
                  <a:moveTo>
                    <a:pt x="533400" y="1132331"/>
                  </a:moveTo>
                  <a:lnTo>
                    <a:pt x="462491" y="1130741"/>
                  </a:lnTo>
                  <a:lnTo>
                    <a:pt x="398779" y="1126254"/>
                  </a:lnTo>
                  <a:lnTo>
                    <a:pt x="344804" y="1119298"/>
                  </a:lnTo>
                  <a:lnTo>
                    <a:pt x="303106" y="1110299"/>
                  </a:lnTo>
                  <a:lnTo>
                    <a:pt x="266700" y="1087882"/>
                  </a:lnTo>
                  <a:lnTo>
                    <a:pt x="266700" y="610615"/>
                  </a:lnTo>
                  <a:lnTo>
                    <a:pt x="257175" y="598812"/>
                  </a:lnTo>
                  <a:lnTo>
                    <a:pt x="188595" y="579199"/>
                  </a:lnTo>
                  <a:lnTo>
                    <a:pt x="134620" y="572243"/>
                  </a:lnTo>
                  <a:lnTo>
                    <a:pt x="70908" y="567756"/>
                  </a:lnTo>
                  <a:lnTo>
                    <a:pt x="0" y="566165"/>
                  </a:lnTo>
                  <a:lnTo>
                    <a:pt x="70908" y="564575"/>
                  </a:lnTo>
                  <a:lnTo>
                    <a:pt x="134619" y="560088"/>
                  </a:lnTo>
                  <a:lnTo>
                    <a:pt x="188594" y="553132"/>
                  </a:lnTo>
                  <a:lnTo>
                    <a:pt x="230293" y="544133"/>
                  </a:lnTo>
                  <a:lnTo>
                    <a:pt x="266700" y="521715"/>
                  </a:lnTo>
                  <a:lnTo>
                    <a:pt x="266700" y="44450"/>
                  </a:lnTo>
                  <a:lnTo>
                    <a:pt x="276225" y="32646"/>
                  </a:lnTo>
                  <a:lnTo>
                    <a:pt x="303106" y="22032"/>
                  </a:lnTo>
                  <a:lnTo>
                    <a:pt x="344804" y="13033"/>
                  </a:lnTo>
                  <a:lnTo>
                    <a:pt x="398779" y="6077"/>
                  </a:lnTo>
                  <a:lnTo>
                    <a:pt x="462491" y="1590"/>
                  </a:lnTo>
                  <a:lnTo>
                    <a:pt x="53340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50">
              <a:extLst>
                <a:ext uri="{FF2B5EF4-FFF2-40B4-BE49-F238E27FC236}">
                  <a16:creationId xmlns:a16="http://schemas.microsoft.com/office/drawing/2014/main" id="{AA924EAB-6B92-48B5-17B9-B6FF407043D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5941" y="3045586"/>
              <a:ext cx="685926" cy="167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677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DC3A7-9C1D-C1E9-10EE-D517A2791FC2}"/>
              </a:ext>
            </a:extLst>
          </p:cNvPr>
          <p:cNvSpPr txBox="1"/>
          <p:nvPr/>
        </p:nvSpPr>
        <p:spPr>
          <a:xfrm>
            <a:off x="990600" y="1789789"/>
            <a:ext cx="7561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Lab 2 (Shellshock) due on </a:t>
            </a:r>
            <a:r>
              <a:rPr lang="en-US" sz="3200" b="1" dirty="0"/>
              <a:t>Sunday</a:t>
            </a:r>
            <a:r>
              <a:rPr lang="en-US" sz="3200" dirty="0"/>
              <a:t> 2/19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4D9A8-C766-EF01-238E-D4CAE0505E54}"/>
              </a:ext>
            </a:extLst>
          </p:cNvPr>
          <p:cNvSpPr txBox="1"/>
          <p:nvPr/>
        </p:nvSpPr>
        <p:spPr>
          <a:xfrm>
            <a:off x="990600" y="3259159"/>
            <a:ext cx="100832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VM Issues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Often times, the fastest solution is to create a brand new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Crank up video memory</a:t>
            </a:r>
          </a:p>
        </p:txBody>
      </p:sp>
    </p:spTree>
    <p:extLst>
      <p:ext uri="{BB962C8B-B14F-4D97-AF65-F5344CB8AC3E}">
        <p14:creationId xmlns:p14="http://schemas.microsoft.com/office/powerpoint/2010/main" val="239559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067A0302-F11B-F46F-B9BC-6F98F0447BED}"/>
              </a:ext>
            </a:extLst>
          </p:cNvPr>
          <p:cNvGrpSpPr/>
          <p:nvPr/>
        </p:nvGrpSpPr>
        <p:grpSpPr>
          <a:xfrm>
            <a:off x="4950205" y="2914142"/>
            <a:ext cx="379095" cy="254000"/>
            <a:chOff x="4950205" y="2914142"/>
            <a:chExt cx="379095" cy="254000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4BB85C3-8737-75F3-608B-89C9F3CB40C9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FD4D82D3-8DFB-7FCA-5BD8-A4C2BEA4BC01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422498" y="5580769"/>
            <a:ext cx="379095" cy="254000"/>
            <a:chOff x="1969261" y="4461002"/>
            <a:chExt cx="379095" cy="2540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8" name="object 11">
            <a:extLst>
              <a:ext uri="{FF2B5EF4-FFF2-40B4-BE49-F238E27FC236}">
                <a16:creationId xmlns:a16="http://schemas.microsoft.com/office/drawing/2014/main" id="{7174DB90-05D6-CD28-0642-4206E2E6BC3A}"/>
              </a:ext>
            </a:extLst>
          </p:cNvPr>
          <p:cNvGrpSpPr/>
          <p:nvPr/>
        </p:nvGrpSpPr>
        <p:grpSpPr>
          <a:xfrm>
            <a:off x="8477250" y="714120"/>
            <a:ext cx="3340100" cy="5621020"/>
            <a:chOff x="8477250" y="714120"/>
            <a:chExt cx="3340100" cy="5621020"/>
          </a:xfrm>
        </p:grpSpPr>
        <p:sp>
          <p:nvSpPr>
            <p:cNvPr id="29" name="object 12">
              <a:extLst>
                <a:ext uri="{FF2B5EF4-FFF2-40B4-BE49-F238E27FC236}">
                  <a16:creationId xmlns:a16="http://schemas.microsoft.com/office/drawing/2014/main" id="{2FCC1036-55FC-9662-73F5-459AC21FBAB9}"/>
                </a:ext>
              </a:extLst>
            </p:cNvPr>
            <p:cNvSpPr/>
            <p:nvPr/>
          </p:nvSpPr>
          <p:spPr>
            <a:xfrm>
              <a:off x="8680450" y="4677536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405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3">
              <a:extLst>
                <a:ext uri="{FF2B5EF4-FFF2-40B4-BE49-F238E27FC236}">
                  <a16:creationId xmlns:a16="http://schemas.microsoft.com/office/drawing/2014/main" id="{06EFAE44-70F1-9AD4-C5C5-31919ADA9905}"/>
                </a:ext>
              </a:extLst>
            </p:cNvPr>
            <p:cNvSpPr/>
            <p:nvPr/>
          </p:nvSpPr>
          <p:spPr>
            <a:xfrm>
              <a:off x="8680450" y="720470"/>
              <a:ext cx="2933700" cy="5608320"/>
            </a:xfrm>
            <a:custGeom>
              <a:avLst/>
              <a:gdLst/>
              <a:ahLst/>
              <a:cxnLst/>
              <a:rect l="l" t="t" r="r" b="b"/>
              <a:pathLst>
                <a:path w="2933700" h="5608320">
                  <a:moveTo>
                    <a:pt x="0" y="4860290"/>
                  </a:moveTo>
                  <a:lnTo>
                    <a:pt x="2933700" y="4860290"/>
                  </a:lnTo>
                </a:path>
                <a:path w="2933700" h="5608320">
                  <a:moveTo>
                    <a:pt x="0" y="5231130"/>
                  </a:moveTo>
                  <a:lnTo>
                    <a:pt x="2933700" y="5231130"/>
                  </a:lnTo>
                </a:path>
                <a:path w="2933700" h="5608320">
                  <a:moveTo>
                    <a:pt x="6350" y="4531106"/>
                  </a:moveTo>
                  <a:lnTo>
                    <a:pt x="6350" y="5608320"/>
                  </a:lnTo>
                </a:path>
                <a:path w="2933700" h="5608320">
                  <a:moveTo>
                    <a:pt x="2927350" y="0"/>
                  </a:moveTo>
                  <a:lnTo>
                    <a:pt x="2927350" y="5608320"/>
                  </a:lnTo>
                </a:path>
                <a:path w="2933700" h="5608320">
                  <a:moveTo>
                    <a:pt x="0" y="3175"/>
                  </a:moveTo>
                  <a:lnTo>
                    <a:pt x="12700" y="31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4">
              <a:extLst>
                <a:ext uri="{FF2B5EF4-FFF2-40B4-BE49-F238E27FC236}">
                  <a16:creationId xmlns:a16="http://schemas.microsoft.com/office/drawing/2014/main" id="{A5A105AB-4135-B2B7-7268-404D5DF563B7}"/>
                </a:ext>
              </a:extLst>
            </p:cNvPr>
            <p:cNvSpPr/>
            <p:nvPr/>
          </p:nvSpPr>
          <p:spPr>
            <a:xfrm>
              <a:off x="8680450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5">
              <a:extLst>
                <a:ext uri="{FF2B5EF4-FFF2-40B4-BE49-F238E27FC236}">
                  <a16:creationId xmlns:a16="http://schemas.microsoft.com/office/drawing/2014/main" id="{6182D0F9-D1E5-02F5-FDC2-05E5F81DEFC8}"/>
                </a:ext>
              </a:extLst>
            </p:cNvPr>
            <p:cNvSpPr/>
            <p:nvPr/>
          </p:nvSpPr>
          <p:spPr>
            <a:xfrm>
              <a:off x="8680450" y="6322441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16">
            <a:extLst>
              <a:ext uri="{FF2B5EF4-FFF2-40B4-BE49-F238E27FC236}">
                <a16:creationId xmlns:a16="http://schemas.microsoft.com/office/drawing/2014/main" id="{92E0C37F-E5C4-155D-8D2E-8E5A835F92C5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47" name="object 17">
            <a:extLst>
              <a:ext uri="{FF2B5EF4-FFF2-40B4-BE49-F238E27FC236}">
                <a16:creationId xmlns:a16="http://schemas.microsoft.com/office/drawing/2014/main" id="{E22D7115-8EA0-9689-E977-3A418AE3673D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8" name="object 20">
            <a:extLst>
              <a:ext uri="{FF2B5EF4-FFF2-40B4-BE49-F238E27FC236}">
                <a16:creationId xmlns:a16="http://schemas.microsoft.com/office/drawing/2014/main" id="{26E6FEBE-476B-65F3-6A23-8A02D3221015}"/>
              </a:ext>
            </a:extLst>
          </p:cNvPr>
          <p:cNvGrpSpPr/>
          <p:nvPr/>
        </p:nvGrpSpPr>
        <p:grpSpPr>
          <a:xfrm>
            <a:off x="8664320" y="714120"/>
            <a:ext cx="2956560" cy="1543050"/>
            <a:chOff x="8664320" y="714120"/>
            <a:chExt cx="2956560" cy="1543050"/>
          </a:xfrm>
        </p:grpSpPr>
        <p:sp>
          <p:nvSpPr>
            <p:cNvPr id="49" name="object 21">
              <a:extLst>
                <a:ext uri="{FF2B5EF4-FFF2-40B4-BE49-F238E27FC236}">
                  <a16:creationId xmlns:a16="http://schemas.microsoft.com/office/drawing/2014/main" id="{49F04392-40D8-80FB-5606-7D8754B1B872}"/>
                </a:ext>
              </a:extLst>
            </p:cNvPr>
            <p:cNvSpPr/>
            <p:nvPr/>
          </p:nvSpPr>
          <p:spPr>
            <a:xfrm>
              <a:off x="8677020" y="726820"/>
              <a:ext cx="2931160" cy="365760"/>
            </a:xfrm>
            <a:custGeom>
              <a:avLst/>
              <a:gdLst/>
              <a:ahLst/>
              <a:cxnLst/>
              <a:rect l="l" t="t" r="r" b="b"/>
              <a:pathLst>
                <a:path w="2931159" h="365759">
                  <a:moveTo>
                    <a:pt x="29307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2">
              <a:extLst>
                <a:ext uri="{FF2B5EF4-FFF2-40B4-BE49-F238E27FC236}">
                  <a16:creationId xmlns:a16="http://schemas.microsoft.com/office/drawing/2014/main" id="{565C0E03-DF18-7D7B-00C0-A5509DCFA859}"/>
                </a:ext>
              </a:extLst>
            </p:cNvPr>
            <p:cNvSpPr/>
            <p:nvPr/>
          </p:nvSpPr>
          <p:spPr>
            <a:xfrm>
              <a:off x="8670670" y="720470"/>
              <a:ext cx="2943860" cy="1530350"/>
            </a:xfrm>
            <a:custGeom>
              <a:avLst/>
              <a:gdLst/>
              <a:ahLst/>
              <a:cxnLst/>
              <a:rect l="l" t="t" r="r" b="b"/>
              <a:pathLst>
                <a:path w="2943859" h="1530350">
                  <a:moveTo>
                    <a:pt x="6350" y="0"/>
                  </a:moveTo>
                  <a:lnTo>
                    <a:pt x="6350" y="1529968"/>
                  </a:lnTo>
                </a:path>
                <a:path w="2943859" h="1530350">
                  <a:moveTo>
                    <a:pt x="2937129" y="0"/>
                  </a:moveTo>
                  <a:lnTo>
                    <a:pt x="2937129" y="1529968"/>
                  </a:lnTo>
                </a:path>
                <a:path w="2943859" h="1530350">
                  <a:moveTo>
                    <a:pt x="0" y="6350"/>
                  </a:moveTo>
                  <a:lnTo>
                    <a:pt x="2943479" y="6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23">
            <a:extLst>
              <a:ext uri="{FF2B5EF4-FFF2-40B4-BE49-F238E27FC236}">
                <a16:creationId xmlns:a16="http://schemas.microsoft.com/office/drawing/2014/main" id="{9E61C30E-BB77-6983-DDF4-C9F920FF719A}"/>
              </a:ext>
            </a:extLst>
          </p:cNvPr>
          <p:cNvSpPr txBox="1"/>
          <p:nvPr/>
        </p:nvSpPr>
        <p:spPr>
          <a:xfrm>
            <a:off x="8683370" y="744728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Main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24">
            <a:extLst>
              <a:ext uri="{FF2B5EF4-FFF2-40B4-BE49-F238E27FC236}">
                <a16:creationId xmlns:a16="http://schemas.microsoft.com/office/drawing/2014/main" id="{41831282-516D-7564-2D54-B95C859C1048}"/>
              </a:ext>
            </a:extLst>
          </p:cNvPr>
          <p:cNvSpPr txBox="1"/>
          <p:nvPr/>
        </p:nvSpPr>
        <p:spPr>
          <a:xfrm>
            <a:off x="8677020" y="1092580"/>
            <a:ext cx="2931160" cy="4095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25">
            <a:extLst>
              <a:ext uri="{FF2B5EF4-FFF2-40B4-BE49-F238E27FC236}">
                <a16:creationId xmlns:a16="http://schemas.microsoft.com/office/drawing/2014/main" id="{2B37E50A-D11A-30C0-E8C0-A0ADF8BFAA19}"/>
              </a:ext>
            </a:extLst>
          </p:cNvPr>
          <p:cNvSpPr txBox="1"/>
          <p:nvPr/>
        </p:nvSpPr>
        <p:spPr>
          <a:xfrm>
            <a:off x="8677020" y="1501647"/>
            <a:ext cx="2931160" cy="3714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26">
            <a:extLst>
              <a:ext uri="{FF2B5EF4-FFF2-40B4-BE49-F238E27FC236}">
                <a16:creationId xmlns:a16="http://schemas.microsoft.com/office/drawing/2014/main" id="{AAF60345-5A65-C88F-1DEE-055CA8DD75CC}"/>
              </a:ext>
            </a:extLst>
          </p:cNvPr>
          <p:cNvSpPr txBox="1"/>
          <p:nvPr/>
        </p:nvSpPr>
        <p:spPr>
          <a:xfrm>
            <a:off x="8677020" y="1872869"/>
            <a:ext cx="2931160" cy="3714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30">
            <a:extLst>
              <a:ext uri="{FF2B5EF4-FFF2-40B4-BE49-F238E27FC236}">
                <a16:creationId xmlns:a16="http://schemas.microsoft.com/office/drawing/2014/main" id="{8A5A5CEE-CB24-8F57-88AE-0AACDE127791}"/>
              </a:ext>
            </a:extLst>
          </p:cNvPr>
          <p:cNvSpPr/>
          <p:nvPr/>
        </p:nvSpPr>
        <p:spPr>
          <a:xfrm>
            <a:off x="8677021" y="2975609"/>
            <a:ext cx="2931160" cy="1130300"/>
          </a:xfrm>
          <a:custGeom>
            <a:avLst/>
            <a:gdLst/>
            <a:ahLst/>
            <a:cxnLst/>
            <a:rect l="l" t="t" r="r" b="b"/>
            <a:pathLst>
              <a:path w="2931159" h="1130300">
                <a:moveTo>
                  <a:pt x="2930779" y="774852"/>
                </a:moveTo>
                <a:lnTo>
                  <a:pt x="0" y="774852"/>
                </a:lnTo>
                <a:lnTo>
                  <a:pt x="0" y="1129919"/>
                </a:lnTo>
                <a:lnTo>
                  <a:pt x="2930779" y="1129919"/>
                </a:lnTo>
                <a:lnTo>
                  <a:pt x="2930779" y="774852"/>
                </a:lnTo>
                <a:close/>
              </a:path>
              <a:path w="2931159" h="1130300">
                <a:moveTo>
                  <a:pt x="2930779" y="0"/>
                </a:moveTo>
                <a:lnTo>
                  <a:pt x="0" y="0"/>
                </a:lnTo>
                <a:lnTo>
                  <a:pt x="0" y="365721"/>
                </a:lnTo>
                <a:lnTo>
                  <a:pt x="0" y="774827"/>
                </a:lnTo>
                <a:lnTo>
                  <a:pt x="2930779" y="774827"/>
                </a:lnTo>
                <a:lnTo>
                  <a:pt x="2930779" y="365760"/>
                </a:lnTo>
                <a:lnTo>
                  <a:pt x="2930779" y="0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1">
            <a:extLst>
              <a:ext uri="{FF2B5EF4-FFF2-40B4-BE49-F238E27FC236}">
                <a16:creationId xmlns:a16="http://schemas.microsoft.com/office/drawing/2014/main" id="{6CEAC540-26D8-99BF-6B7D-CD471ED84050}"/>
              </a:ext>
            </a:extLst>
          </p:cNvPr>
          <p:cNvSpPr txBox="1"/>
          <p:nvPr/>
        </p:nvSpPr>
        <p:spPr>
          <a:xfrm>
            <a:off x="8677020" y="2244089"/>
            <a:ext cx="2931160" cy="365760"/>
          </a:xfrm>
          <a:prstGeom prst="rect">
            <a:avLst/>
          </a:prstGeom>
          <a:solidFill>
            <a:srgbClr val="D6E3BC"/>
          </a:solidFill>
          <a:ln w="12700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32">
            <a:extLst>
              <a:ext uri="{FF2B5EF4-FFF2-40B4-BE49-F238E27FC236}">
                <a16:creationId xmlns:a16="http://schemas.microsoft.com/office/drawing/2014/main" id="{F5BC34CB-69F9-AD3B-3171-6A782D8DE8E6}"/>
              </a:ext>
            </a:extLst>
          </p:cNvPr>
          <p:cNvSpPr txBox="1"/>
          <p:nvPr/>
        </p:nvSpPr>
        <p:spPr>
          <a:xfrm>
            <a:off x="8677020" y="2609850"/>
            <a:ext cx="2931160" cy="365760"/>
          </a:xfrm>
          <a:prstGeom prst="rect">
            <a:avLst/>
          </a:prstGeom>
          <a:solidFill>
            <a:srgbClr val="D6E3BC"/>
          </a:solidFill>
          <a:ln w="12700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33">
            <a:extLst>
              <a:ext uri="{FF2B5EF4-FFF2-40B4-BE49-F238E27FC236}">
                <a16:creationId xmlns:a16="http://schemas.microsoft.com/office/drawing/2014/main" id="{15CD55A0-8421-40E4-34E4-23BE7FA7625B}"/>
              </a:ext>
            </a:extLst>
          </p:cNvPr>
          <p:cNvSpPr txBox="1"/>
          <p:nvPr/>
        </p:nvSpPr>
        <p:spPr>
          <a:xfrm>
            <a:off x="8677020" y="2975610"/>
            <a:ext cx="2931160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foo()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34">
            <a:extLst>
              <a:ext uri="{FF2B5EF4-FFF2-40B4-BE49-F238E27FC236}">
                <a16:creationId xmlns:a16="http://schemas.microsoft.com/office/drawing/2014/main" id="{1208AADF-335B-9558-6DE3-182F3AA11035}"/>
              </a:ext>
            </a:extLst>
          </p:cNvPr>
          <p:cNvSpPr txBox="1"/>
          <p:nvPr/>
        </p:nvSpPr>
        <p:spPr>
          <a:xfrm>
            <a:off x="8677020" y="3341370"/>
            <a:ext cx="2931160" cy="4095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35">
            <a:extLst>
              <a:ext uri="{FF2B5EF4-FFF2-40B4-BE49-F238E27FC236}">
                <a16:creationId xmlns:a16="http://schemas.microsoft.com/office/drawing/2014/main" id="{8C9B7F57-9CA5-88C0-0B49-7A40B35F3F25}"/>
              </a:ext>
            </a:extLst>
          </p:cNvPr>
          <p:cNvSpPr txBox="1"/>
          <p:nvPr/>
        </p:nvSpPr>
        <p:spPr>
          <a:xfrm>
            <a:off x="8677020" y="3750436"/>
            <a:ext cx="2931160" cy="355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Z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36">
            <a:extLst>
              <a:ext uri="{FF2B5EF4-FFF2-40B4-BE49-F238E27FC236}">
                <a16:creationId xmlns:a16="http://schemas.microsoft.com/office/drawing/2014/main" id="{2A772F34-AA05-96C6-7206-B70EAE06BE0C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37">
            <a:extLst>
              <a:ext uri="{FF2B5EF4-FFF2-40B4-BE49-F238E27FC236}">
                <a16:creationId xmlns:a16="http://schemas.microsoft.com/office/drawing/2014/main" id="{6E7D4E73-4AA9-137B-FF22-B6B47F76A129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38">
            <a:extLst>
              <a:ext uri="{FF2B5EF4-FFF2-40B4-BE49-F238E27FC236}">
                <a16:creationId xmlns:a16="http://schemas.microsoft.com/office/drawing/2014/main" id="{89F31EEF-AE06-21C7-93D0-CF44D9E3880F}"/>
              </a:ext>
            </a:extLst>
          </p:cNvPr>
          <p:cNvSpPr/>
          <p:nvPr/>
        </p:nvSpPr>
        <p:spPr>
          <a:xfrm>
            <a:off x="8125968" y="2244851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1"/>
                </a:lnTo>
                <a:lnTo>
                  <a:pt x="398779" y="1880634"/>
                </a:lnTo>
                <a:lnTo>
                  <a:pt x="344804" y="1873678"/>
                </a:lnTo>
                <a:lnTo>
                  <a:pt x="303106" y="1864679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20" y="937278"/>
                </a:lnTo>
                <a:lnTo>
                  <a:pt x="188595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9">
            <a:extLst>
              <a:ext uri="{FF2B5EF4-FFF2-40B4-BE49-F238E27FC236}">
                <a16:creationId xmlns:a16="http://schemas.microsoft.com/office/drawing/2014/main" id="{5DD6F347-D4CB-443B-71EA-67311D7039BE}"/>
              </a:ext>
            </a:extLst>
          </p:cNvPr>
          <p:cNvSpPr txBox="1"/>
          <p:nvPr/>
        </p:nvSpPr>
        <p:spPr>
          <a:xfrm>
            <a:off x="7442072" y="264154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5" name="object 40">
            <a:extLst>
              <a:ext uri="{FF2B5EF4-FFF2-40B4-BE49-F238E27FC236}">
                <a16:creationId xmlns:a16="http://schemas.microsoft.com/office/drawing/2014/main" id="{324D588A-15EA-58D8-246A-A4406B04CBFC}"/>
              </a:ext>
            </a:extLst>
          </p:cNvPr>
          <p:cNvGrpSpPr/>
          <p:nvPr/>
        </p:nvGrpSpPr>
        <p:grpSpPr>
          <a:xfrm>
            <a:off x="8664320" y="4092828"/>
            <a:ext cx="2956560" cy="1171575"/>
            <a:chOff x="8664320" y="4092828"/>
            <a:chExt cx="2956560" cy="1171575"/>
          </a:xfrm>
        </p:grpSpPr>
        <p:sp>
          <p:nvSpPr>
            <p:cNvPr id="66" name="object 41">
              <a:extLst>
                <a:ext uri="{FF2B5EF4-FFF2-40B4-BE49-F238E27FC236}">
                  <a16:creationId xmlns:a16="http://schemas.microsoft.com/office/drawing/2014/main" id="{F31B226C-D4EA-478F-EE99-04149C03E1F4}"/>
                </a:ext>
              </a:extLst>
            </p:cNvPr>
            <p:cNvSpPr/>
            <p:nvPr/>
          </p:nvSpPr>
          <p:spPr>
            <a:xfrm>
              <a:off x="8677021" y="4105528"/>
              <a:ext cx="2931160" cy="775335"/>
            </a:xfrm>
            <a:custGeom>
              <a:avLst/>
              <a:gdLst/>
              <a:ahLst/>
              <a:cxnLst/>
              <a:rect l="l" t="t" r="r" b="b"/>
              <a:pathLst>
                <a:path w="2931159" h="775335">
                  <a:moveTo>
                    <a:pt x="2930779" y="365848"/>
                  </a:moveTo>
                  <a:lnTo>
                    <a:pt x="0" y="365848"/>
                  </a:lnTo>
                  <a:lnTo>
                    <a:pt x="0" y="774954"/>
                  </a:lnTo>
                  <a:lnTo>
                    <a:pt x="2930779" y="774954"/>
                  </a:lnTo>
                  <a:lnTo>
                    <a:pt x="2930779" y="365848"/>
                  </a:lnTo>
                  <a:close/>
                </a:path>
                <a:path w="2931159" h="775335">
                  <a:moveTo>
                    <a:pt x="29307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42">
              <a:extLst>
                <a:ext uri="{FF2B5EF4-FFF2-40B4-BE49-F238E27FC236}">
                  <a16:creationId xmlns:a16="http://schemas.microsoft.com/office/drawing/2014/main" id="{7971CBF4-CEE9-D0D2-589A-16A5A4805CA8}"/>
                </a:ext>
              </a:extLst>
            </p:cNvPr>
            <p:cNvSpPr/>
            <p:nvPr/>
          </p:nvSpPr>
          <p:spPr>
            <a:xfrm>
              <a:off x="8670670" y="4464938"/>
              <a:ext cx="2943860" cy="12700"/>
            </a:xfrm>
            <a:custGeom>
              <a:avLst/>
              <a:gdLst/>
              <a:ahLst/>
              <a:cxnLst/>
              <a:rect l="l" t="t" r="r" b="b"/>
              <a:pathLst>
                <a:path w="2943859" h="12700">
                  <a:moveTo>
                    <a:pt x="0" y="12700"/>
                  </a:moveTo>
                  <a:lnTo>
                    <a:pt x="2943479" y="12700"/>
                  </a:lnTo>
                  <a:lnTo>
                    <a:pt x="294347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43">
              <a:extLst>
                <a:ext uri="{FF2B5EF4-FFF2-40B4-BE49-F238E27FC236}">
                  <a16:creationId xmlns:a16="http://schemas.microsoft.com/office/drawing/2014/main" id="{29F43137-05E3-1C9A-A5AB-14775108A01E}"/>
                </a:ext>
              </a:extLst>
            </p:cNvPr>
            <p:cNvSpPr/>
            <p:nvPr/>
          </p:nvSpPr>
          <p:spPr>
            <a:xfrm>
              <a:off x="8670670" y="4099178"/>
              <a:ext cx="2943860" cy="1158875"/>
            </a:xfrm>
            <a:custGeom>
              <a:avLst/>
              <a:gdLst/>
              <a:ahLst/>
              <a:cxnLst/>
              <a:rect l="l" t="t" r="r" b="b"/>
              <a:pathLst>
                <a:path w="2943859" h="1158875">
                  <a:moveTo>
                    <a:pt x="6350" y="0"/>
                  </a:moveTo>
                  <a:lnTo>
                    <a:pt x="6350" y="1158748"/>
                  </a:lnTo>
                </a:path>
                <a:path w="2943859" h="1158875">
                  <a:moveTo>
                    <a:pt x="2937129" y="0"/>
                  </a:moveTo>
                  <a:lnTo>
                    <a:pt x="2937129" y="1158748"/>
                  </a:lnTo>
                </a:path>
                <a:path w="2943859" h="1158875">
                  <a:moveTo>
                    <a:pt x="0" y="1152398"/>
                  </a:moveTo>
                  <a:lnTo>
                    <a:pt x="2943479" y="11523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44">
            <a:extLst>
              <a:ext uri="{FF2B5EF4-FFF2-40B4-BE49-F238E27FC236}">
                <a16:creationId xmlns:a16="http://schemas.microsoft.com/office/drawing/2014/main" id="{343A77AD-52E8-653F-810E-8F9424BA02E2}"/>
              </a:ext>
            </a:extLst>
          </p:cNvPr>
          <p:cNvSpPr txBox="1"/>
          <p:nvPr/>
        </p:nvSpPr>
        <p:spPr>
          <a:xfrm>
            <a:off x="8683370" y="4124325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 = </a:t>
            </a:r>
            <a:r>
              <a:rPr sz="1800" b="1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45">
            <a:extLst>
              <a:ext uri="{FF2B5EF4-FFF2-40B4-BE49-F238E27FC236}">
                <a16:creationId xmlns:a16="http://schemas.microsoft.com/office/drawing/2014/main" id="{9F0C6ADF-14EF-1082-4CD5-A171E0E34582}"/>
              </a:ext>
            </a:extLst>
          </p:cNvPr>
          <p:cNvSpPr txBox="1"/>
          <p:nvPr/>
        </p:nvSpPr>
        <p:spPr>
          <a:xfrm>
            <a:off x="8683370" y="4490084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foo2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46">
            <a:extLst>
              <a:ext uri="{FF2B5EF4-FFF2-40B4-BE49-F238E27FC236}">
                <a16:creationId xmlns:a16="http://schemas.microsoft.com/office/drawing/2014/main" id="{89E82527-F617-CA57-8FD7-80DF50CA2B40}"/>
              </a:ext>
            </a:extLst>
          </p:cNvPr>
          <p:cNvSpPr txBox="1"/>
          <p:nvPr/>
        </p:nvSpPr>
        <p:spPr>
          <a:xfrm>
            <a:off x="8683370" y="4886833"/>
            <a:ext cx="2918460" cy="358775"/>
          </a:xfrm>
          <a:prstGeom prst="rect">
            <a:avLst/>
          </a:prstGeom>
          <a:solidFill>
            <a:srgbClr val="E6B8B8"/>
          </a:solidFill>
        </p:spPr>
        <p:txBody>
          <a:bodyPr vert="horz" wrap="square" lIns="0" tIns="247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95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2" name="object 48">
            <a:extLst>
              <a:ext uri="{FF2B5EF4-FFF2-40B4-BE49-F238E27FC236}">
                <a16:creationId xmlns:a16="http://schemas.microsoft.com/office/drawing/2014/main" id="{F08392C4-0D8B-1974-A7C7-4A6C5042FC6D}"/>
              </a:ext>
            </a:extLst>
          </p:cNvPr>
          <p:cNvGrpSpPr/>
          <p:nvPr/>
        </p:nvGrpSpPr>
        <p:grpSpPr>
          <a:xfrm>
            <a:off x="8086153" y="3045586"/>
            <a:ext cx="4065904" cy="2211070"/>
            <a:chOff x="8086153" y="3045586"/>
            <a:chExt cx="4065904" cy="2211070"/>
          </a:xfrm>
        </p:grpSpPr>
        <p:sp>
          <p:nvSpPr>
            <p:cNvPr id="73" name="object 49">
              <a:extLst>
                <a:ext uri="{FF2B5EF4-FFF2-40B4-BE49-F238E27FC236}">
                  <a16:creationId xmlns:a16="http://schemas.microsoft.com/office/drawing/2014/main" id="{C61059F0-7FBC-9771-0462-3FB6C6B7683A}"/>
                </a:ext>
              </a:extLst>
            </p:cNvPr>
            <p:cNvSpPr/>
            <p:nvPr/>
          </p:nvSpPr>
          <p:spPr>
            <a:xfrm>
              <a:off x="8090916" y="4119372"/>
              <a:ext cx="533400" cy="1132840"/>
            </a:xfrm>
            <a:custGeom>
              <a:avLst/>
              <a:gdLst/>
              <a:ahLst/>
              <a:cxnLst/>
              <a:rect l="l" t="t" r="r" b="b"/>
              <a:pathLst>
                <a:path w="533400" h="1132839">
                  <a:moveTo>
                    <a:pt x="533400" y="1132331"/>
                  </a:moveTo>
                  <a:lnTo>
                    <a:pt x="462491" y="1130741"/>
                  </a:lnTo>
                  <a:lnTo>
                    <a:pt x="398779" y="1126254"/>
                  </a:lnTo>
                  <a:lnTo>
                    <a:pt x="344804" y="1119298"/>
                  </a:lnTo>
                  <a:lnTo>
                    <a:pt x="303106" y="1110299"/>
                  </a:lnTo>
                  <a:lnTo>
                    <a:pt x="266700" y="1087882"/>
                  </a:lnTo>
                  <a:lnTo>
                    <a:pt x="266700" y="610615"/>
                  </a:lnTo>
                  <a:lnTo>
                    <a:pt x="257175" y="598812"/>
                  </a:lnTo>
                  <a:lnTo>
                    <a:pt x="188595" y="579199"/>
                  </a:lnTo>
                  <a:lnTo>
                    <a:pt x="134620" y="572243"/>
                  </a:lnTo>
                  <a:lnTo>
                    <a:pt x="70908" y="567756"/>
                  </a:lnTo>
                  <a:lnTo>
                    <a:pt x="0" y="566165"/>
                  </a:lnTo>
                  <a:lnTo>
                    <a:pt x="70908" y="564575"/>
                  </a:lnTo>
                  <a:lnTo>
                    <a:pt x="134619" y="560088"/>
                  </a:lnTo>
                  <a:lnTo>
                    <a:pt x="188594" y="553132"/>
                  </a:lnTo>
                  <a:lnTo>
                    <a:pt x="230293" y="544133"/>
                  </a:lnTo>
                  <a:lnTo>
                    <a:pt x="266700" y="521715"/>
                  </a:lnTo>
                  <a:lnTo>
                    <a:pt x="266700" y="44450"/>
                  </a:lnTo>
                  <a:lnTo>
                    <a:pt x="276225" y="32646"/>
                  </a:lnTo>
                  <a:lnTo>
                    <a:pt x="303106" y="22032"/>
                  </a:lnTo>
                  <a:lnTo>
                    <a:pt x="344804" y="13033"/>
                  </a:lnTo>
                  <a:lnTo>
                    <a:pt x="398779" y="6077"/>
                  </a:lnTo>
                  <a:lnTo>
                    <a:pt x="462491" y="1590"/>
                  </a:lnTo>
                  <a:lnTo>
                    <a:pt x="53340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50">
              <a:extLst>
                <a:ext uri="{FF2B5EF4-FFF2-40B4-BE49-F238E27FC236}">
                  <a16:creationId xmlns:a16="http://schemas.microsoft.com/office/drawing/2014/main" id="{AA924EAB-6B92-48B5-17B9-B6FF407043D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5941" y="3045586"/>
              <a:ext cx="685926" cy="1676400"/>
            </a:xfrm>
            <a:prstGeom prst="rect">
              <a:avLst/>
            </a:prstGeom>
          </p:spPr>
        </p:pic>
      </p:grpSp>
      <p:sp>
        <p:nvSpPr>
          <p:cNvPr id="2" name="object 44">
            <a:extLst>
              <a:ext uri="{FF2B5EF4-FFF2-40B4-BE49-F238E27FC236}">
                <a16:creationId xmlns:a16="http://schemas.microsoft.com/office/drawing/2014/main" id="{E2131DC6-0CB8-480C-5C23-A08D41C22EB7}"/>
              </a:ext>
            </a:extLst>
          </p:cNvPr>
          <p:cNvSpPr txBox="1"/>
          <p:nvPr/>
        </p:nvSpPr>
        <p:spPr>
          <a:xfrm>
            <a:off x="3059509" y="5328679"/>
            <a:ext cx="43434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finished,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determine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next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instruction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the </a:t>
            </a:r>
            <a:r>
              <a:rPr sz="1800" dirty="0">
                <a:latin typeface="Arial"/>
                <a:cs typeface="Arial"/>
              </a:rPr>
              <a:t>program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is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0137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067A0302-F11B-F46F-B9BC-6F98F0447BED}"/>
              </a:ext>
            </a:extLst>
          </p:cNvPr>
          <p:cNvGrpSpPr/>
          <p:nvPr/>
        </p:nvGrpSpPr>
        <p:grpSpPr>
          <a:xfrm>
            <a:off x="4950205" y="2914142"/>
            <a:ext cx="379095" cy="254000"/>
            <a:chOff x="4950205" y="2914142"/>
            <a:chExt cx="379095" cy="254000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4BB85C3-8737-75F3-608B-89C9F3CB40C9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FD4D82D3-8DFB-7FCA-5BD8-A4C2BEA4BC01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422498" y="5580769"/>
            <a:ext cx="379095" cy="254000"/>
            <a:chOff x="1969261" y="4461002"/>
            <a:chExt cx="379095" cy="2540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8" name="object 11">
            <a:extLst>
              <a:ext uri="{FF2B5EF4-FFF2-40B4-BE49-F238E27FC236}">
                <a16:creationId xmlns:a16="http://schemas.microsoft.com/office/drawing/2014/main" id="{7174DB90-05D6-CD28-0642-4206E2E6BC3A}"/>
              </a:ext>
            </a:extLst>
          </p:cNvPr>
          <p:cNvGrpSpPr/>
          <p:nvPr/>
        </p:nvGrpSpPr>
        <p:grpSpPr>
          <a:xfrm>
            <a:off x="8477250" y="714120"/>
            <a:ext cx="3340100" cy="5621020"/>
            <a:chOff x="8477250" y="714120"/>
            <a:chExt cx="3340100" cy="5621020"/>
          </a:xfrm>
        </p:grpSpPr>
        <p:sp>
          <p:nvSpPr>
            <p:cNvPr id="29" name="object 12">
              <a:extLst>
                <a:ext uri="{FF2B5EF4-FFF2-40B4-BE49-F238E27FC236}">
                  <a16:creationId xmlns:a16="http://schemas.microsoft.com/office/drawing/2014/main" id="{2FCC1036-55FC-9662-73F5-459AC21FBAB9}"/>
                </a:ext>
              </a:extLst>
            </p:cNvPr>
            <p:cNvSpPr/>
            <p:nvPr/>
          </p:nvSpPr>
          <p:spPr>
            <a:xfrm>
              <a:off x="8680450" y="4677536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405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3">
              <a:extLst>
                <a:ext uri="{FF2B5EF4-FFF2-40B4-BE49-F238E27FC236}">
                  <a16:creationId xmlns:a16="http://schemas.microsoft.com/office/drawing/2014/main" id="{06EFAE44-70F1-9AD4-C5C5-31919ADA9905}"/>
                </a:ext>
              </a:extLst>
            </p:cNvPr>
            <p:cNvSpPr/>
            <p:nvPr/>
          </p:nvSpPr>
          <p:spPr>
            <a:xfrm>
              <a:off x="8680450" y="720470"/>
              <a:ext cx="2933700" cy="5608320"/>
            </a:xfrm>
            <a:custGeom>
              <a:avLst/>
              <a:gdLst/>
              <a:ahLst/>
              <a:cxnLst/>
              <a:rect l="l" t="t" r="r" b="b"/>
              <a:pathLst>
                <a:path w="2933700" h="5608320">
                  <a:moveTo>
                    <a:pt x="0" y="4860290"/>
                  </a:moveTo>
                  <a:lnTo>
                    <a:pt x="2933700" y="4860290"/>
                  </a:lnTo>
                </a:path>
                <a:path w="2933700" h="5608320">
                  <a:moveTo>
                    <a:pt x="0" y="5231130"/>
                  </a:moveTo>
                  <a:lnTo>
                    <a:pt x="2933700" y="5231130"/>
                  </a:lnTo>
                </a:path>
                <a:path w="2933700" h="5608320">
                  <a:moveTo>
                    <a:pt x="6350" y="4531106"/>
                  </a:moveTo>
                  <a:lnTo>
                    <a:pt x="6350" y="5608320"/>
                  </a:lnTo>
                </a:path>
                <a:path w="2933700" h="5608320">
                  <a:moveTo>
                    <a:pt x="2927350" y="0"/>
                  </a:moveTo>
                  <a:lnTo>
                    <a:pt x="2927350" y="5608320"/>
                  </a:lnTo>
                </a:path>
                <a:path w="2933700" h="5608320">
                  <a:moveTo>
                    <a:pt x="0" y="3175"/>
                  </a:moveTo>
                  <a:lnTo>
                    <a:pt x="12700" y="31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4">
              <a:extLst>
                <a:ext uri="{FF2B5EF4-FFF2-40B4-BE49-F238E27FC236}">
                  <a16:creationId xmlns:a16="http://schemas.microsoft.com/office/drawing/2014/main" id="{A5A105AB-4135-B2B7-7268-404D5DF563B7}"/>
                </a:ext>
              </a:extLst>
            </p:cNvPr>
            <p:cNvSpPr/>
            <p:nvPr/>
          </p:nvSpPr>
          <p:spPr>
            <a:xfrm>
              <a:off x="8680450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5">
              <a:extLst>
                <a:ext uri="{FF2B5EF4-FFF2-40B4-BE49-F238E27FC236}">
                  <a16:creationId xmlns:a16="http://schemas.microsoft.com/office/drawing/2014/main" id="{6182D0F9-D1E5-02F5-FDC2-05E5F81DEFC8}"/>
                </a:ext>
              </a:extLst>
            </p:cNvPr>
            <p:cNvSpPr/>
            <p:nvPr/>
          </p:nvSpPr>
          <p:spPr>
            <a:xfrm>
              <a:off x="8680450" y="6322441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16">
            <a:extLst>
              <a:ext uri="{FF2B5EF4-FFF2-40B4-BE49-F238E27FC236}">
                <a16:creationId xmlns:a16="http://schemas.microsoft.com/office/drawing/2014/main" id="{92E0C37F-E5C4-155D-8D2E-8E5A835F92C5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47" name="object 17">
            <a:extLst>
              <a:ext uri="{FF2B5EF4-FFF2-40B4-BE49-F238E27FC236}">
                <a16:creationId xmlns:a16="http://schemas.microsoft.com/office/drawing/2014/main" id="{E22D7115-8EA0-9689-E977-3A418AE3673D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8" name="object 20">
            <a:extLst>
              <a:ext uri="{FF2B5EF4-FFF2-40B4-BE49-F238E27FC236}">
                <a16:creationId xmlns:a16="http://schemas.microsoft.com/office/drawing/2014/main" id="{26E6FEBE-476B-65F3-6A23-8A02D3221015}"/>
              </a:ext>
            </a:extLst>
          </p:cNvPr>
          <p:cNvGrpSpPr/>
          <p:nvPr/>
        </p:nvGrpSpPr>
        <p:grpSpPr>
          <a:xfrm>
            <a:off x="8664320" y="714120"/>
            <a:ext cx="2956560" cy="1543050"/>
            <a:chOff x="8664320" y="714120"/>
            <a:chExt cx="2956560" cy="1543050"/>
          </a:xfrm>
        </p:grpSpPr>
        <p:sp>
          <p:nvSpPr>
            <p:cNvPr id="49" name="object 21">
              <a:extLst>
                <a:ext uri="{FF2B5EF4-FFF2-40B4-BE49-F238E27FC236}">
                  <a16:creationId xmlns:a16="http://schemas.microsoft.com/office/drawing/2014/main" id="{49F04392-40D8-80FB-5606-7D8754B1B872}"/>
                </a:ext>
              </a:extLst>
            </p:cNvPr>
            <p:cNvSpPr/>
            <p:nvPr/>
          </p:nvSpPr>
          <p:spPr>
            <a:xfrm>
              <a:off x="8677020" y="726820"/>
              <a:ext cx="2931160" cy="365760"/>
            </a:xfrm>
            <a:custGeom>
              <a:avLst/>
              <a:gdLst/>
              <a:ahLst/>
              <a:cxnLst/>
              <a:rect l="l" t="t" r="r" b="b"/>
              <a:pathLst>
                <a:path w="2931159" h="365759">
                  <a:moveTo>
                    <a:pt x="29307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2">
              <a:extLst>
                <a:ext uri="{FF2B5EF4-FFF2-40B4-BE49-F238E27FC236}">
                  <a16:creationId xmlns:a16="http://schemas.microsoft.com/office/drawing/2014/main" id="{565C0E03-DF18-7D7B-00C0-A5509DCFA859}"/>
                </a:ext>
              </a:extLst>
            </p:cNvPr>
            <p:cNvSpPr/>
            <p:nvPr/>
          </p:nvSpPr>
          <p:spPr>
            <a:xfrm>
              <a:off x="8670670" y="720470"/>
              <a:ext cx="2943860" cy="1530350"/>
            </a:xfrm>
            <a:custGeom>
              <a:avLst/>
              <a:gdLst/>
              <a:ahLst/>
              <a:cxnLst/>
              <a:rect l="l" t="t" r="r" b="b"/>
              <a:pathLst>
                <a:path w="2943859" h="1530350">
                  <a:moveTo>
                    <a:pt x="6350" y="0"/>
                  </a:moveTo>
                  <a:lnTo>
                    <a:pt x="6350" y="1529968"/>
                  </a:lnTo>
                </a:path>
                <a:path w="2943859" h="1530350">
                  <a:moveTo>
                    <a:pt x="2937129" y="0"/>
                  </a:moveTo>
                  <a:lnTo>
                    <a:pt x="2937129" y="1529968"/>
                  </a:lnTo>
                </a:path>
                <a:path w="2943859" h="1530350">
                  <a:moveTo>
                    <a:pt x="0" y="6350"/>
                  </a:moveTo>
                  <a:lnTo>
                    <a:pt x="2943479" y="6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23">
            <a:extLst>
              <a:ext uri="{FF2B5EF4-FFF2-40B4-BE49-F238E27FC236}">
                <a16:creationId xmlns:a16="http://schemas.microsoft.com/office/drawing/2014/main" id="{9E61C30E-BB77-6983-DDF4-C9F920FF719A}"/>
              </a:ext>
            </a:extLst>
          </p:cNvPr>
          <p:cNvSpPr txBox="1"/>
          <p:nvPr/>
        </p:nvSpPr>
        <p:spPr>
          <a:xfrm>
            <a:off x="8683370" y="744728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Main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24">
            <a:extLst>
              <a:ext uri="{FF2B5EF4-FFF2-40B4-BE49-F238E27FC236}">
                <a16:creationId xmlns:a16="http://schemas.microsoft.com/office/drawing/2014/main" id="{41831282-516D-7564-2D54-B95C859C1048}"/>
              </a:ext>
            </a:extLst>
          </p:cNvPr>
          <p:cNvSpPr txBox="1"/>
          <p:nvPr/>
        </p:nvSpPr>
        <p:spPr>
          <a:xfrm>
            <a:off x="8677020" y="1092580"/>
            <a:ext cx="2931160" cy="4095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25">
            <a:extLst>
              <a:ext uri="{FF2B5EF4-FFF2-40B4-BE49-F238E27FC236}">
                <a16:creationId xmlns:a16="http://schemas.microsoft.com/office/drawing/2014/main" id="{2B37E50A-D11A-30C0-E8C0-A0ADF8BFAA19}"/>
              </a:ext>
            </a:extLst>
          </p:cNvPr>
          <p:cNvSpPr txBox="1"/>
          <p:nvPr/>
        </p:nvSpPr>
        <p:spPr>
          <a:xfrm>
            <a:off x="8677020" y="1501647"/>
            <a:ext cx="2931160" cy="3714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26">
            <a:extLst>
              <a:ext uri="{FF2B5EF4-FFF2-40B4-BE49-F238E27FC236}">
                <a16:creationId xmlns:a16="http://schemas.microsoft.com/office/drawing/2014/main" id="{AAF60345-5A65-C88F-1DEE-055CA8DD75CC}"/>
              </a:ext>
            </a:extLst>
          </p:cNvPr>
          <p:cNvSpPr txBox="1"/>
          <p:nvPr/>
        </p:nvSpPr>
        <p:spPr>
          <a:xfrm>
            <a:off x="8677020" y="1872869"/>
            <a:ext cx="2931160" cy="3714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30">
            <a:extLst>
              <a:ext uri="{FF2B5EF4-FFF2-40B4-BE49-F238E27FC236}">
                <a16:creationId xmlns:a16="http://schemas.microsoft.com/office/drawing/2014/main" id="{8A5A5CEE-CB24-8F57-88AE-0AACDE127791}"/>
              </a:ext>
            </a:extLst>
          </p:cNvPr>
          <p:cNvSpPr/>
          <p:nvPr/>
        </p:nvSpPr>
        <p:spPr>
          <a:xfrm>
            <a:off x="8677021" y="2975609"/>
            <a:ext cx="2931160" cy="1130300"/>
          </a:xfrm>
          <a:custGeom>
            <a:avLst/>
            <a:gdLst/>
            <a:ahLst/>
            <a:cxnLst/>
            <a:rect l="l" t="t" r="r" b="b"/>
            <a:pathLst>
              <a:path w="2931159" h="1130300">
                <a:moveTo>
                  <a:pt x="2930779" y="774852"/>
                </a:moveTo>
                <a:lnTo>
                  <a:pt x="0" y="774852"/>
                </a:lnTo>
                <a:lnTo>
                  <a:pt x="0" y="1129919"/>
                </a:lnTo>
                <a:lnTo>
                  <a:pt x="2930779" y="1129919"/>
                </a:lnTo>
                <a:lnTo>
                  <a:pt x="2930779" y="774852"/>
                </a:lnTo>
                <a:close/>
              </a:path>
              <a:path w="2931159" h="1130300">
                <a:moveTo>
                  <a:pt x="2930779" y="0"/>
                </a:moveTo>
                <a:lnTo>
                  <a:pt x="0" y="0"/>
                </a:lnTo>
                <a:lnTo>
                  <a:pt x="0" y="365721"/>
                </a:lnTo>
                <a:lnTo>
                  <a:pt x="0" y="774827"/>
                </a:lnTo>
                <a:lnTo>
                  <a:pt x="2930779" y="774827"/>
                </a:lnTo>
                <a:lnTo>
                  <a:pt x="2930779" y="365760"/>
                </a:lnTo>
                <a:lnTo>
                  <a:pt x="2930779" y="0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1">
            <a:extLst>
              <a:ext uri="{FF2B5EF4-FFF2-40B4-BE49-F238E27FC236}">
                <a16:creationId xmlns:a16="http://schemas.microsoft.com/office/drawing/2014/main" id="{6CEAC540-26D8-99BF-6B7D-CD471ED84050}"/>
              </a:ext>
            </a:extLst>
          </p:cNvPr>
          <p:cNvSpPr txBox="1"/>
          <p:nvPr/>
        </p:nvSpPr>
        <p:spPr>
          <a:xfrm>
            <a:off x="8677020" y="2244089"/>
            <a:ext cx="2931160" cy="365760"/>
          </a:xfrm>
          <a:prstGeom prst="rect">
            <a:avLst/>
          </a:prstGeom>
          <a:solidFill>
            <a:srgbClr val="D6E3BC"/>
          </a:solidFill>
          <a:ln w="12700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32">
            <a:extLst>
              <a:ext uri="{FF2B5EF4-FFF2-40B4-BE49-F238E27FC236}">
                <a16:creationId xmlns:a16="http://schemas.microsoft.com/office/drawing/2014/main" id="{F5BC34CB-69F9-AD3B-3171-6A782D8DE8E6}"/>
              </a:ext>
            </a:extLst>
          </p:cNvPr>
          <p:cNvSpPr txBox="1"/>
          <p:nvPr/>
        </p:nvSpPr>
        <p:spPr>
          <a:xfrm>
            <a:off x="8677020" y="2609850"/>
            <a:ext cx="2931160" cy="365760"/>
          </a:xfrm>
          <a:prstGeom prst="rect">
            <a:avLst/>
          </a:prstGeom>
          <a:solidFill>
            <a:srgbClr val="D6E3BC"/>
          </a:solidFill>
          <a:ln w="12700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33">
            <a:extLst>
              <a:ext uri="{FF2B5EF4-FFF2-40B4-BE49-F238E27FC236}">
                <a16:creationId xmlns:a16="http://schemas.microsoft.com/office/drawing/2014/main" id="{15CD55A0-8421-40E4-34E4-23BE7FA7625B}"/>
              </a:ext>
            </a:extLst>
          </p:cNvPr>
          <p:cNvSpPr txBox="1"/>
          <p:nvPr/>
        </p:nvSpPr>
        <p:spPr>
          <a:xfrm>
            <a:off x="8677020" y="2975610"/>
            <a:ext cx="2931160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foo()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34">
            <a:extLst>
              <a:ext uri="{FF2B5EF4-FFF2-40B4-BE49-F238E27FC236}">
                <a16:creationId xmlns:a16="http://schemas.microsoft.com/office/drawing/2014/main" id="{1208AADF-335B-9558-6DE3-182F3AA11035}"/>
              </a:ext>
            </a:extLst>
          </p:cNvPr>
          <p:cNvSpPr txBox="1"/>
          <p:nvPr/>
        </p:nvSpPr>
        <p:spPr>
          <a:xfrm>
            <a:off x="8677020" y="3341370"/>
            <a:ext cx="2931160" cy="4095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35">
            <a:extLst>
              <a:ext uri="{FF2B5EF4-FFF2-40B4-BE49-F238E27FC236}">
                <a16:creationId xmlns:a16="http://schemas.microsoft.com/office/drawing/2014/main" id="{8C9B7F57-9CA5-88C0-0B49-7A40B35F3F25}"/>
              </a:ext>
            </a:extLst>
          </p:cNvPr>
          <p:cNvSpPr txBox="1"/>
          <p:nvPr/>
        </p:nvSpPr>
        <p:spPr>
          <a:xfrm>
            <a:off x="8677020" y="3750436"/>
            <a:ext cx="2931160" cy="355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Z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36">
            <a:extLst>
              <a:ext uri="{FF2B5EF4-FFF2-40B4-BE49-F238E27FC236}">
                <a16:creationId xmlns:a16="http://schemas.microsoft.com/office/drawing/2014/main" id="{2A772F34-AA05-96C6-7206-B70EAE06BE0C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37">
            <a:extLst>
              <a:ext uri="{FF2B5EF4-FFF2-40B4-BE49-F238E27FC236}">
                <a16:creationId xmlns:a16="http://schemas.microsoft.com/office/drawing/2014/main" id="{6E7D4E73-4AA9-137B-FF22-B6B47F76A129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38">
            <a:extLst>
              <a:ext uri="{FF2B5EF4-FFF2-40B4-BE49-F238E27FC236}">
                <a16:creationId xmlns:a16="http://schemas.microsoft.com/office/drawing/2014/main" id="{89F31EEF-AE06-21C7-93D0-CF44D9E3880F}"/>
              </a:ext>
            </a:extLst>
          </p:cNvPr>
          <p:cNvSpPr/>
          <p:nvPr/>
        </p:nvSpPr>
        <p:spPr>
          <a:xfrm>
            <a:off x="8125968" y="2244851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1"/>
                </a:lnTo>
                <a:lnTo>
                  <a:pt x="398779" y="1880634"/>
                </a:lnTo>
                <a:lnTo>
                  <a:pt x="344804" y="1873678"/>
                </a:lnTo>
                <a:lnTo>
                  <a:pt x="303106" y="1864679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20" y="937278"/>
                </a:lnTo>
                <a:lnTo>
                  <a:pt x="188595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9">
            <a:extLst>
              <a:ext uri="{FF2B5EF4-FFF2-40B4-BE49-F238E27FC236}">
                <a16:creationId xmlns:a16="http://schemas.microsoft.com/office/drawing/2014/main" id="{5DD6F347-D4CB-443B-71EA-67311D7039BE}"/>
              </a:ext>
            </a:extLst>
          </p:cNvPr>
          <p:cNvSpPr txBox="1"/>
          <p:nvPr/>
        </p:nvSpPr>
        <p:spPr>
          <a:xfrm>
            <a:off x="7442072" y="264154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5" name="object 40">
            <a:extLst>
              <a:ext uri="{FF2B5EF4-FFF2-40B4-BE49-F238E27FC236}">
                <a16:creationId xmlns:a16="http://schemas.microsoft.com/office/drawing/2014/main" id="{324D588A-15EA-58D8-246A-A4406B04CBFC}"/>
              </a:ext>
            </a:extLst>
          </p:cNvPr>
          <p:cNvGrpSpPr/>
          <p:nvPr/>
        </p:nvGrpSpPr>
        <p:grpSpPr>
          <a:xfrm>
            <a:off x="8664320" y="4092828"/>
            <a:ext cx="2956560" cy="1171575"/>
            <a:chOff x="8664320" y="4092828"/>
            <a:chExt cx="2956560" cy="1171575"/>
          </a:xfrm>
        </p:grpSpPr>
        <p:sp>
          <p:nvSpPr>
            <p:cNvPr id="66" name="object 41">
              <a:extLst>
                <a:ext uri="{FF2B5EF4-FFF2-40B4-BE49-F238E27FC236}">
                  <a16:creationId xmlns:a16="http://schemas.microsoft.com/office/drawing/2014/main" id="{F31B226C-D4EA-478F-EE99-04149C03E1F4}"/>
                </a:ext>
              </a:extLst>
            </p:cNvPr>
            <p:cNvSpPr/>
            <p:nvPr/>
          </p:nvSpPr>
          <p:spPr>
            <a:xfrm>
              <a:off x="8677021" y="4105528"/>
              <a:ext cx="2931160" cy="775335"/>
            </a:xfrm>
            <a:custGeom>
              <a:avLst/>
              <a:gdLst/>
              <a:ahLst/>
              <a:cxnLst/>
              <a:rect l="l" t="t" r="r" b="b"/>
              <a:pathLst>
                <a:path w="2931159" h="775335">
                  <a:moveTo>
                    <a:pt x="2930779" y="365848"/>
                  </a:moveTo>
                  <a:lnTo>
                    <a:pt x="0" y="365848"/>
                  </a:lnTo>
                  <a:lnTo>
                    <a:pt x="0" y="774954"/>
                  </a:lnTo>
                  <a:lnTo>
                    <a:pt x="2930779" y="774954"/>
                  </a:lnTo>
                  <a:lnTo>
                    <a:pt x="2930779" y="365848"/>
                  </a:lnTo>
                  <a:close/>
                </a:path>
                <a:path w="2931159" h="775335">
                  <a:moveTo>
                    <a:pt x="29307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42">
              <a:extLst>
                <a:ext uri="{FF2B5EF4-FFF2-40B4-BE49-F238E27FC236}">
                  <a16:creationId xmlns:a16="http://schemas.microsoft.com/office/drawing/2014/main" id="{7971CBF4-CEE9-D0D2-589A-16A5A4805CA8}"/>
                </a:ext>
              </a:extLst>
            </p:cNvPr>
            <p:cNvSpPr/>
            <p:nvPr/>
          </p:nvSpPr>
          <p:spPr>
            <a:xfrm>
              <a:off x="8670670" y="4464938"/>
              <a:ext cx="2943860" cy="12700"/>
            </a:xfrm>
            <a:custGeom>
              <a:avLst/>
              <a:gdLst/>
              <a:ahLst/>
              <a:cxnLst/>
              <a:rect l="l" t="t" r="r" b="b"/>
              <a:pathLst>
                <a:path w="2943859" h="12700">
                  <a:moveTo>
                    <a:pt x="0" y="12700"/>
                  </a:moveTo>
                  <a:lnTo>
                    <a:pt x="2943479" y="12700"/>
                  </a:lnTo>
                  <a:lnTo>
                    <a:pt x="294347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43">
              <a:extLst>
                <a:ext uri="{FF2B5EF4-FFF2-40B4-BE49-F238E27FC236}">
                  <a16:creationId xmlns:a16="http://schemas.microsoft.com/office/drawing/2014/main" id="{29F43137-05E3-1C9A-A5AB-14775108A01E}"/>
                </a:ext>
              </a:extLst>
            </p:cNvPr>
            <p:cNvSpPr/>
            <p:nvPr/>
          </p:nvSpPr>
          <p:spPr>
            <a:xfrm>
              <a:off x="8670670" y="4099178"/>
              <a:ext cx="2943860" cy="1158875"/>
            </a:xfrm>
            <a:custGeom>
              <a:avLst/>
              <a:gdLst/>
              <a:ahLst/>
              <a:cxnLst/>
              <a:rect l="l" t="t" r="r" b="b"/>
              <a:pathLst>
                <a:path w="2943859" h="1158875">
                  <a:moveTo>
                    <a:pt x="6350" y="0"/>
                  </a:moveTo>
                  <a:lnTo>
                    <a:pt x="6350" y="1158748"/>
                  </a:lnTo>
                </a:path>
                <a:path w="2943859" h="1158875">
                  <a:moveTo>
                    <a:pt x="2937129" y="0"/>
                  </a:moveTo>
                  <a:lnTo>
                    <a:pt x="2937129" y="1158748"/>
                  </a:lnTo>
                </a:path>
                <a:path w="2943859" h="1158875">
                  <a:moveTo>
                    <a:pt x="0" y="1152398"/>
                  </a:moveTo>
                  <a:lnTo>
                    <a:pt x="2943479" y="11523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44">
            <a:extLst>
              <a:ext uri="{FF2B5EF4-FFF2-40B4-BE49-F238E27FC236}">
                <a16:creationId xmlns:a16="http://schemas.microsoft.com/office/drawing/2014/main" id="{343A77AD-52E8-653F-810E-8F9424BA02E2}"/>
              </a:ext>
            </a:extLst>
          </p:cNvPr>
          <p:cNvSpPr txBox="1"/>
          <p:nvPr/>
        </p:nvSpPr>
        <p:spPr>
          <a:xfrm>
            <a:off x="8683370" y="4124325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 = </a:t>
            </a:r>
            <a:r>
              <a:rPr sz="1800" b="1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45">
            <a:extLst>
              <a:ext uri="{FF2B5EF4-FFF2-40B4-BE49-F238E27FC236}">
                <a16:creationId xmlns:a16="http://schemas.microsoft.com/office/drawing/2014/main" id="{9F0C6ADF-14EF-1082-4CD5-A171E0E34582}"/>
              </a:ext>
            </a:extLst>
          </p:cNvPr>
          <p:cNvSpPr txBox="1"/>
          <p:nvPr/>
        </p:nvSpPr>
        <p:spPr>
          <a:xfrm>
            <a:off x="8683370" y="4490084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foo2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46">
            <a:extLst>
              <a:ext uri="{FF2B5EF4-FFF2-40B4-BE49-F238E27FC236}">
                <a16:creationId xmlns:a16="http://schemas.microsoft.com/office/drawing/2014/main" id="{89E82527-F617-CA57-8FD7-80DF50CA2B40}"/>
              </a:ext>
            </a:extLst>
          </p:cNvPr>
          <p:cNvSpPr txBox="1"/>
          <p:nvPr/>
        </p:nvSpPr>
        <p:spPr>
          <a:xfrm>
            <a:off x="8683370" y="4886833"/>
            <a:ext cx="2918460" cy="358775"/>
          </a:xfrm>
          <a:prstGeom prst="rect">
            <a:avLst/>
          </a:prstGeom>
          <a:solidFill>
            <a:srgbClr val="E6B8B8"/>
          </a:solidFill>
        </p:spPr>
        <p:txBody>
          <a:bodyPr vert="horz" wrap="square" lIns="0" tIns="247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95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2" name="object 48">
            <a:extLst>
              <a:ext uri="{FF2B5EF4-FFF2-40B4-BE49-F238E27FC236}">
                <a16:creationId xmlns:a16="http://schemas.microsoft.com/office/drawing/2014/main" id="{F08392C4-0D8B-1974-A7C7-4A6C5042FC6D}"/>
              </a:ext>
            </a:extLst>
          </p:cNvPr>
          <p:cNvGrpSpPr/>
          <p:nvPr/>
        </p:nvGrpSpPr>
        <p:grpSpPr>
          <a:xfrm>
            <a:off x="8086153" y="3045586"/>
            <a:ext cx="4065904" cy="2211070"/>
            <a:chOff x="8086153" y="3045586"/>
            <a:chExt cx="4065904" cy="2211070"/>
          </a:xfrm>
        </p:grpSpPr>
        <p:sp>
          <p:nvSpPr>
            <p:cNvPr id="73" name="object 49">
              <a:extLst>
                <a:ext uri="{FF2B5EF4-FFF2-40B4-BE49-F238E27FC236}">
                  <a16:creationId xmlns:a16="http://schemas.microsoft.com/office/drawing/2014/main" id="{C61059F0-7FBC-9771-0462-3FB6C6B7683A}"/>
                </a:ext>
              </a:extLst>
            </p:cNvPr>
            <p:cNvSpPr/>
            <p:nvPr/>
          </p:nvSpPr>
          <p:spPr>
            <a:xfrm>
              <a:off x="8090916" y="4119372"/>
              <a:ext cx="533400" cy="1132840"/>
            </a:xfrm>
            <a:custGeom>
              <a:avLst/>
              <a:gdLst/>
              <a:ahLst/>
              <a:cxnLst/>
              <a:rect l="l" t="t" r="r" b="b"/>
              <a:pathLst>
                <a:path w="533400" h="1132839">
                  <a:moveTo>
                    <a:pt x="533400" y="1132331"/>
                  </a:moveTo>
                  <a:lnTo>
                    <a:pt x="462491" y="1130741"/>
                  </a:lnTo>
                  <a:lnTo>
                    <a:pt x="398779" y="1126254"/>
                  </a:lnTo>
                  <a:lnTo>
                    <a:pt x="344804" y="1119298"/>
                  </a:lnTo>
                  <a:lnTo>
                    <a:pt x="303106" y="1110299"/>
                  </a:lnTo>
                  <a:lnTo>
                    <a:pt x="266700" y="1087882"/>
                  </a:lnTo>
                  <a:lnTo>
                    <a:pt x="266700" y="610615"/>
                  </a:lnTo>
                  <a:lnTo>
                    <a:pt x="257175" y="598812"/>
                  </a:lnTo>
                  <a:lnTo>
                    <a:pt x="188595" y="579199"/>
                  </a:lnTo>
                  <a:lnTo>
                    <a:pt x="134620" y="572243"/>
                  </a:lnTo>
                  <a:lnTo>
                    <a:pt x="70908" y="567756"/>
                  </a:lnTo>
                  <a:lnTo>
                    <a:pt x="0" y="566165"/>
                  </a:lnTo>
                  <a:lnTo>
                    <a:pt x="70908" y="564575"/>
                  </a:lnTo>
                  <a:lnTo>
                    <a:pt x="134619" y="560088"/>
                  </a:lnTo>
                  <a:lnTo>
                    <a:pt x="188594" y="553132"/>
                  </a:lnTo>
                  <a:lnTo>
                    <a:pt x="230293" y="544133"/>
                  </a:lnTo>
                  <a:lnTo>
                    <a:pt x="266700" y="521715"/>
                  </a:lnTo>
                  <a:lnTo>
                    <a:pt x="266700" y="44450"/>
                  </a:lnTo>
                  <a:lnTo>
                    <a:pt x="276225" y="32646"/>
                  </a:lnTo>
                  <a:lnTo>
                    <a:pt x="303106" y="22032"/>
                  </a:lnTo>
                  <a:lnTo>
                    <a:pt x="344804" y="13033"/>
                  </a:lnTo>
                  <a:lnTo>
                    <a:pt x="398779" y="6077"/>
                  </a:lnTo>
                  <a:lnTo>
                    <a:pt x="462491" y="1590"/>
                  </a:lnTo>
                  <a:lnTo>
                    <a:pt x="53340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50">
              <a:extLst>
                <a:ext uri="{FF2B5EF4-FFF2-40B4-BE49-F238E27FC236}">
                  <a16:creationId xmlns:a16="http://schemas.microsoft.com/office/drawing/2014/main" id="{AA924EAB-6B92-48B5-17B9-B6FF407043D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5941" y="3045586"/>
              <a:ext cx="685926" cy="1676400"/>
            </a:xfrm>
            <a:prstGeom prst="rect">
              <a:avLst/>
            </a:prstGeom>
          </p:spPr>
        </p:pic>
      </p:grpSp>
      <p:sp>
        <p:nvSpPr>
          <p:cNvPr id="2" name="object 44">
            <a:extLst>
              <a:ext uri="{FF2B5EF4-FFF2-40B4-BE49-F238E27FC236}">
                <a16:creationId xmlns:a16="http://schemas.microsoft.com/office/drawing/2014/main" id="{E2131DC6-0CB8-480C-5C23-A08D41C22EB7}"/>
              </a:ext>
            </a:extLst>
          </p:cNvPr>
          <p:cNvSpPr txBox="1"/>
          <p:nvPr/>
        </p:nvSpPr>
        <p:spPr>
          <a:xfrm>
            <a:off x="3059508" y="5328679"/>
            <a:ext cx="5275959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finished,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determine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next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instruction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the </a:t>
            </a:r>
            <a:r>
              <a:rPr sz="1800" dirty="0">
                <a:latin typeface="Arial"/>
                <a:cs typeface="Arial"/>
              </a:rPr>
              <a:t>program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is</a:t>
            </a:r>
            <a:endParaRPr lang="en-US" sz="1800" spc="-25" dirty="0">
              <a:latin typeface="Arial"/>
              <a:cs typeface="Arial"/>
            </a:endParaRPr>
          </a:p>
          <a:p>
            <a:pPr marL="12700" marR="5080">
              <a:spcBef>
                <a:spcPts val="100"/>
              </a:spcBef>
            </a:pPr>
            <a:r>
              <a:rPr lang="en-US" sz="1800" b="1" dirty="0">
                <a:latin typeface="Arial"/>
                <a:cs typeface="Arial"/>
              </a:rPr>
              <a:t>Look</a:t>
            </a:r>
            <a:r>
              <a:rPr lang="en-US" sz="1800" b="1" spc="-30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at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the</a:t>
            </a:r>
            <a:r>
              <a:rPr lang="en-US" sz="1800" b="1" spc="-15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return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address</a:t>
            </a:r>
            <a:r>
              <a:rPr lang="en-US" sz="1800" b="1" spc="-15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in</a:t>
            </a:r>
            <a:r>
              <a:rPr lang="en-US" sz="1800" b="1" spc="-25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the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stack</a:t>
            </a:r>
            <a:r>
              <a:rPr lang="en-US" sz="1800" b="1" spc="-5" dirty="0">
                <a:latin typeface="Arial"/>
                <a:cs typeface="Arial"/>
              </a:rPr>
              <a:t> </a:t>
            </a:r>
            <a:r>
              <a:rPr lang="en-US" sz="1800" b="1" spc="-10" dirty="0">
                <a:latin typeface="Arial"/>
                <a:cs typeface="Arial"/>
              </a:rPr>
              <a:t>frame!</a:t>
            </a:r>
            <a:endParaRPr lang="en-US" sz="1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4999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067A0302-F11B-F46F-B9BC-6F98F0447BED}"/>
              </a:ext>
            </a:extLst>
          </p:cNvPr>
          <p:cNvGrpSpPr/>
          <p:nvPr/>
        </p:nvGrpSpPr>
        <p:grpSpPr>
          <a:xfrm>
            <a:off x="4950205" y="2914142"/>
            <a:ext cx="379095" cy="254000"/>
            <a:chOff x="4950205" y="2914142"/>
            <a:chExt cx="379095" cy="254000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4BB85C3-8737-75F3-608B-89C9F3CB40C9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FD4D82D3-8DFB-7FCA-5BD8-A4C2BEA4BC01}"/>
                </a:ext>
              </a:extLst>
            </p:cNvPr>
            <p:cNvSpPr/>
            <p:nvPr/>
          </p:nvSpPr>
          <p:spPr>
            <a:xfrm>
              <a:off x="4962905" y="292684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5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422498" y="5580769"/>
            <a:ext cx="379095" cy="254000"/>
            <a:chOff x="1969261" y="4461002"/>
            <a:chExt cx="379095" cy="2540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28" name="object 11">
            <a:extLst>
              <a:ext uri="{FF2B5EF4-FFF2-40B4-BE49-F238E27FC236}">
                <a16:creationId xmlns:a16="http://schemas.microsoft.com/office/drawing/2014/main" id="{7174DB90-05D6-CD28-0642-4206E2E6BC3A}"/>
              </a:ext>
            </a:extLst>
          </p:cNvPr>
          <p:cNvGrpSpPr/>
          <p:nvPr/>
        </p:nvGrpSpPr>
        <p:grpSpPr>
          <a:xfrm>
            <a:off x="8477250" y="714120"/>
            <a:ext cx="3340100" cy="5621020"/>
            <a:chOff x="8477250" y="714120"/>
            <a:chExt cx="3340100" cy="5621020"/>
          </a:xfrm>
        </p:grpSpPr>
        <p:sp>
          <p:nvSpPr>
            <p:cNvPr id="29" name="object 12">
              <a:extLst>
                <a:ext uri="{FF2B5EF4-FFF2-40B4-BE49-F238E27FC236}">
                  <a16:creationId xmlns:a16="http://schemas.microsoft.com/office/drawing/2014/main" id="{2FCC1036-55FC-9662-73F5-459AC21FBAB9}"/>
                </a:ext>
              </a:extLst>
            </p:cNvPr>
            <p:cNvSpPr/>
            <p:nvPr/>
          </p:nvSpPr>
          <p:spPr>
            <a:xfrm>
              <a:off x="8680450" y="4677536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405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3">
              <a:extLst>
                <a:ext uri="{FF2B5EF4-FFF2-40B4-BE49-F238E27FC236}">
                  <a16:creationId xmlns:a16="http://schemas.microsoft.com/office/drawing/2014/main" id="{06EFAE44-70F1-9AD4-C5C5-31919ADA9905}"/>
                </a:ext>
              </a:extLst>
            </p:cNvPr>
            <p:cNvSpPr/>
            <p:nvPr/>
          </p:nvSpPr>
          <p:spPr>
            <a:xfrm>
              <a:off x="8680450" y="720470"/>
              <a:ext cx="2933700" cy="5608320"/>
            </a:xfrm>
            <a:custGeom>
              <a:avLst/>
              <a:gdLst/>
              <a:ahLst/>
              <a:cxnLst/>
              <a:rect l="l" t="t" r="r" b="b"/>
              <a:pathLst>
                <a:path w="2933700" h="5608320">
                  <a:moveTo>
                    <a:pt x="0" y="4860290"/>
                  </a:moveTo>
                  <a:lnTo>
                    <a:pt x="2933700" y="4860290"/>
                  </a:lnTo>
                </a:path>
                <a:path w="2933700" h="5608320">
                  <a:moveTo>
                    <a:pt x="0" y="5231130"/>
                  </a:moveTo>
                  <a:lnTo>
                    <a:pt x="2933700" y="5231130"/>
                  </a:lnTo>
                </a:path>
                <a:path w="2933700" h="5608320">
                  <a:moveTo>
                    <a:pt x="6350" y="4531106"/>
                  </a:moveTo>
                  <a:lnTo>
                    <a:pt x="6350" y="5608320"/>
                  </a:lnTo>
                </a:path>
                <a:path w="2933700" h="5608320">
                  <a:moveTo>
                    <a:pt x="2927350" y="0"/>
                  </a:moveTo>
                  <a:lnTo>
                    <a:pt x="2927350" y="5608320"/>
                  </a:lnTo>
                </a:path>
                <a:path w="2933700" h="5608320">
                  <a:moveTo>
                    <a:pt x="0" y="3175"/>
                  </a:moveTo>
                  <a:lnTo>
                    <a:pt x="12700" y="31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4">
              <a:extLst>
                <a:ext uri="{FF2B5EF4-FFF2-40B4-BE49-F238E27FC236}">
                  <a16:creationId xmlns:a16="http://schemas.microsoft.com/office/drawing/2014/main" id="{A5A105AB-4135-B2B7-7268-404D5DF563B7}"/>
                </a:ext>
              </a:extLst>
            </p:cNvPr>
            <p:cNvSpPr/>
            <p:nvPr/>
          </p:nvSpPr>
          <p:spPr>
            <a:xfrm>
              <a:off x="8680450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5">
              <a:extLst>
                <a:ext uri="{FF2B5EF4-FFF2-40B4-BE49-F238E27FC236}">
                  <a16:creationId xmlns:a16="http://schemas.microsoft.com/office/drawing/2014/main" id="{6182D0F9-D1E5-02F5-FDC2-05E5F81DEFC8}"/>
                </a:ext>
              </a:extLst>
            </p:cNvPr>
            <p:cNvSpPr/>
            <p:nvPr/>
          </p:nvSpPr>
          <p:spPr>
            <a:xfrm>
              <a:off x="8680450" y="6322441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16">
            <a:extLst>
              <a:ext uri="{FF2B5EF4-FFF2-40B4-BE49-F238E27FC236}">
                <a16:creationId xmlns:a16="http://schemas.microsoft.com/office/drawing/2014/main" id="{92E0C37F-E5C4-155D-8D2E-8E5A835F92C5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47" name="object 17">
            <a:extLst>
              <a:ext uri="{FF2B5EF4-FFF2-40B4-BE49-F238E27FC236}">
                <a16:creationId xmlns:a16="http://schemas.microsoft.com/office/drawing/2014/main" id="{E22D7115-8EA0-9689-E977-3A418AE3673D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48" name="object 20">
            <a:extLst>
              <a:ext uri="{FF2B5EF4-FFF2-40B4-BE49-F238E27FC236}">
                <a16:creationId xmlns:a16="http://schemas.microsoft.com/office/drawing/2014/main" id="{26E6FEBE-476B-65F3-6A23-8A02D3221015}"/>
              </a:ext>
            </a:extLst>
          </p:cNvPr>
          <p:cNvGrpSpPr/>
          <p:nvPr/>
        </p:nvGrpSpPr>
        <p:grpSpPr>
          <a:xfrm>
            <a:off x="8664320" y="714120"/>
            <a:ext cx="2956560" cy="1543050"/>
            <a:chOff x="8664320" y="714120"/>
            <a:chExt cx="2956560" cy="1543050"/>
          </a:xfrm>
        </p:grpSpPr>
        <p:sp>
          <p:nvSpPr>
            <p:cNvPr id="49" name="object 21">
              <a:extLst>
                <a:ext uri="{FF2B5EF4-FFF2-40B4-BE49-F238E27FC236}">
                  <a16:creationId xmlns:a16="http://schemas.microsoft.com/office/drawing/2014/main" id="{49F04392-40D8-80FB-5606-7D8754B1B872}"/>
                </a:ext>
              </a:extLst>
            </p:cNvPr>
            <p:cNvSpPr/>
            <p:nvPr/>
          </p:nvSpPr>
          <p:spPr>
            <a:xfrm>
              <a:off x="8677020" y="726820"/>
              <a:ext cx="2931160" cy="365760"/>
            </a:xfrm>
            <a:custGeom>
              <a:avLst/>
              <a:gdLst/>
              <a:ahLst/>
              <a:cxnLst/>
              <a:rect l="l" t="t" r="r" b="b"/>
              <a:pathLst>
                <a:path w="2931159" h="365759">
                  <a:moveTo>
                    <a:pt x="29307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22">
              <a:extLst>
                <a:ext uri="{FF2B5EF4-FFF2-40B4-BE49-F238E27FC236}">
                  <a16:creationId xmlns:a16="http://schemas.microsoft.com/office/drawing/2014/main" id="{565C0E03-DF18-7D7B-00C0-A5509DCFA859}"/>
                </a:ext>
              </a:extLst>
            </p:cNvPr>
            <p:cNvSpPr/>
            <p:nvPr/>
          </p:nvSpPr>
          <p:spPr>
            <a:xfrm>
              <a:off x="8670670" y="720470"/>
              <a:ext cx="2943860" cy="1530350"/>
            </a:xfrm>
            <a:custGeom>
              <a:avLst/>
              <a:gdLst/>
              <a:ahLst/>
              <a:cxnLst/>
              <a:rect l="l" t="t" r="r" b="b"/>
              <a:pathLst>
                <a:path w="2943859" h="1530350">
                  <a:moveTo>
                    <a:pt x="6350" y="0"/>
                  </a:moveTo>
                  <a:lnTo>
                    <a:pt x="6350" y="1529968"/>
                  </a:lnTo>
                </a:path>
                <a:path w="2943859" h="1530350">
                  <a:moveTo>
                    <a:pt x="2937129" y="0"/>
                  </a:moveTo>
                  <a:lnTo>
                    <a:pt x="2937129" y="1529968"/>
                  </a:lnTo>
                </a:path>
                <a:path w="2943859" h="1530350">
                  <a:moveTo>
                    <a:pt x="0" y="6350"/>
                  </a:moveTo>
                  <a:lnTo>
                    <a:pt x="2943479" y="6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23">
            <a:extLst>
              <a:ext uri="{FF2B5EF4-FFF2-40B4-BE49-F238E27FC236}">
                <a16:creationId xmlns:a16="http://schemas.microsoft.com/office/drawing/2014/main" id="{9E61C30E-BB77-6983-DDF4-C9F920FF719A}"/>
              </a:ext>
            </a:extLst>
          </p:cNvPr>
          <p:cNvSpPr txBox="1"/>
          <p:nvPr/>
        </p:nvSpPr>
        <p:spPr>
          <a:xfrm>
            <a:off x="8683370" y="744728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Main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24">
            <a:extLst>
              <a:ext uri="{FF2B5EF4-FFF2-40B4-BE49-F238E27FC236}">
                <a16:creationId xmlns:a16="http://schemas.microsoft.com/office/drawing/2014/main" id="{41831282-516D-7564-2D54-B95C859C1048}"/>
              </a:ext>
            </a:extLst>
          </p:cNvPr>
          <p:cNvSpPr txBox="1"/>
          <p:nvPr/>
        </p:nvSpPr>
        <p:spPr>
          <a:xfrm>
            <a:off x="8677020" y="1092580"/>
            <a:ext cx="2931160" cy="4095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25">
            <a:extLst>
              <a:ext uri="{FF2B5EF4-FFF2-40B4-BE49-F238E27FC236}">
                <a16:creationId xmlns:a16="http://schemas.microsoft.com/office/drawing/2014/main" id="{2B37E50A-D11A-30C0-E8C0-A0ADF8BFAA19}"/>
              </a:ext>
            </a:extLst>
          </p:cNvPr>
          <p:cNvSpPr txBox="1"/>
          <p:nvPr/>
        </p:nvSpPr>
        <p:spPr>
          <a:xfrm>
            <a:off x="8677020" y="1501647"/>
            <a:ext cx="2931160" cy="3714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26">
            <a:extLst>
              <a:ext uri="{FF2B5EF4-FFF2-40B4-BE49-F238E27FC236}">
                <a16:creationId xmlns:a16="http://schemas.microsoft.com/office/drawing/2014/main" id="{AAF60345-5A65-C88F-1DEE-055CA8DD75CC}"/>
              </a:ext>
            </a:extLst>
          </p:cNvPr>
          <p:cNvSpPr txBox="1"/>
          <p:nvPr/>
        </p:nvSpPr>
        <p:spPr>
          <a:xfrm>
            <a:off x="8677020" y="1872869"/>
            <a:ext cx="2931160" cy="371475"/>
          </a:xfrm>
          <a:prstGeom prst="rect">
            <a:avLst/>
          </a:prstGeom>
          <a:solidFill>
            <a:srgbClr val="B8CDE4"/>
          </a:solidFill>
          <a:ln w="1270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30">
            <a:extLst>
              <a:ext uri="{FF2B5EF4-FFF2-40B4-BE49-F238E27FC236}">
                <a16:creationId xmlns:a16="http://schemas.microsoft.com/office/drawing/2014/main" id="{8A5A5CEE-CB24-8F57-88AE-0AACDE127791}"/>
              </a:ext>
            </a:extLst>
          </p:cNvPr>
          <p:cNvSpPr/>
          <p:nvPr/>
        </p:nvSpPr>
        <p:spPr>
          <a:xfrm>
            <a:off x="8677021" y="2975609"/>
            <a:ext cx="2931160" cy="1130300"/>
          </a:xfrm>
          <a:custGeom>
            <a:avLst/>
            <a:gdLst/>
            <a:ahLst/>
            <a:cxnLst/>
            <a:rect l="l" t="t" r="r" b="b"/>
            <a:pathLst>
              <a:path w="2931159" h="1130300">
                <a:moveTo>
                  <a:pt x="2930779" y="774852"/>
                </a:moveTo>
                <a:lnTo>
                  <a:pt x="0" y="774852"/>
                </a:lnTo>
                <a:lnTo>
                  <a:pt x="0" y="1129919"/>
                </a:lnTo>
                <a:lnTo>
                  <a:pt x="2930779" y="1129919"/>
                </a:lnTo>
                <a:lnTo>
                  <a:pt x="2930779" y="774852"/>
                </a:lnTo>
                <a:close/>
              </a:path>
              <a:path w="2931159" h="1130300">
                <a:moveTo>
                  <a:pt x="2930779" y="0"/>
                </a:moveTo>
                <a:lnTo>
                  <a:pt x="0" y="0"/>
                </a:lnTo>
                <a:lnTo>
                  <a:pt x="0" y="365721"/>
                </a:lnTo>
                <a:lnTo>
                  <a:pt x="0" y="774827"/>
                </a:lnTo>
                <a:lnTo>
                  <a:pt x="2930779" y="774827"/>
                </a:lnTo>
                <a:lnTo>
                  <a:pt x="2930779" y="365760"/>
                </a:lnTo>
                <a:lnTo>
                  <a:pt x="2930779" y="0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1">
            <a:extLst>
              <a:ext uri="{FF2B5EF4-FFF2-40B4-BE49-F238E27FC236}">
                <a16:creationId xmlns:a16="http://schemas.microsoft.com/office/drawing/2014/main" id="{6CEAC540-26D8-99BF-6B7D-CD471ED84050}"/>
              </a:ext>
            </a:extLst>
          </p:cNvPr>
          <p:cNvSpPr txBox="1"/>
          <p:nvPr/>
        </p:nvSpPr>
        <p:spPr>
          <a:xfrm>
            <a:off x="8677020" y="2244089"/>
            <a:ext cx="2931160" cy="365760"/>
          </a:xfrm>
          <a:prstGeom prst="rect">
            <a:avLst/>
          </a:prstGeom>
          <a:solidFill>
            <a:srgbClr val="D6E3BC"/>
          </a:solidFill>
          <a:ln w="12700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32">
            <a:extLst>
              <a:ext uri="{FF2B5EF4-FFF2-40B4-BE49-F238E27FC236}">
                <a16:creationId xmlns:a16="http://schemas.microsoft.com/office/drawing/2014/main" id="{F5BC34CB-69F9-AD3B-3171-6A782D8DE8E6}"/>
              </a:ext>
            </a:extLst>
          </p:cNvPr>
          <p:cNvSpPr txBox="1"/>
          <p:nvPr/>
        </p:nvSpPr>
        <p:spPr>
          <a:xfrm>
            <a:off x="8677020" y="2609850"/>
            <a:ext cx="2931160" cy="365760"/>
          </a:xfrm>
          <a:prstGeom prst="rect">
            <a:avLst/>
          </a:prstGeom>
          <a:solidFill>
            <a:srgbClr val="D6E3BC"/>
          </a:solidFill>
          <a:ln w="12700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dirty="0">
                <a:latin typeface="Calibri"/>
                <a:cs typeface="Calibri"/>
              </a:rPr>
              <a:t>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33">
            <a:extLst>
              <a:ext uri="{FF2B5EF4-FFF2-40B4-BE49-F238E27FC236}">
                <a16:creationId xmlns:a16="http://schemas.microsoft.com/office/drawing/2014/main" id="{15CD55A0-8421-40E4-34E4-23BE7FA7625B}"/>
              </a:ext>
            </a:extLst>
          </p:cNvPr>
          <p:cNvSpPr txBox="1"/>
          <p:nvPr/>
        </p:nvSpPr>
        <p:spPr>
          <a:xfrm>
            <a:off x="8677020" y="2975610"/>
            <a:ext cx="2931160" cy="36576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foo()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34">
            <a:extLst>
              <a:ext uri="{FF2B5EF4-FFF2-40B4-BE49-F238E27FC236}">
                <a16:creationId xmlns:a16="http://schemas.microsoft.com/office/drawing/2014/main" id="{1208AADF-335B-9558-6DE3-182F3AA11035}"/>
              </a:ext>
            </a:extLst>
          </p:cNvPr>
          <p:cNvSpPr txBox="1"/>
          <p:nvPr/>
        </p:nvSpPr>
        <p:spPr>
          <a:xfrm>
            <a:off x="8677020" y="3341370"/>
            <a:ext cx="2931160" cy="4095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35">
            <a:extLst>
              <a:ext uri="{FF2B5EF4-FFF2-40B4-BE49-F238E27FC236}">
                <a16:creationId xmlns:a16="http://schemas.microsoft.com/office/drawing/2014/main" id="{8C9B7F57-9CA5-88C0-0B49-7A40B35F3F25}"/>
              </a:ext>
            </a:extLst>
          </p:cNvPr>
          <p:cNvSpPr txBox="1"/>
          <p:nvPr/>
        </p:nvSpPr>
        <p:spPr>
          <a:xfrm>
            <a:off x="8677020" y="3750436"/>
            <a:ext cx="2931160" cy="3556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Z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36">
            <a:extLst>
              <a:ext uri="{FF2B5EF4-FFF2-40B4-BE49-F238E27FC236}">
                <a16:creationId xmlns:a16="http://schemas.microsoft.com/office/drawing/2014/main" id="{2A772F34-AA05-96C6-7206-B70EAE06BE0C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37">
            <a:extLst>
              <a:ext uri="{FF2B5EF4-FFF2-40B4-BE49-F238E27FC236}">
                <a16:creationId xmlns:a16="http://schemas.microsoft.com/office/drawing/2014/main" id="{6E7D4E73-4AA9-137B-FF22-B6B47F76A129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38">
            <a:extLst>
              <a:ext uri="{FF2B5EF4-FFF2-40B4-BE49-F238E27FC236}">
                <a16:creationId xmlns:a16="http://schemas.microsoft.com/office/drawing/2014/main" id="{89F31EEF-AE06-21C7-93D0-CF44D9E3880F}"/>
              </a:ext>
            </a:extLst>
          </p:cNvPr>
          <p:cNvSpPr/>
          <p:nvPr/>
        </p:nvSpPr>
        <p:spPr>
          <a:xfrm>
            <a:off x="8125968" y="2244851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1"/>
                </a:lnTo>
                <a:lnTo>
                  <a:pt x="398779" y="1880634"/>
                </a:lnTo>
                <a:lnTo>
                  <a:pt x="344804" y="1873678"/>
                </a:lnTo>
                <a:lnTo>
                  <a:pt x="303106" y="1864679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20" y="937278"/>
                </a:lnTo>
                <a:lnTo>
                  <a:pt x="188595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9">
            <a:extLst>
              <a:ext uri="{FF2B5EF4-FFF2-40B4-BE49-F238E27FC236}">
                <a16:creationId xmlns:a16="http://schemas.microsoft.com/office/drawing/2014/main" id="{5DD6F347-D4CB-443B-71EA-67311D7039BE}"/>
              </a:ext>
            </a:extLst>
          </p:cNvPr>
          <p:cNvSpPr txBox="1"/>
          <p:nvPr/>
        </p:nvSpPr>
        <p:spPr>
          <a:xfrm>
            <a:off x="7442072" y="264154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5" name="object 40">
            <a:extLst>
              <a:ext uri="{FF2B5EF4-FFF2-40B4-BE49-F238E27FC236}">
                <a16:creationId xmlns:a16="http://schemas.microsoft.com/office/drawing/2014/main" id="{324D588A-15EA-58D8-246A-A4406B04CBFC}"/>
              </a:ext>
            </a:extLst>
          </p:cNvPr>
          <p:cNvGrpSpPr/>
          <p:nvPr/>
        </p:nvGrpSpPr>
        <p:grpSpPr>
          <a:xfrm>
            <a:off x="8664320" y="4092828"/>
            <a:ext cx="2956560" cy="1171575"/>
            <a:chOff x="8664320" y="4092828"/>
            <a:chExt cx="2956560" cy="1171575"/>
          </a:xfrm>
        </p:grpSpPr>
        <p:sp>
          <p:nvSpPr>
            <p:cNvPr id="66" name="object 41">
              <a:extLst>
                <a:ext uri="{FF2B5EF4-FFF2-40B4-BE49-F238E27FC236}">
                  <a16:creationId xmlns:a16="http://schemas.microsoft.com/office/drawing/2014/main" id="{F31B226C-D4EA-478F-EE99-04149C03E1F4}"/>
                </a:ext>
              </a:extLst>
            </p:cNvPr>
            <p:cNvSpPr/>
            <p:nvPr/>
          </p:nvSpPr>
          <p:spPr>
            <a:xfrm>
              <a:off x="8677021" y="4105528"/>
              <a:ext cx="2931160" cy="775335"/>
            </a:xfrm>
            <a:custGeom>
              <a:avLst/>
              <a:gdLst/>
              <a:ahLst/>
              <a:cxnLst/>
              <a:rect l="l" t="t" r="r" b="b"/>
              <a:pathLst>
                <a:path w="2931159" h="775335">
                  <a:moveTo>
                    <a:pt x="2930779" y="365848"/>
                  </a:moveTo>
                  <a:lnTo>
                    <a:pt x="0" y="365848"/>
                  </a:lnTo>
                  <a:lnTo>
                    <a:pt x="0" y="774954"/>
                  </a:lnTo>
                  <a:lnTo>
                    <a:pt x="2930779" y="774954"/>
                  </a:lnTo>
                  <a:lnTo>
                    <a:pt x="2930779" y="365848"/>
                  </a:lnTo>
                  <a:close/>
                </a:path>
                <a:path w="2931159" h="775335">
                  <a:moveTo>
                    <a:pt x="29307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E6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42">
              <a:extLst>
                <a:ext uri="{FF2B5EF4-FFF2-40B4-BE49-F238E27FC236}">
                  <a16:creationId xmlns:a16="http://schemas.microsoft.com/office/drawing/2014/main" id="{7971CBF4-CEE9-D0D2-589A-16A5A4805CA8}"/>
                </a:ext>
              </a:extLst>
            </p:cNvPr>
            <p:cNvSpPr/>
            <p:nvPr/>
          </p:nvSpPr>
          <p:spPr>
            <a:xfrm>
              <a:off x="8670670" y="4464938"/>
              <a:ext cx="2943860" cy="12700"/>
            </a:xfrm>
            <a:custGeom>
              <a:avLst/>
              <a:gdLst/>
              <a:ahLst/>
              <a:cxnLst/>
              <a:rect l="l" t="t" r="r" b="b"/>
              <a:pathLst>
                <a:path w="2943859" h="12700">
                  <a:moveTo>
                    <a:pt x="0" y="12700"/>
                  </a:moveTo>
                  <a:lnTo>
                    <a:pt x="2943479" y="12700"/>
                  </a:lnTo>
                  <a:lnTo>
                    <a:pt x="294347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43">
              <a:extLst>
                <a:ext uri="{FF2B5EF4-FFF2-40B4-BE49-F238E27FC236}">
                  <a16:creationId xmlns:a16="http://schemas.microsoft.com/office/drawing/2014/main" id="{29F43137-05E3-1C9A-A5AB-14775108A01E}"/>
                </a:ext>
              </a:extLst>
            </p:cNvPr>
            <p:cNvSpPr/>
            <p:nvPr/>
          </p:nvSpPr>
          <p:spPr>
            <a:xfrm>
              <a:off x="8670670" y="4099178"/>
              <a:ext cx="2943860" cy="1158875"/>
            </a:xfrm>
            <a:custGeom>
              <a:avLst/>
              <a:gdLst/>
              <a:ahLst/>
              <a:cxnLst/>
              <a:rect l="l" t="t" r="r" b="b"/>
              <a:pathLst>
                <a:path w="2943859" h="1158875">
                  <a:moveTo>
                    <a:pt x="6350" y="0"/>
                  </a:moveTo>
                  <a:lnTo>
                    <a:pt x="6350" y="1158748"/>
                  </a:lnTo>
                </a:path>
                <a:path w="2943859" h="1158875">
                  <a:moveTo>
                    <a:pt x="2937129" y="0"/>
                  </a:moveTo>
                  <a:lnTo>
                    <a:pt x="2937129" y="1158748"/>
                  </a:lnTo>
                </a:path>
                <a:path w="2943859" h="1158875">
                  <a:moveTo>
                    <a:pt x="0" y="1152398"/>
                  </a:moveTo>
                  <a:lnTo>
                    <a:pt x="2943479" y="11523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44">
            <a:extLst>
              <a:ext uri="{FF2B5EF4-FFF2-40B4-BE49-F238E27FC236}">
                <a16:creationId xmlns:a16="http://schemas.microsoft.com/office/drawing/2014/main" id="{343A77AD-52E8-653F-810E-8F9424BA02E2}"/>
              </a:ext>
            </a:extLst>
          </p:cNvPr>
          <p:cNvSpPr txBox="1"/>
          <p:nvPr/>
        </p:nvSpPr>
        <p:spPr>
          <a:xfrm>
            <a:off x="8683370" y="4124325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 = </a:t>
            </a:r>
            <a:r>
              <a:rPr sz="1800" b="1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45">
            <a:extLst>
              <a:ext uri="{FF2B5EF4-FFF2-40B4-BE49-F238E27FC236}">
                <a16:creationId xmlns:a16="http://schemas.microsoft.com/office/drawing/2014/main" id="{9F0C6ADF-14EF-1082-4CD5-A171E0E34582}"/>
              </a:ext>
            </a:extLst>
          </p:cNvPr>
          <p:cNvSpPr txBox="1"/>
          <p:nvPr/>
        </p:nvSpPr>
        <p:spPr>
          <a:xfrm>
            <a:off x="8683370" y="4490084"/>
            <a:ext cx="291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Address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foo2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1" name="object 46">
            <a:extLst>
              <a:ext uri="{FF2B5EF4-FFF2-40B4-BE49-F238E27FC236}">
                <a16:creationId xmlns:a16="http://schemas.microsoft.com/office/drawing/2014/main" id="{89E82527-F617-CA57-8FD7-80DF50CA2B40}"/>
              </a:ext>
            </a:extLst>
          </p:cNvPr>
          <p:cNvSpPr txBox="1"/>
          <p:nvPr/>
        </p:nvSpPr>
        <p:spPr>
          <a:xfrm>
            <a:off x="8683370" y="4886833"/>
            <a:ext cx="2918460" cy="358775"/>
          </a:xfrm>
          <a:prstGeom prst="rect">
            <a:avLst/>
          </a:prstGeom>
          <a:solidFill>
            <a:srgbClr val="E6B8B8"/>
          </a:solidFill>
        </p:spPr>
        <p:txBody>
          <a:bodyPr vert="horz" wrap="square" lIns="0" tIns="247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95"/>
              </a:spcBef>
            </a:pPr>
            <a:r>
              <a:rPr sz="1800" b="1" dirty="0">
                <a:latin typeface="Calibri"/>
                <a:cs typeface="Calibri"/>
              </a:rPr>
              <a:t>Previous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Frame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Pointer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2" name="object 48">
            <a:extLst>
              <a:ext uri="{FF2B5EF4-FFF2-40B4-BE49-F238E27FC236}">
                <a16:creationId xmlns:a16="http://schemas.microsoft.com/office/drawing/2014/main" id="{F08392C4-0D8B-1974-A7C7-4A6C5042FC6D}"/>
              </a:ext>
            </a:extLst>
          </p:cNvPr>
          <p:cNvGrpSpPr/>
          <p:nvPr/>
        </p:nvGrpSpPr>
        <p:grpSpPr>
          <a:xfrm>
            <a:off x="8086153" y="3045586"/>
            <a:ext cx="4065904" cy="2211070"/>
            <a:chOff x="8086153" y="3045586"/>
            <a:chExt cx="4065904" cy="2211070"/>
          </a:xfrm>
        </p:grpSpPr>
        <p:sp>
          <p:nvSpPr>
            <p:cNvPr id="73" name="object 49">
              <a:extLst>
                <a:ext uri="{FF2B5EF4-FFF2-40B4-BE49-F238E27FC236}">
                  <a16:creationId xmlns:a16="http://schemas.microsoft.com/office/drawing/2014/main" id="{C61059F0-7FBC-9771-0462-3FB6C6B7683A}"/>
                </a:ext>
              </a:extLst>
            </p:cNvPr>
            <p:cNvSpPr/>
            <p:nvPr/>
          </p:nvSpPr>
          <p:spPr>
            <a:xfrm>
              <a:off x="8090916" y="4119372"/>
              <a:ext cx="533400" cy="1132840"/>
            </a:xfrm>
            <a:custGeom>
              <a:avLst/>
              <a:gdLst/>
              <a:ahLst/>
              <a:cxnLst/>
              <a:rect l="l" t="t" r="r" b="b"/>
              <a:pathLst>
                <a:path w="533400" h="1132839">
                  <a:moveTo>
                    <a:pt x="533400" y="1132331"/>
                  </a:moveTo>
                  <a:lnTo>
                    <a:pt x="462491" y="1130741"/>
                  </a:lnTo>
                  <a:lnTo>
                    <a:pt x="398779" y="1126254"/>
                  </a:lnTo>
                  <a:lnTo>
                    <a:pt x="344804" y="1119298"/>
                  </a:lnTo>
                  <a:lnTo>
                    <a:pt x="303106" y="1110299"/>
                  </a:lnTo>
                  <a:lnTo>
                    <a:pt x="266700" y="1087882"/>
                  </a:lnTo>
                  <a:lnTo>
                    <a:pt x="266700" y="610615"/>
                  </a:lnTo>
                  <a:lnTo>
                    <a:pt x="257175" y="598812"/>
                  </a:lnTo>
                  <a:lnTo>
                    <a:pt x="188595" y="579199"/>
                  </a:lnTo>
                  <a:lnTo>
                    <a:pt x="134620" y="572243"/>
                  </a:lnTo>
                  <a:lnTo>
                    <a:pt x="70908" y="567756"/>
                  </a:lnTo>
                  <a:lnTo>
                    <a:pt x="0" y="566165"/>
                  </a:lnTo>
                  <a:lnTo>
                    <a:pt x="70908" y="564575"/>
                  </a:lnTo>
                  <a:lnTo>
                    <a:pt x="134619" y="560088"/>
                  </a:lnTo>
                  <a:lnTo>
                    <a:pt x="188594" y="553132"/>
                  </a:lnTo>
                  <a:lnTo>
                    <a:pt x="230293" y="544133"/>
                  </a:lnTo>
                  <a:lnTo>
                    <a:pt x="266700" y="521715"/>
                  </a:lnTo>
                  <a:lnTo>
                    <a:pt x="266700" y="44450"/>
                  </a:lnTo>
                  <a:lnTo>
                    <a:pt x="276225" y="32646"/>
                  </a:lnTo>
                  <a:lnTo>
                    <a:pt x="303106" y="22032"/>
                  </a:lnTo>
                  <a:lnTo>
                    <a:pt x="344804" y="13033"/>
                  </a:lnTo>
                  <a:lnTo>
                    <a:pt x="398779" y="6077"/>
                  </a:lnTo>
                  <a:lnTo>
                    <a:pt x="462491" y="1590"/>
                  </a:lnTo>
                  <a:lnTo>
                    <a:pt x="53340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50">
              <a:extLst>
                <a:ext uri="{FF2B5EF4-FFF2-40B4-BE49-F238E27FC236}">
                  <a16:creationId xmlns:a16="http://schemas.microsoft.com/office/drawing/2014/main" id="{AA924EAB-6B92-48B5-17B9-B6FF407043D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65941" y="3045586"/>
              <a:ext cx="685926" cy="1676400"/>
            </a:xfrm>
            <a:prstGeom prst="rect">
              <a:avLst/>
            </a:prstGeom>
          </p:spPr>
        </p:pic>
      </p:grpSp>
      <p:sp>
        <p:nvSpPr>
          <p:cNvPr id="2" name="object 44">
            <a:extLst>
              <a:ext uri="{FF2B5EF4-FFF2-40B4-BE49-F238E27FC236}">
                <a16:creationId xmlns:a16="http://schemas.microsoft.com/office/drawing/2014/main" id="{E2131DC6-0CB8-480C-5C23-A08D41C22EB7}"/>
              </a:ext>
            </a:extLst>
          </p:cNvPr>
          <p:cNvSpPr txBox="1"/>
          <p:nvPr/>
        </p:nvSpPr>
        <p:spPr>
          <a:xfrm>
            <a:off x="3059508" y="5328679"/>
            <a:ext cx="5275959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finished,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determine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next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instruction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the </a:t>
            </a:r>
            <a:r>
              <a:rPr sz="1800" dirty="0">
                <a:latin typeface="Arial"/>
                <a:cs typeface="Arial"/>
              </a:rPr>
              <a:t>program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is</a:t>
            </a:r>
            <a:endParaRPr lang="en-US" sz="1800" spc="-25" dirty="0">
              <a:latin typeface="Arial"/>
              <a:cs typeface="Arial"/>
            </a:endParaRPr>
          </a:p>
          <a:p>
            <a:pPr marL="12700" marR="5080">
              <a:spcBef>
                <a:spcPts val="100"/>
              </a:spcBef>
            </a:pPr>
            <a:r>
              <a:rPr lang="en-US" sz="1800" b="1" dirty="0">
                <a:latin typeface="Arial"/>
                <a:cs typeface="Arial"/>
              </a:rPr>
              <a:t>Look</a:t>
            </a:r>
            <a:r>
              <a:rPr lang="en-US" sz="1800" b="1" spc="-30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at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the</a:t>
            </a:r>
            <a:r>
              <a:rPr lang="en-US" sz="1800" b="1" spc="-15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return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address</a:t>
            </a:r>
            <a:r>
              <a:rPr lang="en-US" sz="1800" b="1" spc="-15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in</a:t>
            </a:r>
            <a:r>
              <a:rPr lang="en-US" sz="1800" b="1" spc="-25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the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stack</a:t>
            </a:r>
            <a:r>
              <a:rPr lang="en-US" sz="1800" b="1" spc="-5" dirty="0">
                <a:latin typeface="Arial"/>
                <a:cs typeface="Arial"/>
              </a:rPr>
              <a:t> </a:t>
            </a:r>
            <a:r>
              <a:rPr lang="en-US" sz="1800" b="1" spc="-10" dirty="0">
                <a:latin typeface="Arial"/>
                <a:cs typeface="Arial"/>
              </a:rPr>
              <a:t>frame!</a:t>
            </a:r>
            <a:endParaRPr lang="en-US" sz="18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/>
              <a:cs typeface="Arial"/>
            </a:endParaRPr>
          </a:p>
        </p:txBody>
      </p:sp>
      <p:grpSp>
        <p:nvGrpSpPr>
          <p:cNvPr id="6" name="object 21">
            <a:extLst>
              <a:ext uri="{FF2B5EF4-FFF2-40B4-BE49-F238E27FC236}">
                <a16:creationId xmlns:a16="http://schemas.microsoft.com/office/drawing/2014/main" id="{564121C7-9E98-CEAE-5A1F-1D19ED00AE59}"/>
              </a:ext>
            </a:extLst>
          </p:cNvPr>
          <p:cNvGrpSpPr/>
          <p:nvPr/>
        </p:nvGrpSpPr>
        <p:grpSpPr>
          <a:xfrm>
            <a:off x="5088890" y="2894329"/>
            <a:ext cx="377825" cy="254000"/>
            <a:chOff x="5088890" y="2894329"/>
            <a:chExt cx="377825" cy="254000"/>
          </a:xfrm>
        </p:grpSpPr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AA364BFB-7A24-8D1A-B101-6F91787DE010}"/>
                </a:ext>
              </a:extLst>
            </p:cNvPr>
            <p:cNvSpPr/>
            <p:nvPr/>
          </p:nvSpPr>
          <p:spPr>
            <a:xfrm>
              <a:off x="5101590" y="2907029"/>
              <a:ext cx="352425" cy="228600"/>
            </a:xfrm>
            <a:custGeom>
              <a:avLst/>
              <a:gdLst/>
              <a:ahLst/>
              <a:cxnLst/>
              <a:rect l="l" t="t" r="r" b="b"/>
              <a:pathLst>
                <a:path w="352425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2044" y="171450"/>
                  </a:lnTo>
                  <a:lnTo>
                    <a:pt x="352044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CFE3C020-A91A-7227-3E2F-5499D2FCE194}"/>
                </a:ext>
              </a:extLst>
            </p:cNvPr>
            <p:cNvSpPr/>
            <p:nvPr/>
          </p:nvSpPr>
          <p:spPr>
            <a:xfrm>
              <a:off x="5101590" y="2907029"/>
              <a:ext cx="352425" cy="228600"/>
            </a:xfrm>
            <a:custGeom>
              <a:avLst/>
              <a:gdLst/>
              <a:ahLst/>
              <a:cxnLst/>
              <a:rect l="l" t="t" r="r" b="b"/>
              <a:pathLst>
                <a:path w="352425" h="228600">
                  <a:moveTo>
                    <a:pt x="352044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2044" y="57150"/>
                  </a:lnTo>
                  <a:lnTo>
                    <a:pt x="352044" y="171450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31">
            <a:extLst>
              <a:ext uri="{FF2B5EF4-FFF2-40B4-BE49-F238E27FC236}">
                <a16:creationId xmlns:a16="http://schemas.microsoft.com/office/drawing/2014/main" id="{F1F61696-E12D-12F3-8F5F-8D390E9E1C74}"/>
              </a:ext>
            </a:extLst>
          </p:cNvPr>
          <p:cNvSpPr/>
          <p:nvPr/>
        </p:nvSpPr>
        <p:spPr>
          <a:xfrm>
            <a:off x="4953000" y="3246501"/>
            <a:ext cx="3823335" cy="1437640"/>
          </a:xfrm>
          <a:custGeom>
            <a:avLst/>
            <a:gdLst/>
            <a:ahLst/>
            <a:cxnLst/>
            <a:rect l="l" t="t" r="r" b="b"/>
            <a:pathLst>
              <a:path w="3823334" h="1437639">
                <a:moveTo>
                  <a:pt x="227957" y="71691"/>
                </a:moveTo>
                <a:lnTo>
                  <a:pt x="202189" y="143324"/>
                </a:lnTo>
                <a:lnTo>
                  <a:pt x="3797046" y="1437513"/>
                </a:lnTo>
                <a:lnTo>
                  <a:pt x="3822954" y="1365885"/>
                </a:lnTo>
                <a:lnTo>
                  <a:pt x="227957" y="71691"/>
                </a:lnTo>
                <a:close/>
              </a:path>
              <a:path w="3823334" h="1437639">
                <a:moveTo>
                  <a:pt x="253746" y="0"/>
                </a:moveTo>
                <a:lnTo>
                  <a:pt x="0" y="30099"/>
                </a:lnTo>
                <a:lnTo>
                  <a:pt x="176402" y="215011"/>
                </a:lnTo>
                <a:lnTo>
                  <a:pt x="202189" y="143324"/>
                </a:lnTo>
                <a:lnTo>
                  <a:pt x="166370" y="130428"/>
                </a:lnTo>
                <a:lnTo>
                  <a:pt x="192150" y="58800"/>
                </a:lnTo>
                <a:lnTo>
                  <a:pt x="232594" y="58800"/>
                </a:lnTo>
                <a:lnTo>
                  <a:pt x="253746" y="0"/>
                </a:lnTo>
                <a:close/>
              </a:path>
              <a:path w="3823334" h="1437639">
                <a:moveTo>
                  <a:pt x="192150" y="58800"/>
                </a:moveTo>
                <a:lnTo>
                  <a:pt x="166370" y="130428"/>
                </a:lnTo>
                <a:lnTo>
                  <a:pt x="202189" y="143324"/>
                </a:lnTo>
                <a:lnTo>
                  <a:pt x="227957" y="71691"/>
                </a:lnTo>
                <a:lnTo>
                  <a:pt x="192150" y="58800"/>
                </a:lnTo>
                <a:close/>
              </a:path>
              <a:path w="3823334" h="1437639">
                <a:moveTo>
                  <a:pt x="232594" y="58800"/>
                </a:moveTo>
                <a:lnTo>
                  <a:pt x="192150" y="58800"/>
                </a:lnTo>
                <a:lnTo>
                  <a:pt x="227957" y="71691"/>
                </a:lnTo>
                <a:lnTo>
                  <a:pt x="232594" y="58800"/>
                </a:lnTo>
                <a:close/>
              </a:path>
            </a:pathLst>
          </a:custGeom>
          <a:solidFill>
            <a:srgbClr val="BD4A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2">
            <a:extLst>
              <a:ext uri="{FF2B5EF4-FFF2-40B4-BE49-F238E27FC236}">
                <a16:creationId xmlns:a16="http://schemas.microsoft.com/office/drawing/2014/main" id="{0F9909BE-42AD-EE67-C61C-E28F21F6C280}"/>
              </a:ext>
            </a:extLst>
          </p:cNvPr>
          <p:cNvSpPr txBox="1"/>
          <p:nvPr/>
        </p:nvSpPr>
        <p:spPr>
          <a:xfrm>
            <a:off x="3679062" y="4747007"/>
            <a:ext cx="31616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Return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back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foo()</a:t>
            </a:r>
            <a:endParaRPr sz="18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3152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4979035" y="2862917"/>
            <a:ext cx="379095" cy="254000"/>
            <a:chOff x="1969261" y="4461002"/>
            <a:chExt cx="379095" cy="2540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39" name="object 15">
            <a:extLst>
              <a:ext uri="{FF2B5EF4-FFF2-40B4-BE49-F238E27FC236}">
                <a16:creationId xmlns:a16="http://schemas.microsoft.com/office/drawing/2014/main" id="{1B49FD90-667C-8512-2189-44DEC75B3D88}"/>
              </a:ext>
            </a:extLst>
          </p:cNvPr>
          <p:cNvGraphicFramePr>
            <a:graphicFrameLocks noGrp="1"/>
          </p:cNvGraphicFramePr>
          <p:nvPr/>
        </p:nvGraphicFramePr>
        <p:xfrm>
          <a:off x="8675560" y="720470"/>
          <a:ext cx="2926080" cy="559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foo()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0" name="object 16">
            <a:extLst>
              <a:ext uri="{FF2B5EF4-FFF2-40B4-BE49-F238E27FC236}">
                <a16:creationId xmlns:a16="http://schemas.microsoft.com/office/drawing/2014/main" id="{D7A68ACF-8A0C-BE3B-5719-DC62772E5883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41" name="object 17">
            <a:extLst>
              <a:ext uri="{FF2B5EF4-FFF2-40B4-BE49-F238E27FC236}">
                <a16:creationId xmlns:a16="http://schemas.microsoft.com/office/drawing/2014/main" id="{A1E5D58A-E5C4-79F3-5A12-B05FF75FBC1B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23">
            <a:extLst>
              <a:ext uri="{FF2B5EF4-FFF2-40B4-BE49-F238E27FC236}">
                <a16:creationId xmlns:a16="http://schemas.microsoft.com/office/drawing/2014/main" id="{AB6E99C2-71D3-0FDD-FB33-493EAB517003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4">
            <a:extLst>
              <a:ext uri="{FF2B5EF4-FFF2-40B4-BE49-F238E27FC236}">
                <a16:creationId xmlns:a16="http://schemas.microsoft.com/office/drawing/2014/main" id="{933382BC-82E0-08F1-8CD7-78773A84353E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5" name="object 25">
            <a:extLst>
              <a:ext uri="{FF2B5EF4-FFF2-40B4-BE49-F238E27FC236}">
                <a16:creationId xmlns:a16="http://schemas.microsoft.com/office/drawing/2014/main" id="{F57F27E8-9906-093E-176C-158FAF70D369}"/>
              </a:ext>
            </a:extLst>
          </p:cNvPr>
          <p:cNvSpPr/>
          <p:nvPr/>
        </p:nvSpPr>
        <p:spPr>
          <a:xfrm>
            <a:off x="8125968" y="2244851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1"/>
                </a:lnTo>
                <a:lnTo>
                  <a:pt x="398779" y="1880634"/>
                </a:lnTo>
                <a:lnTo>
                  <a:pt x="344804" y="1873678"/>
                </a:lnTo>
                <a:lnTo>
                  <a:pt x="303106" y="1864679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20" y="937278"/>
                </a:lnTo>
                <a:lnTo>
                  <a:pt x="188595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26">
            <a:extLst>
              <a:ext uri="{FF2B5EF4-FFF2-40B4-BE49-F238E27FC236}">
                <a16:creationId xmlns:a16="http://schemas.microsoft.com/office/drawing/2014/main" id="{0CE76F00-3D20-8C5B-0E96-82B6919F584D}"/>
              </a:ext>
            </a:extLst>
          </p:cNvPr>
          <p:cNvSpPr txBox="1"/>
          <p:nvPr/>
        </p:nvSpPr>
        <p:spPr>
          <a:xfrm>
            <a:off x="7442072" y="264154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06C7FC1-DD64-38C4-EFE1-9CEF3C4BD3C6}"/>
              </a:ext>
            </a:extLst>
          </p:cNvPr>
          <p:cNvSpPr txBox="1"/>
          <p:nvPr/>
        </p:nvSpPr>
        <p:spPr>
          <a:xfrm>
            <a:off x="3324903" y="4502360"/>
            <a:ext cx="3811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foo2() </a:t>
            </a:r>
            <a:r>
              <a:rPr lang="en-US" sz="2400" dirty="0"/>
              <a:t>is finished, so we can remove their information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215087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5257367" y="3452622"/>
            <a:ext cx="353695" cy="228600"/>
            <a:chOff x="1981961" y="4473702"/>
            <a:chExt cx="353695" cy="2286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39" name="object 15">
            <a:extLst>
              <a:ext uri="{FF2B5EF4-FFF2-40B4-BE49-F238E27FC236}">
                <a16:creationId xmlns:a16="http://schemas.microsoft.com/office/drawing/2014/main" id="{1B49FD90-667C-8512-2189-44DEC75B3D88}"/>
              </a:ext>
            </a:extLst>
          </p:cNvPr>
          <p:cNvGraphicFramePr>
            <a:graphicFrameLocks noGrp="1"/>
          </p:cNvGraphicFramePr>
          <p:nvPr/>
        </p:nvGraphicFramePr>
        <p:xfrm>
          <a:off x="8675560" y="720470"/>
          <a:ext cx="2926080" cy="5591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foo()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E3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0" name="object 16">
            <a:extLst>
              <a:ext uri="{FF2B5EF4-FFF2-40B4-BE49-F238E27FC236}">
                <a16:creationId xmlns:a16="http://schemas.microsoft.com/office/drawing/2014/main" id="{D7A68ACF-8A0C-BE3B-5719-DC62772E5883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41" name="object 17">
            <a:extLst>
              <a:ext uri="{FF2B5EF4-FFF2-40B4-BE49-F238E27FC236}">
                <a16:creationId xmlns:a16="http://schemas.microsoft.com/office/drawing/2014/main" id="{A1E5D58A-E5C4-79F3-5A12-B05FF75FBC1B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23">
            <a:extLst>
              <a:ext uri="{FF2B5EF4-FFF2-40B4-BE49-F238E27FC236}">
                <a16:creationId xmlns:a16="http://schemas.microsoft.com/office/drawing/2014/main" id="{AB6E99C2-71D3-0FDD-FB33-493EAB517003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4">
            <a:extLst>
              <a:ext uri="{FF2B5EF4-FFF2-40B4-BE49-F238E27FC236}">
                <a16:creationId xmlns:a16="http://schemas.microsoft.com/office/drawing/2014/main" id="{933382BC-82E0-08F1-8CD7-78773A84353E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5" name="object 25">
            <a:extLst>
              <a:ext uri="{FF2B5EF4-FFF2-40B4-BE49-F238E27FC236}">
                <a16:creationId xmlns:a16="http://schemas.microsoft.com/office/drawing/2014/main" id="{F57F27E8-9906-093E-176C-158FAF70D369}"/>
              </a:ext>
            </a:extLst>
          </p:cNvPr>
          <p:cNvSpPr/>
          <p:nvPr/>
        </p:nvSpPr>
        <p:spPr>
          <a:xfrm>
            <a:off x="8125968" y="2244851"/>
            <a:ext cx="533400" cy="1887220"/>
          </a:xfrm>
          <a:custGeom>
            <a:avLst/>
            <a:gdLst/>
            <a:ahLst/>
            <a:cxnLst/>
            <a:rect l="l" t="t" r="r" b="b"/>
            <a:pathLst>
              <a:path w="533400" h="1887220">
                <a:moveTo>
                  <a:pt x="533400" y="1886712"/>
                </a:moveTo>
                <a:lnTo>
                  <a:pt x="462491" y="1885121"/>
                </a:lnTo>
                <a:lnTo>
                  <a:pt x="398779" y="1880634"/>
                </a:lnTo>
                <a:lnTo>
                  <a:pt x="344804" y="1873678"/>
                </a:lnTo>
                <a:lnTo>
                  <a:pt x="303106" y="1864679"/>
                </a:lnTo>
                <a:lnTo>
                  <a:pt x="266700" y="1842262"/>
                </a:lnTo>
                <a:lnTo>
                  <a:pt x="266700" y="987806"/>
                </a:lnTo>
                <a:lnTo>
                  <a:pt x="257175" y="976002"/>
                </a:lnTo>
                <a:lnTo>
                  <a:pt x="188595" y="956389"/>
                </a:lnTo>
                <a:lnTo>
                  <a:pt x="134620" y="949433"/>
                </a:lnTo>
                <a:lnTo>
                  <a:pt x="70908" y="944946"/>
                </a:lnTo>
                <a:lnTo>
                  <a:pt x="0" y="943356"/>
                </a:lnTo>
                <a:lnTo>
                  <a:pt x="70908" y="941765"/>
                </a:lnTo>
                <a:lnTo>
                  <a:pt x="134620" y="937278"/>
                </a:lnTo>
                <a:lnTo>
                  <a:pt x="188595" y="930322"/>
                </a:lnTo>
                <a:lnTo>
                  <a:pt x="230293" y="921323"/>
                </a:lnTo>
                <a:lnTo>
                  <a:pt x="266700" y="898906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26">
            <a:extLst>
              <a:ext uri="{FF2B5EF4-FFF2-40B4-BE49-F238E27FC236}">
                <a16:creationId xmlns:a16="http://schemas.microsoft.com/office/drawing/2014/main" id="{0CE76F00-3D20-8C5B-0E96-82B6919F584D}"/>
              </a:ext>
            </a:extLst>
          </p:cNvPr>
          <p:cNvSpPr txBox="1"/>
          <p:nvPr/>
        </p:nvSpPr>
        <p:spPr>
          <a:xfrm>
            <a:off x="7442072" y="2641549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object 29">
            <a:extLst>
              <a:ext uri="{FF2B5EF4-FFF2-40B4-BE49-F238E27FC236}">
                <a16:creationId xmlns:a16="http://schemas.microsoft.com/office/drawing/2014/main" id="{E35BCC60-8D13-198C-7B29-933C4B88A0F7}"/>
              </a:ext>
            </a:extLst>
          </p:cNvPr>
          <p:cNvSpPr txBox="1"/>
          <p:nvPr/>
        </p:nvSpPr>
        <p:spPr>
          <a:xfrm>
            <a:off x="3284471" y="4615470"/>
            <a:ext cx="429948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  <a:r>
              <a:rPr sz="2800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done,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now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need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return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back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main!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38">
            <a:extLst>
              <a:ext uri="{FF2B5EF4-FFF2-40B4-BE49-F238E27FC236}">
                <a16:creationId xmlns:a16="http://schemas.microsoft.com/office/drawing/2014/main" id="{DE0DD6DC-026B-BB0F-CE1B-40E50F17288A}"/>
              </a:ext>
            </a:extLst>
          </p:cNvPr>
          <p:cNvSpPr/>
          <p:nvPr/>
        </p:nvSpPr>
        <p:spPr>
          <a:xfrm>
            <a:off x="2362200" y="2546095"/>
            <a:ext cx="6403975" cy="760095"/>
          </a:xfrm>
          <a:custGeom>
            <a:avLst/>
            <a:gdLst/>
            <a:ahLst/>
            <a:cxnLst/>
            <a:rect l="l" t="t" r="r" b="b"/>
            <a:pathLst>
              <a:path w="6403975" h="760095">
                <a:moveTo>
                  <a:pt x="173445" y="56794"/>
                </a:moveTo>
                <a:lnTo>
                  <a:pt x="167557" y="113684"/>
                </a:lnTo>
                <a:lnTo>
                  <a:pt x="6397879" y="759587"/>
                </a:lnTo>
                <a:lnTo>
                  <a:pt x="6403721" y="702817"/>
                </a:lnTo>
                <a:lnTo>
                  <a:pt x="173445" y="56794"/>
                </a:lnTo>
                <a:close/>
              </a:path>
              <a:path w="6403975" h="760095">
                <a:moveTo>
                  <a:pt x="179324" y="0"/>
                </a:moveTo>
                <a:lnTo>
                  <a:pt x="0" y="67563"/>
                </a:lnTo>
                <a:lnTo>
                  <a:pt x="161670" y="170561"/>
                </a:lnTo>
                <a:lnTo>
                  <a:pt x="167557" y="113684"/>
                </a:lnTo>
                <a:lnTo>
                  <a:pt x="139192" y="110743"/>
                </a:lnTo>
                <a:lnTo>
                  <a:pt x="145033" y="53848"/>
                </a:lnTo>
                <a:lnTo>
                  <a:pt x="173750" y="53848"/>
                </a:lnTo>
                <a:lnTo>
                  <a:pt x="179324" y="0"/>
                </a:lnTo>
                <a:close/>
              </a:path>
              <a:path w="6403975" h="760095">
                <a:moveTo>
                  <a:pt x="145033" y="53848"/>
                </a:moveTo>
                <a:lnTo>
                  <a:pt x="139192" y="110743"/>
                </a:lnTo>
                <a:lnTo>
                  <a:pt x="167557" y="113684"/>
                </a:lnTo>
                <a:lnTo>
                  <a:pt x="173445" y="56794"/>
                </a:lnTo>
                <a:lnTo>
                  <a:pt x="145033" y="53848"/>
                </a:lnTo>
                <a:close/>
              </a:path>
              <a:path w="6403975" h="760095">
                <a:moveTo>
                  <a:pt x="173750" y="53848"/>
                </a:moveTo>
                <a:lnTo>
                  <a:pt x="145033" y="53848"/>
                </a:lnTo>
                <a:lnTo>
                  <a:pt x="173445" y="56794"/>
                </a:lnTo>
                <a:lnTo>
                  <a:pt x="173750" y="538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1085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412682" y="2300046"/>
            <a:ext cx="353695" cy="228600"/>
            <a:chOff x="1981961" y="4473702"/>
            <a:chExt cx="353695" cy="2286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9">
            <a:extLst>
              <a:ext uri="{FF2B5EF4-FFF2-40B4-BE49-F238E27FC236}">
                <a16:creationId xmlns:a16="http://schemas.microsoft.com/office/drawing/2014/main" id="{E35BCC60-8D13-198C-7B29-933C4B88A0F7}"/>
              </a:ext>
            </a:extLst>
          </p:cNvPr>
          <p:cNvSpPr txBox="1"/>
          <p:nvPr/>
        </p:nvSpPr>
        <p:spPr>
          <a:xfrm>
            <a:off x="3284471" y="4615470"/>
            <a:ext cx="429948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  <a:r>
              <a:rPr sz="2800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done,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now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need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return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back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main!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12" name="object 24">
            <a:extLst>
              <a:ext uri="{FF2B5EF4-FFF2-40B4-BE49-F238E27FC236}">
                <a16:creationId xmlns:a16="http://schemas.microsoft.com/office/drawing/2014/main" id="{BD55B9F9-8033-D8F9-6267-3B3C00AAFC8E}"/>
              </a:ext>
            </a:extLst>
          </p:cNvPr>
          <p:cNvGraphicFramePr>
            <a:graphicFrameLocks noGrp="1"/>
          </p:cNvGraphicFramePr>
          <p:nvPr/>
        </p:nvGraphicFramePr>
        <p:xfrm>
          <a:off x="8680450" y="720470"/>
          <a:ext cx="2921000" cy="5589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3" name="object 25">
            <a:extLst>
              <a:ext uri="{FF2B5EF4-FFF2-40B4-BE49-F238E27FC236}">
                <a16:creationId xmlns:a16="http://schemas.microsoft.com/office/drawing/2014/main" id="{2CE1CFA4-1588-3D3E-6117-2B6DE19859BC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14" name="object 26">
            <a:extLst>
              <a:ext uri="{FF2B5EF4-FFF2-40B4-BE49-F238E27FC236}">
                <a16:creationId xmlns:a16="http://schemas.microsoft.com/office/drawing/2014/main" id="{F4A497C6-D397-2E70-9FCE-6F66389E40FB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34">
            <a:extLst>
              <a:ext uri="{FF2B5EF4-FFF2-40B4-BE49-F238E27FC236}">
                <a16:creationId xmlns:a16="http://schemas.microsoft.com/office/drawing/2014/main" id="{ED855A4B-9689-ABE6-75BA-4A1D7B467EB0}"/>
              </a:ext>
            </a:extLst>
          </p:cNvPr>
          <p:cNvSpPr/>
          <p:nvPr/>
        </p:nvSpPr>
        <p:spPr>
          <a:xfrm>
            <a:off x="8081771" y="726948"/>
            <a:ext cx="533400" cy="1468120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5">
            <a:extLst>
              <a:ext uri="{FF2B5EF4-FFF2-40B4-BE49-F238E27FC236}">
                <a16:creationId xmlns:a16="http://schemas.microsoft.com/office/drawing/2014/main" id="{099F0A39-E974-0CFB-0CAE-C12A7D833A8A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820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621956" y="2903728"/>
            <a:ext cx="353695" cy="228600"/>
            <a:chOff x="1981961" y="4473702"/>
            <a:chExt cx="353695" cy="2286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2" name="object 24">
            <a:extLst>
              <a:ext uri="{FF2B5EF4-FFF2-40B4-BE49-F238E27FC236}">
                <a16:creationId xmlns:a16="http://schemas.microsoft.com/office/drawing/2014/main" id="{BD55B9F9-8033-D8F9-6267-3B3C00AAF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036621"/>
              </p:ext>
            </p:extLst>
          </p:nvPr>
        </p:nvGraphicFramePr>
        <p:xfrm>
          <a:off x="8680450" y="720470"/>
          <a:ext cx="2921000" cy="5589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lang="en-US" sz="2000" dirty="0">
                          <a:latin typeface="+mn-lt"/>
                          <a:cs typeface="Times New Roman"/>
                        </a:rPr>
                        <a:t>a  = 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3" name="object 25">
            <a:extLst>
              <a:ext uri="{FF2B5EF4-FFF2-40B4-BE49-F238E27FC236}">
                <a16:creationId xmlns:a16="http://schemas.microsoft.com/office/drawing/2014/main" id="{2CE1CFA4-1588-3D3E-6117-2B6DE19859BC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14" name="object 26">
            <a:extLst>
              <a:ext uri="{FF2B5EF4-FFF2-40B4-BE49-F238E27FC236}">
                <a16:creationId xmlns:a16="http://schemas.microsoft.com/office/drawing/2014/main" id="{F4A497C6-D397-2E70-9FCE-6F66389E40FB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34">
            <a:extLst>
              <a:ext uri="{FF2B5EF4-FFF2-40B4-BE49-F238E27FC236}">
                <a16:creationId xmlns:a16="http://schemas.microsoft.com/office/drawing/2014/main" id="{ED855A4B-9689-ABE6-75BA-4A1D7B467EB0}"/>
              </a:ext>
            </a:extLst>
          </p:cNvPr>
          <p:cNvSpPr/>
          <p:nvPr/>
        </p:nvSpPr>
        <p:spPr>
          <a:xfrm>
            <a:off x="8081771" y="726947"/>
            <a:ext cx="533400" cy="1856739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35">
            <a:extLst>
              <a:ext uri="{FF2B5EF4-FFF2-40B4-BE49-F238E27FC236}">
                <a16:creationId xmlns:a16="http://schemas.microsoft.com/office/drawing/2014/main" id="{099F0A39-E974-0CFB-0CAE-C12A7D833A8A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199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140723" y="4472685"/>
            <a:ext cx="353695" cy="228600"/>
            <a:chOff x="1981961" y="4473702"/>
            <a:chExt cx="353695" cy="2286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" name="object 29">
            <a:extLst>
              <a:ext uri="{FF2B5EF4-FFF2-40B4-BE49-F238E27FC236}">
                <a16:creationId xmlns:a16="http://schemas.microsoft.com/office/drawing/2014/main" id="{E35BCC60-8D13-198C-7B29-933C4B88A0F7}"/>
              </a:ext>
            </a:extLst>
          </p:cNvPr>
          <p:cNvSpPr txBox="1"/>
          <p:nvPr/>
        </p:nvSpPr>
        <p:spPr>
          <a:xfrm>
            <a:off x="3284471" y="4615470"/>
            <a:ext cx="4299485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sz="2800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Arial"/>
                <a:cs typeface="Arial"/>
              </a:rPr>
              <a:t>is called again, so a new stack frame is created and put onto the stack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6" name="object 7">
            <a:extLst>
              <a:ext uri="{FF2B5EF4-FFF2-40B4-BE49-F238E27FC236}">
                <a16:creationId xmlns:a16="http://schemas.microsoft.com/office/drawing/2014/main" id="{FD503557-687C-59B1-7229-7415A0D41FFC}"/>
              </a:ext>
            </a:extLst>
          </p:cNvPr>
          <p:cNvGrpSpPr/>
          <p:nvPr/>
        </p:nvGrpSpPr>
        <p:grpSpPr>
          <a:xfrm>
            <a:off x="8670670" y="720470"/>
            <a:ext cx="2943860" cy="12700"/>
            <a:chOff x="8670670" y="720470"/>
            <a:chExt cx="2943860" cy="12700"/>
          </a:xfrm>
        </p:grpSpPr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216488C3-CC1B-FFD1-BC82-E948196BE63C}"/>
                </a:ext>
              </a:extLst>
            </p:cNvPr>
            <p:cNvSpPr/>
            <p:nvPr/>
          </p:nvSpPr>
          <p:spPr>
            <a:xfrm>
              <a:off x="8680449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7A399016-22F8-AB6F-7CF6-C850ED0DFE95}"/>
                </a:ext>
              </a:extLst>
            </p:cNvPr>
            <p:cNvSpPr/>
            <p:nvPr/>
          </p:nvSpPr>
          <p:spPr>
            <a:xfrm>
              <a:off x="8670670" y="726820"/>
              <a:ext cx="2943860" cy="0"/>
            </a:xfrm>
            <a:custGeom>
              <a:avLst/>
              <a:gdLst/>
              <a:ahLst/>
              <a:cxnLst/>
              <a:rect l="l" t="t" r="r" b="b"/>
              <a:pathLst>
                <a:path w="2943859">
                  <a:moveTo>
                    <a:pt x="0" y="0"/>
                  </a:moveTo>
                  <a:lnTo>
                    <a:pt x="294347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10">
            <a:extLst>
              <a:ext uri="{FF2B5EF4-FFF2-40B4-BE49-F238E27FC236}">
                <a16:creationId xmlns:a16="http://schemas.microsoft.com/office/drawing/2014/main" id="{62687625-799F-65BF-7B29-124359D92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07415"/>
              </p:ext>
            </p:extLst>
          </p:nvPr>
        </p:nvGraphicFramePr>
        <p:xfrm>
          <a:off x="8665844" y="720470"/>
          <a:ext cx="2933065" cy="444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+mn-lt"/>
                          <a:cs typeface="Times New Roman"/>
                        </a:rPr>
                        <a:t>a  = 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 = 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foo2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object 11">
            <a:extLst>
              <a:ext uri="{FF2B5EF4-FFF2-40B4-BE49-F238E27FC236}">
                <a16:creationId xmlns:a16="http://schemas.microsoft.com/office/drawing/2014/main" id="{0E2EDBD4-CBB6-DD39-1B90-13777A8B1E4D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C3F06878-B7EB-C595-F1B7-048FDB4C3C05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18">
            <a:extLst>
              <a:ext uri="{FF2B5EF4-FFF2-40B4-BE49-F238E27FC236}">
                <a16:creationId xmlns:a16="http://schemas.microsoft.com/office/drawing/2014/main" id="{0DBF7092-B74E-72AE-22DF-2E0FD098BA56}"/>
              </a:ext>
            </a:extLst>
          </p:cNvPr>
          <p:cNvSpPr/>
          <p:nvPr/>
        </p:nvSpPr>
        <p:spPr>
          <a:xfrm>
            <a:off x="8081771" y="726947"/>
            <a:ext cx="533400" cy="1856739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9">
            <a:extLst>
              <a:ext uri="{FF2B5EF4-FFF2-40B4-BE49-F238E27FC236}">
                <a16:creationId xmlns:a16="http://schemas.microsoft.com/office/drawing/2014/main" id="{2559E5C8-D37D-D195-F9C9-FBE5A8101211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20">
            <a:extLst>
              <a:ext uri="{FF2B5EF4-FFF2-40B4-BE49-F238E27FC236}">
                <a16:creationId xmlns:a16="http://schemas.microsoft.com/office/drawing/2014/main" id="{1D2A91C8-9FDB-AD17-5615-A47173FF6F7D}"/>
              </a:ext>
            </a:extLst>
          </p:cNvPr>
          <p:cNvSpPr/>
          <p:nvPr/>
        </p:nvSpPr>
        <p:spPr>
          <a:xfrm>
            <a:off x="8107108" y="2596171"/>
            <a:ext cx="533400" cy="1146175"/>
          </a:xfrm>
          <a:custGeom>
            <a:avLst/>
            <a:gdLst/>
            <a:ahLst/>
            <a:cxnLst/>
            <a:rect l="l" t="t" r="r" b="b"/>
            <a:pathLst>
              <a:path w="533400" h="1146175">
                <a:moveTo>
                  <a:pt x="533400" y="1146048"/>
                </a:moveTo>
                <a:lnTo>
                  <a:pt x="462491" y="1144457"/>
                </a:lnTo>
                <a:lnTo>
                  <a:pt x="398779" y="1139970"/>
                </a:lnTo>
                <a:lnTo>
                  <a:pt x="344804" y="1133014"/>
                </a:lnTo>
                <a:lnTo>
                  <a:pt x="303106" y="1124015"/>
                </a:lnTo>
                <a:lnTo>
                  <a:pt x="266700" y="1101598"/>
                </a:lnTo>
                <a:lnTo>
                  <a:pt x="266700" y="617474"/>
                </a:lnTo>
                <a:lnTo>
                  <a:pt x="257175" y="605670"/>
                </a:lnTo>
                <a:lnTo>
                  <a:pt x="188595" y="586057"/>
                </a:lnTo>
                <a:lnTo>
                  <a:pt x="134620" y="579101"/>
                </a:lnTo>
                <a:lnTo>
                  <a:pt x="70908" y="574614"/>
                </a:lnTo>
                <a:lnTo>
                  <a:pt x="0" y="573024"/>
                </a:lnTo>
                <a:lnTo>
                  <a:pt x="70908" y="571433"/>
                </a:lnTo>
                <a:lnTo>
                  <a:pt x="134620" y="566946"/>
                </a:lnTo>
                <a:lnTo>
                  <a:pt x="188595" y="559990"/>
                </a:lnTo>
                <a:lnTo>
                  <a:pt x="230293" y="550991"/>
                </a:lnTo>
                <a:lnTo>
                  <a:pt x="266700" y="528574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1">
            <a:extLst>
              <a:ext uri="{FF2B5EF4-FFF2-40B4-BE49-F238E27FC236}">
                <a16:creationId xmlns:a16="http://schemas.microsoft.com/office/drawing/2014/main" id="{84A346CF-04D9-1894-2D6C-E2043351422B}"/>
              </a:ext>
            </a:extLst>
          </p:cNvPr>
          <p:cNvSpPr txBox="1"/>
          <p:nvPr/>
        </p:nvSpPr>
        <p:spPr>
          <a:xfrm>
            <a:off x="7085738" y="291106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foo2()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44" name="object 22">
            <a:extLst>
              <a:ext uri="{FF2B5EF4-FFF2-40B4-BE49-F238E27FC236}">
                <a16:creationId xmlns:a16="http://schemas.microsoft.com/office/drawing/2014/main" id="{AA6D1ED0-FD23-714D-6F0A-66EB5E76AF6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1041" y="1210563"/>
            <a:ext cx="33566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93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490626" y="5593461"/>
            <a:ext cx="353695" cy="228600"/>
            <a:chOff x="1981961" y="4473702"/>
            <a:chExt cx="353695" cy="2286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6" name="object 7">
            <a:extLst>
              <a:ext uri="{FF2B5EF4-FFF2-40B4-BE49-F238E27FC236}">
                <a16:creationId xmlns:a16="http://schemas.microsoft.com/office/drawing/2014/main" id="{FD503557-687C-59B1-7229-7415A0D41FFC}"/>
              </a:ext>
            </a:extLst>
          </p:cNvPr>
          <p:cNvGrpSpPr/>
          <p:nvPr/>
        </p:nvGrpSpPr>
        <p:grpSpPr>
          <a:xfrm>
            <a:off x="8670670" y="720470"/>
            <a:ext cx="2943860" cy="12700"/>
            <a:chOff x="8670670" y="720470"/>
            <a:chExt cx="2943860" cy="12700"/>
          </a:xfrm>
        </p:grpSpPr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216488C3-CC1B-FFD1-BC82-E948196BE63C}"/>
                </a:ext>
              </a:extLst>
            </p:cNvPr>
            <p:cNvSpPr/>
            <p:nvPr/>
          </p:nvSpPr>
          <p:spPr>
            <a:xfrm>
              <a:off x="8680449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7A399016-22F8-AB6F-7CF6-C850ED0DFE95}"/>
                </a:ext>
              </a:extLst>
            </p:cNvPr>
            <p:cNvSpPr/>
            <p:nvPr/>
          </p:nvSpPr>
          <p:spPr>
            <a:xfrm>
              <a:off x="8670670" y="726820"/>
              <a:ext cx="2943860" cy="0"/>
            </a:xfrm>
            <a:custGeom>
              <a:avLst/>
              <a:gdLst/>
              <a:ahLst/>
              <a:cxnLst/>
              <a:rect l="l" t="t" r="r" b="b"/>
              <a:pathLst>
                <a:path w="2943859">
                  <a:moveTo>
                    <a:pt x="0" y="0"/>
                  </a:moveTo>
                  <a:lnTo>
                    <a:pt x="294347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10">
            <a:extLst>
              <a:ext uri="{FF2B5EF4-FFF2-40B4-BE49-F238E27FC236}">
                <a16:creationId xmlns:a16="http://schemas.microsoft.com/office/drawing/2014/main" id="{62687625-799F-65BF-7B29-124359D92947}"/>
              </a:ext>
            </a:extLst>
          </p:cNvPr>
          <p:cNvGraphicFramePr>
            <a:graphicFrameLocks noGrp="1"/>
          </p:cNvGraphicFramePr>
          <p:nvPr/>
        </p:nvGraphicFramePr>
        <p:xfrm>
          <a:off x="8665844" y="720470"/>
          <a:ext cx="2933065" cy="444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+mn-lt"/>
                          <a:cs typeface="Times New Roman"/>
                        </a:rPr>
                        <a:t>a  = 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 = 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foo2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object 11">
            <a:extLst>
              <a:ext uri="{FF2B5EF4-FFF2-40B4-BE49-F238E27FC236}">
                <a16:creationId xmlns:a16="http://schemas.microsoft.com/office/drawing/2014/main" id="{0E2EDBD4-CBB6-DD39-1B90-13777A8B1E4D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C3F06878-B7EB-C595-F1B7-048FDB4C3C05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18">
            <a:extLst>
              <a:ext uri="{FF2B5EF4-FFF2-40B4-BE49-F238E27FC236}">
                <a16:creationId xmlns:a16="http://schemas.microsoft.com/office/drawing/2014/main" id="{0DBF7092-B74E-72AE-22DF-2E0FD098BA56}"/>
              </a:ext>
            </a:extLst>
          </p:cNvPr>
          <p:cNvSpPr/>
          <p:nvPr/>
        </p:nvSpPr>
        <p:spPr>
          <a:xfrm>
            <a:off x="8081771" y="726947"/>
            <a:ext cx="533400" cy="1856739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9">
            <a:extLst>
              <a:ext uri="{FF2B5EF4-FFF2-40B4-BE49-F238E27FC236}">
                <a16:creationId xmlns:a16="http://schemas.microsoft.com/office/drawing/2014/main" id="{2559E5C8-D37D-D195-F9C9-FBE5A8101211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20">
            <a:extLst>
              <a:ext uri="{FF2B5EF4-FFF2-40B4-BE49-F238E27FC236}">
                <a16:creationId xmlns:a16="http://schemas.microsoft.com/office/drawing/2014/main" id="{1D2A91C8-9FDB-AD17-5615-A47173FF6F7D}"/>
              </a:ext>
            </a:extLst>
          </p:cNvPr>
          <p:cNvSpPr/>
          <p:nvPr/>
        </p:nvSpPr>
        <p:spPr>
          <a:xfrm>
            <a:off x="8107108" y="2596171"/>
            <a:ext cx="533400" cy="1146175"/>
          </a:xfrm>
          <a:custGeom>
            <a:avLst/>
            <a:gdLst/>
            <a:ahLst/>
            <a:cxnLst/>
            <a:rect l="l" t="t" r="r" b="b"/>
            <a:pathLst>
              <a:path w="533400" h="1146175">
                <a:moveTo>
                  <a:pt x="533400" y="1146048"/>
                </a:moveTo>
                <a:lnTo>
                  <a:pt x="462491" y="1144457"/>
                </a:lnTo>
                <a:lnTo>
                  <a:pt x="398779" y="1139970"/>
                </a:lnTo>
                <a:lnTo>
                  <a:pt x="344804" y="1133014"/>
                </a:lnTo>
                <a:lnTo>
                  <a:pt x="303106" y="1124015"/>
                </a:lnTo>
                <a:lnTo>
                  <a:pt x="266700" y="1101598"/>
                </a:lnTo>
                <a:lnTo>
                  <a:pt x="266700" y="617474"/>
                </a:lnTo>
                <a:lnTo>
                  <a:pt x="257175" y="605670"/>
                </a:lnTo>
                <a:lnTo>
                  <a:pt x="188595" y="586057"/>
                </a:lnTo>
                <a:lnTo>
                  <a:pt x="134620" y="579101"/>
                </a:lnTo>
                <a:lnTo>
                  <a:pt x="70908" y="574614"/>
                </a:lnTo>
                <a:lnTo>
                  <a:pt x="0" y="573024"/>
                </a:lnTo>
                <a:lnTo>
                  <a:pt x="70908" y="571433"/>
                </a:lnTo>
                <a:lnTo>
                  <a:pt x="134620" y="566946"/>
                </a:lnTo>
                <a:lnTo>
                  <a:pt x="188595" y="559990"/>
                </a:lnTo>
                <a:lnTo>
                  <a:pt x="230293" y="550991"/>
                </a:lnTo>
                <a:lnTo>
                  <a:pt x="266700" y="528574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1">
            <a:extLst>
              <a:ext uri="{FF2B5EF4-FFF2-40B4-BE49-F238E27FC236}">
                <a16:creationId xmlns:a16="http://schemas.microsoft.com/office/drawing/2014/main" id="{84A346CF-04D9-1894-2D6C-E2043351422B}"/>
              </a:ext>
            </a:extLst>
          </p:cNvPr>
          <p:cNvSpPr txBox="1"/>
          <p:nvPr/>
        </p:nvSpPr>
        <p:spPr>
          <a:xfrm>
            <a:off x="7085738" y="291106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foo2()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44" name="object 22">
            <a:extLst>
              <a:ext uri="{FF2B5EF4-FFF2-40B4-BE49-F238E27FC236}">
                <a16:creationId xmlns:a16="http://schemas.microsoft.com/office/drawing/2014/main" id="{AA6D1ED0-FD23-714D-6F0A-66EB5E76AF6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1041" y="1210563"/>
            <a:ext cx="335660" cy="1638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74CCFD-E069-4954-068C-BC8398791654}"/>
              </a:ext>
            </a:extLst>
          </p:cNvPr>
          <p:cNvSpPr txBox="1"/>
          <p:nvPr/>
        </p:nvSpPr>
        <p:spPr>
          <a:xfrm>
            <a:off x="3551529" y="4575716"/>
            <a:ext cx="43824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foo2() </a:t>
            </a:r>
            <a:r>
              <a:rPr lang="en-US" sz="2800" dirty="0"/>
              <a:t>is finished, it will return back 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659668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490626" y="5593461"/>
            <a:ext cx="353695" cy="228600"/>
            <a:chOff x="1981961" y="4473702"/>
            <a:chExt cx="353695" cy="2286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6" name="object 7">
            <a:extLst>
              <a:ext uri="{FF2B5EF4-FFF2-40B4-BE49-F238E27FC236}">
                <a16:creationId xmlns:a16="http://schemas.microsoft.com/office/drawing/2014/main" id="{FD503557-687C-59B1-7229-7415A0D41FFC}"/>
              </a:ext>
            </a:extLst>
          </p:cNvPr>
          <p:cNvGrpSpPr/>
          <p:nvPr/>
        </p:nvGrpSpPr>
        <p:grpSpPr>
          <a:xfrm>
            <a:off x="8670670" y="720470"/>
            <a:ext cx="2943860" cy="12700"/>
            <a:chOff x="8670670" y="720470"/>
            <a:chExt cx="2943860" cy="12700"/>
          </a:xfrm>
        </p:grpSpPr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216488C3-CC1B-FFD1-BC82-E948196BE63C}"/>
                </a:ext>
              </a:extLst>
            </p:cNvPr>
            <p:cNvSpPr/>
            <p:nvPr/>
          </p:nvSpPr>
          <p:spPr>
            <a:xfrm>
              <a:off x="8680449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7A399016-22F8-AB6F-7CF6-C850ED0DFE95}"/>
                </a:ext>
              </a:extLst>
            </p:cNvPr>
            <p:cNvSpPr/>
            <p:nvPr/>
          </p:nvSpPr>
          <p:spPr>
            <a:xfrm>
              <a:off x="8670670" y="726820"/>
              <a:ext cx="2943860" cy="0"/>
            </a:xfrm>
            <a:custGeom>
              <a:avLst/>
              <a:gdLst/>
              <a:ahLst/>
              <a:cxnLst/>
              <a:rect l="l" t="t" r="r" b="b"/>
              <a:pathLst>
                <a:path w="2943859">
                  <a:moveTo>
                    <a:pt x="0" y="0"/>
                  </a:moveTo>
                  <a:lnTo>
                    <a:pt x="294347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10">
            <a:extLst>
              <a:ext uri="{FF2B5EF4-FFF2-40B4-BE49-F238E27FC236}">
                <a16:creationId xmlns:a16="http://schemas.microsoft.com/office/drawing/2014/main" id="{62687625-799F-65BF-7B29-124359D92947}"/>
              </a:ext>
            </a:extLst>
          </p:cNvPr>
          <p:cNvGraphicFramePr>
            <a:graphicFrameLocks noGrp="1"/>
          </p:cNvGraphicFramePr>
          <p:nvPr/>
        </p:nvGraphicFramePr>
        <p:xfrm>
          <a:off x="8665844" y="720470"/>
          <a:ext cx="2933065" cy="444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+mn-lt"/>
                          <a:cs typeface="Times New Roman"/>
                        </a:rPr>
                        <a:t>a  = 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 = 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foo2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object 11">
            <a:extLst>
              <a:ext uri="{FF2B5EF4-FFF2-40B4-BE49-F238E27FC236}">
                <a16:creationId xmlns:a16="http://schemas.microsoft.com/office/drawing/2014/main" id="{0E2EDBD4-CBB6-DD39-1B90-13777A8B1E4D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C3F06878-B7EB-C595-F1B7-048FDB4C3C05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18">
            <a:extLst>
              <a:ext uri="{FF2B5EF4-FFF2-40B4-BE49-F238E27FC236}">
                <a16:creationId xmlns:a16="http://schemas.microsoft.com/office/drawing/2014/main" id="{0DBF7092-B74E-72AE-22DF-2E0FD098BA56}"/>
              </a:ext>
            </a:extLst>
          </p:cNvPr>
          <p:cNvSpPr/>
          <p:nvPr/>
        </p:nvSpPr>
        <p:spPr>
          <a:xfrm>
            <a:off x="8081771" y="726947"/>
            <a:ext cx="533400" cy="1856739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9">
            <a:extLst>
              <a:ext uri="{FF2B5EF4-FFF2-40B4-BE49-F238E27FC236}">
                <a16:creationId xmlns:a16="http://schemas.microsoft.com/office/drawing/2014/main" id="{2559E5C8-D37D-D195-F9C9-FBE5A8101211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20">
            <a:extLst>
              <a:ext uri="{FF2B5EF4-FFF2-40B4-BE49-F238E27FC236}">
                <a16:creationId xmlns:a16="http://schemas.microsoft.com/office/drawing/2014/main" id="{1D2A91C8-9FDB-AD17-5615-A47173FF6F7D}"/>
              </a:ext>
            </a:extLst>
          </p:cNvPr>
          <p:cNvSpPr/>
          <p:nvPr/>
        </p:nvSpPr>
        <p:spPr>
          <a:xfrm>
            <a:off x="8107108" y="2596171"/>
            <a:ext cx="533400" cy="1146175"/>
          </a:xfrm>
          <a:custGeom>
            <a:avLst/>
            <a:gdLst/>
            <a:ahLst/>
            <a:cxnLst/>
            <a:rect l="l" t="t" r="r" b="b"/>
            <a:pathLst>
              <a:path w="533400" h="1146175">
                <a:moveTo>
                  <a:pt x="533400" y="1146048"/>
                </a:moveTo>
                <a:lnTo>
                  <a:pt x="462491" y="1144457"/>
                </a:lnTo>
                <a:lnTo>
                  <a:pt x="398779" y="1139970"/>
                </a:lnTo>
                <a:lnTo>
                  <a:pt x="344804" y="1133014"/>
                </a:lnTo>
                <a:lnTo>
                  <a:pt x="303106" y="1124015"/>
                </a:lnTo>
                <a:lnTo>
                  <a:pt x="266700" y="1101598"/>
                </a:lnTo>
                <a:lnTo>
                  <a:pt x="266700" y="617474"/>
                </a:lnTo>
                <a:lnTo>
                  <a:pt x="257175" y="605670"/>
                </a:lnTo>
                <a:lnTo>
                  <a:pt x="188595" y="586057"/>
                </a:lnTo>
                <a:lnTo>
                  <a:pt x="134620" y="579101"/>
                </a:lnTo>
                <a:lnTo>
                  <a:pt x="70908" y="574614"/>
                </a:lnTo>
                <a:lnTo>
                  <a:pt x="0" y="573024"/>
                </a:lnTo>
                <a:lnTo>
                  <a:pt x="70908" y="571433"/>
                </a:lnTo>
                <a:lnTo>
                  <a:pt x="134620" y="566946"/>
                </a:lnTo>
                <a:lnTo>
                  <a:pt x="188595" y="559990"/>
                </a:lnTo>
                <a:lnTo>
                  <a:pt x="230293" y="550991"/>
                </a:lnTo>
                <a:lnTo>
                  <a:pt x="266700" y="528574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1">
            <a:extLst>
              <a:ext uri="{FF2B5EF4-FFF2-40B4-BE49-F238E27FC236}">
                <a16:creationId xmlns:a16="http://schemas.microsoft.com/office/drawing/2014/main" id="{84A346CF-04D9-1894-2D6C-E2043351422B}"/>
              </a:ext>
            </a:extLst>
          </p:cNvPr>
          <p:cNvSpPr txBox="1"/>
          <p:nvPr/>
        </p:nvSpPr>
        <p:spPr>
          <a:xfrm>
            <a:off x="7085738" y="291106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foo2()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44" name="object 22">
            <a:extLst>
              <a:ext uri="{FF2B5EF4-FFF2-40B4-BE49-F238E27FC236}">
                <a16:creationId xmlns:a16="http://schemas.microsoft.com/office/drawing/2014/main" id="{AA6D1ED0-FD23-714D-6F0A-66EB5E76AF6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1041" y="1210563"/>
            <a:ext cx="335660" cy="1638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74CCFD-E069-4954-068C-BC8398791654}"/>
              </a:ext>
            </a:extLst>
          </p:cNvPr>
          <p:cNvSpPr txBox="1"/>
          <p:nvPr/>
        </p:nvSpPr>
        <p:spPr>
          <a:xfrm>
            <a:off x="3551529" y="4575716"/>
            <a:ext cx="43824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foo2() </a:t>
            </a:r>
            <a:r>
              <a:rPr lang="en-US" sz="2800" dirty="0"/>
              <a:t>is finished, it will return back 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3CCB312B-3C9B-FA3D-8E4F-FE1C4FFA2058}"/>
              </a:ext>
            </a:extLst>
          </p:cNvPr>
          <p:cNvSpPr/>
          <p:nvPr/>
        </p:nvSpPr>
        <p:spPr>
          <a:xfrm rot="10603746">
            <a:off x="2424024" y="3078188"/>
            <a:ext cx="6272232" cy="2883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4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Program layout in memory</a:t>
            </a: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58D15162-3683-BF68-2842-1D1A0659D18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0391" y="991639"/>
            <a:ext cx="1808994" cy="5058136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D7584044-7A68-3E93-7450-AE44C807FA72}"/>
              </a:ext>
            </a:extLst>
          </p:cNvPr>
          <p:cNvSpPr txBox="1"/>
          <p:nvPr/>
        </p:nvSpPr>
        <p:spPr>
          <a:xfrm>
            <a:off x="286816" y="987058"/>
            <a:ext cx="1001394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High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addresses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B114A97-40D8-369D-6B24-3F36E8754917}"/>
              </a:ext>
            </a:extLst>
          </p:cNvPr>
          <p:cNvSpPr txBox="1"/>
          <p:nvPr/>
        </p:nvSpPr>
        <p:spPr>
          <a:xfrm>
            <a:off x="217932" y="5782600"/>
            <a:ext cx="9677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Low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addresses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E1AF39F-60C5-6A08-4340-3ED23ACC0F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089673"/>
            <a:ext cx="653923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06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100;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 marR="369189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=2; </a:t>
            </a:r>
            <a:r>
              <a:rPr sz="1800" dirty="0">
                <a:latin typeface="Courier New"/>
                <a:cs typeface="Courier New"/>
              </a:rPr>
              <a:t>float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2.5;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static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y;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*ptr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(int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*)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malloc(2*sizeof(int));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ptr[0]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5;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ptr[1]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6;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free(ptr)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00599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405316" y="3314700"/>
            <a:ext cx="353695" cy="228600"/>
            <a:chOff x="1981961" y="4473702"/>
            <a:chExt cx="353695" cy="2286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6" name="object 7">
            <a:extLst>
              <a:ext uri="{FF2B5EF4-FFF2-40B4-BE49-F238E27FC236}">
                <a16:creationId xmlns:a16="http://schemas.microsoft.com/office/drawing/2014/main" id="{FD503557-687C-59B1-7229-7415A0D41FFC}"/>
              </a:ext>
            </a:extLst>
          </p:cNvPr>
          <p:cNvGrpSpPr/>
          <p:nvPr/>
        </p:nvGrpSpPr>
        <p:grpSpPr>
          <a:xfrm>
            <a:off x="8670670" y="720470"/>
            <a:ext cx="2943860" cy="12700"/>
            <a:chOff x="8670670" y="720470"/>
            <a:chExt cx="2943860" cy="12700"/>
          </a:xfrm>
        </p:grpSpPr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216488C3-CC1B-FFD1-BC82-E948196BE63C}"/>
                </a:ext>
              </a:extLst>
            </p:cNvPr>
            <p:cNvSpPr/>
            <p:nvPr/>
          </p:nvSpPr>
          <p:spPr>
            <a:xfrm>
              <a:off x="8680449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7A399016-22F8-AB6F-7CF6-C850ED0DFE95}"/>
                </a:ext>
              </a:extLst>
            </p:cNvPr>
            <p:cNvSpPr/>
            <p:nvPr/>
          </p:nvSpPr>
          <p:spPr>
            <a:xfrm>
              <a:off x="8670670" y="726820"/>
              <a:ext cx="2943860" cy="0"/>
            </a:xfrm>
            <a:custGeom>
              <a:avLst/>
              <a:gdLst/>
              <a:ahLst/>
              <a:cxnLst/>
              <a:rect l="l" t="t" r="r" b="b"/>
              <a:pathLst>
                <a:path w="2943859">
                  <a:moveTo>
                    <a:pt x="0" y="0"/>
                  </a:moveTo>
                  <a:lnTo>
                    <a:pt x="294347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10">
            <a:extLst>
              <a:ext uri="{FF2B5EF4-FFF2-40B4-BE49-F238E27FC236}">
                <a16:creationId xmlns:a16="http://schemas.microsoft.com/office/drawing/2014/main" id="{62687625-799F-65BF-7B29-124359D92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142447"/>
              </p:ext>
            </p:extLst>
          </p:nvPr>
        </p:nvGraphicFramePr>
        <p:xfrm>
          <a:off x="8665844" y="720470"/>
          <a:ext cx="2933065" cy="444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+mn-lt"/>
                          <a:cs typeface="Times New Roman"/>
                        </a:rPr>
                        <a:t>a  = 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object 11">
            <a:extLst>
              <a:ext uri="{FF2B5EF4-FFF2-40B4-BE49-F238E27FC236}">
                <a16:creationId xmlns:a16="http://schemas.microsoft.com/office/drawing/2014/main" id="{0E2EDBD4-CBB6-DD39-1B90-13777A8B1E4D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C3F06878-B7EB-C595-F1B7-048FDB4C3C05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18">
            <a:extLst>
              <a:ext uri="{FF2B5EF4-FFF2-40B4-BE49-F238E27FC236}">
                <a16:creationId xmlns:a16="http://schemas.microsoft.com/office/drawing/2014/main" id="{0DBF7092-B74E-72AE-22DF-2E0FD098BA56}"/>
              </a:ext>
            </a:extLst>
          </p:cNvPr>
          <p:cNvSpPr/>
          <p:nvPr/>
        </p:nvSpPr>
        <p:spPr>
          <a:xfrm>
            <a:off x="8081771" y="726947"/>
            <a:ext cx="533400" cy="1856739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9">
            <a:extLst>
              <a:ext uri="{FF2B5EF4-FFF2-40B4-BE49-F238E27FC236}">
                <a16:creationId xmlns:a16="http://schemas.microsoft.com/office/drawing/2014/main" id="{2559E5C8-D37D-D195-F9C9-FBE5A8101211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4CCFD-E069-4954-068C-BC8398791654}"/>
              </a:ext>
            </a:extLst>
          </p:cNvPr>
          <p:cNvSpPr txBox="1"/>
          <p:nvPr/>
        </p:nvSpPr>
        <p:spPr>
          <a:xfrm>
            <a:off x="3551529" y="4575716"/>
            <a:ext cx="43824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foo2() </a:t>
            </a:r>
            <a:r>
              <a:rPr lang="en-US" sz="2800" dirty="0"/>
              <a:t>is finished, it will return back to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818576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505518" y="3743325"/>
            <a:ext cx="353695" cy="228600"/>
            <a:chOff x="1981961" y="4473702"/>
            <a:chExt cx="353695" cy="2286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6" name="object 7">
            <a:extLst>
              <a:ext uri="{FF2B5EF4-FFF2-40B4-BE49-F238E27FC236}">
                <a16:creationId xmlns:a16="http://schemas.microsoft.com/office/drawing/2014/main" id="{FD503557-687C-59B1-7229-7415A0D41FFC}"/>
              </a:ext>
            </a:extLst>
          </p:cNvPr>
          <p:cNvGrpSpPr/>
          <p:nvPr/>
        </p:nvGrpSpPr>
        <p:grpSpPr>
          <a:xfrm>
            <a:off x="8670670" y="720470"/>
            <a:ext cx="2943860" cy="12700"/>
            <a:chOff x="8670670" y="720470"/>
            <a:chExt cx="2943860" cy="12700"/>
          </a:xfrm>
        </p:grpSpPr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216488C3-CC1B-FFD1-BC82-E948196BE63C}"/>
                </a:ext>
              </a:extLst>
            </p:cNvPr>
            <p:cNvSpPr/>
            <p:nvPr/>
          </p:nvSpPr>
          <p:spPr>
            <a:xfrm>
              <a:off x="8680449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7A399016-22F8-AB6F-7CF6-C850ED0DFE95}"/>
                </a:ext>
              </a:extLst>
            </p:cNvPr>
            <p:cNvSpPr/>
            <p:nvPr/>
          </p:nvSpPr>
          <p:spPr>
            <a:xfrm>
              <a:off x="8670670" y="726820"/>
              <a:ext cx="2943860" cy="0"/>
            </a:xfrm>
            <a:custGeom>
              <a:avLst/>
              <a:gdLst/>
              <a:ahLst/>
              <a:cxnLst/>
              <a:rect l="l" t="t" r="r" b="b"/>
              <a:pathLst>
                <a:path w="2943859">
                  <a:moveTo>
                    <a:pt x="0" y="0"/>
                  </a:moveTo>
                  <a:lnTo>
                    <a:pt x="294347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10">
            <a:extLst>
              <a:ext uri="{FF2B5EF4-FFF2-40B4-BE49-F238E27FC236}">
                <a16:creationId xmlns:a16="http://schemas.microsoft.com/office/drawing/2014/main" id="{62687625-799F-65BF-7B29-124359D92947}"/>
              </a:ext>
            </a:extLst>
          </p:cNvPr>
          <p:cNvGraphicFramePr>
            <a:graphicFrameLocks noGrp="1"/>
          </p:cNvGraphicFramePr>
          <p:nvPr/>
        </p:nvGraphicFramePr>
        <p:xfrm>
          <a:off x="8665844" y="720470"/>
          <a:ext cx="2933065" cy="444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Main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+mn-lt"/>
                          <a:cs typeface="Times New Roman"/>
                        </a:rPr>
                        <a:t>a  = 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object 11">
            <a:extLst>
              <a:ext uri="{FF2B5EF4-FFF2-40B4-BE49-F238E27FC236}">
                <a16:creationId xmlns:a16="http://schemas.microsoft.com/office/drawing/2014/main" id="{0E2EDBD4-CBB6-DD39-1B90-13777A8B1E4D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C3F06878-B7EB-C595-F1B7-048FDB4C3C05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40" name="object 18">
            <a:extLst>
              <a:ext uri="{FF2B5EF4-FFF2-40B4-BE49-F238E27FC236}">
                <a16:creationId xmlns:a16="http://schemas.microsoft.com/office/drawing/2014/main" id="{0DBF7092-B74E-72AE-22DF-2E0FD098BA56}"/>
              </a:ext>
            </a:extLst>
          </p:cNvPr>
          <p:cNvSpPr/>
          <p:nvPr/>
        </p:nvSpPr>
        <p:spPr>
          <a:xfrm>
            <a:off x="8081771" y="726947"/>
            <a:ext cx="533400" cy="1856739"/>
          </a:xfrm>
          <a:custGeom>
            <a:avLst/>
            <a:gdLst/>
            <a:ahLst/>
            <a:cxnLst/>
            <a:rect l="l" t="t" r="r" b="b"/>
            <a:pathLst>
              <a:path w="533400" h="1468120">
                <a:moveTo>
                  <a:pt x="533400" y="1467612"/>
                </a:moveTo>
                <a:lnTo>
                  <a:pt x="462491" y="1466021"/>
                </a:lnTo>
                <a:lnTo>
                  <a:pt x="398779" y="1461534"/>
                </a:lnTo>
                <a:lnTo>
                  <a:pt x="344804" y="1454578"/>
                </a:lnTo>
                <a:lnTo>
                  <a:pt x="303106" y="1445579"/>
                </a:lnTo>
                <a:lnTo>
                  <a:pt x="266700" y="1423162"/>
                </a:lnTo>
                <a:lnTo>
                  <a:pt x="266700" y="778255"/>
                </a:lnTo>
                <a:lnTo>
                  <a:pt x="257175" y="766452"/>
                </a:lnTo>
                <a:lnTo>
                  <a:pt x="188595" y="746839"/>
                </a:lnTo>
                <a:lnTo>
                  <a:pt x="134620" y="739883"/>
                </a:lnTo>
                <a:lnTo>
                  <a:pt x="70908" y="735396"/>
                </a:lnTo>
                <a:lnTo>
                  <a:pt x="0" y="733805"/>
                </a:lnTo>
                <a:lnTo>
                  <a:pt x="70908" y="732215"/>
                </a:lnTo>
                <a:lnTo>
                  <a:pt x="134620" y="727728"/>
                </a:lnTo>
                <a:lnTo>
                  <a:pt x="188595" y="720772"/>
                </a:lnTo>
                <a:lnTo>
                  <a:pt x="230293" y="711773"/>
                </a:lnTo>
                <a:lnTo>
                  <a:pt x="266700" y="689355"/>
                </a:lnTo>
                <a:lnTo>
                  <a:pt x="266700" y="44450"/>
                </a:lnTo>
                <a:lnTo>
                  <a:pt x="276225" y="32646"/>
                </a:lnTo>
                <a:lnTo>
                  <a:pt x="303106" y="22032"/>
                </a:lnTo>
                <a:lnTo>
                  <a:pt x="344804" y="13033"/>
                </a:lnTo>
                <a:lnTo>
                  <a:pt x="398779" y="6077"/>
                </a:lnTo>
                <a:lnTo>
                  <a:pt x="462491" y="1590"/>
                </a:lnTo>
                <a:lnTo>
                  <a:pt x="533400" y="0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9">
            <a:extLst>
              <a:ext uri="{FF2B5EF4-FFF2-40B4-BE49-F238E27FC236}">
                <a16:creationId xmlns:a16="http://schemas.microsoft.com/office/drawing/2014/main" id="{2559E5C8-D37D-D195-F9C9-FBE5A8101211}"/>
              </a:ext>
            </a:extLst>
          </p:cNvPr>
          <p:cNvSpPr txBox="1"/>
          <p:nvPr/>
        </p:nvSpPr>
        <p:spPr>
          <a:xfrm>
            <a:off x="7398257" y="943102"/>
            <a:ext cx="873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Stack </a:t>
            </a:r>
            <a:r>
              <a:rPr sz="1600" b="1" dirty="0">
                <a:latin typeface="Arial"/>
                <a:cs typeface="Arial"/>
              </a:rPr>
              <a:t>frame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for </a:t>
            </a:r>
            <a:r>
              <a:rPr sz="1600" spc="-10" dirty="0">
                <a:latin typeface="Arial"/>
                <a:cs typeface="Arial"/>
              </a:rPr>
              <a:t>main()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4CCFD-E069-4954-068C-BC8398791654}"/>
              </a:ext>
            </a:extLst>
          </p:cNvPr>
          <p:cNvSpPr txBox="1"/>
          <p:nvPr/>
        </p:nvSpPr>
        <p:spPr>
          <a:xfrm>
            <a:off x="3551529" y="4575716"/>
            <a:ext cx="438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Program done!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35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C7E59A3F-8DC9-3496-019F-0548ADA6DBA7}"/>
              </a:ext>
            </a:extLst>
          </p:cNvPr>
          <p:cNvGraphicFramePr>
            <a:graphicFrameLocks noGrp="1"/>
          </p:cNvGraphicFramePr>
          <p:nvPr/>
        </p:nvGraphicFramePr>
        <p:xfrm>
          <a:off x="5545328" y="51181"/>
          <a:ext cx="1295400" cy="1508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Arg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9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 marR="4603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b="1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9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Frame</a:t>
                      </a:r>
                      <a:r>
                        <a:rPr sz="900" b="1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Value of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Var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1</a:t>
                      </a:r>
                      <a:endParaRPr sz="900" dirty="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4B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10">
            <a:extLst>
              <a:ext uri="{FF2B5EF4-FFF2-40B4-BE49-F238E27FC236}">
                <a16:creationId xmlns:a16="http://schemas.microsoft.com/office/drawing/2014/main" id="{B6DB8EF5-A5DE-35F9-A840-8CC832AE899C}"/>
              </a:ext>
            </a:extLst>
          </p:cNvPr>
          <p:cNvSpPr txBox="1"/>
          <p:nvPr/>
        </p:nvSpPr>
        <p:spPr>
          <a:xfrm>
            <a:off x="6910478" y="172338"/>
            <a:ext cx="175260" cy="1243330"/>
          </a:xfrm>
          <a:prstGeom prst="rect">
            <a:avLst/>
          </a:prstGeom>
        </p:spPr>
        <p:txBody>
          <a:bodyPr vert="vert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Arial"/>
                <a:cs typeface="Arial"/>
              </a:rPr>
              <a:t>Stack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Frame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Format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7" name="object 12">
            <a:extLst>
              <a:ext uri="{FF2B5EF4-FFF2-40B4-BE49-F238E27FC236}">
                <a16:creationId xmlns:a16="http://schemas.microsoft.com/office/drawing/2014/main" id="{9A678FE5-2648-AD6B-16A1-45EA47AA8907}"/>
              </a:ext>
            </a:extLst>
          </p:cNvPr>
          <p:cNvGrpSpPr/>
          <p:nvPr/>
        </p:nvGrpSpPr>
        <p:grpSpPr>
          <a:xfrm>
            <a:off x="2967037" y="902017"/>
            <a:ext cx="2496820" cy="3148965"/>
            <a:chOff x="2967037" y="902017"/>
            <a:chExt cx="2496820" cy="3148965"/>
          </a:xfrm>
        </p:grpSpPr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FF4D21AC-174A-B488-2C2B-D27D01681794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2487168" y="0"/>
                  </a:moveTo>
                  <a:lnTo>
                    <a:pt x="0" y="0"/>
                  </a:lnTo>
                  <a:lnTo>
                    <a:pt x="0" y="3139440"/>
                  </a:lnTo>
                  <a:lnTo>
                    <a:pt x="2487168" y="3139440"/>
                  </a:lnTo>
                  <a:lnTo>
                    <a:pt x="2487168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125FA5B5-0809-7119-DFA9-1D8A76249AAB}"/>
                </a:ext>
              </a:extLst>
            </p:cNvPr>
            <p:cNvSpPr/>
            <p:nvPr/>
          </p:nvSpPr>
          <p:spPr>
            <a:xfrm>
              <a:off x="2971800" y="906780"/>
              <a:ext cx="2487295" cy="3139440"/>
            </a:xfrm>
            <a:custGeom>
              <a:avLst/>
              <a:gdLst/>
              <a:ahLst/>
              <a:cxnLst/>
              <a:rect l="l" t="t" r="r" b="b"/>
              <a:pathLst>
                <a:path w="2487295" h="3139440">
                  <a:moveTo>
                    <a:pt x="0" y="3139440"/>
                  </a:moveTo>
                  <a:lnTo>
                    <a:pt x="2487168" y="3139440"/>
                  </a:lnTo>
                  <a:lnTo>
                    <a:pt x="2487168" y="0"/>
                  </a:lnTo>
                  <a:lnTo>
                    <a:pt x="0" y="0"/>
                  </a:lnTo>
                  <a:lnTo>
                    <a:pt x="0" y="31394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15">
            <a:extLst>
              <a:ext uri="{FF2B5EF4-FFF2-40B4-BE49-F238E27FC236}">
                <a16:creationId xmlns:a16="http://schemas.microsoft.com/office/drawing/2014/main" id="{3301E4CD-37C1-0B03-78CC-4729712F6BE3}"/>
              </a:ext>
            </a:extLst>
          </p:cNvPr>
          <p:cNvSpPr txBox="1"/>
          <p:nvPr/>
        </p:nvSpPr>
        <p:spPr>
          <a:xfrm>
            <a:off x="3050794" y="912114"/>
            <a:ext cx="180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16">
            <a:extLst>
              <a:ext uri="{FF2B5EF4-FFF2-40B4-BE49-F238E27FC236}">
                <a16:creationId xmlns:a16="http://schemas.microsoft.com/office/drawing/2014/main" id="{DD1A8FD5-227D-F0B9-5604-9C7B964DC20F}"/>
              </a:ext>
            </a:extLst>
          </p:cNvPr>
          <p:cNvSpPr txBox="1"/>
          <p:nvPr/>
        </p:nvSpPr>
        <p:spPr>
          <a:xfrm>
            <a:off x="3965575" y="1460449"/>
            <a:ext cx="1393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9435FCAE-6690-E000-083A-6CCDD1588AEB}"/>
              </a:ext>
            </a:extLst>
          </p:cNvPr>
          <p:cNvSpPr txBox="1"/>
          <p:nvPr/>
        </p:nvSpPr>
        <p:spPr>
          <a:xfrm>
            <a:off x="3965575" y="228396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C8DA2F35-83CB-262F-312F-7B779BFE1A99}"/>
              </a:ext>
            </a:extLst>
          </p:cNvPr>
          <p:cNvSpPr txBox="1"/>
          <p:nvPr/>
        </p:nvSpPr>
        <p:spPr>
          <a:xfrm>
            <a:off x="3965575" y="2832608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foo2(z)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5FD4F6AE-DD8C-9590-8876-36D8238CEE37}"/>
              </a:ext>
            </a:extLst>
          </p:cNvPr>
          <p:cNvSpPr txBox="1"/>
          <p:nvPr/>
        </p:nvSpPr>
        <p:spPr>
          <a:xfrm>
            <a:off x="3965575" y="3381502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684F8074-1A4F-1B41-D87A-0B52B83724DF}"/>
              </a:ext>
            </a:extLst>
          </p:cNvPr>
          <p:cNvSpPr txBox="1"/>
          <p:nvPr/>
        </p:nvSpPr>
        <p:spPr>
          <a:xfrm>
            <a:off x="3050794" y="365582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E9968DD7-573F-964A-1553-B6CC0B0B0D1E}"/>
              </a:ext>
            </a:extLst>
          </p:cNvPr>
          <p:cNvSpPr/>
          <p:nvPr/>
        </p:nvSpPr>
        <p:spPr>
          <a:xfrm>
            <a:off x="195071" y="4418076"/>
            <a:ext cx="2487295" cy="1754505"/>
          </a:xfrm>
          <a:custGeom>
            <a:avLst/>
            <a:gdLst/>
            <a:ahLst/>
            <a:cxnLst/>
            <a:rect l="l" t="t" r="r" b="b"/>
            <a:pathLst>
              <a:path w="2487295" h="1754504">
                <a:moveTo>
                  <a:pt x="2487167" y="0"/>
                </a:moveTo>
                <a:lnTo>
                  <a:pt x="0" y="0"/>
                </a:lnTo>
                <a:lnTo>
                  <a:pt x="0" y="1754124"/>
                </a:lnTo>
                <a:lnTo>
                  <a:pt x="2487167" y="1754124"/>
                </a:lnTo>
                <a:lnTo>
                  <a:pt x="2487167" y="0"/>
                </a:lnTo>
                <a:close/>
              </a:path>
            </a:pathLst>
          </a:custGeom>
          <a:solidFill>
            <a:srgbClr val="E6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9F3740C6-7C0E-0051-1AE9-E5EA1E8327E8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2">
            <a:extLst>
              <a:ext uri="{FF2B5EF4-FFF2-40B4-BE49-F238E27FC236}">
                <a16:creationId xmlns:a16="http://schemas.microsoft.com/office/drawing/2014/main" id="{AA594053-A7A6-5992-B8A6-CF9A7E5A1629}"/>
              </a:ext>
            </a:extLst>
          </p:cNvPr>
          <p:cNvGrpSpPr/>
          <p:nvPr/>
        </p:nvGrpSpPr>
        <p:grpSpPr>
          <a:xfrm>
            <a:off x="2505518" y="3743325"/>
            <a:ext cx="353695" cy="228600"/>
            <a:chOff x="1981961" y="4473702"/>
            <a:chExt cx="353695" cy="228600"/>
          </a:xfrm>
        </p:grpSpPr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2B3FA824-D175-09C0-C2FB-104772AA861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353568" y="171450"/>
                  </a:lnTo>
                  <a:lnTo>
                    <a:pt x="353568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C111AF05-D686-5A47-ECF1-2E89A2514150}"/>
                </a:ext>
              </a:extLst>
            </p:cNvPr>
            <p:cNvSpPr/>
            <p:nvPr/>
          </p:nvSpPr>
          <p:spPr>
            <a:xfrm>
              <a:off x="1981961" y="4473702"/>
              <a:ext cx="353695" cy="228600"/>
            </a:xfrm>
            <a:custGeom>
              <a:avLst/>
              <a:gdLst/>
              <a:ahLst/>
              <a:cxnLst/>
              <a:rect l="l" t="t" r="r" b="b"/>
              <a:pathLst>
                <a:path w="353694" h="228600">
                  <a:moveTo>
                    <a:pt x="353568" y="171450"/>
                  </a:moveTo>
                  <a:lnTo>
                    <a:pt x="114300" y="171450"/>
                  </a:lnTo>
                  <a:lnTo>
                    <a:pt x="114300" y="228600"/>
                  </a:lnTo>
                  <a:lnTo>
                    <a:pt x="0" y="114300"/>
                  </a:lnTo>
                  <a:lnTo>
                    <a:pt x="114300" y="0"/>
                  </a:lnTo>
                  <a:lnTo>
                    <a:pt x="114300" y="57150"/>
                  </a:lnTo>
                  <a:lnTo>
                    <a:pt x="353568" y="57150"/>
                  </a:lnTo>
                  <a:lnTo>
                    <a:pt x="353568" y="171450"/>
                  </a:lnTo>
                  <a:close/>
                </a:path>
              </a:pathLst>
            </a:custGeom>
            <a:ln w="25399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1">
            <a:extLst>
              <a:ext uri="{FF2B5EF4-FFF2-40B4-BE49-F238E27FC236}">
                <a16:creationId xmlns:a16="http://schemas.microsoft.com/office/drawing/2014/main" id="{26A1B8C1-DC21-61AB-904C-A52E2D6B5D06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2">
            <a:extLst>
              <a:ext uri="{FF2B5EF4-FFF2-40B4-BE49-F238E27FC236}">
                <a16:creationId xmlns:a16="http://schemas.microsoft.com/office/drawing/2014/main" id="{C702C210-BEC1-D47F-0341-F8B7E36F592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6" name="object 7">
            <a:extLst>
              <a:ext uri="{FF2B5EF4-FFF2-40B4-BE49-F238E27FC236}">
                <a16:creationId xmlns:a16="http://schemas.microsoft.com/office/drawing/2014/main" id="{FD503557-687C-59B1-7229-7415A0D41FFC}"/>
              </a:ext>
            </a:extLst>
          </p:cNvPr>
          <p:cNvGrpSpPr/>
          <p:nvPr/>
        </p:nvGrpSpPr>
        <p:grpSpPr>
          <a:xfrm>
            <a:off x="8670670" y="720470"/>
            <a:ext cx="2943860" cy="12700"/>
            <a:chOff x="8670670" y="720470"/>
            <a:chExt cx="2943860" cy="12700"/>
          </a:xfrm>
        </p:grpSpPr>
        <p:sp>
          <p:nvSpPr>
            <p:cNvPr id="26" name="object 8">
              <a:extLst>
                <a:ext uri="{FF2B5EF4-FFF2-40B4-BE49-F238E27FC236}">
                  <a16:creationId xmlns:a16="http://schemas.microsoft.com/office/drawing/2014/main" id="{216488C3-CC1B-FFD1-BC82-E948196BE63C}"/>
                </a:ext>
              </a:extLst>
            </p:cNvPr>
            <p:cNvSpPr/>
            <p:nvPr/>
          </p:nvSpPr>
          <p:spPr>
            <a:xfrm>
              <a:off x="8680449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7A399016-22F8-AB6F-7CF6-C850ED0DFE95}"/>
                </a:ext>
              </a:extLst>
            </p:cNvPr>
            <p:cNvSpPr/>
            <p:nvPr/>
          </p:nvSpPr>
          <p:spPr>
            <a:xfrm>
              <a:off x="8670670" y="726820"/>
              <a:ext cx="2943860" cy="0"/>
            </a:xfrm>
            <a:custGeom>
              <a:avLst/>
              <a:gdLst/>
              <a:ahLst/>
              <a:cxnLst/>
              <a:rect l="l" t="t" r="r" b="b"/>
              <a:pathLst>
                <a:path w="2943859">
                  <a:moveTo>
                    <a:pt x="0" y="0"/>
                  </a:moveTo>
                  <a:lnTo>
                    <a:pt x="2943479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9" name="object 10">
            <a:extLst>
              <a:ext uri="{FF2B5EF4-FFF2-40B4-BE49-F238E27FC236}">
                <a16:creationId xmlns:a16="http://schemas.microsoft.com/office/drawing/2014/main" id="{62687625-799F-65BF-7B29-124359D92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635876"/>
              </p:ext>
            </p:extLst>
          </p:nvPr>
        </p:nvGraphicFramePr>
        <p:xfrm>
          <a:off x="8665844" y="720470"/>
          <a:ext cx="2933065" cy="444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object 11">
            <a:extLst>
              <a:ext uri="{FF2B5EF4-FFF2-40B4-BE49-F238E27FC236}">
                <a16:creationId xmlns:a16="http://schemas.microsoft.com/office/drawing/2014/main" id="{0E2EDBD4-CBB6-DD39-1B90-13777A8B1E4D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2" name="object 12">
            <a:extLst>
              <a:ext uri="{FF2B5EF4-FFF2-40B4-BE49-F238E27FC236}">
                <a16:creationId xmlns:a16="http://schemas.microsoft.com/office/drawing/2014/main" id="{C3F06878-B7EB-C595-F1B7-048FDB4C3C05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4CCFD-E069-4954-068C-BC8398791654}"/>
              </a:ext>
            </a:extLst>
          </p:cNvPr>
          <p:cNvSpPr txBox="1"/>
          <p:nvPr/>
        </p:nvSpPr>
        <p:spPr>
          <a:xfrm>
            <a:off x="3551529" y="4575716"/>
            <a:ext cx="438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Program done!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133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0"/>
            <a:ext cx="6130925" cy="50610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73B3AEA-D84B-C560-3A68-81199D660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831418"/>
            <a:ext cx="2438400" cy="3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83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0"/>
            <a:ext cx="6130925" cy="506101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" name="object 3">
            <a:extLst>
              <a:ext uri="{FF2B5EF4-FFF2-40B4-BE49-F238E27FC236}">
                <a16:creationId xmlns:a16="http://schemas.microsoft.com/office/drawing/2014/main" id="{8DA55B81-04EF-E42B-4FF3-0CB2467E87A7}"/>
              </a:ext>
            </a:extLst>
          </p:cNvPr>
          <p:cNvGrpSpPr/>
          <p:nvPr/>
        </p:nvGrpSpPr>
        <p:grpSpPr>
          <a:xfrm>
            <a:off x="8665844" y="717295"/>
            <a:ext cx="2948305" cy="5611495"/>
            <a:chOff x="8665844" y="717295"/>
            <a:chExt cx="2948305" cy="5611495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CC189EFD-EEF2-2499-D555-0C29431E4C72}"/>
                </a:ext>
              </a:extLst>
            </p:cNvPr>
            <p:cNvSpPr/>
            <p:nvPr/>
          </p:nvSpPr>
          <p:spPr>
            <a:xfrm>
              <a:off x="8680449" y="4677536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4058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22C19984-76ED-899B-095D-B61429CCC2BC}"/>
                </a:ext>
              </a:extLst>
            </p:cNvPr>
            <p:cNvSpPr/>
            <p:nvPr/>
          </p:nvSpPr>
          <p:spPr>
            <a:xfrm>
              <a:off x="8680449" y="720470"/>
              <a:ext cx="2933700" cy="5608320"/>
            </a:xfrm>
            <a:custGeom>
              <a:avLst/>
              <a:gdLst/>
              <a:ahLst/>
              <a:cxnLst/>
              <a:rect l="l" t="t" r="r" b="b"/>
              <a:pathLst>
                <a:path w="2933700" h="5608320">
                  <a:moveTo>
                    <a:pt x="0" y="4860290"/>
                  </a:moveTo>
                  <a:lnTo>
                    <a:pt x="2933700" y="4860290"/>
                  </a:lnTo>
                </a:path>
                <a:path w="2933700" h="5608320">
                  <a:moveTo>
                    <a:pt x="0" y="5231130"/>
                  </a:moveTo>
                  <a:lnTo>
                    <a:pt x="2933700" y="5231130"/>
                  </a:lnTo>
                </a:path>
                <a:path w="2933700" h="5608320">
                  <a:moveTo>
                    <a:pt x="6350" y="4531106"/>
                  </a:moveTo>
                  <a:lnTo>
                    <a:pt x="6350" y="5608320"/>
                  </a:lnTo>
                </a:path>
                <a:path w="2933700" h="5608320">
                  <a:moveTo>
                    <a:pt x="2927350" y="0"/>
                  </a:moveTo>
                  <a:lnTo>
                    <a:pt x="2927350" y="5608320"/>
                  </a:lnTo>
                </a:path>
                <a:path w="2933700" h="5608320">
                  <a:moveTo>
                    <a:pt x="0" y="3175"/>
                  </a:moveTo>
                  <a:lnTo>
                    <a:pt x="12700" y="317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41406373-BA8C-CEFF-4798-0F36E4E23E1D}"/>
                </a:ext>
              </a:extLst>
            </p:cNvPr>
            <p:cNvSpPr/>
            <p:nvPr/>
          </p:nvSpPr>
          <p:spPr>
            <a:xfrm>
              <a:off x="8680449" y="723645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D0E1869C-F2CC-BBC8-F69C-82D44E34C6E6}"/>
                </a:ext>
              </a:extLst>
            </p:cNvPr>
            <p:cNvSpPr/>
            <p:nvPr/>
          </p:nvSpPr>
          <p:spPr>
            <a:xfrm>
              <a:off x="8680449" y="6322441"/>
              <a:ext cx="2933700" cy="0"/>
            </a:xfrm>
            <a:custGeom>
              <a:avLst/>
              <a:gdLst/>
              <a:ahLst/>
              <a:cxnLst/>
              <a:rect l="l" t="t" r="r" b="b"/>
              <a:pathLst>
                <a:path w="2933700">
                  <a:moveTo>
                    <a:pt x="0" y="0"/>
                  </a:moveTo>
                  <a:lnTo>
                    <a:pt x="29337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23B5A3F8-32D0-C420-08BB-A222EE6A14A6}"/>
                </a:ext>
              </a:extLst>
            </p:cNvPr>
            <p:cNvSpPr/>
            <p:nvPr/>
          </p:nvSpPr>
          <p:spPr>
            <a:xfrm>
              <a:off x="8677021" y="726820"/>
              <a:ext cx="2931160" cy="1517650"/>
            </a:xfrm>
            <a:custGeom>
              <a:avLst/>
              <a:gdLst/>
              <a:ahLst/>
              <a:cxnLst/>
              <a:rect l="l" t="t" r="r" b="b"/>
              <a:pathLst>
                <a:path w="2931159" h="1517650">
                  <a:moveTo>
                    <a:pt x="2930779" y="1146073"/>
                  </a:moveTo>
                  <a:lnTo>
                    <a:pt x="0" y="1146073"/>
                  </a:lnTo>
                  <a:lnTo>
                    <a:pt x="0" y="1517269"/>
                  </a:lnTo>
                  <a:lnTo>
                    <a:pt x="2930779" y="1517269"/>
                  </a:lnTo>
                  <a:lnTo>
                    <a:pt x="2930779" y="1146073"/>
                  </a:lnTo>
                  <a:close/>
                </a:path>
                <a:path w="2931159" h="1517650">
                  <a:moveTo>
                    <a:pt x="2930779" y="774852"/>
                  </a:moveTo>
                  <a:lnTo>
                    <a:pt x="0" y="774852"/>
                  </a:lnTo>
                  <a:lnTo>
                    <a:pt x="0" y="1146048"/>
                  </a:lnTo>
                  <a:lnTo>
                    <a:pt x="2930779" y="1146048"/>
                  </a:lnTo>
                  <a:lnTo>
                    <a:pt x="2930779" y="774852"/>
                  </a:lnTo>
                  <a:close/>
                </a:path>
                <a:path w="2931159" h="1517650">
                  <a:moveTo>
                    <a:pt x="2930779" y="0"/>
                  </a:moveTo>
                  <a:lnTo>
                    <a:pt x="0" y="0"/>
                  </a:lnTo>
                  <a:lnTo>
                    <a:pt x="0" y="365721"/>
                  </a:lnTo>
                  <a:lnTo>
                    <a:pt x="0" y="774827"/>
                  </a:lnTo>
                  <a:lnTo>
                    <a:pt x="2930779" y="774827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85982DBC-1E87-CED3-8168-278B750AB20E}"/>
                </a:ext>
              </a:extLst>
            </p:cNvPr>
            <p:cNvSpPr/>
            <p:nvPr/>
          </p:nvSpPr>
          <p:spPr>
            <a:xfrm>
              <a:off x="8670671" y="1086230"/>
              <a:ext cx="2943860" cy="793115"/>
            </a:xfrm>
            <a:custGeom>
              <a:avLst/>
              <a:gdLst/>
              <a:ahLst/>
              <a:cxnLst/>
              <a:rect l="l" t="t" r="r" b="b"/>
              <a:pathLst>
                <a:path w="2943859" h="793114">
                  <a:moveTo>
                    <a:pt x="2943479" y="780288"/>
                  </a:moveTo>
                  <a:lnTo>
                    <a:pt x="0" y="780288"/>
                  </a:lnTo>
                  <a:lnTo>
                    <a:pt x="0" y="792988"/>
                  </a:lnTo>
                  <a:lnTo>
                    <a:pt x="2943479" y="792988"/>
                  </a:lnTo>
                  <a:lnTo>
                    <a:pt x="2943479" y="780288"/>
                  </a:lnTo>
                  <a:close/>
                </a:path>
                <a:path w="2943859" h="793114">
                  <a:moveTo>
                    <a:pt x="2943479" y="409067"/>
                  </a:moveTo>
                  <a:lnTo>
                    <a:pt x="0" y="409067"/>
                  </a:lnTo>
                  <a:lnTo>
                    <a:pt x="0" y="421767"/>
                  </a:lnTo>
                  <a:lnTo>
                    <a:pt x="2943479" y="421767"/>
                  </a:lnTo>
                  <a:lnTo>
                    <a:pt x="2943479" y="409067"/>
                  </a:lnTo>
                  <a:close/>
                </a:path>
                <a:path w="2943859" h="793114">
                  <a:moveTo>
                    <a:pt x="294347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943479" y="12700"/>
                  </a:lnTo>
                  <a:lnTo>
                    <a:pt x="2943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7CEA9FB9-F7F0-7A90-F56A-B3ADCF61E0E4}"/>
                </a:ext>
              </a:extLst>
            </p:cNvPr>
            <p:cNvSpPr/>
            <p:nvPr/>
          </p:nvSpPr>
          <p:spPr>
            <a:xfrm>
              <a:off x="8670670" y="720470"/>
              <a:ext cx="2943860" cy="1530350"/>
            </a:xfrm>
            <a:custGeom>
              <a:avLst/>
              <a:gdLst/>
              <a:ahLst/>
              <a:cxnLst/>
              <a:rect l="l" t="t" r="r" b="b"/>
              <a:pathLst>
                <a:path w="2943859" h="1530350">
                  <a:moveTo>
                    <a:pt x="6350" y="0"/>
                  </a:moveTo>
                  <a:lnTo>
                    <a:pt x="6350" y="1529968"/>
                  </a:lnTo>
                </a:path>
                <a:path w="2943859" h="1530350">
                  <a:moveTo>
                    <a:pt x="2937129" y="0"/>
                  </a:moveTo>
                  <a:lnTo>
                    <a:pt x="2937129" y="1529968"/>
                  </a:lnTo>
                </a:path>
                <a:path w="2943859" h="1530350">
                  <a:moveTo>
                    <a:pt x="0" y="6350"/>
                  </a:moveTo>
                  <a:lnTo>
                    <a:pt x="2943479" y="6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18024B96-7F6B-C0BA-5E02-27C2EDF44C44}"/>
                </a:ext>
              </a:extLst>
            </p:cNvPr>
            <p:cNvSpPr/>
            <p:nvPr/>
          </p:nvSpPr>
          <p:spPr>
            <a:xfrm>
              <a:off x="8670670" y="2240915"/>
              <a:ext cx="2943860" cy="0"/>
            </a:xfrm>
            <a:custGeom>
              <a:avLst/>
              <a:gdLst/>
              <a:ahLst/>
              <a:cxnLst/>
              <a:rect l="l" t="t" r="r" b="b"/>
              <a:pathLst>
                <a:path w="2943859">
                  <a:moveTo>
                    <a:pt x="0" y="0"/>
                  </a:moveTo>
                  <a:lnTo>
                    <a:pt x="294347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DE6F9FE4-2DE9-E4EA-7427-CC6C397CBB03}"/>
                </a:ext>
              </a:extLst>
            </p:cNvPr>
            <p:cNvSpPr/>
            <p:nvPr/>
          </p:nvSpPr>
          <p:spPr>
            <a:xfrm>
              <a:off x="8677021" y="2244089"/>
              <a:ext cx="2931160" cy="1877695"/>
            </a:xfrm>
            <a:custGeom>
              <a:avLst/>
              <a:gdLst/>
              <a:ahLst/>
              <a:cxnLst/>
              <a:rect l="l" t="t" r="r" b="b"/>
              <a:pathLst>
                <a:path w="2931159" h="1877695">
                  <a:moveTo>
                    <a:pt x="2930779" y="1506372"/>
                  </a:moveTo>
                  <a:lnTo>
                    <a:pt x="0" y="1506372"/>
                  </a:lnTo>
                  <a:lnTo>
                    <a:pt x="0" y="1877568"/>
                  </a:lnTo>
                  <a:lnTo>
                    <a:pt x="2930779" y="1877568"/>
                  </a:lnTo>
                  <a:lnTo>
                    <a:pt x="2930779" y="1506372"/>
                  </a:lnTo>
                  <a:close/>
                </a:path>
                <a:path w="2931159" h="1877695">
                  <a:moveTo>
                    <a:pt x="2930779" y="731520"/>
                  </a:moveTo>
                  <a:lnTo>
                    <a:pt x="0" y="731520"/>
                  </a:lnTo>
                  <a:lnTo>
                    <a:pt x="0" y="1097241"/>
                  </a:lnTo>
                  <a:lnTo>
                    <a:pt x="0" y="1506347"/>
                  </a:lnTo>
                  <a:lnTo>
                    <a:pt x="2930779" y="1506347"/>
                  </a:lnTo>
                  <a:lnTo>
                    <a:pt x="2930779" y="1097280"/>
                  </a:lnTo>
                  <a:lnTo>
                    <a:pt x="2930779" y="731520"/>
                  </a:lnTo>
                  <a:close/>
                </a:path>
                <a:path w="2931159" h="1877695">
                  <a:moveTo>
                    <a:pt x="29307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156B9256-7F70-8018-E035-77B1D4001E55}"/>
                </a:ext>
              </a:extLst>
            </p:cNvPr>
            <p:cNvSpPr/>
            <p:nvPr/>
          </p:nvSpPr>
          <p:spPr>
            <a:xfrm>
              <a:off x="8670670" y="3744087"/>
              <a:ext cx="2943860" cy="12700"/>
            </a:xfrm>
            <a:custGeom>
              <a:avLst/>
              <a:gdLst/>
              <a:ahLst/>
              <a:cxnLst/>
              <a:rect l="l" t="t" r="r" b="b"/>
              <a:pathLst>
                <a:path w="2943859" h="12700">
                  <a:moveTo>
                    <a:pt x="0" y="12700"/>
                  </a:moveTo>
                  <a:lnTo>
                    <a:pt x="2943479" y="12700"/>
                  </a:lnTo>
                  <a:lnTo>
                    <a:pt x="294347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5305C0DF-3D22-67D3-EB4E-765064BF90D2}"/>
                </a:ext>
              </a:extLst>
            </p:cNvPr>
            <p:cNvSpPr/>
            <p:nvPr/>
          </p:nvSpPr>
          <p:spPr>
            <a:xfrm>
              <a:off x="8677020" y="2237740"/>
              <a:ext cx="2931160" cy="1890395"/>
            </a:xfrm>
            <a:custGeom>
              <a:avLst/>
              <a:gdLst/>
              <a:ahLst/>
              <a:cxnLst/>
              <a:rect l="l" t="t" r="r" b="b"/>
              <a:pathLst>
                <a:path w="2931159" h="1890395">
                  <a:moveTo>
                    <a:pt x="0" y="1867789"/>
                  </a:moveTo>
                  <a:lnTo>
                    <a:pt x="0" y="1890268"/>
                  </a:lnTo>
                </a:path>
                <a:path w="2931159" h="1890395">
                  <a:moveTo>
                    <a:pt x="0" y="0"/>
                  </a:moveTo>
                  <a:lnTo>
                    <a:pt x="0" y="1867789"/>
                  </a:lnTo>
                </a:path>
                <a:path w="2931159" h="1890395">
                  <a:moveTo>
                    <a:pt x="2930779" y="1867789"/>
                  </a:moveTo>
                  <a:lnTo>
                    <a:pt x="2930779" y="1890268"/>
                  </a:lnTo>
                </a:path>
                <a:path w="2931159" h="1890395">
                  <a:moveTo>
                    <a:pt x="2930779" y="0"/>
                  </a:moveTo>
                  <a:lnTo>
                    <a:pt x="2930779" y="186778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7BCF094E-117F-9320-978F-5493E998FFD9}"/>
                </a:ext>
              </a:extLst>
            </p:cNvPr>
            <p:cNvSpPr/>
            <p:nvPr/>
          </p:nvSpPr>
          <p:spPr>
            <a:xfrm>
              <a:off x="8670670" y="2240915"/>
              <a:ext cx="2943860" cy="0"/>
            </a:xfrm>
            <a:custGeom>
              <a:avLst/>
              <a:gdLst/>
              <a:ahLst/>
              <a:cxnLst/>
              <a:rect l="l" t="t" r="r" b="b"/>
              <a:pathLst>
                <a:path w="2943859">
                  <a:moveTo>
                    <a:pt x="0" y="0"/>
                  </a:moveTo>
                  <a:lnTo>
                    <a:pt x="294347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42FA78BC-3CD7-9698-063C-7601329F1069}"/>
                </a:ext>
              </a:extLst>
            </p:cNvPr>
            <p:cNvSpPr/>
            <p:nvPr/>
          </p:nvSpPr>
          <p:spPr>
            <a:xfrm>
              <a:off x="8677021" y="4105528"/>
              <a:ext cx="2931160" cy="1146175"/>
            </a:xfrm>
            <a:custGeom>
              <a:avLst/>
              <a:gdLst/>
              <a:ahLst/>
              <a:cxnLst/>
              <a:rect l="l" t="t" r="r" b="b"/>
              <a:pathLst>
                <a:path w="2931159" h="1146175">
                  <a:moveTo>
                    <a:pt x="2930779" y="365848"/>
                  </a:moveTo>
                  <a:lnTo>
                    <a:pt x="0" y="365848"/>
                  </a:lnTo>
                  <a:lnTo>
                    <a:pt x="0" y="774852"/>
                  </a:lnTo>
                  <a:lnTo>
                    <a:pt x="0" y="1146048"/>
                  </a:lnTo>
                  <a:lnTo>
                    <a:pt x="2930779" y="1146048"/>
                  </a:lnTo>
                  <a:lnTo>
                    <a:pt x="2930779" y="774954"/>
                  </a:lnTo>
                  <a:lnTo>
                    <a:pt x="2930779" y="365848"/>
                  </a:lnTo>
                  <a:close/>
                </a:path>
                <a:path w="2931159" h="1146175">
                  <a:moveTo>
                    <a:pt x="293077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2930779" y="365760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F5C1E9AA-1ECE-808F-26F9-C6026E7E4FD5}"/>
                </a:ext>
              </a:extLst>
            </p:cNvPr>
            <p:cNvSpPr/>
            <p:nvPr/>
          </p:nvSpPr>
          <p:spPr>
            <a:xfrm>
              <a:off x="8670671" y="4464938"/>
              <a:ext cx="2943860" cy="422275"/>
            </a:xfrm>
            <a:custGeom>
              <a:avLst/>
              <a:gdLst/>
              <a:ahLst/>
              <a:cxnLst/>
              <a:rect l="l" t="t" r="r" b="b"/>
              <a:pathLst>
                <a:path w="2943859" h="422275">
                  <a:moveTo>
                    <a:pt x="2943479" y="409194"/>
                  </a:moveTo>
                  <a:lnTo>
                    <a:pt x="0" y="409194"/>
                  </a:lnTo>
                  <a:lnTo>
                    <a:pt x="0" y="421894"/>
                  </a:lnTo>
                  <a:lnTo>
                    <a:pt x="2943479" y="421894"/>
                  </a:lnTo>
                  <a:lnTo>
                    <a:pt x="2943479" y="409194"/>
                  </a:lnTo>
                  <a:close/>
                </a:path>
                <a:path w="2943859" h="422275">
                  <a:moveTo>
                    <a:pt x="294347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943479" y="12700"/>
                  </a:lnTo>
                  <a:lnTo>
                    <a:pt x="2943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3FB4DA34-A6B8-8A20-B185-5AFDB5E957FC}"/>
                </a:ext>
              </a:extLst>
            </p:cNvPr>
            <p:cNvSpPr/>
            <p:nvPr/>
          </p:nvSpPr>
          <p:spPr>
            <a:xfrm>
              <a:off x="8670670" y="4099179"/>
              <a:ext cx="2943860" cy="1158875"/>
            </a:xfrm>
            <a:custGeom>
              <a:avLst/>
              <a:gdLst/>
              <a:ahLst/>
              <a:cxnLst/>
              <a:rect l="l" t="t" r="r" b="b"/>
              <a:pathLst>
                <a:path w="2943859" h="1158875">
                  <a:moveTo>
                    <a:pt x="6350" y="0"/>
                  </a:moveTo>
                  <a:lnTo>
                    <a:pt x="6350" y="1158748"/>
                  </a:lnTo>
                </a:path>
                <a:path w="2943859" h="1158875">
                  <a:moveTo>
                    <a:pt x="2937129" y="0"/>
                  </a:moveTo>
                  <a:lnTo>
                    <a:pt x="2937129" y="1158748"/>
                  </a:lnTo>
                </a:path>
                <a:path w="2943859" h="1158875">
                  <a:moveTo>
                    <a:pt x="0" y="6350"/>
                  </a:moveTo>
                  <a:lnTo>
                    <a:pt x="2943479" y="6350"/>
                  </a:lnTo>
                </a:path>
                <a:path w="2943859" h="1158875">
                  <a:moveTo>
                    <a:pt x="0" y="1152398"/>
                  </a:moveTo>
                  <a:lnTo>
                    <a:pt x="2943479" y="11523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31293D42-AF90-BC8D-34DC-189E5926B658}"/>
                </a:ext>
              </a:extLst>
            </p:cNvPr>
            <p:cNvSpPr/>
            <p:nvPr/>
          </p:nvSpPr>
          <p:spPr>
            <a:xfrm>
              <a:off x="8672195" y="2609811"/>
              <a:ext cx="2931160" cy="780415"/>
            </a:xfrm>
            <a:custGeom>
              <a:avLst/>
              <a:gdLst/>
              <a:ahLst/>
              <a:cxnLst/>
              <a:rect l="l" t="t" r="r" b="b"/>
              <a:pathLst>
                <a:path w="2931159" h="780414">
                  <a:moveTo>
                    <a:pt x="2930779" y="409130"/>
                  </a:moveTo>
                  <a:lnTo>
                    <a:pt x="0" y="409130"/>
                  </a:lnTo>
                  <a:lnTo>
                    <a:pt x="0" y="780326"/>
                  </a:lnTo>
                  <a:lnTo>
                    <a:pt x="2930779" y="780326"/>
                  </a:lnTo>
                  <a:lnTo>
                    <a:pt x="2930779" y="409130"/>
                  </a:lnTo>
                  <a:close/>
                </a:path>
                <a:path w="2931159" h="780414">
                  <a:moveTo>
                    <a:pt x="2930779" y="0"/>
                  </a:moveTo>
                  <a:lnTo>
                    <a:pt x="0" y="0"/>
                  </a:lnTo>
                  <a:lnTo>
                    <a:pt x="0" y="409105"/>
                  </a:lnTo>
                  <a:lnTo>
                    <a:pt x="2930779" y="409105"/>
                  </a:lnTo>
                  <a:lnTo>
                    <a:pt x="29307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0">
              <a:extLst>
                <a:ext uri="{FF2B5EF4-FFF2-40B4-BE49-F238E27FC236}">
                  <a16:creationId xmlns:a16="http://schemas.microsoft.com/office/drawing/2014/main" id="{4205FA70-1765-31BC-69A7-E5194ED27193}"/>
                </a:ext>
              </a:extLst>
            </p:cNvPr>
            <p:cNvSpPr/>
            <p:nvPr/>
          </p:nvSpPr>
          <p:spPr>
            <a:xfrm>
              <a:off x="8665845" y="2603499"/>
              <a:ext cx="2943860" cy="422275"/>
            </a:xfrm>
            <a:custGeom>
              <a:avLst/>
              <a:gdLst/>
              <a:ahLst/>
              <a:cxnLst/>
              <a:rect l="l" t="t" r="r" b="b"/>
              <a:pathLst>
                <a:path w="2943859" h="422275">
                  <a:moveTo>
                    <a:pt x="2943479" y="409067"/>
                  </a:moveTo>
                  <a:lnTo>
                    <a:pt x="0" y="409067"/>
                  </a:lnTo>
                  <a:lnTo>
                    <a:pt x="0" y="421767"/>
                  </a:lnTo>
                  <a:lnTo>
                    <a:pt x="2943479" y="421767"/>
                  </a:lnTo>
                  <a:lnTo>
                    <a:pt x="2943479" y="409067"/>
                  </a:lnTo>
                  <a:close/>
                </a:path>
                <a:path w="2943859" h="422275">
                  <a:moveTo>
                    <a:pt x="294347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943479" y="12700"/>
                  </a:lnTo>
                  <a:lnTo>
                    <a:pt x="2943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1">
              <a:extLst>
                <a:ext uri="{FF2B5EF4-FFF2-40B4-BE49-F238E27FC236}">
                  <a16:creationId xmlns:a16="http://schemas.microsoft.com/office/drawing/2014/main" id="{1DD5F1AD-799D-3000-247E-1F9611C5E0FA}"/>
                </a:ext>
              </a:extLst>
            </p:cNvPr>
            <p:cNvSpPr/>
            <p:nvPr/>
          </p:nvSpPr>
          <p:spPr>
            <a:xfrm>
              <a:off x="8665844" y="2237740"/>
              <a:ext cx="2943860" cy="1158875"/>
            </a:xfrm>
            <a:custGeom>
              <a:avLst/>
              <a:gdLst/>
              <a:ahLst/>
              <a:cxnLst/>
              <a:rect l="l" t="t" r="r" b="b"/>
              <a:pathLst>
                <a:path w="2943859" h="1158875">
                  <a:moveTo>
                    <a:pt x="6350" y="0"/>
                  </a:moveTo>
                  <a:lnTo>
                    <a:pt x="6350" y="1158748"/>
                  </a:lnTo>
                </a:path>
                <a:path w="2943859" h="1158875">
                  <a:moveTo>
                    <a:pt x="2937129" y="0"/>
                  </a:moveTo>
                  <a:lnTo>
                    <a:pt x="2937129" y="1158748"/>
                  </a:lnTo>
                </a:path>
                <a:path w="2943859" h="1158875">
                  <a:moveTo>
                    <a:pt x="0" y="6350"/>
                  </a:moveTo>
                  <a:lnTo>
                    <a:pt x="2943479" y="6350"/>
                  </a:lnTo>
                </a:path>
                <a:path w="2943859" h="1158875">
                  <a:moveTo>
                    <a:pt x="0" y="1152398"/>
                  </a:moveTo>
                  <a:lnTo>
                    <a:pt x="2943479" y="11523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3">
            <a:extLst>
              <a:ext uri="{FF2B5EF4-FFF2-40B4-BE49-F238E27FC236}">
                <a16:creationId xmlns:a16="http://schemas.microsoft.com/office/drawing/2014/main" id="{A1A6857E-603B-79E8-CB94-0CA4DA02C000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C8507DB2-7965-33BD-05FE-F1C1B2A4A6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24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61C5C1F-3BB8-B2D1-2972-B24C189D8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831418"/>
            <a:ext cx="2438400" cy="3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37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0"/>
            <a:ext cx="6130925" cy="506101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1" name="object 3">
            <a:extLst>
              <a:ext uri="{FF2B5EF4-FFF2-40B4-BE49-F238E27FC236}">
                <a16:creationId xmlns:a16="http://schemas.microsoft.com/office/drawing/2014/main" id="{AC777B7C-77ED-2CC4-B742-23481E727DFB}"/>
              </a:ext>
            </a:extLst>
          </p:cNvPr>
          <p:cNvGraphicFramePr>
            <a:graphicFrameLocks noGrp="1"/>
          </p:cNvGraphicFramePr>
          <p:nvPr/>
        </p:nvGraphicFramePr>
        <p:xfrm>
          <a:off x="8665844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2" name="object 4">
            <a:extLst>
              <a:ext uri="{FF2B5EF4-FFF2-40B4-BE49-F238E27FC236}">
                <a16:creationId xmlns:a16="http://schemas.microsoft.com/office/drawing/2014/main" id="{DC236283-C0C7-5E33-E4E3-5E5B260AB02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3" name="object 5">
            <a:extLst>
              <a:ext uri="{FF2B5EF4-FFF2-40B4-BE49-F238E27FC236}">
                <a16:creationId xmlns:a16="http://schemas.microsoft.com/office/drawing/2014/main" id="{D96E43C3-466C-0D8D-F70B-ABD72A94CDB0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D8ADF284-42D0-E0B1-A494-D64C82368467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DE99574-BADB-2B36-D2E7-777AEB2CA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831418"/>
            <a:ext cx="2438400" cy="3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85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0"/>
            <a:ext cx="6130925" cy="50610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DABACB-9F1B-2365-654E-B8EA4DEE5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831418"/>
            <a:ext cx="2438400" cy="3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81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0"/>
            <a:ext cx="6130925" cy="50610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10C439-0961-050B-DD59-9CE7B642B9DD}"/>
              </a:ext>
            </a:extLst>
          </p:cNvPr>
          <p:cNvGrpSpPr/>
          <p:nvPr/>
        </p:nvGrpSpPr>
        <p:grpSpPr>
          <a:xfrm>
            <a:off x="5042461" y="3262954"/>
            <a:ext cx="3564360" cy="763920"/>
            <a:chOff x="5042461" y="3262954"/>
            <a:chExt cx="3564360" cy="76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5A16397-AFE2-559D-11EA-E36A82838C78}"/>
                    </a:ext>
                  </a:extLst>
                </p14:cNvPr>
                <p14:cNvContentPartPr/>
                <p14:nvPr/>
              </p14:nvContentPartPr>
              <p14:xfrm>
                <a:off x="8598181" y="3262954"/>
                <a:ext cx="864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5A16397-AFE2-559D-11EA-E36A82838C7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89541" y="3254314"/>
                  <a:ext cx="26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D253C9D-6DC0-59EB-7C72-D916031403FC}"/>
                    </a:ext>
                  </a:extLst>
                </p14:cNvPr>
                <p14:cNvContentPartPr/>
                <p14:nvPr/>
              </p14:nvContentPartPr>
              <p14:xfrm>
                <a:off x="8508541" y="3262954"/>
                <a:ext cx="2304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D253C9D-6DC0-59EB-7C72-D916031403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99901" y="3254314"/>
                  <a:ext cx="40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1C3CEE7-AE70-02F2-3C37-996732DDDC4F}"/>
                    </a:ext>
                  </a:extLst>
                </p14:cNvPr>
                <p14:cNvContentPartPr/>
                <p14:nvPr/>
              </p14:nvContentPartPr>
              <p14:xfrm>
                <a:off x="8266981" y="3296434"/>
                <a:ext cx="88560" cy="21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1C3CEE7-AE70-02F2-3C37-996732DDDC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58341" y="3287434"/>
                  <a:ext cx="106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F317EA4-5D5B-89B1-D6FB-5751929E3619}"/>
                    </a:ext>
                  </a:extLst>
                </p14:cNvPr>
                <p14:cNvContentPartPr/>
                <p14:nvPr/>
              </p14:nvContentPartPr>
              <p14:xfrm>
                <a:off x="7999501" y="3321634"/>
                <a:ext cx="230040" cy="87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F317EA4-5D5B-89B1-D6FB-5751929E36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90501" y="3312634"/>
                  <a:ext cx="2476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4DEF05-52AA-735B-B17C-57C657E08922}"/>
                    </a:ext>
                  </a:extLst>
                </p14:cNvPr>
                <p14:cNvContentPartPr/>
                <p14:nvPr/>
              </p14:nvContentPartPr>
              <p14:xfrm>
                <a:off x="7761901" y="3422434"/>
                <a:ext cx="199440" cy="55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4DEF05-52AA-735B-B17C-57C657E0892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52901" y="3413434"/>
                  <a:ext cx="217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CAF199-98E3-0C52-2297-F4A3BC945DFB}"/>
                    </a:ext>
                  </a:extLst>
                </p14:cNvPr>
                <p14:cNvContentPartPr/>
                <p14:nvPr/>
              </p14:nvContentPartPr>
              <p14:xfrm>
                <a:off x="7364461" y="3498034"/>
                <a:ext cx="320040" cy="69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CAF199-98E3-0C52-2297-F4A3BC945D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55461" y="3489034"/>
                  <a:ext cx="337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FAED6D-3D0C-A500-3DC6-B0B04E40C0F3}"/>
                    </a:ext>
                  </a:extLst>
                </p14:cNvPr>
                <p14:cNvContentPartPr/>
                <p14:nvPr/>
              </p14:nvContentPartPr>
              <p14:xfrm>
                <a:off x="6906901" y="3573274"/>
                <a:ext cx="324360" cy="118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FAED6D-3D0C-A500-3DC6-B0B04E40C0F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97901" y="3564274"/>
                  <a:ext cx="342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64BCAA9-51F6-5E5F-DAA1-706A854F4EA5}"/>
                    </a:ext>
                  </a:extLst>
                </p14:cNvPr>
                <p14:cNvContentPartPr/>
                <p14:nvPr/>
              </p14:nvContentPartPr>
              <p14:xfrm>
                <a:off x="6290221" y="3699274"/>
                <a:ext cx="504720" cy="90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64BCAA9-51F6-5E5F-DAA1-706A854F4E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81581" y="3690274"/>
                  <a:ext cx="522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C3305C9-0484-A851-20A6-470503563861}"/>
                    </a:ext>
                  </a:extLst>
                </p14:cNvPr>
                <p14:cNvContentPartPr/>
                <p14:nvPr/>
              </p14:nvContentPartPr>
              <p14:xfrm>
                <a:off x="5980981" y="3807994"/>
                <a:ext cx="209880" cy="64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C3305C9-0484-A851-20A6-4705035638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72341" y="3799354"/>
                  <a:ext cx="227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8241D8-9C91-B50E-37EF-CE401F54DABA}"/>
                    </a:ext>
                  </a:extLst>
                </p14:cNvPr>
                <p14:cNvContentPartPr/>
                <p14:nvPr/>
              </p14:nvContentPartPr>
              <p14:xfrm>
                <a:off x="5432341" y="3892234"/>
                <a:ext cx="414720" cy="90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8241D8-9C91-B50E-37EF-CE401F54DA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23701" y="3883234"/>
                  <a:ext cx="432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E50535C-14F4-2C24-0813-BBB4927D4F5B}"/>
                    </a:ext>
                  </a:extLst>
                </p14:cNvPr>
                <p14:cNvContentPartPr/>
                <p14:nvPr/>
              </p14:nvContentPartPr>
              <p14:xfrm>
                <a:off x="5042461" y="3984394"/>
                <a:ext cx="301320" cy="42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E50535C-14F4-2C24-0813-BBB4927D4F5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33461" y="3975754"/>
                  <a:ext cx="318960" cy="6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6E7B00B-F694-8687-BE9B-ABB4BA529501}"/>
                  </a:ext>
                </a:extLst>
              </p14:cNvPr>
              <p14:cNvContentPartPr/>
              <p14:nvPr/>
            </p14:nvContentPartPr>
            <p14:xfrm>
              <a:off x="4481581" y="4034794"/>
              <a:ext cx="358920" cy="57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6E7B00B-F694-8687-BE9B-ABB4BA52950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72581" y="4026154"/>
                <a:ext cx="3765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B19EFD1-A6BD-58B0-1BE0-9D3CBABAC662}"/>
                  </a:ext>
                </a:extLst>
              </p14:cNvPr>
              <p14:cNvContentPartPr/>
              <p14:nvPr/>
            </p14:nvContentPartPr>
            <p14:xfrm>
              <a:off x="3948781" y="4102114"/>
              <a:ext cx="354600" cy="87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B19EFD1-A6BD-58B0-1BE0-9D3CBABAC6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39781" y="4093114"/>
                <a:ext cx="3722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1DA1403-B52E-DA60-554B-CD078D0CEB13}"/>
                  </a:ext>
                </a:extLst>
              </p14:cNvPr>
              <p14:cNvContentPartPr/>
              <p14:nvPr/>
            </p14:nvContentPartPr>
            <p14:xfrm>
              <a:off x="3350101" y="4202194"/>
              <a:ext cx="357840" cy="37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1DA1403-B52E-DA60-554B-CD078D0CEB1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41461" y="4193554"/>
                <a:ext cx="3754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15041F1-19B8-17A0-9995-09F0DFFC5651}"/>
                  </a:ext>
                </a:extLst>
              </p14:cNvPr>
              <p14:cNvContentPartPr/>
              <p14:nvPr/>
            </p14:nvContentPartPr>
            <p14:xfrm>
              <a:off x="3091981" y="4269514"/>
              <a:ext cx="146160" cy="17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15041F1-19B8-17A0-9995-09F0DFFC56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82981" y="4260514"/>
                <a:ext cx="1638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BE78F3D-E1FA-4FC8-5D9E-DF91CA115D31}"/>
                  </a:ext>
                </a:extLst>
              </p14:cNvPr>
              <p14:cNvContentPartPr/>
              <p14:nvPr/>
            </p14:nvContentPartPr>
            <p14:xfrm>
              <a:off x="3030781" y="4160434"/>
              <a:ext cx="144720" cy="241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BE78F3D-E1FA-4FC8-5D9E-DF91CA115D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22141" y="4151794"/>
                <a:ext cx="162360" cy="2592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0B54AB5C-055D-0720-AA77-7FF372A637F0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43000" y="1831418"/>
            <a:ext cx="2438400" cy="3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17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0"/>
            <a:ext cx="6130925" cy="50610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D10C439-0961-050B-DD59-9CE7B642B9DD}"/>
              </a:ext>
            </a:extLst>
          </p:cNvPr>
          <p:cNvGrpSpPr/>
          <p:nvPr/>
        </p:nvGrpSpPr>
        <p:grpSpPr>
          <a:xfrm>
            <a:off x="5042461" y="3262954"/>
            <a:ext cx="3564360" cy="763920"/>
            <a:chOff x="5042461" y="3262954"/>
            <a:chExt cx="3564360" cy="76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5A16397-AFE2-559D-11EA-E36A82838C78}"/>
                    </a:ext>
                  </a:extLst>
                </p14:cNvPr>
                <p14:cNvContentPartPr/>
                <p14:nvPr/>
              </p14:nvContentPartPr>
              <p14:xfrm>
                <a:off x="8598181" y="3262954"/>
                <a:ext cx="864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5A16397-AFE2-559D-11EA-E36A82838C7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89181" y="3253954"/>
                  <a:ext cx="26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D253C9D-6DC0-59EB-7C72-D916031403FC}"/>
                    </a:ext>
                  </a:extLst>
                </p14:cNvPr>
                <p14:cNvContentPartPr/>
                <p14:nvPr/>
              </p14:nvContentPartPr>
              <p14:xfrm>
                <a:off x="8508541" y="3262954"/>
                <a:ext cx="2304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D253C9D-6DC0-59EB-7C72-D916031403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99398" y="3253954"/>
                  <a:ext cx="40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1C3CEE7-AE70-02F2-3C37-996732DDDC4F}"/>
                    </a:ext>
                  </a:extLst>
                </p14:cNvPr>
                <p14:cNvContentPartPr/>
                <p14:nvPr/>
              </p14:nvContentPartPr>
              <p14:xfrm>
                <a:off x="8266981" y="3296434"/>
                <a:ext cx="88560" cy="21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1C3CEE7-AE70-02F2-3C37-996732DDDC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57981" y="3287434"/>
                  <a:ext cx="106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F317EA4-5D5B-89B1-D6FB-5751929E3619}"/>
                    </a:ext>
                  </a:extLst>
                </p14:cNvPr>
                <p14:cNvContentPartPr/>
                <p14:nvPr/>
              </p14:nvContentPartPr>
              <p14:xfrm>
                <a:off x="7999501" y="3321634"/>
                <a:ext cx="230040" cy="87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F317EA4-5D5B-89B1-D6FB-5751929E361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90501" y="3312634"/>
                  <a:ext cx="2476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4DEF05-52AA-735B-B17C-57C657E08922}"/>
                    </a:ext>
                  </a:extLst>
                </p14:cNvPr>
                <p14:cNvContentPartPr/>
                <p14:nvPr/>
              </p14:nvContentPartPr>
              <p14:xfrm>
                <a:off x="7761901" y="3422434"/>
                <a:ext cx="199440" cy="55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4DEF05-52AA-735B-B17C-57C657E0892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52901" y="3413492"/>
                  <a:ext cx="217080" cy="729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CAF199-98E3-0C52-2297-F4A3BC945DFB}"/>
                    </a:ext>
                  </a:extLst>
                </p14:cNvPr>
                <p14:cNvContentPartPr/>
                <p14:nvPr/>
              </p14:nvContentPartPr>
              <p14:xfrm>
                <a:off x="7364461" y="3498034"/>
                <a:ext cx="320040" cy="69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CAF199-98E3-0C52-2297-F4A3BC945D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55461" y="3489080"/>
                  <a:ext cx="337680" cy="87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FAED6D-3D0C-A500-3DC6-B0B04E40C0F3}"/>
                    </a:ext>
                  </a:extLst>
                </p14:cNvPr>
                <p14:cNvContentPartPr/>
                <p14:nvPr/>
              </p14:nvContentPartPr>
              <p14:xfrm>
                <a:off x="6906901" y="3573274"/>
                <a:ext cx="324360" cy="118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FAED6D-3D0C-A500-3DC6-B0B04E40C0F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97901" y="3564274"/>
                  <a:ext cx="342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64BCAA9-51F6-5E5F-DAA1-706A854F4EA5}"/>
                    </a:ext>
                  </a:extLst>
                </p14:cNvPr>
                <p14:cNvContentPartPr/>
                <p14:nvPr/>
              </p14:nvContentPartPr>
              <p14:xfrm>
                <a:off x="6290221" y="3699274"/>
                <a:ext cx="504720" cy="90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64BCAA9-51F6-5E5F-DAA1-706A854F4E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81221" y="3690274"/>
                  <a:ext cx="522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C3305C9-0484-A851-20A6-470503563861}"/>
                    </a:ext>
                  </a:extLst>
                </p14:cNvPr>
                <p14:cNvContentPartPr/>
                <p14:nvPr/>
              </p14:nvContentPartPr>
              <p14:xfrm>
                <a:off x="5980981" y="3807994"/>
                <a:ext cx="209880" cy="64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C3305C9-0484-A851-20A6-4705035638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71981" y="3798943"/>
                  <a:ext cx="227520" cy="821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B8241D8-9C91-B50E-37EF-CE401F54DABA}"/>
                    </a:ext>
                  </a:extLst>
                </p14:cNvPr>
                <p14:cNvContentPartPr/>
                <p14:nvPr/>
              </p14:nvContentPartPr>
              <p14:xfrm>
                <a:off x="5432341" y="3892234"/>
                <a:ext cx="414720" cy="90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B8241D8-9C91-B50E-37EF-CE401F54DA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23341" y="3883234"/>
                  <a:ext cx="432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E50535C-14F4-2C24-0813-BBB4927D4F5B}"/>
                    </a:ext>
                  </a:extLst>
                </p14:cNvPr>
                <p14:cNvContentPartPr/>
                <p14:nvPr/>
              </p14:nvContentPartPr>
              <p14:xfrm>
                <a:off x="5042461" y="3984394"/>
                <a:ext cx="301320" cy="42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E50535C-14F4-2C24-0813-BBB4927D4F5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33461" y="3975394"/>
                  <a:ext cx="318960" cy="6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6E7B00B-F694-8687-BE9B-ABB4BA529501}"/>
                  </a:ext>
                </a:extLst>
              </p14:cNvPr>
              <p14:cNvContentPartPr/>
              <p14:nvPr/>
            </p14:nvContentPartPr>
            <p14:xfrm>
              <a:off x="4481581" y="4034794"/>
              <a:ext cx="358920" cy="57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6E7B00B-F694-8687-BE9B-ABB4BA52950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72581" y="4025794"/>
                <a:ext cx="3765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B19EFD1-A6BD-58B0-1BE0-9D3CBABAC662}"/>
                  </a:ext>
                </a:extLst>
              </p14:cNvPr>
              <p14:cNvContentPartPr/>
              <p14:nvPr/>
            </p14:nvContentPartPr>
            <p14:xfrm>
              <a:off x="3948781" y="4102114"/>
              <a:ext cx="354600" cy="87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B19EFD1-A6BD-58B0-1BE0-9D3CBABAC6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39790" y="4093114"/>
                <a:ext cx="372222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1DA1403-B52E-DA60-554B-CD078D0CEB13}"/>
                  </a:ext>
                </a:extLst>
              </p14:cNvPr>
              <p14:cNvContentPartPr/>
              <p14:nvPr/>
            </p14:nvContentPartPr>
            <p14:xfrm>
              <a:off x="3350101" y="4202194"/>
              <a:ext cx="357840" cy="37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1DA1403-B52E-DA60-554B-CD078D0CEB1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41101" y="4193194"/>
                <a:ext cx="3754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15041F1-19B8-17A0-9995-09F0DFFC5651}"/>
                  </a:ext>
                </a:extLst>
              </p14:cNvPr>
              <p14:cNvContentPartPr/>
              <p14:nvPr/>
            </p14:nvContentPartPr>
            <p14:xfrm>
              <a:off x="3091981" y="4269514"/>
              <a:ext cx="146160" cy="17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15041F1-19B8-17A0-9995-09F0DFFC56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82981" y="4260514"/>
                <a:ext cx="1638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BE78F3D-E1FA-4FC8-5D9E-DF91CA115D31}"/>
                  </a:ext>
                </a:extLst>
              </p14:cNvPr>
              <p14:cNvContentPartPr/>
              <p14:nvPr/>
            </p14:nvContentPartPr>
            <p14:xfrm>
              <a:off x="3030781" y="4160434"/>
              <a:ext cx="144720" cy="241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BE78F3D-E1FA-4FC8-5D9E-DF91CA115D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21759" y="4151421"/>
                <a:ext cx="162404" cy="259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98954BE-3B1E-694F-618B-C64D8F4D3742}"/>
                  </a:ext>
                </a:extLst>
              </p14:cNvPr>
              <p14:cNvContentPartPr/>
              <p14:nvPr/>
            </p14:nvContentPartPr>
            <p14:xfrm>
              <a:off x="2717581" y="3749674"/>
              <a:ext cx="1660680" cy="172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98954BE-3B1E-694F-618B-C64D8F4D374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08581" y="3740674"/>
                <a:ext cx="16783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E4A4C76-0514-B2C4-4668-DF349A854AEE}"/>
                  </a:ext>
                </a:extLst>
              </p14:cNvPr>
              <p14:cNvContentPartPr/>
              <p14:nvPr/>
            </p14:nvContentPartPr>
            <p14:xfrm>
              <a:off x="2494741" y="2439274"/>
              <a:ext cx="1121040" cy="991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E4A4C76-0514-B2C4-4668-DF349A854AE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86101" y="2430634"/>
                <a:ext cx="1138680" cy="100944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7449D3A7-2937-91BB-C718-7A194F8B6642}"/>
              </a:ext>
            </a:extLst>
          </p:cNvPr>
          <p:cNvSpPr txBox="1"/>
          <p:nvPr/>
        </p:nvSpPr>
        <p:spPr>
          <a:xfrm>
            <a:off x="152400" y="5698587"/>
            <a:ext cx="808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input of this program eventually gets put on the stack!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323D1F9-6F1B-C332-5B5A-00EE03D9E019}"/>
                  </a:ext>
                </a:extLst>
              </p14:cNvPr>
              <p14:cNvContentPartPr/>
              <p14:nvPr/>
            </p14:nvContentPartPr>
            <p14:xfrm>
              <a:off x="8533021" y="3387874"/>
              <a:ext cx="1820880" cy="420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323D1F9-6F1B-C332-5B5A-00EE03D9E01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524381" y="3378874"/>
                <a:ext cx="1838520" cy="438480"/>
              </a:xfrm>
              <a:prstGeom prst="rect">
                <a:avLst/>
              </a:prstGeom>
            </p:spPr>
          </p:pic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FAAD809F-1C64-8179-0603-DFB871046781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143000" y="1831418"/>
            <a:ext cx="2438400" cy="3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33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0"/>
            <a:ext cx="6130925" cy="50610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BD9C32-269B-1540-E825-A9553AF4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1831418"/>
            <a:ext cx="2438400" cy="33455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8F249A0-7D46-521B-2C36-310FB83B1122}"/>
              </a:ext>
            </a:extLst>
          </p:cNvPr>
          <p:cNvSpPr txBox="1"/>
          <p:nvPr/>
        </p:nvSpPr>
        <p:spPr>
          <a:xfrm>
            <a:off x="338953" y="5592971"/>
            <a:ext cx="7502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buffer[]</a:t>
            </a:r>
            <a:r>
              <a:rPr lang="en-US" sz="2800" dirty="0"/>
              <a:t> can only hold 10 characters, right?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229C957-A561-35A6-06D0-4CC1DF859257}"/>
              </a:ext>
            </a:extLst>
          </p:cNvPr>
          <p:cNvSpPr/>
          <p:nvPr/>
        </p:nvSpPr>
        <p:spPr>
          <a:xfrm>
            <a:off x="10259329" y="3429000"/>
            <a:ext cx="1630044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AAAAAAAAAA</a:t>
            </a:r>
          </a:p>
        </p:txBody>
      </p:sp>
    </p:spTree>
    <p:extLst>
      <p:ext uri="{BB962C8B-B14F-4D97-AF65-F5344CB8AC3E}">
        <p14:creationId xmlns:p14="http://schemas.microsoft.com/office/powerpoint/2010/main" val="237960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Program layout in memory</a:t>
            </a: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58D15162-3683-BF68-2842-1D1A0659D18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0391" y="991639"/>
            <a:ext cx="1808994" cy="5058136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D7584044-7A68-3E93-7450-AE44C807FA72}"/>
              </a:ext>
            </a:extLst>
          </p:cNvPr>
          <p:cNvSpPr txBox="1"/>
          <p:nvPr/>
        </p:nvSpPr>
        <p:spPr>
          <a:xfrm>
            <a:off x="286816" y="987058"/>
            <a:ext cx="1001394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High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addresses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B114A97-40D8-369D-6B24-3F36E8754917}"/>
              </a:ext>
            </a:extLst>
          </p:cNvPr>
          <p:cNvSpPr txBox="1"/>
          <p:nvPr/>
        </p:nvSpPr>
        <p:spPr>
          <a:xfrm>
            <a:off x="217932" y="5782600"/>
            <a:ext cx="9677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Low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addresses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E1AF39F-60C5-6A08-4340-3ED23ACC0F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089673"/>
            <a:ext cx="653923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06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100;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 marR="369189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=2; </a:t>
            </a:r>
            <a:r>
              <a:rPr sz="1800" dirty="0">
                <a:latin typeface="Courier New"/>
                <a:cs typeface="Courier New"/>
              </a:rPr>
              <a:t>float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2.5;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static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y;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*ptr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(int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*)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malloc(2*sizeof(int));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ptr[0]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5;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ptr[1]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6;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free(ptr)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2505E8-7007-1A86-E0D2-24E99E2E7A99}"/>
                  </a:ext>
                </a:extLst>
              </p14:cNvPr>
              <p14:cNvContentPartPr/>
              <p14:nvPr/>
            </p14:nvContentPartPr>
            <p14:xfrm>
              <a:off x="4487701" y="1223270"/>
              <a:ext cx="1828080" cy="18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2505E8-7007-1A86-E0D2-24E99E2E7A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3701" y="1115630"/>
                <a:ext cx="19357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4FD977D-F37C-308F-D9D7-3B0F011F10EC}"/>
                  </a:ext>
                </a:extLst>
              </p14:cNvPr>
              <p14:cNvContentPartPr/>
              <p14:nvPr/>
            </p14:nvContentPartPr>
            <p14:xfrm>
              <a:off x="1551901" y="4906790"/>
              <a:ext cx="1090080" cy="43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4FD977D-F37C-308F-D9D7-3B0F011F10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7901" y="4799150"/>
                <a:ext cx="11977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E022412-5073-3C78-DE0D-834A09F87593}"/>
                  </a:ext>
                </a:extLst>
              </p14:cNvPr>
              <p14:cNvContentPartPr/>
              <p14:nvPr/>
            </p14:nvContentPartPr>
            <p14:xfrm>
              <a:off x="1583941" y="4829390"/>
              <a:ext cx="1091880" cy="390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E022412-5073-3C78-DE0D-834A09F875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30301" y="4721750"/>
                <a:ext cx="1199520" cy="60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17429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1"/>
            <a:ext cx="4436975" cy="366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BD9C32-269B-1540-E825-A9553AF4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08274"/>
            <a:ext cx="1524000" cy="2090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FAAE77-74E1-464B-E006-CBA55E034B65}"/>
              </a:ext>
            </a:extLst>
          </p:cNvPr>
          <p:cNvSpPr/>
          <p:nvPr/>
        </p:nvSpPr>
        <p:spPr>
          <a:xfrm>
            <a:off x="10259329" y="3429000"/>
            <a:ext cx="1630044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AAAAAAAAAA</a:t>
            </a:r>
          </a:p>
        </p:txBody>
      </p:sp>
      <p:pic>
        <p:nvPicPr>
          <p:cNvPr id="12" name="object 13">
            <a:extLst>
              <a:ext uri="{FF2B5EF4-FFF2-40B4-BE49-F238E27FC236}">
                <a16:creationId xmlns:a16="http://schemas.microsoft.com/office/drawing/2014/main" id="{7C2193F1-7927-358D-638A-EA0999DFB65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800" y="4089541"/>
            <a:ext cx="4870577" cy="54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32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1"/>
            <a:ext cx="4436975" cy="366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BD9C32-269B-1540-E825-A9553AF4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08274"/>
            <a:ext cx="1524000" cy="2090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FAAE77-74E1-464B-E006-CBA55E034B65}"/>
              </a:ext>
            </a:extLst>
          </p:cNvPr>
          <p:cNvSpPr/>
          <p:nvPr/>
        </p:nvSpPr>
        <p:spPr>
          <a:xfrm>
            <a:off x="10259329" y="3429000"/>
            <a:ext cx="1630044" cy="29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reese</a:t>
            </a:r>
            <a:endParaRPr lang="en-US" dirty="0"/>
          </a:p>
        </p:txBody>
      </p:sp>
      <p:pic>
        <p:nvPicPr>
          <p:cNvPr id="12" name="object 13">
            <a:extLst>
              <a:ext uri="{FF2B5EF4-FFF2-40B4-BE49-F238E27FC236}">
                <a16:creationId xmlns:a16="http://schemas.microsoft.com/office/drawing/2014/main" id="{7C2193F1-7927-358D-638A-EA0999DFB65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800" y="4089541"/>
            <a:ext cx="4870577" cy="543077"/>
          </a:xfrm>
          <a:prstGeom prst="rect">
            <a:avLst/>
          </a:prstGeom>
        </p:spPr>
      </p:pic>
      <p:sp>
        <p:nvSpPr>
          <p:cNvPr id="14" name="object 12">
            <a:extLst>
              <a:ext uri="{FF2B5EF4-FFF2-40B4-BE49-F238E27FC236}">
                <a16:creationId xmlns:a16="http://schemas.microsoft.com/office/drawing/2014/main" id="{76497962-EFBD-CB61-6CCE-14406F318B3F}"/>
              </a:ext>
            </a:extLst>
          </p:cNvPr>
          <p:cNvSpPr txBox="1"/>
          <p:nvPr/>
        </p:nvSpPr>
        <p:spPr>
          <a:xfrm>
            <a:off x="280789" y="4898926"/>
            <a:ext cx="5814581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Instead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Courier New"/>
                <a:cs typeface="Courier New"/>
              </a:rPr>
              <a:t>./myprogram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reese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What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did…..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1996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1"/>
            <a:ext cx="4436975" cy="366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BD9C32-269B-1540-E825-A9553AF4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08274"/>
            <a:ext cx="1524000" cy="2090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FAAE77-74E1-464B-E006-CBA55E034B65}"/>
              </a:ext>
            </a:extLst>
          </p:cNvPr>
          <p:cNvSpPr/>
          <p:nvPr/>
        </p:nvSpPr>
        <p:spPr>
          <a:xfrm rot="5400000">
            <a:off x="6682169" y="-957770"/>
            <a:ext cx="8534399" cy="878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AAAAAAAAAAAAAAAAAAAAAAAAAAAAAAAAAAAAAAAAAAAAAAAAAAAAAAAAAAAAAA</a:t>
            </a:r>
          </a:p>
        </p:txBody>
      </p:sp>
      <p:pic>
        <p:nvPicPr>
          <p:cNvPr id="12" name="object 13">
            <a:extLst>
              <a:ext uri="{FF2B5EF4-FFF2-40B4-BE49-F238E27FC236}">
                <a16:creationId xmlns:a16="http://schemas.microsoft.com/office/drawing/2014/main" id="{7C2193F1-7927-358D-638A-EA0999DFB65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800" y="4089541"/>
            <a:ext cx="4870577" cy="543077"/>
          </a:xfrm>
          <a:prstGeom prst="rect">
            <a:avLst/>
          </a:prstGeom>
        </p:spPr>
      </p:pic>
      <p:sp>
        <p:nvSpPr>
          <p:cNvPr id="14" name="object 12">
            <a:extLst>
              <a:ext uri="{FF2B5EF4-FFF2-40B4-BE49-F238E27FC236}">
                <a16:creationId xmlns:a16="http://schemas.microsoft.com/office/drawing/2014/main" id="{76497962-EFBD-CB61-6CCE-14406F318B3F}"/>
              </a:ext>
            </a:extLst>
          </p:cNvPr>
          <p:cNvSpPr txBox="1"/>
          <p:nvPr/>
        </p:nvSpPr>
        <p:spPr>
          <a:xfrm>
            <a:off x="281419" y="4623984"/>
            <a:ext cx="5814581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Instead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Courier New"/>
                <a:cs typeface="Courier New"/>
              </a:rPr>
              <a:t>./myprogram</a:t>
            </a:r>
            <a:r>
              <a:rPr sz="2400" spc="-10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reese</a:t>
            </a:r>
            <a:endParaRPr sz="2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What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did…..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4CA41B73-0E63-00BD-7683-BCD777FAE877}"/>
              </a:ext>
            </a:extLst>
          </p:cNvPr>
          <p:cNvSpPr txBox="1"/>
          <p:nvPr/>
        </p:nvSpPr>
        <p:spPr>
          <a:xfrm>
            <a:off x="152400" y="5842763"/>
            <a:ext cx="13716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./</a:t>
            </a:r>
            <a:r>
              <a:rPr sz="1800" dirty="0" err="1">
                <a:latin typeface="Courier New"/>
                <a:cs typeface="Courier New"/>
              </a:rPr>
              <a:t>myprogram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AAAAAAAAAAAAAAAAAAAAAAAAAAAAAAAAAAAAAAAAAAAAAAAAA</a:t>
            </a:r>
            <a:r>
              <a:rPr lang="en-US" sz="1800" spc="-10" dirty="0">
                <a:latin typeface="Courier New"/>
                <a:cs typeface="Courier New"/>
              </a:rPr>
              <a:t>AAAAAAAAAAAAAAAAAAAAAAAAAAAAAAAAAAAA</a:t>
            </a:r>
            <a:endParaRPr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70125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1"/>
            <a:ext cx="4436975" cy="366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BD9C32-269B-1540-E825-A9553AF4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08274"/>
            <a:ext cx="1524000" cy="2090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FAAE77-74E1-464B-E006-CBA55E034B65}"/>
              </a:ext>
            </a:extLst>
          </p:cNvPr>
          <p:cNvSpPr/>
          <p:nvPr/>
        </p:nvSpPr>
        <p:spPr>
          <a:xfrm rot="5400000">
            <a:off x="6682169" y="-957770"/>
            <a:ext cx="8534399" cy="878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AAAAAAAAAAAAAAAAAAAAAAAAAAAAAAAAAAAAAAAAAAAAAAAAAAAAAAAAAAAAAA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22A529-0D0D-B3C4-2CDE-99E86D3FB5F5}"/>
              </a:ext>
            </a:extLst>
          </p:cNvPr>
          <p:cNvSpPr txBox="1"/>
          <p:nvPr/>
        </p:nvSpPr>
        <p:spPr>
          <a:xfrm>
            <a:off x="381000" y="4298761"/>
            <a:ext cx="6293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</a:t>
            </a:r>
            <a:r>
              <a:rPr lang="en-US" sz="2400" b="1" dirty="0"/>
              <a:t>overflow</a:t>
            </a:r>
            <a:r>
              <a:rPr lang="en-US" sz="2400" dirty="0"/>
              <a:t> this buffer!</a:t>
            </a:r>
          </a:p>
          <a:p>
            <a:endParaRPr lang="en-US" sz="2400" dirty="0"/>
          </a:p>
          <a:p>
            <a:r>
              <a:rPr lang="en-US" sz="2400" dirty="0"/>
              <a:t>This will </a:t>
            </a:r>
            <a:r>
              <a:rPr lang="en-US" sz="2400" b="1" dirty="0"/>
              <a:t>overwrite</a:t>
            </a:r>
            <a:r>
              <a:rPr lang="en-US" sz="2400" dirty="0"/>
              <a:t> other values on the Stack</a:t>
            </a:r>
          </a:p>
        </p:txBody>
      </p:sp>
    </p:spTree>
    <p:extLst>
      <p:ext uri="{BB962C8B-B14F-4D97-AF65-F5344CB8AC3E}">
        <p14:creationId xmlns:p14="http://schemas.microsoft.com/office/powerpoint/2010/main" val="3865522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1"/>
            <a:ext cx="4436975" cy="366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BD9C32-269B-1540-E825-A9553AF4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08274"/>
            <a:ext cx="1524000" cy="2090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FAAE77-74E1-464B-E006-CBA55E034B65}"/>
              </a:ext>
            </a:extLst>
          </p:cNvPr>
          <p:cNvSpPr/>
          <p:nvPr/>
        </p:nvSpPr>
        <p:spPr>
          <a:xfrm rot="5400000">
            <a:off x="6682169" y="-957770"/>
            <a:ext cx="8534399" cy="878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AAAAAAAAAAAAAAAAAAAAAAAAAAAAAAAAAAAAAAAAAAAAAAAAAAAAAAAAAAAAAA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22A529-0D0D-B3C4-2CDE-99E86D3FB5F5}"/>
              </a:ext>
            </a:extLst>
          </p:cNvPr>
          <p:cNvSpPr txBox="1"/>
          <p:nvPr/>
        </p:nvSpPr>
        <p:spPr>
          <a:xfrm>
            <a:off x="381000" y="4298761"/>
            <a:ext cx="6293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</a:t>
            </a:r>
            <a:r>
              <a:rPr lang="en-US" sz="2400" b="1" dirty="0"/>
              <a:t>overflow</a:t>
            </a:r>
            <a:r>
              <a:rPr lang="en-US" sz="2400" dirty="0"/>
              <a:t> this buffer!</a:t>
            </a:r>
          </a:p>
          <a:p>
            <a:endParaRPr lang="en-US" sz="2400" dirty="0"/>
          </a:p>
          <a:p>
            <a:r>
              <a:rPr lang="en-US" sz="2400" dirty="0"/>
              <a:t>This will </a:t>
            </a:r>
            <a:r>
              <a:rPr lang="en-US" sz="2400" b="1" dirty="0"/>
              <a:t>overwrite</a:t>
            </a:r>
            <a:r>
              <a:rPr lang="en-US" sz="2400" dirty="0"/>
              <a:t> other values on the Stack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A32337-10E8-539E-A1B9-97741B36F9DA}"/>
              </a:ext>
            </a:extLst>
          </p:cNvPr>
          <p:cNvSpPr txBox="1"/>
          <p:nvPr/>
        </p:nvSpPr>
        <p:spPr>
          <a:xfrm>
            <a:off x="420860" y="5698587"/>
            <a:ext cx="4035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What can our input control ?</a:t>
            </a:r>
          </a:p>
        </p:txBody>
      </p:sp>
    </p:spTree>
    <p:extLst>
      <p:ext uri="{BB962C8B-B14F-4D97-AF65-F5344CB8AC3E}">
        <p14:creationId xmlns:p14="http://schemas.microsoft.com/office/powerpoint/2010/main" val="1245851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1"/>
            <a:ext cx="4436975" cy="366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BD9C32-269B-1540-E825-A9553AF4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08274"/>
            <a:ext cx="1524000" cy="20909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5FAAE77-74E1-464B-E006-CBA55E034B65}"/>
              </a:ext>
            </a:extLst>
          </p:cNvPr>
          <p:cNvSpPr/>
          <p:nvPr/>
        </p:nvSpPr>
        <p:spPr>
          <a:xfrm rot="5400000">
            <a:off x="6682169" y="-957770"/>
            <a:ext cx="8534399" cy="878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AAAAAAAAAAAAAAAAAAAAAAAAAAAAAAAAAAAAAAAAAAAAAAAAAAAAAAAAAAAAAA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22A529-0D0D-B3C4-2CDE-99E86D3FB5F5}"/>
              </a:ext>
            </a:extLst>
          </p:cNvPr>
          <p:cNvSpPr txBox="1"/>
          <p:nvPr/>
        </p:nvSpPr>
        <p:spPr>
          <a:xfrm>
            <a:off x="381000" y="4298761"/>
            <a:ext cx="6293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</a:t>
            </a:r>
            <a:r>
              <a:rPr lang="en-US" sz="2400" b="1" dirty="0"/>
              <a:t>overflow</a:t>
            </a:r>
            <a:r>
              <a:rPr lang="en-US" sz="2400" dirty="0"/>
              <a:t> this buffer!</a:t>
            </a:r>
          </a:p>
          <a:p>
            <a:endParaRPr lang="en-US" sz="2400" dirty="0"/>
          </a:p>
          <a:p>
            <a:r>
              <a:rPr lang="en-US" sz="2400" dirty="0"/>
              <a:t>This will </a:t>
            </a:r>
            <a:r>
              <a:rPr lang="en-US" sz="2400" b="1" dirty="0"/>
              <a:t>overwrite</a:t>
            </a:r>
            <a:r>
              <a:rPr lang="en-US" sz="2400" dirty="0"/>
              <a:t> other values on the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133EB-82E0-FC6B-6C8D-F0958CD7DF6E}"/>
              </a:ext>
            </a:extLst>
          </p:cNvPr>
          <p:cNvSpPr txBox="1"/>
          <p:nvPr/>
        </p:nvSpPr>
        <p:spPr>
          <a:xfrm>
            <a:off x="381000" y="5570260"/>
            <a:ext cx="6578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input can overwrite values on the stack, specifically, the </a:t>
            </a:r>
            <a:r>
              <a:rPr lang="en-US" sz="2400" b="1" dirty="0"/>
              <a:t>return address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C5AD655-789C-7DE5-E981-AAA3E195A0E2}"/>
              </a:ext>
            </a:extLst>
          </p:cNvPr>
          <p:cNvSpPr/>
          <p:nvPr/>
        </p:nvSpPr>
        <p:spPr>
          <a:xfrm>
            <a:off x="7490171" y="1354829"/>
            <a:ext cx="1244924" cy="6807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DDFFA06-7179-15A3-96B9-7FA52EC7C2F8}"/>
              </a:ext>
            </a:extLst>
          </p:cNvPr>
          <p:cNvSpPr/>
          <p:nvPr/>
        </p:nvSpPr>
        <p:spPr>
          <a:xfrm>
            <a:off x="7454308" y="2850513"/>
            <a:ext cx="1244924" cy="6807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87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1"/>
            <a:ext cx="4436975" cy="366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BD9C32-269B-1540-E825-A9553AF4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08274"/>
            <a:ext cx="1524000" cy="20909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0C5AD655-789C-7DE5-E981-AAA3E195A0E2}"/>
              </a:ext>
            </a:extLst>
          </p:cNvPr>
          <p:cNvSpPr/>
          <p:nvPr/>
        </p:nvSpPr>
        <p:spPr>
          <a:xfrm>
            <a:off x="7490171" y="1354829"/>
            <a:ext cx="1244924" cy="6807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DDFFA06-7179-15A3-96B9-7FA52EC7C2F8}"/>
              </a:ext>
            </a:extLst>
          </p:cNvPr>
          <p:cNvSpPr/>
          <p:nvPr/>
        </p:nvSpPr>
        <p:spPr>
          <a:xfrm>
            <a:off x="7454308" y="2850513"/>
            <a:ext cx="1244924" cy="6807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61C428-F4F2-F868-369B-ED94CF461AC6}"/>
              </a:ext>
            </a:extLst>
          </p:cNvPr>
          <p:cNvSpPr/>
          <p:nvPr/>
        </p:nvSpPr>
        <p:spPr>
          <a:xfrm>
            <a:off x="10307955" y="726820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CB1062-7DCD-4784-B244-885997323F8B}"/>
              </a:ext>
            </a:extLst>
          </p:cNvPr>
          <p:cNvSpPr/>
          <p:nvPr/>
        </p:nvSpPr>
        <p:spPr>
          <a:xfrm>
            <a:off x="10307955" y="1129283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D4E37A-43E4-7CB0-C9D0-EF6AF766D81D}"/>
              </a:ext>
            </a:extLst>
          </p:cNvPr>
          <p:cNvSpPr/>
          <p:nvPr/>
        </p:nvSpPr>
        <p:spPr>
          <a:xfrm>
            <a:off x="10307955" y="1502756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FBF970-0EFD-0E0B-6B5A-07D14482C290}"/>
              </a:ext>
            </a:extLst>
          </p:cNvPr>
          <p:cNvSpPr/>
          <p:nvPr/>
        </p:nvSpPr>
        <p:spPr>
          <a:xfrm>
            <a:off x="10307955" y="1890421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0B8DB8-F0BE-015C-9FB0-B1964B90197A}"/>
              </a:ext>
            </a:extLst>
          </p:cNvPr>
          <p:cNvSpPr/>
          <p:nvPr/>
        </p:nvSpPr>
        <p:spPr>
          <a:xfrm>
            <a:off x="10315543" y="2246566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30D913-4B19-F75F-CFAA-69BC746260A8}"/>
              </a:ext>
            </a:extLst>
          </p:cNvPr>
          <p:cNvSpPr/>
          <p:nvPr/>
        </p:nvSpPr>
        <p:spPr>
          <a:xfrm>
            <a:off x="10315543" y="2643764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C4410F-D6DF-F6E6-DBED-C913B6C868E7}"/>
              </a:ext>
            </a:extLst>
          </p:cNvPr>
          <p:cNvSpPr/>
          <p:nvPr/>
        </p:nvSpPr>
        <p:spPr>
          <a:xfrm>
            <a:off x="10300335" y="3005278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77956D-9895-EC76-5EBC-9CADB3FE5CC0}"/>
              </a:ext>
            </a:extLst>
          </p:cNvPr>
          <p:cNvSpPr/>
          <p:nvPr/>
        </p:nvSpPr>
        <p:spPr>
          <a:xfrm>
            <a:off x="10290863" y="3374556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83820F-0178-A99D-43BF-D61B81D4A5D2}"/>
              </a:ext>
            </a:extLst>
          </p:cNvPr>
          <p:cNvSpPr txBox="1"/>
          <p:nvPr/>
        </p:nvSpPr>
        <p:spPr>
          <a:xfrm>
            <a:off x="343823" y="4324116"/>
            <a:ext cx="1189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AAAAAAAA</a:t>
            </a:r>
            <a:r>
              <a:rPr lang="en-US" b="1" dirty="0">
                <a:solidFill>
                  <a:srgbClr val="FF0000"/>
                </a:solidFill>
              </a:rPr>
              <a:t>EVIL</a:t>
            </a:r>
            <a:r>
              <a:rPr lang="en-US" dirty="0"/>
              <a:t>AAAAAAAAAAAAAAAAAAAAAAAAAAAAAAAAAAAAAAAAAAAAAAAAAAAAAA</a:t>
            </a:r>
          </a:p>
        </p:txBody>
      </p:sp>
    </p:spTree>
    <p:extLst>
      <p:ext uri="{BB962C8B-B14F-4D97-AF65-F5344CB8AC3E}">
        <p14:creationId xmlns:p14="http://schemas.microsoft.com/office/powerpoint/2010/main" val="16844381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1"/>
            <a:ext cx="4436975" cy="366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BD9C32-269B-1540-E825-A9553AF4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08274"/>
            <a:ext cx="1524000" cy="20909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0C5AD655-789C-7DE5-E981-AAA3E195A0E2}"/>
              </a:ext>
            </a:extLst>
          </p:cNvPr>
          <p:cNvSpPr/>
          <p:nvPr/>
        </p:nvSpPr>
        <p:spPr>
          <a:xfrm>
            <a:off x="7490171" y="1354829"/>
            <a:ext cx="1244924" cy="6807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DDFFA06-7179-15A3-96B9-7FA52EC7C2F8}"/>
              </a:ext>
            </a:extLst>
          </p:cNvPr>
          <p:cNvSpPr/>
          <p:nvPr/>
        </p:nvSpPr>
        <p:spPr>
          <a:xfrm>
            <a:off x="7454308" y="2850513"/>
            <a:ext cx="1244924" cy="6807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61C428-F4F2-F868-369B-ED94CF461AC6}"/>
              </a:ext>
            </a:extLst>
          </p:cNvPr>
          <p:cNvSpPr/>
          <p:nvPr/>
        </p:nvSpPr>
        <p:spPr>
          <a:xfrm>
            <a:off x="10307955" y="726820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CB1062-7DCD-4784-B244-885997323F8B}"/>
              </a:ext>
            </a:extLst>
          </p:cNvPr>
          <p:cNvSpPr/>
          <p:nvPr/>
        </p:nvSpPr>
        <p:spPr>
          <a:xfrm>
            <a:off x="10307955" y="1129283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D4E37A-43E4-7CB0-C9D0-EF6AF766D81D}"/>
              </a:ext>
            </a:extLst>
          </p:cNvPr>
          <p:cNvSpPr/>
          <p:nvPr/>
        </p:nvSpPr>
        <p:spPr>
          <a:xfrm>
            <a:off x="10307955" y="1502756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FBF970-0EFD-0E0B-6B5A-07D14482C290}"/>
              </a:ext>
            </a:extLst>
          </p:cNvPr>
          <p:cNvSpPr/>
          <p:nvPr/>
        </p:nvSpPr>
        <p:spPr>
          <a:xfrm>
            <a:off x="10307955" y="1890421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0B8DB8-F0BE-015C-9FB0-B1964B90197A}"/>
              </a:ext>
            </a:extLst>
          </p:cNvPr>
          <p:cNvSpPr/>
          <p:nvPr/>
        </p:nvSpPr>
        <p:spPr>
          <a:xfrm>
            <a:off x="10315543" y="2246566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30D913-4B19-F75F-CFAA-69BC746260A8}"/>
              </a:ext>
            </a:extLst>
          </p:cNvPr>
          <p:cNvSpPr/>
          <p:nvPr/>
        </p:nvSpPr>
        <p:spPr>
          <a:xfrm>
            <a:off x="10315543" y="2643764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C4410F-D6DF-F6E6-DBED-C913B6C868E7}"/>
              </a:ext>
            </a:extLst>
          </p:cNvPr>
          <p:cNvSpPr/>
          <p:nvPr/>
        </p:nvSpPr>
        <p:spPr>
          <a:xfrm>
            <a:off x="10300335" y="3005278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77956D-9895-EC76-5EBC-9CADB3FE5CC0}"/>
              </a:ext>
            </a:extLst>
          </p:cNvPr>
          <p:cNvSpPr/>
          <p:nvPr/>
        </p:nvSpPr>
        <p:spPr>
          <a:xfrm>
            <a:off x="10290863" y="3374556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83820F-0178-A99D-43BF-D61B81D4A5D2}"/>
              </a:ext>
            </a:extLst>
          </p:cNvPr>
          <p:cNvSpPr txBox="1"/>
          <p:nvPr/>
        </p:nvSpPr>
        <p:spPr>
          <a:xfrm>
            <a:off x="343823" y="4324116"/>
            <a:ext cx="1189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AAAAAAAA</a:t>
            </a:r>
            <a:r>
              <a:rPr lang="en-US" b="1" dirty="0">
                <a:solidFill>
                  <a:srgbClr val="FF0000"/>
                </a:solidFill>
              </a:rPr>
              <a:t>EVIL</a:t>
            </a:r>
            <a:r>
              <a:rPr lang="en-US" dirty="0"/>
              <a:t>AAAAAAAAAAAAAAAAAAAAAAAAAAAAAAAAAAAAAAAAAAAAAAAAAAAAAA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481D15-1236-7B9F-6415-51B2812F8E37}"/>
              </a:ext>
            </a:extLst>
          </p:cNvPr>
          <p:cNvSpPr txBox="1"/>
          <p:nvPr/>
        </p:nvSpPr>
        <p:spPr>
          <a:xfrm>
            <a:off x="343823" y="4893363"/>
            <a:ext cx="797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Instead of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EVIL</a:t>
            </a:r>
            <a:r>
              <a:rPr lang="en-US" sz="2800" dirty="0"/>
              <a:t>, what could we overwrite it with?</a:t>
            </a:r>
          </a:p>
        </p:txBody>
      </p:sp>
    </p:spTree>
    <p:extLst>
      <p:ext uri="{BB962C8B-B14F-4D97-AF65-F5344CB8AC3E}">
        <p14:creationId xmlns:p14="http://schemas.microsoft.com/office/powerpoint/2010/main" val="7102545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D5B003-DF71-452C-84D1-AB4F7F93C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9721"/>
            <a:ext cx="4436975" cy="3662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6C68A5AC-BC6B-DC06-B91F-D5C76C7089E6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C913D75-3364-AF7C-5D7E-667860FC4C17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063E6259-75E8-DC72-FD14-09D23CD4673C}"/>
              </a:ext>
            </a:extLst>
          </p:cNvPr>
          <p:cNvSpPr/>
          <p:nvPr/>
        </p:nvSpPr>
        <p:spPr>
          <a:xfrm>
            <a:off x="8670417" y="2248153"/>
            <a:ext cx="2948940" cy="20320"/>
          </a:xfrm>
          <a:custGeom>
            <a:avLst/>
            <a:gdLst/>
            <a:ahLst/>
            <a:cxnLst/>
            <a:rect l="l" t="t" r="r" b="b"/>
            <a:pathLst>
              <a:path w="2948940" h="20319">
                <a:moveTo>
                  <a:pt x="2948559" y="7366"/>
                </a:moveTo>
                <a:lnTo>
                  <a:pt x="2943479" y="7366"/>
                </a:lnTo>
                <a:lnTo>
                  <a:pt x="2943479" y="0"/>
                </a:lnTo>
                <a:lnTo>
                  <a:pt x="0" y="0"/>
                </a:lnTo>
                <a:lnTo>
                  <a:pt x="0" y="12700"/>
                </a:lnTo>
                <a:lnTo>
                  <a:pt x="5207" y="12700"/>
                </a:lnTo>
                <a:lnTo>
                  <a:pt x="5207" y="20066"/>
                </a:lnTo>
                <a:lnTo>
                  <a:pt x="2948559" y="20066"/>
                </a:lnTo>
                <a:lnTo>
                  <a:pt x="2948559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AE11A87-7E3A-DEBF-4577-C2E1A6B74CA7}"/>
              </a:ext>
            </a:extLst>
          </p:cNvPr>
          <p:cNvGraphicFramePr>
            <a:graphicFrameLocks noGrp="1"/>
          </p:cNvGraphicFramePr>
          <p:nvPr/>
        </p:nvGraphicFramePr>
        <p:xfrm>
          <a:off x="8663368" y="726820"/>
          <a:ext cx="2933065" cy="558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F1F1F1"/>
                      </a:solidFill>
                      <a:prstDash val="solid"/>
                    </a:lnB>
                    <a:solidFill>
                      <a:srgbClr val="B8CD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1F1F1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CHAR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BUFFER[]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CFEC6C78-9A14-F99A-6EE2-851F0753C91B}"/>
              </a:ext>
            </a:extLst>
          </p:cNvPr>
          <p:cNvSpPr txBox="1"/>
          <p:nvPr/>
        </p:nvSpPr>
        <p:spPr>
          <a:xfrm>
            <a:off x="6646544" y="1512823"/>
            <a:ext cx="191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main()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frame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32F1DD-55E3-2087-143C-3490720C67E7}"/>
              </a:ext>
            </a:extLst>
          </p:cNvPr>
          <p:cNvSpPr txBox="1"/>
          <p:nvPr/>
        </p:nvSpPr>
        <p:spPr>
          <a:xfrm>
            <a:off x="6835902" y="2891154"/>
            <a:ext cx="1741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foo()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10" dirty="0">
                <a:latin typeface="Arial"/>
                <a:cs typeface="Arial"/>
              </a:rPr>
              <a:t> frame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ABD9C32-269B-1540-E825-A9553AF46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408274"/>
            <a:ext cx="1524000" cy="20909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0C5AD655-789C-7DE5-E981-AAA3E195A0E2}"/>
              </a:ext>
            </a:extLst>
          </p:cNvPr>
          <p:cNvSpPr/>
          <p:nvPr/>
        </p:nvSpPr>
        <p:spPr>
          <a:xfrm>
            <a:off x="7490171" y="1354829"/>
            <a:ext cx="1244924" cy="6807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DDFFA06-7179-15A3-96B9-7FA52EC7C2F8}"/>
              </a:ext>
            </a:extLst>
          </p:cNvPr>
          <p:cNvSpPr/>
          <p:nvPr/>
        </p:nvSpPr>
        <p:spPr>
          <a:xfrm>
            <a:off x="7454308" y="2850513"/>
            <a:ext cx="1244924" cy="6807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61C428-F4F2-F868-369B-ED94CF461AC6}"/>
              </a:ext>
            </a:extLst>
          </p:cNvPr>
          <p:cNvSpPr/>
          <p:nvPr/>
        </p:nvSpPr>
        <p:spPr>
          <a:xfrm>
            <a:off x="10307955" y="726820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CB1062-7DCD-4784-B244-885997323F8B}"/>
              </a:ext>
            </a:extLst>
          </p:cNvPr>
          <p:cNvSpPr/>
          <p:nvPr/>
        </p:nvSpPr>
        <p:spPr>
          <a:xfrm>
            <a:off x="10307955" y="1129283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D4E37A-43E4-7CB0-C9D0-EF6AF766D81D}"/>
              </a:ext>
            </a:extLst>
          </p:cNvPr>
          <p:cNvSpPr/>
          <p:nvPr/>
        </p:nvSpPr>
        <p:spPr>
          <a:xfrm>
            <a:off x="10307955" y="1502756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FBF970-0EFD-0E0B-6B5A-07D14482C290}"/>
              </a:ext>
            </a:extLst>
          </p:cNvPr>
          <p:cNvSpPr/>
          <p:nvPr/>
        </p:nvSpPr>
        <p:spPr>
          <a:xfrm>
            <a:off x="10307955" y="1890421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0B8DB8-F0BE-015C-9FB0-B1964B90197A}"/>
              </a:ext>
            </a:extLst>
          </p:cNvPr>
          <p:cNvSpPr/>
          <p:nvPr/>
        </p:nvSpPr>
        <p:spPr>
          <a:xfrm>
            <a:off x="10315543" y="2246566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30D913-4B19-F75F-CFAA-69BC746260A8}"/>
              </a:ext>
            </a:extLst>
          </p:cNvPr>
          <p:cNvSpPr/>
          <p:nvPr/>
        </p:nvSpPr>
        <p:spPr>
          <a:xfrm>
            <a:off x="10315543" y="2643764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C4410F-D6DF-F6E6-DBED-C913B6C868E7}"/>
              </a:ext>
            </a:extLst>
          </p:cNvPr>
          <p:cNvSpPr/>
          <p:nvPr/>
        </p:nvSpPr>
        <p:spPr>
          <a:xfrm>
            <a:off x="10300335" y="3005278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EVIL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77956D-9895-EC76-5EBC-9CADB3FE5CC0}"/>
              </a:ext>
            </a:extLst>
          </p:cNvPr>
          <p:cNvSpPr/>
          <p:nvPr/>
        </p:nvSpPr>
        <p:spPr>
          <a:xfrm>
            <a:off x="10290863" y="3374556"/>
            <a:ext cx="1273302" cy="3691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AAAAAAA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83820F-0178-A99D-43BF-D61B81D4A5D2}"/>
              </a:ext>
            </a:extLst>
          </p:cNvPr>
          <p:cNvSpPr txBox="1"/>
          <p:nvPr/>
        </p:nvSpPr>
        <p:spPr>
          <a:xfrm>
            <a:off x="343823" y="4324116"/>
            <a:ext cx="1189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myprogram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AAAAAAAA</a:t>
            </a:r>
            <a:r>
              <a:rPr lang="en-US" b="1" dirty="0">
                <a:solidFill>
                  <a:srgbClr val="FF0000"/>
                </a:solidFill>
              </a:rPr>
              <a:t>EVIL</a:t>
            </a:r>
            <a:r>
              <a:rPr lang="en-US" dirty="0"/>
              <a:t>AAAAAAAAAAAAAAAAAAAAAAAAAAAAAAAAAAAAAAAAAAAAAAAAAAAAAA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481D15-1236-7B9F-6415-51B2812F8E37}"/>
              </a:ext>
            </a:extLst>
          </p:cNvPr>
          <p:cNvSpPr txBox="1"/>
          <p:nvPr/>
        </p:nvSpPr>
        <p:spPr>
          <a:xfrm>
            <a:off x="343823" y="4893363"/>
            <a:ext cx="797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Instead of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EVIL</a:t>
            </a:r>
            <a:r>
              <a:rPr lang="en-US" sz="2800" dirty="0"/>
              <a:t>, what could we overwrite it with?</a:t>
            </a:r>
          </a:p>
        </p:txBody>
      </p:sp>
      <p:pic>
        <p:nvPicPr>
          <p:cNvPr id="11" name="object 63">
            <a:extLst>
              <a:ext uri="{FF2B5EF4-FFF2-40B4-BE49-F238E27FC236}">
                <a16:creationId xmlns:a16="http://schemas.microsoft.com/office/drawing/2014/main" id="{E12C4184-162F-C4B1-7DD9-C658FBC647B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3000" y="5549772"/>
            <a:ext cx="612648" cy="6126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77FD51-F010-AA63-6078-79B88EAA81E8}"/>
              </a:ext>
            </a:extLst>
          </p:cNvPr>
          <p:cNvSpPr txBox="1"/>
          <p:nvPr/>
        </p:nvSpPr>
        <p:spPr>
          <a:xfrm>
            <a:off x="1802005" y="5549772"/>
            <a:ext cx="4919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Our own malicious code</a:t>
            </a:r>
          </a:p>
        </p:txBody>
      </p:sp>
    </p:spTree>
    <p:extLst>
      <p:ext uri="{BB962C8B-B14F-4D97-AF65-F5344CB8AC3E}">
        <p14:creationId xmlns:p14="http://schemas.microsoft.com/office/powerpoint/2010/main" val="15504478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graphicFrame>
        <p:nvGraphicFramePr>
          <p:cNvPr id="28" name="object 2">
            <a:extLst>
              <a:ext uri="{FF2B5EF4-FFF2-40B4-BE49-F238E27FC236}">
                <a16:creationId xmlns:a16="http://schemas.microsoft.com/office/drawing/2014/main" id="{8FADC6C3-8A7E-2C74-8F47-657350ABF786}"/>
              </a:ext>
            </a:extLst>
          </p:cNvPr>
          <p:cNvGraphicFramePr>
            <a:graphicFrameLocks noGrp="1"/>
          </p:cNvGraphicFramePr>
          <p:nvPr/>
        </p:nvGraphicFramePr>
        <p:xfrm>
          <a:off x="216661" y="521462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Return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874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EDEBE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object 3">
            <a:extLst>
              <a:ext uri="{FF2B5EF4-FFF2-40B4-BE49-F238E27FC236}">
                <a16:creationId xmlns:a16="http://schemas.microsoft.com/office/drawing/2014/main" id="{29D3D564-64F2-59C0-DFD0-4ADC2ACA3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93B9F9F3-1AB3-6767-F242-28FC94166E1E}"/>
              </a:ext>
            </a:extLst>
          </p:cNvPr>
          <p:cNvSpPr txBox="1"/>
          <p:nvPr/>
        </p:nvSpPr>
        <p:spPr>
          <a:xfrm>
            <a:off x="4194175" y="610615"/>
            <a:ext cx="5902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CPU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needs 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keep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track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things: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EFD32070-FCCB-EF0D-2C6F-6A81A2F1EFAD}"/>
              </a:ext>
            </a:extLst>
          </p:cNvPr>
          <p:cNvSpPr txBox="1"/>
          <p:nvPr/>
        </p:nvSpPr>
        <p:spPr>
          <a:xfrm>
            <a:off x="4495800" y="2094957"/>
            <a:ext cx="568896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1.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location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top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stack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2" name="object 6">
            <a:extLst>
              <a:ext uri="{FF2B5EF4-FFF2-40B4-BE49-F238E27FC236}">
                <a16:creationId xmlns:a16="http://schemas.microsoft.com/office/drawing/2014/main" id="{92BBEA04-2F2E-BD91-209A-FADEB7A993AC}"/>
              </a:ext>
            </a:extLst>
          </p:cNvPr>
          <p:cNvSpPr txBox="1"/>
          <p:nvPr/>
        </p:nvSpPr>
        <p:spPr>
          <a:xfrm>
            <a:off x="4598034" y="3706292"/>
            <a:ext cx="629856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2.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location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current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stack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frame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executing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381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Program layout in memory</a:t>
            </a: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58D15162-3683-BF68-2842-1D1A0659D18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0391" y="991639"/>
            <a:ext cx="1808994" cy="5058136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D7584044-7A68-3E93-7450-AE44C807FA72}"/>
              </a:ext>
            </a:extLst>
          </p:cNvPr>
          <p:cNvSpPr txBox="1"/>
          <p:nvPr/>
        </p:nvSpPr>
        <p:spPr>
          <a:xfrm>
            <a:off x="286816" y="987058"/>
            <a:ext cx="1001394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High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addresses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B114A97-40D8-369D-6B24-3F36E8754917}"/>
              </a:ext>
            </a:extLst>
          </p:cNvPr>
          <p:cNvSpPr txBox="1"/>
          <p:nvPr/>
        </p:nvSpPr>
        <p:spPr>
          <a:xfrm>
            <a:off x="217932" y="5782600"/>
            <a:ext cx="9677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Low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addresses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E1AF39F-60C5-6A08-4340-3ED23ACC0F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089673"/>
            <a:ext cx="653923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06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100;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 marR="369189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=2; </a:t>
            </a:r>
            <a:r>
              <a:rPr sz="1800" dirty="0">
                <a:latin typeface="Courier New"/>
                <a:cs typeface="Courier New"/>
              </a:rPr>
              <a:t>float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2.5;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static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y;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*ptr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(int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*)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malloc(2*sizeof(int));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ptr[0]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5;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ptr[1]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6;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free(ptr)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2505E8-7007-1A86-E0D2-24E99E2E7A99}"/>
                  </a:ext>
                </a:extLst>
              </p14:cNvPr>
              <p14:cNvContentPartPr/>
              <p14:nvPr/>
            </p14:nvContentPartPr>
            <p14:xfrm>
              <a:off x="4487701" y="1223270"/>
              <a:ext cx="1828080" cy="18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2505E8-7007-1A86-E0D2-24E99E2E7A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3712" y="1115270"/>
                <a:ext cx="1935699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4FD977D-F37C-308F-D9D7-3B0F011F10EC}"/>
                  </a:ext>
                </a:extLst>
              </p14:cNvPr>
              <p14:cNvContentPartPr/>
              <p14:nvPr/>
            </p14:nvContentPartPr>
            <p14:xfrm>
              <a:off x="1551901" y="4906790"/>
              <a:ext cx="1090080" cy="43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4FD977D-F37C-308F-D9D7-3B0F011F10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7901" y="4798790"/>
                <a:ext cx="11977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E022412-5073-3C78-DE0D-834A09F87593}"/>
                  </a:ext>
                </a:extLst>
              </p14:cNvPr>
              <p14:cNvContentPartPr/>
              <p14:nvPr/>
            </p14:nvContentPartPr>
            <p14:xfrm>
              <a:off x="1583941" y="4829390"/>
              <a:ext cx="1091880" cy="390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E022412-5073-3C78-DE0D-834A09F875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29923" y="4721290"/>
                <a:ext cx="1199556" cy="606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25C91C9-834B-79EE-AD4E-A27E806DA747}"/>
                  </a:ext>
                </a:extLst>
              </p14:cNvPr>
              <p14:cNvContentPartPr/>
              <p14:nvPr/>
            </p14:nvContentPartPr>
            <p14:xfrm>
              <a:off x="5477701" y="2071430"/>
              <a:ext cx="118908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25C91C9-834B-79EE-AD4E-A27E806DA7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24061" y="1963790"/>
                <a:ext cx="1296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A6B363C-D9A2-8FDE-A4C0-51C0CC47B9DC}"/>
                  </a:ext>
                </a:extLst>
              </p14:cNvPr>
              <p14:cNvContentPartPr/>
              <p14:nvPr/>
            </p14:nvContentPartPr>
            <p14:xfrm>
              <a:off x="5478781" y="2306510"/>
              <a:ext cx="1987560" cy="43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A6B363C-D9A2-8FDE-A4C0-51C0CC47B9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24781" y="2198510"/>
                <a:ext cx="20952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7107DF7-0139-04FF-FBA2-2F05C28E736E}"/>
                  </a:ext>
                </a:extLst>
              </p14:cNvPr>
              <p14:cNvContentPartPr/>
              <p14:nvPr/>
            </p14:nvContentPartPr>
            <p14:xfrm>
              <a:off x="1644061" y="1340990"/>
              <a:ext cx="889200" cy="220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7107DF7-0139-04FF-FBA2-2F05C28E73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90061" y="1233350"/>
                <a:ext cx="996840" cy="43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1187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graphicFrame>
        <p:nvGraphicFramePr>
          <p:cNvPr id="28" name="object 2">
            <a:extLst>
              <a:ext uri="{FF2B5EF4-FFF2-40B4-BE49-F238E27FC236}">
                <a16:creationId xmlns:a16="http://schemas.microsoft.com/office/drawing/2014/main" id="{8FADC6C3-8A7E-2C74-8F47-657350ABF786}"/>
              </a:ext>
            </a:extLst>
          </p:cNvPr>
          <p:cNvGraphicFramePr>
            <a:graphicFrameLocks noGrp="1"/>
          </p:cNvGraphicFramePr>
          <p:nvPr/>
        </p:nvGraphicFramePr>
        <p:xfrm>
          <a:off x="216661" y="521462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Return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874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EDEBE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object 3">
            <a:extLst>
              <a:ext uri="{FF2B5EF4-FFF2-40B4-BE49-F238E27FC236}">
                <a16:creationId xmlns:a16="http://schemas.microsoft.com/office/drawing/2014/main" id="{29D3D564-64F2-59C0-DFD0-4ADC2ACA3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93B9F9F3-1AB3-6767-F242-28FC94166E1E}"/>
              </a:ext>
            </a:extLst>
          </p:cNvPr>
          <p:cNvSpPr txBox="1"/>
          <p:nvPr/>
        </p:nvSpPr>
        <p:spPr>
          <a:xfrm>
            <a:off x="4194175" y="610615"/>
            <a:ext cx="5902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CPU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needs 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keep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track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things: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EFD32070-FCCB-EF0D-2C6F-6A81A2F1EFAD}"/>
              </a:ext>
            </a:extLst>
          </p:cNvPr>
          <p:cNvSpPr txBox="1"/>
          <p:nvPr/>
        </p:nvSpPr>
        <p:spPr>
          <a:xfrm>
            <a:off x="4495800" y="2094957"/>
            <a:ext cx="568896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1.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location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top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stack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2" name="object 6">
            <a:extLst>
              <a:ext uri="{FF2B5EF4-FFF2-40B4-BE49-F238E27FC236}">
                <a16:creationId xmlns:a16="http://schemas.microsoft.com/office/drawing/2014/main" id="{92BBEA04-2F2E-BD91-209A-FADEB7A993AC}"/>
              </a:ext>
            </a:extLst>
          </p:cNvPr>
          <p:cNvSpPr txBox="1"/>
          <p:nvPr/>
        </p:nvSpPr>
        <p:spPr>
          <a:xfrm>
            <a:off x="4598034" y="3706292"/>
            <a:ext cx="629856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2.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location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current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stack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frame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executing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2" name="object 7">
            <a:extLst>
              <a:ext uri="{FF2B5EF4-FFF2-40B4-BE49-F238E27FC236}">
                <a16:creationId xmlns:a16="http://schemas.microsoft.com/office/drawing/2014/main" id="{72204417-7C6F-0292-E90C-D9C0E3CA26B1}"/>
              </a:ext>
            </a:extLst>
          </p:cNvPr>
          <p:cNvGrpSpPr/>
          <p:nvPr/>
        </p:nvGrpSpPr>
        <p:grpSpPr>
          <a:xfrm>
            <a:off x="3660902" y="4902961"/>
            <a:ext cx="939800" cy="558800"/>
            <a:chOff x="3660902" y="4902961"/>
            <a:chExt cx="939800" cy="558800"/>
          </a:xfrm>
        </p:grpSpPr>
        <p:sp>
          <p:nvSpPr>
            <p:cNvPr id="6" name="object 8">
              <a:extLst>
                <a:ext uri="{FF2B5EF4-FFF2-40B4-BE49-F238E27FC236}">
                  <a16:creationId xmlns:a16="http://schemas.microsoft.com/office/drawing/2014/main" id="{5F9CD67C-EC15-ED29-DFDE-B14A63315CA9}"/>
                </a:ext>
              </a:extLst>
            </p:cNvPr>
            <p:cNvSpPr/>
            <p:nvPr/>
          </p:nvSpPr>
          <p:spPr>
            <a:xfrm>
              <a:off x="3673602" y="4915661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266700" y="0"/>
                  </a:moveTo>
                  <a:lnTo>
                    <a:pt x="0" y="266700"/>
                  </a:lnTo>
                  <a:lnTo>
                    <a:pt x="266700" y="533400"/>
                  </a:lnTo>
                  <a:lnTo>
                    <a:pt x="266700" y="400050"/>
                  </a:lnTo>
                  <a:lnTo>
                    <a:pt x="914400" y="400050"/>
                  </a:lnTo>
                  <a:lnTo>
                    <a:pt x="914400" y="133350"/>
                  </a:lnTo>
                  <a:lnTo>
                    <a:pt x="266700" y="13335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33216C69-0468-C258-DDB6-146FF9324CA6}"/>
                </a:ext>
              </a:extLst>
            </p:cNvPr>
            <p:cNvSpPr/>
            <p:nvPr/>
          </p:nvSpPr>
          <p:spPr>
            <a:xfrm>
              <a:off x="3673602" y="4915661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400050"/>
                  </a:moveTo>
                  <a:lnTo>
                    <a:pt x="266700" y="400050"/>
                  </a:lnTo>
                  <a:lnTo>
                    <a:pt x="266700" y="533400"/>
                  </a:lnTo>
                  <a:lnTo>
                    <a:pt x="0" y="266700"/>
                  </a:lnTo>
                  <a:lnTo>
                    <a:pt x="266700" y="0"/>
                  </a:lnTo>
                  <a:lnTo>
                    <a:pt x="266700" y="133350"/>
                  </a:lnTo>
                  <a:lnTo>
                    <a:pt x="914400" y="133350"/>
                  </a:lnTo>
                  <a:lnTo>
                    <a:pt x="914400" y="400050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10">
            <a:extLst>
              <a:ext uri="{FF2B5EF4-FFF2-40B4-BE49-F238E27FC236}">
                <a16:creationId xmlns:a16="http://schemas.microsoft.com/office/drawing/2014/main" id="{EDFC57FF-69D6-F22F-2A2F-908E1AC770FE}"/>
              </a:ext>
            </a:extLst>
          </p:cNvPr>
          <p:cNvSpPr txBox="1"/>
          <p:nvPr/>
        </p:nvSpPr>
        <p:spPr>
          <a:xfrm>
            <a:off x="4618482" y="5033517"/>
            <a:ext cx="726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?????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10907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28" name="object 2">
            <a:extLst>
              <a:ext uri="{FF2B5EF4-FFF2-40B4-BE49-F238E27FC236}">
                <a16:creationId xmlns:a16="http://schemas.microsoft.com/office/drawing/2014/main" id="{8FADC6C3-8A7E-2C74-8F47-657350ABF786}"/>
              </a:ext>
            </a:extLst>
          </p:cNvPr>
          <p:cNvGraphicFramePr>
            <a:graphicFrameLocks noGrp="1"/>
          </p:cNvGraphicFramePr>
          <p:nvPr/>
        </p:nvGraphicFramePr>
        <p:xfrm>
          <a:off x="216661" y="521462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Return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874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EDEBE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object 3">
            <a:extLst>
              <a:ext uri="{FF2B5EF4-FFF2-40B4-BE49-F238E27FC236}">
                <a16:creationId xmlns:a16="http://schemas.microsoft.com/office/drawing/2014/main" id="{29D3D564-64F2-59C0-DFD0-4ADC2ACA3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93B9F9F3-1AB3-6767-F242-28FC94166E1E}"/>
              </a:ext>
            </a:extLst>
          </p:cNvPr>
          <p:cNvSpPr txBox="1"/>
          <p:nvPr/>
        </p:nvSpPr>
        <p:spPr>
          <a:xfrm>
            <a:off x="4194175" y="610615"/>
            <a:ext cx="5902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CPU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needs 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keep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track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things: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EFD32070-FCCB-EF0D-2C6F-6A81A2F1EFAD}"/>
              </a:ext>
            </a:extLst>
          </p:cNvPr>
          <p:cNvSpPr txBox="1"/>
          <p:nvPr/>
        </p:nvSpPr>
        <p:spPr>
          <a:xfrm>
            <a:off x="4495800" y="2094957"/>
            <a:ext cx="8077200" cy="133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1.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location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top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stack</a:t>
            </a:r>
            <a:endParaRPr lang="en-US" sz="2800" spc="-10" dirty="0">
              <a:latin typeface="Arial"/>
              <a:cs typeface="Arial"/>
            </a:endParaRPr>
          </a:p>
          <a:p>
            <a:pPr marL="12700">
              <a:spcBef>
                <a:spcPts val="100"/>
              </a:spcBef>
            </a:pPr>
            <a:r>
              <a:rPr lang="en-US" sz="2800" i="1" dirty="0">
                <a:latin typeface="Arial"/>
                <a:cs typeface="Arial"/>
              </a:rPr>
              <a:t>The</a:t>
            </a:r>
            <a:r>
              <a:rPr lang="en-US" sz="2800" i="1" spc="-3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register</a:t>
            </a:r>
            <a:r>
              <a:rPr lang="en-US" sz="2800" i="1" spc="-50" dirty="0">
                <a:latin typeface="Arial"/>
                <a:cs typeface="Arial"/>
              </a:rPr>
              <a:t> </a:t>
            </a:r>
            <a:r>
              <a:rPr lang="en-US" sz="2800" b="1" i="1" dirty="0">
                <a:latin typeface="Arial"/>
                <a:cs typeface="Arial"/>
              </a:rPr>
              <a:t>$</a:t>
            </a:r>
            <a:r>
              <a:rPr lang="en-US" sz="2800" b="1" i="1" dirty="0" err="1">
                <a:latin typeface="Arial"/>
                <a:cs typeface="Arial"/>
              </a:rPr>
              <a:t>esp</a:t>
            </a:r>
            <a:r>
              <a:rPr lang="en-US" sz="2800" b="1" i="1" spc="-2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points</a:t>
            </a:r>
            <a:r>
              <a:rPr lang="en-US" sz="2800" i="1" spc="-2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to</a:t>
            </a:r>
            <a:r>
              <a:rPr lang="en-US" sz="2800" i="1" spc="-2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the</a:t>
            </a:r>
            <a:r>
              <a:rPr lang="en-US" sz="2800" i="1" spc="-1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top</a:t>
            </a:r>
            <a:r>
              <a:rPr lang="en-US" sz="2800" i="1" spc="-2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of</a:t>
            </a:r>
            <a:r>
              <a:rPr lang="en-US" sz="2800" i="1" spc="-3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the</a:t>
            </a:r>
            <a:r>
              <a:rPr lang="en-US" sz="2800" i="1" spc="-20" dirty="0">
                <a:latin typeface="Arial"/>
                <a:cs typeface="Arial"/>
              </a:rPr>
              <a:t> </a:t>
            </a:r>
            <a:r>
              <a:rPr lang="en-US" sz="2800" b="1" i="1" u="sng" spc="-10" dirty="0">
                <a:latin typeface="Arial"/>
                <a:cs typeface="Arial"/>
              </a:rPr>
              <a:t>s</a:t>
            </a:r>
            <a:r>
              <a:rPr lang="en-US" sz="2800" i="1" spc="-10" dirty="0">
                <a:latin typeface="Arial"/>
                <a:cs typeface="Arial"/>
              </a:rPr>
              <a:t>tack</a:t>
            </a: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32" name="object 6">
            <a:extLst>
              <a:ext uri="{FF2B5EF4-FFF2-40B4-BE49-F238E27FC236}">
                <a16:creationId xmlns:a16="http://schemas.microsoft.com/office/drawing/2014/main" id="{92BBEA04-2F2E-BD91-209A-FADEB7A993AC}"/>
              </a:ext>
            </a:extLst>
          </p:cNvPr>
          <p:cNvSpPr txBox="1"/>
          <p:nvPr/>
        </p:nvSpPr>
        <p:spPr>
          <a:xfrm>
            <a:off x="4598034" y="3706292"/>
            <a:ext cx="629856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2.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location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current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stack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frame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executing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2" name="object 7">
            <a:extLst>
              <a:ext uri="{FF2B5EF4-FFF2-40B4-BE49-F238E27FC236}">
                <a16:creationId xmlns:a16="http://schemas.microsoft.com/office/drawing/2014/main" id="{72204417-7C6F-0292-E90C-D9C0E3CA26B1}"/>
              </a:ext>
            </a:extLst>
          </p:cNvPr>
          <p:cNvGrpSpPr/>
          <p:nvPr/>
        </p:nvGrpSpPr>
        <p:grpSpPr>
          <a:xfrm>
            <a:off x="3660902" y="4902961"/>
            <a:ext cx="939800" cy="558800"/>
            <a:chOff x="3660902" y="4902961"/>
            <a:chExt cx="939800" cy="558800"/>
          </a:xfrm>
        </p:grpSpPr>
        <p:sp>
          <p:nvSpPr>
            <p:cNvPr id="6" name="object 8">
              <a:extLst>
                <a:ext uri="{FF2B5EF4-FFF2-40B4-BE49-F238E27FC236}">
                  <a16:creationId xmlns:a16="http://schemas.microsoft.com/office/drawing/2014/main" id="{5F9CD67C-EC15-ED29-DFDE-B14A63315CA9}"/>
                </a:ext>
              </a:extLst>
            </p:cNvPr>
            <p:cNvSpPr/>
            <p:nvPr/>
          </p:nvSpPr>
          <p:spPr>
            <a:xfrm>
              <a:off x="3673602" y="4915661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266700" y="0"/>
                  </a:moveTo>
                  <a:lnTo>
                    <a:pt x="0" y="266700"/>
                  </a:lnTo>
                  <a:lnTo>
                    <a:pt x="266700" y="533400"/>
                  </a:lnTo>
                  <a:lnTo>
                    <a:pt x="266700" y="400050"/>
                  </a:lnTo>
                  <a:lnTo>
                    <a:pt x="914400" y="400050"/>
                  </a:lnTo>
                  <a:lnTo>
                    <a:pt x="914400" y="133350"/>
                  </a:lnTo>
                  <a:lnTo>
                    <a:pt x="266700" y="13335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33216C69-0468-C258-DDB6-146FF9324CA6}"/>
                </a:ext>
              </a:extLst>
            </p:cNvPr>
            <p:cNvSpPr/>
            <p:nvPr/>
          </p:nvSpPr>
          <p:spPr>
            <a:xfrm>
              <a:off x="3673602" y="4915661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400050"/>
                  </a:moveTo>
                  <a:lnTo>
                    <a:pt x="266700" y="400050"/>
                  </a:lnTo>
                  <a:lnTo>
                    <a:pt x="266700" y="533400"/>
                  </a:lnTo>
                  <a:lnTo>
                    <a:pt x="0" y="266700"/>
                  </a:lnTo>
                  <a:lnTo>
                    <a:pt x="266700" y="0"/>
                  </a:lnTo>
                  <a:lnTo>
                    <a:pt x="266700" y="133350"/>
                  </a:lnTo>
                  <a:lnTo>
                    <a:pt x="914400" y="133350"/>
                  </a:lnTo>
                  <a:lnTo>
                    <a:pt x="914400" y="400050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10">
            <a:extLst>
              <a:ext uri="{FF2B5EF4-FFF2-40B4-BE49-F238E27FC236}">
                <a16:creationId xmlns:a16="http://schemas.microsoft.com/office/drawing/2014/main" id="{EDFC57FF-69D6-F22F-2A2F-908E1AC770FE}"/>
              </a:ext>
            </a:extLst>
          </p:cNvPr>
          <p:cNvSpPr txBox="1"/>
          <p:nvPr/>
        </p:nvSpPr>
        <p:spPr>
          <a:xfrm>
            <a:off x="4618482" y="5033517"/>
            <a:ext cx="726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>
                <a:latin typeface="Arial"/>
                <a:cs typeface="Arial"/>
              </a:rPr>
              <a:t>$</a:t>
            </a:r>
            <a:r>
              <a:rPr lang="en-US" sz="1800" b="1" spc="-10" dirty="0" err="1">
                <a:latin typeface="Arial"/>
                <a:cs typeface="Arial"/>
              </a:rPr>
              <a:t>esp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84541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graphicFrame>
        <p:nvGraphicFramePr>
          <p:cNvPr id="28" name="object 2">
            <a:extLst>
              <a:ext uri="{FF2B5EF4-FFF2-40B4-BE49-F238E27FC236}">
                <a16:creationId xmlns:a16="http://schemas.microsoft.com/office/drawing/2014/main" id="{8FADC6C3-8A7E-2C74-8F47-657350ABF786}"/>
              </a:ext>
            </a:extLst>
          </p:cNvPr>
          <p:cNvGraphicFramePr>
            <a:graphicFrameLocks noGrp="1"/>
          </p:cNvGraphicFramePr>
          <p:nvPr/>
        </p:nvGraphicFramePr>
        <p:xfrm>
          <a:off x="216661" y="521462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Return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8745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745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EDEBE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object 3">
            <a:extLst>
              <a:ext uri="{FF2B5EF4-FFF2-40B4-BE49-F238E27FC236}">
                <a16:creationId xmlns:a16="http://schemas.microsoft.com/office/drawing/2014/main" id="{29D3D564-64F2-59C0-DFD0-4ADC2ACA3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93B9F9F3-1AB3-6767-F242-28FC94166E1E}"/>
              </a:ext>
            </a:extLst>
          </p:cNvPr>
          <p:cNvSpPr txBox="1"/>
          <p:nvPr/>
        </p:nvSpPr>
        <p:spPr>
          <a:xfrm>
            <a:off x="4194175" y="610615"/>
            <a:ext cx="5902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CPU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needs 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keep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track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two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things: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5">
            <a:extLst>
              <a:ext uri="{FF2B5EF4-FFF2-40B4-BE49-F238E27FC236}">
                <a16:creationId xmlns:a16="http://schemas.microsoft.com/office/drawing/2014/main" id="{EFD32070-FCCB-EF0D-2C6F-6A81A2F1EFAD}"/>
              </a:ext>
            </a:extLst>
          </p:cNvPr>
          <p:cNvSpPr txBox="1"/>
          <p:nvPr/>
        </p:nvSpPr>
        <p:spPr>
          <a:xfrm>
            <a:off x="4495800" y="2094957"/>
            <a:ext cx="8077200" cy="1331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1.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location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top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stack</a:t>
            </a:r>
            <a:endParaRPr lang="en-US" sz="2800" spc="-10" dirty="0">
              <a:latin typeface="Arial"/>
              <a:cs typeface="Arial"/>
            </a:endParaRPr>
          </a:p>
          <a:p>
            <a:pPr marL="12700">
              <a:spcBef>
                <a:spcPts val="100"/>
              </a:spcBef>
            </a:pPr>
            <a:r>
              <a:rPr lang="en-US" sz="2800" i="1" dirty="0">
                <a:latin typeface="Arial"/>
                <a:cs typeface="Arial"/>
              </a:rPr>
              <a:t>The</a:t>
            </a:r>
            <a:r>
              <a:rPr lang="en-US" sz="2800" i="1" spc="-3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register</a:t>
            </a:r>
            <a:r>
              <a:rPr lang="en-US" sz="2800" i="1" spc="-50" dirty="0">
                <a:latin typeface="Arial"/>
                <a:cs typeface="Arial"/>
              </a:rPr>
              <a:t> </a:t>
            </a:r>
            <a:r>
              <a:rPr lang="en-US" sz="2800" b="1" i="1" dirty="0">
                <a:latin typeface="Arial"/>
                <a:cs typeface="Arial"/>
              </a:rPr>
              <a:t>$</a:t>
            </a:r>
            <a:r>
              <a:rPr lang="en-US" sz="2800" b="1" i="1" dirty="0" err="1">
                <a:latin typeface="Arial"/>
                <a:cs typeface="Arial"/>
              </a:rPr>
              <a:t>esp</a:t>
            </a:r>
            <a:r>
              <a:rPr lang="en-US" sz="2800" b="1" i="1" spc="-2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points</a:t>
            </a:r>
            <a:r>
              <a:rPr lang="en-US" sz="2800" i="1" spc="-2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to</a:t>
            </a:r>
            <a:r>
              <a:rPr lang="en-US" sz="2800" i="1" spc="-2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the</a:t>
            </a:r>
            <a:r>
              <a:rPr lang="en-US" sz="2800" i="1" spc="-1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top</a:t>
            </a:r>
            <a:r>
              <a:rPr lang="en-US" sz="2800" i="1" spc="-2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of</a:t>
            </a:r>
            <a:r>
              <a:rPr lang="en-US" sz="2800" i="1" spc="-3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the</a:t>
            </a:r>
            <a:r>
              <a:rPr lang="en-US" sz="2800" i="1" spc="-20" dirty="0">
                <a:latin typeface="Arial"/>
                <a:cs typeface="Arial"/>
              </a:rPr>
              <a:t> </a:t>
            </a:r>
            <a:r>
              <a:rPr lang="en-US" sz="2800" b="1" i="1" u="sng" spc="-10" dirty="0">
                <a:latin typeface="Arial"/>
                <a:cs typeface="Arial"/>
              </a:rPr>
              <a:t>s</a:t>
            </a:r>
            <a:r>
              <a:rPr lang="en-US" sz="2800" i="1" spc="-10" dirty="0">
                <a:latin typeface="Arial"/>
                <a:cs typeface="Arial"/>
              </a:rPr>
              <a:t>tack</a:t>
            </a: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32" name="object 6">
            <a:extLst>
              <a:ext uri="{FF2B5EF4-FFF2-40B4-BE49-F238E27FC236}">
                <a16:creationId xmlns:a16="http://schemas.microsoft.com/office/drawing/2014/main" id="{92BBEA04-2F2E-BD91-209A-FADEB7A993AC}"/>
              </a:ext>
            </a:extLst>
          </p:cNvPr>
          <p:cNvSpPr txBox="1"/>
          <p:nvPr/>
        </p:nvSpPr>
        <p:spPr>
          <a:xfrm>
            <a:off x="5320668" y="3526837"/>
            <a:ext cx="6298566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2.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location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current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stack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frame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executing</a:t>
            </a:r>
            <a:endParaRPr lang="en-US" sz="2800" spc="-10" dirty="0">
              <a:latin typeface="Arial"/>
              <a:cs typeface="Arial"/>
            </a:endParaRPr>
          </a:p>
          <a:p>
            <a:pPr marL="12700">
              <a:spcBef>
                <a:spcPts val="100"/>
              </a:spcBef>
            </a:pPr>
            <a:r>
              <a:rPr lang="en-US" sz="2800" i="1" dirty="0">
                <a:latin typeface="Arial"/>
                <a:cs typeface="Arial"/>
              </a:rPr>
              <a:t>The</a:t>
            </a:r>
            <a:r>
              <a:rPr lang="en-US" sz="2800" i="1" spc="-3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register </a:t>
            </a:r>
            <a:r>
              <a:rPr lang="en-US" sz="2800" b="1" i="1" dirty="0">
                <a:latin typeface="Arial"/>
                <a:cs typeface="Arial"/>
              </a:rPr>
              <a:t>$</a:t>
            </a:r>
            <a:r>
              <a:rPr lang="en-US" sz="2800" b="1" i="1" dirty="0" err="1">
                <a:latin typeface="Arial"/>
                <a:cs typeface="Arial"/>
              </a:rPr>
              <a:t>ebp</a:t>
            </a:r>
            <a:r>
              <a:rPr lang="en-US" sz="2800" b="1" i="1" spc="-1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points</a:t>
            </a:r>
            <a:r>
              <a:rPr lang="en-US" sz="2800" i="1" spc="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to</a:t>
            </a:r>
            <a:r>
              <a:rPr lang="en-US" sz="2800" i="1" spc="-1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the</a:t>
            </a:r>
            <a:r>
              <a:rPr lang="en-US" sz="2800" i="1" spc="-15" dirty="0">
                <a:latin typeface="Arial"/>
                <a:cs typeface="Arial"/>
              </a:rPr>
              <a:t> </a:t>
            </a:r>
            <a:r>
              <a:rPr lang="en-US" sz="28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lang="en-US" sz="2800" i="1" dirty="0">
                <a:latin typeface="Arial"/>
                <a:cs typeface="Arial"/>
              </a:rPr>
              <a:t>ase</a:t>
            </a:r>
            <a:r>
              <a:rPr lang="en-US" sz="2800" i="1" spc="-1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of</a:t>
            </a:r>
            <a:r>
              <a:rPr lang="en-US" sz="2800" i="1" spc="-2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the</a:t>
            </a:r>
            <a:r>
              <a:rPr lang="en-US" sz="2800" i="1" spc="-10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current</a:t>
            </a:r>
            <a:r>
              <a:rPr lang="en-US" sz="2800" i="1" spc="5" dirty="0">
                <a:latin typeface="Arial"/>
                <a:cs typeface="Arial"/>
              </a:rPr>
              <a:t> </a:t>
            </a:r>
            <a:r>
              <a:rPr lang="en-US" sz="2800" i="1" dirty="0">
                <a:latin typeface="Arial"/>
                <a:cs typeface="Arial"/>
              </a:rPr>
              <a:t>stack</a:t>
            </a:r>
            <a:r>
              <a:rPr lang="en-US" sz="2800" i="1" spc="-20" dirty="0">
                <a:latin typeface="Arial"/>
                <a:cs typeface="Arial"/>
              </a:rPr>
              <a:t> </a:t>
            </a:r>
            <a:r>
              <a:rPr lang="en-US" sz="2800" i="1" spc="-10" dirty="0">
                <a:latin typeface="Arial"/>
                <a:cs typeface="Arial"/>
              </a:rPr>
              <a:t>frame</a:t>
            </a:r>
            <a:endParaRPr lang="en-US"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Arial"/>
              <a:cs typeface="Arial"/>
            </a:endParaRPr>
          </a:p>
        </p:txBody>
      </p:sp>
      <p:grpSp>
        <p:nvGrpSpPr>
          <p:cNvPr id="2" name="object 7">
            <a:extLst>
              <a:ext uri="{FF2B5EF4-FFF2-40B4-BE49-F238E27FC236}">
                <a16:creationId xmlns:a16="http://schemas.microsoft.com/office/drawing/2014/main" id="{72204417-7C6F-0292-E90C-D9C0E3CA26B1}"/>
              </a:ext>
            </a:extLst>
          </p:cNvPr>
          <p:cNvGrpSpPr/>
          <p:nvPr/>
        </p:nvGrpSpPr>
        <p:grpSpPr>
          <a:xfrm>
            <a:off x="3660902" y="4902961"/>
            <a:ext cx="939800" cy="558800"/>
            <a:chOff x="3660902" y="4902961"/>
            <a:chExt cx="939800" cy="558800"/>
          </a:xfrm>
        </p:grpSpPr>
        <p:sp>
          <p:nvSpPr>
            <p:cNvPr id="6" name="object 8">
              <a:extLst>
                <a:ext uri="{FF2B5EF4-FFF2-40B4-BE49-F238E27FC236}">
                  <a16:creationId xmlns:a16="http://schemas.microsoft.com/office/drawing/2014/main" id="{5F9CD67C-EC15-ED29-DFDE-B14A63315CA9}"/>
                </a:ext>
              </a:extLst>
            </p:cNvPr>
            <p:cNvSpPr/>
            <p:nvPr/>
          </p:nvSpPr>
          <p:spPr>
            <a:xfrm>
              <a:off x="3673602" y="4915661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266700" y="0"/>
                  </a:moveTo>
                  <a:lnTo>
                    <a:pt x="0" y="266700"/>
                  </a:lnTo>
                  <a:lnTo>
                    <a:pt x="266700" y="533400"/>
                  </a:lnTo>
                  <a:lnTo>
                    <a:pt x="266700" y="400050"/>
                  </a:lnTo>
                  <a:lnTo>
                    <a:pt x="914400" y="400050"/>
                  </a:lnTo>
                  <a:lnTo>
                    <a:pt x="914400" y="133350"/>
                  </a:lnTo>
                  <a:lnTo>
                    <a:pt x="266700" y="13335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33216C69-0468-C258-DDB6-146FF9324CA6}"/>
                </a:ext>
              </a:extLst>
            </p:cNvPr>
            <p:cNvSpPr/>
            <p:nvPr/>
          </p:nvSpPr>
          <p:spPr>
            <a:xfrm>
              <a:off x="3673602" y="4915661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400050"/>
                  </a:moveTo>
                  <a:lnTo>
                    <a:pt x="266700" y="400050"/>
                  </a:lnTo>
                  <a:lnTo>
                    <a:pt x="266700" y="533400"/>
                  </a:lnTo>
                  <a:lnTo>
                    <a:pt x="0" y="266700"/>
                  </a:lnTo>
                  <a:lnTo>
                    <a:pt x="266700" y="0"/>
                  </a:lnTo>
                  <a:lnTo>
                    <a:pt x="266700" y="133350"/>
                  </a:lnTo>
                  <a:lnTo>
                    <a:pt x="914400" y="133350"/>
                  </a:lnTo>
                  <a:lnTo>
                    <a:pt x="914400" y="400050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10">
            <a:extLst>
              <a:ext uri="{FF2B5EF4-FFF2-40B4-BE49-F238E27FC236}">
                <a16:creationId xmlns:a16="http://schemas.microsoft.com/office/drawing/2014/main" id="{EDFC57FF-69D6-F22F-2A2F-908E1AC770FE}"/>
              </a:ext>
            </a:extLst>
          </p:cNvPr>
          <p:cNvSpPr txBox="1"/>
          <p:nvPr/>
        </p:nvSpPr>
        <p:spPr>
          <a:xfrm>
            <a:off x="4618482" y="5033517"/>
            <a:ext cx="726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>
                <a:latin typeface="Arial"/>
                <a:cs typeface="Arial"/>
              </a:rPr>
              <a:t>$</a:t>
            </a:r>
            <a:r>
              <a:rPr lang="en-US" sz="1800" b="1" spc="-10" dirty="0" err="1">
                <a:latin typeface="Arial"/>
                <a:cs typeface="Arial"/>
              </a:rPr>
              <a:t>esp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9" name="object 7">
            <a:extLst>
              <a:ext uri="{FF2B5EF4-FFF2-40B4-BE49-F238E27FC236}">
                <a16:creationId xmlns:a16="http://schemas.microsoft.com/office/drawing/2014/main" id="{F11B8BB0-8424-CB6D-DDBC-7FBDFEE73078}"/>
              </a:ext>
            </a:extLst>
          </p:cNvPr>
          <p:cNvGrpSpPr/>
          <p:nvPr/>
        </p:nvGrpSpPr>
        <p:grpSpPr>
          <a:xfrm>
            <a:off x="3591686" y="2902838"/>
            <a:ext cx="669798" cy="391161"/>
            <a:chOff x="3660902" y="4902961"/>
            <a:chExt cx="939800" cy="558800"/>
          </a:xfrm>
        </p:grpSpPr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CE5C30A0-5BC7-B850-5AF6-D61410EFB612}"/>
                </a:ext>
              </a:extLst>
            </p:cNvPr>
            <p:cNvSpPr/>
            <p:nvPr/>
          </p:nvSpPr>
          <p:spPr>
            <a:xfrm>
              <a:off x="3673602" y="4915661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266700" y="0"/>
                  </a:moveTo>
                  <a:lnTo>
                    <a:pt x="0" y="266700"/>
                  </a:lnTo>
                  <a:lnTo>
                    <a:pt x="266700" y="533400"/>
                  </a:lnTo>
                  <a:lnTo>
                    <a:pt x="266700" y="400050"/>
                  </a:lnTo>
                  <a:lnTo>
                    <a:pt x="914400" y="400050"/>
                  </a:lnTo>
                  <a:lnTo>
                    <a:pt x="914400" y="133350"/>
                  </a:lnTo>
                  <a:lnTo>
                    <a:pt x="266700" y="13335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AB78D06A-309D-8CB0-047E-B3AC6D5E1EB8}"/>
                </a:ext>
              </a:extLst>
            </p:cNvPr>
            <p:cNvSpPr/>
            <p:nvPr/>
          </p:nvSpPr>
          <p:spPr>
            <a:xfrm>
              <a:off x="3673602" y="4915661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400050"/>
                  </a:moveTo>
                  <a:lnTo>
                    <a:pt x="266700" y="400050"/>
                  </a:lnTo>
                  <a:lnTo>
                    <a:pt x="266700" y="533400"/>
                  </a:lnTo>
                  <a:lnTo>
                    <a:pt x="0" y="266700"/>
                  </a:lnTo>
                  <a:lnTo>
                    <a:pt x="266700" y="0"/>
                  </a:lnTo>
                  <a:lnTo>
                    <a:pt x="266700" y="133350"/>
                  </a:lnTo>
                  <a:lnTo>
                    <a:pt x="914400" y="133350"/>
                  </a:lnTo>
                  <a:lnTo>
                    <a:pt x="914400" y="400050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0">
            <a:extLst>
              <a:ext uri="{FF2B5EF4-FFF2-40B4-BE49-F238E27FC236}">
                <a16:creationId xmlns:a16="http://schemas.microsoft.com/office/drawing/2014/main" id="{B345B943-BF09-2E07-C6B2-245298002EA7}"/>
              </a:ext>
            </a:extLst>
          </p:cNvPr>
          <p:cNvSpPr txBox="1"/>
          <p:nvPr/>
        </p:nvSpPr>
        <p:spPr>
          <a:xfrm>
            <a:off x="4442806" y="2953945"/>
            <a:ext cx="726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>
                <a:latin typeface="Arial"/>
                <a:cs typeface="Arial"/>
              </a:rPr>
              <a:t>$</a:t>
            </a:r>
            <a:r>
              <a:rPr lang="en-US" sz="1800" b="1" spc="-10" dirty="0" err="1">
                <a:latin typeface="Arial"/>
                <a:cs typeface="Arial"/>
              </a:rPr>
              <a:t>ebp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66960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ebp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5">
            <a:extLst>
              <a:ext uri="{FF2B5EF4-FFF2-40B4-BE49-F238E27FC236}">
                <a16:creationId xmlns:a16="http://schemas.microsoft.com/office/drawing/2014/main" id="{CECCB39F-58D6-F645-4580-F99085C5CEED}"/>
              </a:ext>
            </a:extLst>
          </p:cNvPr>
          <p:cNvPicPr/>
          <p:nvPr/>
        </p:nvPicPr>
        <p:blipFill rotWithShape="1">
          <a:blip r:embed="rId3" cstate="print"/>
          <a:srcRect r="8056"/>
          <a:stretch/>
        </p:blipFill>
        <p:spPr>
          <a:xfrm>
            <a:off x="3633977" y="1813679"/>
            <a:ext cx="8457058" cy="4678052"/>
          </a:xfrm>
          <a:prstGeom prst="rect">
            <a:avLst/>
          </a:prstGeom>
        </p:spPr>
      </p:pic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16661" y="1504441"/>
            <a:ext cx="4039870" cy="4404360"/>
            <a:chOff x="216661" y="1504441"/>
            <a:chExt cx="4039870" cy="440436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5F3F4506-A474-9E22-2A05-E47C08E74100}"/>
                </a:ext>
              </a:extLst>
            </p:cNvPr>
            <p:cNvSpPr/>
            <p:nvPr/>
          </p:nvSpPr>
          <p:spPr>
            <a:xfrm>
              <a:off x="3633977" y="1517141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5">
                  <a:moveTo>
                    <a:pt x="225551" y="0"/>
                  </a:moveTo>
                  <a:lnTo>
                    <a:pt x="0" y="225552"/>
                  </a:lnTo>
                  <a:lnTo>
                    <a:pt x="225551" y="451104"/>
                  </a:lnTo>
                  <a:lnTo>
                    <a:pt x="225551" y="338328"/>
                  </a:lnTo>
                  <a:lnTo>
                    <a:pt x="609600" y="338328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0">
              <a:extLst>
                <a:ext uri="{FF2B5EF4-FFF2-40B4-BE49-F238E27FC236}">
                  <a16:creationId xmlns:a16="http://schemas.microsoft.com/office/drawing/2014/main" id="{330A290A-BB58-56AC-5109-83A413029CDD}"/>
                </a:ext>
              </a:extLst>
            </p:cNvPr>
            <p:cNvSpPr/>
            <p:nvPr/>
          </p:nvSpPr>
          <p:spPr>
            <a:xfrm>
              <a:off x="3633977" y="1517141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5">
                  <a:moveTo>
                    <a:pt x="609600" y="338328"/>
                  </a:moveTo>
                  <a:lnTo>
                    <a:pt x="225551" y="338328"/>
                  </a:lnTo>
                  <a:lnTo>
                    <a:pt x="225551" y="451104"/>
                  </a:lnTo>
                  <a:lnTo>
                    <a:pt x="0" y="225552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8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270375" y="1570735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3610609" y="349250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39142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ebp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5">
            <a:extLst>
              <a:ext uri="{FF2B5EF4-FFF2-40B4-BE49-F238E27FC236}">
                <a16:creationId xmlns:a16="http://schemas.microsoft.com/office/drawing/2014/main" id="{CECCB39F-58D6-F645-4580-F99085C5CEED}"/>
              </a:ext>
            </a:extLst>
          </p:cNvPr>
          <p:cNvPicPr/>
          <p:nvPr/>
        </p:nvPicPr>
        <p:blipFill rotWithShape="1">
          <a:blip r:embed="rId3" cstate="print"/>
          <a:srcRect r="8056"/>
          <a:stretch/>
        </p:blipFill>
        <p:spPr>
          <a:xfrm>
            <a:off x="3633977" y="1813679"/>
            <a:ext cx="8457058" cy="4678052"/>
          </a:xfrm>
          <a:prstGeom prst="rect">
            <a:avLst/>
          </a:prstGeom>
        </p:spPr>
      </p:pic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16661" y="1740661"/>
            <a:ext cx="4039616" cy="4142740"/>
            <a:chOff x="229361" y="1753361"/>
            <a:chExt cx="4039616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5F3F4506-A474-9E22-2A05-E47C08E74100}"/>
                </a:ext>
              </a:extLst>
            </p:cNvPr>
            <p:cNvSpPr/>
            <p:nvPr/>
          </p:nvSpPr>
          <p:spPr>
            <a:xfrm>
              <a:off x="3659377" y="1930523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5">
                  <a:moveTo>
                    <a:pt x="225551" y="0"/>
                  </a:moveTo>
                  <a:lnTo>
                    <a:pt x="0" y="225552"/>
                  </a:lnTo>
                  <a:lnTo>
                    <a:pt x="225551" y="451104"/>
                  </a:lnTo>
                  <a:lnTo>
                    <a:pt x="225551" y="338328"/>
                  </a:lnTo>
                  <a:lnTo>
                    <a:pt x="609600" y="338328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0">
              <a:extLst>
                <a:ext uri="{FF2B5EF4-FFF2-40B4-BE49-F238E27FC236}">
                  <a16:creationId xmlns:a16="http://schemas.microsoft.com/office/drawing/2014/main" id="{330A290A-BB58-56AC-5109-83A413029CDD}"/>
                </a:ext>
              </a:extLst>
            </p:cNvPr>
            <p:cNvSpPr/>
            <p:nvPr/>
          </p:nvSpPr>
          <p:spPr>
            <a:xfrm>
              <a:off x="3659377" y="1930523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5">
                  <a:moveTo>
                    <a:pt x="609600" y="338328"/>
                  </a:moveTo>
                  <a:lnTo>
                    <a:pt x="225551" y="338328"/>
                  </a:lnTo>
                  <a:lnTo>
                    <a:pt x="225551" y="451104"/>
                  </a:lnTo>
                  <a:lnTo>
                    <a:pt x="0" y="225552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8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297891" y="1993705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3610609" y="349250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755592"/>
              </p:ext>
            </p:extLst>
          </p:nvPr>
        </p:nvGraphicFramePr>
        <p:xfrm>
          <a:off x="206375" y="1757485"/>
          <a:ext cx="3375786" cy="38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80ABEFB-AFCA-1CC9-F994-3F509ECC7267}"/>
                  </a:ext>
                </a:extLst>
              </p14:cNvPr>
              <p14:cNvContentPartPr/>
              <p14:nvPr/>
            </p14:nvContentPartPr>
            <p14:xfrm>
              <a:off x="7894110" y="1753830"/>
              <a:ext cx="436320" cy="1351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80ABEFB-AFCA-1CC9-F994-3F509ECC72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6110" y="1735830"/>
                <a:ext cx="471960" cy="13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57141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ebp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5">
            <a:extLst>
              <a:ext uri="{FF2B5EF4-FFF2-40B4-BE49-F238E27FC236}">
                <a16:creationId xmlns:a16="http://schemas.microsoft.com/office/drawing/2014/main" id="{CECCB39F-58D6-F645-4580-F99085C5CEED}"/>
              </a:ext>
            </a:extLst>
          </p:cNvPr>
          <p:cNvPicPr/>
          <p:nvPr/>
        </p:nvPicPr>
        <p:blipFill rotWithShape="1">
          <a:blip r:embed="rId3" cstate="print"/>
          <a:srcRect r="8056"/>
          <a:stretch/>
        </p:blipFill>
        <p:spPr>
          <a:xfrm>
            <a:off x="3633977" y="1813679"/>
            <a:ext cx="8457058" cy="4678052"/>
          </a:xfrm>
          <a:prstGeom prst="rect">
            <a:avLst/>
          </a:prstGeom>
        </p:spPr>
      </p:pic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29361" y="1753361"/>
            <a:ext cx="3352800" cy="4142740"/>
            <a:chOff x="229361" y="1753361"/>
            <a:chExt cx="3352800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375107" y="2293300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3610609" y="349250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38005"/>
              </p:ext>
            </p:extLst>
          </p:nvPr>
        </p:nvGraphicFramePr>
        <p:xfrm>
          <a:off x="206375" y="1757485"/>
          <a:ext cx="3375786" cy="772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5406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80ABEFB-AFCA-1CC9-F994-3F509ECC7267}"/>
                  </a:ext>
                </a:extLst>
              </p14:cNvPr>
              <p14:cNvContentPartPr/>
              <p14:nvPr/>
            </p14:nvContentPartPr>
            <p14:xfrm>
              <a:off x="7894110" y="1753830"/>
              <a:ext cx="436320" cy="1351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80ABEFB-AFCA-1CC9-F994-3F509ECC72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6110" y="1735830"/>
                <a:ext cx="471960" cy="138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object 12">
            <a:extLst>
              <a:ext uri="{FF2B5EF4-FFF2-40B4-BE49-F238E27FC236}">
                <a16:creationId xmlns:a16="http://schemas.microsoft.com/office/drawing/2014/main" id="{D42A1552-6C04-C812-4D55-B19C97092E89}"/>
              </a:ext>
            </a:extLst>
          </p:cNvPr>
          <p:cNvGrpSpPr/>
          <p:nvPr/>
        </p:nvGrpSpPr>
        <p:grpSpPr>
          <a:xfrm>
            <a:off x="3700991" y="2280600"/>
            <a:ext cx="635000" cy="476884"/>
            <a:chOff x="3610609" y="349250"/>
            <a:chExt cx="635000" cy="476884"/>
          </a:xfrm>
        </p:grpSpPr>
        <p:sp>
          <p:nvSpPr>
            <p:cNvPr id="38" name="object 13">
              <a:extLst>
                <a:ext uri="{FF2B5EF4-FFF2-40B4-BE49-F238E27FC236}">
                  <a16:creationId xmlns:a16="http://schemas.microsoft.com/office/drawing/2014/main" id="{34AE640F-DAD2-3F80-A6ED-C1F5E21B701E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4">
              <a:extLst>
                <a:ext uri="{FF2B5EF4-FFF2-40B4-BE49-F238E27FC236}">
                  <a16:creationId xmlns:a16="http://schemas.microsoft.com/office/drawing/2014/main" id="{05693AA9-05C9-AE81-F29E-4E980591B335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707592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ebp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5">
            <a:extLst>
              <a:ext uri="{FF2B5EF4-FFF2-40B4-BE49-F238E27FC236}">
                <a16:creationId xmlns:a16="http://schemas.microsoft.com/office/drawing/2014/main" id="{CECCB39F-58D6-F645-4580-F99085C5CEED}"/>
              </a:ext>
            </a:extLst>
          </p:cNvPr>
          <p:cNvPicPr/>
          <p:nvPr/>
        </p:nvPicPr>
        <p:blipFill rotWithShape="1">
          <a:blip r:embed="rId3" cstate="print"/>
          <a:srcRect r="8056"/>
          <a:stretch/>
        </p:blipFill>
        <p:spPr>
          <a:xfrm>
            <a:off x="3633977" y="1813679"/>
            <a:ext cx="8457058" cy="4678052"/>
          </a:xfrm>
          <a:prstGeom prst="rect">
            <a:avLst/>
          </a:prstGeom>
        </p:spPr>
      </p:pic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29361" y="1753361"/>
            <a:ext cx="3352800" cy="4142740"/>
            <a:chOff x="229361" y="1753361"/>
            <a:chExt cx="3352800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271009" y="2697897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3610609" y="349250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6143"/>
              </p:ext>
            </p:extLst>
          </p:nvPr>
        </p:nvGraphicFramePr>
        <p:xfrm>
          <a:off x="206375" y="1757485"/>
          <a:ext cx="3375786" cy="115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5406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 back to 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4547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80ABEFB-AFCA-1CC9-F994-3F509ECC7267}"/>
                  </a:ext>
                </a:extLst>
              </p14:cNvPr>
              <p14:cNvContentPartPr/>
              <p14:nvPr/>
            </p14:nvContentPartPr>
            <p14:xfrm>
              <a:off x="7894110" y="1753830"/>
              <a:ext cx="436320" cy="1351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80ABEFB-AFCA-1CC9-F994-3F509ECC72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6110" y="1735830"/>
                <a:ext cx="471960" cy="138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object 12">
            <a:extLst>
              <a:ext uri="{FF2B5EF4-FFF2-40B4-BE49-F238E27FC236}">
                <a16:creationId xmlns:a16="http://schemas.microsoft.com/office/drawing/2014/main" id="{1ED0958D-4B94-476C-233B-D1D441EB223B}"/>
              </a:ext>
            </a:extLst>
          </p:cNvPr>
          <p:cNvGrpSpPr/>
          <p:nvPr/>
        </p:nvGrpSpPr>
        <p:grpSpPr>
          <a:xfrm>
            <a:off x="3610609" y="2651502"/>
            <a:ext cx="635000" cy="476884"/>
            <a:chOff x="3610609" y="349250"/>
            <a:chExt cx="635000" cy="476884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C8FFE794-198E-85AC-A62F-55B96272E418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7BD82CB-619B-B5B8-9D7C-A6C1C35A80E9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009878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ebp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5">
            <a:extLst>
              <a:ext uri="{FF2B5EF4-FFF2-40B4-BE49-F238E27FC236}">
                <a16:creationId xmlns:a16="http://schemas.microsoft.com/office/drawing/2014/main" id="{CECCB39F-58D6-F645-4580-F99085C5CEED}"/>
              </a:ext>
            </a:extLst>
          </p:cNvPr>
          <p:cNvPicPr/>
          <p:nvPr/>
        </p:nvPicPr>
        <p:blipFill rotWithShape="1">
          <a:blip r:embed="rId3" cstate="print"/>
          <a:srcRect r="8056"/>
          <a:stretch/>
        </p:blipFill>
        <p:spPr>
          <a:xfrm>
            <a:off x="3633977" y="1813679"/>
            <a:ext cx="8457058" cy="4678052"/>
          </a:xfrm>
          <a:prstGeom prst="rect">
            <a:avLst/>
          </a:prstGeom>
        </p:spPr>
      </p:pic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29361" y="1753361"/>
            <a:ext cx="3352800" cy="4142740"/>
            <a:chOff x="229361" y="1753361"/>
            <a:chExt cx="3352800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271009" y="2697897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3610609" y="349250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/>
        </p:nvGraphicFramePr>
        <p:xfrm>
          <a:off x="206375" y="1757485"/>
          <a:ext cx="3375786" cy="115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5406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 back to 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4547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80ABEFB-AFCA-1CC9-F994-3F509ECC7267}"/>
                  </a:ext>
                </a:extLst>
              </p14:cNvPr>
              <p14:cNvContentPartPr/>
              <p14:nvPr/>
            </p14:nvContentPartPr>
            <p14:xfrm>
              <a:off x="7894110" y="1753830"/>
              <a:ext cx="436320" cy="1351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80ABEFB-AFCA-1CC9-F994-3F509ECC72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6110" y="1735830"/>
                <a:ext cx="471960" cy="138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object 12">
            <a:extLst>
              <a:ext uri="{FF2B5EF4-FFF2-40B4-BE49-F238E27FC236}">
                <a16:creationId xmlns:a16="http://schemas.microsoft.com/office/drawing/2014/main" id="{1ED0958D-4B94-476C-233B-D1D441EB223B}"/>
              </a:ext>
            </a:extLst>
          </p:cNvPr>
          <p:cNvGrpSpPr/>
          <p:nvPr/>
        </p:nvGrpSpPr>
        <p:grpSpPr>
          <a:xfrm>
            <a:off x="3610609" y="2651502"/>
            <a:ext cx="635000" cy="476884"/>
            <a:chOff x="3610609" y="349250"/>
            <a:chExt cx="635000" cy="476884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C8FFE794-198E-85AC-A62F-55B96272E418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7BD82CB-619B-B5B8-9D7C-A6C1C35A80E9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43593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ebp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5">
            <a:extLst>
              <a:ext uri="{FF2B5EF4-FFF2-40B4-BE49-F238E27FC236}">
                <a16:creationId xmlns:a16="http://schemas.microsoft.com/office/drawing/2014/main" id="{CECCB39F-58D6-F645-4580-F99085C5CEED}"/>
              </a:ext>
            </a:extLst>
          </p:cNvPr>
          <p:cNvPicPr/>
          <p:nvPr/>
        </p:nvPicPr>
        <p:blipFill rotWithShape="1">
          <a:blip r:embed="rId3" cstate="print"/>
          <a:srcRect r="8056"/>
          <a:stretch/>
        </p:blipFill>
        <p:spPr>
          <a:xfrm>
            <a:off x="3633977" y="1813679"/>
            <a:ext cx="8457058" cy="4678052"/>
          </a:xfrm>
          <a:prstGeom prst="rect">
            <a:avLst/>
          </a:prstGeom>
        </p:spPr>
      </p:pic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29361" y="1753361"/>
            <a:ext cx="3352800" cy="4142740"/>
            <a:chOff x="229361" y="1753361"/>
            <a:chExt cx="3352800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271009" y="2697897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3610609" y="349250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/>
        </p:nvGraphicFramePr>
        <p:xfrm>
          <a:off x="206375" y="1757485"/>
          <a:ext cx="3375786" cy="115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5406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 back to 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45475"/>
                  </a:ext>
                </a:extLst>
              </a:tr>
            </a:tbl>
          </a:graphicData>
        </a:graphic>
      </p:graphicFrame>
      <p:grpSp>
        <p:nvGrpSpPr>
          <p:cNvPr id="2" name="object 12">
            <a:extLst>
              <a:ext uri="{FF2B5EF4-FFF2-40B4-BE49-F238E27FC236}">
                <a16:creationId xmlns:a16="http://schemas.microsoft.com/office/drawing/2014/main" id="{1ED0958D-4B94-476C-233B-D1D441EB223B}"/>
              </a:ext>
            </a:extLst>
          </p:cNvPr>
          <p:cNvGrpSpPr/>
          <p:nvPr/>
        </p:nvGrpSpPr>
        <p:grpSpPr>
          <a:xfrm>
            <a:off x="3610609" y="2651502"/>
            <a:ext cx="635000" cy="476884"/>
            <a:chOff x="3610609" y="349250"/>
            <a:chExt cx="635000" cy="476884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C8FFE794-198E-85AC-A62F-55B96272E418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7BD82CB-619B-B5B8-9D7C-A6C1C35A80E9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057CC9-30B9-5A30-FB83-6BA3C36208C4}"/>
                  </a:ext>
                </a:extLst>
              </p14:cNvPr>
              <p14:cNvContentPartPr/>
              <p14:nvPr/>
            </p14:nvContentPartPr>
            <p14:xfrm>
              <a:off x="7683120" y="3346440"/>
              <a:ext cx="490320" cy="230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057CC9-30B9-5A30-FB83-6BA3C36208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5120" y="3328800"/>
                <a:ext cx="525960" cy="2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33281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511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ebp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5">
            <a:extLst>
              <a:ext uri="{FF2B5EF4-FFF2-40B4-BE49-F238E27FC236}">
                <a16:creationId xmlns:a16="http://schemas.microsoft.com/office/drawing/2014/main" id="{CECCB39F-58D6-F645-4580-F99085C5CEED}"/>
              </a:ext>
            </a:extLst>
          </p:cNvPr>
          <p:cNvPicPr/>
          <p:nvPr/>
        </p:nvPicPr>
        <p:blipFill rotWithShape="1">
          <a:blip r:embed="rId3" cstate="print"/>
          <a:srcRect r="8056"/>
          <a:stretch/>
        </p:blipFill>
        <p:spPr>
          <a:xfrm>
            <a:off x="3633977" y="1813679"/>
            <a:ext cx="8457058" cy="4678052"/>
          </a:xfrm>
          <a:prstGeom prst="rect">
            <a:avLst/>
          </a:prstGeom>
        </p:spPr>
      </p:pic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29361" y="1753361"/>
            <a:ext cx="3352800" cy="4142740"/>
            <a:chOff x="229361" y="1753361"/>
            <a:chExt cx="3352800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308855" y="3129280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3610609" y="349250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792876"/>
              </p:ext>
            </p:extLst>
          </p:nvPr>
        </p:nvGraphicFramePr>
        <p:xfrm>
          <a:off x="206375" y="1757485"/>
          <a:ext cx="3375786" cy="154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5406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 back to 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4547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Previous Frame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35633"/>
                  </a:ext>
                </a:extLst>
              </a:tr>
            </a:tbl>
          </a:graphicData>
        </a:graphic>
      </p:graphicFrame>
      <p:grpSp>
        <p:nvGrpSpPr>
          <p:cNvPr id="2" name="object 12">
            <a:extLst>
              <a:ext uri="{FF2B5EF4-FFF2-40B4-BE49-F238E27FC236}">
                <a16:creationId xmlns:a16="http://schemas.microsoft.com/office/drawing/2014/main" id="{1ED0958D-4B94-476C-233B-D1D441EB223B}"/>
              </a:ext>
            </a:extLst>
          </p:cNvPr>
          <p:cNvGrpSpPr/>
          <p:nvPr/>
        </p:nvGrpSpPr>
        <p:grpSpPr>
          <a:xfrm>
            <a:off x="3661409" y="3076063"/>
            <a:ext cx="609600" cy="451484"/>
            <a:chOff x="3623309" y="361950"/>
            <a:chExt cx="609600" cy="451484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C8FFE794-198E-85AC-A62F-55B96272E418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7BD82CB-619B-B5B8-9D7C-A6C1C35A80E9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057CC9-30B9-5A30-FB83-6BA3C36208C4}"/>
                  </a:ext>
                </a:extLst>
              </p14:cNvPr>
              <p14:cNvContentPartPr/>
              <p14:nvPr/>
            </p14:nvContentPartPr>
            <p14:xfrm>
              <a:off x="7683120" y="3346440"/>
              <a:ext cx="490320" cy="230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057CC9-30B9-5A30-FB83-6BA3C36208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5120" y="3328440"/>
                <a:ext cx="5259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EBF1A0-B46B-9D58-BDEF-2C0333F60D6A}"/>
                  </a:ext>
                </a:extLst>
              </p14:cNvPr>
              <p14:cNvContentPartPr/>
              <p14:nvPr/>
            </p14:nvContentPartPr>
            <p14:xfrm>
              <a:off x="694800" y="3002280"/>
              <a:ext cx="90000" cy="221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EBF1A0-B46B-9D58-BDEF-2C0333F60D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7160" y="2984640"/>
                <a:ext cx="1256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34F6138-DDAC-263D-373A-648D19C6A2C0}"/>
                  </a:ext>
                </a:extLst>
              </p14:cNvPr>
              <p14:cNvContentPartPr/>
              <p14:nvPr/>
            </p14:nvContentPartPr>
            <p14:xfrm>
              <a:off x="3036600" y="2983920"/>
              <a:ext cx="243000" cy="244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34F6138-DDAC-263D-373A-648D19C6A2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18600" y="2965920"/>
                <a:ext cx="2786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F19EF25-E89D-A730-BE18-0890032A6132}"/>
                  </a:ext>
                </a:extLst>
              </p14:cNvPr>
              <p14:cNvContentPartPr/>
              <p14:nvPr/>
            </p14:nvContentPartPr>
            <p14:xfrm>
              <a:off x="3949200" y="736080"/>
              <a:ext cx="900720" cy="368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F19EF25-E89D-A730-BE18-0890032A613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31200" y="718080"/>
                <a:ext cx="936360" cy="4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350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Program layout in memory</a:t>
            </a: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58D15162-3683-BF68-2842-1D1A0659D18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0391" y="991639"/>
            <a:ext cx="1808994" cy="5058136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D7584044-7A68-3E93-7450-AE44C807FA72}"/>
              </a:ext>
            </a:extLst>
          </p:cNvPr>
          <p:cNvSpPr txBox="1"/>
          <p:nvPr/>
        </p:nvSpPr>
        <p:spPr>
          <a:xfrm>
            <a:off x="286816" y="987058"/>
            <a:ext cx="1001394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High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addresses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B114A97-40D8-369D-6B24-3F36E8754917}"/>
              </a:ext>
            </a:extLst>
          </p:cNvPr>
          <p:cNvSpPr txBox="1"/>
          <p:nvPr/>
        </p:nvSpPr>
        <p:spPr>
          <a:xfrm>
            <a:off x="217932" y="5782600"/>
            <a:ext cx="9677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Low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addresses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E1AF39F-60C5-6A08-4340-3ED23ACC0F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089673"/>
            <a:ext cx="653923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06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100;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 marR="369189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=2; </a:t>
            </a:r>
            <a:r>
              <a:rPr sz="1800" dirty="0">
                <a:latin typeface="Courier New"/>
                <a:cs typeface="Courier New"/>
              </a:rPr>
              <a:t>float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2.5;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static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y;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*ptr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(int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*)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malloc(2*sizeof(int));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ptr[0]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5;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ptr[1]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6;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free(ptr)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2505E8-7007-1A86-E0D2-24E99E2E7A99}"/>
                  </a:ext>
                </a:extLst>
              </p14:cNvPr>
              <p14:cNvContentPartPr/>
              <p14:nvPr/>
            </p14:nvContentPartPr>
            <p14:xfrm>
              <a:off x="4487701" y="1223270"/>
              <a:ext cx="1828080" cy="18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2505E8-7007-1A86-E0D2-24E99E2E7A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3712" y="1115270"/>
                <a:ext cx="1935699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4FD977D-F37C-308F-D9D7-3B0F011F10EC}"/>
                  </a:ext>
                </a:extLst>
              </p14:cNvPr>
              <p14:cNvContentPartPr/>
              <p14:nvPr/>
            </p14:nvContentPartPr>
            <p14:xfrm>
              <a:off x="1551901" y="4906790"/>
              <a:ext cx="1090080" cy="43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4FD977D-F37C-308F-D9D7-3B0F011F10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7901" y="4798790"/>
                <a:ext cx="11977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E022412-5073-3C78-DE0D-834A09F87593}"/>
                  </a:ext>
                </a:extLst>
              </p14:cNvPr>
              <p14:cNvContentPartPr/>
              <p14:nvPr/>
            </p14:nvContentPartPr>
            <p14:xfrm>
              <a:off x="1583941" y="4829390"/>
              <a:ext cx="1091880" cy="390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E022412-5073-3C78-DE0D-834A09F875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29923" y="4721290"/>
                <a:ext cx="1199556" cy="606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25C91C9-834B-79EE-AD4E-A27E806DA747}"/>
                  </a:ext>
                </a:extLst>
              </p14:cNvPr>
              <p14:cNvContentPartPr/>
              <p14:nvPr/>
            </p14:nvContentPartPr>
            <p14:xfrm>
              <a:off x="5477701" y="2071430"/>
              <a:ext cx="118908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25C91C9-834B-79EE-AD4E-A27E806DA7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23685" y="1963430"/>
                <a:ext cx="1296753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A6B363C-D9A2-8FDE-A4C0-51C0CC47B9DC}"/>
                  </a:ext>
                </a:extLst>
              </p14:cNvPr>
              <p14:cNvContentPartPr/>
              <p14:nvPr/>
            </p14:nvContentPartPr>
            <p14:xfrm>
              <a:off x="5478781" y="2306510"/>
              <a:ext cx="1987560" cy="43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A6B363C-D9A2-8FDE-A4C0-51C0CC47B9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24781" y="2198510"/>
                <a:ext cx="20952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7107DF7-0139-04FF-FBA2-2F05C28E736E}"/>
                  </a:ext>
                </a:extLst>
              </p14:cNvPr>
              <p14:cNvContentPartPr/>
              <p14:nvPr/>
            </p14:nvContentPartPr>
            <p14:xfrm>
              <a:off x="1644061" y="1340990"/>
              <a:ext cx="889200" cy="220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7107DF7-0139-04FF-FBA2-2F05C28E73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90083" y="1232990"/>
                <a:ext cx="996796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EABDA7-CE90-B287-68B0-984CA0307C8B}"/>
                  </a:ext>
                </a:extLst>
              </p14:cNvPr>
              <p14:cNvContentPartPr/>
              <p14:nvPr/>
            </p14:nvContentPartPr>
            <p14:xfrm>
              <a:off x="5469421" y="2901950"/>
              <a:ext cx="1819800" cy="9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EABDA7-CE90-B287-68B0-984CA0307C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15421" y="2794310"/>
                <a:ext cx="19274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278D825-F484-6AF8-3782-E3DE434E013A}"/>
                  </a:ext>
                </a:extLst>
              </p14:cNvPr>
              <p14:cNvContentPartPr/>
              <p14:nvPr/>
            </p14:nvContentPartPr>
            <p14:xfrm>
              <a:off x="1568461" y="4335470"/>
              <a:ext cx="1081800" cy="286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278D825-F484-6AF8-3782-E3DE434E013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14461" y="4227830"/>
                <a:ext cx="1189440" cy="5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66467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8" name="object 5">
            <a:extLst>
              <a:ext uri="{FF2B5EF4-FFF2-40B4-BE49-F238E27FC236}">
                <a16:creationId xmlns:a16="http://schemas.microsoft.com/office/drawing/2014/main" id="{CECCB39F-58D6-F645-4580-F99085C5CEED}"/>
              </a:ext>
            </a:extLst>
          </p:cNvPr>
          <p:cNvPicPr/>
          <p:nvPr/>
        </p:nvPicPr>
        <p:blipFill rotWithShape="1">
          <a:blip r:embed="rId3" cstate="print"/>
          <a:srcRect r="8056"/>
          <a:stretch/>
        </p:blipFill>
        <p:spPr>
          <a:xfrm>
            <a:off x="3633977" y="1813679"/>
            <a:ext cx="8457058" cy="4678052"/>
          </a:xfrm>
          <a:prstGeom prst="rect">
            <a:avLst/>
          </a:prstGeom>
        </p:spPr>
      </p:pic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29361" y="1753361"/>
            <a:ext cx="3352800" cy="4142740"/>
            <a:chOff x="229361" y="1753361"/>
            <a:chExt cx="3352800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294377" y="3074516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4940807" y="3028121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/>
        </p:nvGraphicFramePr>
        <p:xfrm>
          <a:off x="206375" y="1757485"/>
          <a:ext cx="3375786" cy="154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5406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 back to 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4547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Previous Frame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35633"/>
                  </a:ext>
                </a:extLst>
              </a:tr>
            </a:tbl>
          </a:graphicData>
        </a:graphic>
      </p:graphicFrame>
      <p:grpSp>
        <p:nvGrpSpPr>
          <p:cNvPr id="2" name="object 12">
            <a:extLst>
              <a:ext uri="{FF2B5EF4-FFF2-40B4-BE49-F238E27FC236}">
                <a16:creationId xmlns:a16="http://schemas.microsoft.com/office/drawing/2014/main" id="{1ED0958D-4B94-476C-233B-D1D441EB223B}"/>
              </a:ext>
            </a:extLst>
          </p:cNvPr>
          <p:cNvGrpSpPr/>
          <p:nvPr/>
        </p:nvGrpSpPr>
        <p:grpSpPr>
          <a:xfrm>
            <a:off x="3633977" y="3028121"/>
            <a:ext cx="635000" cy="476884"/>
            <a:chOff x="3610609" y="349250"/>
            <a:chExt cx="635000" cy="476884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C8FFE794-198E-85AC-A62F-55B96272E418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7BD82CB-619B-B5B8-9D7C-A6C1C35A80E9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057CC9-30B9-5A30-FB83-6BA3C36208C4}"/>
                  </a:ext>
                </a:extLst>
              </p14:cNvPr>
              <p14:cNvContentPartPr/>
              <p14:nvPr/>
            </p14:nvContentPartPr>
            <p14:xfrm>
              <a:off x="7683120" y="3346440"/>
              <a:ext cx="490320" cy="230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057CC9-30B9-5A30-FB83-6BA3C36208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5120" y="3328440"/>
                <a:ext cx="525960" cy="2660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A77BBE1-39B9-9F8A-C92A-645E1EB39D16}"/>
              </a:ext>
            </a:extLst>
          </p:cNvPr>
          <p:cNvSpPr txBox="1"/>
          <p:nvPr/>
        </p:nvSpPr>
        <p:spPr>
          <a:xfrm>
            <a:off x="5539601" y="304082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$</a:t>
            </a:r>
            <a:r>
              <a:rPr lang="en-US" b="1" dirty="0" err="1"/>
              <a:t>ebp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90687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8" name="object 5">
            <a:extLst>
              <a:ext uri="{FF2B5EF4-FFF2-40B4-BE49-F238E27FC236}">
                <a16:creationId xmlns:a16="http://schemas.microsoft.com/office/drawing/2014/main" id="{CECCB39F-58D6-F645-4580-F99085C5CEED}"/>
              </a:ext>
            </a:extLst>
          </p:cNvPr>
          <p:cNvPicPr/>
          <p:nvPr/>
        </p:nvPicPr>
        <p:blipFill rotWithShape="1">
          <a:blip r:embed="rId3" cstate="print"/>
          <a:srcRect r="8056"/>
          <a:stretch/>
        </p:blipFill>
        <p:spPr>
          <a:xfrm>
            <a:off x="3633977" y="1813679"/>
            <a:ext cx="8457058" cy="4678052"/>
          </a:xfrm>
          <a:prstGeom prst="rect">
            <a:avLst/>
          </a:prstGeom>
        </p:spPr>
      </p:pic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29361" y="1753361"/>
            <a:ext cx="3352800" cy="4142740"/>
            <a:chOff x="229361" y="1753361"/>
            <a:chExt cx="3352800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294377" y="3815593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3605147" y="3076102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854154"/>
              </p:ext>
            </p:extLst>
          </p:nvPr>
        </p:nvGraphicFramePr>
        <p:xfrm>
          <a:off x="206375" y="1757485"/>
          <a:ext cx="3375786" cy="2316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5406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 back to 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4547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Previous Frame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3563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165122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41786"/>
                  </a:ext>
                </a:extLst>
              </a:tr>
            </a:tbl>
          </a:graphicData>
        </a:graphic>
      </p:graphicFrame>
      <p:grpSp>
        <p:nvGrpSpPr>
          <p:cNvPr id="2" name="object 12">
            <a:extLst>
              <a:ext uri="{FF2B5EF4-FFF2-40B4-BE49-F238E27FC236}">
                <a16:creationId xmlns:a16="http://schemas.microsoft.com/office/drawing/2014/main" id="{1ED0958D-4B94-476C-233B-D1D441EB223B}"/>
              </a:ext>
            </a:extLst>
          </p:cNvPr>
          <p:cNvGrpSpPr/>
          <p:nvPr/>
        </p:nvGrpSpPr>
        <p:grpSpPr>
          <a:xfrm>
            <a:off x="3633977" y="3769198"/>
            <a:ext cx="635000" cy="476884"/>
            <a:chOff x="3610609" y="349250"/>
            <a:chExt cx="635000" cy="476884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C8FFE794-198E-85AC-A62F-55B96272E418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7BD82CB-619B-B5B8-9D7C-A6C1C35A80E9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057CC9-30B9-5A30-FB83-6BA3C36208C4}"/>
                  </a:ext>
                </a:extLst>
              </p14:cNvPr>
              <p14:cNvContentPartPr/>
              <p14:nvPr/>
            </p14:nvContentPartPr>
            <p14:xfrm>
              <a:off x="7683120" y="3346440"/>
              <a:ext cx="490320" cy="230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057CC9-30B9-5A30-FB83-6BA3C36208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5120" y="3328440"/>
                <a:ext cx="525960" cy="2660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A77BBE1-39B9-9F8A-C92A-645E1EB39D16}"/>
              </a:ext>
            </a:extLst>
          </p:cNvPr>
          <p:cNvSpPr txBox="1"/>
          <p:nvPr/>
        </p:nvSpPr>
        <p:spPr>
          <a:xfrm>
            <a:off x="4203941" y="308880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$</a:t>
            </a:r>
            <a:r>
              <a:rPr lang="en-US" b="1" dirty="0" err="1"/>
              <a:t>ebp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2704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29361" y="1753361"/>
            <a:ext cx="3352800" cy="4142740"/>
            <a:chOff x="229361" y="1753361"/>
            <a:chExt cx="3352800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294377" y="3815593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/>
        </p:nvGraphicFramePr>
        <p:xfrm>
          <a:off x="206375" y="1757485"/>
          <a:ext cx="3375786" cy="2316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5406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 back to 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4547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Previous Frame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3563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165122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41786"/>
                  </a:ext>
                </a:extLst>
              </a:tr>
            </a:tbl>
          </a:graphicData>
        </a:graphic>
      </p:graphicFrame>
      <p:grpSp>
        <p:nvGrpSpPr>
          <p:cNvPr id="2" name="object 12">
            <a:extLst>
              <a:ext uri="{FF2B5EF4-FFF2-40B4-BE49-F238E27FC236}">
                <a16:creationId xmlns:a16="http://schemas.microsoft.com/office/drawing/2014/main" id="{1ED0958D-4B94-476C-233B-D1D441EB223B}"/>
              </a:ext>
            </a:extLst>
          </p:cNvPr>
          <p:cNvGrpSpPr/>
          <p:nvPr/>
        </p:nvGrpSpPr>
        <p:grpSpPr>
          <a:xfrm>
            <a:off x="3633977" y="3769198"/>
            <a:ext cx="635000" cy="476884"/>
            <a:chOff x="3610609" y="349250"/>
            <a:chExt cx="635000" cy="476884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C8FFE794-198E-85AC-A62F-55B96272E418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7BD82CB-619B-B5B8-9D7C-A6C1C35A80E9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96992E5-B142-9392-A202-E85BC9D23F3D}"/>
              </a:ext>
            </a:extLst>
          </p:cNvPr>
          <p:cNvSpPr txBox="1"/>
          <p:nvPr/>
        </p:nvSpPr>
        <p:spPr>
          <a:xfrm>
            <a:off x="6096000" y="1905000"/>
            <a:ext cx="510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Why is this helpful knowledge?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7A65D-79A2-9948-2E7D-A50E1563D74E}"/>
              </a:ext>
            </a:extLst>
          </p:cNvPr>
          <p:cNvSpPr txBox="1"/>
          <p:nvPr/>
        </p:nvSpPr>
        <p:spPr>
          <a:xfrm>
            <a:off x="5664652" y="2622645"/>
            <a:ext cx="5965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tells us how the return address in put onto the stack, and how these important pointers are managed</a:t>
            </a:r>
          </a:p>
        </p:txBody>
      </p:sp>
      <p:grpSp>
        <p:nvGrpSpPr>
          <p:cNvPr id="11" name="object 12">
            <a:extLst>
              <a:ext uri="{FF2B5EF4-FFF2-40B4-BE49-F238E27FC236}">
                <a16:creationId xmlns:a16="http://schemas.microsoft.com/office/drawing/2014/main" id="{9CEF2BF9-9862-7A0C-E6AF-1724EBAE3255}"/>
              </a:ext>
            </a:extLst>
          </p:cNvPr>
          <p:cNvGrpSpPr/>
          <p:nvPr/>
        </p:nvGrpSpPr>
        <p:grpSpPr>
          <a:xfrm>
            <a:off x="3605147" y="3076102"/>
            <a:ext cx="635000" cy="476884"/>
            <a:chOff x="3610609" y="349250"/>
            <a:chExt cx="635000" cy="476884"/>
          </a:xfrm>
        </p:grpSpPr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A80DCEBC-89BD-1770-DC59-77071AEB3005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42A46144-94A0-A256-E6C0-9F7C7132DF4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6147E8A-7833-28F3-D560-BA7F963F1310}"/>
              </a:ext>
            </a:extLst>
          </p:cNvPr>
          <p:cNvSpPr txBox="1"/>
          <p:nvPr/>
        </p:nvSpPr>
        <p:spPr>
          <a:xfrm>
            <a:off x="4203941" y="308880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$</a:t>
            </a:r>
            <a:r>
              <a:rPr lang="en-US" b="1" dirty="0" err="1"/>
              <a:t>ebp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89736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29361" y="1753361"/>
            <a:ext cx="3352800" cy="4142740"/>
            <a:chOff x="229361" y="1753361"/>
            <a:chExt cx="3352800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294377" y="3815593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3605147" y="3062887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/>
        </p:nvGraphicFramePr>
        <p:xfrm>
          <a:off x="206375" y="1757485"/>
          <a:ext cx="3375786" cy="2316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5406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 back to 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4547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Previous Frame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3563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165122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41786"/>
                  </a:ext>
                </a:extLst>
              </a:tr>
            </a:tbl>
          </a:graphicData>
        </a:graphic>
      </p:graphicFrame>
      <p:grpSp>
        <p:nvGrpSpPr>
          <p:cNvPr id="2" name="object 12">
            <a:extLst>
              <a:ext uri="{FF2B5EF4-FFF2-40B4-BE49-F238E27FC236}">
                <a16:creationId xmlns:a16="http://schemas.microsoft.com/office/drawing/2014/main" id="{1ED0958D-4B94-476C-233B-D1D441EB223B}"/>
              </a:ext>
            </a:extLst>
          </p:cNvPr>
          <p:cNvGrpSpPr/>
          <p:nvPr/>
        </p:nvGrpSpPr>
        <p:grpSpPr>
          <a:xfrm>
            <a:off x="3633977" y="3769198"/>
            <a:ext cx="635000" cy="476884"/>
            <a:chOff x="3610609" y="349250"/>
            <a:chExt cx="635000" cy="476884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C8FFE794-198E-85AC-A62F-55B96272E418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7BD82CB-619B-B5B8-9D7C-A6C1C35A80E9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A77BBE1-39B9-9F8A-C92A-645E1EB39D16}"/>
              </a:ext>
            </a:extLst>
          </p:cNvPr>
          <p:cNvSpPr txBox="1"/>
          <p:nvPr/>
        </p:nvSpPr>
        <p:spPr>
          <a:xfrm>
            <a:off x="4203941" y="307558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$</a:t>
            </a:r>
            <a:r>
              <a:rPr lang="en-US" b="1" dirty="0" err="1"/>
              <a:t>ebp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6992E5-B142-9392-A202-E85BC9D23F3D}"/>
              </a:ext>
            </a:extLst>
          </p:cNvPr>
          <p:cNvSpPr txBox="1"/>
          <p:nvPr/>
        </p:nvSpPr>
        <p:spPr>
          <a:xfrm>
            <a:off x="6096000" y="1905000"/>
            <a:ext cx="510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Why is this helpful knowledge?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7A65D-79A2-9948-2E7D-A50E1563D74E}"/>
              </a:ext>
            </a:extLst>
          </p:cNvPr>
          <p:cNvSpPr txBox="1"/>
          <p:nvPr/>
        </p:nvSpPr>
        <p:spPr>
          <a:xfrm>
            <a:off x="5664652" y="2622645"/>
            <a:ext cx="5965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tells us how the return address in put onto the stack, and how these important pointers are managed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F6ADC-D758-3A12-6A06-98E66C0D0AB4}"/>
              </a:ext>
            </a:extLst>
          </p:cNvPr>
          <p:cNvSpPr txBox="1"/>
          <p:nvPr/>
        </p:nvSpPr>
        <p:spPr>
          <a:xfrm>
            <a:off x="3559169" y="27472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E8D9A-A502-4019-499F-D4F8EB83813E}"/>
              </a:ext>
            </a:extLst>
          </p:cNvPr>
          <p:cNvSpPr txBox="1"/>
          <p:nvPr/>
        </p:nvSpPr>
        <p:spPr>
          <a:xfrm>
            <a:off x="3559169" y="233676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343CD-EF4E-9711-134B-DE9ED360BC65}"/>
              </a:ext>
            </a:extLst>
          </p:cNvPr>
          <p:cNvSpPr txBox="1"/>
          <p:nvPr/>
        </p:nvSpPr>
        <p:spPr>
          <a:xfrm>
            <a:off x="3555866" y="194099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+ 12</a:t>
            </a:r>
          </a:p>
        </p:txBody>
      </p:sp>
    </p:spTree>
    <p:extLst>
      <p:ext uri="{BB962C8B-B14F-4D97-AF65-F5344CB8AC3E}">
        <p14:creationId xmlns:p14="http://schemas.microsoft.com/office/powerpoint/2010/main" val="19493391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F78EF26D-4345-E627-4411-EABDBA7DA197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8FDDDC39-4615-BBCA-DF15-E96B828AA6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E4C6F8E-FEB8-AF21-3F5B-A291BD25DF12}"/>
              </a:ext>
            </a:extLst>
          </p:cNvPr>
          <p:cNvSpPr txBox="1"/>
          <p:nvPr/>
        </p:nvSpPr>
        <p:spPr>
          <a:xfrm>
            <a:off x="4321555" y="191261"/>
            <a:ext cx="687641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3415">
              <a:lnSpc>
                <a:spcPts val="191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9" name="object 6">
            <a:extLst>
              <a:ext uri="{FF2B5EF4-FFF2-40B4-BE49-F238E27FC236}">
                <a16:creationId xmlns:a16="http://schemas.microsoft.com/office/drawing/2014/main" id="{9D6CBFB3-13B1-C75B-3F90-70D873D5AEDF}"/>
              </a:ext>
            </a:extLst>
          </p:cNvPr>
          <p:cNvGrpSpPr/>
          <p:nvPr/>
        </p:nvGrpSpPr>
        <p:grpSpPr>
          <a:xfrm>
            <a:off x="229361" y="1753361"/>
            <a:ext cx="3352800" cy="4142740"/>
            <a:chOff x="229361" y="1753361"/>
            <a:chExt cx="3352800" cy="4142740"/>
          </a:xfrm>
        </p:grpSpPr>
        <p:sp>
          <p:nvSpPr>
            <p:cNvPr id="20" name="object 7">
              <a:extLst>
                <a:ext uri="{FF2B5EF4-FFF2-40B4-BE49-F238E27FC236}">
                  <a16:creationId xmlns:a16="http://schemas.microsoft.com/office/drawing/2014/main" id="{5C944B93-15E0-0533-820C-D3645CE4D581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3C10419B-D3A6-7FFA-785B-AA669D0D0203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1">
            <a:extLst>
              <a:ext uri="{FF2B5EF4-FFF2-40B4-BE49-F238E27FC236}">
                <a16:creationId xmlns:a16="http://schemas.microsoft.com/office/drawing/2014/main" id="{82BB6CCA-384F-F96E-CA59-677F6A71902D}"/>
              </a:ext>
            </a:extLst>
          </p:cNvPr>
          <p:cNvSpPr txBox="1"/>
          <p:nvPr/>
        </p:nvSpPr>
        <p:spPr>
          <a:xfrm>
            <a:off x="4294377" y="3815593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$</a:t>
            </a:r>
            <a:r>
              <a:rPr sz="1800" b="1" spc="-25" dirty="0">
                <a:latin typeface="Arial"/>
                <a:cs typeface="Arial"/>
              </a:rPr>
              <a:t> esp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7" name="object 12">
            <a:extLst>
              <a:ext uri="{FF2B5EF4-FFF2-40B4-BE49-F238E27FC236}">
                <a16:creationId xmlns:a16="http://schemas.microsoft.com/office/drawing/2014/main" id="{399A300D-DF9F-FFAF-890F-3A70EAA8B3EF}"/>
              </a:ext>
            </a:extLst>
          </p:cNvPr>
          <p:cNvGrpSpPr/>
          <p:nvPr/>
        </p:nvGrpSpPr>
        <p:grpSpPr>
          <a:xfrm>
            <a:off x="3605147" y="3062887"/>
            <a:ext cx="635000" cy="476884"/>
            <a:chOff x="3610609" y="349250"/>
            <a:chExt cx="635000" cy="476884"/>
          </a:xfrm>
        </p:grpSpPr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540DA184-F34C-9545-207D-9A2DB12D9736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9F4BDDEC-9205-3042-35CA-DBB026A8BB5B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Table 35">
            <a:extLst>
              <a:ext uri="{FF2B5EF4-FFF2-40B4-BE49-F238E27FC236}">
                <a16:creationId xmlns:a16="http://schemas.microsoft.com/office/drawing/2014/main" id="{2B7B51A0-1508-CEFD-663E-A45B1B0FF971}"/>
              </a:ext>
            </a:extLst>
          </p:cNvPr>
          <p:cNvGraphicFramePr>
            <a:graphicFrameLocks noGrp="1"/>
          </p:cNvGraphicFramePr>
          <p:nvPr/>
        </p:nvGraphicFramePr>
        <p:xfrm>
          <a:off x="206375" y="1757485"/>
          <a:ext cx="3375786" cy="2316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75786">
                  <a:extLst>
                    <a:ext uri="{9D8B030D-6E8A-4147-A177-3AD203B41FA5}">
                      <a16:colId xmlns:a16="http://schemas.microsoft.com/office/drawing/2014/main" val="225491062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Value of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286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5406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Return Address back to 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4547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Previous Frame Pointer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3563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165122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Value of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41786"/>
                  </a:ext>
                </a:extLst>
              </a:tr>
            </a:tbl>
          </a:graphicData>
        </a:graphic>
      </p:graphicFrame>
      <p:grpSp>
        <p:nvGrpSpPr>
          <p:cNvPr id="2" name="object 12">
            <a:extLst>
              <a:ext uri="{FF2B5EF4-FFF2-40B4-BE49-F238E27FC236}">
                <a16:creationId xmlns:a16="http://schemas.microsoft.com/office/drawing/2014/main" id="{1ED0958D-4B94-476C-233B-D1D441EB223B}"/>
              </a:ext>
            </a:extLst>
          </p:cNvPr>
          <p:cNvGrpSpPr/>
          <p:nvPr/>
        </p:nvGrpSpPr>
        <p:grpSpPr>
          <a:xfrm>
            <a:off x="3633977" y="3769198"/>
            <a:ext cx="635000" cy="476884"/>
            <a:chOff x="3610609" y="349250"/>
            <a:chExt cx="635000" cy="476884"/>
          </a:xfrm>
        </p:grpSpPr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C8FFE794-198E-85AC-A62F-55B96272E418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225551" y="0"/>
                  </a:moveTo>
                  <a:lnTo>
                    <a:pt x="0" y="225551"/>
                  </a:lnTo>
                  <a:lnTo>
                    <a:pt x="225551" y="451103"/>
                  </a:lnTo>
                  <a:lnTo>
                    <a:pt x="225551" y="338327"/>
                  </a:lnTo>
                  <a:lnTo>
                    <a:pt x="609600" y="338327"/>
                  </a:lnTo>
                  <a:lnTo>
                    <a:pt x="609600" y="112775"/>
                  </a:lnTo>
                  <a:lnTo>
                    <a:pt x="225551" y="112775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7BD82CB-619B-B5B8-9D7C-A6C1C35A80E9}"/>
                </a:ext>
              </a:extLst>
            </p:cNvPr>
            <p:cNvSpPr/>
            <p:nvPr/>
          </p:nvSpPr>
          <p:spPr>
            <a:xfrm>
              <a:off x="3623309" y="361950"/>
              <a:ext cx="609600" cy="451484"/>
            </a:xfrm>
            <a:custGeom>
              <a:avLst/>
              <a:gdLst/>
              <a:ahLst/>
              <a:cxnLst/>
              <a:rect l="l" t="t" r="r" b="b"/>
              <a:pathLst>
                <a:path w="609600" h="451484">
                  <a:moveTo>
                    <a:pt x="609600" y="338327"/>
                  </a:moveTo>
                  <a:lnTo>
                    <a:pt x="225551" y="338327"/>
                  </a:lnTo>
                  <a:lnTo>
                    <a:pt x="225551" y="451103"/>
                  </a:lnTo>
                  <a:lnTo>
                    <a:pt x="0" y="225551"/>
                  </a:lnTo>
                  <a:lnTo>
                    <a:pt x="225551" y="0"/>
                  </a:lnTo>
                  <a:lnTo>
                    <a:pt x="225551" y="112775"/>
                  </a:lnTo>
                  <a:lnTo>
                    <a:pt x="609600" y="112775"/>
                  </a:lnTo>
                  <a:lnTo>
                    <a:pt x="609600" y="338327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A77BBE1-39B9-9F8A-C92A-645E1EB39D16}"/>
              </a:ext>
            </a:extLst>
          </p:cNvPr>
          <p:cNvSpPr txBox="1"/>
          <p:nvPr/>
        </p:nvSpPr>
        <p:spPr>
          <a:xfrm>
            <a:off x="4203941" y="307558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$</a:t>
            </a:r>
            <a:r>
              <a:rPr lang="en-US" b="1" dirty="0" err="1"/>
              <a:t>ebp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6992E5-B142-9392-A202-E85BC9D23F3D}"/>
              </a:ext>
            </a:extLst>
          </p:cNvPr>
          <p:cNvSpPr txBox="1"/>
          <p:nvPr/>
        </p:nvSpPr>
        <p:spPr>
          <a:xfrm>
            <a:off x="6096000" y="1905000"/>
            <a:ext cx="5102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Why is this helpful knowledge?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7A65D-79A2-9948-2E7D-A50E1563D74E}"/>
              </a:ext>
            </a:extLst>
          </p:cNvPr>
          <p:cNvSpPr txBox="1"/>
          <p:nvPr/>
        </p:nvSpPr>
        <p:spPr>
          <a:xfrm>
            <a:off x="5664652" y="2622645"/>
            <a:ext cx="59653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tells us how the return address in put onto the stack, and how these important pointers are managed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F6ADC-D758-3A12-6A06-98E66C0D0AB4}"/>
              </a:ext>
            </a:extLst>
          </p:cNvPr>
          <p:cNvSpPr txBox="1"/>
          <p:nvPr/>
        </p:nvSpPr>
        <p:spPr>
          <a:xfrm>
            <a:off x="3559169" y="2747253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E8D9A-A502-4019-499F-D4F8EB83813E}"/>
              </a:ext>
            </a:extLst>
          </p:cNvPr>
          <p:cNvSpPr txBox="1"/>
          <p:nvPr/>
        </p:nvSpPr>
        <p:spPr>
          <a:xfrm>
            <a:off x="3559169" y="233676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343CD-EF4E-9711-134B-DE9ED360BC65}"/>
              </a:ext>
            </a:extLst>
          </p:cNvPr>
          <p:cNvSpPr txBox="1"/>
          <p:nvPr/>
        </p:nvSpPr>
        <p:spPr>
          <a:xfrm>
            <a:off x="3555866" y="194099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+ 12</a:t>
            </a:r>
          </a:p>
        </p:txBody>
      </p:sp>
    </p:spTree>
    <p:extLst>
      <p:ext uri="{BB962C8B-B14F-4D97-AF65-F5344CB8AC3E}">
        <p14:creationId xmlns:p14="http://schemas.microsoft.com/office/powerpoint/2010/main" val="25182748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9865BBC0-0576-0104-217E-49E59F6DC2B4}"/>
              </a:ext>
            </a:extLst>
          </p:cNvPr>
          <p:cNvSpPr txBox="1"/>
          <p:nvPr/>
        </p:nvSpPr>
        <p:spPr>
          <a:xfrm>
            <a:off x="229361" y="534162"/>
            <a:ext cx="3352800" cy="1219200"/>
          </a:xfrm>
          <a:prstGeom prst="rect">
            <a:avLst/>
          </a:prstGeom>
          <a:solidFill>
            <a:srgbClr val="F1F1F1"/>
          </a:solidFill>
          <a:ln w="25400">
            <a:solidFill>
              <a:srgbClr val="EDEBE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478155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3">
            <a:extLst>
              <a:ext uri="{FF2B5EF4-FFF2-40B4-BE49-F238E27FC236}">
                <a16:creationId xmlns:a16="http://schemas.microsoft.com/office/drawing/2014/main" id="{54ECFD9B-0388-21D4-08C3-5823E435F8AC}"/>
              </a:ext>
            </a:extLst>
          </p:cNvPr>
          <p:cNvGrpSpPr/>
          <p:nvPr/>
        </p:nvGrpSpPr>
        <p:grpSpPr>
          <a:xfrm>
            <a:off x="216661" y="1740661"/>
            <a:ext cx="3378200" cy="4168140"/>
            <a:chOff x="216661" y="1740661"/>
            <a:chExt cx="3378200" cy="4168140"/>
          </a:xfrm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5CDD715A-3836-78F9-EAD5-6E410122853A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3352800" y="0"/>
                  </a:moveTo>
                  <a:lnTo>
                    <a:pt x="0" y="0"/>
                  </a:lnTo>
                  <a:lnTo>
                    <a:pt x="0" y="4142232"/>
                  </a:lnTo>
                  <a:lnTo>
                    <a:pt x="3352800" y="414223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CE333782-2009-39BB-2E28-FB5FD1FB9528}"/>
                </a:ext>
              </a:extLst>
            </p:cNvPr>
            <p:cNvSpPr/>
            <p:nvPr/>
          </p:nvSpPr>
          <p:spPr>
            <a:xfrm>
              <a:off x="229361" y="1753361"/>
              <a:ext cx="3352800" cy="4142740"/>
            </a:xfrm>
            <a:custGeom>
              <a:avLst/>
              <a:gdLst/>
              <a:ahLst/>
              <a:cxnLst/>
              <a:rect l="l" t="t" r="r" b="b"/>
              <a:pathLst>
                <a:path w="3352800" h="4142740">
                  <a:moveTo>
                    <a:pt x="0" y="4142232"/>
                  </a:moveTo>
                  <a:lnTo>
                    <a:pt x="3352800" y="414223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142232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6">
            <a:extLst>
              <a:ext uri="{FF2B5EF4-FFF2-40B4-BE49-F238E27FC236}">
                <a16:creationId xmlns:a16="http://schemas.microsoft.com/office/drawing/2014/main" id="{1933332A-F150-EDA9-7E86-B38E5A2A41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E1E8157B-E522-4650-D797-25773F82B020}"/>
              </a:ext>
            </a:extLst>
          </p:cNvPr>
          <p:cNvSpPr txBox="1"/>
          <p:nvPr/>
        </p:nvSpPr>
        <p:spPr>
          <a:xfrm>
            <a:off x="4962525" y="191261"/>
            <a:ext cx="6235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called, the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prologue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8">
            <a:extLst>
              <a:ext uri="{FF2B5EF4-FFF2-40B4-BE49-F238E27FC236}">
                <a16:creationId xmlns:a16="http://schemas.microsoft.com/office/drawing/2014/main" id="{E9FDAAB3-C1AC-857F-AF70-983BF4660621}"/>
              </a:ext>
            </a:extLst>
          </p:cNvPr>
          <p:cNvGrpSpPr/>
          <p:nvPr/>
        </p:nvGrpSpPr>
        <p:grpSpPr>
          <a:xfrm>
            <a:off x="4059935" y="2075769"/>
            <a:ext cx="8103234" cy="4201795"/>
            <a:chOff x="4059935" y="2075769"/>
            <a:chExt cx="8103234" cy="4201795"/>
          </a:xfrm>
        </p:grpSpPr>
        <p:pic>
          <p:nvPicPr>
            <p:cNvPr id="36" name="object 9">
              <a:extLst>
                <a:ext uri="{FF2B5EF4-FFF2-40B4-BE49-F238E27FC236}">
                  <a16:creationId xmlns:a16="http://schemas.microsoft.com/office/drawing/2014/main" id="{BB221853-BA15-B77E-2C01-9ED2AE117DF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9935" y="2075769"/>
              <a:ext cx="8103107" cy="4201504"/>
            </a:xfrm>
            <a:prstGeom prst="rect">
              <a:avLst/>
            </a:prstGeom>
          </p:spPr>
        </p:pic>
        <p:pic>
          <p:nvPicPr>
            <p:cNvPr id="37" name="object 10">
              <a:extLst>
                <a:ext uri="{FF2B5EF4-FFF2-40B4-BE49-F238E27FC236}">
                  <a16:creationId xmlns:a16="http://schemas.microsoft.com/office/drawing/2014/main" id="{A120F774-39DF-2305-6782-6FE7D42B382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63052" y="5475212"/>
              <a:ext cx="337022" cy="750570"/>
            </a:xfrm>
            <a:prstGeom prst="rect">
              <a:avLst/>
            </a:prstGeom>
          </p:spPr>
        </p:pic>
      </p:grpSp>
      <p:sp>
        <p:nvSpPr>
          <p:cNvPr id="38" name="object 11">
            <a:extLst>
              <a:ext uri="{FF2B5EF4-FFF2-40B4-BE49-F238E27FC236}">
                <a16:creationId xmlns:a16="http://schemas.microsoft.com/office/drawing/2014/main" id="{C8F355DC-F85F-68D3-3CB3-70945B4606E2}"/>
              </a:ext>
            </a:extLst>
          </p:cNvPr>
          <p:cNvSpPr/>
          <p:nvPr/>
        </p:nvSpPr>
        <p:spPr>
          <a:xfrm>
            <a:off x="3507613" y="4665345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9176" y="0"/>
                </a:moveTo>
                <a:lnTo>
                  <a:pt x="5461" y="0"/>
                </a:lnTo>
                <a:lnTo>
                  <a:pt x="0" y="5460"/>
                </a:lnTo>
                <a:lnTo>
                  <a:pt x="0" y="19176"/>
                </a:lnTo>
                <a:lnTo>
                  <a:pt x="5461" y="24764"/>
                </a:lnTo>
                <a:lnTo>
                  <a:pt x="19176" y="24764"/>
                </a:lnTo>
                <a:lnTo>
                  <a:pt x="24637" y="19176"/>
                </a:lnTo>
                <a:lnTo>
                  <a:pt x="24637" y="12318"/>
                </a:lnTo>
                <a:lnTo>
                  <a:pt x="24637" y="5460"/>
                </a:lnTo>
                <a:lnTo>
                  <a:pt x="19176" y="0"/>
                </a:lnTo>
                <a:close/>
              </a:path>
            </a:pathLst>
          </a:custGeom>
          <a:solidFill>
            <a:srgbClr val="E712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2">
            <a:extLst>
              <a:ext uri="{FF2B5EF4-FFF2-40B4-BE49-F238E27FC236}">
                <a16:creationId xmlns:a16="http://schemas.microsoft.com/office/drawing/2014/main" id="{702B72C4-C75B-6E3B-C5C5-D787FC622F37}"/>
              </a:ext>
            </a:extLst>
          </p:cNvPr>
          <p:cNvSpPr txBox="1"/>
          <p:nvPr/>
        </p:nvSpPr>
        <p:spPr>
          <a:xfrm>
            <a:off x="4138676" y="1246378"/>
            <a:ext cx="7939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When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finishes,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epilogue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occurs 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cleans up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stack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56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Program layout in memory</a:t>
            </a: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58D15162-3683-BF68-2842-1D1A0659D18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0391" y="991639"/>
            <a:ext cx="1808994" cy="5058136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D7584044-7A68-3E93-7450-AE44C807FA72}"/>
              </a:ext>
            </a:extLst>
          </p:cNvPr>
          <p:cNvSpPr txBox="1"/>
          <p:nvPr/>
        </p:nvSpPr>
        <p:spPr>
          <a:xfrm>
            <a:off x="286816" y="987058"/>
            <a:ext cx="1001394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"/>
                <a:cs typeface="Arial"/>
              </a:rPr>
              <a:t>High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addresses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AB114A97-40D8-369D-6B24-3F36E8754917}"/>
              </a:ext>
            </a:extLst>
          </p:cNvPr>
          <p:cNvSpPr txBox="1"/>
          <p:nvPr/>
        </p:nvSpPr>
        <p:spPr>
          <a:xfrm>
            <a:off x="217932" y="5782600"/>
            <a:ext cx="9677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Low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addresses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E1AF39F-60C5-6A08-4340-3ED23ACC0F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089673"/>
            <a:ext cx="653923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06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100;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 marR="369189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=2; </a:t>
            </a:r>
            <a:r>
              <a:rPr sz="1800" dirty="0">
                <a:latin typeface="Courier New"/>
                <a:cs typeface="Courier New"/>
              </a:rPr>
              <a:t>float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b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2.5;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static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y;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*ptr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(int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*)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malloc(2*sizeof(int));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ptr[0]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5;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ptr[1]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6;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free(ptr)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2505E8-7007-1A86-E0D2-24E99E2E7A99}"/>
                  </a:ext>
                </a:extLst>
              </p14:cNvPr>
              <p14:cNvContentPartPr/>
              <p14:nvPr/>
            </p14:nvContentPartPr>
            <p14:xfrm>
              <a:off x="4487701" y="1223270"/>
              <a:ext cx="1828080" cy="18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2505E8-7007-1A86-E0D2-24E99E2E7A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3712" y="1115270"/>
                <a:ext cx="1935699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4FD977D-F37C-308F-D9D7-3B0F011F10EC}"/>
                  </a:ext>
                </a:extLst>
              </p14:cNvPr>
              <p14:cNvContentPartPr/>
              <p14:nvPr/>
            </p14:nvContentPartPr>
            <p14:xfrm>
              <a:off x="1551901" y="4906790"/>
              <a:ext cx="1090080" cy="43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4FD977D-F37C-308F-D9D7-3B0F011F10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7901" y="4798790"/>
                <a:ext cx="11977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E022412-5073-3C78-DE0D-834A09F87593}"/>
                  </a:ext>
                </a:extLst>
              </p14:cNvPr>
              <p14:cNvContentPartPr/>
              <p14:nvPr/>
            </p14:nvContentPartPr>
            <p14:xfrm>
              <a:off x="1583941" y="4829390"/>
              <a:ext cx="1091880" cy="390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E022412-5073-3C78-DE0D-834A09F875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29923" y="4721290"/>
                <a:ext cx="1199556" cy="606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25C91C9-834B-79EE-AD4E-A27E806DA747}"/>
                  </a:ext>
                </a:extLst>
              </p14:cNvPr>
              <p14:cNvContentPartPr/>
              <p14:nvPr/>
            </p14:nvContentPartPr>
            <p14:xfrm>
              <a:off x="5477701" y="2071430"/>
              <a:ext cx="118908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25C91C9-834B-79EE-AD4E-A27E806DA7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23685" y="1963430"/>
                <a:ext cx="1296753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A6B363C-D9A2-8FDE-A4C0-51C0CC47B9DC}"/>
                  </a:ext>
                </a:extLst>
              </p14:cNvPr>
              <p14:cNvContentPartPr/>
              <p14:nvPr/>
            </p14:nvContentPartPr>
            <p14:xfrm>
              <a:off x="5478781" y="2306510"/>
              <a:ext cx="1987560" cy="43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A6B363C-D9A2-8FDE-A4C0-51C0CC47B9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24781" y="2198510"/>
                <a:ext cx="20952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7107DF7-0139-04FF-FBA2-2F05C28E736E}"/>
                  </a:ext>
                </a:extLst>
              </p14:cNvPr>
              <p14:cNvContentPartPr/>
              <p14:nvPr/>
            </p14:nvContentPartPr>
            <p14:xfrm>
              <a:off x="1644061" y="1340990"/>
              <a:ext cx="889200" cy="220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7107DF7-0139-04FF-FBA2-2F05C28E73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90083" y="1232990"/>
                <a:ext cx="996796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EABDA7-CE90-B287-68B0-984CA0307C8B}"/>
                  </a:ext>
                </a:extLst>
              </p14:cNvPr>
              <p14:cNvContentPartPr/>
              <p14:nvPr/>
            </p14:nvContentPartPr>
            <p14:xfrm>
              <a:off x="5469421" y="2901950"/>
              <a:ext cx="1819800" cy="9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EABDA7-CE90-B287-68B0-984CA0307C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15421" y="2789450"/>
                <a:ext cx="1927440" cy="233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278D825-F484-6AF8-3782-E3DE434E013A}"/>
                  </a:ext>
                </a:extLst>
              </p14:cNvPr>
              <p14:cNvContentPartPr/>
              <p14:nvPr/>
            </p14:nvContentPartPr>
            <p14:xfrm>
              <a:off x="1568461" y="4335470"/>
              <a:ext cx="1081800" cy="286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278D825-F484-6AF8-3782-E3DE434E013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14461" y="4227470"/>
                <a:ext cx="118944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D662EDC-B99A-526B-9135-39AAB913C907}"/>
                  </a:ext>
                </a:extLst>
              </p14:cNvPr>
              <p14:cNvContentPartPr/>
              <p14:nvPr/>
            </p14:nvContentPartPr>
            <p14:xfrm>
              <a:off x="5460781" y="3430790"/>
              <a:ext cx="5578200" cy="80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D662EDC-B99A-526B-9135-39AAB913C9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06781" y="3323150"/>
                <a:ext cx="568584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D775B1C-2FA2-ADF6-415D-69D329037D03}"/>
                  </a:ext>
                </a:extLst>
              </p14:cNvPr>
              <p14:cNvContentPartPr/>
              <p14:nvPr/>
            </p14:nvContentPartPr>
            <p14:xfrm>
              <a:off x="5351701" y="4025870"/>
              <a:ext cx="1769040" cy="18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D775B1C-2FA2-ADF6-415D-69D329037D0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98061" y="3917870"/>
                <a:ext cx="18766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1CE53C0-7C2A-C0A5-0B7D-1CAA09E8D235}"/>
                  </a:ext>
                </a:extLst>
              </p14:cNvPr>
              <p14:cNvContentPartPr/>
              <p14:nvPr/>
            </p14:nvContentPartPr>
            <p14:xfrm>
              <a:off x="5242981" y="4253030"/>
              <a:ext cx="1805040" cy="94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1CE53C0-7C2A-C0A5-0B7D-1CAA09E8D2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88981" y="4145030"/>
                <a:ext cx="191268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92A0CF2-FB53-2899-C634-F949BF89E5A5}"/>
                  </a:ext>
                </a:extLst>
              </p14:cNvPr>
              <p14:cNvContentPartPr/>
              <p14:nvPr/>
            </p14:nvContentPartPr>
            <p14:xfrm>
              <a:off x="1545061" y="3388670"/>
              <a:ext cx="1201680" cy="563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92A0CF2-FB53-2899-C634-F949BF89E5A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91061" y="3281030"/>
                <a:ext cx="1309320" cy="77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511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1D657DA2-DE70-E495-ABA6-3C10D5C24613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6342DAE-FB5F-E41A-2322-892C0769F05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7A4374C0-FF3A-3BB3-A3E1-47C566601CE9}"/>
              </a:ext>
            </a:extLst>
          </p:cNvPr>
          <p:cNvSpPr txBox="1"/>
          <p:nvPr/>
        </p:nvSpPr>
        <p:spPr>
          <a:xfrm>
            <a:off x="2971800" y="906780"/>
            <a:ext cx="2487295" cy="31394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>
              <a:latin typeface="Courier New"/>
              <a:cs typeface="Courier New"/>
            </a:endParaRPr>
          </a:p>
          <a:p>
            <a:pPr marL="1006475" marR="106045">
              <a:lnSpc>
                <a:spcPct val="2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 </a:t>
            </a:r>
            <a:r>
              <a:rPr sz="1800" spc="-10" dirty="0">
                <a:latin typeface="Courier New"/>
                <a:cs typeface="Courier New"/>
              </a:rPr>
              <a:t>foo2(z) </a:t>
            </a: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76BC6B6A-E622-7C15-3E6A-AD8597DEB38A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8908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DF1ECDA3-95BE-4A4D-85B1-C0F8940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140" y="99771"/>
            <a:ext cx="479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Stack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Function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Invocation</a:t>
            </a: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1D657DA2-DE70-E495-ABA6-3C10D5C24613}"/>
              </a:ext>
            </a:extLst>
          </p:cNvPr>
          <p:cNvSpPr txBox="1"/>
          <p:nvPr/>
        </p:nvSpPr>
        <p:spPr>
          <a:xfrm>
            <a:off x="1188516" y="5560449"/>
            <a:ext cx="12553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6342DAE-FB5F-E41A-2322-892C0769F056}"/>
              </a:ext>
            </a:extLst>
          </p:cNvPr>
          <p:cNvSpPr txBox="1"/>
          <p:nvPr/>
        </p:nvSpPr>
        <p:spPr>
          <a:xfrm>
            <a:off x="274116" y="5834769"/>
            <a:ext cx="16319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D06F3AF1-3E49-C843-3C7B-2EE3F192247E}"/>
              </a:ext>
            </a:extLst>
          </p:cNvPr>
          <p:cNvSpPr txBox="1"/>
          <p:nvPr/>
        </p:nvSpPr>
        <p:spPr>
          <a:xfrm>
            <a:off x="228600" y="870203"/>
            <a:ext cx="2487295" cy="341693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x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 </a:t>
            </a: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y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3;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foo(x,y)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 marR="10604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 </a:t>
            </a:r>
            <a:r>
              <a:rPr sz="1800" spc="-10" dirty="0">
                <a:latin typeface="Courier New"/>
                <a:cs typeface="Courier New"/>
              </a:rPr>
              <a:t>foo2(a);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7A4374C0-FF3A-3BB3-A3E1-47C566601CE9}"/>
              </a:ext>
            </a:extLst>
          </p:cNvPr>
          <p:cNvSpPr txBox="1"/>
          <p:nvPr/>
        </p:nvSpPr>
        <p:spPr>
          <a:xfrm>
            <a:off x="2971800" y="906780"/>
            <a:ext cx="2487295" cy="31394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foo(x,y){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ourier New"/>
                <a:cs typeface="Courier New"/>
              </a:rPr>
              <a:t>printf(x);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printf(y);</a:t>
            </a:r>
            <a:endParaRPr sz="1800">
              <a:latin typeface="Courier New"/>
              <a:cs typeface="Courier New"/>
            </a:endParaRPr>
          </a:p>
          <a:p>
            <a:pPr marL="1006475" marR="106045">
              <a:lnSpc>
                <a:spcPct val="200000"/>
              </a:lnSpc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z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1; </a:t>
            </a:r>
            <a:r>
              <a:rPr sz="1800" spc="-10" dirty="0">
                <a:latin typeface="Courier New"/>
                <a:cs typeface="Courier New"/>
              </a:rPr>
              <a:t>foo2(z) </a:t>
            </a: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76BC6B6A-E622-7C15-3E6A-AD8597DEB38A}"/>
              </a:ext>
            </a:extLst>
          </p:cNvPr>
          <p:cNvSpPr txBox="1"/>
          <p:nvPr/>
        </p:nvSpPr>
        <p:spPr>
          <a:xfrm>
            <a:off x="195071" y="4418076"/>
            <a:ext cx="2487295" cy="17545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foo2(p){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printf(p);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81ED5DF3-666B-7D7F-3E06-C6F3DE7F244B}"/>
              </a:ext>
            </a:extLst>
          </p:cNvPr>
          <p:cNvGraphicFramePr>
            <a:graphicFrameLocks noGrp="1"/>
          </p:cNvGraphicFramePr>
          <p:nvPr/>
        </p:nvGraphicFramePr>
        <p:xfrm>
          <a:off x="8680450" y="720470"/>
          <a:ext cx="2921000" cy="5589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object 7">
            <a:extLst>
              <a:ext uri="{FF2B5EF4-FFF2-40B4-BE49-F238E27FC236}">
                <a16:creationId xmlns:a16="http://schemas.microsoft.com/office/drawing/2014/main" id="{80C49CE5-6956-A67A-D21D-5E87FA2375BF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88900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b="1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Stack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1E7BCF22-B5AE-55E7-1999-DE58C5544D38}"/>
              </a:ext>
            </a:extLst>
          </p:cNvPr>
          <p:cNvSpPr txBox="1"/>
          <p:nvPr/>
        </p:nvSpPr>
        <p:spPr>
          <a:xfrm>
            <a:off x="11624564" y="670052"/>
            <a:ext cx="4946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0xFFFFF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EDF87-EBA7-3DC6-1722-A26AD8FF77D3}"/>
              </a:ext>
            </a:extLst>
          </p:cNvPr>
          <p:cNvSpPr txBox="1"/>
          <p:nvPr/>
        </p:nvSpPr>
        <p:spPr>
          <a:xfrm>
            <a:off x="3126955" y="4356699"/>
            <a:ext cx="50766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Every time a function is called, memory gets allocated on </a:t>
            </a:r>
            <a:r>
              <a:rPr lang="en-US" sz="2800" b="1" dirty="0"/>
              <a:t>the stack </a:t>
            </a:r>
            <a:r>
              <a:rPr lang="en-US" sz="2800" dirty="0"/>
              <a:t>to hold function values and information</a:t>
            </a:r>
          </a:p>
        </p:txBody>
      </p:sp>
    </p:spTree>
    <p:extLst>
      <p:ext uri="{BB962C8B-B14F-4D97-AF65-F5344CB8AC3E}">
        <p14:creationId xmlns:p14="http://schemas.microsoft.com/office/powerpoint/2010/main" val="3963742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5658</TotalTime>
  <Words>5332</Words>
  <Application>Microsoft Office PowerPoint</Application>
  <PresentationFormat>Widescreen</PresentationFormat>
  <Paragraphs>1584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Arial</vt:lpstr>
      <vt:lpstr>Calibri</vt:lpstr>
      <vt:lpstr>Courier New</vt:lpstr>
      <vt:lpstr>Times New Roman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Stack and Function Invocation</vt:lpstr>
      <vt:lpstr>PowerPoint Presentation</vt:lpstr>
      <vt:lpstr>The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THE STACK</vt:lpstr>
      <vt:lpstr>THE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476</dc:title>
  <dc:creator>Reese Pearsall</dc:creator>
  <cp:lastModifiedBy>Pearsall, Reese</cp:lastModifiedBy>
  <cp:revision>55</cp:revision>
  <dcterms:created xsi:type="dcterms:W3CDTF">2022-08-21T16:55:59Z</dcterms:created>
  <dcterms:modified xsi:type="dcterms:W3CDTF">2023-02-13T21:44:28Z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