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429" r:id="rId3"/>
    <p:sldId id="512" r:id="rId4"/>
    <p:sldId id="532" r:id="rId5"/>
    <p:sldId id="533" r:id="rId6"/>
    <p:sldId id="546" r:id="rId7"/>
    <p:sldId id="540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4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1" r:id="rId43"/>
    <p:sldId id="580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9:49:03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1072 3224 24575,'-24'-22'0,"-1"1"0,-48-29 0,0 0 0,-12-17 0,-147-151 0,193 176 0,-82-95 0,96 104 0,-98-144 0,74 96 0,-91-171 0,132 231 0,0-1 0,1 0 0,2 0 0,0 0 0,1-1 0,1 1 0,1-26 0,-8-51 0,-1-48 0,12 110 0,2 0 0,1 0 0,2 0 0,1 1 0,2 0 0,15-38 0,8-15 0,5 2 0,71-126 0,-86 176 0,1 2 0,2 0 0,2 1 0,0 2 0,3 1 0,0 1 0,38-28 0,15-11 0,-49 38 0,67-44 0,-76 58 0,0 1 0,2 1 0,-1 2 0,2 0 0,-1 2 0,2 1 0,52-11 0,-69 19 0,61-12 0,-68 13 0,0 0 0,0-1 0,0 0 0,0 0 0,0 0 0,0 0 0,-1-1 0,1 0 0,-1 0 0,8-7 0,-11 9 0,0-1 0,0 1 0,0-1 0,0 1 0,-1-1 0,1 0 0,-1 0 0,1 1 0,-1-1 0,1 0 0,-1 0 0,0 1 0,0-1 0,0 0 0,0 0 0,0 0 0,-1 1 0,1-1 0,0 0 0,-1 0 0,1 1 0,-1-1 0,0 0 0,1 1 0,-1-1 0,0 0 0,-2-1 0,-31-41 0,32 42 0,-124-113 0,59 58 0,115 141 0,15-10 0,-44-54 0,-1 1 0,-1 0 0,0 2 0,16 30 0,-25-38 0,-1 0 0,0 1 0,-1 0 0,0 0 0,3 18 0,-8-28 0,-1 0 0,0 0 0,0 0 0,0 0 0,0 0 0,-1 0 0,0 0 0,0 0 0,-1 0 0,0 0 0,0-1 0,0 1 0,0-1 0,-1 1 0,0-1 0,0 0 0,-1 0 0,-4 5 0,-53 55 0,56-59 0,-1-1 0,0 0 0,0 0 0,0-1 0,-1 0 0,0 0 0,0-1 0,0 1 0,-9 2 0,15-6 0,0 0 0,1 1 0,-1-1 0,0 0 0,0 0 0,0 0 0,0 0 0,0 0 0,1 0 0,-1 0 0,0 0 0,0 0 0,0 0 0,0 0 0,0 0 0,1-1 0,-1 1 0,0 0 0,0-1 0,0 1 0,1-1 0,-1 1 0,0-1 0,1 1 0,-1-1 0,0 1 0,1-1 0,-1 0 0,0 1 0,0-2 0,1 0 0,-1 0 0,1 0 0,-1 0 0,1 0 0,0 0 0,-1 0 0,1 0 0,0 0 0,1 0 0,-1 0 0,0 0 0,1-3 0,22-59 0,-22 61 0,84-193 0,-55 144 0,11-23 0,-39 71 0,-1 0 0,1 0 0,-1 0 0,0 0 0,0 0 0,0 0 0,-1 0 0,1 0 0,-1 0 0,0 0 0,0 0 0,-1 0 0,1 0 0,-1 0 0,0 0 0,-1-4 0,-2 2 0,0 1 0,-1-1 0,1 1 0,-1 0 0,0 0 0,-1 1 0,1-1 0,-1 1 0,0 1 0,-11-7 0,-3-2 0,-39-24 0,33 21 0,-38-29 0,53 31 0,22 12 0,26 13 0,5 9 0,50 34 0,-79-47 0,-1 0 0,-1 2 0,1-1 0,-2 1 0,1 1 0,-1 0 0,-1 0 0,11 18 0,-17-25 0,-1 1 0,0 0 0,0-1 0,0 1 0,-1 0 0,1 0 0,-1 0 0,0 0 0,-1 0 0,0 0 0,1 1 0,-1-1 0,-1 0 0,1 0 0,-1 0 0,0 0 0,-2 7 0,-3 2 0,0 0 0,-1 0 0,0-1 0,-13 18 0,10-17 0,1 1 0,1-1 0,-9 23 0,13-25 0,-1 1 0,0-1 0,-1 0 0,0 0 0,-1-1 0,0 0 0,-1 0 0,0-1 0,0 0 0,-18 16 0,26-26 0,0 0 0,0 1 0,0-1 0,0 0 0,-1 0 0,1 1 0,0-1 0,0 0 0,0 0 0,0 0 0,-1 1 0,1-1 0,0 0 0,0 0 0,0 0 0,-1 0 0,1 1 0,0-1 0,0 0 0,-1 0 0,1 0 0,0 0 0,0 0 0,-1 0 0,1 0 0,0 0 0,0 0 0,-1 0 0,1 0 0,0 0 0,0 0 0,-1 0 0,1 0 0,0 0 0,0 0 0,-1 0 0,1 0 0,0 0 0,0 0 0,-1 0 0,1 0 0,0-1 0,0 1 0,-1 0 0,1 0 0,0 0 0,0 0 0,0-1 0,-1 1 0,1 0 0,0 0 0,0 0 0,0-1 0,-1 1 0,7-20 0,18-23 0,-2 6 0,22-47 0,16-28 0,-58 109 0,0 0 0,-1 0 0,0 1 0,0-1 0,0 0 0,0-1 0,0 1 0,0 0 0,-1 0 0,1 0 0,-1 0 0,0 0 0,0-1 0,0 1 0,-1 0 0,1 0 0,-1 0 0,0 0 0,0 0 0,0 0 0,0 0 0,0 0 0,0 0 0,-1 0 0,0 0 0,1 1 0,-1-1 0,0 1 0,0-1 0,-3-2 0,-9-9 0,-1 1 0,0 0 0,-33-21 0,11 8 0,-9-7-1365,24 21-5461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0.3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3077 176,'-7'0,"-296"-4,1-21,50-16,-231-23,332 43,105 13,-72-5,-290 33,358-16,32-4,0 1,1 1,-1 1,-23 7,21-3,-1-2,-1 0,1-1,-1-1,1 0,-29-2,-57-3,-174 20,254-15,16-2,0 1,0-1,-1 2,2 0,-1 0,-13 6,10-3,0-1,-21 5,27-9,0 1,-1 0,1 1,0 0,0 0,0 1,0-1,1 2,-1-1,-10 10,18-14,0 1,-1-1,1 0,0 0,0 0,0 0,0 0,0 0,0 1,0-1,0 0,0 0,0 0,0 0,0 0,0 1,0-1,0 0,0 0,0 0,0 0,0 0,0 1,0-1,0 0,0 0,0 0,0 0,0 0,0 0,0 1,1-1,-1 0,0 0,0 0,0 0,0 0,0 0,0 0,0 0,1 1,-1-1,0 0,0 0,0 0,0 0,0 0,0 0,1 0,-1 0,0 0,0 0,0 0,0 0,0 0,1 0,10 3,1-1,0 0,0-1,0 0,21-2,2 1,430 10,-321-6,174 2,564-6,-847 2,-1 1,42 10,-1-1,31 1,118-1,-65-12,-131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50:51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3089 0,'-121'9,"46"-2,-118 6,-339 20,-7-18,523-15,-662-21,37 7,417 16,169-2,40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08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1683 24575,'1'-2'0,"-1"0"0,1 0 0,-1 0 0,1 0 0,0 0 0,0 0 0,0 0 0,0 1 0,0-1 0,0 0 0,0 0 0,0 1 0,1-1 0,-1 1 0,1-1 0,2-1 0,30-22 0,-29 22 0,45-27 0,0 2 0,98-37 0,116-23 0,-45 16 0,-195 62 0,0-1 0,-1-1 0,36-25 0,17-11 0,49-34 0,-100 64 0,159-103 0,-109 77 0,-34 19 0,48-22 0,64-14 0,253-64 0,-16 55 0,-132 30 0,-96 4 0,127-19 0,76 9 0,132-12 0,-256 36 0,430-20 0,-239 44 0,388-3 0,-465-25 0,-112 6 0,388 0 0,-270 12 0,-244 5 0,202-12 0,354-6 0,-265 17 0,-108-1 0,314-22 0,-215 12 0,-377 15 0,344-11 0,-41 1 0,24 11 0,175-3 0,-264-19 0,-14 1 0,1 14 0,253-16 0,54 1 0,-100 9 0,-292-7 0,4-1 0,160 17 0,-193 5 0,-41-2 0,565 10 0,156 4 0,-397 5 0,-127-4 0,319-5 0,-249 17 0,-160-9 0,-65-6 0,124 7 0,-212-17 0,1 3 0,71 17 0,95 42 0,298 107 0,-107-38 0,-169-37 0,-127-49 0,144 63 0,-8 21 0,-187-96 0,176 104 0,-82-47 0,5 3 0,258 143 0,-368-211 0,7 9 0,-34-23 0,33 19 0,-50-32 0,8 5 0,0 0 0,1 1 0,-2 0 0,18 14 0,6 8 0,18 15 0,-45-37 0,0-1 0,1 0 0,0-1 0,10 6 0,-8-5 0,0 0 0,14 12 0,88 84 0,-93-91 0,-18-10 0,1 0 0,-1 0 0,1 0 0,-1 0 0,1 0 0,-1 0 0,1-1 0,-1 1 0,0 0 0,1 0 0,-1 0 0,1 0 0,-1 0 0,1-1 0,-1 1 0,0 0 0,1 0 0,-1-1 0,1 1 0,-1 0 0,0-1 0,1 1 0,-1-1 0,2-2 0,-1 0 0,0 0 0,0-1 0,0 1 0,0 0 0,0-1 0,0-5 0,1-2 0,8-65 0,-5 36 0,11-45 0,-5 33 0,7-95 0,-5 27 0,7-8 0,-26 201 0,-8 71 0,-5-57 0,10-54 0,2 1 0,2 0 0,-2 55 0,8-28 0,-1 86 0,0-146 0,-1 0 0,1 1 0,0-1 0,0 0 0,-1 0 0,1 0 0,-1 0 0,1 0 0,-1 0 0,0 1 0,1-1 0,-1 0 0,0 0 0,0-1 0,1 1 0,-1 0 0,0 0 0,0 0 0,0-1 0,0 1 0,0 0 0,0-1 0,0 1 0,0-1 0,-1 1 0,1-1 0,0 1 0,0-1 0,0 0 0,-1 0 0,0 0 0,-6 1 0,0 0 0,0-1 0,-15-1 0,8 0 0,6 0 0,-22 0 0,0 0 0,1 2 0,-1 1 0,0 2 0,-51 12 0,64-10 0,-8 3 0,0-2 0,0 0 0,-1-1 0,0-2 0,-31 1 0,53-5 0,-32 0 0,29-2 0,20-2 0,93-13 0,116-5 0,-191 19 0,-1 0 0,41-12 0,-46 11 0,1 0 0,0 2 0,27 1 0,4-1 0,-37 1 0,-5 0 0,0 0 0,0 0 0,0-1 0,0-1 0,-1 0 0,15-6 0,-27 9 0,0 0 0,0-1 0,0 1 0,0-1 0,0 1 0,0-1 0,0 1 0,0-1 0,-1 0 0,1 0 0,0 1 0,0-1 0,0 0 0,-1 0 0,1 0 0,0 0 0,-1 0 0,1 0 0,-1 0 0,1 0 0,-1 0 0,0 0 0,1 0 0,-1 0 0,0 0 0,0 0 0,0 0 0,0 0 0,1 0 0,-2 0 0,1-1 0,0 1 0,0 0 0,-1-2 0,-1-2 0,0-1 0,-1 1 0,1-1 0,-1 1 0,-6-7 0,-7-15 0,12 9 0,0 0 0,1 0 0,1-1 0,0-20 0,0 2 0,-5-142 0,-3-37 0,-4 92 0,15 789 0,-1-662 0,0 1 0,0-1 0,0 0 0,-1 1 0,0-1 0,1 0 0,-1 0 0,0 1 0,0-1 0,-1 0 0,1 0 0,-1 0 0,1 0 0,-1-1 0,-3 5 0,0-3 0,1 0 0,-1 0 0,1-1 0,-1 0 0,0 0 0,0 0 0,-1 0 0,-5 1 0,-12 8 0,0 0 0,-37 27 0,44-27 0,0-1 0,-1 0 0,-1-1 0,0-2 0,-28 11 0,4-7 0,13-4 0,-1 1 0,-30 13 0,47-16 0,0-1 0,-1-1 0,0-1 0,0 1 0,-25 1 0,-74-3 0,82-2 0,22 0 0,-12-1 0,22-1 0,12-4 0,76-31 0,-61 24 0,0 2 0,52-15 0,-64 22 0,-4 3 0,-1-1 0,0-1 0,1 0 0,-1-1 0,-1 0 0,1-1 0,-1 0 0,18-12 0,-22 13 0,0 1 0,-1-1 0,1 1 0,0 0 0,1 0 0,-1 1 0,0 0 0,1 0 0,0 0 0,10 0 0,10-1 0,37 2 0,-13 0 0,2-5-1365,-36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24575,'3'-8'0,"0"0"0,0 1 0,1-1 0,-1 1 0,2 0 0,-1 0 0,1 0 0,0 1 0,0-1 0,9-6 0,-3 0 0,43-43 0,108-88 0,-69 65 0,-48 44 0,2 1 0,90-48 0,-20 14 0,-7 1 0,134-60 0,-181 98 0,594-242 0,-588 249 0,201-77 0,-237 86 0,1 1 0,-1 2 0,42-7 0,106-9 0,-77 12 0,68-12 0,189-25 0,-13 25 0,0 1 0,415-35 0,-560 46 0,108-5 0,706 15 0,-559 6 0,-206 0 0,252-4 0,-128-28 0,47-19 0,-314 38 0,324 1 0,-280 12 0,700 8 0,-670-7 0,297 12 0,227 12 0,-547-29 0,258 4 0,-174 13 0,41 2 0,-219-15 0,237 12 0,240 53 0,174 16 0,-697-82 0,243 26 0,-153-10 0,-11-4 0,121 35 0,404 148-1682,-280-84 177,-69-26 868,-106-36 637,328 115 0,-482-158 34,0 1 1,0 1 0,-1 0-1,22 18 1,-12-9 429,387 299 2723,-402-308-3187,-1 0 0,0 0 0,0 1 0,-1 0 0,0 1 0,0-1 0,-1 2 0,8 20 0,-7-15 0,6 11 0,0-1 0,2 0 0,1-1 0,21 27 0,-4-14 0,1-2 0,55 46 0,-83-78 0,1 1 0,-1-2 0,1 1 0,0-1 0,0 0 0,0-1 0,12 5 0,-17-8 0,1 1 0,-1-1 0,1 1 0,-1-1 0,1 0 0,-1 0 0,1 0 0,-1 0 0,0-1 0,1 1 0,-1-1 0,1 1 0,-1-1 0,1 0 0,-1 0 0,0 0 0,0 0 0,0 0 0,1 0 0,-1-1 0,0 1 0,0-1 0,-1 0 0,1 1 0,0-1 0,-1 0 0,3-2 0,5-11 0,-1-1 0,0 0 0,0 0 0,-2-1 0,0 0 0,7-35 0,-4 15 0,6-26 0,-10 37 0,14-42 0,-15 56 0,0-1 0,2-19 0,1-1 0,-3 22 0,-3 20 0,-3 22 0,-8-3 0,-1 0 0,-18 31 0,-12 29 0,30-63 0,-1-1 0,-28 41 0,11-19 0,16-21 0,11-19 0,0-1 0,-1 0 0,0 0 0,0 0 0,-5 6 0,6-10 0,1 1 0,-1 0 0,0-1 0,0 0 0,0 0 0,0 1 0,0-1 0,0 0 0,0 0 0,0-1 0,0 1 0,-1 0 0,1-1 0,0 1 0,0-1 0,-1 0 0,-2 0 0,-26 1 0,-163-4 0,143-1 0,-34-2 0,48 2 0,-60-12 0,85 14 0,179 18 0,-115-8 0,81 1 0,158-9-1365,-272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24575,'2'-8'0,"1"0"0,-1 1 0,1-1 0,0 1 0,1 0 0,-1 0 0,1 0 0,0 1 0,0-1 0,7-6 0,-2 0 0,34-43 0,87-88 0,-55 65 0,-39 44 0,1 1 0,73-48 0,-16 14 0,-6 1 0,107-60 0,-144 98 0,475-242 0,-470 249 0,160-77 0,-190 86 0,2 1 0,-2 2 0,34-7 0,85-9 0,-62 12 0,55-12 0,151-25 0,-10 25 0,0 1 0,332-35 0,-448 46 0,86-5 0,566 15 0,-448 6 0,-165 0 0,202-4 0,-103-28 0,38-19 0,-252 38 0,260 1 0,-224 12 0,560 8 0,-536-7 0,237 12 0,183 12 0,-439-29 0,207 4 0,-140 13 0,33 2 0,-175-15 0,190 12 0,192 53 0,140 16 0,-559-82 0,194 26 0,-122-10 0,-8-4 0,96 35 0,324 148-1682,-224-84 177,-56-26 868,-85-36 637,263 115 0,-386-158 34,1 1 1,-1 1 0,-1 0-1,18 18 1,-10-9 429,310 299 2723,-322-308-3187,0 0 0,-1 0 0,1 1 0,-2 0 0,1 1 0,-1-1 0,0 2 0,6 20 0,-5-15 0,4 11 0,1-1 0,1 0 0,1-1 0,16 27 0,-2-14 0,0-2 0,44 46 0,-66-78 0,1 1 0,-1-2 0,0 1 0,1-1 0,-1 0 0,1-1 0,9 5 0,-13-8 0,0 1 0,0-1 0,0 1 0,0-1 0,0 0 0,0 0 0,0 0 0,0 0 0,-1-1 0,2 1 0,-2-1 0,2 1 0,-2-1 0,2 0 0,-2 0 0,1 0 0,0 0 0,-1 0 0,2 0 0,-2-1 0,1 1 0,-1-1 0,0 0 0,1 1 0,-1-1 0,0 0 0,2-2 0,5-11 0,-2-1 0,0 0 0,1 0 0,-2-1 0,-1 0 0,7-35 0,-4 15 0,5-26 0,-8 37 0,11-42 0,-11 56 0,-1-1 0,2-19 0,0-1 0,-2 22 0,-2 20 0,-2 22 0,-7-3 0,-1 0 0,-14 31 0,-10 29 0,24-63 0,-1-1 0,-22 41 0,9-19 0,13-21 0,8-19 0,0-1 0,0 0 0,0 0 0,-1 0 0,-3 6 0,4-10 0,1 1 0,0 0 0,-1-1 0,1 0 0,-1 0 0,0 1 0,1-1 0,-1 0 0,1 0 0,-1-1 0,0 1 0,0 0 0,0-1 0,1 1 0,-1-1 0,0 0 0,-2 0 0,-21 1 0,-131-4 0,116-1 0,-29-2 0,40 2 0,-49-12 0,68 14 0,144 18 0,-92-8 0,65 1 0,126-9-1365,-218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24575,'1'-8'0,"1"0"0,-1 1 0,1-1 0,-1 1 0,2 0 0,-2 0 0,2 0 0,-1 1 0,0-1 0,4-6 0,0 0 0,18-43 0,50-88 0,-31 65 0,-23 44 0,1 1 0,42-48 0,-10 14 0,-3 1 0,61-60 0,-82 98 0,270-242 0,-267 249 0,91-77 0,-108 86 0,1 1 0,-1 2 0,19-7 0,48-9 0,-34 12 0,30-12 0,86-25 0,-5 25 0,0 1 0,188-35 0,-254 46 0,49-5 0,321 15 0,-254 6 0,-94 0 0,115-4 0,-59-28 0,22-19 0,-144 38 0,149 1 0,-128 12 0,318 8 0,-304-7 0,134 12 0,105 12 0,-250-29 0,117 4 0,-79 13 0,19 2 0,-100-15 0,108 12 0,110 53 0,79 16 0,-318-82 0,110 26 0,-69-10 0,-4-4 0,54 35 0,185 148-1682,-128-84 177,-32-26 868,-49-36 637,151 115 0,-220-158 34,0 1 1,0 1 0,-1 0-1,11 18 1,-6-9 429,176 299 2723,-183-308-3187,0 0 0,-1 0 0,1 1 0,-1 0 0,0 1 0,0-1 0,0 2 0,3 20 0,-2-15 0,1 11 0,2-1 0,-1 0 0,2-1 0,8 27 0,0-14 0,-1-2 0,25 46 0,-37-78 0,1 1 0,-1-2 0,-1 1 0,2-1 0,-1 0 0,0-1 0,6 5 0,-8-8 0,0 1 0,0-1 0,0 1 0,0-1 0,0 0 0,1 0 0,-1 0 0,0 0 0,-1-1 0,2 1 0,-1-1 0,0 1 0,0-1 0,1 0 0,-2 0 0,1 0 0,0 0 0,0 0 0,1 0 0,-2-1 0,1 1 0,0-1 0,0 0 0,0 1 0,-1-1 0,1 0 0,1-2 0,2-11 0,0-1 0,-1 0 0,1 0 0,-1-1 0,-1 0 0,4-35 0,-2 15 0,3-26 0,-5 37 0,7-42 0,-7 56 0,0-1 0,1-19 0,0-1 0,-2 22 0,0 20 0,-2 22 0,-3-3 0,-1 0 0,-8 31 0,-6 29 0,14-63 0,-1-1 0,-12 41 0,5-19 0,7-21 0,5-19 0,0-1 0,0 0 0,-1 0 0,1 0 0,-3 6 0,3-10 0,1 1 0,-1 0 0,0-1 0,0 0 0,0 0 0,0 1 0,0-1 0,0 0 0,1 0 0,-1-1 0,0 1 0,-1 0 0,1-1 0,1 1 0,-1-1 0,-1 0 0,0 0 0,-12 1 0,-75-4 0,66-1 0,-16-2 0,23 2 0,-29-12 0,40 14 0,81 18 0,-52-8 0,37 1 0,71-9-1365,-123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0:57.8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1,'198'4,"228"34,-350-31,141-7,-93-2,99 4,225-5,-328-8,49-2,-44 15,176-4,-139-20,-141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0.9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95,'1871'0,"-1821"-2,-1-3,59-13,39-4,-53 13,507-29,1560 38,-2141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8:51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39 240,'85'23,"202"47,-207-55,133 9,166-23,-185-3,119-13,-142-4,171-22,-5-28,-258 52,131-13,-209 30,99-6,120 7,-204 0,152 9,-577-55,135 10,-431 4,408 12,118 2,-72 12,-74-6,-160-11,398 25,-96 15,151-10,25-6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2.83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3966 1,'-3'2,"-1"0,1 0,-1-1,0 1,0-1,0 0,0 0,0-1,0 1,0-1,0 0,-7 0,-6 1,-666 10,447-12,-2697 0,2894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0:07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24575,'-1'9'0,"-1"0"0,0 1 0,0-1 0,0 0 0,-1 0 0,-8 16 0,-1 7 0,-34 116 0,-52 302 0,25 162 0,62-426 0,-7 54 0,-32 321 0,25 4 0,32 242 0,6-680 0,5-1 0,7-1 0,72 221 0,-29-162 0,160 302 0,-196-427 0,2-2 0,3-1 0,2-2 0,2-1 0,3-3 0,83 75 0,-60-69 0,139 84 0,92 22 0,-119-82 0,225 68 0,-317-121 0,1-4 0,1-4 0,110 9 0,25 0 0,-76-9 0,171 2 0,227 23 0,-231-10 0,-151-9 0,-119-15 0,0-2 0,1-3 0,46 1 0,-91-6 0,0 0 0,0-1 0,0 1 0,0 0 0,0 0 0,0 0 0,0-1 0,0 1 0,0 0 0,0-1 0,0 1 0,0-1 0,0 1 0,0-1 0,0 0 0,0 1 0,0-1 0,-1 0 0,1 0 0,0 0 0,0 1 0,-1-1 0,1 0 0,0-1 0,0-1 0,0 0 0,0 1 0,0-1 0,-1 0 0,1 1 0,-1-1 0,0 0 0,0 0 0,0-4 0,-1-2 0,0-1 0,-1 0 0,0 1 0,-6-17 0,-4-3 0,-2 1 0,0 1 0,-2 0 0,-2 1 0,-20-25 0,-110-109 0,72 81 0,43 44 0,-96-99 0,65 71 0,6 4 0,-126-97 0,180 153 0,-1 0 0,1 0 0,-1 0 0,0 1 0,0-1 0,0 1 0,-9-2 0,13 4 0,1 0 0,-1 0 0,0 0 0,1 0 0,-1 0 0,1 0 0,-1 0 0,0 0 0,1 0 0,-1 0 0,0 0 0,1 0 0,-1 1 0,1-1 0,-1 0 0,0 1 0,1-1 0,-1 0 0,1 1 0,-1-1 0,1 0 0,-1 1 0,1-1 0,-1 2 0,0-1 0,0 1 0,1 0 0,-1-1 0,1 1 0,-1 0 0,1 0 0,0-1 0,0 1 0,0 0 0,0 0 0,0-1 0,0 1 0,1 3 0,1 6 0,1 0 0,0-1 0,1 1 0,0-1 0,1 1 0,0-1 0,0 0 0,12 14 0,62 71 0,-67-83 0,94 96 0,145 115 0,-111-120 0,-70-38 0,-4-8 0,-61-53 0,0 1 0,0 1 0,-1-1 0,0 0 0,0 1 0,-1 0 0,1 0 0,-1 0 0,2 7 0,-1-4 0,0 0 0,1 0 0,8 11 0,-6-12 0,-2-3 0,-1 1 0,0-1 0,0 1 0,-1-1 0,1 1 0,2 7 0,-3-3 0,-1-7 0,-1 0 0,1 0 0,-1 1 0,0-1 0,-1 0 0,2 8 0,-2-10 0,0 1 0,-1 0 0,1 0 0,-1 0 0,1-1 0,-1 1 0,1 0 0,-1-1 0,0 1 0,0-1 0,0 1 0,0-1 0,0 1 0,0-1 0,0 1 0,0-1 0,-3 2 0,-61 54 0,41-38 0,1 1 0,-39 44 0,28-24 0,-2-2 0,-1-1 0,-1-2 0,-83 56 0,32-27 0,-100 63 0,163-113 0,4-3 0,1 1 0,0 1 0,1 1 0,-29 27 0,2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1:53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81,'70'-20,"0"3,140-13,117 16,6 30,-58 23,-48-3,-122-24,255 20,-64-30,-146-4,95 19,9 0,61-31,158-24,-383 27,58-4,58-1,-201 15,40-2,1 3,-1 1,50 8,68 3,187-31,-199 10,-95 7,81-12,-71 5,0 4,115 5,-72 2,791-2,-624 11,19 1,59-11,183-3,-448-2,142 4,67 29,239 14,-381-44,-56-1,113 0,217 4,-216 16,-49-3,518-5,-650-10,1-2,-1-1,0-2,0-1,42-14,-56 15,-1 1,1 1,0 1,-1 0,30 2,-11 0,113-2,133-6,-223 5,-50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0.02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35,'145'-6,"-48"2,5 0,302-4,-205-2,1105 7,-667 5,-493-3,155 3,5 31,18 1,50 2,-160-10,376-3,29-24,-310 2,-279-3,-1 0,36-9,36-3,247-1,-316 12,47-10,7-1,323 0,-401 15,783-11,-777 9,55-1,89-15,-79 8,1 3,120 5,-105 2,736 10,-477-2,440 5,995-14,-1540-5,92 1,256 25,73 1,-620-19,57 10,-63-6,-1-2,49-1,-63-6,0-1,49-14,-48 10,-1 2,53-5,-79 10,18-1,-1 1,1 1,22 3,-35-2,0-1,0 1,0 0,0 1,0-1,-1 1,1 0,-1 0,1 1,-1 0,0 0,-1 0,6 6,22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2.6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15250 175,'-59'-9,"-112"-3,15 3,-101-25,-179-14,127 49,125 1,-620-3,-650 2,1034 29,357-23,-337 1,251-9,27 1,-523-13,88-1,146 8,210-4,-131-3,-1 26,-104 10,-1-24,178 0,123 0,-633 21,-40 17,-6-39,574-14,14 1,-900 2,1061 14,-412-16,-25-2,309 16,143-3,-53-9,-26-2,-33 14,92-10,48 7,-28-2,-360 3,216 5,137-12,50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5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14,'82'0,"1390"22,-1403-19,831 16,-587-41,-63 2,1005 5,-877 17,2446-1,-2485 21,-1 26,-142-19,-162-24,776 90,-772-94,0 0,0-3,45-7,104-34,54-6,-158 35,-13 4,104-3,70 15,-79 0,-52-3,126 3,-235-2,1 1,-1 0,1 0,-1 0,0 0,1 1,-1 0,7 3,-11-4,1-1,0 1,0-1,-1 1,1-1,0 1,-1 0,1-1,-1 1,1 0,-1 0,1-1,-1 1,0 0,1 0,-1 0,0-1,1 1,-1 2,0-2,0 0,-1 0,1 0,0 0,-1 1,1-1,-1 0,1 0,-1 0,1 0,-1 0,0 0,0 0,1 0,-1 0,0 0,0-1,-2 2,-21 16,-1-1,-1-1,-1-2,-30 13,19-10,32-14,-149 65,132-60,0-1,-1-1,0-2,1 0,-30 0,-470-3,255-4,106 3,-163-1,60-16,-173-22,-1-27,-176-20,207 67,95 9,-809-38,-559 50,660 27,526 30,322-32,-14-10,77-9,-327 14,-6-20,268-2,-104 11,229-13,-82-16,105 14,-4-1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34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324 394,'207'5,"25"0,53-11,325 5,-230 22,334 12,-686-32,-1 2,1 0,43 12,-67-14,193 46,78 18,178 27,541 41,-983-132,176 7,-182-8,28-4,-33 4,1 0,-1 0,1 0,-1 0,1 0,-1 0,1 0,-1 0,0-1,1 1,-1 0,1 0,-1-1,0 1,1 0,-1 0,1-1,-1 1,0-1,0 1,1 0,-1-1,0 1,1-1,-1 1,0 0,0-1,0 1,0-1,0 1,1-1,-1 1,0-1,0 1,0-1,0 1,0-1,0 1,0-1,-1 1,1 0,0-1,0 1,0-1,0 1,-1-1,1 1,0-1,0 1,-1-1,0 0,0 0,0 0,0 0,0 0,0 0,0 0,0 0,0 0,0 1,0-1,-1 0,1 1,0-1,-1 1,1-1,0 1,-3-1,-8-3,-256-80,-434-78,625 148,-1 3,0 3,-104 3,-89 20,-451 11,509-26,-810-1,755 17,250-15,-358-1,147-7,104 12,-202 33,320-37,0 0,0 0,0 1,0 0,0 1,0 0,-10 5,16-8,0 1,0 0,0 0,0 0,0 0,0 0,0 0,0 0,1 0,-1 1,0-1,1 0,-1 0,1 1,-1-1,1 0,0 0,-1 3,1-2,0 0,0 1,1-1,-1 0,1 1,-1-1,1 0,0 1,0-1,0 0,0 0,1 0,-1 0,2 2,6 8,0-1,1-1,1 1,0-1,0-1,1 0,17 9,96 46,-57-35,129 38,-147-54,1-3,1-2,74 3,18-15,-41-1,136-4,-168 3,98-22,-105 17,117-7,-79 11,24-6,0-5,173-48,-267 57,0 3,54-5,71 5,-113 6,914-2,-453 4,-498-2,-1 0,1 0,-1-1,1 0,-1-1,1 1,-1-1,0 0,0-1,10-4,-3 1,0 1,0 1,1 0,-1 0,25-1,72-1,-69 5,-15 1,-9 0,0 0,0-1,0-1,25-6,-39 8,0-1,0 0,0 0,0 0,0-1,0 1,-1-1,1 1,0-1,-1 0,1 0,-1 0,0-1,0 1,0 0,0-1,0 1,0-1,0 0,-1 0,0 0,1 1,-1-1,0 0,-1 0,1-1,0 1,-1 0,0 0,1-4,-2-6,-1-1,0 1,-1-1,0 1,-1 0,-1 0,0 1,-11-22,-6-4,-36-48,25 39,14 18,-32-36,47 61,0 0,-1 1,1-1,-1 1,0 0,0 0,0 0,0 1,-10-4,-5 1,-29-5,26 6,-495-55,-2 51,229 18,-156-1,321-13,-641-24,490 9,-134-6,140 22,49 2,-199-17,412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40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1 162,'32'-2,"0"-2,0-1,0-1,44-16,3 1,61-8,1 6,1 6,232 3,425 62,-650-36,-102-8,576 39,-424-38,227-25,139-63,-510 73,1 2,95-1,110 19,-222-8,186 12,718 26,-919-40,0-1,1 0,-1-2,0-1,43-12,-43 10,1 1,0 0,0 2,0 1,34 2,-19 0,536 18,-421-7,168 19,-314-29,0 0,1 1,-1 0,13 5,-19-5,0 0,0-1,0 1,-1 0,1 0,-1 0,1 1,-1-1,0 1,0-1,0 1,0 0,0 0,0 0,1 5,44 133,-27-75,3 4,-6-24,-3 1,12 64,-26-110,0 0,0 1,0-1,0 0,0 0,0 0,0 0,-1 1,1-1,0 0,-1 0,1 0,-1 0,1 0,-1 0,1 0,-1 0,0 0,0 0,1 0,-1 0,0 0,0 0,0-1,0 1,0 0,0-1,0 1,0-1,0 1,0-1,0 1,-2-1,-5 2,0 0,0-1,0 0,-9 0,1 0,-287 52,186-28,-122 9,161-29,0-4,-128-13,203 11,-543-54,473 50,-117-25,-68-33,79 17,-315-49,335 75,-187 1,-6 6,24 1,-290-5,-285 0,599 6,34 0,-186 11,425 2,-46 8,20-2,-103 7,-130 17,288-31,-5-1,1 1,-1 0,1 0,-1 1,1 0,-1 0,1 1,0 0,0 0,0 0,-9 7,15-9,-1-1,0 1,1 0,-1 0,1 0,-1-1,1 1,0 0,-1 0,1 0,0 0,-1 0,1 0,0 0,0-1,0 1,0 0,0 0,0 0,0 0,0 0,0 0,1 0,-1 0,0 0,1 0,-1 0,0-1,1 1,-1 0,1 0,-1 0,1-1,0 1,-1 0,1-1,1 2,3 2,0 1,0-1,0 0,7 3,-11-6,20 11,0-1,1-1,0 0,0-2,45 10,-29-11,0-2,0-1,42-2,165-4,814 1,-828 5,243 2,-2 22,-121-4,125-26,-221-3,1338 4,-1321 5,363 2,-402 6,-94-4,-95-6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 0 0,1 1 0,0-1 0,-1 2 0,13 4 0,43 24 0,-49-23 0,512 301 0,-186-87 0,-164-105 0,242 112 0,-388-213 0,-2 1 0,41 33 0,-6-5 0,-57-40 0,127 77 0,-105-72-1365,-12-10-5461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9:41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1,'551'10,"-47"-8,-257-3,-225 1,299 13,-207-5,140-6,-124-4,2591 2,-2476-11,409 11,-498-11,-38 12,-104-1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1598 0 24575,'-4'1'0,"1"0"0,0-1 0,-1 1 0,1 1 0,0-1 0,0 0 0,0 1 0,0 0 0,0-1 0,0 1 0,-4 4 0,-3 1 0,-206 165 0,87-63 0,-96 52 0,114-86 0,83-53 0,2 0 0,0 1 0,1 2 0,1 1 0,-27 38 0,-88 153 0,82-123 0,-91 153 0,134-227 0,-1-1 0,-1 0 0,0-1 0,-1-1 0,-33 25 0,-105 63 0,136-93 0,-3 2-1365,6-5-5461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24575,'40'16'0,"-1"2"0,-1 2 0,43 29 0,-13-8 0,293 175 0,-15 29 0,-231-152 0,484 355 0,-544-409 0,57 51 0,-46-35 0,231 181-1365,-227-183-5461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 1 24575,'-103'96'0,"22"-21"0,-467 394 0,375-330 0,117-88 0,-68 76 0,68-66 0,-169 176-1365,206-218-5461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24575,'38'33'0,"55"63"0,-36-35 0,19 16 0,4-4 0,3-3 0,108 71 0,-30-40 0,190 128 0,-246-153 0,352 232 0,-220-181-1365,-189-103-5461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 1 24575,'-4'1'0,"-1"0"0,0 1 0,1 0 0,-1-1 0,1 2 0,0-1 0,0 0 0,0 1 0,0 0 0,0 0 0,-6 6 0,3-3 0,-108 101 0,31-26 0,-650 540 0,517-443 0,-63 66 0,251-212 0,27-29 0,-1 1 0,0 0 0,0 0 0,0-1 0,0 0 0,-1 0 0,1 0 0,-1 0 0,0 0 0,1-1 0,-1 1 0,-1-1 0,1 0 0,0 0 0,0-1 0,-9 3 0,-43-1-364,46-3-637,-35 1-5825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35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1146 24575,'17'-1'0,"0"-1"0,-1 0 0,1-2 0,-1 1 0,0-2 0,21-8 0,88-46 0,-122 57 0,104-60 0,14-6 0,-85 51 0,-20 11 0,-1-2 0,0 0 0,0 0 0,23-18 0,-27 17 0,1 1 0,0 0 0,1 1 0,13-5 0,-10 4 0,27-16 0,-39 20 0,1 1 0,0-1 0,-1 0 0,0 0 0,0-1 0,0 1 0,0-1 0,-1 1 0,4-8 0,-3 5 0,0-1 0,-1 0 0,1 0 0,-1 0 0,-1-1 0,0 1 0,0 0 0,-1-1 0,0 1 0,0-1 0,-1 0 0,0 1 0,0-1 0,-1 0 0,-1 1 0,1-1 0,-1 1 0,-5-12 0,-2-7 0,7 20 0,-1 0 0,1 1 0,-1-1 0,0 1 0,-1 0 0,-4-8 0,-11-9 0,11 14 0,0-1 0,-12-21 0,16 25 0,0 1 0,1-1 0,-2 1 0,1 0 0,0 1 0,-1-1 0,0 1 0,0 0 0,-9-5 0,1 1 0,-1 0 0,-27-10 0,19 9 0,1-1 0,0-2 0,-20-14 0,34 23 0,1 1 0,0-1 0,-1 1 0,0 1 0,0-1 0,1 1 0,-12 0 0,3-1 0,-74-10 0,-111 0 0,17-1 0,180 13 0,-32-6 0,33 5 0,0 1 0,0-1 0,0 1 0,0-1 0,0 0 0,0 0 0,1 0 0,-1 0 0,0 0 0,1 0 0,-1 0 0,1 0 0,-1-1 0,-2-2 0,4 3 0,0 1 0,0-1 0,0 1 0,0-1 0,-1 1 0,1-1 0,0 0 0,0 1 0,0-1 0,0 1 0,1-1 0,-1 0 0,0 1 0,0-1 0,0 1 0,0-1 0,1 1 0,-1-1 0,0 1 0,0-1 0,1 1 0,-1-1 0,0 1 0,1-1 0,-1 1 0,1-1 0,-1 1 0,0-1 0,1 1 0,-1 0 0,1-1 0,-1 1 0,1 0 0,-1 0 0,1-1 0,0 1 0,24-11 0,-22 10 0,68-19 0,-54 17 0,-1-1 0,0-1 0,-1 0 0,1-2 0,-1 1 0,18-12 0,13-8 0,-37 22 0,1-1 0,-1-1 0,0 1 0,0-1 0,0-1 0,8-8 0,-5 4 0,-15 19 0,-19 21 0,10-18 0,0-1 0,-18 10 0,-18 16 0,30-21 0,0-2 0,-1-1 0,0 0 0,-1-1 0,-34 13 0,42-20 0,-1 0 0,0 0 0,0-2 0,0 1 0,0-2 0,0 0 0,-24 0 0,37-1 0,0 0 0,0 0 0,0 0 0,0 0 0,0 0 0,0 0 0,0 0 0,0 0 0,0 0 0,0 0 0,1 0 0,-1 0 0,0 0 0,0 0 0,0 0 0,0 0 0,0 0 0,0 0 0,0 1 0,0-1 0,0 0 0,0 0 0,0 0 0,0 0 0,0 0 0,0 0 0,0 0 0,0 0 0,0 0 0,0 0 0,0 0 0,0 0 0,0 1 0,0-1 0,0 0 0,0 0 0,0 0 0,0 0 0,0 0 0,0 0 0,0 0 0,0 0 0,0 0 0,0 0 0,-1 0 0,1 0 0,0 0 0,0 0 0,0 0 0,0 1 0,0-1 0,0 0 0,0 0 0,0 0 0,0 0 0,0 0 0,0 0 0,0 0 0,0 0 0,-1 0 0,1 0 0,0 0 0,0 0 0,0 0 0,0 0 0,0 0 0,0 0 0,0 0 0,9 8 0,20 14 0,-17-14 0,83 79 0,-51-60 0,-34-22 0,0 1 0,16 11 0,-16-8 183,-7-5-404,1-1 0,-1 0 0,1 0-1,0-1 1,0 1 0,5 1 0,-1-1-6605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7.59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1030 24575,'3'2'0,"0"0"0,-1 0 0,1 0 0,0 0 0,-1 0 0,0 1 0,0-1 0,1 1 0,-2-1 0,4 6 0,5 5 0,40 46 0,218 235 0,-261-287 0,0-1 0,0 0 0,1 0 0,0-1 0,0 0 0,0 0 0,12 4 0,-16-7 0,0-1 0,0-1 0,0 1 0,0 0 0,1-1 0,-1 0 0,0 0 0,0 0 0,0 0 0,0-1 0,0 0 0,0 0 0,0 0 0,0 0 0,0 0 0,0-1 0,0 0 0,6-3 0,6-6 0,0 0 0,0 0 0,-1-2 0,15-15 0,48-63 0,-40 46 0,34-39 0,3 4 0,4 2 0,3 5 0,103-72 0,-28 48-617,196-89 0,-116 65 40,274-192 366,-488 296 121,-5 4 185,33-19-1,-47 30-180,0 0-1,1 0 0,0 0 0,-1 0 1,1 1-1,0-1 0,0 1 1,0 1-1,0-1 0,0 1 0,0 0 1,9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1:45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26,'784'18,"-215"-13,-333-7,1921 2,-2092-2,83-15,-83 11,-40 4,35-5,-21 1,1 2,-1 2,54 3,-20 1,-63-2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4:0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1051 24575,'0'-21'0,"1"0"0,0 0 0,2 0 0,0 0 0,11-35 0,-10 45 0,-2-1 0,0 0 0,2-14 0,-4 15 0,2 0 0,0 0 0,3-12 0,-3 19 0,0 0 0,0-1 0,0 1 0,0 0 0,0 1 0,1-1 0,0 0 0,0 1 0,0-1 0,0 1 0,5-4 0,-1 2 0,0 0 0,0 0 0,0 0 0,1 1 0,-1 0 0,1 1 0,0 0 0,1 0 0,-1 1 0,0 0 0,1 0 0,-1 1 0,1 0 0,-1 0 0,17 2 0,176-16 0,-42 1 0,-41 13 0,62-3 0,-157 0 0,0-2 0,0 0 0,0-2 0,-1 0 0,-1-1 0,25-15 0,20-7 0,-34 17 0,-12 7 0,0-2 0,-1 0 0,0-1 0,0-1 0,29-23 0,1-8 0,69-67 0,-102 93 0,-1-1 0,-1 0 0,0-1 0,-1-1 0,-2 0 0,0 0 0,15-37 0,-23 49 0,1-4 0,0 1 0,0-1 0,-1 0 0,-1 0 0,0 0 0,1-18 0,-3 8 0,-1 25 0,1 36 0,0 230 0,1-262 0,0-1 0,1-1 0,0 1 0,1 0 0,-1 0 0,1-1 0,1 1 0,-1-1 0,1 0 0,0 0 0,10 10 0,6 12 0,-18-24 0,1 0 0,0-1 0,1 1 0,-1-1 0,0 0 0,1 0 0,0 0 0,0-1 0,0 1 0,6 2 0,46 17 0,-35-15 0,-5-2 0,1 0 0,-1-2 0,1 0 0,28 2 0,69-6 0,-46 0 0,272 10 0,-288-8 0,-32-1 0,-1 0 0,1 1 0,0 1 0,34 9 0,67 28 0,-51-15 0,100 21 0,-139-44 0,-25-1 0,1 0 0,-1 0 0,0 1 0,12 2 0,-17-3 0,0 1 0,1-1 0,-1 1 0,0-1 0,0 1 0,1 0 0,-1-1 0,0 1 0,0 0 0,0 0 0,0 0 0,0 0 0,0 0 0,0 0 0,0 0 0,-1 0 0,1 1 0,0-1 0,-1 0 0,1 0 0,0 0 0,-1 1 0,0-1 0,1 0 0,-1 1 0,0 1 0,3 31 70,-2-1 0,-3 37 0,0-1-1645,2-60-5251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6.1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 241,'30'-6,"-6"-1,85-5,214 3,-243 9,682 17,-653-15,-25-1,115 16,44 25,348 44,-583-85,2 0,0-1,0 0,17-1,-24 0,-1 1,1-1,0 0,-1 0,1 0,-1 0,1 0,-1-1,1 1,-1-1,0 1,0-1,0 0,0 0,0 0,0 0,2-4,3-4,1 0,0 0,1 0,0 1,1 0,17-12,-27 21,1-1,0 0,0 1,-1-1,1 1,-1-1,1 0,0 1,-1-1,1 0,-1 0,0 0,1 1,-1-1,0 0,1 0,-1 0,0 0,0 1,0-1,0 0,1 0,-1 0,-1-2,1 1,-1-1,0 0,0 1,0-1,0 1,0-1,0 1,-3-4,-5-5,1 0,-18-14,22 21,-6-6,-13-13,-31-22,46 39,0 0,-1 1,1 0,-1 0,0 1,-1 0,1 1,-13-3,-73-11,0 4,-141-1,-798 14,821 16,84-3,75-9,-194 8,204-10,-44 7,-39 2,-949-12,862 14,208-13,-137 9,140-8,0-1,0 1,0 0,0 0,0 1,0-1,0 0,0 1,0 0,-3 3,-28 25,15-12,2-4,12-11,0 1,0 0,0 0,0 0,1 1,-7 9,11-13,-1-1,1 1,0-1,0 1,0-1,-1 1,1-1,0 1,0-1,0 1,0-1,0 1,0-1,0 1,0-1,0 1,1-1,-1 1,0-1,0 1,0-1,1 1,-1-1,0 1,0-1,1 0,-1 1,0-1,1 1,-1-1,0 0,1 1,-1-1,1 0,-1 1,1-1,-1 0,1 0,-1 0,1 1,-1-1,1 0,25 7,-23-7,29 5,1-1,0-2,54-4,100-20,131-18,-308 38,147-16,282 14,-300 4,-137 0,0 0,-1 0,1 0,-1 0,1 0,-1 0,1 0,0 1,-1-1,1 0,-1 1,1-1,-1 1,0 0,1 0,-1-1,0 1,1 0,-1 0,0 0,0 0,0 1,0-1,2 3,-3-3,1 1,-1 0,0 0,1 0,-1 0,0 0,0 0,-1 0,1 0,0 0,-1 0,1 0,-1 0,0 0,1 0,-1 0,0-1,0 1,-2 3,-7 6,0 1,0-2,-1 1,0-1,0-1,-1 0,-1-1,0 0,-23 10,25-14,-1 0,0-2,1 1,-1-2,0 1,0-2,0 1,0-2,-15-1,-30 0,-37 12,67-6,0-1,0-1,-47-2,-201-31,-187-15,403 45,36 1,0 0,-39-8,29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4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47.jpg"/><Relationship Id="rId3" Type="http://schemas.openxmlformats.org/officeDocument/2006/relationships/image" Target="../media/image43.png"/><Relationship Id="rId7" Type="http://schemas.openxmlformats.org/officeDocument/2006/relationships/customXml" Target="../ink/ink19.xml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45.png"/><Relationship Id="rId5" Type="http://schemas.openxmlformats.org/officeDocument/2006/relationships/customXml" Target="../ink/ink18.xml"/><Relationship Id="rId10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2.png"/><Relationship Id="rId14" Type="http://schemas.openxmlformats.org/officeDocument/2006/relationships/customXml" Target="../ink/ink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29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32.xml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customXml" Target="../ink/ink3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customXml" Target="../ink/ink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0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725915" y="355197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Shellcode, Bypassing Countermeasures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152400" y="337328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some wiggle room with our guess,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14:cNvPr>
              <p14:cNvContentPartPr/>
              <p14:nvPr/>
            </p14:nvContentPartPr>
            <p14:xfrm>
              <a:off x="511084" y="1996906"/>
              <a:ext cx="1511640" cy="13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084" y="1925266"/>
                <a:ext cx="158328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1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662616" y="4481359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6400800" y="41200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0367" y="3221085"/>
            <a:ext cx="1068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some wiggle room with where we place our malicious code,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14:cNvPr>
              <p14:cNvContentPartPr/>
              <p14:nvPr/>
            </p14:nvContentPartPr>
            <p14:xfrm>
              <a:off x="485524" y="1220026"/>
              <a:ext cx="1107720" cy="9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84" y="1148026"/>
                <a:ext cx="11793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0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7293916" y="4477115"/>
            <a:ext cx="1464176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6717641" y="5039117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7071036" y="41709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327098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cant go too far, otherwise it will not be read by </a:t>
            </a:r>
            <a:r>
              <a:rPr lang="en-US" dirty="0" err="1"/>
              <a:t>badfile</a:t>
            </a:r>
            <a:r>
              <a:rPr lang="en-US" dirty="0"/>
              <a:t> (the vulnerable program only reads up to 517 bytes)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payload got cut off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8524A-FB35-5762-68C2-0E24D4C409B3}"/>
              </a:ext>
            </a:extLst>
          </p:cNvPr>
          <p:cNvSpPr/>
          <p:nvPr/>
        </p:nvSpPr>
        <p:spPr>
          <a:xfrm>
            <a:off x="8758092" y="4477115"/>
            <a:ext cx="321984" cy="1229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FBC83-15E7-7871-BEAF-B33FB1A56AD1}"/>
              </a:ext>
            </a:extLst>
          </p:cNvPr>
          <p:cNvCxnSpPr/>
          <p:nvPr/>
        </p:nvCxnSpPr>
        <p:spPr>
          <a:xfrm flipH="1" flipV="1">
            <a:off x="8915400" y="5257800"/>
            <a:ext cx="685800" cy="44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58E70-5029-2A6A-0000-CC3691FBE62D}"/>
              </a:ext>
            </a:extLst>
          </p:cNvPr>
          <p:cNvSpPr txBox="1"/>
          <p:nvPr/>
        </p:nvSpPr>
        <p:spPr>
          <a:xfrm>
            <a:off x="9624775" y="5361316"/>
            <a:ext cx="193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code that will not be read in by </a:t>
            </a:r>
            <a:r>
              <a:rPr lang="en-US" dirty="0" err="1"/>
              <a:t>badfile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14:cNvPr>
              <p14:cNvContentPartPr/>
              <p14:nvPr/>
            </p14:nvContentPartPr>
            <p14:xfrm>
              <a:off x="481204" y="1259422"/>
              <a:ext cx="1112400" cy="2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04" y="1187422"/>
                <a:ext cx="118404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our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14:cNvPr>
              <p14:cNvContentPartPr/>
              <p14:nvPr/>
            </p14:nvContentPartPr>
            <p14:xfrm>
              <a:off x="2091484" y="3942502"/>
              <a:ext cx="8307720" cy="759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2484" y="3933862"/>
                <a:ext cx="8325360" cy="7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14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the correct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631008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2"/>
                <a:ext cx="632772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6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might hit somewhere in the middle of our malicious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1066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start of malicious code is never executed (and thus errors will occur)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5055476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7"/>
                <a:ext cx="5073116" cy="690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07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452375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</a:t>
            </a:r>
            <a:r>
              <a:rPr lang="en-US" b="1" dirty="0"/>
              <a:t>exactly correct </a:t>
            </a:r>
            <a:r>
              <a:rPr lang="en-US" dirty="0"/>
              <a:t>with the location of the 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return address is invalid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068322" y="4461363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796650" y="41612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1493779" y="3904631"/>
              <a:ext cx="2875834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780" y="3895636"/>
                <a:ext cx="2893473" cy="69011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FAA79C3-04B2-A638-B48C-2E0D093EA557}"/>
              </a:ext>
            </a:extLst>
          </p:cNvPr>
          <p:cNvSpPr/>
          <p:nvPr/>
        </p:nvSpPr>
        <p:spPr>
          <a:xfrm>
            <a:off x="1373646" y="2133600"/>
            <a:ext cx="304800" cy="227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1A116-CB00-A43E-124C-8F61AB269C44}"/>
              </a:ext>
            </a:extLst>
          </p:cNvPr>
          <p:cNvSpPr txBox="1"/>
          <p:nvPr/>
        </p:nvSpPr>
        <p:spPr>
          <a:xfrm>
            <a:off x="1280008" y="21336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6205F-A70C-2987-38BB-E0688A3E415F}"/>
              </a:ext>
            </a:extLst>
          </p:cNvPr>
          <p:cNvSpPr/>
          <p:nvPr/>
        </p:nvSpPr>
        <p:spPr>
          <a:xfrm>
            <a:off x="1419120" y="4451550"/>
            <a:ext cx="828814" cy="123140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1F633-3946-9BC0-C6A5-41CE151DA876}"/>
              </a:ext>
            </a:extLst>
          </p:cNvPr>
          <p:cNvSpPr txBox="1"/>
          <p:nvPr/>
        </p:nvSpPr>
        <p:spPr>
          <a:xfrm>
            <a:off x="2166674" y="5026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AB4D-3250-D3CE-FA19-4892BF4D940B}"/>
              </a:ext>
            </a:extLst>
          </p:cNvPr>
          <p:cNvSpPr txBox="1"/>
          <p:nvPr/>
        </p:nvSpPr>
        <p:spPr>
          <a:xfrm>
            <a:off x="1837324" y="503747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678DA-7C88-F958-47CA-FAB1C2F1CC79}"/>
              </a:ext>
            </a:extLst>
          </p:cNvPr>
          <p:cNvSpPr/>
          <p:nvPr/>
        </p:nvSpPr>
        <p:spPr>
          <a:xfrm>
            <a:off x="8153400" y="1828800"/>
            <a:ext cx="762000" cy="749598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29DC9-3E9C-EA50-356C-72E735BC6D4D}"/>
              </a:ext>
            </a:extLst>
          </p:cNvPr>
          <p:cNvSpPr txBox="1"/>
          <p:nvPr/>
        </p:nvSpPr>
        <p:spPr>
          <a:xfrm>
            <a:off x="8970340" y="200838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true return address location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C0E27-00F4-A5C5-0CBC-B4A2BF7FB7CA}"/>
              </a:ext>
            </a:extLst>
          </p:cNvPr>
          <p:cNvSpPr/>
          <p:nvPr/>
        </p:nvSpPr>
        <p:spPr>
          <a:xfrm>
            <a:off x="8098209" y="2864374"/>
            <a:ext cx="762000" cy="1219199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3AA7F-1576-2CB5-3620-DDA37FBBAA3C}"/>
              </a:ext>
            </a:extLst>
          </p:cNvPr>
          <p:cNvSpPr/>
          <p:nvPr/>
        </p:nvSpPr>
        <p:spPr>
          <a:xfrm>
            <a:off x="8148759" y="2888001"/>
            <a:ext cx="309441" cy="1172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0E186-3116-7774-FEED-C7CB63F17C2B}"/>
              </a:ext>
            </a:extLst>
          </p:cNvPr>
          <p:cNvSpPr/>
          <p:nvPr/>
        </p:nvSpPr>
        <p:spPr>
          <a:xfrm>
            <a:off x="8465971" y="2902511"/>
            <a:ext cx="373229" cy="1172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02B53-0D4A-885E-8188-2858E23986F4}"/>
              </a:ext>
            </a:extLst>
          </p:cNvPr>
          <p:cNvSpPr txBox="1"/>
          <p:nvPr/>
        </p:nvSpPr>
        <p:spPr>
          <a:xfrm>
            <a:off x="9296400" y="310612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return address </a:t>
            </a:r>
            <a:r>
              <a:rPr lang="en-US" dirty="0">
                <a:sym typeface="Wingdings" panose="05000000000000000000" pitchFamily="2" charset="2"/>
              </a:rPr>
              <a:t>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0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738664"/>
          </a:xfrm>
        </p:spPr>
        <p:txBody>
          <a:bodyPr/>
          <a:lstStyle/>
          <a:p>
            <a:r>
              <a:rPr lang="en-US" dirty="0"/>
              <a:t>Conducting our first Buffer Overflow Attack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D4135-F780-27EC-076F-E3A5F9843823}"/>
              </a:ext>
            </a:extLst>
          </p:cNvPr>
          <p:cNvSpPr txBox="1"/>
          <p:nvPr/>
        </p:nvSpPr>
        <p:spPr>
          <a:xfrm>
            <a:off x="152400" y="762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Turn off countermeasures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D532-8D44-7302-8D8D-15AC2C387E29}"/>
              </a:ext>
            </a:extLst>
          </p:cNvPr>
          <p:cNvSpPr txBox="1"/>
          <p:nvPr/>
        </p:nvSpPr>
        <p:spPr>
          <a:xfrm>
            <a:off x="76200" y="32004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Get offset (step 1) from GDB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272E9-9956-DD2F-0DF1-D35F6CC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5105400" cy="1566430"/>
          </a:xfrm>
          <a:prstGeom prst="rect">
            <a:avLst/>
          </a:prstGeom>
        </p:spPr>
      </p:pic>
      <p:sp>
        <p:nvSpPr>
          <p:cNvPr id="37" name="object 7">
            <a:extLst>
              <a:ext uri="{FF2B5EF4-FFF2-40B4-BE49-F238E27FC236}">
                <a16:creationId xmlns:a16="http://schemas.microsoft.com/office/drawing/2014/main" id="{D0E17642-1C10-474A-5EA2-6527ED2413F6}"/>
              </a:ext>
            </a:extLst>
          </p:cNvPr>
          <p:cNvSpPr txBox="1"/>
          <p:nvPr/>
        </p:nvSpPr>
        <p:spPr>
          <a:xfrm>
            <a:off x="300262" y="1334179"/>
            <a:ext cx="5760085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ASLR!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sysctl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kernel.randomize_va_space=0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68666006-8AE9-9A81-B946-F09E75E7CC03}"/>
              </a:ext>
            </a:extLst>
          </p:cNvPr>
          <p:cNvSpPr txBox="1"/>
          <p:nvPr/>
        </p:nvSpPr>
        <p:spPr>
          <a:xfrm>
            <a:off x="300262" y="2157698"/>
            <a:ext cx="525526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2C36C-E3B3-C0BF-D666-0F2DA59F1565}"/>
              </a:ext>
            </a:extLst>
          </p:cNvPr>
          <p:cNvSpPr txBox="1"/>
          <p:nvPr/>
        </p:nvSpPr>
        <p:spPr>
          <a:xfrm>
            <a:off x="300262" y="5367574"/>
            <a:ext cx="410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(Your addresses might slightly be different, but your offset should still be 108)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588BE-A505-EA52-B515-77A136371A4E}"/>
              </a:ext>
            </a:extLst>
          </p:cNvPr>
          <p:cNvSpPr txBox="1"/>
          <p:nvPr/>
        </p:nvSpPr>
        <p:spPr>
          <a:xfrm>
            <a:off x="7162800" y="66257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Update values in exploit.py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3BB5042-D3E4-5DE7-DD32-97B1BA5A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26" y="1131332"/>
            <a:ext cx="5813974" cy="1893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14:cNvPr>
              <p14:cNvContentPartPr/>
              <p14:nvPr/>
            </p14:nvContentPartPr>
            <p14:xfrm>
              <a:off x="6246757" y="1435310"/>
              <a:ext cx="939600" cy="18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2757" y="1327310"/>
                <a:ext cx="1047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14:cNvPr>
              <p14:cNvContentPartPr/>
              <p14:nvPr/>
            </p14:nvContentPartPr>
            <p14:xfrm>
              <a:off x="6221197" y="2076110"/>
              <a:ext cx="1836720" cy="3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7197" y="1968470"/>
                <a:ext cx="1944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14:cNvPr>
              <p14:cNvContentPartPr/>
              <p14:nvPr/>
            </p14:nvContentPartPr>
            <p14:xfrm>
              <a:off x="6203197" y="2221550"/>
              <a:ext cx="1428120" cy="9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9557" y="2113910"/>
                <a:ext cx="15357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4328E6-E327-4596-3268-1248C3FF9AC0}"/>
              </a:ext>
            </a:extLst>
          </p:cNvPr>
          <p:cNvSpPr txBox="1"/>
          <p:nvPr/>
        </p:nvSpPr>
        <p:spPr>
          <a:xfrm>
            <a:off x="6029520" y="331610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./exploit.py </a:t>
            </a:r>
            <a:r>
              <a:rPr lang="en-US" dirty="0"/>
              <a:t>to fill contents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1ACBFF4-A4CD-B83D-D0D0-692EF03D07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485" y="3657600"/>
            <a:ext cx="5419725" cy="5524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6A6719-EC31-019C-7DA1-403AB3C4DC25}"/>
              </a:ext>
            </a:extLst>
          </p:cNvPr>
          <p:cNvSpPr txBox="1"/>
          <p:nvPr/>
        </p:nvSpPr>
        <p:spPr>
          <a:xfrm>
            <a:off x="6203197" y="4566175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Run the vulnerable program </a:t>
            </a:r>
          </a:p>
          <a:p>
            <a:endParaRPr lang="en-US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8185A2-1536-0F00-3817-5ACA0222A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8804" y="5136660"/>
            <a:ext cx="4992493" cy="873686"/>
          </a:xfrm>
          <a:prstGeom prst="rect">
            <a:avLst/>
          </a:prstGeom>
        </p:spPr>
      </p:pic>
      <p:pic>
        <p:nvPicPr>
          <p:cNvPr id="54" name="object 16">
            <a:extLst>
              <a:ext uri="{FF2B5EF4-FFF2-40B4-BE49-F238E27FC236}">
                <a16:creationId xmlns:a16="http://schemas.microsoft.com/office/drawing/2014/main" id="{8C692B11-96E4-BDC2-030B-8568771ECE5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85276" y="5785103"/>
            <a:ext cx="612648" cy="6126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A2B4C41-1274-BE44-8B87-A71C47A19E28}"/>
              </a:ext>
            </a:extLst>
          </p:cNvPr>
          <p:cNvSpPr txBox="1"/>
          <p:nvPr/>
        </p:nvSpPr>
        <p:spPr>
          <a:xfrm>
            <a:off x="6885611" y="5914136"/>
            <a:ext cx="61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SHELL!!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97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F03D166-6A3C-861B-0E7C-CE28955C4C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6010275" cy="181965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5FC3F959-F976-149A-A7A0-2FD5E2AFC803}"/>
              </a:ext>
            </a:extLst>
          </p:cNvPr>
          <p:cNvSpPr txBox="1"/>
          <p:nvPr/>
        </p:nvSpPr>
        <p:spPr>
          <a:xfrm>
            <a:off x="7263510" y="1856359"/>
            <a:ext cx="3414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 we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executing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does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10" dirty="0">
                <a:latin typeface="Arial"/>
                <a:cs typeface="Arial"/>
              </a:rPr>
              <a:t> mean?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17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8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228600" y="2262228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2 (Shellshock) due on </a:t>
            </a:r>
            <a:r>
              <a:rPr lang="en-US" sz="2400" b="1" dirty="0"/>
              <a:t>Sunday</a:t>
            </a:r>
            <a:r>
              <a:rPr lang="en-US" sz="2400" dirty="0"/>
              <a:t> 2/19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instructions for task 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304800" y="3657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will be posted sometime in the next few days. Won’t be due until March 4th</a:t>
            </a:r>
          </a:p>
        </p:txBody>
      </p:sp>
      <p:pic>
        <p:nvPicPr>
          <p:cNvPr id="1026" name="Picture 2" descr="Cowabunga indeed. : r/ProgrammerHumor">
            <a:extLst>
              <a:ext uri="{FF2B5EF4-FFF2-40B4-BE49-F238E27FC236}">
                <a16:creationId xmlns:a16="http://schemas.microsoft.com/office/drawing/2014/main" id="{84008994-676E-35E7-DA95-F731DE4D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4618"/>
            <a:ext cx="4531499" cy="5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41B24F-7C51-647A-8534-075B5DD9E5EF}"/>
              </a:ext>
            </a:extLst>
          </p:cNvPr>
          <p:cNvSpPr txBox="1"/>
          <p:nvPr/>
        </p:nvSpPr>
        <p:spPr>
          <a:xfrm>
            <a:off x="281907" y="1190810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class on Monday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CAB15-A867-187B-0DC6-4667339A46CE}"/>
              </a:ext>
            </a:extLst>
          </p:cNvPr>
          <p:cNvSpPr txBox="1"/>
          <p:nvPr/>
        </p:nvSpPr>
        <p:spPr>
          <a:xfrm>
            <a:off x="381000" y="5121897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Have a good weekend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1C10-3E43-3E21-D768-3EE8BB7DA203}"/>
              </a:ext>
            </a:extLst>
          </p:cNvPr>
          <p:cNvSpPr txBox="1"/>
          <p:nvPr/>
        </p:nvSpPr>
        <p:spPr>
          <a:xfrm>
            <a:off x="3200400" y="5334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(Run demo)</a:t>
            </a:r>
          </a:p>
        </p:txBody>
      </p:sp>
    </p:spTree>
    <p:extLst>
      <p:ext uri="{BB962C8B-B14F-4D97-AF65-F5344CB8AC3E}">
        <p14:creationId xmlns:p14="http://schemas.microsoft.com/office/powerpoint/2010/main" val="30197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</p:spTree>
    <p:extLst>
      <p:ext uri="{BB962C8B-B14F-4D97-AF65-F5344CB8AC3E}">
        <p14:creationId xmlns:p14="http://schemas.microsoft.com/office/powerpoint/2010/main" val="170137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828D6-99E7-3AB2-AD33-5BA7C5A59853}"/>
              </a:ext>
            </a:extLst>
          </p:cNvPr>
          <p:cNvSpPr txBox="1"/>
          <p:nvPr/>
        </p:nvSpPr>
        <p:spPr>
          <a:xfrm>
            <a:off x="152400" y="457119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(When compiled, this program is about 15,000 bytes in size)</a:t>
            </a:r>
          </a:p>
          <a:p>
            <a:r>
              <a:rPr lang="en-US" dirty="0"/>
              <a:t>Bad!!!</a:t>
            </a:r>
          </a:p>
        </p:txBody>
      </p:sp>
    </p:spTree>
    <p:extLst>
      <p:ext uri="{BB962C8B-B14F-4D97-AF65-F5344CB8AC3E}">
        <p14:creationId xmlns:p14="http://schemas.microsoft.com/office/powerpoint/2010/main" val="321289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85800"/>
            <a:ext cx="3352800" cy="1627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CD1289-17EE-967F-7923-8747D4F6FE75}"/>
              </a:ext>
            </a:extLst>
          </p:cNvPr>
          <p:cNvSpPr txBox="1"/>
          <p:nvPr/>
        </p:nvSpPr>
        <p:spPr>
          <a:xfrm>
            <a:off x="4267200" y="807118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Shellcode</a:t>
            </a:r>
            <a:r>
              <a:rPr lang="en-US" sz="2800" dirty="0"/>
              <a:t> is a compact, minimal set of binary instructions to do some malicious task</a:t>
            </a:r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BF1ACEBE-AC5E-10AD-F1F1-73802159EA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1285" y="3784200"/>
            <a:ext cx="6010275" cy="1819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14:cNvPr>
              <p14:cNvContentPartPr/>
              <p14:nvPr/>
            </p14:nvContentPartPr>
            <p14:xfrm>
              <a:off x="1798368" y="2389666"/>
              <a:ext cx="1586160" cy="258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9728" y="2381026"/>
                <a:ext cx="1603800" cy="2602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F78F1D-63A1-0948-3957-437325360057}"/>
              </a:ext>
            </a:extLst>
          </p:cNvPr>
          <p:cNvSpPr txBox="1"/>
          <p:nvPr/>
        </p:nvSpPr>
        <p:spPr>
          <a:xfrm>
            <a:off x="3581400" y="571498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MUCH</a:t>
            </a:r>
            <a:r>
              <a:rPr lang="en-US" dirty="0"/>
              <a:t> smaller in size, and it still does the exact same thing!!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F878E-B69B-7D6A-5724-04F9873A1A7F}"/>
              </a:ext>
            </a:extLst>
          </p:cNvPr>
          <p:cNvSpPr txBox="1"/>
          <p:nvPr/>
        </p:nvSpPr>
        <p:spPr>
          <a:xfrm>
            <a:off x="4263930" y="2438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times in our payloads, we might not be able to fit an entire compiled program, so we have to write it to be much more compact</a:t>
            </a:r>
          </a:p>
        </p:txBody>
      </p:sp>
    </p:spTree>
    <p:extLst>
      <p:ext uri="{BB962C8B-B14F-4D97-AF65-F5344CB8AC3E}">
        <p14:creationId xmlns:p14="http://schemas.microsoft.com/office/powerpoint/2010/main" val="162015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CA93E9CE-0C38-654B-2C7D-DF0D1BF3B602}"/>
              </a:ext>
            </a:extLst>
          </p:cNvPr>
          <p:cNvSpPr txBox="1"/>
          <p:nvPr/>
        </p:nvSpPr>
        <p:spPr>
          <a:xfrm>
            <a:off x="6785229" y="300685"/>
            <a:ext cx="336613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83185" marR="355600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A6B80EEA-1F81-989C-01E3-9FC5BE2E36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661" y="1888599"/>
            <a:ext cx="3149600" cy="4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11FFB55-DF18-C64B-8E45-E449D27B20EC}"/>
              </a:ext>
            </a:extLst>
          </p:cNvPr>
          <p:cNvSpPr txBox="1"/>
          <p:nvPr/>
        </p:nvSpPr>
        <p:spPr>
          <a:xfrm>
            <a:off x="5396229" y="1097407"/>
            <a:ext cx="588137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00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1700530" marR="1253490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Goal: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assembly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loading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correct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72DF267-74EF-6986-1873-4B802A2A5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EFD4EEF1-FF3D-2129-5DDD-D0FAB739F6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6894520-1518-CC58-9C69-7B86FE32391A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1B0762A-5085-9132-BE2B-93AF244265D2}"/>
              </a:ext>
            </a:extLst>
          </p:cNvPr>
          <p:cNvSpPr txBox="1"/>
          <p:nvPr/>
        </p:nvSpPr>
        <p:spPr>
          <a:xfrm>
            <a:off x="5413375" y="1368297"/>
            <a:ext cx="506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95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BC71F76-B12B-E159-9252-EC6A4D210061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50020F54-E787-600B-6525-88E3DB3DEB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EF666B12-F18B-2032-DC84-6AABC01C67FF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C7AE3BF-5632-1D7E-6F34-B2386B04BED5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5D94E43-B709-AECA-46B8-03794F33A197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4993B84E-A3B6-C47F-5471-4BFEAA803274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92B99175-FF48-DE19-E0D3-F78743810B49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B9ABAD1-FCF7-3560-8A77-D2F06F79E61E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79AE5D3-7243-F6A1-25A9-8F3DB9541291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54685EB6-97D8-585B-4974-63004963D967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7E537FAA-960E-BA70-5F36-CF1510054B5E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D5CF495-AF7A-AC29-1E22-B4E9A12FFA2A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5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FB09E6-CC10-365F-1F6C-D4990F8F8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1DB70F8-14F7-8862-66E9-88ADC0D7E5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4EDC113-ECED-0380-D760-DBFDC01A38C2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6B5996-A1B9-F2A0-0791-BFA8126CC577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7F7C1F7-90DF-0B47-730C-E21F175204FB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F5EF65C-FCFA-BF47-05E4-9CE4A324DAE0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028DFC69-3522-1EBA-03CF-2A6414F9E92D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68B8F0DD-6A1E-F007-0978-C726854DDCC0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2857BF09-391C-31DA-D8E3-D01670632D65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71FA9524-B2CE-1263-7BE5-84E90DF979A3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C14CB5E1-D6D9-C122-2345-3E3429772172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1510C0-D403-13FB-AAC6-0EE4033C2CC8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C3C607A6-D197-95CB-43C4-FDDDF6F9ABBA}"/>
              </a:ext>
            </a:extLst>
          </p:cNvPr>
          <p:cNvSpPr txBox="1"/>
          <p:nvPr/>
        </p:nvSpPr>
        <p:spPr>
          <a:xfrm>
            <a:off x="5141721" y="5881522"/>
            <a:ext cx="337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syscall!!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20" dirty="0">
                <a:latin typeface="Arial"/>
                <a:cs typeface="Arial"/>
              </a:rPr>
              <a:t> 0x80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2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-6350" y="838200"/>
            <a:ext cx="12204700" cy="6026150"/>
            <a:chOff x="-6350" y="838200"/>
            <a:chExt cx="12204700" cy="6026150"/>
          </a:xfrm>
        </p:grpSpPr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F333815E-45F8-4BA2-D6C9-6DACC74AF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1580879"/>
              <a:ext cx="5822548" cy="487021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99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EB14C0A-811E-66A2-3315-2304ECF94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DB67227-F86B-23B5-EA3E-ED17DAA4FB0A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A0A1174-C860-53B3-FC9B-530BFFBA4CCF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5">
            <a:extLst>
              <a:ext uri="{FF2B5EF4-FFF2-40B4-BE49-F238E27FC236}">
                <a16:creationId xmlns:a16="http://schemas.microsoft.com/office/drawing/2014/main" id="{5F3BCCD4-94A8-ECF5-F7DD-66C1CEAE3C52}"/>
              </a:ext>
            </a:extLst>
          </p:cNvPr>
          <p:cNvGrpSpPr/>
          <p:nvPr/>
        </p:nvGrpSpPr>
        <p:grpSpPr>
          <a:xfrm>
            <a:off x="4560061" y="673862"/>
            <a:ext cx="3378200" cy="1183640"/>
            <a:chOff x="4560061" y="673862"/>
            <a:chExt cx="3378200" cy="118364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D126FDC-000B-5DEF-C202-6C3A38A796B9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799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799" y="1158239"/>
                  </a:lnTo>
                  <a:lnTo>
                    <a:pt x="33527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465B39B9-1574-F84B-3C4C-B29D392B245B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799" y="1158239"/>
                  </a:lnTo>
                  <a:lnTo>
                    <a:pt x="3352799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48CD3357-FE05-1994-A6BF-B181CFE16CF4}"/>
              </a:ext>
            </a:extLst>
          </p:cNvPr>
          <p:cNvSpPr txBox="1"/>
          <p:nvPr/>
        </p:nvSpPr>
        <p:spPr>
          <a:xfrm>
            <a:off x="4572761" y="686562"/>
            <a:ext cx="3352800" cy="11582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  <a:spcBef>
                <a:spcPts val="1285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9">
            <a:extLst>
              <a:ext uri="{FF2B5EF4-FFF2-40B4-BE49-F238E27FC236}">
                <a16:creationId xmlns:a16="http://schemas.microsoft.com/office/drawing/2014/main" id="{96A0E4D5-28D2-21BE-C289-601E0D6F8B49}"/>
              </a:ext>
            </a:extLst>
          </p:cNvPr>
          <p:cNvGrpSpPr/>
          <p:nvPr/>
        </p:nvGrpSpPr>
        <p:grpSpPr>
          <a:xfrm>
            <a:off x="4524755" y="1796783"/>
            <a:ext cx="3442970" cy="561340"/>
            <a:chOff x="4524755" y="1796783"/>
            <a:chExt cx="3442970" cy="561340"/>
          </a:xfrm>
        </p:grpSpPr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3F7CECCA-ED84-4FD4-101A-6E96715231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5" y="1816633"/>
              <a:ext cx="3442715" cy="455650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FAB7D6A2-5C49-852F-AE86-33E852D867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063" y="1796783"/>
              <a:ext cx="797064" cy="560844"/>
            </a:xfrm>
            <a:prstGeom prst="rect">
              <a:avLst/>
            </a:prstGeom>
          </p:spPr>
        </p:pic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6E480D97-3D44-3FBA-AF27-33B5088B7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844040"/>
              <a:ext cx="3352800" cy="365760"/>
            </a:xfrm>
            <a:prstGeom prst="rect">
              <a:avLst/>
            </a:prstGeom>
          </p:spPr>
        </p:pic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64DBF0FA-75D7-A6B5-7ED4-DE04B5F91133}"/>
                </a:ext>
              </a:extLst>
            </p:cNvPr>
            <p:cNvSpPr/>
            <p:nvPr/>
          </p:nvSpPr>
          <p:spPr>
            <a:xfrm>
              <a:off x="4571999" y="1844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4">
            <a:extLst>
              <a:ext uri="{FF2B5EF4-FFF2-40B4-BE49-F238E27FC236}">
                <a16:creationId xmlns:a16="http://schemas.microsoft.com/office/drawing/2014/main" id="{8783DF23-3A6C-2144-0762-D9198BDAF3BD}"/>
              </a:ext>
            </a:extLst>
          </p:cNvPr>
          <p:cNvSpPr txBox="1"/>
          <p:nvPr/>
        </p:nvSpPr>
        <p:spPr>
          <a:xfrm>
            <a:off x="4577524" y="1861515"/>
            <a:ext cx="3343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C1A6A5BA-0FC8-7697-64FD-004CE2BFBCA0}"/>
              </a:ext>
            </a:extLst>
          </p:cNvPr>
          <p:cNvSpPr/>
          <p:nvPr/>
        </p:nvSpPr>
        <p:spPr>
          <a:xfrm>
            <a:off x="4572761" y="22258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799" y="457200"/>
                </a:lnTo>
                <a:lnTo>
                  <a:pt x="33527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BF7E7B7C-B7AB-CDB4-21A1-EBA6E84CAB5D}"/>
              </a:ext>
            </a:extLst>
          </p:cNvPr>
          <p:cNvSpPr txBox="1"/>
          <p:nvPr/>
        </p:nvSpPr>
        <p:spPr>
          <a:xfrm>
            <a:off x="4585461" y="22385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17">
            <a:extLst>
              <a:ext uri="{FF2B5EF4-FFF2-40B4-BE49-F238E27FC236}">
                <a16:creationId xmlns:a16="http://schemas.microsoft.com/office/drawing/2014/main" id="{1BEC6DF1-EF2F-F447-2451-E8C6408D2127}"/>
              </a:ext>
            </a:extLst>
          </p:cNvPr>
          <p:cNvGrpSpPr/>
          <p:nvPr/>
        </p:nvGrpSpPr>
        <p:grpSpPr>
          <a:xfrm>
            <a:off x="4524755" y="2660904"/>
            <a:ext cx="3442970" cy="2620010"/>
            <a:chOff x="4524755" y="2660904"/>
            <a:chExt cx="3442970" cy="2620010"/>
          </a:xfrm>
        </p:grpSpPr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22DDCA7F-DAD7-5702-0556-A54B4DEA47F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755" y="2660904"/>
              <a:ext cx="3442715" cy="2619756"/>
            </a:xfrm>
            <a:prstGeom prst="rect">
              <a:avLst/>
            </a:prstGeom>
          </p:spPr>
        </p:pic>
        <p:pic>
          <p:nvPicPr>
            <p:cNvPr id="34" name="object 19">
              <a:extLst>
                <a:ext uri="{FF2B5EF4-FFF2-40B4-BE49-F238E27FC236}">
                  <a16:creationId xmlns:a16="http://schemas.microsoft.com/office/drawing/2014/main" id="{D9F1C729-5440-9D35-8034-C326862433B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9" y="2688336"/>
              <a:ext cx="3352800" cy="2529840"/>
            </a:xfrm>
            <a:prstGeom prst="rect">
              <a:avLst/>
            </a:prstGeom>
          </p:spPr>
        </p:pic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1C7C7C5-3EBE-7E23-C9C1-6015648C76B3}"/>
                </a:ext>
              </a:extLst>
            </p:cNvPr>
            <p:cNvSpPr/>
            <p:nvPr/>
          </p:nvSpPr>
          <p:spPr>
            <a:xfrm>
              <a:off x="4571999" y="2688336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1">
            <a:extLst>
              <a:ext uri="{FF2B5EF4-FFF2-40B4-BE49-F238E27FC236}">
                <a16:creationId xmlns:a16="http://schemas.microsoft.com/office/drawing/2014/main" id="{962B8B4A-245B-7D16-2186-BA3A5BF0F4CC}"/>
              </a:ext>
            </a:extLst>
          </p:cNvPr>
          <p:cNvSpPr txBox="1"/>
          <p:nvPr/>
        </p:nvSpPr>
        <p:spPr>
          <a:xfrm>
            <a:off x="6027420" y="3789426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25EB3AC6-0AFA-1162-EC53-18E69014C780}"/>
              </a:ext>
            </a:extLst>
          </p:cNvPr>
          <p:cNvSpPr txBox="1"/>
          <p:nvPr/>
        </p:nvSpPr>
        <p:spPr>
          <a:xfrm>
            <a:off x="5718175" y="5373725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“badfile”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23">
            <a:extLst>
              <a:ext uri="{FF2B5EF4-FFF2-40B4-BE49-F238E27FC236}">
                <a16:creationId xmlns:a16="http://schemas.microsoft.com/office/drawing/2014/main" id="{3D594646-2B52-21AC-E559-AFD1A218179F}"/>
              </a:ext>
            </a:extLst>
          </p:cNvPr>
          <p:cNvGrpSpPr/>
          <p:nvPr/>
        </p:nvGrpSpPr>
        <p:grpSpPr>
          <a:xfrm>
            <a:off x="3729354" y="2300858"/>
            <a:ext cx="641350" cy="596900"/>
            <a:chOff x="3729354" y="2300858"/>
            <a:chExt cx="641350" cy="596900"/>
          </a:xfrm>
        </p:grpSpPr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ED3C00C1-3B16-C43D-6FA7-64FFDC266A6B}"/>
                </a:ext>
              </a:extLst>
            </p:cNvPr>
            <p:cNvSpPr/>
            <p:nvPr/>
          </p:nvSpPr>
          <p:spPr>
            <a:xfrm>
              <a:off x="3742055" y="2313939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615950" y="194310"/>
                  </a:moveTo>
                  <a:lnTo>
                    <a:pt x="399415" y="194310"/>
                  </a:lnTo>
                  <a:lnTo>
                    <a:pt x="399415" y="0"/>
                  </a:lnTo>
                  <a:lnTo>
                    <a:pt x="216535" y="0"/>
                  </a:lnTo>
                  <a:lnTo>
                    <a:pt x="216535" y="194310"/>
                  </a:lnTo>
                  <a:lnTo>
                    <a:pt x="0" y="194310"/>
                  </a:lnTo>
                  <a:lnTo>
                    <a:pt x="0" y="377190"/>
                  </a:lnTo>
                  <a:lnTo>
                    <a:pt x="216535" y="377190"/>
                  </a:lnTo>
                  <a:lnTo>
                    <a:pt x="216535" y="571500"/>
                  </a:lnTo>
                  <a:lnTo>
                    <a:pt x="399415" y="571500"/>
                  </a:lnTo>
                  <a:lnTo>
                    <a:pt x="399415" y="377190"/>
                  </a:lnTo>
                  <a:lnTo>
                    <a:pt x="615950" y="377190"/>
                  </a:lnTo>
                  <a:lnTo>
                    <a:pt x="615950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5">
              <a:extLst>
                <a:ext uri="{FF2B5EF4-FFF2-40B4-BE49-F238E27FC236}">
                  <a16:creationId xmlns:a16="http://schemas.microsoft.com/office/drawing/2014/main" id="{C3F5AA02-8E8F-DC01-141D-A5C475931567}"/>
                </a:ext>
              </a:extLst>
            </p:cNvPr>
            <p:cNvSpPr/>
            <p:nvPr/>
          </p:nvSpPr>
          <p:spPr>
            <a:xfrm>
              <a:off x="3742054" y="2313558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0" y="194182"/>
                  </a:moveTo>
                  <a:lnTo>
                    <a:pt x="216535" y="194182"/>
                  </a:lnTo>
                  <a:lnTo>
                    <a:pt x="216535" y="0"/>
                  </a:lnTo>
                  <a:lnTo>
                    <a:pt x="399415" y="0"/>
                  </a:lnTo>
                  <a:lnTo>
                    <a:pt x="399415" y="194182"/>
                  </a:lnTo>
                  <a:lnTo>
                    <a:pt x="615950" y="194182"/>
                  </a:lnTo>
                  <a:lnTo>
                    <a:pt x="615950" y="377063"/>
                  </a:lnTo>
                  <a:lnTo>
                    <a:pt x="399415" y="377063"/>
                  </a:lnTo>
                  <a:lnTo>
                    <a:pt x="399415" y="571245"/>
                  </a:lnTo>
                  <a:lnTo>
                    <a:pt x="216535" y="571245"/>
                  </a:lnTo>
                  <a:lnTo>
                    <a:pt x="216535" y="377063"/>
                  </a:lnTo>
                  <a:lnTo>
                    <a:pt x="0" y="377063"/>
                  </a:lnTo>
                  <a:lnTo>
                    <a:pt x="0" y="19418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B4665E-81A9-723E-BC3B-E8E776A42F95}"/>
              </a:ext>
            </a:extLst>
          </p:cNvPr>
          <p:cNvSpPr txBox="1"/>
          <p:nvPr/>
        </p:nvSpPr>
        <p:spPr>
          <a:xfrm>
            <a:off x="533400" y="595004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p:grpSp>
        <p:nvGrpSpPr>
          <p:cNvPr id="42" name="object 30">
            <a:extLst>
              <a:ext uri="{FF2B5EF4-FFF2-40B4-BE49-F238E27FC236}">
                <a16:creationId xmlns:a16="http://schemas.microsoft.com/office/drawing/2014/main" id="{C39A4740-D533-94D4-0081-B21730AE4E8F}"/>
              </a:ext>
            </a:extLst>
          </p:cNvPr>
          <p:cNvGrpSpPr/>
          <p:nvPr/>
        </p:nvGrpSpPr>
        <p:grpSpPr>
          <a:xfrm>
            <a:off x="8706866" y="436118"/>
            <a:ext cx="3378200" cy="1244600"/>
            <a:chOff x="8706866" y="436118"/>
            <a:chExt cx="3378200" cy="1244600"/>
          </a:xfrm>
        </p:grpSpPr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C29D3283-74D7-C4D5-4211-442A6BB01EDD}"/>
                </a:ext>
              </a:extLst>
            </p:cNvPr>
            <p:cNvSpPr/>
            <p:nvPr/>
          </p:nvSpPr>
          <p:spPr>
            <a:xfrm>
              <a:off x="8719566" y="448818"/>
              <a:ext cx="3352800" cy="146685"/>
            </a:xfrm>
            <a:custGeom>
              <a:avLst/>
              <a:gdLst/>
              <a:ahLst/>
              <a:cxnLst/>
              <a:rect l="l" t="t" r="r" b="b"/>
              <a:pathLst>
                <a:path w="3352800" h="146684">
                  <a:moveTo>
                    <a:pt x="0" y="146304"/>
                  </a:moveTo>
                  <a:lnTo>
                    <a:pt x="3352800" y="14630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2">
              <a:extLst>
                <a:ext uri="{FF2B5EF4-FFF2-40B4-BE49-F238E27FC236}">
                  <a16:creationId xmlns:a16="http://schemas.microsoft.com/office/drawing/2014/main" id="{C3A36622-BC20-EEA1-4E44-E3D4C5407D56}"/>
                </a:ext>
              </a:extLst>
            </p:cNvPr>
            <p:cNvSpPr/>
            <p:nvPr/>
          </p:nvSpPr>
          <p:spPr>
            <a:xfrm>
              <a:off x="8719566" y="448818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3">
            <a:extLst>
              <a:ext uri="{FF2B5EF4-FFF2-40B4-BE49-F238E27FC236}">
                <a16:creationId xmlns:a16="http://schemas.microsoft.com/office/drawing/2014/main" id="{F5379952-5BC5-B6D9-D210-2E17503E2DC0}"/>
              </a:ext>
            </a:extLst>
          </p:cNvPr>
          <p:cNvSpPr txBox="1"/>
          <p:nvPr/>
        </p:nvSpPr>
        <p:spPr>
          <a:xfrm>
            <a:off x="9199498" y="963294"/>
            <a:ext cx="2390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34">
            <a:extLst>
              <a:ext uri="{FF2B5EF4-FFF2-40B4-BE49-F238E27FC236}">
                <a16:creationId xmlns:a16="http://schemas.microsoft.com/office/drawing/2014/main" id="{BC169D3A-24D2-D7E4-2BA1-B0FB15617C4D}"/>
              </a:ext>
            </a:extLst>
          </p:cNvPr>
          <p:cNvGrpSpPr/>
          <p:nvPr/>
        </p:nvGrpSpPr>
        <p:grpSpPr>
          <a:xfrm>
            <a:off x="8706866" y="1670557"/>
            <a:ext cx="3378200" cy="946150"/>
            <a:chOff x="8706866" y="1670557"/>
            <a:chExt cx="3378200" cy="946150"/>
          </a:xfrm>
        </p:grpSpPr>
        <p:sp>
          <p:nvSpPr>
            <p:cNvPr id="47" name="object 35">
              <a:extLst>
                <a:ext uri="{FF2B5EF4-FFF2-40B4-BE49-F238E27FC236}">
                  <a16:creationId xmlns:a16="http://schemas.microsoft.com/office/drawing/2014/main" id="{33BDB9AB-EF12-FB28-AB73-A6B82CDE6566}"/>
                </a:ext>
              </a:extLst>
            </p:cNvPr>
            <p:cNvSpPr/>
            <p:nvPr/>
          </p:nvSpPr>
          <p:spPr>
            <a:xfrm>
              <a:off x="8719566" y="1753361"/>
              <a:ext cx="3352800" cy="381000"/>
            </a:xfrm>
            <a:custGeom>
              <a:avLst/>
              <a:gdLst/>
              <a:ahLst/>
              <a:cxnLst/>
              <a:rect l="l" t="t" r="r" b="b"/>
              <a:pathLst>
                <a:path w="3352800" h="381000">
                  <a:moveTo>
                    <a:pt x="0" y="381000"/>
                  </a:moveTo>
                  <a:lnTo>
                    <a:pt x="3352800" y="3810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B4CBF856-552D-2749-9A70-A704B906F1A9}"/>
                </a:ext>
              </a:extLst>
            </p:cNvPr>
            <p:cNvSpPr/>
            <p:nvPr/>
          </p:nvSpPr>
          <p:spPr>
            <a:xfrm>
              <a:off x="8719566" y="168325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46B9CC3F-FF0C-EF1C-B3AF-CE56B27C6CF6}"/>
                </a:ext>
              </a:extLst>
            </p:cNvPr>
            <p:cNvSpPr/>
            <p:nvPr/>
          </p:nvSpPr>
          <p:spPr>
            <a:xfrm>
              <a:off x="8719566" y="2591561"/>
              <a:ext cx="3352800" cy="6985"/>
            </a:xfrm>
            <a:custGeom>
              <a:avLst/>
              <a:gdLst/>
              <a:ahLst/>
              <a:cxnLst/>
              <a:rect l="l" t="t" r="r" b="b"/>
              <a:pathLst>
                <a:path w="3352800" h="6985">
                  <a:moveTo>
                    <a:pt x="0" y="6858"/>
                  </a:moveTo>
                  <a:lnTo>
                    <a:pt x="3352800" y="685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FF8A4FE3-1756-1980-241C-70DAC9D99D9E}"/>
                </a:ext>
              </a:extLst>
            </p:cNvPr>
            <p:cNvSpPr/>
            <p:nvPr/>
          </p:nvSpPr>
          <p:spPr>
            <a:xfrm>
              <a:off x="8719566" y="2146553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39">
            <a:extLst>
              <a:ext uri="{FF2B5EF4-FFF2-40B4-BE49-F238E27FC236}">
                <a16:creationId xmlns:a16="http://schemas.microsoft.com/office/drawing/2014/main" id="{F7E0252D-EB29-FAEA-A192-23EDD1248FBA}"/>
              </a:ext>
            </a:extLst>
          </p:cNvPr>
          <p:cNvSpPr txBox="1"/>
          <p:nvPr/>
        </p:nvSpPr>
        <p:spPr>
          <a:xfrm>
            <a:off x="9664572" y="2279142"/>
            <a:ext cx="14636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59EB1148-48AE-EFA1-45D9-95299C84B085}"/>
              </a:ext>
            </a:extLst>
          </p:cNvPr>
          <p:cNvSpPr/>
          <p:nvPr/>
        </p:nvSpPr>
        <p:spPr>
          <a:xfrm>
            <a:off x="8719566" y="2609850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0CAF9FD3-0C65-DD99-4666-954615B06197}"/>
              </a:ext>
            </a:extLst>
          </p:cNvPr>
          <p:cNvSpPr txBox="1"/>
          <p:nvPr/>
        </p:nvSpPr>
        <p:spPr>
          <a:xfrm>
            <a:off x="9908793" y="3164396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42">
            <a:extLst>
              <a:ext uri="{FF2B5EF4-FFF2-40B4-BE49-F238E27FC236}">
                <a16:creationId xmlns:a16="http://schemas.microsoft.com/office/drawing/2014/main" id="{1B4864CE-111E-8328-50F6-93A2C57BB952}"/>
              </a:ext>
            </a:extLst>
          </p:cNvPr>
          <p:cNvGrpSpPr/>
          <p:nvPr/>
        </p:nvGrpSpPr>
        <p:grpSpPr>
          <a:xfrm>
            <a:off x="8706866" y="582422"/>
            <a:ext cx="3378200" cy="5240655"/>
            <a:chOff x="8706866" y="582422"/>
            <a:chExt cx="3378200" cy="5240655"/>
          </a:xfrm>
        </p:grpSpPr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F90B6A80-D236-8B66-0CE7-42F075E33ADE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3352800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3352800" y="704088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776EB434-BE9C-AAE3-A874-20666F199A4C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0" y="704088"/>
                  </a:moveTo>
                  <a:lnTo>
                    <a:pt x="3352800" y="70408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704088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F9DE6FB0-3D7E-70C3-3405-B59BB4CA26E5}"/>
                </a:ext>
              </a:extLst>
            </p:cNvPr>
            <p:cNvSpPr/>
            <p:nvPr/>
          </p:nvSpPr>
          <p:spPr>
            <a:xfrm>
              <a:off x="8719566" y="3076194"/>
              <a:ext cx="3352800" cy="2021205"/>
            </a:xfrm>
            <a:custGeom>
              <a:avLst/>
              <a:gdLst/>
              <a:ahLst/>
              <a:cxnLst/>
              <a:rect l="l" t="t" r="r" b="b"/>
              <a:pathLst>
                <a:path w="3352800" h="2021204">
                  <a:moveTo>
                    <a:pt x="0" y="2020823"/>
                  </a:moveTo>
                  <a:lnTo>
                    <a:pt x="3352800" y="2020823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42A20EA2-5A2D-11E7-025A-4D499280165C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800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800" y="1158239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	      </a:t>
              </a:r>
              <a:r>
                <a:rPr lang="en-US" b="1" dirty="0"/>
                <a:t>/bin/</a:t>
              </a:r>
              <a:r>
                <a:rPr lang="en-US" b="1" dirty="0" err="1"/>
                <a:t>sh</a:t>
              </a:r>
              <a:r>
                <a:rPr lang="en-US" dirty="0"/>
                <a:t>	</a:t>
              </a:r>
            </a:p>
            <a:p>
              <a:r>
                <a:rPr lang="en-US" dirty="0"/>
                <a:t>		</a:t>
              </a:r>
              <a:endParaRPr dirty="0"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EEA9AA01-B2EF-5902-8F59-5DD0ADF917D5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800" y="115823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48">
            <a:extLst>
              <a:ext uri="{FF2B5EF4-FFF2-40B4-BE49-F238E27FC236}">
                <a16:creationId xmlns:a16="http://schemas.microsoft.com/office/drawing/2014/main" id="{E545E6A1-461E-6FA8-76EB-4D46239C42E1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grpSp>
        <p:nvGrpSpPr>
          <p:cNvPr id="62" name="object 50">
            <a:extLst>
              <a:ext uri="{FF2B5EF4-FFF2-40B4-BE49-F238E27FC236}">
                <a16:creationId xmlns:a16="http://schemas.microsoft.com/office/drawing/2014/main" id="{B9F8CA28-8A41-8ABB-0F74-C6DC80B315FD}"/>
              </a:ext>
            </a:extLst>
          </p:cNvPr>
          <p:cNvGrpSpPr/>
          <p:nvPr/>
        </p:nvGrpSpPr>
        <p:grpSpPr>
          <a:xfrm>
            <a:off x="8671559" y="1705343"/>
            <a:ext cx="3442970" cy="561340"/>
            <a:chOff x="8671559" y="1705343"/>
            <a:chExt cx="3442970" cy="561340"/>
          </a:xfrm>
        </p:grpSpPr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AF9AD07A-08BC-D109-0E66-6A0A790DA3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1725193"/>
              <a:ext cx="3442715" cy="455650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70245B09-B019-B236-3C0E-D6089FA6A6B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5687" y="1705343"/>
              <a:ext cx="1394459" cy="560844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EF458477-B750-2DC8-D92E-B0E0C52B4E8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8803" y="1752600"/>
              <a:ext cx="3352800" cy="365760"/>
            </a:xfrm>
            <a:prstGeom prst="rect">
              <a:avLst/>
            </a:prstGeom>
          </p:spPr>
        </p:pic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724A858E-6D81-2579-C95C-E009EC8FAC3A}"/>
                </a:ext>
              </a:extLst>
            </p:cNvPr>
            <p:cNvSpPr/>
            <p:nvPr/>
          </p:nvSpPr>
          <p:spPr>
            <a:xfrm>
              <a:off x="8718803" y="1752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55">
            <a:extLst>
              <a:ext uri="{FF2B5EF4-FFF2-40B4-BE49-F238E27FC236}">
                <a16:creationId xmlns:a16="http://schemas.microsoft.com/office/drawing/2014/main" id="{D142012B-7A7E-F467-98D1-0FEFF2F1E279}"/>
              </a:ext>
            </a:extLst>
          </p:cNvPr>
          <p:cNvSpPr txBox="1"/>
          <p:nvPr/>
        </p:nvSpPr>
        <p:spPr>
          <a:xfrm>
            <a:off x="8706866" y="1771395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8" name="object 56">
            <a:extLst>
              <a:ext uri="{FF2B5EF4-FFF2-40B4-BE49-F238E27FC236}">
                <a16:creationId xmlns:a16="http://schemas.microsoft.com/office/drawing/2014/main" id="{10FE7CDB-C101-EC8A-2F9F-3CE2EFC1E9F8}"/>
              </a:ext>
            </a:extLst>
          </p:cNvPr>
          <p:cNvGrpSpPr/>
          <p:nvPr/>
        </p:nvGrpSpPr>
        <p:grpSpPr>
          <a:xfrm>
            <a:off x="8706866" y="2121661"/>
            <a:ext cx="3378200" cy="482600"/>
            <a:chOff x="8706866" y="2121661"/>
            <a:chExt cx="3378200" cy="482600"/>
          </a:xfrm>
        </p:grpSpPr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3CE2A04-4F47-E335-CD50-659226F16EBA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E74EA37D-8BF6-3864-1826-8C798435E9B8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59">
            <a:extLst>
              <a:ext uri="{FF2B5EF4-FFF2-40B4-BE49-F238E27FC236}">
                <a16:creationId xmlns:a16="http://schemas.microsoft.com/office/drawing/2014/main" id="{028D8B10-20A0-FE0F-E0D1-08D9D530E2F0}"/>
              </a:ext>
            </a:extLst>
          </p:cNvPr>
          <p:cNvSpPr txBox="1"/>
          <p:nvPr/>
        </p:nvSpPr>
        <p:spPr>
          <a:xfrm>
            <a:off x="8732266" y="2197353"/>
            <a:ext cx="332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60">
            <a:extLst>
              <a:ext uri="{FF2B5EF4-FFF2-40B4-BE49-F238E27FC236}">
                <a16:creationId xmlns:a16="http://schemas.microsoft.com/office/drawing/2014/main" id="{D8E2ABAB-CC40-51A2-5232-12FDEDB5DAD9}"/>
              </a:ext>
            </a:extLst>
          </p:cNvPr>
          <p:cNvGrpSpPr/>
          <p:nvPr/>
        </p:nvGrpSpPr>
        <p:grpSpPr>
          <a:xfrm>
            <a:off x="8671559" y="2570988"/>
            <a:ext cx="3442970" cy="2618740"/>
            <a:chOff x="8671559" y="2570988"/>
            <a:chExt cx="3442970" cy="2618740"/>
          </a:xfrm>
        </p:grpSpPr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AF1C2E6F-D4A5-1F68-3E62-2C2A48982B4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559" y="2570988"/>
              <a:ext cx="3442715" cy="2618232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2B78FB8F-B1E4-9C12-2D90-41B60793F4F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8803" y="2598420"/>
              <a:ext cx="3352800" cy="2528316"/>
            </a:xfrm>
            <a:prstGeom prst="rect">
              <a:avLst/>
            </a:prstGeom>
          </p:spPr>
        </p:pic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7BCF3348-BC3B-7C84-AFA0-AAA20F5D5B65}"/>
                </a:ext>
              </a:extLst>
            </p:cNvPr>
            <p:cNvSpPr/>
            <p:nvPr/>
          </p:nvSpPr>
          <p:spPr>
            <a:xfrm>
              <a:off x="8718803" y="2598420"/>
              <a:ext cx="3352800" cy="2528570"/>
            </a:xfrm>
            <a:custGeom>
              <a:avLst/>
              <a:gdLst/>
              <a:ahLst/>
              <a:cxnLst/>
              <a:rect l="l" t="t" r="r" b="b"/>
              <a:pathLst>
                <a:path w="3352800" h="2528570">
                  <a:moveTo>
                    <a:pt x="0" y="2528316"/>
                  </a:moveTo>
                  <a:lnTo>
                    <a:pt x="3352800" y="2528316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83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65">
            <a:extLst>
              <a:ext uri="{FF2B5EF4-FFF2-40B4-BE49-F238E27FC236}">
                <a16:creationId xmlns:a16="http://schemas.microsoft.com/office/drawing/2014/main" id="{E8F93197-E27E-5DF2-052A-047132941F34}"/>
              </a:ext>
            </a:extLst>
          </p:cNvPr>
          <p:cNvGrpSpPr/>
          <p:nvPr/>
        </p:nvGrpSpPr>
        <p:grpSpPr>
          <a:xfrm>
            <a:off x="8671559" y="2558783"/>
            <a:ext cx="3442970" cy="561340"/>
            <a:chOff x="8671559" y="2558783"/>
            <a:chExt cx="3442970" cy="561340"/>
          </a:xfrm>
        </p:grpSpPr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80D285EB-8373-2462-7617-3D77C66DD5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2578633"/>
              <a:ext cx="3442715" cy="455650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7111CBE7-90BF-E904-D0FC-1C3C2583B43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5687" y="2558783"/>
              <a:ext cx="1394459" cy="560844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493C46CE-3A5D-25E6-D712-DAAF6826DB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8803" y="2606040"/>
              <a:ext cx="3352800" cy="365760"/>
            </a:xfrm>
            <a:prstGeom prst="rect">
              <a:avLst/>
            </a:prstGeom>
          </p:spPr>
        </p:pic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A1E64FA-938E-15C7-8CE5-C4DE47A87ECB}"/>
                </a:ext>
              </a:extLst>
            </p:cNvPr>
            <p:cNvSpPr/>
            <p:nvPr/>
          </p:nvSpPr>
          <p:spPr>
            <a:xfrm>
              <a:off x="8718803" y="2606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55">
            <a:extLst>
              <a:ext uri="{FF2B5EF4-FFF2-40B4-BE49-F238E27FC236}">
                <a16:creationId xmlns:a16="http://schemas.microsoft.com/office/drawing/2014/main" id="{63582880-4ED7-0A83-F33B-0540F5750CAB}"/>
              </a:ext>
            </a:extLst>
          </p:cNvPr>
          <p:cNvSpPr txBox="1"/>
          <p:nvPr/>
        </p:nvSpPr>
        <p:spPr>
          <a:xfrm>
            <a:off x="8702293" y="26294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55">
            <a:extLst>
              <a:ext uri="{FF2B5EF4-FFF2-40B4-BE49-F238E27FC236}">
                <a16:creationId xmlns:a16="http://schemas.microsoft.com/office/drawing/2014/main" id="{EC057245-1081-9251-3531-094B4D6997CE}"/>
              </a:ext>
            </a:extLst>
          </p:cNvPr>
          <p:cNvSpPr txBox="1"/>
          <p:nvPr/>
        </p:nvSpPr>
        <p:spPr>
          <a:xfrm>
            <a:off x="8698099" y="2988691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5" name="object 55">
            <a:extLst>
              <a:ext uri="{FF2B5EF4-FFF2-40B4-BE49-F238E27FC236}">
                <a16:creationId xmlns:a16="http://schemas.microsoft.com/office/drawing/2014/main" id="{DAD01477-A4F5-58D4-A9B5-F303F2A7D679}"/>
              </a:ext>
            </a:extLst>
          </p:cNvPr>
          <p:cNvSpPr txBox="1"/>
          <p:nvPr/>
        </p:nvSpPr>
        <p:spPr>
          <a:xfrm>
            <a:off x="8681466" y="3297799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6EC759F-A82D-3BBD-A433-2D8B84F0873A}"/>
              </a:ext>
            </a:extLst>
          </p:cNvPr>
          <p:cNvSpPr txBox="1"/>
          <p:nvPr/>
        </p:nvSpPr>
        <p:spPr>
          <a:xfrm>
            <a:off x="8687430" y="36035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7" name="object 55">
            <a:extLst>
              <a:ext uri="{FF2B5EF4-FFF2-40B4-BE49-F238E27FC236}">
                <a16:creationId xmlns:a16="http://schemas.microsoft.com/office/drawing/2014/main" id="{6840CA52-8FE3-B169-24F2-A25139F90A2D}"/>
              </a:ext>
            </a:extLst>
          </p:cNvPr>
          <p:cNvSpPr txBox="1"/>
          <p:nvPr/>
        </p:nvSpPr>
        <p:spPr>
          <a:xfrm>
            <a:off x="8670797" y="391260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8" name="object 55">
            <a:extLst>
              <a:ext uri="{FF2B5EF4-FFF2-40B4-BE49-F238E27FC236}">
                <a16:creationId xmlns:a16="http://schemas.microsoft.com/office/drawing/2014/main" id="{8A573CAE-FBA6-35ED-A515-CCDE5F66F2C6}"/>
              </a:ext>
            </a:extLst>
          </p:cNvPr>
          <p:cNvSpPr txBox="1"/>
          <p:nvPr/>
        </p:nvSpPr>
        <p:spPr>
          <a:xfrm>
            <a:off x="8666101" y="419669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9" name="object 55">
            <a:extLst>
              <a:ext uri="{FF2B5EF4-FFF2-40B4-BE49-F238E27FC236}">
                <a16:creationId xmlns:a16="http://schemas.microsoft.com/office/drawing/2014/main" id="{29C09692-3730-3952-937B-995DEFEC05D9}"/>
              </a:ext>
            </a:extLst>
          </p:cNvPr>
          <p:cNvSpPr txBox="1"/>
          <p:nvPr/>
        </p:nvSpPr>
        <p:spPr>
          <a:xfrm>
            <a:off x="8649468" y="450579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C418C8-1AC6-1DCD-97E8-EDC231522498}"/>
              </a:ext>
            </a:extLst>
          </p:cNvPr>
          <p:cNvSpPr txBox="1"/>
          <p:nvPr/>
        </p:nvSpPr>
        <p:spPr>
          <a:xfrm>
            <a:off x="9103003" y="582469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14:cNvPr>
              <p14:cNvContentPartPr/>
              <p14:nvPr/>
            </p14:nvContentPartPr>
            <p14:xfrm>
              <a:off x="8195701" y="1272078"/>
              <a:ext cx="430200" cy="116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86701" y="1263081"/>
                <a:ext cx="447840" cy="117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4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152400" y="838200"/>
            <a:ext cx="5042915" cy="4491227"/>
            <a:chOff x="152400" y="838200"/>
            <a:chExt cx="5042915" cy="4491227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BCBF2-E66C-A23B-5932-C5A0F0066C96}"/>
              </a:ext>
            </a:extLst>
          </p:cNvPr>
          <p:cNvSpPr txBox="1"/>
          <p:nvPr/>
        </p:nvSpPr>
        <p:spPr>
          <a:xfrm>
            <a:off x="5029200" y="3110329"/>
            <a:ext cx="6862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tl;dr</a:t>
            </a:r>
            <a:r>
              <a:rPr lang="en-US" sz="2400" dirty="0"/>
              <a:t> The shellcode in our payload</a:t>
            </a:r>
          </a:p>
          <a:p>
            <a:pPr marL="342900" indent="-342900">
              <a:buAutoNum type="arabicPeriod"/>
            </a:pPr>
            <a:r>
              <a:rPr lang="en-US" sz="2400" dirty="0"/>
              <a:t>Loads the registers with he correct values</a:t>
            </a:r>
          </a:p>
          <a:p>
            <a:pPr marL="342900" indent="-342900">
              <a:buAutoNum type="arabicPeriod"/>
            </a:pPr>
            <a:r>
              <a:rPr lang="en-US" sz="2400" dirty="0"/>
              <a:t>Calls the </a:t>
            </a:r>
            <a:r>
              <a:rPr lang="en-US" sz="2400" dirty="0" err="1"/>
              <a:t>execve</a:t>
            </a:r>
            <a:r>
              <a:rPr lang="en-US" sz="2400" dirty="0"/>
              <a:t>() system call to create a shell</a:t>
            </a:r>
          </a:p>
        </p:txBody>
      </p:sp>
    </p:spTree>
    <p:extLst>
      <p:ext uri="{BB962C8B-B14F-4D97-AF65-F5344CB8AC3E}">
        <p14:creationId xmlns:p14="http://schemas.microsoft.com/office/powerpoint/2010/main" val="2612051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5F00F0-A331-7771-B6D5-7404F19CD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394" y="933958"/>
            <a:ext cx="637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Defeating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Countermeasures</a:t>
            </a:r>
            <a:endParaRPr sz="40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BD85CA4-4B53-95C3-563F-14F80EBCF7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142744"/>
            <a:ext cx="480136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11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143000" y="4038600"/>
            <a:ext cx="5483225" cy="110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Linked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/bin/sh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(zsh)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  <a:spcBef>
                <a:spcPts val="1945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587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AF490-0AA2-6E0E-6343-23A28211E4D0}"/>
              </a:ext>
            </a:extLst>
          </p:cNvPr>
          <p:cNvSpPr txBox="1"/>
          <p:nvPr/>
        </p:nvSpPr>
        <p:spPr>
          <a:xfrm>
            <a:off x="609600" y="5164989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still get a shell, but not a </a:t>
            </a:r>
            <a:r>
              <a:rPr lang="en-US" sz="2400" b="1" dirty="0"/>
              <a:t>root shell</a:t>
            </a:r>
            <a:r>
              <a:rPr lang="en-US" sz="2400" dirty="0"/>
              <a:t>.  A SERIOUS DOWNGRADE</a:t>
            </a:r>
          </a:p>
        </p:txBody>
      </p:sp>
    </p:spTree>
    <p:extLst>
      <p:ext uri="{BB962C8B-B14F-4D97-AF65-F5344CB8AC3E}">
        <p14:creationId xmlns:p14="http://schemas.microsoft.com/office/powerpoint/2010/main" val="3742366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F27DD-B292-6B8F-34DA-52DE20AAC54A}"/>
              </a:ext>
            </a:extLst>
          </p:cNvPr>
          <p:cNvSpPr txBox="1"/>
          <p:nvPr/>
        </p:nvSpPr>
        <p:spPr>
          <a:xfrm>
            <a:off x="1752600" y="4114800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(Hint: it involves adding some code to our shellcode)</a:t>
            </a:r>
          </a:p>
        </p:txBody>
      </p:sp>
    </p:spTree>
    <p:extLst>
      <p:ext uri="{BB962C8B-B14F-4D97-AF65-F5344CB8AC3E}">
        <p14:creationId xmlns:p14="http://schemas.microsoft.com/office/powerpoint/2010/main" val="97433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</p:spTree>
    <p:extLst>
      <p:ext uri="{BB962C8B-B14F-4D97-AF65-F5344CB8AC3E}">
        <p14:creationId xmlns:p14="http://schemas.microsoft.com/office/powerpoint/2010/main" val="121230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4E8109A7-4049-BCFD-5959-22693689BC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5008431"/>
            <a:ext cx="6272783" cy="1179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D3B3F0-7D99-D2EF-E1A1-B6E9001289C0}"/>
              </a:ext>
            </a:extLst>
          </p:cNvPr>
          <p:cNvSpPr txBox="1"/>
          <p:nvPr/>
        </p:nvSpPr>
        <p:spPr>
          <a:xfrm>
            <a:off x="8001000" y="5169811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Shellcode that</a:t>
            </a:r>
          </a:p>
          <a:p>
            <a:pPr marL="342900" indent="-342900">
              <a:buAutoNum type="arabicPeriod"/>
            </a:pPr>
            <a:r>
              <a:rPr lang="en-US" dirty="0"/>
              <a:t>Loads the registers</a:t>
            </a:r>
          </a:p>
          <a:p>
            <a:pPr marL="342900" indent="-342900">
              <a:buAutoNum type="arabicPeriod"/>
            </a:pPr>
            <a:r>
              <a:rPr lang="en-US" dirty="0"/>
              <a:t>Calls the </a:t>
            </a:r>
            <a:r>
              <a:rPr lang="en-US" dirty="0" err="1"/>
              <a:t>setuid</a:t>
            </a:r>
            <a:r>
              <a:rPr lang="en-US" dirty="0"/>
              <a:t>() system call</a:t>
            </a:r>
          </a:p>
        </p:txBody>
      </p:sp>
    </p:spTree>
    <p:extLst>
      <p:ext uri="{BB962C8B-B14F-4D97-AF65-F5344CB8AC3E}">
        <p14:creationId xmlns:p14="http://schemas.microsoft.com/office/powerpoint/2010/main" val="38483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D49D71E9-7F52-DD76-365A-EEC42CE4B328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34221CF-1986-61FF-E093-761B4E85A0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80DDE664-9BEC-67EE-0874-EFB70C47E5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6">
            <a:extLst>
              <a:ext uri="{FF2B5EF4-FFF2-40B4-BE49-F238E27FC236}">
                <a16:creationId xmlns:a16="http://schemas.microsoft.com/office/drawing/2014/main" id="{4B77366A-2E84-CCFD-4137-C1EB9F743A67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7">
            <a:extLst>
              <a:ext uri="{FF2B5EF4-FFF2-40B4-BE49-F238E27FC236}">
                <a16:creationId xmlns:a16="http://schemas.microsoft.com/office/drawing/2014/main" id="{17BAA620-DBE3-499A-A3EE-A8F99BBA77DE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51" name="object 8">
              <a:extLst>
                <a:ext uri="{FF2B5EF4-FFF2-40B4-BE49-F238E27FC236}">
                  <a16:creationId xmlns:a16="http://schemas.microsoft.com/office/drawing/2014/main" id="{8644A2AA-AE3C-EF8E-29E4-206219B4E2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B7E3CBF4-2231-E220-596C-B8AC7BB6E1D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524" y="2787383"/>
              <a:ext cx="1513332" cy="560844"/>
            </a:xfrm>
            <a:prstGeom prst="rect">
              <a:avLst/>
            </a:prstGeom>
          </p:spPr>
        </p:pic>
        <p:pic>
          <p:nvPicPr>
            <p:cNvPr id="53" name="object 10">
              <a:extLst>
                <a:ext uri="{FF2B5EF4-FFF2-40B4-BE49-F238E27FC236}">
                  <a16:creationId xmlns:a16="http://schemas.microsoft.com/office/drawing/2014/main" id="{0E039870-696D-B112-1B79-BE05AD3F7D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12E3892E-ED3E-49A0-4058-595461238FE8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12">
            <a:extLst>
              <a:ext uri="{FF2B5EF4-FFF2-40B4-BE49-F238E27FC236}">
                <a16:creationId xmlns:a16="http://schemas.microsoft.com/office/drawing/2014/main" id="{49D07849-CA2B-6CE4-1E74-D67FC17875EB}"/>
              </a:ext>
            </a:extLst>
          </p:cNvPr>
          <p:cNvSpPr txBox="1"/>
          <p:nvPr/>
        </p:nvSpPr>
        <p:spPr>
          <a:xfrm>
            <a:off x="1693545" y="2852673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13">
            <a:extLst>
              <a:ext uri="{FF2B5EF4-FFF2-40B4-BE49-F238E27FC236}">
                <a16:creationId xmlns:a16="http://schemas.microsoft.com/office/drawing/2014/main" id="{668917DD-F2B7-51EC-6CA1-DF12BF8A6F07}"/>
              </a:ext>
            </a:extLst>
          </p:cNvPr>
          <p:cNvGrpSpPr/>
          <p:nvPr/>
        </p:nvGrpSpPr>
        <p:grpSpPr>
          <a:xfrm>
            <a:off x="597662" y="3203701"/>
            <a:ext cx="3378200" cy="482600"/>
            <a:chOff x="597662" y="3203701"/>
            <a:chExt cx="3378200" cy="482600"/>
          </a:xfrm>
        </p:grpSpPr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FD2D0580-403C-DF0F-7B57-4AC961B4060D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223D9D14-D8BC-57D5-419C-AE8FBE92468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6">
            <a:extLst>
              <a:ext uri="{FF2B5EF4-FFF2-40B4-BE49-F238E27FC236}">
                <a16:creationId xmlns:a16="http://schemas.microsoft.com/office/drawing/2014/main" id="{5FA38A33-88C0-4C3E-8E10-1B34B86CB36F}"/>
              </a:ext>
            </a:extLst>
          </p:cNvPr>
          <p:cNvSpPr txBox="1"/>
          <p:nvPr/>
        </p:nvSpPr>
        <p:spPr>
          <a:xfrm>
            <a:off x="623062" y="3278835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17">
            <a:extLst>
              <a:ext uri="{FF2B5EF4-FFF2-40B4-BE49-F238E27FC236}">
                <a16:creationId xmlns:a16="http://schemas.microsoft.com/office/drawing/2014/main" id="{9B9B1F80-7C83-AECA-257F-4E36EAF0CF16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62" name="object 18">
              <a:extLst>
                <a:ext uri="{FF2B5EF4-FFF2-40B4-BE49-F238E27FC236}">
                  <a16:creationId xmlns:a16="http://schemas.microsoft.com/office/drawing/2014/main" id="{8DCA8BDE-446E-192C-1BA9-59985327F9D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63" name="object 19">
              <a:extLst>
                <a:ext uri="{FF2B5EF4-FFF2-40B4-BE49-F238E27FC236}">
                  <a16:creationId xmlns:a16="http://schemas.microsoft.com/office/drawing/2014/main" id="{CDA33BED-A488-02E7-8D9D-E79E422E7C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13F3A433-8491-AF9C-905C-0F85883052EE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21">
            <a:extLst>
              <a:ext uri="{FF2B5EF4-FFF2-40B4-BE49-F238E27FC236}">
                <a16:creationId xmlns:a16="http://schemas.microsoft.com/office/drawing/2014/main" id="{4106367C-5647-98C9-1741-20FDC29575D6}"/>
              </a:ext>
            </a:extLst>
          </p:cNvPr>
          <p:cNvSpPr txBox="1"/>
          <p:nvPr/>
        </p:nvSpPr>
        <p:spPr>
          <a:xfrm>
            <a:off x="615124" y="4790694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22">
            <a:extLst>
              <a:ext uri="{FF2B5EF4-FFF2-40B4-BE49-F238E27FC236}">
                <a16:creationId xmlns:a16="http://schemas.microsoft.com/office/drawing/2014/main" id="{0A78ED12-85BB-58B1-0B3B-C2CBE6174C40}"/>
              </a:ext>
            </a:extLst>
          </p:cNvPr>
          <p:cNvSpPr/>
          <p:nvPr/>
        </p:nvSpPr>
        <p:spPr>
          <a:xfrm>
            <a:off x="610362" y="3687317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199"/>
                </a:moveTo>
                <a:lnTo>
                  <a:pt x="3352800" y="457199"/>
                </a:lnTo>
                <a:lnTo>
                  <a:pt x="3352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E3CA193E-2055-34D0-9521-9B257175ED8C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26">
            <a:extLst>
              <a:ext uri="{FF2B5EF4-FFF2-40B4-BE49-F238E27FC236}">
                <a16:creationId xmlns:a16="http://schemas.microsoft.com/office/drawing/2014/main" id="{E3464167-992C-5380-F7E5-24267919F55B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71" name="object 27">
              <a:extLst>
                <a:ext uri="{FF2B5EF4-FFF2-40B4-BE49-F238E27FC236}">
                  <a16:creationId xmlns:a16="http://schemas.microsoft.com/office/drawing/2014/main" id="{8B4ADB6B-ABF6-D168-BE29-57F37C5BAA9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72" name="object 28">
              <a:extLst>
                <a:ext uri="{FF2B5EF4-FFF2-40B4-BE49-F238E27FC236}">
                  <a16:creationId xmlns:a16="http://schemas.microsoft.com/office/drawing/2014/main" id="{733249A8-7D7F-2F6B-3199-8A6891FF99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7611" y="2467343"/>
              <a:ext cx="1629156" cy="560844"/>
            </a:xfrm>
            <a:prstGeom prst="rect">
              <a:avLst/>
            </a:prstGeom>
          </p:spPr>
        </p:pic>
        <p:pic>
          <p:nvPicPr>
            <p:cNvPr id="73" name="object 29">
              <a:extLst>
                <a:ext uri="{FF2B5EF4-FFF2-40B4-BE49-F238E27FC236}">
                  <a16:creationId xmlns:a16="http://schemas.microsoft.com/office/drawing/2014/main" id="{588EC9FA-0FE2-7108-1915-7C9DA318745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AB5310A7-41EA-0FE0-32B6-11D43A4EDFD2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31">
            <a:extLst>
              <a:ext uri="{FF2B5EF4-FFF2-40B4-BE49-F238E27FC236}">
                <a16:creationId xmlns:a16="http://schemas.microsoft.com/office/drawing/2014/main" id="{40F9F66F-729B-5CB9-B501-E72252108C3F}"/>
              </a:ext>
            </a:extLst>
          </p:cNvPr>
          <p:cNvSpPr txBox="1"/>
          <p:nvPr/>
        </p:nvSpPr>
        <p:spPr>
          <a:xfrm>
            <a:off x="1635632" y="2533015"/>
            <a:ext cx="129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32">
            <a:extLst>
              <a:ext uri="{FF2B5EF4-FFF2-40B4-BE49-F238E27FC236}">
                <a16:creationId xmlns:a16="http://schemas.microsoft.com/office/drawing/2014/main" id="{E28EA9AF-1521-C2F1-6D7A-E8CB5F8B433B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77" name="object 33">
              <a:extLst>
                <a:ext uri="{FF2B5EF4-FFF2-40B4-BE49-F238E27FC236}">
                  <a16:creationId xmlns:a16="http://schemas.microsoft.com/office/drawing/2014/main" id="{22E676F8-FFFF-48C3-4B69-4DF159258A0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78" name="object 34">
              <a:extLst>
                <a:ext uri="{FF2B5EF4-FFF2-40B4-BE49-F238E27FC236}">
                  <a16:creationId xmlns:a16="http://schemas.microsoft.com/office/drawing/2014/main" id="{FFD611F0-CEB4-201E-4A08-3DF1A1ED274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3436" y="2090915"/>
              <a:ext cx="1397508" cy="560844"/>
            </a:xfrm>
            <a:prstGeom prst="rect">
              <a:avLst/>
            </a:prstGeom>
          </p:spPr>
        </p:pic>
        <p:pic>
          <p:nvPicPr>
            <p:cNvPr id="79" name="object 35">
              <a:extLst>
                <a:ext uri="{FF2B5EF4-FFF2-40B4-BE49-F238E27FC236}">
                  <a16:creationId xmlns:a16="http://schemas.microsoft.com/office/drawing/2014/main" id="{EDDAD90B-00AC-8655-D748-8A285738285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80" name="object 36">
              <a:extLst>
                <a:ext uri="{FF2B5EF4-FFF2-40B4-BE49-F238E27FC236}">
                  <a16:creationId xmlns:a16="http://schemas.microsoft.com/office/drawing/2014/main" id="{D76E147A-6F95-516E-8D33-007400255E78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37">
            <a:extLst>
              <a:ext uri="{FF2B5EF4-FFF2-40B4-BE49-F238E27FC236}">
                <a16:creationId xmlns:a16="http://schemas.microsoft.com/office/drawing/2014/main" id="{74AA99CE-D472-97A5-043F-09DBD83C32A7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6B9DF25D-BA4B-ED19-BE74-740321C69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19600" y="2717440"/>
            <a:ext cx="6539230" cy="1956177"/>
          </a:xfrm>
          <a:prstGeom prst="rect">
            <a:avLst/>
          </a:prstGeom>
        </p:spPr>
        <p:txBody>
          <a:bodyPr vert="horz" wrap="square" lIns="0" tIns="474218" rIns="0" bIns="0" rtlCol="0">
            <a:spAutoFit/>
          </a:bodyPr>
          <a:lstStyle/>
          <a:p>
            <a:pPr marL="99314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NOP</a:t>
            </a:r>
            <a:r>
              <a:rPr sz="3200" spc="-25" dirty="0"/>
              <a:t> </a:t>
            </a:r>
            <a:r>
              <a:rPr sz="3200" dirty="0"/>
              <a:t>instruction</a:t>
            </a:r>
            <a:r>
              <a:rPr sz="3200" spc="-30" dirty="0"/>
              <a:t> </a:t>
            </a:r>
            <a:r>
              <a:rPr sz="3200" i="1" spc="-20" dirty="0">
                <a:latin typeface="Arial"/>
                <a:cs typeface="Arial"/>
              </a:rPr>
              <a:t>does </a:t>
            </a:r>
            <a:r>
              <a:rPr sz="3200" i="1" dirty="0">
                <a:latin typeface="Arial"/>
                <a:cs typeface="Arial"/>
              </a:rPr>
              <a:t>nothing</a:t>
            </a:r>
            <a:r>
              <a:rPr sz="3200" dirty="0"/>
              <a:t>,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advances</a:t>
            </a:r>
            <a:r>
              <a:rPr sz="3200" spc="-50" dirty="0"/>
              <a:t> </a:t>
            </a:r>
            <a:r>
              <a:rPr sz="3200" spc="-25" dirty="0"/>
              <a:t>to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next</a:t>
            </a:r>
            <a:r>
              <a:rPr sz="3200" spc="-30" dirty="0"/>
              <a:t> </a:t>
            </a:r>
            <a:r>
              <a:rPr sz="3200" spc="-10" dirty="0"/>
              <a:t>instruction</a:t>
            </a:r>
          </a:p>
        </p:txBody>
      </p:sp>
      <p:grpSp>
        <p:nvGrpSpPr>
          <p:cNvPr id="15" name="object 34">
            <a:extLst>
              <a:ext uri="{FF2B5EF4-FFF2-40B4-BE49-F238E27FC236}">
                <a16:creationId xmlns:a16="http://schemas.microsoft.com/office/drawing/2014/main" id="{08D56C5B-2061-1C55-6C17-9AC0984727BB}"/>
              </a:ext>
            </a:extLst>
          </p:cNvPr>
          <p:cNvGrpSpPr/>
          <p:nvPr/>
        </p:nvGrpSpPr>
        <p:grpSpPr>
          <a:xfrm>
            <a:off x="6731635" y="2106663"/>
            <a:ext cx="1915160" cy="721360"/>
            <a:chOff x="6656578" y="505079"/>
            <a:chExt cx="1915160" cy="721360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id="{4D93BF78-8F5C-4330-ED9A-5CD9A7AB3268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2066" y="521183"/>
              <a:ext cx="1899676" cy="704898"/>
            </a:xfrm>
            <a:prstGeom prst="rect">
              <a:avLst/>
            </a:prstGeom>
          </p:spPr>
        </p:pic>
        <p:sp>
          <p:nvSpPr>
            <p:cNvPr id="17" name="object 36">
              <a:extLst>
                <a:ext uri="{FF2B5EF4-FFF2-40B4-BE49-F238E27FC236}">
                  <a16:creationId xmlns:a16="http://schemas.microsoft.com/office/drawing/2014/main" id="{33BA6631-8519-B8CC-2719-10A400003045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1582293" y="11175"/>
                  </a:moveTo>
                  <a:lnTo>
                    <a:pt x="1370202" y="11175"/>
                  </a:lnTo>
                  <a:lnTo>
                    <a:pt x="1370202" y="665734"/>
                  </a:lnTo>
                  <a:lnTo>
                    <a:pt x="1502409" y="665734"/>
                  </a:lnTo>
                  <a:lnTo>
                    <a:pt x="1502409" y="418846"/>
                  </a:lnTo>
                  <a:lnTo>
                    <a:pt x="1588643" y="418846"/>
                  </a:lnTo>
                  <a:lnTo>
                    <a:pt x="1630842" y="418252"/>
                  </a:lnTo>
                  <a:lnTo>
                    <a:pt x="1699335" y="413541"/>
                  </a:lnTo>
                  <a:lnTo>
                    <a:pt x="1743033" y="404659"/>
                  </a:lnTo>
                  <a:lnTo>
                    <a:pt x="1794128" y="378460"/>
                  </a:lnTo>
                  <a:lnTo>
                    <a:pt x="1824894" y="350583"/>
                  </a:lnTo>
                  <a:lnTo>
                    <a:pt x="1849754" y="313944"/>
                  </a:lnTo>
                  <a:lnTo>
                    <a:pt x="1852492" y="307721"/>
                  </a:lnTo>
                  <a:lnTo>
                    <a:pt x="1502409" y="307721"/>
                  </a:lnTo>
                  <a:lnTo>
                    <a:pt x="1502409" y="121920"/>
                  </a:lnTo>
                  <a:lnTo>
                    <a:pt x="1854397" y="121920"/>
                  </a:lnTo>
                  <a:lnTo>
                    <a:pt x="1850328" y="111567"/>
                  </a:lnTo>
                  <a:lnTo>
                    <a:pt x="1813581" y="62587"/>
                  </a:lnTo>
                  <a:lnTo>
                    <a:pt x="1766476" y="30583"/>
                  </a:lnTo>
                  <a:lnTo>
                    <a:pt x="1715970" y="16748"/>
                  </a:lnTo>
                  <a:lnTo>
                    <a:pt x="1637345" y="11795"/>
                  </a:lnTo>
                  <a:lnTo>
                    <a:pt x="1582293" y="11175"/>
                  </a:lnTo>
                  <a:close/>
                </a:path>
                <a:path w="1871979" h="676910">
                  <a:moveTo>
                    <a:pt x="1854397" y="121920"/>
                  </a:moveTo>
                  <a:lnTo>
                    <a:pt x="1566291" y="121920"/>
                  </a:lnTo>
                  <a:lnTo>
                    <a:pt x="1599013" y="122203"/>
                  </a:lnTo>
                  <a:lnTo>
                    <a:pt x="1625758" y="123047"/>
                  </a:lnTo>
                  <a:lnTo>
                    <a:pt x="1676745" y="130391"/>
                  </a:lnTo>
                  <a:lnTo>
                    <a:pt x="1714500" y="155448"/>
                  </a:lnTo>
                  <a:lnTo>
                    <a:pt x="1734145" y="197274"/>
                  </a:lnTo>
                  <a:lnTo>
                    <a:pt x="1735454" y="214375"/>
                  </a:lnTo>
                  <a:lnTo>
                    <a:pt x="1734524" y="228423"/>
                  </a:lnTo>
                  <a:lnTo>
                    <a:pt x="1720469" y="265302"/>
                  </a:lnTo>
                  <a:lnTo>
                    <a:pt x="1691643" y="291556"/>
                  </a:lnTo>
                  <a:lnTo>
                    <a:pt x="1639951" y="305149"/>
                  </a:lnTo>
                  <a:lnTo>
                    <a:pt x="1574800" y="307721"/>
                  </a:lnTo>
                  <a:lnTo>
                    <a:pt x="1852492" y="307721"/>
                  </a:lnTo>
                  <a:lnTo>
                    <a:pt x="1859329" y="292179"/>
                  </a:lnTo>
                  <a:lnTo>
                    <a:pt x="1866153" y="268033"/>
                  </a:lnTo>
                  <a:lnTo>
                    <a:pt x="1870239" y="241506"/>
                  </a:lnTo>
                  <a:lnTo>
                    <a:pt x="1871599" y="212598"/>
                  </a:lnTo>
                  <a:lnTo>
                    <a:pt x="1869239" y="175333"/>
                  </a:lnTo>
                  <a:lnTo>
                    <a:pt x="1862153" y="141652"/>
                  </a:lnTo>
                  <a:lnTo>
                    <a:pt x="1854397" y="121920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909546" y="1619"/>
                  </a:lnTo>
                  <a:lnTo>
                    <a:pt x="838973" y="14573"/>
                  </a:lnTo>
                  <a:lnTo>
                    <a:pt x="784709" y="36812"/>
                  </a:lnTo>
                  <a:lnTo>
                    <a:pt x="742418" y="66288"/>
                  </a:lnTo>
                  <a:lnTo>
                    <a:pt x="704318" y="105366"/>
                  </a:lnTo>
                  <a:lnTo>
                    <a:pt x="673838" y="150237"/>
                  </a:lnTo>
                  <a:lnTo>
                    <a:pt x="648575" y="210556"/>
                  </a:lnTo>
                  <a:lnTo>
                    <a:pt x="639206" y="250523"/>
                  </a:lnTo>
                  <a:lnTo>
                    <a:pt x="633577" y="294514"/>
                  </a:lnTo>
                  <a:lnTo>
                    <a:pt x="631698" y="342519"/>
                  </a:lnTo>
                  <a:lnTo>
                    <a:pt x="635155" y="402320"/>
                  </a:lnTo>
                  <a:lnTo>
                    <a:pt x="645519" y="456758"/>
                  </a:lnTo>
                  <a:lnTo>
                    <a:pt x="662778" y="505830"/>
                  </a:lnTo>
                  <a:lnTo>
                    <a:pt x="686919" y="549539"/>
                  </a:lnTo>
                  <a:lnTo>
                    <a:pt x="717930" y="587883"/>
                  </a:lnTo>
                  <a:lnTo>
                    <a:pt x="754779" y="619916"/>
                  </a:lnTo>
                  <a:lnTo>
                    <a:pt x="796431" y="644841"/>
                  </a:lnTo>
                  <a:lnTo>
                    <a:pt x="842874" y="662653"/>
                  </a:lnTo>
                  <a:lnTo>
                    <a:pt x="894097" y="673344"/>
                  </a:lnTo>
                  <a:lnTo>
                    <a:pt x="950086" y="676910"/>
                  </a:lnTo>
                  <a:lnTo>
                    <a:pt x="1005452" y="673328"/>
                  </a:lnTo>
                  <a:lnTo>
                    <a:pt x="1056179" y="662584"/>
                  </a:lnTo>
                  <a:lnTo>
                    <a:pt x="1102261" y="644677"/>
                  </a:lnTo>
                  <a:lnTo>
                    <a:pt x="1143691" y="619607"/>
                  </a:lnTo>
                  <a:lnTo>
                    <a:pt x="1180465" y="587375"/>
                  </a:lnTo>
                  <a:lnTo>
                    <a:pt x="1199281" y="564007"/>
                  </a:lnTo>
                  <a:lnTo>
                    <a:pt x="949705" y="564007"/>
                  </a:lnTo>
                  <a:lnTo>
                    <a:pt x="911913" y="560413"/>
                  </a:lnTo>
                  <a:lnTo>
                    <a:pt x="846710" y="531699"/>
                  </a:lnTo>
                  <a:lnTo>
                    <a:pt x="796794" y="474555"/>
                  </a:lnTo>
                  <a:lnTo>
                    <a:pt x="780764" y="435768"/>
                  </a:lnTo>
                  <a:lnTo>
                    <a:pt x="771163" y="390267"/>
                  </a:lnTo>
                  <a:lnTo>
                    <a:pt x="768046" y="339344"/>
                  </a:lnTo>
                  <a:lnTo>
                    <a:pt x="768073" y="336296"/>
                  </a:lnTo>
                  <a:lnTo>
                    <a:pt x="771088" y="285140"/>
                  </a:lnTo>
                  <a:lnTo>
                    <a:pt x="780446" y="239315"/>
                  </a:lnTo>
                  <a:lnTo>
                    <a:pt x="796043" y="200610"/>
                  </a:lnTo>
                  <a:lnTo>
                    <a:pt x="817879" y="169037"/>
                  </a:lnTo>
                  <a:lnTo>
                    <a:pt x="875887" y="127031"/>
                  </a:lnTo>
                  <a:lnTo>
                    <a:pt x="949705" y="113029"/>
                  </a:lnTo>
                  <a:lnTo>
                    <a:pt x="1198613" y="113029"/>
                  </a:lnTo>
                  <a:lnTo>
                    <a:pt x="1179829" y="89788"/>
                  </a:lnTo>
                  <a:lnTo>
                    <a:pt x="1142767" y="57481"/>
                  </a:lnTo>
                  <a:lnTo>
                    <a:pt x="1101077" y="32342"/>
                  </a:lnTo>
                  <a:lnTo>
                    <a:pt x="1054767" y="14378"/>
                  </a:lnTo>
                  <a:lnTo>
                    <a:pt x="1003842" y="3595"/>
                  </a:lnTo>
                  <a:lnTo>
                    <a:pt x="948308" y="0"/>
                  </a:lnTo>
                  <a:close/>
                </a:path>
                <a:path w="1871979" h="676910">
                  <a:moveTo>
                    <a:pt x="1198613" y="113029"/>
                  </a:moveTo>
                  <a:lnTo>
                    <a:pt x="949705" y="113029"/>
                  </a:lnTo>
                  <a:lnTo>
                    <a:pt x="988470" y="116484"/>
                  </a:lnTo>
                  <a:lnTo>
                    <a:pt x="1023223" y="126857"/>
                  </a:lnTo>
                  <a:lnTo>
                    <a:pt x="1080643" y="168401"/>
                  </a:lnTo>
                  <a:lnTo>
                    <a:pt x="1117679" y="238013"/>
                  </a:lnTo>
                  <a:lnTo>
                    <a:pt x="1126952" y="283577"/>
                  </a:lnTo>
                  <a:lnTo>
                    <a:pt x="1130046" y="336296"/>
                  </a:lnTo>
                  <a:lnTo>
                    <a:pt x="1126878" y="389612"/>
                  </a:lnTo>
                  <a:lnTo>
                    <a:pt x="1117377" y="435832"/>
                  </a:lnTo>
                  <a:lnTo>
                    <a:pt x="1101542" y="474956"/>
                  </a:lnTo>
                  <a:lnTo>
                    <a:pt x="1079373" y="506984"/>
                  </a:lnTo>
                  <a:lnTo>
                    <a:pt x="1021588" y="549735"/>
                  </a:lnTo>
                  <a:lnTo>
                    <a:pt x="949705" y="564007"/>
                  </a:lnTo>
                  <a:lnTo>
                    <a:pt x="1199281" y="564007"/>
                  </a:lnTo>
                  <a:lnTo>
                    <a:pt x="1235672" y="504713"/>
                  </a:lnTo>
                  <a:lnTo>
                    <a:pt x="1252912" y="455107"/>
                  </a:lnTo>
                  <a:lnTo>
                    <a:pt x="1263252" y="399983"/>
                  </a:lnTo>
                  <a:lnTo>
                    <a:pt x="1266698" y="339344"/>
                  </a:lnTo>
                  <a:lnTo>
                    <a:pt x="1263223" y="278216"/>
                  </a:lnTo>
                  <a:lnTo>
                    <a:pt x="1252799" y="222697"/>
                  </a:lnTo>
                  <a:lnTo>
                    <a:pt x="1235425" y="172786"/>
                  </a:lnTo>
                  <a:lnTo>
                    <a:pt x="1211102" y="128483"/>
                  </a:lnTo>
                  <a:lnTo>
                    <a:pt x="1198613" y="113029"/>
                  </a:lnTo>
                  <a:close/>
                </a:path>
                <a:path w="1871979" h="676910">
                  <a:moveTo>
                    <a:pt x="128524" y="11175"/>
                  </a:moveTo>
                  <a:lnTo>
                    <a:pt x="0" y="11175"/>
                  </a:lnTo>
                  <a:lnTo>
                    <a:pt x="0" y="665734"/>
                  </a:lnTo>
                  <a:lnTo>
                    <a:pt x="122808" y="665734"/>
                  </a:lnTo>
                  <a:lnTo>
                    <a:pt x="122808" y="238887"/>
                  </a:lnTo>
                  <a:lnTo>
                    <a:pt x="268114" y="238887"/>
                  </a:lnTo>
                  <a:lnTo>
                    <a:pt x="128524" y="11175"/>
                  </a:lnTo>
                  <a:close/>
                </a:path>
                <a:path w="1871979" h="676910">
                  <a:moveTo>
                    <a:pt x="268114" y="238887"/>
                  </a:moveTo>
                  <a:lnTo>
                    <a:pt x="122808" y="238887"/>
                  </a:lnTo>
                  <a:lnTo>
                    <a:pt x="386588" y="665734"/>
                  </a:lnTo>
                  <a:lnTo>
                    <a:pt x="519302" y="665734"/>
                  </a:lnTo>
                  <a:lnTo>
                    <a:pt x="519302" y="448310"/>
                  </a:lnTo>
                  <a:lnTo>
                    <a:pt x="396494" y="448310"/>
                  </a:lnTo>
                  <a:lnTo>
                    <a:pt x="268114" y="238887"/>
                  </a:lnTo>
                  <a:close/>
                </a:path>
                <a:path w="1871979" h="676910">
                  <a:moveTo>
                    <a:pt x="519302" y="11175"/>
                  </a:moveTo>
                  <a:lnTo>
                    <a:pt x="396494" y="11175"/>
                  </a:lnTo>
                  <a:lnTo>
                    <a:pt x="396494" y="448310"/>
                  </a:lnTo>
                  <a:lnTo>
                    <a:pt x="519302" y="448310"/>
                  </a:lnTo>
                  <a:lnTo>
                    <a:pt x="519302" y="1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7">
              <a:extLst>
                <a:ext uri="{FF2B5EF4-FFF2-40B4-BE49-F238E27FC236}">
                  <a16:creationId xmlns:a16="http://schemas.microsoft.com/office/drawing/2014/main" id="{B080A8D9-8E16-C3A7-F039-CC5D4BDC2CC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58988" y="626999"/>
              <a:ext cx="242189" cy="194945"/>
            </a:xfrm>
            <a:prstGeom prst="rect">
              <a:avLst/>
            </a:prstGeom>
          </p:spPr>
        </p:pic>
        <p:sp>
          <p:nvSpPr>
            <p:cNvPr id="19" name="object 38">
              <a:extLst>
                <a:ext uri="{FF2B5EF4-FFF2-40B4-BE49-F238E27FC236}">
                  <a16:creationId xmlns:a16="http://schemas.microsoft.com/office/drawing/2014/main" id="{7B3842B8-99E4-D448-42ED-D2599E6C02CB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949705" y="113029"/>
                  </a:moveTo>
                  <a:lnTo>
                    <a:pt x="910820" y="116530"/>
                  </a:lnTo>
                  <a:lnTo>
                    <a:pt x="844907" y="144533"/>
                  </a:lnTo>
                  <a:lnTo>
                    <a:pt x="796043" y="200610"/>
                  </a:lnTo>
                  <a:lnTo>
                    <a:pt x="780446" y="239315"/>
                  </a:lnTo>
                  <a:lnTo>
                    <a:pt x="771088" y="285140"/>
                  </a:lnTo>
                  <a:lnTo>
                    <a:pt x="767969" y="338074"/>
                  </a:lnTo>
                  <a:lnTo>
                    <a:pt x="771163" y="390267"/>
                  </a:lnTo>
                  <a:lnTo>
                    <a:pt x="780764" y="435768"/>
                  </a:lnTo>
                  <a:lnTo>
                    <a:pt x="796794" y="474555"/>
                  </a:lnTo>
                  <a:lnTo>
                    <a:pt x="819276" y="506602"/>
                  </a:lnTo>
                  <a:lnTo>
                    <a:pt x="877585" y="549640"/>
                  </a:lnTo>
                  <a:lnTo>
                    <a:pt x="949705" y="564007"/>
                  </a:lnTo>
                  <a:lnTo>
                    <a:pt x="987397" y="560437"/>
                  </a:lnTo>
                  <a:lnTo>
                    <a:pt x="1052254" y="531913"/>
                  </a:lnTo>
                  <a:lnTo>
                    <a:pt x="1101542" y="474956"/>
                  </a:lnTo>
                  <a:lnTo>
                    <a:pt x="1117377" y="435832"/>
                  </a:lnTo>
                  <a:lnTo>
                    <a:pt x="1126878" y="389612"/>
                  </a:lnTo>
                  <a:lnTo>
                    <a:pt x="1130046" y="336296"/>
                  </a:lnTo>
                  <a:lnTo>
                    <a:pt x="1126952" y="283577"/>
                  </a:lnTo>
                  <a:lnTo>
                    <a:pt x="1117679" y="238013"/>
                  </a:lnTo>
                  <a:lnTo>
                    <a:pt x="1102238" y="199618"/>
                  </a:lnTo>
                  <a:lnTo>
                    <a:pt x="1053951" y="144158"/>
                  </a:lnTo>
                  <a:lnTo>
                    <a:pt x="988470" y="116484"/>
                  </a:lnTo>
                  <a:lnTo>
                    <a:pt x="949705" y="113029"/>
                  </a:lnTo>
                  <a:close/>
                </a:path>
                <a:path w="1871979" h="676910">
                  <a:moveTo>
                    <a:pt x="1370202" y="11175"/>
                  </a:moveTo>
                  <a:lnTo>
                    <a:pt x="1582293" y="11175"/>
                  </a:lnTo>
                  <a:lnTo>
                    <a:pt x="1637345" y="11795"/>
                  </a:lnTo>
                  <a:lnTo>
                    <a:pt x="1681908" y="13652"/>
                  </a:lnTo>
                  <a:lnTo>
                    <a:pt x="1739519" y="21082"/>
                  </a:lnTo>
                  <a:lnTo>
                    <a:pt x="1791160" y="44418"/>
                  </a:lnTo>
                  <a:lnTo>
                    <a:pt x="1833752" y="85089"/>
                  </a:lnTo>
                  <a:lnTo>
                    <a:pt x="1862153" y="141652"/>
                  </a:lnTo>
                  <a:lnTo>
                    <a:pt x="1871599" y="212598"/>
                  </a:lnTo>
                  <a:lnTo>
                    <a:pt x="1870239" y="241506"/>
                  </a:lnTo>
                  <a:lnTo>
                    <a:pt x="1859329" y="292179"/>
                  </a:lnTo>
                  <a:lnTo>
                    <a:pt x="1838063" y="333347"/>
                  </a:lnTo>
                  <a:lnTo>
                    <a:pt x="1810250" y="365629"/>
                  </a:lnTo>
                  <a:lnTo>
                    <a:pt x="1777271" y="389177"/>
                  </a:lnTo>
                  <a:lnTo>
                    <a:pt x="1725676" y="409448"/>
                  </a:lnTo>
                  <a:lnTo>
                    <a:pt x="1667732" y="416480"/>
                  </a:lnTo>
                  <a:lnTo>
                    <a:pt x="1588643" y="418846"/>
                  </a:lnTo>
                  <a:lnTo>
                    <a:pt x="1502409" y="418846"/>
                  </a:lnTo>
                  <a:lnTo>
                    <a:pt x="1502409" y="665734"/>
                  </a:lnTo>
                  <a:lnTo>
                    <a:pt x="1370202" y="665734"/>
                  </a:lnTo>
                  <a:lnTo>
                    <a:pt x="1370202" y="11175"/>
                  </a:lnTo>
                  <a:close/>
                </a:path>
                <a:path w="1871979" h="676910">
                  <a:moveTo>
                    <a:pt x="0" y="11175"/>
                  </a:moveTo>
                  <a:lnTo>
                    <a:pt x="128524" y="11175"/>
                  </a:lnTo>
                  <a:lnTo>
                    <a:pt x="396494" y="448310"/>
                  </a:lnTo>
                  <a:lnTo>
                    <a:pt x="396494" y="11175"/>
                  </a:lnTo>
                  <a:lnTo>
                    <a:pt x="519302" y="11175"/>
                  </a:lnTo>
                  <a:lnTo>
                    <a:pt x="519302" y="665734"/>
                  </a:lnTo>
                  <a:lnTo>
                    <a:pt x="386588" y="665734"/>
                  </a:lnTo>
                  <a:lnTo>
                    <a:pt x="122808" y="238887"/>
                  </a:lnTo>
                  <a:lnTo>
                    <a:pt x="122808" y="665734"/>
                  </a:lnTo>
                  <a:lnTo>
                    <a:pt x="0" y="665734"/>
                  </a:lnTo>
                  <a:lnTo>
                    <a:pt x="0" y="11175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1003842" y="3595"/>
                  </a:lnTo>
                  <a:lnTo>
                    <a:pt x="1054767" y="14378"/>
                  </a:lnTo>
                  <a:lnTo>
                    <a:pt x="1101077" y="32342"/>
                  </a:lnTo>
                  <a:lnTo>
                    <a:pt x="1142767" y="57481"/>
                  </a:lnTo>
                  <a:lnTo>
                    <a:pt x="1179829" y="89788"/>
                  </a:lnTo>
                  <a:lnTo>
                    <a:pt x="1211102" y="128483"/>
                  </a:lnTo>
                  <a:lnTo>
                    <a:pt x="1235425" y="172786"/>
                  </a:lnTo>
                  <a:lnTo>
                    <a:pt x="1252799" y="222697"/>
                  </a:lnTo>
                  <a:lnTo>
                    <a:pt x="1263223" y="278216"/>
                  </a:lnTo>
                  <a:lnTo>
                    <a:pt x="1266698" y="339344"/>
                  </a:lnTo>
                  <a:lnTo>
                    <a:pt x="1263252" y="399983"/>
                  </a:lnTo>
                  <a:lnTo>
                    <a:pt x="1252912" y="455107"/>
                  </a:lnTo>
                  <a:lnTo>
                    <a:pt x="1235672" y="504713"/>
                  </a:lnTo>
                  <a:lnTo>
                    <a:pt x="1211525" y="548802"/>
                  </a:lnTo>
                  <a:lnTo>
                    <a:pt x="1180465" y="587375"/>
                  </a:lnTo>
                  <a:lnTo>
                    <a:pt x="1143691" y="619607"/>
                  </a:lnTo>
                  <a:lnTo>
                    <a:pt x="1102261" y="644677"/>
                  </a:lnTo>
                  <a:lnTo>
                    <a:pt x="1056179" y="662584"/>
                  </a:lnTo>
                  <a:lnTo>
                    <a:pt x="1005452" y="673328"/>
                  </a:lnTo>
                  <a:lnTo>
                    <a:pt x="950086" y="676910"/>
                  </a:lnTo>
                  <a:lnTo>
                    <a:pt x="894097" y="673344"/>
                  </a:lnTo>
                  <a:lnTo>
                    <a:pt x="842874" y="662653"/>
                  </a:lnTo>
                  <a:lnTo>
                    <a:pt x="796431" y="644841"/>
                  </a:lnTo>
                  <a:lnTo>
                    <a:pt x="754779" y="619916"/>
                  </a:lnTo>
                  <a:lnTo>
                    <a:pt x="717930" y="587883"/>
                  </a:lnTo>
                  <a:lnTo>
                    <a:pt x="686919" y="549539"/>
                  </a:lnTo>
                  <a:lnTo>
                    <a:pt x="662778" y="505830"/>
                  </a:lnTo>
                  <a:lnTo>
                    <a:pt x="645519" y="456758"/>
                  </a:lnTo>
                  <a:lnTo>
                    <a:pt x="635155" y="402320"/>
                  </a:lnTo>
                  <a:lnTo>
                    <a:pt x="631698" y="342519"/>
                  </a:lnTo>
                  <a:lnTo>
                    <a:pt x="633577" y="294514"/>
                  </a:lnTo>
                  <a:lnTo>
                    <a:pt x="639206" y="250523"/>
                  </a:lnTo>
                  <a:lnTo>
                    <a:pt x="648575" y="210556"/>
                  </a:lnTo>
                  <a:lnTo>
                    <a:pt x="661670" y="174625"/>
                  </a:lnTo>
                  <a:lnTo>
                    <a:pt x="688054" y="127158"/>
                  </a:lnTo>
                  <a:lnTo>
                    <a:pt x="722629" y="84836"/>
                  </a:lnTo>
                  <a:lnTo>
                    <a:pt x="763111" y="50276"/>
                  </a:lnTo>
                  <a:lnTo>
                    <a:pt x="807211" y="25908"/>
                  </a:lnTo>
                  <a:lnTo>
                    <a:pt x="873093" y="6477"/>
                  </a:lnTo>
                  <a:lnTo>
                    <a:pt x="94830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0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F0F0D-75DB-608A-E442-57BC31E384A4}"/>
              </a:ext>
            </a:extLst>
          </p:cNvPr>
          <p:cNvSpPr txBox="1"/>
          <p:nvPr/>
        </p:nvSpPr>
        <p:spPr>
          <a:xfrm>
            <a:off x="838200" y="762000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bypass /dash/, we add shellcode that sets the real user </a:t>
            </a:r>
            <a:r>
              <a:rPr lang="en-US" dirty="0" err="1"/>
              <a:t>uid</a:t>
            </a:r>
            <a:r>
              <a:rPr lang="en-US" dirty="0"/>
              <a:t> of the process to be 0 (root)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BFFE5-2F82-9292-4FEA-F6BE0D8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64008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14:cNvPr>
              <p14:cNvContentPartPr/>
              <p14:nvPr/>
            </p14:nvContentPartPr>
            <p14:xfrm>
              <a:off x="976924" y="2203906"/>
              <a:ext cx="4345200" cy="61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284" y="2095906"/>
                <a:ext cx="4452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14:cNvPr>
              <p14:cNvContentPartPr/>
              <p14:nvPr/>
            </p14:nvContentPartPr>
            <p14:xfrm>
              <a:off x="972964" y="2479306"/>
              <a:ext cx="5437080" cy="6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24" y="2371306"/>
                <a:ext cx="55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14:cNvPr>
              <p14:cNvContentPartPr/>
              <p14:nvPr/>
            </p14:nvContentPartPr>
            <p14:xfrm>
              <a:off x="969724" y="2711506"/>
              <a:ext cx="5490000" cy="6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724" y="2603506"/>
                <a:ext cx="55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14:cNvPr>
              <p14:cNvContentPartPr/>
              <p14:nvPr/>
            </p14:nvContentPartPr>
            <p14:xfrm>
              <a:off x="898444" y="2949826"/>
              <a:ext cx="3970800" cy="12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804" y="2842186"/>
                <a:ext cx="4078440" cy="33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E75DD64-DD54-D011-D868-AD7F3F2394CE}"/>
              </a:ext>
            </a:extLst>
          </p:cNvPr>
          <p:cNvSpPr txBox="1"/>
          <p:nvPr/>
        </p:nvSpPr>
        <p:spPr>
          <a:xfrm>
            <a:off x="7543800" y="1905000"/>
            <a:ext cx="2624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setuid</a:t>
            </a:r>
            <a:r>
              <a:rPr lang="en-US" sz="2800" dirty="0"/>
              <a:t>(0)</a:t>
            </a:r>
          </a:p>
          <a:p>
            <a:endParaRPr lang="en-US" sz="2800" dirty="0"/>
          </a:p>
          <a:p>
            <a:r>
              <a:rPr lang="en-US" sz="2800" dirty="0" err="1"/>
              <a:t>execve</a:t>
            </a:r>
            <a:r>
              <a:rPr lang="en-US" sz="2800" dirty="0"/>
              <a:t>(/bin/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14:cNvPr>
              <p14:cNvContentPartPr/>
              <p14:nvPr/>
            </p14:nvContentPartPr>
            <p14:xfrm>
              <a:off x="7433884" y="1988986"/>
              <a:ext cx="182736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0244" y="1881346"/>
                <a:ext cx="1935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14:cNvPr>
              <p14:cNvContentPartPr/>
              <p14:nvPr/>
            </p14:nvContentPartPr>
            <p14:xfrm>
              <a:off x="7479604" y="2873146"/>
              <a:ext cx="2638440" cy="27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5964" y="2765506"/>
                <a:ext cx="274608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22EF4B2-70D0-D37E-D41A-E35EECFD73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4786011"/>
            <a:ext cx="5915025" cy="1076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B52E9E-9207-BB75-43B1-17860B25AC94}"/>
              </a:ext>
            </a:extLst>
          </p:cNvPr>
          <p:cNvSpPr txBox="1"/>
          <p:nvPr/>
        </p:nvSpPr>
        <p:spPr>
          <a:xfrm>
            <a:off x="7180432" y="5257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got our root shell back!!</a:t>
            </a:r>
          </a:p>
        </p:txBody>
      </p:sp>
    </p:spTree>
    <p:extLst>
      <p:ext uri="{BB962C8B-B14F-4D97-AF65-F5344CB8AC3E}">
        <p14:creationId xmlns:p14="http://schemas.microsoft.com/office/powerpoint/2010/main" val="1224739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4453D2-79EC-0D60-D71D-46F44369F136}"/>
              </a:ext>
            </a:extLst>
          </p:cNvPr>
          <p:cNvSpPr txBox="1"/>
          <p:nvPr/>
        </p:nvSpPr>
        <p:spPr>
          <a:xfrm>
            <a:off x="990600" y="685800"/>
            <a:ext cx="654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ASLR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heap, libs,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CE14663B-F593-935E-E131-AA5ADDF41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640" y="1585169"/>
            <a:ext cx="8876957" cy="400935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BADA658-BBB2-DBA7-4C39-79E6D6AE5A8D}"/>
              </a:ext>
            </a:extLst>
          </p:cNvPr>
          <p:cNvSpPr txBox="1"/>
          <p:nvPr/>
        </p:nvSpPr>
        <p:spPr>
          <a:xfrm>
            <a:off x="8873999" y="842772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 guessing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difficult!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6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EBE55-7C96-5AD8-EE7F-5CDA64EA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B3816-25FD-C5F1-77F5-07DB45C796C6}"/>
              </a:ext>
            </a:extLst>
          </p:cNvPr>
          <p:cNvSpPr txBox="1"/>
          <p:nvPr/>
        </p:nvSpPr>
        <p:spPr>
          <a:xfrm>
            <a:off x="1676400" y="379684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turn on this countermeasure, our attack now fails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F5827-BFB5-BDBC-F0D0-547ABCD9A6E6}"/>
              </a:ext>
            </a:extLst>
          </p:cNvPr>
          <p:cNvSpPr txBox="1"/>
          <p:nvPr/>
        </p:nvSpPr>
        <p:spPr>
          <a:xfrm>
            <a:off x="1600200" y="4495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address of the buffer we got from GDB is no longer accurate, because the address of buffer changes every time the program is run</a:t>
            </a:r>
          </a:p>
        </p:txBody>
      </p:sp>
    </p:spTree>
    <p:extLst>
      <p:ext uri="{BB962C8B-B14F-4D97-AF65-F5344CB8AC3E}">
        <p14:creationId xmlns:p14="http://schemas.microsoft.com/office/powerpoint/2010/main" val="307805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44E31-2F31-88E8-B518-14089FF1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31418"/>
            <a:ext cx="8225013" cy="2514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4038600" y="411480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ASLR in action</a:t>
            </a:r>
          </a:p>
        </p:txBody>
      </p:sp>
    </p:spTree>
    <p:extLst>
      <p:ext uri="{BB962C8B-B14F-4D97-AF65-F5344CB8AC3E}">
        <p14:creationId xmlns:p14="http://schemas.microsoft.com/office/powerpoint/2010/main" val="182816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</p:spTree>
    <p:extLst>
      <p:ext uri="{BB962C8B-B14F-4D97-AF65-F5344CB8AC3E}">
        <p14:creationId xmlns:p14="http://schemas.microsoft.com/office/powerpoint/2010/main" val="94225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7234"/>
              </p:ext>
            </p:extLst>
          </p:nvPr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7516"/>
              </p:ext>
            </p:extLst>
          </p:nvPr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00382"/>
              </p:ext>
            </p:extLst>
          </p:nvPr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</p:spTree>
    <p:extLst>
      <p:ext uri="{BB962C8B-B14F-4D97-AF65-F5344CB8AC3E}">
        <p14:creationId xmlns:p14="http://schemas.microsoft.com/office/powerpoint/2010/main" val="391791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/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AE36-1BF6-0498-15A7-4BB1FE2FC8B5}"/>
              </a:ext>
            </a:extLst>
          </p:cNvPr>
          <p:cNvSpPr txBox="1"/>
          <p:nvPr/>
        </p:nvSpPr>
        <p:spPr>
          <a:xfrm>
            <a:off x="8534400" y="5841874"/>
            <a:ext cx="371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keep running guessing until you get it right</a:t>
            </a:r>
          </a:p>
        </p:txBody>
      </p:sp>
    </p:spTree>
    <p:extLst>
      <p:ext uri="{BB962C8B-B14F-4D97-AF65-F5344CB8AC3E}">
        <p14:creationId xmlns:p14="http://schemas.microsoft.com/office/powerpoint/2010/main" val="283052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404" y="2862706"/>
                <a:ext cx="113688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14:cNvPr>
              <p14:cNvContentPartPr/>
              <p14:nvPr/>
            </p14:nvContentPartPr>
            <p14:xfrm>
              <a:off x="1565524" y="6125746"/>
              <a:ext cx="711360" cy="416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6524" y="6117106"/>
                <a:ext cx="729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14:cNvPr>
              <p14:cNvContentPartPr/>
              <p14:nvPr/>
            </p14:nvContentPartPr>
            <p14:xfrm>
              <a:off x="1595044" y="6145546"/>
              <a:ext cx="575280" cy="56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6404" y="6136546"/>
                <a:ext cx="5929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810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506"/>
                <a:ext cx="96336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14:cNvPr>
              <p14:cNvContentPartPr/>
              <p14:nvPr/>
            </p14:nvContentPartPr>
            <p14:xfrm>
              <a:off x="4854484" y="6145546"/>
              <a:ext cx="823680" cy="583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5484" y="6136546"/>
                <a:ext cx="8413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14:cNvPr>
              <p14:cNvContentPartPr/>
              <p14:nvPr/>
            </p14:nvContentPartPr>
            <p14:xfrm>
              <a:off x="4991644" y="6227626"/>
              <a:ext cx="498960" cy="45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2644" y="6218986"/>
                <a:ext cx="51660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354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143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7818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7312668" y="1762359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7307435" y="188598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7317901" y="2425553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7321171" y="3297949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7391400" y="47075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718401" y="2032480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689204" y="2530786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0564" y="2522146"/>
                <a:ext cx="1014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14:cNvPr>
              <p14:cNvContentPartPr/>
              <p14:nvPr/>
            </p14:nvContentPartPr>
            <p14:xfrm>
              <a:off x="7699564" y="6188746"/>
              <a:ext cx="712080" cy="510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0564" y="6179746"/>
                <a:ext cx="7297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14:cNvPr>
              <p14:cNvContentPartPr/>
              <p14:nvPr/>
            </p14:nvContentPartPr>
            <p14:xfrm>
              <a:off x="7679044" y="6274786"/>
              <a:ext cx="613440" cy="48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0044" y="6266146"/>
                <a:ext cx="63108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7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0447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1128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646277" y="4583414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641044" y="470703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651510" y="5246608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656088" y="1788575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635158" y="303700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054384" y="42334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043321" y="2882760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321" y="2873759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400596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3935680" y="3341415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3930447" y="3465036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3940913" y="4004609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3907228" y="4791596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3907228" y="18161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343787" y="2991467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228961" y="2866560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9961" y="2857557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2850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6815945" y="1773773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6810712" y="18973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6821178" y="243696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6824448" y="3309363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6894677" y="47189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221678" y="204389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192481" y="2542200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3481" y="2533194"/>
                <a:ext cx="1014480" cy="591131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39751AE1-EF46-DA39-AD79-F2A905737D71}"/>
              </a:ext>
            </a:extLst>
          </p:cNvPr>
          <p:cNvSpPr/>
          <p:nvPr/>
        </p:nvSpPr>
        <p:spPr>
          <a:xfrm>
            <a:off x="9296400" y="178751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58034-CB66-E9DA-DEAC-A43CB1A265FB}"/>
              </a:ext>
            </a:extLst>
          </p:cNvPr>
          <p:cNvSpPr/>
          <p:nvPr/>
        </p:nvSpPr>
        <p:spPr>
          <a:xfrm>
            <a:off x="9835166" y="1831466"/>
            <a:ext cx="1445052" cy="611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10D066-FB55-84D2-1E56-DA139FFCEA1B}"/>
              </a:ext>
            </a:extLst>
          </p:cNvPr>
          <p:cNvSpPr/>
          <p:nvPr/>
        </p:nvSpPr>
        <p:spPr>
          <a:xfrm>
            <a:off x="9831484" y="4240346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9C5FE8-9E15-5A98-E472-D710AA9723D3}"/>
              </a:ext>
            </a:extLst>
          </p:cNvPr>
          <p:cNvSpPr/>
          <p:nvPr/>
        </p:nvSpPr>
        <p:spPr>
          <a:xfrm>
            <a:off x="9828868" y="2712506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4F233C-D1D7-CA45-1BB0-D2AE47107940}"/>
              </a:ext>
            </a:extLst>
          </p:cNvPr>
          <p:cNvSpPr/>
          <p:nvPr/>
        </p:nvSpPr>
        <p:spPr>
          <a:xfrm>
            <a:off x="9823635" y="283612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06191-2FCB-4590-F83C-CE8DB9326CC6}"/>
              </a:ext>
            </a:extLst>
          </p:cNvPr>
          <p:cNvSpPr/>
          <p:nvPr/>
        </p:nvSpPr>
        <p:spPr>
          <a:xfrm>
            <a:off x="9834101" y="337570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606D0-C4F5-1AA7-5C81-5501423BB18A}"/>
              </a:ext>
            </a:extLst>
          </p:cNvPr>
          <p:cNvSpPr txBox="1"/>
          <p:nvPr/>
        </p:nvSpPr>
        <p:spPr>
          <a:xfrm>
            <a:off x="10236975" y="2362558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14:cNvPr>
              <p14:cNvContentPartPr/>
              <p14:nvPr/>
            </p14:nvContentPartPr>
            <p14:xfrm>
              <a:off x="11247004" y="3076186"/>
              <a:ext cx="354240" cy="412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8364" y="3067186"/>
                <a:ext cx="371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14:cNvPr>
              <p14:cNvContentPartPr/>
              <p14:nvPr/>
            </p14:nvContentPartPr>
            <p14:xfrm>
              <a:off x="10089604" y="5374426"/>
              <a:ext cx="949320" cy="53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53604" y="5338786"/>
                <a:ext cx="102096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644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</p:spTree>
    <p:extLst>
      <p:ext uri="{BB962C8B-B14F-4D97-AF65-F5344CB8AC3E}">
        <p14:creationId xmlns:p14="http://schemas.microsoft.com/office/powerpoint/2010/main" val="1009048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3AF0E-F588-B1F7-DC13-0E0DB254B772}"/>
              </a:ext>
            </a:extLst>
          </p:cNvPr>
          <p:cNvSpPr/>
          <p:nvPr/>
        </p:nvSpPr>
        <p:spPr>
          <a:xfrm>
            <a:off x="3048000" y="3728873"/>
            <a:ext cx="43123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 YEAH IT IS</a:t>
            </a:r>
          </a:p>
        </p:txBody>
      </p:sp>
    </p:spTree>
    <p:extLst>
      <p:ext uri="{BB962C8B-B14F-4D97-AF65-F5344CB8AC3E}">
        <p14:creationId xmlns:p14="http://schemas.microsoft.com/office/powerpoint/2010/main" val="3390245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078215"/>
            <a:ext cx="9182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4" y="5257800"/>
            <a:ext cx="4838700" cy="522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7744D-95AA-2957-0006-81A19ADED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92" y="5080478"/>
            <a:ext cx="6934200" cy="898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63E604-9085-1155-A75A-77FF08D1006C}"/>
              </a:ext>
            </a:extLst>
          </p:cNvPr>
          <p:cNvSpPr txBox="1"/>
          <p:nvPr/>
        </p:nvSpPr>
        <p:spPr>
          <a:xfrm>
            <a:off x="5029200" y="603527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32 seconds, I got a root shell</a:t>
            </a:r>
          </a:p>
        </p:txBody>
      </p:sp>
    </p:spTree>
    <p:extLst>
      <p:ext uri="{BB962C8B-B14F-4D97-AF65-F5344CB8AC3E}">
        <p14:creationId xmlns:p14="http://schemas.microsoft.com/office/powerpoint/2010/main" val="17412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E13862-F8C7-9E77-C651-410493E6E550}"/>
              </a:ext>
            </a:extLst>
          </p:cNvPr>
          <p:cNvSpPr txBox="1"/>
          <p:nvPr/>
        </p:nvSpPr>
        <p:spPr>
          <a:xfrm>
            <a:off x="6071799" y="3083528"/>
            <a:ext cx="481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found the location of the return address (relative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400" dirty="0"/>
              <a:t>), by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C6BC7-21C5-E2FD-7138-80C29124A285}"/>
              </a:ext>
            </a:extLst>
          </p:cNvPr>
          <p:cNvSpPr txBox="1"/>
          <p:nvPr/>
        </p:nvSpPr>
        <p:spPr>
          <a:xfrm>
            <a:off x="6096000" y="4413794"/>
            <a:ext cx="4814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memory address of our malicious code, we made a guess (somewhere above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400" dirty="0"/>
              <a:t>), and hope it lands somewhere in our NOP sled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2C9685-7CC6-E557-9AEA-0F97EBDD27E7}"/>
              </a:ext>
            </a:extLst>
          </p:cNvPr>
          <p:cNvCxnSpPr/>
          <p:nvPr/>
        </p:nvCxnSpPr>
        <p:spPr>
          <a:xfrm flipH="1">
            <a:off x="4005071" y="4144517"/>
            <a:ext cx="414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43">
            <a:extLst>
              <a:ext uri="{FF2B5EF4-FFF2-40B4-BE49-F238E27FC236}">
                <a16:creationId xmlns:a16="http://schemas.microsoft.com/office/drawing/2014/main" id="{30809D66-DC4F-E092-6080-37A24531C9C7}"/>
              </a:ext>
            </a:extLst>
          </p:cNvPr>
          <p:cNvSpPr txBox="1"/>
          <p:nvPr/>
        </p:nvSpPr>
        <p:spPr>
          <a:xfrm>
            <a:off x="4423524" y="39806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Arial"/>
                <a:cs typeface="Arial"/>
              </a:rPr>
              <a:t>$</a:t>
            </a:r>
            <a:r>
              <a:rPr lang="en-US" sz="1800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44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14:cNvPr>
              <p14:cNvContentPartPr/>
              <p14:nvPr/>
            </p14:nvContentPartPr>
            <p14:xfrm>
              <a:off x="437284" y="1200470"/>
              <a:ext cx="1164240" cy="13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284" y="1092830"/>
                <a:ext cx="127188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will determine where in the list the malicious code will be inserted</a:t>
            </a:r>
          </a:p>
        </p:txBody>
      </p:sp>
    </p:spTree>
    <p:extLst>
      <p:ext uri="{BB962C8B-B14F-4D97-AF65-F5344CB8AC3E}">
        <p14:creationId xmlns:p14="http://schemas.microsoft.com/office/powerpoint/2010/main" val="242675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is the value we put at the return address (our guess!!)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14:cNvPr>
              <p14:cNvContentPartPr/>
              <p14:nvPr/>
            </p14:nvContentPartPr>
            <p14:xfrm>
              <a:off x="458884" y="2075746"/>
              <a:ext cx="2178360" cy="1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884" y="1968106"/>
                <a:ext cx="2286000" cy="228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0644" y="4008226"/>
                <a:ext cx="187920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20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dirty="0"/>
              <a:t> is where in our list we place the return address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80" y="4007866"/>
                <a:ext cx="1879207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14:cNvPr>
              <p14:cNvContentPartPr/>
              <p14:nvPr/>
            </p14:nvContentPartPr>
            <p14:xfrm>
              <a:off x="458884" y="2266906"/>
              <a:ext cx="158544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84" y="2159266"/>
                <a:ext cx="169308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14:cNvPr>
              <p14:cNvContentPartPr/>
              <p14:nvPr/>
            </p14:nvContentPartPr>
            <p14:xfrm>
              <a:off x="513604" y="3793306"/>
              <a:ext cx="1108800" cy="37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964" y="3784666"/>
                <a:ext cx="112644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5904</TotalTime>
  <Words>3501</Words>
  <Application>Microsoft Office PowerPoint</Application>
  <PresentationFormat>Widescreen</PresentationFormat>
  <Paragraphs>757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THE STACK</vt:lpstr>
      <vt:lpstr>PowerPoint Presentation</vt:lpstr>
      <vt:lpstr>PowerPoint Presentation</vt:lpstr>
      <vt:lpstr>PowerPoint Presentation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Conducting our first Buffer Overflow Attack</vt:lpstr>
      <vt:lpstr>Shellcode</vt:lpstr>
      <vt:lpstr>Shellcode</vt:lpstr>
      <vt:lpstr>Shellcode</vt:lpstr>
      <vt:lpstr>Shellcode</vt:lpstr>
      <vt:lpstr>Shellcode</vt:lpstr>
      <vt:lpstr>Shellcode</vt:lpstr>
      <vt:lpstr>PowerPoint Presentation</vt:lpstr>
      <vt:lpstr>PowerPoint Presentation</vt:lpstr>
      <vt:lpstr>Shellcode</vt:lpstr>
      <vt:lpstr>PowerPoint Presentation</vt:lpstr>
      <vt:lpstr>Shellcode</vt:lpstr>
      <vt:lpstr>PowerPoint Presentation</vt:lpstr>
      <vt:lpstr>PowerPoint Presentation</vt:lpstr>
      <vt:lpstr>Defeating Countermeasures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59</cp:revision>
  <dcterms:created xsi:type="dcterms:W3CDTF">2022-08-21T16:55:59Z</dcterms:created>
  <dcterms:modified xsi:type="dcterms:W3CDTF">2023-02-18T00:15:13Z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