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429" r:id="rId3"/>
    <p:sldId id="430" r:id="rId4"/>
    <p:sldId id="432" r:id="rId5"/>
    <p:sldId id="433" r:id="rId6"/>
    <p:sldId id="431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52" r:id="rId23"/>
    <p:sldId id="449" r:id="rId24"/>
    <p:sldId id="450" r:id="rId25"/>
    <p:sldId id="451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414"/>
    <a:srgbClr val="FFCC00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4660"/>
  </p:normalViewPr>
  <p:slideViewPr>
    <p:cSldViewPr>
      <p:cViewPr varScale="1">
        <p:scale>
          <a:sx n="114" d="100"/>
          <a:sy n="114" d="100"/>
        </p:scale>
        <p:origin x="402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06.7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24575,'79'6'0,"-28"-1"0,154 16 0,-96-8 0,-103-12 0,0 1 0,0-1 0,0 1 0,0 0 0,-1 0 0,1 0 0,-1 1 0,1 0 0,-1 0 0,0 0 0,0 1 0,5 4 0,5 6 0,-1 1 0,16 21 0,-16-18 0,22 22 0,14 5 0,-9-9 0,58 67 0,-83-84 0,0 0 0,-2 1 0,-1 0 0,0 2 0,-2-1 0,12 30 0,-19-33 0,-2 0 0,1 0 0,-2 0 0,-1 0 0,-3 32 0,1-3 0,2 26 0,-4 81 0,-6-94 0,6-42 0,0 0 0,0 34 0,4-40 0,0-1 0,1 1 0,1 0 0,0-1 0,1 1 0,0-1 0,1 0 0,0 0 0,0 0 0,1-1 0,1 1 0,0-1 0,9 12 0,-10-16 0,-1 1 0,0-1 0,0 0 0,1 0 0,0 0 0,1-1 0,-1 1 0,1-1 0,0-1 0,7 5 0,263 135 0,-161-102 0,-139-33 0,-6 4 0,0 1 0,1 1 0,0 2 0,-51 40 0,-95 97 0,132-113 0,-29 32 0,-71 94 0,105-120 0,-70 89 0,82-100 0,-40 76 0,57-94 0,2 1 0,0 0 0,1 1 0,1-1 0,-2 23 0,-6 102 0,10-92 0,4 373 0,5-235 0,-6-173 0,-2-1 0,0 0 0,-1 1 0,0-1 0,-1-1 0,-1 1 0,-8 19 0,-8 9 0,-26 44 0,20-42 0,-45 58 0,58-87 0,-1 0 0,0-1 0,-1-1 0,-1 0 0,0-1 0,-22 13 0,35-24 0,-1-1 0,0 0 0,0 0 0,0 0 0,-1-1 0,1 1 0,0-1 0,-1-1 0,-8 1 0,-49-5 0,44 2 0,16 2 34,0 0 1,1-1-1,-1 1 0,1-1 0,-1 1 0,1-1 0,-1 0 0,1 0 0,-4-2 1,5 2-96,0 1 0,1-1 0,-1 0 0,1 1 0,-1-1 0,0 0 0,1 0 0,-1 0 0,1 0 0,0 1 0,-1-1 0,1 0 0,0 0 0,-1 0 0,1 0 0,0 0 0,0 0 0,0 0 1,0 0-1,0 0 0,0 0 0,0 0 0,0 0 0,0 0 0,1 1 0,-1-1 0,1-2 0,7-19-6765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8:10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1 261 24575,'5'-4'0,"1"1"0,-1-1 0,1 1 0,0 0 0,0 1 0,1-1 0,-1 1 0,12-2 0,3-2 0,31-9 0,1 3 0,97-9 0,116 8 0,-131 8 0,380-26 0,3-30 0,-277 34 0,-40 6 0,-70 8 0,189 7 0,-204 6 0,-4-1 0,180 3 0,-253 2 0,-1 2 0,1 1 0,-2 2 0,38 15 0,-9-4 0,233 82 0,-6-1 0,-255-89 0,0 2 0,45 25 0,64 44 0,-62-34 0,46 22 0,-34-21 0,118 84 0,247 243 0,-414-331 0,-2 3 0,62 85 0,-21-25 0,-48-63 0,134 144 0,-168-185 0,0 0 0,1 0 0,0-1 0,0 0 0,0 0 0,1 0 0,10 4 0,-14-7 0,0 0 0,0-1 0,-1 1 0,1-1 0,0 0 0,0 0 0,-1 0 0,1 0 0,0 0 0,0-1 0,-1 1 0,1-1 0,0 1 0,-1-1 0,1 0 0,-1 0 0,1-1 0,-1 1 0,1 0 0,-1-1 0,0 1 0,4-4 0,4-4 0,-1 0 0,0-1 0,0 0 0,14-22 0,26-53 0,-11 19 0,217-412 0,-217 400 0,-29 60 0,4-11 0,35-52 0,-57 95 0,1 0 0,-10 23 0,2-3 0,-157 282 0,60-112 0,95-169 0,7-14 0,0-1 0,-1 0 0,-20 25 0,7-15 0,-59 65 0,80-92 0,1 0 0,-1-1 0,1 0 0,-1 0 0,0 0 0,0 0 0,0 0 0,0-1 0,0 1 0,0-1 0,0 0 0,-6 0 0,-7 0 0,-31 0 0,24-1 0,-533-7 0,130-1 0,164 9 0,1484-1-1365,-1206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44:4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125 484 24575,'-1'143'0,"4"181"0,12-203 0,-3-20 0,-11-77 0,-1-1 0,-1 1 0,-7 31 0,-1 30 0,14 166 0,2-55 0,10 15 0,-2-59 0,-10 289 0,-7-249 0,-15 261 0,15-418 0,-4 550 0,8-344 0,-4-47 0,4 212 0,16-198 0,0 44 0,-19-62 0,1-189 0,0 0 0,0 0 0,0 0 0,0 0 0,0-1 0,1 1 0,-1 0 0,0 0 0,0 0 0,1 0 0,-1-1 0,1 1 0,-1 0 0,1 0 0,-1-1 0,1 1 0,-1 0 0,1-1 0,0 1 0,-1 0 0,1-1 0,0 1 0,0-1 0,-1 1 0,1-1 0,0 0 0,0 1 0,0-1 0,32 6 0,-30-5 0,1811 76-2096,-1471-86 2810,181 3 668,-47 43-1749,-34-1 46,-50-34 321,-215-4 0,1365 1 688,-1411-5-688,146-25 0,-60 5 0,429 3 0,-257 17 0,-206-2 0,479-10 0,-629 18 0,388 16 0,-376-11 0,454 36 0,-289-23 0,-79-5 0,318-2 0,-102-8 0,-188 9 0,23 0 0,-173-11 0,0-1 0,-1-1 0,1 1 0,18-5 0,-25 4 0,0 1 0,-1-1 0,1-1 0,-1 1 0,1 0 0,-1 0 0,0-1 0,0 0 0,1 1 0,-1-1 0,0 0 0,0 0 0,-1 0 0,1 0 0,0 0 0,-1-1 0,1 1 0,-1 0 0,0-1 0,0 1 0,2-4 0,0-8 0,1 1 0,-1-1 0,-1 0 0,-1 1 0,1-17 0,-6-75 0,0 49 0,0-549 0,15 386 0,1-46 0,-13-398 0,-24 233 0,-24 0 0,-18-244 0,59 418 0,0-14 0,-6 121 0,-2-43 0,15-19 0,-12-185 0,-12 227 0,-1-1 0,24 131 0,1 24 0,-4-30 0,5 43 0,-1 0 0,0 0 0,0 1 0,0-1 0,0 0 0,0 1 0,0-1 0,-1 1 0,1-1 0,0 1 0,-1 0 0,1-1 0,-1 1 0,1 0 0,-1 0 0,0 0 0,1 0 0,-1 0 0,0 1 0,0-1 0,0 1 0,-2-2 0,-8 0 0,1-1 0,-19 0 0,17 1 0,-289-19 0,0 21 0,126 2 0,-85 8 0,63 0 0,-267 21 0,105-10 0,-3-20 0,129-2 0,-736 29 0,-223-24 0,622-13 0,-136 32 0,201-3 0,83-18 0,-18 1 0,22 38 0,229-17 0,-48 4 0,-167 17 0,0-32 0,256-12 0,96 2 0,-58 11 0,-31 2 0,-109-15 0,5-1 0,167 5 0,-35 2 0,48-8 0,-230 2 0,287-1 0,1 0 0,0 1 0,-1 0 0,1 0 0,-15 5 0,21-5 0,0 0 0,0 0 0,0 0 0,0 0 0,1 0 0,-1 0 0,0 1 0,0-1 0,1 1 0,-1-1 0,1 1 0,-1 0 0,1-1 0,0 1 0,0 0 0,0 0 0,0 0 0,0 0 0,0 0 0,0 0 0,1 0 0,-1 1 0,1-1 0,-1 0 0,1 4 0,-1 7 0,0 0 0,2 0 0,-1 0 0,2 0 0,-1 0 0,2-1 0,0 1 0,0-1 0,1 1 0,1-1 0,0-1 0,13 23 0,-14-26 16,0 0 0,-1 0 0,1 0-1,-2 1 1,1-1 0,-1 1 0,-1 0 0,2 11-1,3 19-1522,-1-22-5319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7255 1 24575,'-9'10'0,"0"0"0,-1 0 0,0-1 0,-1 0 0,0-1 0,0 0 0,-17 9 0,5-3 0,-157 99 0,-251 169 0,48 16 0,220-133 0,22-22 0,-6-6 0,-184 178 0,282-265 0,-127 123 0,122-125 0,-85 59 0,91-75 0,-383 273 0,163-88 0,-16 13 0,-20-18 0,-27-19 0,-21 13 0,12 23 0,-343 239 0,496-332 0,13-8 0,6-25 0,-23 16 0,148-89 0,1 1 0,-50 52 0,55-44 0,-49 69 0,-23 54 0,60-87 0,-180 238 0,211-294 0,-1 0 0,-1-1 0,-23 15 0,17-13 0,-40 39 0,-113 117 0,122-122 0,46-44-455,-1 0 0,-15 10 0,14-12-6371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20:13:24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7288 1023 24575,'-187'-54'0,"5"2"0,-542-84 0,652 127 0,-94-15 0,44-1 0,-458-87 0,-3 26 0,460 74 0,-113-15 0,-249-26 0,31-5 0,287 30 0,75 14 0,-503-61 0,484 71 0,-46-4 0,23-7 0,-437-30 0,507 41 0,0-3 0,1-2 0,-103-31 0,45 11 0,55 14 0,-16-5 0,-2 4 0,-131-10 0,47 21 0,-273-9-1365,428 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7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1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14.xml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5" Type="http://schemas.openxmlformats.org/officeDocument/2006/relationships/image" Target="../media/image18.png"/><Relationship Id="rId10" Type="http://schemas.openxmlformats.org/officeDocument/2006/relationships/customXml" Target="../ink/ink1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jp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5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edlabsqlinjection.com/" TargetMode="Externa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5.png"/><Relationship Id="rId4" Type="http://schemas.openxmlformats.org/officeDocument/2006/relationships/customXml" Target="../ink/ink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://cs.montana.edu/pearsll/rainer.jpeg" TargetMode="External"/><Relationship Id="rId5" Type="http://schemas.openxmlformats.org/officeDocument/2006/relationships/image" Target="../media/image6.svg"/><Relationship Id="rId10" Type="http://schemas.openxmlformats.org/officeDocument/2006/relationships/hyperlink" Target="http://cs.montana.edu/pearsall/rainer.jpeg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12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0" Type="http://schemas.openxmlformats.org/officeDocument/2006/relationships/customXml" Target="../ink/ink1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SQL Injection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25">
            <a:extLst>
              <a:ext uri="{FF2B5EF4-FFF2-40B4-BE49-F238E27FC236}">
                <a16:creationId xmlns:a16="http://schemas.microsoft.com/office/drawing/2014/main" id="{1DC59E7B-89AE-514E-2784-91C106EEE4D9}"/>
              </a:ext>
            </a:extLst>
          </p:cNvPr>
          <p:cNvSpPr txBox="1"/>
          <p:nvPr/>
        </p:nvSpPr>
        <p:spPr>
          <a:xfrm>
            <a:off x="224784" y="1253421"/>
            <a:ext cx="564261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79905" algn="l"/>
                <a:tab pos="3280410" algn="l"/>
                <a:tab pos="4918075" algn="l"/>
              </a:tabLst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	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07170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5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41566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273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55774"/>
              </p:ext>
            </p:extLst>
          </p:nvPr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85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142826" y="2163576"/>
            <a:ext cx="5288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SQL, our database consists of </a:t>
            </a:r>
            <a:r>
              <a:rPr lang="en-US" b="1" dirty="0"/>
              <a:t>tables</a:t>
            </a:r>
          </a:p>
          <a:p>
            <a:r>
              <a:rPr lang="en-US" dirty="0"/>
              <a:t>Each row is an entry in the database</a:t>
            </a:r>
          </a:p>
          <a:p>
            <a:r>
              <a:rPr lang="en-US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5334000" y="127000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52991D81-48E9-C589-A998-F16EAFA154DA}"/>
              </a:ext>
            </a:extLst>
          </p:cNvPr>
          <p:cNvSpPr txBox="1"/>
          <p:nvPr/>
        </p:nvSpPr>
        <p:spPr>
          <a:xfrm>
            <a:off x="192476" y="919919"/>
            <a:ext cx="26269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F81BC"/>
                </a:solidFill>
                <a:latin typeface="Arial MT"/>
                <a:cs typeface="Arial MT"/>
              </a:rPr>
              <a:t>SQL</a:t>
            </a:r>
            <a:r>
              <a:rPr sz="1800" spc="-75" dirty="0">
                <a:solidFill>
                  <a:srgbClr val="4F81B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 MT"/>
                <a:cs typeface="Arial MT"/>
              </a:rPr>
              <a:t>Query</a:t>
            </a:r>
            <a:r>
              <a:rPr lang="en-US" sz="1800" spc="-5" dirty="0">
                <a:solidFill>
                  <a:srgbClr val="4F81BC"/>
                </a:solidFill>
                <a:latin typeface="Arial MT"/>
                <a:cs typeface="Arial MT"/>
              </a:rPr>
              <a:t> Format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89520-65C1-E5A7-5C55-53B3B8220E47}"/>
              </a:ext>
            </a:extLst>
          </p:cNvPr>
          <p:cNvSpPr txBox="1"/>
          <p:nvPr/>
        </p:nvSpPr>
        <p:spPr>
          <a:xfrm>
            <a:off x="16220" y="1328420"/>
            <a:ext cx="67655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85339" algn="l"/>
              </a:tabLst>
            </a:pPr>
            <a:r>
              <a:rPr lang="en-US" sz="2000" spc="-10" dirty="0">
                <a:latin typeface="Courier New"/>
                <a:cs typeface="Courier New"/>
              </a:rPr>
              <a:t>SELECT</a:t>
            </a:r>
            <a:r>
              <a:rPr lang="en-US" sz="2000" spc="-710" dirty="0">
                <a:latin typeface="Courier New"/>
                <a:cs typeface="Courier New"/>
              </a:rPr>
              <a:t> </a:t>
            </a:r>
            <a:r>
              <a:rPr lang="en-US" sz="2800" u="sng" spc="-7" baseline="1543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lang="en-US" sz="2800" u="sng" spc="-7" baseline="1543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irstName</a:t>
            </a:r>
            <a:r>
              <a:rPr lang="en-US" dirty="0"/>
              <a:t>  </a:t>
            </a:r>
            <a:r>
              <a:rPr lang="en-US" sz="2000" spc="-10" dirty="0">
                <a:latin typeface="Courier New"/>
                <a:cs typeface="Courier New"/>
              </a:rPr>
              <a:t>FROM</a:t>
            </a:r>
            <a:r>
              <a:rPr lang="en-US" sz="2000" spc="-190" dirty="0">
                <a:latin typeface="Courier New"/>
                <a:cs typeface="Courier New"/>
              </a:rPr>
              <a:t> </a:t>
            </a:r>
            <a:r>
              <a:rPr lang="en-US" sz="2000" b="1" u="sng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FRIENDS</a:t>
            </a:r>
            <a:r>
              <a:rPr lang="en-US" sz="2000" b="1" spc="3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n-US" sz="2000" spc="-10" dirty="0">
                <a:latin typeface="Courier New"/>
                <a:cs typeface="Courier New"/>
              </a:rPr>
              <a:t>WHERE</a:t>
            </a:r>
            <a:r>
              <a:rPr lang="en-US" sz="2000" spc="-150" dirty="0">
                <a:latin typeface="Courier New"/>
                <a:cs typeface="Courier New"/>
              </a:rPr>
              <a:t> </a:t>
            </a:r>
            <a:r>
              <a:rPr lang="en-US" sz="2800" b="1" u="sng" spc="-30" baseline="7716" dirty="0">
                <a:solidFill>
                  <a:srgbClr val="8063A1"/>
                </a:solidFill>
                <a:latin typeface="Arial"/>
                <a:cs typeface="Arial"/>
              </a:rPr>
              <a:t>AGE</a:t>
            </a:r>
            <a:r>
              <a:rPr lang="en-US" sz="2800" b="1" u="sng" spc="60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baseline="7716" dirty="0">
                <a:solidFill>
                  <a:srgbClr val="8063A1"/>
                </a:solidFill>
                <a:latin typeface="Arial"/>
                <a:cs typeface="Arial"/>
              </a:rPr>
              <a:t>&gt;</a:t>
            </a:r>
            <a:r>
              <a:rPr lang="en-US" sz="2800" b="1" u="sng" spc="-7" baseline="77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lang="en-US" sz="2800" b="1" u="sng" spc="-15" baseline="7716" dirty="0">
                <a:solidFill>
                  <a:srgbClr val="8063A1"/>
                </a:solidFill>
                <a:latin typeface="Arial"/>
                <a:cs typeface="Arial"/>
              </a:rPr>
              <a:t>34</a:t>
            </a:r>
            <a:endParaRPr lang="en-US" sz="2800" u="sng" baseline="7716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2BD68-E315-DBD1-ED13-27672A8183FE}"/>
              </a:ext>
            </a:extLst>
          </p:cNvPr>
          <p:cNvSpPr txBox="1"/>
          <p:nvPr/>
        </p:nvSpPr>
        <p:spPr>
          <a:xfrm>
            <a:off x="8196287" y="5549205"/>
            <a:ext cx="6123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">
              <a:lnSpc>
                <a:spcPct val="100000"/>
              </a:lnSpc>
              <a:spcBef>
                <a:spcPts val="620"/>
              </a:spcBef>
            </a:pPr>
            <a:r>
              <a:rPr lang="en-US" sz="1800" spc="-10" dirty="0">
                <a:latin typeface="Courier New"/>
                <a:cs typeface="Courier New"/>
              </a:rPr>
              <a:t>Response: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John,</a:t>
            </a:r>
            <a:r>
              <a:rPr lang="en-US" sz="1800" spc="-30" dirty="0">
                <a:latin typeface="Courier New"/>
                <a:cs typeface="Courier New"/>
              </a:rPr>
              <a:t> </a:t>
            </a:r>
            <a:r>
              <a:rPr lang="en-US" sz="1800" spc="-10" dirty="0">
                <a:latin typeface="Courier New"/>
                <a:cs typeface="Courier New"/>
              </a:rPr>
              <a:t>Sean,</a:t>
            </a:r>
            <a:r>
              <a:rPr lang="en-US" sz="1800" spc="-4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Courier New"/>
                <a:cs typeface="Courier New"/>
              </a:rPr>
              <a:t>Tom</a:t>
            </a:r>
            <a:endParaRPr lang="en-US" sz="18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14:cNvPr>
              <p14:cNvContentPartPr/>
              <p14:nvPr/>
            </p14:nvContentPartPr>
            <p14:xfrm>
              <a:off x="7118213" y="4304947"/>
              <a:ext cx="523800" cy="1421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2AE1819-9CA6-13B4-A0E7-ADC4766174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09573" y="4296307"/>
                <a:ext cx="541440" cy="14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14:cNvPr>
              <p14:cNvContentPartPr/>
              <p14:nvPr/>
            </p14:nvContentPartPr>
            <p14:xfrm>
              <a:off x="7827053" y="4778347"/>
              <a:ext cx="2341440" cy="61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1B6D16-7E87-6CB9-E14F-1C649A5469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18413" y="4769707"/>
                <a:ext cx="235908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4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4EE41D8-ABCB-CD4E-3982-4CE2495C9C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593" y="103123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3870B89-416B-AF37-FE9A-166E9AF8DB05}"/>
              </a:ext>
            </a:extLst>
          </p:cNvPr>
          <p:cNvSpPr txBox="1"/>
          <p:nvPr/>
        </p:nvSpPr>
        <p:spPr>
          <a:xfrm>
            <a:off x="535940" y="1398778"/>
            <a:ext cx="730186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docker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again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SQL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cd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04_sqli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folder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ourier New"/>
                <a:cs typeface="Courier New"/>
              </a:rPr>
              <a:t>docker-compose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up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–d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72B81681-FDC1-08BD-2965-79F63C241F41}"/>
              </a:ext>
            </a:extLst>
          </p:cNvPr>
          <p:cNvSpPr txBox="1"/>
          <p:nvPr/>
        </p:nvSpPr>
        <p:spPr>
          <a:xfrm>
            <a:off x="535940" y="4185284"/>
            <a:ext cx="3727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25515BAA-0DCC-1ED8-A35D-C0F1048FC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3473138"/>
            <a:ext cx="4153577" cy="603849"/>
          </a:xfrm>
          <a:prstGeom prst="rect">
            <a:avLst/>
          </a:prstGeom>
        </p:spPr>
      </p:pic>
      <p:grpSp>
        <p:nvGrpSpPr>
          <p:cNvPr id="36" name="object 6">
            <a:extLst>
              <a:ext uri="{FF2B5EF4-FFF2-40B4-BE49-F238E27FC236}">
                <a16:creationId xmlns:a16="http://schemas.microsoft.com/office/drawing/2014/main" id="{CC521791-A1B8-7A9A-7215-D9EF75C8C77C}"/>
              </a:ext>
            </a:extLst>
          </p:cNvPr>
          <p:cNvGrpSpPr/>
          <p:nvPr/>
        </p:nvGrpSpPr>
        <p:grpSpPr>
          <a:xfrm>
            <a:off x="201719" y="4729991"/>
            <a:ext cx="10651490" cy="844550"/>
            <a:chOff x="201719" y="4729991"/>
            <a:chExt cx="10651490" cy="844550"/>
          </a:xfrm>
        </p:grpSpPr>
        <p:pic>
          <p:nvPicPr>
            <p:cNvPr id="37" name="object 7">
              <a:extLst>
                <a:ext uri="{FF2B5EF4-FFF2-40B4-BE49-F238E27FC236}">
                  <a16:creationId xmlns:a16="http://schemas.microsoft.com/office/drawing/2014/main" id="{39AD55D7-0108-B611-7B4D-2877D60062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729991"/>
              <a:ext cx="10548342" cy="844286"/>
            </a:xfrm>
            <a:prstGeom prst="rect">
              <a:avLst/>
            </a:prstGeom>
          </p:spPr>
        </p:pic>
        <p:pic>
          <p:nvPicPr>
            <p:cNvPr id="38" name="object 8">
              <a:extLst>
                <a:ext uri="{FF2B5EF4-FFF2-40B4-BE49-F238E27FC236}">
                  <a16:creationId xmlns:a16="http://schemas.microsoft.com/office/drawing/2014/main" id="{21D43347-F68E-3876-0588-3A9DD97F1F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4527" y="5012181"/>
              <a:ext cx="68961" cy="140969"/>
            </a:xfrm>
            <a:prstGeom prst="rect">
              <a:avLst/>
            </a:prstGeom>
          </p:spPr>
        </p:pic>
        <p:pic>
          <p:nvPicPr>
            <p:cNvPr id="39" name="object 9">
              <a:extLst>
                <a:ext uri="{FF2B5EF4-FFF2-40B4-BE49-F238E27FC236}">
                  <a16:creationId xmlns:a16="http://schemas.microsoft.com/office/drawing/2014/main" id="{1471208F-20E6-4CF6-A173-82F9E7AF560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6406" y="4990210"/>
              <a:ext cx="125348" cy="179069"/>
            </a:xfrm>
            <a:prstGeom prst="rect">
              <a:avLst/>
            </a:prstGeom>
          </p:spPr>
        </p:pic>
        <p:pic>
          <p:nvPicPr>
            <p:cNvPr id="40" name="object 10">
              <a:extLst>
                <a:ext uri="{FF2B5EF4-FFF2-40B4-BE49-F238E27FC236}">
                  <a16:creationId xmlns:a16="http://schemas.microsoft.com/office/drawing/2014/main" id="{C3E8951E-F2EA-B685-0763-4A545DB3A16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719" y="4972303"/>
              <a:ext cx="116605" cy="163321"/>
            </a:xfrm>
            <a:prstGeom prst="rect">
              <a:avLst/>
            </a:prstGeom>
          </p:spPr>
        </p:pic>
        <p:pic>
          <p:nvPicPr>
            <p:cNvPr id="41" name="object 11">
              <a:extLst>
                <a:ext uri="{FF2B5EF4-FFF2-40B4-BE49-F238E27FC236}">
                  <a16:creationId xmlns:a16="http://schemas.microsoft.com/office/drawing/2014/main" id="{9D557B99-0570-7C6F-1EE4-F025B4F4413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576" y="5011546"/>
              <a:ext cx="114693" cy="143510"/>
            </a:xfrm>
            <a:prstGeom prst="rect">
              <a:avLst/>
            </a:prstGeom>
          </p:spPr>
        </p:pic>
        <p:sp>
          <p:nvSpPr>
            <p:cNvPr id="42" name="object 12">
              <a:extLst>
                <a:ext uri="{FF2B5EF4-FFF2-40B4-BE49-F238E27FC236}">
                  <a16:creationId xmlns:a16="http://schemas.microsoft.com/office/drawing/2014/main" id="{B19EE36D-76E2-1FA0-2F44-0D39F59033C8}"/>
                </a:ext>
              </a:extLst>
            </p:cNvPr>
            <p:cNvSpPr/>
            <p:nvPr/>
          </p:nvSpPr>
          <p:spPr>
            <a:xfrm>
              <a:off x="2706243" y="5428360"/>
              <a:ext cx="670560" cy="45720"/>
            </a:xfrm>
            <a:custGeom>
              <a:avLst/>
              <a:gdLst/>
              <a:ahLst/>
              <a:cxnLst/>
              <a:rect l="l" t="t" r="r" b="b"/>
              <a:pathLst>
                <a:path w="670560" h="45720">
                  <a:moveTo>
                    <a:pt x="668816" y="37464"/>
                  </a:moveTo>
                  <a:lnTo>
                    <a:pt x="174767" y="37467"/>
                  </a:lnTo>
                  <a:lnTo>
                    <a:pt x="420624" y="41401"/>
                  </a:lnTo>
                  <a:lnTo>
                    <a:pt x="489838" y="41782"/>
                  </a:lnTo>
                  <a:lnTo>
                    <a:pt x="546989" y="41782"/>
                  </a:lnTo>
                  <a:lnTo>
                    <a:pt x="601980" y="45719"/>
                  </a:lnTo>
                  <a:lnTo>
                    <a:pt x="603122" y="45719"/>
                  </a:lnTo>
                  <a:lnTo>
                    <a:pt x="657479" y="44830"/>
                  </a:lnTo>
                  <a:lnTo>
                    <a:pt x="661034" y="44703"/>
                  </a:lnTo>
                  <a:lnTo>
                    <a:pt x="664336" y="43179"/>
                  </a:lnTo>
                  <a:lnTo>
                    <a:pt x="667893" y="38607"/>
                  </a:lnTo>
                  <a:lnTo>
                    <a:pt x="668816" y="37464"/>
                  </a:lnTo>
                  <a:close/>
                </a:path>
                <a:path w="670560" h="45720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29"/>
                  </a:lnTo>
                  <a:lnTo>
                    <a:pt x="10794" y="25653"/>
                  </a:lnTo>
                  <a:lnTo>
                    <a:pt x="23494" y="28447"/>
                  </a:lnTo>
                  <a:lnTo>
                    <a:pt x="24130" y="28701"/>
                  </a:lnTo>
                  <a:lnTo>
                    <a:pt x="36702" y="30860"/>
                  </a:lnTo>
                  <a:lnTo>
                    <a:pt x="37592" y="30860"/>
                  </a:lnTo>
                  <a:lnTo>
                    <a:pt x="70738" y="34162"/>
                  </a:lnTo>
                  <a:lnTo>
                    <a:pt x="71119" y="34162"/>
                  </a:lnTo>
                  <a:lnTo>
                    <a:pt x="93090" y="35686"/>
                  </a:lnTo>
                  <a:lnTo>
                    <a:pt x="135381" y="37845"/>
                  </a:lnTo>
                  <a:lnTo>
                    <a:pt x="174767" y="37467"/>
                  </a:lnTo>
                  <a:lnTo>
                    <a:pt x="174625" y="37464"/>
                  </a:lnTo>
                  <a:lnTo>
                    <a:pt x="668816" y="37464"/>
                  </a:lnTo>
                  <a:lnTo>
                    <a:pt x="670559" y="35305"/>
                  </a:lnTo>
                  <a:lnTo>
                    <a:pt x="670559" y="30733"/>
                  </a:lnTo>
                  <a:lnTo>
                    <a:pt x="667893" y="27431"/>
                  </a:lnTo>
                  <a:lnTo>
                    <a:pt x="664336" y="22859"/>
                  </a:lnTo>
                  <a:lnTo>
                    <a:pt x="660907" y="21208"/>
                  </a:lnTo>
                  <a:lnTo>
                    <a:pt x="603757" y="21081"/>
                  </a:lnTo>
                  <a:lnTo>
                    <a:pt x="548767" y="17017"/>
                  </a:lnTo>
                  <a:lnTo>
                    <a:pt x="489965" y="17017"/>
                  </a:lnTo>
                  <a:lnTo>
                    <a:pt x="421005" y="16636"/>
                  </a:lnTo>
                  <a:lnTo>
                    <a:pt x="198927" y="13080"/>
                  </a:lnTo>
                  <a:lnTo>
                    <a:pt x="135889" y="13080"/>
                  </a:lnTo>
                  <a:lnTo>
                    <a:pt x="136530" y="13074"/>
                  </a:lnTo>
                  <a:lnTo>
                    <a:pt x="94487" y="10921"/>
                  </a:lnTo>
                  <a:lnTo>
                    <a:pt x="94742" y="10921"/>
                  </a:lnTo>
                  <a:lnTo>
                    <a:pt x="72770" y="9525"/>
                  </a:lnTo>
                  <a:lnTo>
                    <a:pt x="73151" y="9525"/>
                  </a:lnTo>
                  <a:lnTo>
                    <a:pt x="40005" y="6350"/>
                  </a:lnTo>
                  <a:lnTo>
                    <a:pt x="40893" y="6350"/>
                  </a:lnTo>
                  <a:lnTo>
                    <a:pt x="29800" y="4444"/>
                  </a:lnTo>
                  <a:lnTo>
                    <a:pt x="28956" y="4444"/>
                  </a:lnTo>
                  <a:lnTo>
                    <a:pt x="9651" y="0"/>
                  </a:lnTo>
                  <a:close/>
                </a:path>
                <a:path w="670560" h="45720">
                  <a:moveTo>
                    <a:pt x="602995" y="20954"/>
                  </a:moveTo>
                  <a:lnTo>
                    <a:pt x="603757" y="21081"/>
                  </a:lnTo>
                  <a:lnTo>
                    <a:pt x="630174" y="21081"/>
                  </a:lnTo>
                  <a:lnTo>
                    <a:pt x="602995" y="20954"/>
                  </a:lnTo>
                  <a:close/>
                </a:path>
                <a:path w="670560" h="45720">
                  <a:moveTo>
                    <a:pt x="136530" y="13074"/>
                  </a:moveTo>
                  <a:lnTo>
                    <a:pt x="135889" y="13080"/>
                  </a:lnTo>
                  <a:lnTo>
                    <a:pt x="136651" y="13080"/>
                  </a:lnTo>
                  <a:close/>
                </a:path>
                <a:path w="670560" h="45720">
                  <a:moveTo>
                    <a:pt x="175132" y="12700"/>
                  </a:moveTo>
                  <a:lnTo>
                    <a:pt x="136530" y="13074"/>
                  </a:lnTo>
                  <a:lnTo>
                    <a:pt x="198927" y="13080"/>
                  </a:lnTo>
                  <a:lnTo>
                    <a:pt x="175132" y="12700"/>
                  </a:lnTo>
                  <a:close/>
                </a:path>
                <a:path w="670560" h="45720">
                  <a:moveTo>
                    <a:pt x="28320" y="4190"/>
                  </a:moveTo>
                  <a:lnTo>
                    <a:pt x="28956" y="4444"/>
                  </a:lnTo>
                  <a:lnTo>
                    <a:pt x="29800" y="4444"/>
                  </a:lnTo>
                  <a:lnTo>
                    <a:pt x="28320" y="419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250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744865E-2249-8A2D-7694-EFC9BEE2A5D9}"/>
              </a:ext>
            </a:extLst>
          </p:cNvPr>
          <p:cNvSpPr txBox="1"/>
          <p:nvPr/>
        </p:nvSpPr>
        <p:spPr>
          <a:xfrm>
            <a:off x="126593" y="103123"/>
            <a:ext cx="383032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03225" indent="-287020">
              <a:lnSpc>
                <a:spcPct val="100000"/>
              </a:lnSpc>
              <a:spcBef>
                <a:spcPts val="1255"/>
              </a:spcBef>
              <a:buFont typeface="Arial MT"/>
              <a:buChar char="•"/>
              <a:tabLst>
                <a:tab pos="403225" algn="l"/>
                <a:tab pos="403860" algn="l"/>
              </a:tabLst>
            </a:pPr>
            <a:r>
              <a:rPr sz="1800" spc="-5" dirty="0">
                <a:latin typeface="Courier New"/>
                <a:cs typeface="Courier New"/>
              </a:rPr>
              <a:t>Log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into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mysql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server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52529645-8F53-A069-8B57-483582D29EC2}"/>
              </a:ext>
            </a:extLst>
          </p:cNvPr>
          <p:cNvGrpSpPr/>
          <p:nvPr/>
        </p:nvGrpSpPr>
        <p:grpSpPr>
          <a:xfrm>
            <a:off x="201718" y="1282703"/>
            <a:ext cx="10651490" cy="844550"/>
            <a:chOff x="201718" y="1282703"/>
            <a:chExt cx="10651490" cy="84455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6D226639-DE84-CC4E-3E54-827B6DFFED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282703"/>
              <a:ext cx="10548342" cy="844286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BCDCCCD-5E38-1F68-814A-CAD0B99D6E3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528" y="1564513"/>
              <a:ext cx="68961" cy="140970"/>
            </a:xfrm>
            <a:prstGeom prst="rect">
              <a:avLst/>
            </a:prstGeom>
          </p:spPr>
        </p:pic>
        <p:pic>
          <p:nvPicPr>
            <p:cNvPr id="11" name="object 6">
              <a:extLst>
                <a:ext uri="{FF2B5EF4-FFF2-40B4-BE49-F238E27FC236}">
                  <a16:creationId xmlns:a16="http://schemas.microsoft.com/office/drawing/2014/main" id="{F845D1E2-20B8-EA94-6DC0-EFC6A8F00F5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6406" y="1542414"/>
              <a:ext cx="125348" cy="179070"/>
            </a:xfrm>
            <a:prstGeom prst="rect">
              <a:avLst/>
            </a:prstGeom>
          </p:spPr>
        </p:pic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68545CE3-2F4B-97A8-F0DD-38070C6AF2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718" y="1524634"/>
              <a:ext cx="116606" cy="163194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BFB397B8-7F6E-6E63-8394-050F2655FE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576" y="1563877"/>
              <a:ext cx="114693" cy="143510"/>
            </a:xfrm>
            <a:prstGeom prst="rect">
              <a:avLst/>
            </a:prstGeom>
          </p:spPr>
        </p:pic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5856187E-9A28-299F-50BF-D055C062F59B}"/>
                </a:ext>
              </a:extLst>
            </p:cNvPr>
            <p:cNvSpPr/>
            <p:nvPr/>
          </p:nvSpPr>
          <p:spPr>
            <a:xfrm>
              <a:off x="2706243" y="1980565"/>
              <a:ext cx="670560" cy="46355"/>
            </a:xfrm>
            <a:custGeom>
              <a:avLst/>
              <a:gdLst/>
              <a:ahLst/>
              <a:cxnLst/>
              <a:rect l="l" t="t" r="r" b="b"/>
              <a:pathLst>
                <a:path w="670560" h="46355">
                  <a:moveTo>
                    <a:pt x="665467" y="41783"/>
                  </a:moveTo>
                  <a:lnTo>
                    <a:pt x="546989" y="41783"/>
                  </a:lnTo>
                  <a:lnTo>
                    <a:pt x="601980" y="45847"/>
                  </a:lnTo>
                  <a:lnTo>
                    <a:pt x="603122" y="45847"/>
                  </a:lnTo>
                  <a:lnTo>
                    <a:pt x="657479" y="44831"/>
                  </a:lnTo>
                  <a:lnTo>
                    <a:pt x="661034" y="44831"/>
                  </a:lnTo>
                  <a:lnTo>
                    <a:pt x="664336" y="43180"/>
                  </a:lnTo>
                  <a:lnTo>
                    <a:pt x="665467" y="41783"/>
                  </a:lnTo>
                  <a:close/>
                </a:path>
                <a:path w="670560" h="46355">
                  <a:moveTo>
                    <a:pt x="668816" y="37592"/>
                  </a:moveTo>
                  <a:lnTo>
                    <a:pt x="174733" y="37593"/>
                  </a:lnTo>
                  <a:lnTo>
                    <a:pt x="420624" y="41529"/>
                  </a:lnTo>
                  <a:lnTo>
                    <a:pt x="489838" y="41910"/>
                  </a:lnTo>
                  <a:lnTo>
                    <a:pt x="547878" y="41910"/>
                  </a:lnTo>
                  <a:lnTo>
                    <a:pt x="546989" y="41783"/>
                  </a:lnTo>
                  <a:lnTo>
                    <a:pt x="665467" y="41783"/>
                  </a:lnTo>
                  <a:lnTo>
                    <a:pt x="668816" y="37592"/>
                  </a:lnTo>
                  <a:close/>
                </a:path>
                <a:path w="670560" h="46355">
                  <a:moveTo>
                    <a:pt x="9651" y="0"/>
                  </a:moveTo>
                  <a:lnTo>
                    <a:pt x="3048" y="4190"/>
                  </a:lnTo>
                  <a:lnTo>
                    <a:pt x="0" y="17525"/>
                  </a:lnTo>
                  <a:lnTo>
                    <a:pt x="4190" y="24130"/>
                  </a:lnTo>
                  <a:lnTo>
                    <a:pt x="70738" y="34289"/>
                  </a:lnTo>
                  <a:lnTo>
                    <a:pt x="71119" y="34289"/>
                  </a:lnTo>
                  <a:lnTo>
                    <a:pt x="93090" y="35687"/>
                  </a:lnTo>
                  <a:lnTo>
                    <a:pt x="135381" y="37846"/>
                  </a:lnTo>
                  <a:lnTo>
                    <a:pt x="174733" y="37593"/>
                  </a:lnTo>
                  <a:lnTo>
                    <a:pt x="668816" y="37592"/>
                  </a:lnTo>
                  <a:lnTo>
                    <a:pt x="670559" y="35433"/>
                  </a:lnTo>
                  <a:lnTo>
                    <a:pt x="670559" y="30734"/>
                  </a:lnTo>
                  <a:lnTo>
                    <a:pt x="667893" y="27432"/>
                  </a:lnTo>
                  <a:lnTo>
                    <a:pt x="664336" y="22860"/>
                  </a:lnTo>
                  <a:lnTo>
                    <a:pt x="660907" y="21336"/>
                  </a:lnTo>
                  <a:lnTo>
                    <a:pt x="657352" y="21209"/>
                  </a:lnTo>
                  <a:lnTo>
                    <a:pt x="603757" y="21082"/>
                  </a:lnTo>
                  <a:lnTo>
                    <a:pt x="548767" y="17145"/>
                  </a:lnTo>
                  <a:lnTo>
                    <a:pt x="489965" y="17145"/>
                  </a:lnTo>
                  <a:lnTo>
                    <a:pt x="421005" y="16763"/>
                  </a:lnTo>
                  <a:lnTo>
                    <a:pt x="198927" y="13208"/>
                  </a:lnTo>
                  <a:lnTo>
                    <a:pt x="135889" y="13208"/>
                  </a:lnTo>
                  <a:lnTo>
                    <a:pt x="136530" y="13201"/>
                  </a:lnTo>
                  <a:lnTo>
                    <a:pt x="94487" y="11049"/>
                  </a:lnTo>
                  <a:lnTo>
                    <a:pt x="94742" y="11049"/>
                  </a:lnTo>
                  <a:lnTo>
                    <a:pt x="74601" y="9651"/>
                  </a:lnTo>
                  <a:lnTo>
                    <a:pt x="73151" y="9651"/>
                  </a:lnTo>
                  <a:lnTo>
                    <a:pt x="41279" y="6476"/>
                  </a:lnTo>
                  <a:lnTo>
                    <a:pt x="40893" y="6476"/>
                  </a:lnTo>
                  <a:lnTo>
                    <a:pt x="40005" y="6350"/>
                  </a:lnTo>
                  <a:lnTo>
                    <a:pt x="40154" y="6350"/>
                  </a:lnTo>
                  <a:lnTo>
                    <a:pt x="29060" y="4445"/>
                  </a:lnTo>
                  <a:lnTo>
                    <a:pt x="28320" y="4318"/>
                  </a:lnTo>
                  <a:lnTo>
                    <a:pt x="9651" y="0"/>
                  </a:lnTo>
                  <a:close/>
                </a:path>
                <a:path w="670560" h="46355">
                  <a:moveTo>
                    <a:pt x="136530" y="13201"/>
                  </a:moveTo>
                  <a:lnTo>
                    <a:pt x="135889" y="13208"/>
                  </a:lnTo>
                  <a:lnTo>
                    <a:pt x="136651" y="13208"/>
                  </a:lnTo>
                  <a:close/>
                </a:path>
                <a:path w="670560" h="46355">
                  <a:moveTo>
                    <a:pt x="175132" y="12826"/>
                  </a:moveTo>
                  <a:lnTo>
                    <a:pt x="136530" y="13201"/>
                  </a:lnTo>
                  <a:lnTo>
                    <a:pt x="198927" y="13208"/>
                  </a:lnTo>
                  <a:lnTo>
                    <a:pt x="175132" y="12826"/>
                  </a:lnTo>
                  <a:close/>
                </a:path>
                <a:path w="670560" h="46355">
                  <a:moveTo>
                    <a:pt x="72770" y="9525"/>
                  </a:moveTo>
                  <a:lnTo>
                    <a:pt x="73151" y="9651"/>
                  </a:lnTo>
                  <a:lnTo>
                    <a:pt x="74601" y="9651"/>
                  </a:lnTo>
                  <a:lnTo>
                    <a:pt x="72770" y="9525"/>
                  </a:lnTo>
                  <a:close/>
                </a:path>
                <a:path w="670560" h="46355">
                  <a:moveTo>
                    <a:pt x="40005" y="6350"/>
                  </a:moveTo>
                  <a:lnTo>
                    <a:pt x="40893" y="6476"/>
                  </a:lnTo>
                  <a:lnTo>
                    <a:pt x="40360" y="6385"/>
                  </a:lnTo>
                  <a:lnTo>
                    <a:pt x="40005" y="6350"/>
                  </a:lnTo>
                  <a:close/>
                </a:path>
                <a:path w="670560" h="46355">
                  <a:moveTo>
                    <a:pt x="40360" y="6385"/>
                  </a:moveTo>
                  <a:lnTo>
                    <a:pt x="40893" y="6476"/>
                  </a:lnTo>
                  <a:lnTo>
                    <a:pt x="41279" y="6476"/>
                  </a:lnTo>
                  <a:lnTo>
                    <a:pt x="40360" y="6385"/>
                  </a:lnTo>
                  <a:close/>
                </a:path>
                <a:path w="670560" h="46355">
                  <a:moveTo>
                    <a:pt x="40154" y="6350"/>
                  </a:moveTo>
                  <a:lnTo>
                    <a:pt x="40005" y="6350"/>
                  </a:lnTo>
                  <a:lnTo>
                    <a:pt x="40360" y="6385"/>
                  </a:lnTo>
                  <a:lnTo>
                    <a:pt x="40154" y="6350"/>
                  </a:lnTo>
                  <a:close/>
                </a:path>
                <a:path w="670560" h="46355">
                  <a:moveTo>
                    <a:pt x="28659" y="4376"/>
                  </a:moveTo>
                  <a:lnTo>
                    <a:pt x="28956" y="4445"/>
                  </a:lnTo>
                  <a:lnTo>
                    <a:pt x="28659" y="4376"/>
                  </a:lnTo>
                  <a:close/>
                </a:path>
                <a:path w="670560" h="46355">
                  <a:moveTo>
                    <a:pt x="28409" y="4318"/>
                  </a:moveTo>
                  <a:lnTo>
                    <a:pt x="28659" y="4376"/>
                  </a:lnTo>
                  <a:lnTo>
                    <a:pt x="28409" y="4318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0">
            <a:extLst>
              <a:ext uri="{FF2B5EF4-FFF2-40B4-BE49-F238E27FC236}">
                <a16:creationId xmlns:a16="http://schemas.microsoft.com/office/drawing/2014/main" id="{7666BF4B-328B-D75A-136E-C033FC82EFE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075" y="2953511"/>
            <a:ext cx="5356860" cy="3320796"/>
          </a:xfrm>
          <a:prstGeom prst="rect">
            <a:avLst/>
          </a:prstGeom>
        </p:spPr>
      </p:pic>
      <p:sp>
        <p:nvSpPr>
          <p:cNvPr id="16" name="object 11">
            <a:extLst>
              <a:ext uri="{FF2B5EF4-FFF2-40B4-BE49-F238E27FC236}">
                <a16:creationId xmlns:a16="http://schemas.microsoft.com/office/drawing/2014/main" id="{407132FC-E496-320C-447B-EA4A59DABC0B}"/>
              </a:ext>
            </a:extLst>
          </p:cNvPr>
          <p:cNvSpPr txBox="1"/>
          <p:nvPr/>
        </p:nvSpPr>
        <p:spPr>
          <a:xfrm>
            <a:off x="231140" y="2552522"/>
            <a:ext cx="4729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 MT"/>
                <a:cs typeface="Arial MT"/>
              </a:rPr>
              <a:t>Log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credentials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show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9855C561-2561-7FB6-CF21-5E8BD8E24A0C}"/>
              </a:ext>
            </a:extLst>
          </p:cNvPr>
          <p:cNvSpPr txBox="1"/>
          <p:nvPr/>
        </p:nvSpPr>
        <p:spPr>
          <a:xfrm>
            <a:off x="5867400" y="2402344"/>
            <a:ext cx="54152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lang="en-US" sz="1800" spc="-10" dirty="0">
                <a:latin typeface="Arial MT"/>
                <a:cs typeface="Arial MT"/>
              </a:rPr>
              <a:t>We will be using the </a:t>
            </a:r>
            <a:r>
              <a:rPr lang="en-US" sz="18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sqllab_users</a:t>
            </a:r>
            <a:r>
              <a:rPr lang="en-US" sz="1800" spc="-10" dirty="0">
                <a:latin typeface="Arial MT"/>
                <a:cs typeface="Arial MT"/>
              </a:rPr>
              <a:t> database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FB5170-0BF3-D826-382C-DEDBE06CDC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6867" y="2840177"/>
            <a:ext cx="5943600" cy="19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20" name="object 3">
            <a:extLst>
              <a:ext uri="{FF2B5EF4-FFF2-40B4-BE49-F238E27FC236}">
                <a16:creationId xmlns:a16="http://schemas.microsoft.com/office/drawing/2014/main" id="{CB16E264-C27D-00F1-AAEC-6F05F1493F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143000"/>
            <a:ext cx="6070600" cy="4724400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A836455D-7E33-1712-77A6-3BC36DEF8DEE}"/>
              </a:ext>
            </a:extLst>
          </p:cNvPr>
          <p:cNvSpPr txBox="1"/>
          <p:nvPr/>
        </p:nvSpPr>
        <p:spPr>
          <a:xfrm>
            <a:off x="7864263" y="3733800"/>
            <a:ext cx="4202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</a:t>
            </a:r>
            <a:r>
              <a:rPr lang="en-US" sz="1800" spc="-5" dirty="0">
                <a:latin typeface="Arial MT"/>
                <a:cs typeface="Arial MT"/>
              </a:rPr>
              <a:t>he database that we are using in this lab only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lang="en-US" sz="1800" spc="-5" dirty="0">
                <a:latin typeface="Arial MT"/>
                <a:cs typeface="Arial MT"/>
              </a:rPr>
              <a:t> (</a:t>
            </a:r>
            <a:r>
              <a:rPr lang="en-US"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lang="en-US" sz="1800" spc="-5" dirty="0">
                <a:latin typeface="Arial MT"/>
                <a:cs typeface="Arial MT"/>
              </a:rPr>
              <a:t>)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924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4FD57A9B-CE99-C9FE-8483-951C74B882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832" y="1295400"/>
            <a:ext cx="9870948" cy="41666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</p:spTree>
    <p:extLst>
      <p:ext uri="{BB962C8B-B14F-4D97-AF65-F5344CB8AC3E}">
        <p14:creationId xmlns:p14="http://schemas.microsoft.com/office/powerpoint/2010/main" val="1153488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55B1DC8B-5506-C2ED-2468-2881A53A18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" y="2581358"/>
            <a:ext cx="12018706" cy="1674858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9837DB3-88C1-4C40-2736-30A368296155}"/>
              </a:ext>
            </a:extLst>
          </p:cNvPr>
          <p:cNvSpPr txBox="1"/>
          <p:nvPr/>
        </p:nvSpPr>
        <p:spPr>
          <a:xfrm>
            <a:off x="95808" y="1668221"/>
            <a:ext cx="534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7BD83A5-65C4-7BFD-3B93-95766B4EEE5B}"/>
              </a:ext>
            </a:extLst>
          </p:cNvPr>
          <p:cNvSpPr/>
          <p:nvPr/>
        </p:nvSpPr>
        <p:spPr>
          <a:xfrm>
            <a:off x="1905000" y="1059814"/>
            <a:ext cx="1069975" cy="612775"/>
          </a:xfrm>
          <a:custGeom>
            <a:avLst/>
            <a:gdLst/>
            <a:ahLst/>
            <a:cxnLst/>
            <a:rect l="l" t="t" r="r" b="b"/>
            <a:pathLst>
              <a:path w="1069975" h="612775">
                <a:moveTo>
                  <a:pt x="47370" y="542036"/>
                </a:moveTo>
                <a:lnTo>
                  <a:pt x="0" y="612775"/>
                </a:lnTo>
                <a:lnTo>
                  <a:pt x="85089" y="608202"/>
                </a:lnTo>
                <a:lnTo>
                  <a:pt x="72927" y="586867"/>
                </a:lnTo>
                <a:lnTo>
                  <a:pt x="58293" y="586867"/>
                </a:lnTo>
                <a:lnTo>
                  <a:pt x="52069" y="575945"/>
                </a:lnTo>
                <a:lnTo>
                  <a:pt x="63115" y="569655"/>
                </a:lnTo>
                <a:lnTo>
                  <a:pt x="47370" y="542036"/>
                </a:lnTo>
                <a:close/>
              </a:path>
              <a:path w="1069975" h="612775">
                <a:moveTo>
                  <a:pt x="63115" y="569655"/>
                </a:moveTo>
                <a:lnTo>
                  <a:pt x="52069" y="575945"/>
                </a:lnTo>
                <a:lnTo>
                  <a:pt x="58293" y="586867"/>
                </a:lnTo>
                <a:lnTo>
                  <a:pt x="69341" y="580577"/>
                </a:lnTo>
                <a:lnTo>
                  <a:pt x="63115" y="569655"/>
                </a:lnTo>
                <a:close/>
              </a:path>
              <a:path w="1069975" h="612775">
                <a:moveTo>
                  <a:pt x="69341" y="580577"/>
                </a:moveTo>
                <a:lnTo>
                  <a:pt x="58293" y="586867"/>
                </a:lnTo>
                <a:lnTo>
                  <a:pt x="72927" y="586867"/>
                </a:lnTo>
                <a:lnTo>
                  <a:pt x="69341" y="580577"/>
                </a:lnTo>
                <a:close/>
              </a:path>
              <a:path w="1069975" h="612775">
                <a:moveTo>
                  <a:pt x="1063625" y="0"/>
                </a:moveTo>
                <a:lnTo>
                  <a:pt x="63115" y="569655"/>
                </a:lnTo>
                <a:lnTo>
                  <a:pt x="69341" y="580577"/>
                </a:lnTo>
                <a:lnTo>
                  <a:pt x="1069975" y="10922"/>
                </a:lnTo>
                <a:lnTo>
                  <a:pt x="106362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0548479-71F3-88B7-44D2-CB6827FC7AFE}"/>
              </a:ext>
            </a:extLst>
          </p:cNvPr>
          <p:cNvSpPr txBox="1"/>
          <p:nvPr/>
        </p:nvSpPr>
        <p:spPr>
          <a:xfrm>
            <a:off x="3126994" y="907796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everything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E8369898-2D4B-465C-95C5-F54F06CD2838}"/>
              </a:ext>
            </a:extLst>
          </p:cNvPr>
          <p:cNvSpPr txBox="1"/>
          <p:nvPr/>
        </p:nvSpPr>
        <p:spPr>
          <a:xfrm>
            <a:off x="95808" y="4569332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10" dirty="0">
                <a:latin typeface="Courier New"/>
                <a:cs typeface="Courier New"/>
              </a:rPr>
              <a:t> Salary, SSN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crediential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Name=“Boby”;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1BB5BA52-EB42-2F97-8340-7EF2C127565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291" y="5132832"/>
            <a:ext cx="2619002" cy="1210056"/>
          </a:xfrm>
          <a:prstGeom prst="rect">
            <a:avLst/>
          </a:prstGeom>
        </p:spPr>
      </p:pic>
      <p:sp>
        <p:nvSpPr>
          <p:cNvPr id="12" name="object 9">
            <a:extLst>
              <a:ext uri="{FF2B5EF4-FFF2-40B4-BE49-F238E27FC236}">
                <a16:creationId xmlns:a16="http://schemas.microsoft.com/office/drawing/2014/main" id="{E469115D-0D20-E062-FA87-293B3B7CD813}"/>
              </a:ext>
            </a:extLst>
          </p:cNvPr>
          <p:cNvSpPr/>
          <p:nvPr/>
        </p:nvSpPr>
        <p:spPr>
          <a:xfrm>
            <a:off x="5356013" y="76201"/>
            <a:ext cx="6789420" cy="369332"/>
          </a:xfrm>
          <a:custGeom>
            <a:avLst/>
            <a:gdLst/>
            <a:ahLst/>
            <a:cxnLst/>
            <a:rect l="l" t="t" r="r" b="b"/>
            <a:pathLst>
              <a:path w="6789420" h="462280">
                <a:moveTo>
                  <a:pt x="0" y="461771"/>
                </a:moveTo>
                <a:lnTo>
                  <a:pt x="6789419" y="461771"/>
                </a:lnTo>
              </a:path>
              <a:path w="6789420" h="462280">
                <a:moveTo>
                  <a:pt x="6789419" y="0"/>
                </a:moveTo>
                <a:lnTo>
                  <a:pt x="0" y="0"/>
                </a:lnTo>
                <a:lnTo>
                  <a:pt x="0" y="46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5830" algn="l"/>
                <a:tab pos="4204335" algn="l"/>
                <a:tab pos="6392545" algn="l"/>
              </a:tabLst>
            </a:pPr>
            <a:r>
              <a:rPr lang="en-US" sz="1800" spc="-5" dirty="0">
                <a:latin typeface="Courier New"/>
                <a:cs typeface="Courier New"/>
              </a:rPr>
              <a:t>SELECT</a:t>
            </a:r>
            <a:r>
              <a:rPr lang="en-US" sz="18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FROM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spc="-10" dirty="0">
                <a:latin typeface="Courier New"/>
                <a:cs typeface="Courier New"/>
              </a:rPr>
              <a:t>WHERE</a:t>
            </a:r>
            <a:r>
              <a:rPr lang="en-US"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5746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304800" y="1379617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Due Sunday </a:t>
            </a:r>
            <a:r>
              <a:rPr lang="en-US" sz="2000" b="1" dirty="0"/>
              <a:t>March 5</a:t>
            </a:r>
            <a:r>
              <a:rPr lang="en-US" sz="2000" b="1" baseline="30000" dirty="0"/>
              <a:t>th</a:t>
            </a:r>
            <a:r>
              <a:rPr lang="en-US" sz="2000" b="1" dirty="0"/>
              <a:t> @ 11:59 PM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2B68B-5D8E-A75C-7730-93F83B17151F}"/>
              </a:ext>
            </a:extLst>
          </p:cNvPr>
          <p:cNvSpPr txBox="1"/>
          <p:nvPr/>
        </p:nvSpPr>
        <p:spPr>
          <a:xfrm>
            <a:off x="371541" y="2667000"/>
            <a:ext cx="64347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Friday will be a lab 3 help session (no lecture)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Next week might be a little bit wacky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84A17-126F-147B-CF7D-39F309C3D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8"/>
          <a:stretch/>
        </p:blipFill>
        <p:spPr bwMode="auto">
          <a:xfrm>
            <a:off x="7462837" y="44381"/>
            <a:ext cx="4424363" cy="644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C41616B-D0C8-D95E-A2D4-9DF3BC8FAF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573" y="1531442"/>
            <a:ext cx="9385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SELECT</a:t>
            </a:r>
            <a:r>
              <a:rPr spc="-20" dirty="0"/>
              <a:t> </a:t>
            </a:r>
            <a:r>
              <a:rPr spc="-5" dirty="0"/>
              <a:t>*</a:t>
            </a:r>
            <a:r>
              <a:rPr spc="-10" dirty="0"/>
              <a:t> FROM</a:t>
            </a:r>
            <a:r>
              <a:rPr spc="-20" dirty="0"/>
              <a:t> </a:t>
            </a:r>
            <a:r>
              <a:rPr spc="-10" dirty="0"/>
              <a:t>credential; </a:t>
            </a:r>
            <a:r>
              <a:rPr b="1" spc="-10" dirty="0">
                <a:latin typeface="Courier New"/>
                <a:cs typeface="Courier New"/>
              </a:rPr>
              <a:t>#this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is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 </a:t>
            </a:r>
            <a:r>
              <a:rPr b="1" spc="-10" dirty="0">
                <a:latin typeface="Courier New"/>
                <a:cs typeface="Courier New"/>
              </a:rPr>
              <a:t>comment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CFC29FA-3FD8-A552-F982-BB6C904CB5B1}"/>
              </a:ext>
            </a:extLst>
          </p:cNvPr>
          <p:cNvSpPr txBox="1"/>
          <p:nvPr/>
        </p:nvSpPr>
        <p:spPr>
          <a:xfrm>
            <a:off x="340563" y="2600705"/>
            <a:ext cx="10024745" cy="1811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0" dirty="0">
                <a:latin typeface="Courier New"/>
                <a:cs typeface="Courier New"/>
              </a:rPr>
              <a:t> FROM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--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this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is a</a:t>
            </a:r>
            <a:r>
              <a:rPr sz="2800" b="1" spc="-2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comment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/*this </a:t>
            </a:r>
            <a:r>
              <a:rPr sz="2800" b="1" spc="-5" dirty="0">
                <a:latin typeface="Courier New"/>
                <a:cs typeface="Courier New"/>
              </a:rPr>
              <a:t>is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a</a:t>
            </a:r>
            <a:r>
              <a:rPr sz="2800" b="1" spc="-10" dirty="0">
                <a:latin typeface="Courier New"/>
                <a:cs typeface="Courier New"/>
              </a:rPr>
              <a:t> comment*/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133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3863AF3-0B0F-8AE4-707C-F29B2FC2A312}"/>
              </a:ext>
            </a:extLst>
          </p:cNvPr>
          <p:cNvSpPr txBox="1"/>
          <p:nvPr/>
        </p:nvSpPr>
        <p:spPr>
          <a:xfrm>
            <a:off x="459740" y="1596897"/>
            <a:ext cx="677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SSN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 WHERE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1=1;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448495A7-91C3-A903-5919-0FF5E21319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124200"/>
            <a:ext cx="1505310" cy="2447544"/>
          </a:xfrm>
          <a:prstGeom prst="rect">
            <a:avLst/>
          </a:prstGeom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5F95FFFB-9969-A06C-27D2-03AD8E797D14}"/>
              </a:ext>
            </a:extLst>
          </p:cNvPr>
          <p:cNvSpPr/>
          <p:nvPr/>
        </p:nvSpPr>
        <p:spPr>
          <a:xfrm>
            <a:off x="5567171" y="2046732"/>
            <a:ext cx="1595755" cy="609600"/>
          </a:xfrm>
          <a:custGeom>
            <a:avLst/>
            <a:gdLst/>
            <a:ahLst/>
            <a:cxnLst/>
            <a:rect l="l" t="t" r="r" b="b"/>
            <a:pathLst>
              <a:path w="1595754" h="609600">
                <a:moveTo>
                  <a:pt x="1595627" y="0"/>
                </a:moveTo>
                <a:lnTo>
                  <a:pt x="1594286" y="69868"/>
                </a:lnTo>
                <a:lnTo>
                  <a:pt x="1590466" y="134016"/>
                </a:lnTo>
                <a:lnTo>
                  <a:pt x="1584471" y="190611"/>
                </a:lnTo>
                <a:lnTo>
                  <a:pt x="1576605" y="237819"/>
                </a:lnTo>
                <a:lnTo>
                  <a:pt x="1556479" y="296746"/>
                </a:lnTo>
                <a:lnTo>
                  <a:pt x="1544827" y="304800"/>
                </a:lnTo>
                <a:lnTo>
                  <a:pt x="848613" y="304800"/>
                </a:lnTo>
                <a:lnTo>
                  <a:pt x="836962" y="312853"/>
                </a:lnTo>
                <a:lnTo>
                  <a:pt x="816836" y="371780"/>
                </a:lnTo>
                <a:lnTo>
                  <a:pt x="808970" y="418988"/>
                </a:lnTo>
                <a:lnTo>
                  <a:pt x="802975" y="475583"/>
                </a:lnTo>
                <a:lnTo>
                  <a:pt x="799155" y="539731"/>
                </a:lnTo>
                <a:lnTo>
                  <a:pt x="797813" y="609600"/>
                </a:lnTo>
                <a:lnTo>
                  <a:pt x="796472" y="539731"/>
                </a:lnTo>
                <a:lnTo>
                  <a:pt x="792652" y="475583"/>
                </a:lnTo>
                <a:lnTo>
                  <a:pt x="786657" y="418988"/>
                </a:lnTo>
                <a:lnTo>
                  <a:pt x="778791" y="371780"/>
                </a:lnTo>
                <a:lnTo>
                  <a:pt x="758665" y="312853"/>
                </a:lnTo>
                <a:lnTo>
                  <a:pt x="747013" y="304800"/>
                </a:lnTo>
                <a:lnTo>
                  <a:pt x="50800" y="304800"/>
                </a:lnTo>
                <a:lnTo>
                  <a:pt x="39148" y="296746"/>
                </a:lnTo>
                <a:lnTo>
                  <a:pt x="19022" y="237819"/>
                </a:lnTo>
                <a:lnTo>
                  <a:pt x="11156" y="190611"/>
                </a:lnTo>
                <a:lnTo>
                  <a:pt x="5161" y="134016"/>
                </a:lnTo>
                <a:lnTo>
                  <a:pt x="1341" y="69868"/>
                </a:lnTo>
                <a:lnTo>
                  <a:pt x="0" y="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636DC790-B328-07B2-69DF-1F8C94BF7D92}"/>
              </a:ext>
            </a:extLst>
          </p:cNvPr>
          <p:cNvSpPr txBox="1"/>
          <p:nvPr/>
        </p:nvSpPr>
        <p:spPr>
          <a:xfrm>
            <a:off x="4956175" y="2760345"/>
            <a:ext cx="3589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 MT"/>
                <a:cs typeface="Arial MT"/>
              </a:rPr>
              <a:t>Always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True,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 select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rows!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0686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658E8-DB9D-F459-31B3-F66DDC5A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7800"/>
            <a:ext cx="12192000" cy="10292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FCAF3-8BD3-86AD-F2B7-BCBF32977EB9}"/>
              </a:ext>
            </a:extLst>
          </p:cNvPr>
          <p:cNvSpPr txBox="1"/>
          <p:nvPr/>
        </p:nvSpPr>
        <p:spPr>
          <a:xfrm>
            <a:off x="3810000" y="445532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/>
              <a:t> </a:t>
            </a:r>
            <a:r>
              <a:rPr lang="en-US" sz="2400" dirty="0" err="1"/>
              <a:t>and</a:t>
            </a:r>
            <a:r>
              <a:rPr lang="en-US" sz="2400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/>
              <a:t> operators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C73CFE-C931-8B52-9FEF-57B294052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" y="3810000"/>
            <a:ext cx="12192000" cy="1499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ECCE6-48DC-534F-2AE0-D097B211631D}"/>
              </a:ext>
            </a:extLst>
          </p:cNvPr>
          <p:cNvSpPr txBox="1"/>
          <p:nvPr/>
        </p:nvSpPr>
        <p:spPr>
          <a:xfrm>
            <a:off x="3733800" y="264276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(both conditions need to be true)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3CAF1-FB79-025B-2AD6-CBC7D50814F3}"/>
              </a:ext>
            </a:extLst>
          </p:cNvPr>
          <p:cNvSpPr txBox="1"/>
          <p:nvPr/>
        </p:nvSpPr>
        <p:spPr>
          <a:xfrm>
            <a:off x="3276600" y="5124674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(only one, or both, conditions need to be true)</a:t>
            </a:r>
          </a:p>
        </p:txBody>
      </p:sp>
    </p:spTree>
    <p:extLst>
      <p:ext uri="{BB962C8B-B14F-4D97-AF65-F5344CB8AC3E}">
        <p14:creationId xmlns:p14="http://schemas.microsoft.com/office/powerpoint/2010/main" val="3010801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69BB7-73E1-04F9-A864-C35ABBAC8369}"/>
              </a:ext>
            </a:extLst>
          </p:cNvPr>
          <p:cNvSpPr txBox="1"/>
          <p:nvPr/>
        </p:nvSpPr>
        <p:spPr>
          <a:xfrm>
            <a:off x="76200" y="76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Basic SQL Queries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AEDD9CE0-57A8-0F37-C965-5F48B3A54A4C}"/>
              </a:ext>
            </a:extLst>
          </p:cNvPr>
          <p:cNvSpPr txBox="1"/>
          <p:nvPr/>
        </p:nvSpPr>
        <p:spPr>
          <a:xfrm>
            <a:off x="510540" y="1256543"/>
            <a:ext cx="988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UPDATE</a:t>
            </a:r>
            <a:r>
              <a:rPr sz="2400" spc="-10" dirty="0">
                <a:latin typeface="Courier New"/>
                <a:cs typeface="Courier New"/>
              </a:rPr>
              <a:t> credential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Name=“Sammie”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5651C31-8D46-2911-56AC-0346E4722486}"/>
              </a:ext>
            </a:extLst>
          </p:cNvPr>
          <p:cNvSpPr txBox="1"/>
          <p:nvPr/>
        </p:nvSpPr>
        <p:spPr>
          <a:xfrm>
            <a:off x="535940" y="4560570"/>
            <a:ext cx="769239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FROM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WHERE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Name=“Samy”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570"/>
              </a:spcBef>
            </a:pPr>
            <a:r>
              <a:rPr sz="1800" spc="-5" dirty="0">
                <a:latin typeface="Arial MT"/>
                <a:cs typeface="Arial MT"/>
              </a:rPr>
              <a:t>(no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BA5277D3-ED0E-BC8B-8626-59F5C5D09B98}"/>
              </a:ext>
            </a:extLst>
          </p:cNvPr>
          <p:cNvGrpSpPr/>
          <p:nvPr/>
        </p:nvGrpSpPr>
        <p:grpSpPr>
          <a:xfrm>
            <a:off x="0" y="2374392"/>
            <a:ext cx="12011025" cy="1774189"/>
            <a:chOff x="0" y="2374392"/>
            <a:chExt cx="12011025" cy="1774189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C6F32725-E196-980B-CAF4-8F95B4CF88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374392"/>
              <a:ext cx="12010631" cy="1773936"/>
            </a:xfrm>
            <a:prstGeom prst="rect">
              <a:avLst/>
            </a:prstGeom>
          </p:spPr>
        </p:pic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ADE30425-D9FA-966D-7D9A-DCA64547C4BE}"/>
                </a:ext>
              </a:extLst>
            </p:cNvPr>
            <p:cNvSpPr/>
            <p:nvPr/>
          </p:nvSpPr>
          <p:spPr>
            <a:xfrm>
              <a:off x="381952" y="3361309"/>
              <a:ext cx="955040" cy="251460"/>
            </a:xfrm>
            <a:custGeom>
              <a:avLst/>
              <a:gdLst/>
              <a:ahLst/>
              <a:cxnLst/>
              <a:rect l="l" t="t" r="r" b="b"/>
              <a:pathLst>
                <a:path w="955040" h="251460">
                  <a:moveTo>
                    <a:pt x="842391" y="26288"/>
                  </a:moveTo>
                  <a:lnTo>
                    <a:pt x="842391" y="242188"/>
                  </a:lnTo>
                  <a:lnTo>
                    <a:pt x="815759" y="242569"/>
                  </a:lnTo>
                  <a:lnTo>
                    <a:pt x="792353" y="242569"/>
                  </a:lnTo>
                  <a:lnTo>
                    <a:pt x="763060" y="243144"/>
                  </a:lnTo>
                  <a:lnTo>
                    <a:pt x="814311" y="248030"/>
                  </a:lnTo>
                  <a:lnTo>
                    <a:pt x="836269" y="250570"/>
                  </a:lnTo>
                  <a:lnTo>
                    <a:pt x="846721" y="251205"/>
                  </a:lnTo>
                  <a:lnTo>
                    <a:pt x="954722" y="251205"/>
                  </a:lnTo>
                  <a:lnTo>
                    <a:pt x="954722" y="35305"/>
                  </a:lnTo>
                  <a:lnTo>
                    <a:pt x="944308" y="34543"/>
                  </a:lnTo>
                  <a:lnTo>
                    <a:pt x="922337" y="32003"/>
                  </a:lnTo>
                  <a:lnTo>
                    <a:pt x="869035" y="26924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429120" y="18287"/>
                  </a:moveTo>
                  <a:lnTo>
                    <a:pt x="398513" y="18287"/>
                  </a:lnTo>
                  <a:lnTo>
                    <a:pt x="398513" y="234314"/>
                  </a:lnTo>
                  <a:lnTo>
                    <a:pt x="472313" y="239013"/>
                  </a:lnTo>
                  <a:lnTo>
                    <a:pt x="515873" y="242950"/>
                  </a:lnTo>
                  <a:lnTo>
                    <a:pt x="626033" y="243712"/>
                  </a:lnTo>
                  <a:lnTo>
                    <a:pt x="626033" y="234695"/>
                  </a:lnTo>
                  <a:lnTo>
                    <a:pt x="470877" y="234695"/>
                  </a:lnTo>
                  <a:lnTo>
                    <a:pt x="470877" y="18668"/>
                  </a:lnTo>
                  <a:lnTo>
                    <a:pt x="429120" y="18287"/>
                  </a:lnTo>
                  <a:close/>
                </a:path>
                <a:path w="955040" h="251460">
                  <a:moveTo>
                    <a:pt x="654207" y="27133"/>
                  </a:moveTo>
                  <a:lnTo>
                    <a:pt x="626033" y="27686"/>
                  </a:lnTo>
                  <a:lnTo>
                    <a:pt x="626033" y="243712"/>
                  </a:lnTo>
                  <a:lnTo>
                    <a:pt x="734034" y="243712"/>
                  </a:lnTo>
                  <a:lnTo>
                    <a:pt x="734034" y="27686"/>
                  </a:lnTo>
                  <a:lnTo>
                    <a:pt x="654207" y="27133"/>
                  </a:lnTo>
                  <a:close/>
                </a:path>
                <a:path w="955040" h="251460">
                  <a:moveTo>
                    <a:pt x="734390" y="26288"/>
                  </a:moveTo>
                  <a:lnTo>
                    <a:pt x="707758" y="26542"/>
                  </a:lnTo>
                  <a:lnTo>
                    <a:pt x="684352" y="26542"/>
                  </a:lnTo>
                  <a:lnTo>
                    <a:pt x="654207" y="27133"/>
                  </a:lnTo>
                  <a:lnTo>
                    <a:pt x="734034" y="27686"/>
                  </a:lnTo>
                  <a:lnTo>
                    <a:pt x="734034" y="243712"/>
                  </a:lnTo>
                  <a:lnTo>
                    <a:pt x="763060" y="243144"/>
                  </a:lnTo>
                  <a:lnTo>
                    <a:pt x="761034" y="242950"/>
                  </a:lnTo>
                  <a:lnTo>
                    <a:pt x="734390" y="242188"/>
                  </a:lnTo>
                  <a:lnTo>
                    <a:pt x="734390" y="26288"/>
                  </a:lnTo>
                  <a:close/>
                </a:path>
                <a:path w="955040" h="251460">
                  <a:moveTo>
                    <a:pt x="842391" y="26288"/>
                  </a:moveTo>
                  <a:lnTo>
                    <a:pt x="734390" y="26288"/>
                  </a:lnTo>
                  <a:lnTo>
                    <a:pt x="734390" y="242188"/>
                  </a:lnTo>
                  <a:lnTo>
                    <a:pt x="761034" y="242950"/>
                  </a:lnTo>
                  <a:lnTo>
                    <a:pt x="763060" y="243144"/>
                  </a:lnTo>
                  <a:lnTo>
                    <a:pt x="792353" y="242569"/>
                  </a:lnTo>
                  <a:lnTo>
                    <a:pt x="815759" y="242569"/>
                  </a:lnTo>
                  <a:lnTo>
                    <a:pt x="842391" y="242188"/>
                  </a:lnTo>
                  <a:lnTo>
                    <a:pt x="842391" y="26288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167030" y="215900"/>
                  </a:lnTo>
                  <a:lnTo>
                    <a:pt x="131891" y="216580"/>
                  </a:lnTo>
                  <a:lnTo>
                    <a:pt x="181432" y="217042"/>
                  </a:lnTo>
                  <a:lnTo>
                    <a:pt x="242633" y="225298"/>
                  </a:lnTo>
                  <a:lnTo>
                    <a:pt x="265315" y="229235"/>
                  </a:lnTo>
                  <a:lnTo>
                    <a:pt x="321119" y="234314"/>
                  </a:lnTo>
                  <a:lnTo>
                    <a:pt x="362877" y="234695"/>
                  </a:lnTo>
                  <a:lnTo>
                    <a:pt x="362877" y="18668"/>
                  </a:lnTo>
                  <a:lnTo>
                    <a:pt x="398513" y="18287"/>
                  </a:lnTo>
                  <a:lnTo>
                    <a:pt x="429120" y="18287"/>
                  </a:lnTo>
                  <a:lnTo>
                    <a:pt x="373316" y="13335"/>
                  </a:lnTo>
                  <a:lnTo>
                    <a:pt x="350634" y="9270"/>
                  </a:lnTo>
                  <a:lnTo>
                    <a:pt x="289433" y="1015"/>
                  </a:lnTo>
                  <a:lnTo>
                    <a:pt x="167030" y="0"/>
                  </a:lnTo>
                  <a:close/>
                </a:path>
                <a:path w="955040" h="251460">
                  <a:moveTo>
                    <a:pt x="398513" y="18287"/>
                  </a:moveTo>
                  <a:lnTo>
                    <a:pt x="362877" y="18668"/>
                  </a:lnTo>
                  <a:lnTo>
                    <a:pt x="362877" y="234695"/>
                  </a:lnTo>
                  <a:lnTo>
                    <a:pt x="404497" y="234695"/>
                  </a:lnTo>
                  <a:lnTo>
                    <a:pt x="398513" y="234314"/>
                  </a:lnTo>
                  <a:lnTo>
                    <a:pt x="398513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429120" y="18287"/>
                  </a:lnTo>
                  <a:lnTo>
                    <a:pt x="470877" y="18668"/>
                  </a:lnTo>
                  <a:lnTo>
                    <a:pt x="470877" y="234695"/>
                  </a:lnTo>
                  <a:lnTo>
                    <a:pt x="506514" y="234314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06514" y="18287"/>
                  </a:moveTo>
                  <a:lnTo>
                    <a:pt x="506514" y="234314"/>
                  </a:lnTo>
                  <a:lnTo>
                    <a:pt x="470877" y="234695"/>
                  </a:lnTo>
                  <a:lnTo>
                    <a:pt x="626033" y="234695"/>
                  </a:lnTo>
                  <a:lnTo>
                    <a:pt x="626033" y="27686"/>
                  </a:lnTo>
                  <a:lnTo>
                    <a:pt x="654207" y="27133"/>
                  </a:lnTo>
                  <a:lnTo>
                    <a:pt x="623874" y="26924"/>
                  </a:lnTo>
                  <a:lnTo>
                    <a:pt x="580313" y="22987"/>
                  </a:lnTo>
                  <a:lnTo>
                    <a:pt x="506514" y="18287"/>
                  </a:lnTo>
                  <a:close/>
                </a:path>
                <a:path w="955040" h="251460">
                  <a:moveTo>
                    <a:pt x="59029" y="0"/>
                  </a:moveTo>
                  <a:lnTo>
                    <a:pt x="0" y="1015"/>
                  </a:lnTo>
                  <a:lnTo>
                    <a:pt x="0" y="217042"/>
                  </a:lnTo>
                  <a:lnTo>
                    <a:pt x="108000" y="217042"/>
                  </a:lnTo>
                  <a:lnTo>
                    <a:pt x="131891" y="216580"/>
                  </a:lnTo>
                  <a:lnTo>
                    <a:pt x="59029" y="215900"/>
                  </a:lnTo>
                  <a:lnTo>
                    <a:pt x="59029" y="0"/>
                  </a:lnTo>
                  <a:close/>
                </a:path>
                <a:path w="955040" h="251460">
                  <a:moveTo>
                    <a:pt x="167030" y="0"/>
                  </a:moveTo>
                  <a:lnTo>
                    <a:pt x="59029" y="0"/>
                  </a:lnTo>
                  <a:lnTo>
                    <a:pt x="59029" y="215900"/>
                  </a:lnTo>
                  <a:lnTo>
                    <a:pt x="131891" y="216580"/>
                  </a:lnTo>
                  <a:lnTo>
                    <a:pt x="167030" y="215900"/>
                  </a:lnTo>
                  <a:lnTo>
                    <a:pt x="167030" y="0"/>
                  </a:lnTo>
                  <a:close/>
                </a:path>
              </a:pathLst>
            </a:custGeom>
            <a:solidFill>
              <a:srgbClr val="FFFB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211BF0-34C8-EBE8-7F61-6B3482482AB5}"/>
              </a:ext>
            </a:extLst>
          </p:cNvPr>
          <p:cNvSpPr txBox="1"/>
          <p:nvPr/>
        </p:nvSpPr>
        <p:spPr>
          <a:xfrm>
            <a:off x="459740" y="739109"/>
            <a:ext cx="7964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can update information in SQL tables with the </a:t>
            </a:r>
            <a:r>
              <a:rPr lang="en-US" sz="2000" b="1" dirty="0"/>
              <a:t>UPDATE</a:t>
            </a:r>
            <a:r>
              <a:rPr lang="en-US" sz="2000" dirty="0"/>
              <a:t> keyword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C76D18-FEFB-3A10-76A7-731A405D2C99}"/>
              </a:ext>
            </a:extLst>
          </p:cNvPr>
          <p:cNvSpPr txBox="1"/>
          <p:nvPr/>
        </p:nvSpPr>
        <p:spPr>
          <a:xfrm>
            <a:off x="-76200" y="210021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credential;</a:t>
            </a:r>
          </a:p>
        </p:txBody>
      </p:sp>
    </p:spTree>
    <p:extLst>
      <p:ext uri="{BB962C8B-B14F-4D97-AF65-F5344CB8AC3E}">
        <p14:creationId xmlns:p14="http://schemas.microsoft.com/office/powerpoint/2010/main" val="66564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D7A1BC6-D1E3-2409-EFCD-A79F6C6B4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F11D22D-327C-1557-F208-0C14C22C9D3C}"/>
              </a:ext>
            </a:extLst>
          </p:cNvPr>
          <p:cNvGrpSpPr/>
          <p:nvPr/>
        </p:nvGrpSpPr>
        <p:grpSpPr>
          <a:xfrm>
            <a:off x="1295400" y="1371600"/>
            <a:ext cx="9464040" cy="4907280"/>
            <a:chOff x="1295400" y="1371600"/>
            <a:chExt cx="9464040" cy="4907280"/>
          </a:xfrm>
        </p:grpSpPr>
        <p:pic>
          <p:nvPicPr>
            <p:cNvPr id="10" name="object 4">
              <a:extLst>
                <a:ext uri="{FF2B5EF4-FFF2-40B4-BE49-F238E27FC236}">
                  <a16:creationId xmlns:a16="http://schemas.microsoft.com/office/drawing/2014/main" id="{E5D596F4-6E15-6197-6BD9-F9E6A69FD3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1371600"/>
              <a:ext cx="9144000" cy="4907280"/>
            </a:xfrm>
            <a:prstGeom prst="rect">
              <a:avLst/>
            </a:prstGeom>
          </p:spPr>
        </p:pic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4AA81141-3B92-55E7-99E7-604B267FF464}"/>
                </a:ext>
              </a:extLst>
            </p:cNvPr>
            <p:cNvSpPr/>
            <p:nvPr/>
          </p:nvSpPr>
          <p:spPr>
            <a:xfrm>
              <a:off x="7460107" y="2286000"/>
              <a:ext cx="3280410" cy="1664335"/>
            </a:xfrm>
            <a:custGeom>
              <a:avLst/>
              <a:gdLst/>
              <a:ahLst/>
              <a:cxnLst/>
              <a:rect l="l" t="t" r="r" b="b"/>
              <a:pathLst>
                <a:path w="3280409" h="1664335">
                  <a:moveTo>
                    <a:pt x="209676" y="0"/>
                  </a:moveTo>
                  <a:lnTo>
                    <a:pt x="3280283" y="1052957"/>
                  </a:lnTo>
                  <a:lnTo>
                    <a:pt x="3070606" y="1664335"/>
                  </a:lnTo>
                  <a:lnTo>
                    <a:pt x="0" y="611377"/>
                  </a:lnTo>
                  <a:lnTo>
                    <a:pt x="209676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B0A3DE73-E5DE-1B8C-5B0A-4F60F2F6274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463" y="2420366"/>
              <a:ext cx="2713890" cy="1142364"/>
            </a:xfrm>
            <a:prstGeom prst="rect">
              <a:avLst/>
            </a:prstGeom>
          </p:spPr>
        </p:pic>
      </p:grpSp>
      <p:sp>
        <p:nvSpPr>
          <p:cNvPr id="17" name="object 7">
            <a:extLst>
              <a:ext uri="{FF2B5EF4-FFF2-40B4-BE49-F238E27FC236}">
                <a16:creationId xmlns:a16="http://schemas.microsoft.com/office/drawing/2014/main" id="{03FD850F-8A99-3679-EE29-813BDC918E92}"/>
              </a:ext>
            </a:extLst>
          </p:cNvPr>
          <p:cNvSpPr txBox="1"/>
          <p:nvPr/>
        </p:nvSpPr>
        <p:spPr>
          <a:xfrm>
            <a:off x="2974594" y="810005"/>
            <a:ext cx="641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  <a:hlinkClick r:id="rId5"/>
              </a:rPr>
              <a:t>http://www.seedlabsqlinjection.com/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181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44EF063-8CA1-47FD-4B86-CA86BB13871A}"/>
              </a:ext>
            </a:extLst>
          </p:cNvPr>
          <p:cNvSpPr txBox="1">
            <a:spLocks/>
          </p:cNvSpPr>
          <p:nvPr/>
        </p:nvSpPr>
        <p:spPr>
          <a:xfrm>
            <a:off x="606653" y="177495"/>
            <a:ext cx="18376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b="1">
                <a:latin typeface="Arial"/>
                <a:cs typeface="Arial"/>
              </a:rPr>
              <a:t>Flow</a:t>
            </a:r>
            <a:r>
              <a:rPr lang="en-US" b="1" spc="-6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of</a:t>
            </a:r>
            <a:r>
              <a:rPr lang="en-US" b="1" spc="-35">
                <a:latin typeface="Arial"/>
                <a:cs typeface="Arial"/>
              </a:rPr>
              <a:t> </a:t>
            </a:r>
            <a:r>
              <a:rPr lang="en-US" b="1">
                <a:latin typeface="Arial"/>
                <a:cs typeface="Arial"/>
              </a:rPr>
              <a:t>stuff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7C169F0-2047-92A9-9D21-A9F6857B28B3}"/>
              </a:ext>
            </a:extLst>
          </p:cNvPr>
          <p:cNvSpPr/>
          <p:nvPr/>
        </p:nvSpPr>
        <p:spPr>
          <a:xfrm>
            <a:off x="8288274" y="5282679"/>
            <a:ext cx="828040" cy="1113790"/>
          </a:xfrm>
          <a:custGeom>
            <a:avLst/>
            <a:gdLst/>
            <a:ahLst/>
            <a:cxnLst/>
            <a:rect l="l" t="t" r="r" b="b"/>
            <a:pathLst>
              <a:path w="828040" h="1113789">
                <a:moveTo>
                  <a:pt x="727633" y="942162"/>
                </a:moveTo>
                <a:lnTo>
                  <a:pt x="725398" y="931049"/>
                </a:lnTo>
                <a:lnTo>
                  <a:pt x="719277" y="921981"/>
                </a:lnTo>
                <a:lnTo>
                  <a:pt x="710209" y="915860"/>
                </a:lnTo>
                <a:lnTo>
                  <a:pt x="699096" y="913612"/>
                </a:lnTo>
                <a:lnTo>
                  <a:pt x="687997" y="915860"/>
                </a:lnTo>
                <a:lnTo>
                  <a:pt x="678929" y="921981"/>
                </a:lnTo>
                <a:lnTo>
                  <a:pt x="672807" y="931049"/>
                </a:lnTo>
                <a:lnTo>
                  <a:pt x="670572" y="942162"/>
                </a:lnTo>
                <a:lnTo>
                  <a:pt x="672807" y="953274"/>
                </a:lnTo>
                <a:lnTo>
                  <a:pt x="678929" y="962355"/>
                </a:lnTo>
                <a:lnTo>
                  <a:pt x="687997" y="968476"/>
                </a:lnTo>
                <a:lnTo>
                  <a:pt x="699096" y="970711"/>
                </a:lnTo>
                <a:lnTo>
                  <a:pt x="710209" y="968476"/>
                </a:lnTo>
                <a:lnTo>
                  <a:pt x="719277" y="962355"/>
                </a:lnTo>
                <a:lnTo>
                  <a:pt x="725398" y="953274"/>
                </a:lnTo>
                <a:lnTo>
                  <a:pt x="727633" y="942162"/>
                </a:lnTo>
                <a:close/>
              </a:path>
              <a:path w="828040" h="1113789">
                <a:moveTo>
                  <a:pt x="727633" y="656666"/>
                </a:moveTo>
                <a:lnTo>
                  <a:pt x="725398" y="645553"/>
                </a:lnTo>
                <a:lnTo>
                  <a:pt x="719277" y="636473"/>
                </a:lnTo>
                <a:lnTo>
                  <a:pt x="710209" y="630351"/>
                </a:lnTo>
                <a:lnTo>
                  <a:pt x="699096" y="628103"/>
                </a:lnTo>
                <a:lnTo>
                  <a:pt x="687997" y="630351"/>
                </a:lnTo>
                <a:lnTo>
                  <a:pt x="678929" y="636473"/>
                </a:lnTo>
                <a:lnTo>
                  <a:pt x="672807" y="645553"/>
                </a:lnTo>
                <a:lnTo>
                  <a:pt x="670572" y="656666"/>
                </a:lnTo>
                <a:lnTo>
                  <a:pt x="672807" y="667778"/>
                </a:lnTo>
                <a:lnTo>
                  <a:pt x="678929" y="676846"/>
                </a:lnTo>
                <a:lnTo>
                  <a:pt x="687997" y="682967"/>
                </a:lnTo>
                <a:lnTo>
                  <a:pt x="699096" y="685215"/>
                </a:lnTo>
                <a:lnTo>
                  <a:pt x="710209" y="682967"/>
                </a:lnTo>
                <a:lnTo>
                  <a:pt x="719277" y="676846"/>
                </a:lnTo>
                <a:lnTo>
                  <a:pt x="725398" y="667778"/>
                </a:lnTo>
                <a:lnTo>
                  <a:pt x="727633" y="656666"/>
                </a:lnTo>
                <a:close/>
              </a:path>
              <a:path w="828040" h="1113789">
                <a:moveTo>
                  <a:pt x="727633" y="371157"/>
                </a:moveTo>
                <a:lnTo>
                  <a:pt x="725398" y="360045"/>
                </a:lnTo>
                <a:lnTo>
                  <a:pt x="719277" y="350964"/>
                </a:lnTo>
                <a:lnTo>
                  <a:pt x="710209" y="344855"/>
                </a:lnTo>
                <a:lnTo>
                  <a:pt x="699096" y="342607"/>
                </a:lnTo>
                <a:lnTo>
                  <a:pt x="687997" y="344855"/>
                </a:lnTo>
                <a:lnTo>
                  <a:pt x="678929" y="350964"/>
                </a:lnTo>
                <a:lnTo>
                  <a:pt x="672807" y="360045"/>
                </a:lnTo>
                <a:lnTo>
                  <a:pt x="670572" y="371157"/>
                </a:lnTo>
                <a:lnTo>
                  <a:pt x="672807" y="382270"/>
                </a:lnTo>
                <a:lnTo>
                  <a:pt x="678929" y="391350"/>
                </a:lnTo>
                <a:lnTo>
                  <a:pt x="687997" y="397459"/>
                </a:lnTo>
                <a:lnTo>
                  <a:pt x="699096" y="399707"/>
                </a:lnTo>
                <a:lnTo>
                  <a:pt x="710209" y="397459"/>
                </a:lnTo>
                <a:lnTo>
                  <a:pt x="719277" y="391350"/>
                </a:lnTo>
                <a:lnTo>
                  <a:pt x="725398" y="382270"/>
                </a:lnTo>
                <a:lnTo>
                  <a:pt x="727633" y="371157"/>
                </a:lnTo>
                <a:close/>
              </a:path>
              <a:path w="828040" h="1113789">
                <a:moveTo>
                  <a:pt x="827506" y="128473"/>
                </a:moveTo>
                <a:lnTo>
                  <a:pt x="821334" y="104597"/>
                </a:lnTo>
                <a:lnTo>
                  <a:pt x="803732" y="83070"/>
                </a:lnTo>
                <a:lnTo>
                  <a:pt x="798969" y="79781"/>
                </a:lnTo>
                <a:lnTo>
                  <a:pt x="798969" y="128473"/>
                </a:lnTo>
                <a:lnTo>
                  <a:pt x="798969" y="177863"/>
                </a:lnTo>
                <a:lnTo>
                  <a:pt x="798969" y="984986"/>
                </a:lnTo>
                <a:lnTo>
                  <a:pt x="793026" y="1000823"/>
                </a:lnTo>
                <a:lnTo>
                  <a:pt x="748093" y="1031836"/>
                </a:lnTo>
                <a:lnTo>
                  <a:pt x="710920" y="1046048"/>
                </a:lnTo>
                <a:lnTo>
                  <a:pt x="665124" y="1058760"/>
                </a:lnTo>
                <a:lnTo>
                  <a:pt x="611619" y="1069479"/>
                </a:lnTo>
                <a:lnTo>
                  <a:pt x="551281" y="1077734"/>
                </a:lnTo>
                <a:lnTo>
                  <a:pt x="485038" y="1083043"/>
                </a:lnTo>
                <a:lnTo>
                  <a:pt x="413753" y="1084910"/>
                </a:lnTo>
                <a:lnTo>
                  <a:pt x="342480" y="1083043"/>
                </a:lnTo>
                <a:lnTo>
                  <a:pt x="276225" y="1077734"/>
                </a:lnTo>
                <a:lnTo>
                  <a:pt x="215887" y="1069479"/>
                </a:lnTo>
                <a:lnTo>
                  <a:pt x="162382" y="1058760"/>
                </a:lnTo>
                <a:lnTo>
                  <a:pt x="116586" y="1046048"/>
                </a:lnTo>
                <a:lnTo>
                  <a:pt x="79413" y="1031836"/>
                </a:lnTo>
                <a:lnTo>
                  <a:pt x="34493" y="1000823"/>
                </a:lnTo>
                <a:lnTo>
                  <a:pt x="28536" y="984986"/>
                </a:lnTo>
                <a:lnTo>
                  <a:pt x="28536" y="748880"/>
                </a:lnTo>
                <a:lnTo>
                  <a:pt x="57226" y="767118"/>
                </a:lnTo>
                <a:lnTo>
                  <a:pt x="93980" y="783031"/>
                </a:lnTo>
                <a:lnTo>
                  <a:pt x="137566" y="796607"/>
                </a:lnTo>
                <a:lnTo>
                  <a:pt x="186702" y="807796"/>
                </a:lnTo>
                <a:lnTo>
                  <a:pt x="240144" y="816559"/>
                </a:lnTo>
                <a:lnTo>
                  <a:pt x="296646" y="822871"/>
                </a:lnTo>
                <a:lnTo>
                  <a:pt x="354926" y="826681"/>
                </a:lnTo>
                <a:lnTo>
                  <a:pt x="413753" y="827963"/>
                </a:lnTo>
                <a:lnTo>
                  <a:pt x="472579" y="826681"/>
                </a:lnTo>
                <a:lnTo>
                  <a:pt x="530872" y="822871"/>
                </a:lnTo>
                <a:lnTo>
                  <a:pt x="587362" y="816559"/>
                </a:lnTo>
                <a:lnTo>
                  <a:pt x="640803" y="807796"/>
                </a:lnTo>
                <a:lnTo>
                  <a:pt x="689952" y="796607"/>
                </a:lnTo>
                <a:lnTo>
                  <a:pt x="733526" y="783031"/>
                </a:lnTo>
                <a:lnTo>
                  <a:pt x="770280" y="767118"/>
                </a:lnTo>
                <a:lnTo>
                  <a:pt x="798969" y="748880"/>
                </a:lnTo>
                <a:lnTo>
                  <a:pt x="798969" y="699490"/>
                </a:lnTo>
                <a:lnTo>
                  <a:pt x="793026" y="715314"/>
                </a:lnTo>
                <a:lnTo>
                  <a:pt x="775766" y="731100"/>
                </a:lnTo>
                <a:lnTo>
                  <a:pt x="710920" y="760539"/>
                </a:lnTo>
                <a:lnTo>
                  <a:pt x="665124" y="773252"/>
                </a:lnTo>
                <a:lnTo>
                  <a:pt x="611619" y="783971"/>
                </a:lnTo>
                <a:lnTo>
                  <a:pt x="551281" y="792226"/>
                </a:lnTo>
                <a:lnTo>
                  <a:pt x="485038" y="797534"/>
                </a:lnTo>
                <a:lnTo>
                  <a:pt x="413753" y="799414"/>
                </a:lnTo>
                <a:lnTo>
                  <a:pt x="342480" y="797534"/>
                </a:lnTo>
                <a:lnTo>
                  <a:pt x="276225" y="792226"/>
                </a:lnTo>
                <a:lnTo>
                  <a:pt x="215887" y="783971"/>
                </a:lnTo>
                <a:lnTo>
                  <a:pt x="162382" y="773252"/>
                </a:lnTo>
                <a:lnTo>
                  <a:pt x="116586" y="760539"/>
                </a:lnTo>
                <a:lnTo>
                  <a:pt x="79413" y="746328"/>
                </a:lnTo>
                <a:lnTo>
                  <a:pt x="34493" y="715314"/>
                </a:lnTo>
                <a:lnTo>
                  <a:pt x="28536" y="699490"/>
                </a:lnTo>
                <a:lnTo>
                  <a:pt x="28536" y="463372"/>
                </a:lnTo>
                <a:lnTo>
                  <a:pt x="57226" y="481609"/>
                </a:lnTo>
                <a:lnTo>
                  <a:pt x="93980" y="497535"/>
                </a:lnTo>
                <a:lnTo>
                  <a:pt x="137566" y="511111"/>
                </a:lnTo>
                <a:lnTo>
                  <a:pt x="186702" y="522300"/>
                </a:lnTo>
                <a:lnTo>
                  <a:pt x="240144" y="531063"/>
                </a:lnTo>
                <a:lnTo>
                  <a:pt x="296646" y="537362"/>
                </a:lnTo>
                <a:lnTo>
                  <a:pt x="354926" y="541185"/>
                </a:lnTo>
                <a:lnTo>
                  <a:pt x="413753" y="542455"/>
                </a:lnTo>
                <a:lnTo>
                  <a:pt x="472579" y="541185"/>
                </a:lnTo>
                <a:lnTo>
                  <a:pt x="530872" y="537362"/>
                </a:lnTo>
                <a:lnTo>
                  <a:pt x="587362" y="531063"/>
                </a:lnTo>
                <a:lnTo>
                  <a:pt x="640803" y="522300"/>
                </a:lnTo>
                <a:lnTo>
                  <a:pt x="677646" y="513905"/>
                </a:lnTo>
                <a:lnTo>
                  <a:pt x="689952" y="511111"/>
                </a:lnTo>
                <a:lnTo>
                  <a:pt x="733526" y="497535"/>
                </a:lnTo>
                <a:lnTo>
                  <a:pt x="770280" y="481609"/>
                </a:lnTo>
                <a:lnTo>
                  <a:pt x="798969" y="463372"/>
                </a:lnTo>
                <a:lnTo>
                  <a:pt x="798969" y="413981"/>
                </a:lnTo>
                <a:lnTo>
                  <a:pt x="793026" y="429818"/>
                </a:lnTo>
                <a:lnTo>
                  <a:pt x="775766" y="445592"/>
                </a:lnTo>
                <a:lnTo>
                  <a:pt x="710920" y="475043"/>
                </a:lnTo>
                <a:lnTo>
                  <a:pt x="665124" y="487743"/>
                </a:lnTo>
                <a:lnTo>
                  <a:pt x="611619" y="498475"/>
                </a:lnTo>
                <a:lnTo>
                  <a:pt x="551281" y="506730"/>
                </a:lnTo>
                <a:lnTo>
                  <a:pt x="485038" y="512025"/>
                </a:lnTo>
                <a:lnTo>
                  <a:pt x="413753" y="513905"/>
                </a:lnTo>
                <a:lnTo>
                  <a:pt x="342480" y="512025"/>
                </a:lnTo>
                <a:lnTo>
                  <a:pt x="276225" y="506730"/>
                </a:lnTo>
                <a:lnTo>
                  <a:pt x="215887" y="498475"/>
                </a:lnTo>
                <a:lnTo>
                  <a:pt x="162382" y="487743"/>
                </a:lnTo>
                <a:lnTo>
                  <a:pt x="116586" y="475043"/>
                </a:lnTo>
                <a:lnTo>
                  <a:pt x="79413" y="460819"/>
                </a:lnTo>
                <a:lnTo>
                  <a:pt x="34493" y="429818"/>
                </a:lnTo>
                <a:lnTo>
                  <a:pt x="28536" y="413981"/>
                </a:lnTo>
                <a:lnTo>
                  <a:pt x="28536" y="177863"/>
                </a:lnTo>
                <a:lnTo>
                  <a:pt x="57226" y="196100"/>
                </a:lnTo>
                <a:lnTo>
                  <a:pt x="93980" y="212026"/>
                </a:lnTo>
                <a:lnTo>
                  <a:pt x="137566" y="225602"/>
                </a:lnTo>
                <a:lnTo>
                  <a:pt x="186702" y="236791"/>
                </a:lnTo>
                <a:lnTo>
                  <a:pt x="240144" y="245554"/>
                </a:lnTo>
                <a:lnTo>
                  <a:pt x="296646" y="251866"/>
                </a:lnTo>
                <a:lnTo>
                  <a:pt x="354926" y="255676"/>
                </a:lnTo>
                <a:lnTo>
                  <a:pt x="413753" y="256959"/>
                </a:lnTo>
                <a:lnTo>
                  <a:pt x="472579" y="255676"/>
                </a:lnTo>
                <a:lnTo>
                  <a:pt x="530872" y="251866"/>
                </a:lnTo>
                <a:lnTo>
                  <a:pt x="587362" y="245554"/>
                </a:lnTo>
                <a:lnTo>
                  <a:pt x="640803" y="236791"/>
                </a:lnTo>
                <a:lnTo>
                  <a:pt x="689952" y="225602"/>
                </a:lnTo>
                <a:lnTo>
                  <a:pt x="733526" y="212026"/>
                </a:lnTo>
                <a:lnTo>
                  <a:pt x="770280" y="196100"/>
                </a:lnTo>
                <a:lnTo>
                  <a:pt x="798969" y="177863"/>
                </a:lnTo>
                <a:lnTo>
                  <a:pt x="798969" y="128473"/>
                </a:lnTo>
                <a:lnTo>
                  <a:pt x="793026" y="144310"/>
                </a:lnTo>
                <a:lnTo>
                  <a:pt x="775766" y="160083"/>
                </a:lnTo>
                <a:lnTo>
                  <a:pt x="710920" y="189534"/>
                </a:lnTo>
                <a:lnTo>
                  <a:pt x="665124" y="202247"/>
                </a:lnTo>
                <a:lnTo>
                  <a:pt x="611619" y="212966"/>
                </a:lnTo>
                <a:lnTo>
                  <a:pt x="551281" y="221221"/>
                </a:lnTo>
                <a:lnTo>
                  <a:pt x="485038" y="226529"/>
                </a:lnTo>
                <a:lnTo>
                  <a:pt x="413753" y="228409"/>
                </a:lnTo>
                <a:lnTo>
                  <a:pt x="342480" y="226529"/>
                </a:lnTo>
                <a:lnTo>
                  <a:pt x="276225" y="221221"/>
                </a:lnTo>
                <a:lnTo>
                  <a:pt x="215887" y="212966"/>
                </a:lnTo>
                <a:lnTo>
                  <a:pt x="162382" y="202247"/>
                </a:lnTo>
                <a:lnTo>
                  <a:pt x="116586" y="189534"/>
                </a:lnTo>
                <a:lnTo>
                  <a:pt x="86080" y="177863"/>
                </a:lnTo>
                <a:lnTo>
                  <a:pt x="79413" y="175323"/>
                </a:lnTo>
                <a:lnTo>
                  <a:pt x="51739" y="160083"/>
                </a:lnTo>
                <a:lnTo>
                  <a:pt x="34493" y="144310"/>
                </a:lnTo>
                <a:lnTo>
                  <a:pt x="28536" y="128473"/>
                </a:lnTo>
                <a:lnTo>
                  <a:pt x="34493" y="112649"/>
                </a:lnTo>
                <a:lnTo>
                  <a:pt x="79413" y="81635"/>
                </a:lnTo>
                <a:lnTo>
                  <a:pt x="116586" y="67424"/>
                </a:lnTo>
                <a:lnTo>
                  <a:pt x="162382" y="54711"/>
                </a:lnTo>
                <a:lnTo>
                  <a:pt x="215887" y="43992"/>
                </a:lnTo>
                <a:lnTo>
                  <a:pt x="276225" y="35737"/>
                </a:lnTo>
                <a:lnTo>
                  <a:pt x="342480" y="30429"/>
                </a:lnTo>
                <a:lnTo>
                  <a:pt x="413753" y="28549"/>
                </a:lnTo>
                <a:lnTo>
                  <a:pt x="485038" y="30429"/>
                </a:lnTo>
                <a:lnTo>
                  <a:pt x="551281" y="35737"/>
                </a:lnTo>
                <a:lnTo>
                  <a:pt x="611619" y="43992"/>
                </a:lnTo>
                <a:lnTo>
                  <a:pt x="665124" y="54711"/>
                </a:lnTo>
                <a:lnTo>
                  <a:pt x="710920" y="67424"/>
                </a:lnTo>
                <a:lnTo>
                  <a:pt x="748093" y="81635"/>
                </a:lnTo>
                <a:lnTo>
                  <a:pt x="793026" y="112649"/>
                </a:lnTo>
                <a:lnTo>
                  <a:pt x="798969" y="128473"/>
                </a:lnTo>
                <a:lnTo>
                  <a:pt x="798969" y="79781"/>
                </a:lnTo>
                <a:lnTo>
                  <a:pt x="739635" y="47205"/>
                </a:lnTo>
                <a:lnTo>
                  <a:pt x="695845" y="32943"/>
                </a:lnTo>
                <a:lnTo>
                  <a:pt x="646049" y="21196"/>
                </a:lnTo>
                <a:lnTo>
                  <a:pt x="591578" y="11976"/>
                </a:lnTo>
                <a:lnTo>
                  <a:pt x="533806" y="5346"/>
                </a:lnTo>
                <a:lnTo>
                  <a:pt x="474078" y="1346"/>
                </a:lnTo>
                <a:lnTo>
                  <a:pt x="413753" y="0"/>
                </a:lnTo>
                <a:lnTo>
                  <a:pt x="353428" y="1346"/>
                </a:lnTo>
                <a:lnTo>
                  <a:pt x="293700" y="5346"/>
                </a:lnTo>
                <a:lnTo>
                  <a:pt x="235927" y="11976"/>
                </a:lnTo>
                <a:lnTo>
                  <a:pt x="181457" y="21196"/>
                </a:lnTo>
                <a:lnTo>
                  <a:pt x="131660" y="32943"/>
                </a:lnTo>
                <a:lnTo>
                  <a:pt x="87871" y="47205"/>
                </a:lnTo>
                <a:lnTo>
                  <a:pt x="51460" y="63919"/>
                </a:lnTo>
                <a:lnTo>
                  <a:pt x="6172" y="104597"/>
                </a:lnTo>
                <a:lnTo>
                  <a:pt x="0" y="128473"/>
                </a:lnTo>
                <a:lnTo>
                  <a:pt x="0" y="984986"/>
                </a:lnTo>
                <a:lnTo>
                  <a:pt x="23774" y="1030401"/>
                </a:lnTo>
                <a:lnTo>
                  <a:pt x="87871" y="1066266"/>
                </a:lnTo>
                <a:lnTo>
                  <a:pt x="131660" y="1080528"/>
                </a:lnTo>
                <a:lnTo>
                  <a:pt x="181457" y="1092276"/>
                </a:lnTo>
                <a:lnTo>
                  <a:pt x="235927" y="1101483"/>
                </a:lnTo>
                <a:lnTo>
                  <a:pt x="293700" y="1108113"/>
                </a:lnTo>
                <a:lnTo>
                  <a:pt x="353428" y="1112126"/>
                </a:lnTo>
                <a:lnTo>
                  <a:pt x="413753" y="1113472"/>
                </a:lnTo>
                <a:lnTo>
                  <a:pt x="474078" y="1112126"/>
                </a:lnTo>
                <a:lnTo>
                  <a:pt x="533806" y="1108113"/>
                </a:lnTo>
                <a:lnTo>
                  <a:pt x="591591" y="1101483"/>
                </a:lnTo>
                <a:lnTo>
                  <a:pt x="646049" y="1092276"/>
                </a:lnTo>
                <a:lnTo>
                  <a:pt x="677240" y="1084910"/>
                </a:lnTo>
                <a:lnTo>
                  <a:pt x="695858" y="1080528"/>
                </a:lnTo>
                <a:lnTo>
                  <a:pt x="739635" y="1066266"/>
                </a:lnTo>
                <a:lnTo>
                  <a:pt x="776046" y="1049540"/>
                </a:lnTo>
                <a:lnTo>
                  <a:pt x="821334" y="1008862"/>
                </a:lnTo>
                <a:lnTo>
                  <a:pt x="827506" y="984986"/>
                </a:lnTo>
                <a:lnTo>
                  <a:pt x="827506" y="748880"/>
                </a:lnTo>
                <a:lnTo>
                  <a:pt x="827506" y="463372"/>
                </a:lnTo>
                <a:lnTo>
                  <a:pt x="827506" y="177863"/>
                </a:lnTo>
                <a:lnTo>
                  <a:pt x="827506" y="128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2885A97-BEAC-7899-6756-BC46CB24BA5D}"/>
              </a:ext>
            </a:extLst>
          </p:cNvPr>
          <p:cNvSpPr/>
          <p:nvPr/>
        </p:nvSpPr>
        <p:spPr>
          <a:xfrm>
            <a:off x="8123949" y="2090165"/>
            <a:ext cx="1055370" cy="396240"/>
          </a:xfrm>
          <a:custGeom>
            <a:avLst/>
            <a:gdLst/>
            <a:ahLst/>
            <a:cxnLst/>
            <a:rect l="l" t="t" r="r" b="b"/>
            <a:pathLst>
              <a:path w="1055370" h="396239">
                <a:moveTo>
                  <a:pt x="1054760" y="59029"/>
                </a:moveTo>
                <a:lnTo>
                  <a:pt x="1050124" y="36055"/>
                </a:lnTo>
                <a:lnTo>
                  <a:pt x="1037475" y="17297"/>
                </a:lnTo>
                <a:lnTo>
                  <a:pt x="1018717" y="4635"/>
                </a:lnTo>
                <a:lnTo>
                  <a:pt x="995756" y="0"/>
                </a:lnTo>
                <a:lnTo>
                  <a:pt x="527380" y="0"/>
                </a:lnTo>
                <a:lnTo>
                  <a:pt x="527380" y="131914"/>
                </a:lnTo>
                <a:lnTo>
                  <a:pt x="524789" y="144754"/>
                </a:lnTo>
                <a:lnTo>
                  <a:pt x="517728" y="155244"/>
                </a:lnTo>
                <a:lnTo>
                  <a:pt x="507250" y="162306"/>
                </a:lnTo>
                <a:lnTo>
                  <a:pt x="494423" y="164896"/>
                </a:lnTo>
                <a:lnTo>
                  <a:pt x="481584" y="162306"/>
                </a:lnTo>
                <a:lnTo>
                  <a:pt x="471106" y="155244"/>
                </a:lnTo>
                <a:lnTo>
                  <a:pt x="464045" y="144754"/>
                </a:lnTo>
                <a:lnTo>
                  <a:pt x="461454" y="131914"/>
                </a:lnTo>
                <a:lnTo>
                  <a:pt x="464045" y="119087"/>
                </a:lnTo>
                <a:lnTo>
                  <a:pt x="471106" y="108597"/>
                </a:lnTo>
                <a:lnTo>
                  <a:pt x="481584" y="101536"/>
                </a:lnTo>
                <a:lnTo>
                  <a:pt x="494423" y="98945"/>
                </a:lnTo>
                <a:lnTo>
                  <a:pt x="507250" y="101536"/>
                </a:lnTo>
                <a:lnTo>
                  <a:pt x="517728" y="108597"/>
                </a:lnTo>
                <a:lnTo>
                  <a:pt x="524789" y="119087"/>
                </a:lnTo>
                <a:lnTo>
                  <a:pt x="527380" y="131914"/>
                </a:lnTo>
                <a:lnTo>
                  <a:pt x="527380" y="0"/>
                </a:lnTo>
                <a:lnTo>
                  <a:pt x="362572" y="0"/>
                </a:lnTo>
                <a:lnTo>
                  <a:pt x="362572" y="131914"/>
                </a:lnTo>
                <a:lnTo>
                  <a:pt x="359981" y="144754"/>
                </a:lnTo>
                <a:lnTo>
                  <a:pt x="352920" y="155244"/>
                </a:lnTo>
                <a:lnTo>
                  <a:pt x="342442" y="162306"/>
                </a:lnTo>
                <a:lnTo>
                  <a:pt x="329615" y="164896"/>
                </a:lnTo>
                <a:lnTo>
                  <a:pt x="316776" y="162306"/>
                </a:lnTo>
                <a:lnTo>
                  <a:pt x="306311" y="155244"/>
                </a:lnTo>
                <a:lnTo>
                  <a:pt x="299237" y="144754"/>
                </a:lnTo>
                <a:lnTo>
                  <a:pt x="296659" y="131914"/>
                </a:lnTo>
                <a:lnTo>
                  <a:pt x="299237" y="119087"/>
                </a:lnTo>
                <a:lnTo>
                  <a:pt x="306311" y="108597"/>
                </a:lnTo>
                <a:lnTo>
                  <a:pt x="316776" y="101536"/>
                </a:lnTo>
                <a:lnTo>
                  <a:pt x="329615" y="98945"/>
                </a:lnTo>
                <a:lnTo>
                  <a:pt x="342442" y="101536"/>
                </a:lnTo>
                <a:lnTo>
                  <a:pt x="352920" y="108597"/>
                </a:lnTo>
                <a:lnTo>
                  <a:pt x="359981" y="119087"/>
                </a:lnTo>
                <a:lnTo>
                  <a:pt x="362572" y="131914"/>
                </a:lnTo>
                <a:lnTo>
                  <a:pt x="362572" y="0"/>
                </a:lnTo>
                <a:lnTo>
                  <a:pt x="197777" y="0"/>
                </a:lnTo>
                <a:lnTo>
                  <a:pt x="197777" y="131914"/>
                </a:lnTo>
                <a:lnTo>
                  <a:pt x="195186" y="144754"/>
                </a:lnTo>
                <a:lnTo>
                  <a:pt x="188125" y="155244"/>
                </a:lnTo>
                <a:lnTo>
                  <a:pt x="177647" y="162306"/>
                </a:lnTo>
                <a:lnTo>
                  <a:pt x="164807" y="164896"/>
                </a:lnTo>
                <a:lnTo>
                  <a:pt x="151980" y="162306"/>
                </a:lnTo>
                <a:lnTo>
                  <a:pt x="141503" y="155244"/>
                </a:lnTo>
                <a:lnTo>
                  <a:pt x="134442" y="144754"/>
                </a:lnTo>
                <a:lnTo>
                  <a:pt x="131851" y="131914"/>
                </a:lnTo>
                <a:lnTo>
                  <a:pt x="134442" y="119087"/>
                </a:lnTo>
                <a:lnTo>
                  <a:pt x="141503" y="108597"/>
                </a:lnTo>
                <a:lnTo>
                  <a:pt x="151980" y="101536"/>
                </a:lnTo>
                <a:lnTo>
                  <a:pt x="164807" y="98945"/>
                </a:lnTo>
                <a:lnTo>
                  <a:pt x="177647" y="101536"/>
                </a:lnTo>
                <a:lnTo>
                  <a:pt x="188125" y="108597"/>
                </a:lnTo>
                <a:lnTo>
                  <a:pt x="195186" y="119087"/>
                </a:lnTo>
                <a:lnTo>
                  <a:pt x="197777" y="131914"/>
                </a:lnTo>
                <a:lnTo>
                  <a:pt x="197777" y="0"/>
                </a:lnTo>
                <a:lnTo>
                  <a:pt x="59004" y="0"/>
                </a:lnTo>
                <a:lnTo>
                  <a:pt x="36042" y="4635"/>
                </a:lnTo>
                <a:lnTo>
                  <a:pt x="17284" y="17297"/>
                </a:lnTo>
                <a:lnTo>
                  <a:pt x="4635" y="36055"/>
                </a:lnTo>
                <a:lnTo>
                  <a:pt x="0" y="59029"/>
                </a:lnTo>
                <a:lnTo>
                  <a:pt x="0" y="204800"/>
                </a:lnTo>
                <a:lnTo>
                  <a:pt x="4635" y="227787"/>
                </a:lnTo>
                <a:lnTo>
                  <a:pt x="17284" y="246545"/>
                </a:lnTo>
                <a:lnTo>
                  <a:pt x="36042" y="259194"/>
                </a:lnTo>
                <a:lnTo>
                  <a:pt x="59004" y="263829"/>
                </a:lnTo>
                <a:lnTo>
                  <a:pt x="477939" y="263829"/>
                </a:lnTo>
                <a:lnTo>
                  <a:pt x="477939" y="395757"/>
                </a:lnTo>
                <a:lnTo>
                  <a:pt x="576821" y="395757"/>
                </a:lnTo>
                <a:lnTo>
                  <a:pt x="576821" y="263829"/>
                </a:lnTo>
                <a:lnTo>
                  <a:pt x="995756" y="263829"/>
                </a:lnTo>
                <a:lnTo>
                  <a:pt x="1018717" y="259194"/>
                </a:lnTo>
                <a:lnTo>
                  <a:pt x="1037475" y="246545"/>
                </a:lnTo>
                <a:lnTo>
                  <a:pt x="1050124" y="227787"/>
                </a:lnTo>
                <a:lnTo>
                  <a:pt x="1054760" y="204800"/>
                </a:lnTo>
                <a:lnTo>
                  <a:pt x="1054760" y="164896"/>
                </a:lnTo>
                <a:lnTo>
                  <a:pt x="1054760" y="98945"/>
                </a:lnTo>
                <a:lnTo>
                  <a:pt x="1054760" y="59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7E65F99-101B-150F-82A6-33247BCC8783}"/>
              </a:ext>
            </a:extLst>
          </p:cNvPr>
          <p:cNvSpPr/>
          <p:nvPr/>
        </p:nvSpPr>
        <p:spPr>
          <a:xfrm>
            <a:off x="8601894" y="2551869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8882" y="0"/>
                </a:moveTo>
                <a:lnTo>
                  <a:pt x="0" y="0"/>
                </a:lnTo>
                <a:lnTo>
                  <a:pt x="0" y="98937"/>
                </a:lnTo>
                <a:lnTo>
                  <a:pt x="98882" y="98937"/>
                </a:lnTo>
                <a:lnTo>
                  <a:pt x="98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89AA2196-C653-3C4D-1712-6A72132BD5BA}"/>
              </a:ext>
            </a:extLst>
          </p:cNvPr>
          <p:cNvSpPr/>
          <p:nvPr/>
        </p:nvSpPr>
        <p:spPr>
          <a:xfrm>
            <a:off x="8766698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27241BBA-842F-F8F4-DC92-4B85734C1197}"/>
              </a:ext>
            </a:extLst>
          </p:cNvPr>
          <p:cNvSpPr/>
          <p:nvPr/>
        </p:nvSpPr>
        <p:spPr>
          <a:xfrm>
            <a:off x="8058039" y="2551869"/>
            <a:ext cx="478155" cy="99060"/>
          </a:xfrm>
          <a:custGeom>
            <a:avLst/>
            <a:gdLst/>
            <a:ahLst/>
            <a:cxnLst/>
            <a:rect l="l" t="t" r="r" b="b"/>
            <a:pathLst>
              <a:path w="478154" h="99060">
                <a:moveTo>
                  <a:pt x="477933" y="0"/>
                </a:moveTo>
                <a:lnTo>
                  <a:pt x="0" y="0"/>
                </a:lnTo>
                <a:lnTo>
                  <a:pt x="0" y="98937"/>
                </a:lnTo>
                <a:lnTo>
                  <a:pt x="477933" y="98937"/>
                </a:lnTo>
                <a:lnTo>
                  <a:pt x="477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057C4D85-603B-C6F5-3910-463DF5000A2C}"/>
              </a:ext>
            </a:extLst>
          </p:cNvPr>
          <p:cNvSpPr/>
          <p:nvPr/>
        </p:nvSpPr>
        <p:spPr>
          <a:xfrm>
            <a:off x="8123960" y="1760372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8"/>
                </a:lnTo>
                <a:lnTo>
                  <a:pt x="17278" y="17288"/>
                </a:lnTo>
                <a:lnTo>
                  <a:pt x="4635" y="36052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52"/>
                </a:lnTo>
                <a:lnTo>
                  <a:pt x="1037470" y="17288"/>
                </a:lnTo>
                <a:lnTo>
                  <a:pt x="1018717" y="4638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5982688A-B4DB-2F5E-5F40-597F496251BD}"/>
              </a:ext>
            </a:extLst>
          </p:cNvPr>
          <p:cNvSpPr/>
          <p:nvPr/>
        </p:nvSpPr>
        <p:spPr>
          <a:xfrm>
            <a:off x="8123960" y="1430581"/>
            <a:ext cx="1055370" cy="264160"/>
          </a:xfrm>
          <a:custGeom>
            <a:avLst/>
            <a:gdLst/>
            <a:ahLst/>
            <a:cxnLst/>
            <a:rect l="l" t="t" r="r" b="b"/>
            <a:pathLst>
              <a:path w="1055370" h="264160">
                <a:moveTo>
                  <a:pt x="995749" y="0"/>
                </a:moveTo>
                <a:lnTo>
                  <a:pt x="59000" y="0"/>
                </a:lnTo>
                <a:lnTo>
                  <a:pt x="36032" y="4632"/>
                </a:lnTo>
                <a:lnTo>
                  <a:pt x="17278" y="17272"/>
                </a:lnTo>
                <a:lnTo>
                  <a:pt x="4635" y="36034"/>
                </a:lnTo>
                <a:lnTo>
                  <a:pt x="0" y="59032"/>
                </a:lnTo>
                <a:lnTo>
                  <a:pt x="0" y="204799"/>
                </a:lnTo>
                <a:lnTo>
                  <a:pt x="4635" y="227780"/>
                </a:lnTo>
                <a:lnTo>
                  <a:pt x="17278" y="246544"/>
                </a:lnTo>
                <a:lnTo>
                  <a:pt x="36032" y="259194"/>
                </a:lnTo>
                <a:lnTo>
                  <a:pt x="59000" y="263832"/>
                </a:lnTo>
                <a:lnTo>
                  <a:pt x="995749" y="263832"/>
                </a:lnTo>
                <a:lnTo>
                  <a:pt x="1018717" y="259194"/>
                </a:lnTo>
                <a:lnTo>
                  <a:pt x="1037470" y="246544"/>
                </a:lnTo>
                <a:lnTo>
                  <a:pt x="1050113" y="227780"/>
                </a:lnTo>
                <a:lnTo>
                  <a:pt x="1054749" y="204799"/>
                </a:lnTo>
                <a:lnTo>
                  <a:pt x="1054749" y="164895"/>
                </a:lnTo>
                <a:lnTo>
                  <a:pt x="164804" y="164895"/>
                </a:lnTo>
                <a:lnTo>
                  <a:pt x="151971" y="162304"/>
                </a:lnTo>
                <a:lnTo>
                  <a:pt x="141495" y="155238"/>
                </a:lnTo>
                <a:lnTo>
                  <a:pt x="134432" y="144756"/>
                </a:lnTo>
                <a:lnTo>
                  <a:pt x="131843" y="131916"/>
                </a:lnTo>
                <a:lnTo>
                  <a:pt x="134432" y="119082"/>
                </a:lnTo>
                <a:lnTo>
                  <a:pt x="141495" y="108598"/>
                </a:lnTo>
                <a:lnTo>
                  <a:pt x="151971" y="101529"/>
                </a:lnTo>
                <a:lnTo>
                  <a:pt x="164804" y="98937"/>
                </a:lnTo>
                <a:lnTo>
                  <a:pt x="1054749" y="98937"/>
                </a:lnTo>
                <a:lnTo>
                  <a:pt x="1054749" y="59032"/>
                </a:lnTo>
                <a:lnTo>
                  <a:pt x="1050113" y="36034"/>
                </a:lnTo>
                <a:lnTo>
                  <a:pt x="1037470" y="17272"/>
                </a:lnTo>
                <a:lnTo>
                  <a:pt x="1018717" y="4632"/>
                </a:lnTo>
                <a:lnTo>
                  <a:pt x="995749" y="0"/>
                </a:lnTo>
                <a:close/>
              </a:path>
              <a:path w="1055370" h="264160">
                <a:moveTo>
                  <a:pt x="329609" y="98937"/>
                </a:moveTo>
                <a:lnTo>
                  <a:pt x="164804" y="98937"/>
                </a:lnTo>
                <a:lnTo>
                  <a:pt x="177637" y="101529"/>
                </a:lnTo>
                <a:lnTo>
                  <a:pt x="188114" y="108598"/>
                </a:lnTo>
                <a:lnTo>
                  <a:pt x="195176" y="119082"/>
                </a:lnTo>
                <a:lnTo>
                  <a:pt x="197765" y="131916"/>
                </a:lnTo>
                <a:lnTo>
                  <a:pt x="195176" y="144756"/>
                </a:lnTo>
                <a:lnTo>
                  <a:pt x="188114" y="155238"/>
                </a:lnTo>
                <a:lnTo>
                  <a:pt x="177637" y="162304"/>
                </a:lnTo>
                <a:lnTo>
                  <a:pt x="164804" y="164895"/>
                </a:lnTo>
                <a:lnTo>
                  <a:pt x="329609" y="164895"/>
                </a:lnTo>
                <a:lnTo>
                  <a:pt x="316776" y="162304"/>
                </a:lnTo>
                <a:lnTo>
                  <a:pt x="306299" y="155238"/>
                </a:lnTo>
                <a:lnTo>
                  <a:pt x="299237" y="144756"/>
                </a:lnTo>
                <a:lnTo>
                  <a:pt x="296648" y="131916"/>
                </a:lnTo>
                <a:lnTo>
                  <a:pt x="299237" y="119082"/>
                </a:lnTo>
                <a:lnTo>
                  <a:pt x="306299" y="108598"/>
                </a:lnTo>
                <a:lnTo>
                  <a:pt x="316776" y="101529"/>
                </a:lnTo>
                <a:lnTo>
                  <a:pt x="329609" y="98937"/>
                </a:lnTo>
                <a:close/>
              </a:path>
              <a:path w="1055370" h="264160">
                <a:moveTo>
                  <a:pt x="494413" y="98937"/>
                </a:moveTo>
                <a:lnTo>
                  <a:pt x="329609" y="98937"/>
                </a:lnTo>
                <a:lnTo>
                  <a:pt x="342442" y="101529"/>
                </a:lnTo>
                <a:lnTo>
                  <a:pt x="352918" y="108598"/>
                </a:lnTo>
                <a:lnTo>
                  <a:pt x="359980" y="119082"/>
                </a:lnTo>
                <a:lnTo>
                  <a:pt x="362570" y="131916"/>
                </a:lnTo>
                <a:lnTo>
                  <a:pt x="359980" y="144756"/>
                </a:lnTo>
                <a:lnTo>
                  <a:pt x="352918" y="155238"/>
                </a:lnTo>
                <a:lnTo>
                  <a:pt x="342442" y="162304"/>
                </a:lnTo>
                <a:lnTo>
                  <a:pt x="329609" y="164895"/>
                </a:lnTo>
                <a:lnTo>
                  <a:pt x="494413" y="164895"/>
                </a:lnTo>
                <a:lnTo>
                  <a:pt x="481580" y="162304"/>
                </a:lnTo>
                <a:lnTo>
                  <a:pt x="471104" y="155238"/>
                </a:lnTo>
                <a:lnTo>
                  <a:pt x="464042" y="144756"/>
                </a:lnTo>
                <a:lnTo>
                  <a:pt x="461452" y="131916"/>
                </a:lnTo>
                <a:lnTo>
                  <a:pt x="464042" y="119082"/>
                </a:lnTo>
                <a:lnTo>
                  <a:pt x="471104" y="108598"/>
                </a:lnTo>
                <a:lnTo>
                  <a:pt x="481580" y="101529"/>
                </a:lnTo>
                <a:lnTo>
                  <a:pt x="494413" y="98937"/>
                </a:lnTo>
                <a:close/>
              </a:path>
              <a:path w="1055370" h="264160">
                <a:moveTo>
                  <a:pt x="1054749" y="98937"/>
                </a:moveTo>
                <a:lnTo>
                  <a:pt x="494413" y="98937"/>
                </a:lnTo>
                <a:lnTo>
                  <a:pt x="507246" y="101529"/>
                </a:lnTo>
                <a:lnTo>
                  <a:pt x="517723" y="108598"/>
                </a:lnTo>
                <a:lnTo>
                  <a:pt x="524785" y="119082"/>
                </a:lnTo>
                <a:lnTo>
                  <a:pt x="527374" y="131916"/>
                </a:lnTo>
                <a:lnTo>
                  <a:pt x="524785" y="144756"/>
                </a:lnTo>
                <a:lnTo>
                  <a:pt x="517723" y="155238"/>
                </a:lnTo>
                <a:lnTo>
                  <a:pt x="507246" y="162304"/>
                </a:lnTo>
                <a:lnTo>
                  <a:pt x="494413" y="164895"/>
                </a:lnTo>
                <a:lnTo>
                  <a:pt x="1054749" y="164895"/>
                </a:lnTo>
                <a:lnTo>
                  <a:pt x="1054749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4AFFF19E-205F-3226-1602-B671A8DA1309}"/>
              </a:ext>
            </a:extLst>
          </p:cNvPr>
          <p:cNvSpPr/>
          <p:nvPr/>
        </p:nvSpPr>
        <p:spPr>
          <a:xfrm>
            <a:off x="2940234" y="1414395"/>
            <a:ext cx="989330" cy="923925"/>
          </a:xfrm>
          <a:custGeom>
            <a:avLst/>
            <a:gdLst/>
            <a:ahLst/>
            <a:cxnLst/>
            <a:rect l="l" t="t" r="r" b="b"/>
            <a:pathLst>
              <a:path w="989329" h="923925">
                <a:moveTo>
                  <a:pt x="741620" y="824476"/>
                </a:moveTo>
                <a:lnTo>
                  <a:pt x="247207" y="824476"/>
                </a:lnTo>
                <a:lnTo>
                  <a:pt x="247207" y="923413"/>
                </a:lnTo>
                <a:lnTo>
                  <a:pt x="741620" y="923413"/>
                </a:lnTo>
                <a:lnTo>
                  <a:pt x="741620" y="824476"/>
                </a:lnTo>
                <a:close/>
              </a:path>
              <a:path w="989329" h="923925">
                <a:moveTo>
                  <a:pt x="593296" y="725539"/>
                </a:moveTo>
                <a:lnTo>
                  <a:pt x="395531" y="725539"/>
                </a:lnTo>
                <a:lnTo>
                  <a:pt x="395531" y="824476"/>
                </a:lnTo>
                <a:lnTo>
                  <a:pt x="593296" y="824476"/>
                </a:lnTo>
                <a:lnTo>
                  <a:pt x="593296" y="725539"/>
                </a:lnTo>
                <a:close/>
              </a:path>
              <a:path w="989329" h="923925">
                <a:moveTo>
                  <a:pt x="922905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659581"/>
                </a:lnTo>
                <a:lnTo>
                  <a:pt x="5201" y="685191"/>
                </a:lnTo>
                <a:lnTo>
                  <a:pt x="19364" y="706163"/>
                </a:lnTo>
                <a:lnTo>
                  <a:pt x="40325" y="720334"/>
                </a:lnTo>
                <a:lnTo>
                  <a:pt x="65921" y="725539"/>
                </a:lnTo>
                <a:lnTo>
                  <a:pt x="922905" y="725539"/>
                </a:lnTo>
                <a:lnTo>
                  <a:pt x="948502" y="720334"/>
                </a:lnTo>
                <a:lnTo>
                  <a:pt x="969463" y="706163"/>
                </a:lnTo>
                <a:lnTo>
                  <a:pt x="983626" y="685191"/>
                </a:lnTo>
                <a:lnTo>
                  <a:pt x="988827" y="659581"/>
                </a:lnTo>
                <a:lnTo>
                  <a:pt x="988827" y="626602"/>
                </a:lnTo>
                <a:lnTo>
                  <a:pt x="98882" y="626602"/>
                </a:lnTo>
                <a:lnTo>
                  <a:pt x="98882" y="98937"/>
                </a:lnTo>
                <a:lnTo>
                  <a:pt x="988827" y="98937"/>
                </a:lnTo>
                <a:lnTo>
                  <a:pt x="988827" y="65958"/>
                </a:lnTo>
                <a:lnTo>
                  <a:pt x="983625" y="40347"/>
                </a:lnTo>
                <a:lnTo>
                  <a:pt x="969462" y="19375"/>
                </a:lnTo>
                <a:lnTo>
                  <a:pt x="948501" y="5204"/>
                </a:lnTo>
                <a:lnTo>
                  <a:pt x="922905" y="0"/>
                </a:lnTo>
                <a:close/>
              </a:path>
              <a:path w="989329" h="923925">
                <a:moveTo>
                  <a:pt x="988827" y="98937"/>
                </a:moveTo>
                <a:lnTo>
                  <a:pt x="889944" y="98937"/>
                </a:lnTo>
                <a:lnTo>
                  <a:pt x="889944" y="626602"/>
                </a:lnTo>
                <a:lnTo>
                  <a:pt x="988827" y="626602"/>
                </a:lnTo>
                <a:lnTo>
                  <a:pt x="988827" y="98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7FAD1ADE-CF8E-F98D-7DD1-4D9A86DDF51A}"/>
              </a:ext>
            </a:extLst>
          </p:cNvPr>
          <p:cNvSpPr/>
          <p:nvPr/>
        </p:nvSpPr>
        <p:spPr>
          <a:xfrm>
            <a:off x="3994983" y="1414395"/>
            <a:ext cx="461645" cy="923925"/>
          </a:xfrm>
          <a:custGeom>
            <a:avLst/>
            <a:gdLst/>
            <a:ahLst/>
            <a:cxnLst/>
            <a:rect l="l" t="t" r="r" b="b"/>
            <a:pathLst>
              <a:path w="461645" h="923925">
                <a:moveTo>
                  <a:pt x="395530" y="0"/>
                </a:moveTo>
                <a:lnTo>
                  <a:pt x="65921" y="0"/>
                </a:lnTo>
                <a:lnTo>
                  <a:pt x="40325" y="5204"/>
                </a:lnTo>
                <a:lnTo>
                  <a:pt x="19364" y="19375"/>
                </a:lnTo>
                <a:lnTo>
                  <a:pt x="5201" y="40347"/>
                </a:lnTo>
                <a:lnTo>
                  <a:pt x="0" y="65958"/>
                </a:lnTo>
                <a:lnTo>
                  <a:pt x="0" y="857455"/>
                </a:lnTo>
                <a:lnTo>
                  <a:pt x="5201" y="883065"/>
                </a:lnTo>
                <a:lnTo>
                  <a:pt x="19364" y="904038"/>
                </a:lnTo>
                <a:lnTo>
                  <a:pt x="40325" y="918208"/>
                </a:lnTo>
                <a:lnTo>
                  <a:pt x="65922" y="923413"/>
                </a:lnTo>
                <a:lnTo>
                  <a:pt x="395531" y="923413"/>
                </a:lnTo>
                <a:lnTo>
                  <a:pt x="421127" y="918208"/>
                </a:lnTo>
                <a:lnTo>
                  <a:pt x="442088" y="904038"/>
                </a:lnTo>
                <a:lnTo>
                  <a:pt x="456251" y="883065"/>
                </a:lnTo>
                <a:lnTo>
                  <a:pt x="461453" y="857455"/>
                </a:lnTo>
                <a:lnTo>
                  <a:pt x="461453" y="824476"/>
                </a:lnTo>
                <a:lnTo>
                  <a:pt x="230726" y="824476"/>
                </a:lnTo>
                <a:lnTo>
                  <a:pt x="211181" y="820688"/>
                </a:lnTo>
                <a:lnTo>
                  <a:pt x="195499" y="810254"/>
                </a:lnTo>
                <a:lnTo>
                  <a:pt x="185070" y="794563"/>
                </a:lnTo>
                <a:lnTo>
                  <a:pt x="181285" y="775007"/>
                </a:lnTo>
                <a:lnTo>
                  <a:pt x="185070" y="755452"/>
                </a:lnTo>
                <a:lnTo>
                  <a:pt x="195499" y="739761"/>
                </a:lnTo>
                <a:lnTo>
                  <a:pt x="211181" y="729326"/>
                </a:lnTo>
                <a:lnTo>
                  <a:pt x="230726" y="725539"/>
                </a:lnTo>
                <a:lnTo>
                  <a:pt x="461452" y="725539"/>
                </a:lnTo>
                <a:lnTo>
                  <a:pt x="461452" y="329790"/>
                </a:lnTo>
                <a:lnTo>
                  <a:pt x="65921" y="329790"/>
                </a:lnTo>
                <a:lnTo>
                  <a:pt x="65921" y="230853"/>
                </a:lnTo>
                <a:lnTo>
                  <a:pt x="461452" y="230853"/>
                </a:lnTo>
                <a:lnTo>
                  <a:pt x="461452" y="164895"/>
                </a:lnTo>
                <a:lnTo>
                  <a:pt x="65921" y="164895"/>
                </a:lnTo>
                <a:lnTo>
                  <a:pt x="65921" y="65958"/>
                </a:lnTo>
                <a:lnTo>
                  <a:pt x="461452" y="65958"/>
                </a:lnTo>
                <a:lnTo>
                  <a:pt x="456251" y="40347"/>
                </a:lnTo>
                <a:lnTo>
                  <a:pt x="442088" y="19375"/>
                </a:lnTo>
                <a:lnTo>
                  <a:pt x="421127" y="5204"/>
                </a:lnTo>
                <a:lnTo>
                  <a:pt x="395530" y="0"/>
                </a:lnTo>
                <a:close/>
              </a:path>
              <a:path w="461645" h="923925">
                <a:moveTo>
                  <a:pt x="461452" y="725539"/>
                </a:moveTo>
                <a:lnTo>
                  <a:pt x="230726" y="725539"/>
                </a:lnTo>
                <a:lnTo>
                  <a:pt x="250271" y="729326"/>
                </a:lnTo>
                <a:lnTo>
                  <a:pt x="265953" y="739761"/>
                </a:lnTo>
                <a:lnTo>
                  <a:pt x="276382" y="755452"/>
                </a:lnTo>
                <a:lnTo>
                  <a:pt x="280167" y="775007"/>
                </a:lnTo>
                <a:lnTo>
                  <a:pt x="276382" y="794563"/>
                </a:lnTo>
                <a:lnTo>
                  <a:pt x="265953" y="810254"/>
                </a:lnTo>
                <a:lnTo>
                  <a:pt x="250271" y="820688"/>
                </a:lnTo>
                <a:lnTo>
                  <a:pt x="230726" y="824476"/>
                </a:lnTo>
                <a:lnTo>
                  <a:pt x="461453" y="824476"/>
                </a:lnTo>
                <a:lnTo>
                  <a:pt x="461452" y="725539"/>
                </a:lnTo>
                <a:close/>
              </a:path>
              <a:path w="461645" h="923925">
                <a:moveTo>
                  <a:pt x="461452" y="230853"/>
                </a:moveTo>
                <a:lnTo>
                  <a:pt x="395531" y="230853"/>
                </a:lnTo>
                <a:lnTo>
                  <a:pt x="395531" y="329790"/>
                </a:lnTo>
                <a:lnTo>
                  <a:pt x="461452" y="329790"/>
                </a:lnTo>
                <a:lnTo>
                  <a:pt x="461452" y="230853"/>
                </a:lnTo>
                <a:close/>
              </a:path>
              <a:path w="461645" h="923925">
                <a:moveTo>
                  <a:pt x="461452" y="65958"/>
                </a:moveTo>
                <a:lnTo>
                  <a:pt x="395531" y="65958"/>
                </a:lnTo>
                <a:lnTo>
                  <a:pt x="395531" y="164895"/>
                </a:lnTo>
                <a:lnTo>
                  <a:pt x="461452" y="164895"/>
                </a:lnTo>
                <a:lnTo>
                  <a:pt x="461452" y="65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07A39AF-DDC1-AA6B-BC23-8260EBB40C21}"/>
              </a:ext>
            </a:extLst>
          </p:cNvPr>
          <p:cNvSpPr/>
          <p:nvPr/>
        </p:nvSpPr>
        <p:spPr>
          <a:xfrm>
            <a:off x="4800600" y="1438275"/>
            <a:ext cx="3162300" cy="171450"/>
          </a:xfrm>
          <a:custGeom>
            <a:avLst/>
            <a:gdLst/>
            <a:ahLst/>
            <a:cxnLst/>
            <a:rect l="l" t="t" r="r" b="b"/>
            <a:pathLst>
              <a:path w="3162300" h="171450">
                <a:moveTo>
                  <a:pt x="2990850" y="0"/>
                </a:moveTo>
                <a:lnTo>
                  <a:pt x="2990850" y="171450"/>
                </a:lnTo>
                <a:lnTo>
                  <a:pt x="3105150" y="114300"/>
                </a:lnTo>
                <a:lnTo>
                  <a:pt x="3019425" y="114300"/>
                </a:lnTo>
                <a:lnTo>
                  <a:pt x="3019425" y="57150"/>
                </a:lnTo>
                <a:lnTo>
                  <a:pt x="3105150" y="57150"/>
                </a:lnTo>
                <a:lnTo>
                  <a:pt x="2990850" y="0"/>
                </a:lnTo>
                <a:close/>
              </a:path>
              <a:path w="3162300" h="171450">
                <a:moveTo>
                  <a:pt x="29908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2990850" y="114300"/>
                </a:lnTo>
                <a:lnTo>
                  <a:pt x="2990850" y="57150"/>
                </a:lnTo>
                <a:close/>
              </a:path>
              <a:path w="3162300" h="171450">
                <a:moveTo>
                  <a:pt x="3105150" y="57150"/>
                </a:moveTo>
                <a:lnTo>
                  <a:pt x="3019425" y="57150"/>
                </a:lnTo>
                <a:lnTo>
                  <a:pt x="3019425" y="114300"/>
                </a:lnTo>
                <a:lnTo>
                  <a:pt x="3105150" y="114300"/>
                </a:lnTo>
                <a:lnTo>
                  <a:pt x="3162300" y="85725"/>
                </a:lnTo>
                <a:lnTo>
                  <a:pt x="310515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AF6749CC-D6F5-94D5-D35C-AE2A9A62705D}"/>
              </a:ext>
            </a:extLst>
          </p:cNvPr>
          <p:cNvSpPr/>
          <p:nvPr/>
        </p:nvSpPr>
        <p:spPr>
          <a:xfrm>
            <a:off x="4800600" y="2200275"/>
            <a:ext cx="3048000" cy="171450"/>
          </a:xfrm>
          <a:custGeom>
            <a:avLst/>
            <a:gdLst/>
            <a:ahLst/>
            <a:cxnLst/>
            <a:rect l="l" t="t" r="r" b="b"/>
            <a:pathLst>
              <a:path w="3048000" h="171450">
                <a:moveTo>
                  <a:pt x="171450" y="0"/>
                </a:moveTo>
                <a:lnTo>
                  <a:pt x="0" y="85725"/>
                </a:lnTo>
                <a:lnTo>
                  <a:pt x="171450" y="171450"/>
                </a:lnTo>
                <a:lnTo>
                  <a:pt x="171450" y="114300"/>
                </a:lnTo>
                <a:lnTo>
                  <a:pt x="142875" y="114300"/>
                </a:lnTo>
                <a:lnTo>
                  <a:pt x="142875" y="57150"/>
                </a:lnTo>
                <a:lnTo>
                  <a:pt x="171450" y="57150"/>
                </a:lnTo>
                <a:lnTo>
                  <a:pt x="171450" y="0"/>
                </a:lnTo>
                <a:close/>
              </a:path>
              <a:path w="3048000" h="171450">
                <a:moveTo>
                  <a:pt x="171450" y="57150"/>
                </a:moveTo>
                <a:lnTo>
                  <a:pt x="142875" y="57150"/>
                </a:lnTo>
                <a:lnTo>
                  <a:pt x="142875" y="114300"/>
                </a:lnTo>
                <a:lnTo>
                  <a:pt x="171450" y="114300"/>
                </a:lnTo>
                <a:lnTo>
                  <a:pt x="171450" y="57150"/>
                </a:lnTo>
                <a:close/>
              </a:path>
              <a:path w="3048000" h="171450">
                <a:moveTo>
                  <a:pt x="3048000" y="57150"/>
                </a:moveTo>
                <a:lnTo>
                  <a:pt x="171450" y="57150"/>
                </a:lnTo>
                <a:lnTo>
                  <a:pt x="171450" y="114300"/>
                </a:lnTo>
                <a:lnTo>
                  <a:pt x="3048000" y="114300"/>
                </a:lnTo>
                <a:lnTo>
                  <a:pt x="3048000" y="571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515AE29F-78B8-9517-694D-133865C10DA8}"/>
              </a:ext>
            </a:extLst>
          </p:cNvPr>
          <p:cNvSpPr/>
          <p:nvPr/>
        </p:nvSpPr>
        <p:spPr>
          <a:xfrm>
            <a:off x="9006205" y="2837307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57205" y="2120603"/>
                </a:moveTo>
                <a:lnTo>
                  <a:pt x="0" y="2121280"/>
                </a:lnTo>
                <a:lnTo>
                  <a:pt x="87756" y="2291715"/>
                </a:lnTo>
                <a:lnTo>
                  <a:pt x="156967" y="2149093"/>
                </a:lnTo>
                <a:lnTo>
                  <a:pt x="57530" y="2149093"/>
                </a:lnTo>
                <a:lnTo>
                  <a:pt x="57205" y="2120603"/>
                </a:lnTo>
                <a:close/>
              </a:path>
              <a:path w="171450" h="2291715">
                <a:moveTo>
                  <a:pt x="171450" y="2119248"/>
                </a:moveTo>
                <a:lnTo>
                  <a:pt x="57205" y="2120603"/>
                </a:lnTo>
                <a:lnTo>
                  <a:pt x="57530" y="2149093"/>
                </a:lnTo>
                <a:lnTo>
                  <a:pt x="114680" y="2148459"/>
                </a:lnTo>
                <a:lnTo>
                  <a:pt x="114355" y="2119925"/>
                </a:lnTo>
                <a:lnTo>
                  <a:pt x="171121" y="2119925"/>
                </a:lnTo>
                <a:lnTo>
                  <a:pt x="171450" y="2119248"/>
                </a:lnTo>
                <a:close/>
              </a:path>
              <a:path w="171450" h="2291715">
                <a:moveTo>
                  <a:pt x="171121" y="2119925"/>
                </a:moveTo>
                <a:lnTo>
                  <a:pt x="114355" y="2119925"/>
                </a:lnTo>
                <a:lnTo>
                  <a:pt x="114680" y="2148459"/>
                </a:lnTo>
                <a:lnTo>
                  <a:pt x="57530" y="2149093"/>
                </a:lnTo>
                <a:lnTo>
                  <a:pt x="156967" y="2149093"/>
                </a:lnTo>
                <a:lnTo>
                  <a:pt x="171121" y="2119925"/>
                </a:lnTo>
                <a:close/>
              </a:path>
              <a:path w="171450" h="2291715">
                <a:moveTo>
                  <a:pt x="90170" y="0"/>
                </a:moveTo>
                <a:lnTo>
                  <a:pt x="33020" y="762"/>
                </a:lnTo>
                <a:lnTo>
                  <a:pt x="57205" y="2120603"/>
                </a:lnTo>
                <a:lnTo>
                  <a:pt x="114355" y="2119925"/>
                </a:lnTo>
                <a:lnTo>
                  <a:pt x="901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2F246383-C7AA-7307-2D26-E24DF12A96FA}"/>
              </a:ext>
            </a:extLst>
          </p:cNvPr>
          <p:cNvSpPr/>
          <p:nvPr/>
        </p:nvSpPr>
        <p:spPr>
          <a:xfrm>
            <a:off x="8372475" y="2837688"/>
            <a:ext cx="171450" cy="2291715"/>
          </a:xfrm>
          <a:custGeom>
            <a:avLst/>
            <a:gdLst/>
            <a:ahLst/>
            <a:cxnLst/>
            <a:rect l="l" t="t" r="r" b="b"/>
            <a:pathLst>
              <a:path w="171450" h="2291715">
                <a:moveTo>
                  <a:pt x="114300" y="142875"/>
                </a:moveTo>
                <a:lnTo>
                  <a:pt x="57150" y="142875"/>
                </a:lnTo>
                <a:lnTo>
                  <a:pt x="57150" y="2291334"/>
                </a:lnTo>
                <a:lnTo>
                  <a:pt x="114300" y="2291334"/>
                </a:lnTo>
                <a:lnTo>
                  <a:pt x="114300" y="142875"/>
                </a:lnTo>
                <a:close/>
              </a:path>
              <a:path w="171450" h="2291715">
                <a:moveTo>
                  <a:pt x="85725" y="0"/>
                </a:moveTo>
                <a:lnTo>
                  <a:pt x="0" y="171450"/>
                </a:lnTo>
                <a:lnTo>
                  <a:pt x="57150" y="171450"/>
                </a:lnTo>
                <a:lnTo>
                  <a:pt x="57150" y="142875"/>
                </a:lnTo>
                <a:lnTo>
                  <a:pt x="157162" y="142875"/>
                </a:lnTo>
                <a:lnTo>
                  <a:pt x="85725" y="0"/>
                </a:lnTo>
                <a:close/>
              </a:path>
              <a:path w="171450" h="2291715">
                <a:moveTo>
                  <a:pt x="157162" y="142875"/>
                </a:moveTo>
                <a:lnTo>
                  <a:pt x="114300" y="142875"/>
                </a:lnTo>
                <a:lnTo>
                  <a:pt x="114300" y="171450"/>
                </a:lnTo>
                <a:lnTo>
                  <a:pt x="171450" y="171450"/>
                </a:lnTo>
                <a:lnTo>
                  <a:pt x="157162" y="1428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381D6C21-04B7-FA09-46D0-458BAAA56AF9}"/>
              </a:ext>
            </a:extLst>
          </p:cNvPr>
          <p:cNvSpPr txBox="1"/>
          <p:nvPr/>
        </p:nvSpPr>
        <p:spPr>
          <a:xfrm>
            <a:off x="3203194" y="96050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7">
            <a:extLst>
              <a:ext uri="{FF2B5EF4-FFF2-40B4-BE49-F238E27FC236}">
                <a16:creationId xmlns:a16="http://schemas.microsoft.com/office/drawing/2014/main" id="{A1053862-F687-0F2B-9C7C-1BAD6CE1A6CA}"/>
              </a:ext>
            </a:extLst>
          </p:cNvPr>
          <p:cNvSpPr txBox="1"/>
          <p:nvPr/>
        </p:nvSpPr>
        <p:spPr>
          <a:xfrm>
            <a:off x="8309609" y="96024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rver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18">
            <a:extLst>
              <a:ext uri="{FF2B5EF4-FFF2-40B4-BE49-F238E27FC236}">
                <a16:creationId xmlns:a16="http://schemas.microsoft.com/office/drawing/2014/main" id="{EF0BD4D8-31C6-A1EB-F109-669D73FC548C}"/>
              </a:ext>
            </a:extLst>
          </p:cNvPr>
          <p:cNvSpPr txBox="1"/>
          <p:nvPr/>
        </p:nvSpPr>
        <p:spPr>
          <a:xfrm>
            <a:off x="5104720" y="528821"/>
            <a:ext cx="317932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 </a:t>
            </a:r>
            <a:r>
              <a:rPr sz="1800" spc="-5" dirty="0">
                <a:latin typeface="Arial MT"/>
                <a:cs typeface="Arial MT"/>
              </a:rPr>
              <a:t>Request Username=</a:t>
            </a:r>
            <a:r>
              <a:rPr sz="1800" b="1" spc="-5" dirty="0">
                <a:latin typeface="Arial MT"/>
                <a:cs typeface="Arial MT"/>
              </a:rPr>
              <a:t>alice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ss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=</a:t>
            </a:r>
            <a:r>
              <a:rPr sz="1800" b="1" spc="-5" dirty="0">
                <a:latin typeface="Arial MT"/>
                <a:cs typeface="Arial MT"/>
              </a:rPr>
              <a:t>se</a:t>
            </a:r>
            <a:r>
              <a:rPr sz="1800" b="1" spc="-15" dirty="0">
                <a:latin typeface="Arial MT"/>
                <a:cs typeface="Arial MT"/>
              </a:rPr>
              <a:t>e</a:t>
            </a:r>
            <a:r>
              <a:rPr sz="1800" b="1" spc="-5" dirty="0">
                <a:latin typeface="Arial MT"/>
                <a:cs typeface="Arial MT"/>
              </a:rPr>
              <a:t>dalice</a:t>
            </a:r>
            <a:endParaRPr sz="1800" b="1" dirty="0">
              <a:latin typeface="Arial MT"/>
              <a:cs typeface="Arial MT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5A7A8E97-46BE-AA77-9DC6-8C4A4C0D27EE}"/>
              </a:ext>
            </a:extLst>
          </p:cNvPr>
          <p:cNvSpPr txBox="1"/>
          <p:nvPr/>
        </p:nvSpPr>
        <p:spPr>
          <a:xfrm>
            <a:off x="9244853" y="3210174"/>
            <a:ext cx="258699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credential</a:t>
            </a:r>
            <a:r>
              <a:rPr sz="18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username=</a:t>
            </a:r>
            <a:r>
              <a:rPr sz="1800" b="1" spc="-5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sz="18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1800" spc="-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pa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sz="18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8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sz="18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800" b="1" spc="5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C335A8BE-D27A-0197-F643-8C4450899495}"/>
              </a:ext>
            </a:extLst>
          </p:cNvPr>
          <p:cNvSpPr txBox="1"/>
          <p:nvPr/>
        </p:nvSpPr>
        <p:spPr>
          <a:xfrm>
            <a:off x="5426455" y="2461386"/>
            <a:ext cx="1383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</a:t>
            </a:r>
            <a:r>
              <a:rPr sz="1800" dirty="0">
                <a:latin typeface="Arial MT"/>
                <a:cs typeface="Arial MT"/>
              </a:rPr>
              <a:t>HTTP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reponse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3855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B02545F0-B662-4B1A-2D18-4FF650FAA3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2571" y="1141475"/>
            <a:ext cx="3930396" cy="4788408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BE29762C-D098-51C0-E37C-45836D48BD8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371600"/>
            <a:ext cx="4642104" cy="4329684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D1720181-99A1-E2A2-70C4-6677A60EE4C3}"/>
              </a:ext>
            </a:extLst>
          </p:cNvPr>
          <p:cNvSpPr txBox="1"/>
          <p:nvPr/>
        </p:nvSpPr>
        <p:spPr>
          <a:xfrm>
            <a:off x="3584575" y="3456254"/>
            <a:ext cx="1054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seedalice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ADB8EA48-B64A-D9BB-F742-4C301BC536D7}"/>
              </a:ext>
            </a:extLst>
          </p:cNvPr>
          <p:cNvGrpSpPr/>
          <p:nvPr/>
        </p:nvGrpSpPr>
        <p:grpSpPr>
          <a:xfrm>
            <a:off x="5367782" y="3188461"/>
            <a:ext cx="1016000" cy="558800"/>
            <a:chOff x="5367782" y="3188461"/>
            <a:chExt cx="1016000" cy="558800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3741AB52-D4CE-0F83-E93C-15633006EA56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723900" y="0"/>
                  </a:moveTo>
                  <a:lnTo>
                    <a:pt x="723900" y="133350"/>
                  </a:lnTo>
                  <a:lnTo>
                    <a:pt x="0" y="133350"/>
                  </a:lnTo>
                  <a:lnTo>
                    <a:pt x="0" y="400050"/>
                  </a:lnTo>
                  <a:lnTo>
                    <a:pt x="723900" y="400050"/>
                  </a:lnTo>
                  <a:lnTo>
                    <a:pt x="723900" y="533400"/>
                  </a:lnTo>
                  <a:lnTo>
                    <a:pt x="990600" y="2667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4415C344-F2E9-DEB0-7AA9-FD8ACFD5B81F}"/>
                </a:ext>
              </a:extLst>
            </p:cNvPr>
            <p:cNvSpPr/>
            <p:nvPr/>
          </p:nvSpPr>
          <p:spPr>
            <a:xfrm>
              <a:off x="5380482" y="3201161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133350"/>
                  </a:moveTo>
                  <a:lnTo>
                    <a:pt x="723900" y="133350"/>
                  </a:lnTo>
                  <a:lnTo>
                    <a:pt x="723900" y="0"/>
                  </a:lnTo>
                  <a:lnTo>
                    <a:pt x="990600" y="266700"/>
                  </a:lnTo>
                  <a:lnTo>
                    <a:pt x="723900" y="533400"/>
                  </a:lnTo>
                  <a:lnTo>
                    <a:pt x="723900" y="400050"/>
                  </a:lnTo>
                  <a:lnTo>
                    <a:pt x="0" y="400050"/>
                  </a:lnTo>
                  <a:lnTo>
                    <a:pt x="0" y="1333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149D51-EA3A-D7D5-FEA7-5558395DDF82}"/>
              </a:ext>
            </a:extLst>
          </p:cNvPr>
          <p:cNvSpPr txBox="1"/>
          <p:nvPr/>
        </p:nvSpPr>
        <p:spPr>
          <a:xfrm>
            <a:off x="533400" y="414264"/>
            <a:ext cx="109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server issues an SQL query to pull all of Alice’s information, and then sends an HTTP response back</a:t>
            </a:r>
          </a:p>
        </p:txBody>
      </p:sp>
    </p:spTree>
    <p:extLst>
      <p:ext uri="{BB962C8B-B14F-4D97-AF65-F5344CB8AC3E}">
        <p14:creationId xmlns:p14="http://schemas.microsoft.com/office/powerpoint/2010/main" val="1614388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B63EF6-E950-B070-E68C-AC7DD5C3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" y="923527"/>
            <a:ext cx="12192000" cy="21478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14:cNvPr>
              <p14:cNvContentPartPr/>
              <p14:nvPr/>
            </p14:nvContentPartPr>
            <p14:xfrm>
              <a:off x="7924800" y="914400"/>
              <a:ext cx="3995280" cy="20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F1C550C-A2EF-4ACE-1E00-BD59FEE18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5800" y="905400"/>
                <a:ext cx="4012920" cy="20217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5FE4BB3-C87A-EEE8-F999-7A295616384A}"/>
              </a:ext>
            </a:extLst>
          </p:cNvPr>
          <p:cNvSpPr txBox="1"/>
          <p:nvPr/>
        </p:nvSpPr>
        <p:spPr>
          <a:xfrm>
            <a:off x="0" y="762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Storing Passwords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11009-ABCE-AF32-AFB4-5EAA073EDCA7}"/>
              </a:ext>
            </a:extLst>
          </p:cNvPr>
          <p:cNvSpPr txBox="1"/>
          <p:nvPr/>
        </p:nvSpPr>
        <p:spPr>
          <a:xfrm>
            <a:off x="304800" y="414818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table, the plaintext password is not stored in the database (good!!). Instead, the </a:t>
            </a:r>
            <a:r>
              <a:rPr lang="en-US" b="1" dirty="0"/>
              <a:t>hash</a:t>
            </a:r>
            <a:r>
              <a:rPr lang="en-US" dirty="0"/>
              <a:t> of the password is stored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4D0B3E-B06C-737A-DAE7-5227F6663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581400"/>
            <a:ext cx="6772275" cy="16383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4454AC-BF57-21D2-3384-28909DDD8066}"/>
              </a:ext>
            </a:extLst>
          </p:cNvPr>
          <p:cNvSpPr txBox="1"/>
          <p:nvPr/>
        </p:nvSpPr>
        <p:spPr>
          <a:xfrm>
            <a:off x="5500793" y="5314202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hash function is used to generate a fixed-length, deterministic, unique output* for a given input</a:t>
            </a:r>
          </a:p>
        </p:txBody>
      </p:sp>
    </p:spTree>
    <p:extLst>
      <p:ext uri="{BB962C8B-B14F-4D97-AF65-F5344CB8AC3E}">
        <p14:creationId xmlns:p14="http://schemas.microsoft.com/office/powerpoint/2010/main" val="405859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password='$hashed_pwd'";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130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167935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813B5-4EDC-0CFC-1908-199ABC0A9830}"/>
              </a:ext>
            </a:extLst>
          </p:cNvPr>
          <p:cNvSpPr txBox="1"/>
          <p:nvPr/>
        </p:nvSpPr>
        <p:spPr>
          <a:xfrm>
            <a:off x="4038600" y="0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Research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0CC59D-6050-5704-4E41-3B4F4C7B6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1217045"/>
            <a:ext cx="5650475" cy="442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9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143000" y="5105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</p:spTree>
    <p:extLst>
      <p:ext uri="{BB962C8B-B14F-4D97-AF65-F5344CB8AC3E}">
        <p14:creationId xmlns:p14="http://schemas.microsoft.com/office/powerpoint/2010/main" val="273458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80965657-542C-90FA-D5FC-8EA07B80A47F}"/>
              </a:ext>
            </a:extLst>
          </p:cNvPr>
          <p:cNvSpPr txBox="1"/>
          <p:nvPr/>
        </p:nvSpPr>
        <p:spPr>
          <a:xfrm>
            <a:off x="342087" y="1016253"/>
            <a:ext cx="11344275" cy="24961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2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webpage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04_sqli/image_www/code/unsafe_home.php</a:t>
            </a:r>
          </a:p>
          <a:p>
            <a:pPr>
              <a:lnSpc>
                <a:spcPct val="100000"/>
              </a:lnSpc>
            </a:pP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$sql</a:t>
            </a:r>
            <a:r>
              <a:rPr sz="2400" dirty="0">
                <a:latin typeface="Courier New"/>
                <a:cs typeface="Courier New"/>
              </a:rPr>
              <a:t> =</a:t>
            </a:r>
            <a:r>
              <a:rPr sz="2400" spc="-10" dirty="0">
                <a:latin typeface="Courier New"/>
                <a:cs typeface="Courier New"/>
              </a:rPr>
              <a:t> </a:t>
            </a: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endParaRPr lang="en-US" sz="2400" spc="-1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	 </a:t>
            </a:r>
            <a:r>
              <a:rPr sz="2400" b="1" spc="-10" dirty="0">
                <a:latin typeface="Courier New"/>
                <a:cs typeface="Courier New"/>
              </a:rPr>
              <a:t>FROM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credential</a:t>
            </a:r>
            <a:endParaRPr sz="24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WHERE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name=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'$input_uname'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password='$hashed_pwd'</a:t>
            </a:r>
            <a:r>
              <a:rPr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sz="2400" spc="-10" dirty="0">
                <a:latin typeface="Courier New"/>
                <a:cs typeface="Courier New"/>
              </a:rPr>
              <a:t>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589B7-4767-6FCB-1D06-5B6DDF1B9A42}"/>
              </a:ext>
            </a:extLst>
          </p:cNvPr>
          <p:cNvSpPr txBox="1"/>
          <p:nvPr/>
        </p:nvSpPr>
        <p:spPr>
          <a:xfrm>
            <a:off x="1371600" y="1970991"/>
            <a:ext cx="10238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 spc="-10" dirty="0">
                <a:highlight>
                  <a:srgbClr val="00FF00"/>
                </a:highlight>
                <a:latin typeface="Courier New"/>
                <a:cs typeface="Courier New"/>
              </a:rPr>
              <a:t>"</a:t>
            </a:r>
            <a:r>
              <a:rPr lang="en-US" sz="2400" b="1" spc="-10" dirty="0">
                <a:latin typeface="Courier New"/>
                <a:cs typeface="Courier New"/>
              </a:rPr>
              <a:t>SELECT</a:t>
            </a:r>
            <a:r>
              <a:rPr lang="en-US" sz="2400" spc="-10" dirty="0">
                <a:latin typeface="Courier New"/>
                <a:cs typeface="Courier New"/>
              </a:rPr>
              <a:t> id,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err="1">
                <a:latin typeface="Courier New"/>
                <a:cs typeface="Courier New"/>
              </a:rPr>
              <a:t>eid</a:t>
            </a:r>
            <a:r>
              <a:rPr lang="en-US" sz="2400" spc="-5" dirty="0">
                <a:latin typeface="Courier New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salary,</a:t>
            </a:r>
            <a:r>
              <a:rPr lang="en-US" sz="2400" spc="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birth,</a:t>
            </a:r>
            <a:r>
              <a:rPr lang="en-US" sz="2400" spc="10" dirty="0">
                <a:latin typeface="Courier New"/>
                <a:cs typeface="Courier New"/>
              </a:rPr>
              <a:t> </a:t>
            </a:r>
            <a:r>
              <a:rPr lang="en-US" sz="2400" spc="-10" dirty="0" err="1">
                <a:latin typeface="Courier New"/>
                <a:cs typeface="Courier New"/>
              </a:rPr>
              <a:t>ssn</a:t>
            </a:r>
            <a:r>
              <a:rPr lang="en-US" sz="2400" spc="-10" dirty="0">
                <a:latin typeface="Courier New"/>
                <a:cs typeface="Courier New"/>
              </a:rPr>
              <a:t>,</a:t>
            </a:r>
          </a:p>
          <a:p>
            <a:pPr marL="12700" marR="5080">
              <a:lnSpc>
                <a:spcPct val="100000"/>
              </a:lnSpc>
            </a:pPr>
            <a:r>
              <a:rPr lang="en-US" sz="2400" spc="-10" dirty="0">
                <a:latin typeface="Courier New"/>
                <a:cs typeface="Courier New"/>
              </a:rPr>
              <a:t>      </a:t>
            </a: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spc="-10" dirty="0" err="1">
                <a:latin typeface="Courier New"/>
                <a:cs typeface="Courier New"/>
              </a:rPr>
              <a:t>phoneNumber</a:t>
            </a:r>
            <a:r>
              <a:rPr lang="en-US" sz="2400" spc="-10" dirty="0">
                <a:latin typeface="Courier New"/>
                <a:cs typeface="Courier New"/>
              </a:rPr>
              <a:t>, </a:t>
            </a:r>
            <a:r>
              <a:rPr lang="en-US" sz="2400" spc="-1425" dirty="0">
                <a:latin typeface="Courier New"/>
                <a:cs typeface="Courier New"/>
              </a:rPr>
              <a:t>          </a:t>
            </a:r>
            <a:r>
              <a:rPr lang="en-US" sz="2400" spc="-10" dirty="0">
                <a:latin typeface="Courier New"/>
                <a:cs typeface="Courier New"/>
              </a:rPr>
              <a:t>address,</a:t>
            </a:r>
            <a:r>
              <a:rPr lang="en-US" sz="2400" spc="-20" dirty="0">
                <a:latin typeface="Courier New"/>
                <a:cs typeface="Courier New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email,</a:t>
            </a:r>
            <a:r>
              <a:rPr lang="en-US" sz="2400" spc="-2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nickname,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10" dirty="0">
                <a:latin typeface="Courier New"/>
                <a:cs typeface="Courier New"/>
              </a:rPr>
              <a:t>password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4B9FF-E520-4F5C-8A45-0AD60C798B81}"/>
              </a:ext>
            </a:extLst>
          </p:cNvPr>
          <p:cNvSpPr txBox="1"/>
          <p:nvPr/>
        </p:nvSpPr>
        <p:spPr>
          <a:xfrm>
            <a:off x="1219200" y="5867400"/>
            <a:ext cx="9100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long PHP string that is eventually executed </a:t>
            </a:r>
            <a:r>
              <a:rPr lang="en-US" sz="2400" i="1" dirty="0"/>
              <a:t>as an SQL query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3DCEF3E-2E64-D66F-3D07-451E390D429D}"/>
              </a:ext>
            </a:extLst>
          </p:cNvPr>
          <p:cNvSpPr/>
          <p:nvPr/>
        </p:nvSpPr>
        <p:spPr>
          <a:xfrm>
            <a:off x="4479544" y="3658361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1"/>
                </a:moveTo>
                <a:lnTo>
                  <a:pt x="414527" y="76581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2"/>
                </a:lnTo>
                <a:lnTo>
                  <a:pt x="474141" y="76581"/>
                </a:lnTo>
                <a:close/>
              </a:path>
              <a:path w="474345" h="920114">
                <a:moveTo>
                  <a:pt x="414527" y="76581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1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1"/>
                </a:lnTo>
                <a:lnTo>
                  <a:pt x="405959" y="93654"/>
                </a:lnTo>
                <a:lnTo>
                  <a:pt x="414527" y="76581"/>
                </a:lnTo>
                <a:lnTo>
                  <a:pt x="474141" y="76581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2F96FCB6-4E40-58EC-33DD-3476B9848136}"/>
              </a:ext>
            </a:extLst>
          </p:cNvPr>
          <p:cNvSpPr txBox="1"/>
          <p:nvPr/>
        </p:nvSpPr>
        <p:spPr>
          <a:xfrm>
            <a:off x="3431794" y="4595241"/>
            <a:ext cx="2180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Username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16BCC16-CCDC-CE42-CB0C-249DADE50362}"/>
              </a:ext>
            </a:extLst>
          </p:cNvPr>
          <p:cNvSpPr/>
          <p:nvPr/>
        </p:nvSpPr>
        <p:spPr>
          <a:xfrm>
            <a:off x="9630664" y="3569970"/>
            <a:ext cx="474345" cy="920115"/>
          </a:xfrm>
          <a:custGeom>
            <a:avLst/>
            <a:gdLst/>
            <a:ahLst/>
            <a:cxnLst/>
            <a:rect l="l" t="t" r="r" b="b"/>
            <a:pathLst>
              <a:path w="474345" h="920114">
                <a:moveTo>
                  <a:pt x="405959" y="93654"/>
                </a:moveTo>
                <a:lnTo>
                  <a:pt x="0" y="902588"/>
                </a:lnTo>
                <a:lnTo>
                  <a:pt x="34035" y="919733"/>
                </a:lnTo>
                <a:lnTo>
                  <a:pt x="440038" y="110714"/>
                </a:lnTo>
                <a:lnTo>
                  <a:pt x="405959" y="93654"/>
                </a:lnTo>
                <a:close/>
              </a:path>
              <a:path w="474345" h="920114">
                <a:moveTo>
                  <a:pt x="474141" y="76580"/>
                </a:moveTo>
                <a:lnTo>
                  <a:pt x="414527" y="76580"/>
                </a:lnTo>
                <a:lnTo>
                  <a:pt x="448563" y="93725"/>
                </a:lnTo>
                <a:lnTo>
                  <a:pt x="440038" y="110714"/>
                </a:lnTo>
                <a:lnTo>
                  <a:pt x="474090" y="127761"/>
                </a:lnTo>
                <a:lnTo>
                  <a:pt x="474141" y="76580"/>
                </a:lnTo>
                <a:close/>
              </a:path>
              <a:path w="474345" h="920114">
                <a:moveTo>
                  <a:pt x="414527" y="76580"/>
                </a:moveTo>
                <a:lnTo>
                  <a:pt x="405959" y="93654"/>
                </a:lnTo>
                <a:lnTo>
                  <a:pt x="440038" y="110714"/>
                </a:lnTo>
                <a:lnTo>
                  <a:pt x="448563" y="93725"/>
                </a:lnTo>
                <a:lnTo>
                  <a:pt x="414527" y="76580"/>
                </a:lnTo>
                <a:close/>
              </a:path>
              <a:path w="474345" h="920114">
                <a:moveTo>
                  <a:pt x="474217" y="0"/>
                </a:moveTo>
                <a:lnTo>
                  <a:pt x="371855" y="76580"/>
                </a:lnTo>
                <a:lnTo>
                  <a:pt x="405959" y="93654"/>
                </a:lnTo>
                <a:lnTo>
                  <a:pt x="414527" y="76580"/>
                </a:lnTo>
                <a:lnTo>
                  <a:pt x="474141" y="76580"/>
                </a:lnTo>
                <a:lnTo>
                  <a:pt x="47421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58E599B-7DE2-78E3-36F5-425FC1F8F9B2}"/>
              </a:ext>
            </a:extLst>
          </p:cNvPr>
          <p:cNvSpPr txBox="1"/>
          <p:nvPr/>
        </p:nvSpPr>
        <p:spPr>
          <a:xfrm>
            <a:off x="8583930" y="4506214"/>
            <a:ext cx="2108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Password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webpage</a:t>
            </a:r>
            <a:endParaRPr sz="24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84061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AA72-7ABD-57E8-BB04-32E701DE19FE}"/>
              </a:ext>
            </a:extLst>
          </p:cNvPr>
          <p:cNvSpPr txBox="1"/>
          <p:nvPr/>
        </p:nvSpPr>
        <p:spPr>
          <a:xfrm>
            <a:off x="0" y="762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Handling of SQL Query</a:t>
            </a: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0F359213-2C78-65A9-9D38-BD2F2D44C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087" y="1211325"/>
            <a:ext cx="8536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$sql = </a:t>
            </a:r>
            <a:r>
              <a:rPr spc="-10" dirty="0"/>
              <a:t>“SELECT </a:t>
            </a:r>
            <a:r>
              <a:rPr spc="-5" dirty="0"/>
              <a:t>* </a:t>
            </a:r>
            <a:r>
              <a:rPr spc="-10" dirty="0"/>
              <a:t>FROM credential WHERE </a:t>
            </a:r>
            <a:r>
              <a:rPr spc="-5" dirty="0"/>
              <a:t> </a:t>
            </a:r>
            <a:r>
              <a:rPr spc="-10" dirty="0"/>
              <a:t>name=</a:t>
            </a:r>
            <a:r>
              <a:rPr spc="-30" dirty="0"/>
              <a:t> </a:t>
            </a:r>
            <a:r>
              <a:rPr spc="-10" dirty="0"/>
              <a:t>‘</a:t>
            </a:r>
            <a:r>
              <a:rPr b="1" spc="-10" dirty="0">
                <a:latin typeface="Courier New"/>
                <a:cs typeface="Courier New"/>
              </a:rPr>
              <a:t>Alice</a:t>
            </a:r>
            <a:r>
              <a:rPr spc="-10" dirty="0"/>
              <a:t>'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password=‘</a:t>
            </a:r>
            <a:r>
              <a:rPr b="1" spc="-10" dirty="0">
                <a:latin typeface="Courier New"/>
                <a:cs typeface="Courier New"/>
              </a:rPr>
              <a:t>seedalice</a:t>
            </a:r>
            <a:r>
              <a:rPr spc="-10" dirty="0"/>
              <a:t>'";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956F852-B33F-48A9-6A1F-10C801E04BB8}"/>
              </a:ext>
            </a:extLst>
          </p:cNvPr>
          <p:cNvSpPr txBox="1"/>
          <p:nvPr/>
        </p:nvSpPr>
        <p:spPr>
          <a:xfrm>
            <a:off x="348488" y="3078861"/>
            <a:ext cx="832167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‘</a:t>
            </a:r>
            <a:r>
              <a:rPr sz="2800" b="1" spc="-10" dirty="0">
                <a:latin typeface="Courier New"/>
                <a:cs typeface="Courier New"/>
              </a:rPr>
              <a:t>Alice</a:t>
            </a:r>
            <a:r>
              <a:rPr sz="2800" spc="-10" dirty="0">
                <a:latin typeface="Courier New"/>
                <a:cs typeface="Courier New"/>
              </a:rPr>
              <a:t>'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</a:t>
            </a:r>
            <a:r>
              <a:rPr sz="2800" b="1" spc="-10" dirty="0">
                <a:latin typeface="Courier New"/>
                <a:cs typeface="Courier New"/>
              </a:rPr>
              <a:t>seedalice’;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8177AA8-1B84-4769-AD12-D9C1107B2BEE}"/>
              </a:ext>
            </a:extLst>
          </p:cNvPr>
          <p:cNvGrpSpPr/>
          <p:nvPr/>
        </p:nvGrpSpPr>
        <p:grpSpPr>
          <a:xfrm>
            <a:off x="3721861" y="2289301"/>
            <a:ext cx="558800" cy="711200"/>
            <a:chOff x="3721861" y="2289301"/>
            <a:chExt cx="558800" cy="71120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CB540B92-FF20-F8CF-2D18-44A8ABAEED65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133350" y="0"/>
                  </a:lnTo>
                  <a:lnTo>
                    <a:pt x="133350" y="419100"/>
                  </a:lnTo>
                  <a:lnTo>
                    <a:pt x="0" y="419100"/>
                  </a:lnTo>
                  <a:lnTo>
                    <a:pt x="266700" y="685800"/>
                  </a:lnTo>
                  <a:lnTo>
                    <a:pt x="533400" y="419100"/>
                  </a:lnTo>
                  <a:lnTo>
                    <a:pt x="400050" y="4191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3B928964-7499-630F-78DC-FAFBE924ACF8}"/>
                </a:ext>
              </a:extLst>
            </p:cNvPr>
            <p:cNvSpPr/>
            <p:nvPr/>
          </p:nvSpPr>
          <p:spPr>
            <a:xfrm>
              <a:off x="3734561" y="2302001"/>
              <a:ext cx="533400" cy="685800"/>
            </a:xfrm>
            <a:custGeom>
              <a:avLst/>
              <a:gdLst/>
              <a:ahLst/>
              <a:cxnLst/>
              <a:rect l="l" t="t" r="r" b="b"/>
              <a:pathLst>
                <a:path w="533400" h="685800">
                  <a:moveTo>
                    <a:pt x="400050" y="0"/>
                  </a:moveTo>
                  <a:lnTo>
                    <a:pt x="400050" y="419100"/>
                  </a:lnTo>
                  <a:lnTo>
                    <a:pt x="533400" y="419100"/>
                  </a:lnTo>
                  <a:lnTo>
                    <a:pt x="266700" y="685800"/>
                  </a:lnTo>
                  <a:lnTo>
                    <a:pt x="0" y="419100"/>
                  </a:lnTo>
                  <a:lnTo>
                    <a:pt x="133350" y="419100"/>
                  </a:lnTo>
                  <a:lnTo>
                    <a:pt x="133350" y="0"/>
                  </a:lnTo>
                  <a:lnTo>
                    <a:pt x="40005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1EC83DAC-9C12-E18C-96CB-E9AB1F5274C1}"/>
              </a:ext>
            </a:extLst>
          </p:cNvPr>
          <p:cNvSpPr txBox="1"/>
          <p:nvPr/>
        </p:nvSpPr>
        <p:spPr>
          <a:xfrm>
            <a:off x="1602994" y="5229605"/>
            <a:ext cx="7261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10" dirty="0">
                <a:latin typeface="Arial MT"/>
                <a:cs typeface="Arial MT"/>
              </a:rPr>
              <a:t>we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supply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webpage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eventually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get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turned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code!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0C0477-2A58-7491-33FC-1A4884CFBA2E}"/>
              </a:ext>
            </a:extLst>
          </p:cNvPr>
          <p:cNvSpPr txBox="1"/>
          <p:nvPr/>
        </p:nvSpPr>
        <p:spPr>
          <a:xfrm>
            <a:off x="10134600" y="128141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PHP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EA3D3-D288-DF23-4774-16E2361413F0}"/>
              </a:ext>
            </a:extLst>
          </p:cNvPr>
          <p:cNvSpPr txBox="1"/>
          <p:nvPr/>
        </p:nvSpPr>
        <p:spPr>
          <a:xfrm>
            <a:off x="9721427" y="3429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Command that is executed</a:t>
            </a:r>
          </a:p>
        </p:txBody>
      </p:sp>
    </p:spTree>
    <p:extLst>
      <p:ext uri="{BB962C8B-B14F-4D97-AF65-F5344CB8AC3E}">
        <p14:creationId xmlns:p14="http://schemas.microsoft.com/office/powerpoint/2010/main" val="169185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12F918-4ACD-257F-9CAD-FDB47936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11058348" cy="2215991"/>
          </a:xfrm>
        </p:spPr>
        <p:txBody>
          <a:bodyPr/>
          <a:lstStyle/>
          <a:p>
            <a:r>
              <a:rPr lang="en-US" sz="3600" dirty="0"/>
              <a:t>An </a:t>
            </a:r>
            <a:r>
              <a:rPr lang="en-US" sz="3600" b="1" dirty="0"/>
              <a:t>SQL Injection </a:t>
            </a:r>
            <a:r>
              <a:rPr lang="en-US" sz="3600" dirty="0"/>
              <a:t>is a code injection attack where an attacker is able to manipulate and interfere with SQL queries to access information that is not supposed to be accessed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FE2D0-D9F4-1C8A-52A7-B58BA700736C}"/>
              </a:ext>
            </a:extLst>
          </p:cNvPr>
          <p:cNvSpPr txBox="1"/>
          <p:nvPr/>
        </p:nvSpPr>
        <p:spPr>
          <a:xfrm>
            <a:off x="1981200" y="3429000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Ie</a:t>
            </a:r>
            <a:r>
              <a:rPr lang="en-US" sz="2400" dirty="0"/>
              <a:t>. We can trick a server into running </a:t>
            </a:r>
            <a:r>
              <a:rPr lang="en-US" sz="2400" u="sng" dirty="0"/>
              <a:t>our</a:t>
            </a:r>
            <a:r>
              <a:rPr lang="en-US" sz="2400" dirty="0"/>
              <a:t> SQL queries</a:t>
            </a:r>
          </a:p>
        </p:txBody>
      </p:sp>
      <p:pic>
        <p:nvPicPr>
          <p:cNvPr id="2050" name="Picture 2" descr="What is SQL Injection? | Explanation &amp; Protection | Avast">
            <a:extLst>
              <a:ext uri="{FF2B5EF4-FFF2-40B4-BE49-F238E27FC236}">
                <a16:creationId xmlns:a16="http://schemas.microsoft.com/office/drawing/2014/main" id="{A6910D5E-F098-941C-CC0D-6D88E628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96562"/>
            <a:ext cx="4594344" cy="208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6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905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‘	'</a:t>
            </a:r>
            <a:r>
              <a:rPr sz="280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and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password=‘	</a:t>
            </a:r>
            <a:r>
              <a:rPr sz="2800" b="1" spc="-15" dirty="0">
                <a:latin typeface="Courier New"/>
                <a:cs typeface="Courier New"/>
              </a:rPr>
              <a:t>’;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2F4542EE-EA2A-BF25-D0D8-6D2163B5AA1B}"/>
              </a:ext>
            </a:extLst>
          </p:cNvPr>
          <p:cNvSpPr txBox="1"/>
          <p:nvPr/>
        </p:nvSpPr>
        <p:spPr>
          <a:xfrm>
            <a:off x="5562600" y="5039725"/>
            <a:ext cx="39243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spc="-10" dirty="0">
                <a:latin typeface="Arial MT"/>
                <a:cs typeface="Arial MT"/>
              </a:rPr>
              <a:t>???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962570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69807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52D0DA5-0E8E-2E24-4F59-70A2C499D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585" y="177495"/>
            <a:ext cx="2160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SQL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Injections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6B200EFD-C273-D68C-1ED1-EF6D45E59BB1}"/>
              </a:ext>
            </a:extLst>
          </p:cNvPr>
          <p:cNvGrpSpPr/>
          <p:nvPr/>
        </p:nvGrpSpPr>
        <p:grpSpPr>
          <a:xfrm>
            <a:off x="689229" y="1339977"/>
            <a:ext cx="9086850" cy="973455"/>
            <a:chOff x="689229" y="1339977"/>
            <a:chExt cx="9086850" cy="973455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A7E7B8CC-3818-559B-8E0A-25507EE3E2EF}"/>
                </a:ext>
              </a:extLst>
            </p:cNvPr>
            <p:cNvSpPr/>
            <p:nvPr/>
          </p:nvSpPr>
          <p:spPr>
            <a:xfrm>
              <a:off x="698754" y="1349502"/>
              <a:ext cx="9067800" cy="954405"/>
            </a:xfrm>
            <a:custGeom>
              <a:avLst/>
              <a:gdLst/>
              <a:ahLst/>
              <a:cxnLst/>
              <a:rect l="l" t="t" r="r" b="b"/>
              <a:pathLst>
                <a:path w="9067800" h="954405">
                  <a:moveTo>
                    <a:pt x="0" y="954024"/>
                  </a:moveTo>
                  <a:lnTo>
                    <a:pt x="9067800" y="954024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FC0A8A9-9817-E580-84F9-55D77DCFF844}"/>
                </a:ext>
              </a:extLst>
            </p:cNvPr>
            <p:cNvSpPr/>
            <p:nvPr/>
          </p:nvSpPr>
          <p:spPr>
            <a:xfrm>
              <a:off x="2277999" y="1825002"/>
              <a:ext cx="5744210" cy="429895"/>
            </a:xfrm>
            <a:custGeom>
              <a:avLst/>
              <a:gdLst/>
              <a:ahLst/>
              <a:cxnLst/>
              <a:rect l="l" t="t" r="r" b="b"/>
              <a:pathLst>
                <a:path w="5744209" h="429894">
                  <a:moveTo>
                    <a:pt x="1063752" y="0"/>
                  </a:moveTo>
                  <a:lnTo>
                    <a:pt x="0" y="0"/>
                  </a:lnTo>
                  <a:lnTo>
                    <a:pt x="0" y="429755"/>
                  </a:lnTo>
                  <a:lnTo>
                    <a:pt x="1063752" y="429755"/>
                  </a:lnTo>
                  <a:lnTo>
                    <a:pt x="1063752" y="0"/>
                  </a:lnTo>
                  <a:close/>
                </a:path>
                <a:path w="5744209" h="429894">
                  <a:moveTo>
                    <a:pt x="5743956" y="0"/>
                  </a:moveTo>
                  <a:lnTo>
                    <a:pt x="4466844" y="0"/>
                  </a:lnTo>
                  <a:lnTo>
                    <a:pt x="4466844" y="429755"/>
                  </a:lnTo>
                  <a:lnTo>
                    <a:pt x="5743956" y="429755"/>
                  </a:lnTo>
                  <a:lnTo>
                    <a:pt x="57439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6">
            <a:extLst>
              <a:ext uri="{FF2B5EF4-FFF2-40B4-BE49-F238E27FC236}">
                <a16:creationId xmlns:a16="http://schemas.microsoft.com/office/drawing/2014/main" id="{373DFFA6-51ED-A712-7F1B-4F64A715052F}"/>
              </a:ext>
            </a:extLst>
          </p:cNvPr>
          <p:cNvSpPr/>
          <p:nvPr/>
        </p:nvSpPr>
        <p:spPr>
          <a:xfrm>
            <a:off x="8876918" y="2765932"/>
            <a:ext cx="127000" cy="256540"/>
          </a:xfrm>
          <a:custGeom>
            <a:avLst/>
            <a:gdLst/>
            <a:ahLst/>
            <a:cxnLst/>
            <a:rect l="l" t="t" r="r" b="b"/>
            <a:pathLst>
              <a:path w="127000" h="256539">
                <a:moveTo>
                  <a:pt x="126492" y="0"/>
                </a:moveTo>
                <a:lnTo>
                  <a:pt x="0" y="0"/>
                </a:lnTo>
                <a:lnTo>
                  <a:pt x="0" y="256032"/>
                </a:lnTo>
                <a:lnTo>
                  <a:pt x="126492" y="256032"/>
                </a:lnTo>
                <a:lnTo>
                  <a:pt x="12649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0363B12-4D2B-8859-EE7E-0874E5592E4D}"/>
              </a:ext>
            </a:extLst>
          </p:cNvPr>
          <p:cNvSpPr txBox="1"/>
          <p:nvPr/>
        </p:nvSpPr>
        <p:spPr>
          <a:xfrm>
            <a:off x="776427" y="1340358"/>
            <a:ext cx="8241665" cy="1725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SELECT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*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FROM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credential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WHERE</a:t>
            </a:r>
            <a:endParaRPr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565400" algn="l"/>
                <a:tab pos="7245984" algn="l"/>
              </a:tabLst>
            </a:pPr>
            <a:r>
              <a:rPr sz="2800" spc="-10" dirty="0">
                <a:latin typeface="Courier New"/>
                <a:cs typeface="Courier New"/>
              </a:rPr>
              <a:t>name=</a:t>
            </a:r>
            <a:r>
              <a:rPr sz="2800" spc="-5" dirty="0"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‘</a:t>
            </a:r>
            <a:r>
              <a:rPr sz="2800" spc="-5" dirty="0">
                <a:latin typeface="Courier New"/>
                <a:cs typeface="Courier New"/>
              </a:rPr>
              <a:t>	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'</a:t>
            </a:r>
            <a:r>
              <a:rPr sz="280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and</a:t>
            </a:r>
            <a:r>
              <a:rPr sz="2800" spc="-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password=‘	</a:t>
            </a:r>
            <a:r>
              <a:rPr sz="2800" b="1" spc="-15" dirty="0">
                <a:solidFill>
                  <a:schemeClr val="bg1">
                    <a:lumMod val="75000"/>
                  </a:schemeClr>
                </a:solidFill>
                <a:latin typeface="Courier New"/>
                <a:cs typeface="Courier New"/>
              </a:rPr>
              <a:t>’;</a:t>
            </a:r>
            <a:endParaRPr sz="2800" dirty="0">
              <a:solidFill>
                <a:schemeClr val="bg1">
                  <a:lumMod val="75000"/>
                </a:schemeClr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Suppose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don’t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Alice’s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still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E200A11D-C6A6-12FC-F289-486E3E3B14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704" y="3471671"/>
            <a:ext cx="2999232" cy="2790443"/>
          </a:xfrm>
          <a:prstGeom prst="rect">
            <a:avLst/>
          </a:prstGeom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F052646D-418C-AEFD-AC0B-8F5D03EB2205}"/>
              </a:ext>
            </a:extLst>
          </p:cNvPr>
          <p:cNvSpPr txBox="1"/>
          <p:nvPr/>
        </p:nvSpPr>
        <p:spPr>
          <a:xfrm>
            <a:off x="1495805" y="4823841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9CEF-478B-98B1-0C56-537748F96809}"/>
              </a:ext>
            </a:extLst>
          </p:cNvPr>
          <p:cNvSpPr txBox="1"/>
          <p:nvPr/>
        </p:nvSpPr>
        <p:spPr>
          <a:xfrm>
            <a:off x="3657600" y="3581400"/>
            <a:ext cx="40113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-5" dirty="0">
                <a:latin typeface="Arial MT"/>
                <a:cs typeface="Arial MT"/>
              </a:rPr>
              <a:t>USERNAME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=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3200" spc="-5" dirty="0">
                <a:latin typeface="Courier New"/>
                <a:cs typeface="Courier New"/>
              </a:rPr>
              <a:t>Alice’#</a:t>
            </a:r>
            <a:endParaRPr lang="en-US" sz="3200" dirty="0">
              <a:latin typeface="Courier New"/>
              <a:cs typeface="Courier New"/>
            </a:endParaRPr>
          </a:p>
          <a:p>
            <a:endParaRPr lang="en-US" sz="2400"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7A973D1C-C48E-8949-A79B-CEE895E4ECAA}"/>
              </a:ext>
            </a:extLst>
          </p:cNvPr>
          <p:cNvSpPr txBox="1"/>
          <p:nvPr/>
        </p:nvSpPr>
        <p:spPr>
          <a:xfrm>
            <a:off x="3810000" y="4976917"/>
            <a:ext cx="3276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Password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35DE7-41C0-A48D-4EF8-7AEB409F75CC}"/>
              </a:ext>
            </a:extLst>
          </p:cNvPr>
          <p:cNvSpPr txBox="1"/>
          <p:nvPr/>
        </p:nvSpPr>
        <p:spPr>
          <a:xfrm>
            <a:off x="5486400" y="499711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asdasdasdasdas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2E0636-A17F-F8C9-CAC3-1F40A8CE486A}"/>
              </a:ext>
            </a:extLst>
          </p:cNvPr>
          <p:cNvCxnSpPr/>
          <p:nvPr/>
        </p:nvCxnSpPr>
        <p:spPr>
          <a:xfrm flipH="1" flipV="1">
            <a:off x="7162800" y="3916345"/>
            <a:ext cx="228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2266E8-A76C-E6B6-1689-0587335B3452}"/>
              </a:ext>
            </a:extLst>
          </p:cNvPr>
          <p:cNvCxnSpPr>
            <a:cxnSpLocks/>
          </p:cNvCxnSpPr>
          <p:nvPr/>
        </p:nvCxnSpPr>
        <p:spPr>
          <a:xfrm flipH="1" flipV="1">
            <a:off x="7552349" y="4033053"/>
            <a:ext cx="510768" cy="55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A3CE39-D00E-7EA5-B7A2-74AEA452E48D}"/>
              </a:ext>
            </a:extLst>
          </p:cNvPr>
          <p:cNvSpPr txBox="1"/>
          <p:nvPr/>
        </p:nvSpPr>
        <p:spPr>
          <a:xfrm>
            <a:off x="8028619" y="44545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 out rest of query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5B3B9-B219-19F0-DCBE-110C781F8AC3}"/>
              </a:ext>
            </a:extLst>
          </p:cNvPr>
          <p:cNvSpPr txBox="1"/>
          <p:nvPr/>
        </p:nvSpPr>
        <p:spPr>
          <a:xfrm>
            <a:off x="5962951" y="443942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Closes the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ABAB2-2CBD-F256-9E7D-D14A89D889D4}"/>
              </a:ext>
            </a:extLst>
          </p:cNvPr>
          <p:cNvSpPr txBox="1"/>
          <p:nvPr/>
        </p:nvSpPr>
        <p:spPr>
          <a:xfrm>
            <a:off x="2209800" y="181492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7EBFE-F9A2-7944-7C45-23D53950B03C}"/>
              </a:ext>
            </a:extLst>
          </p:cNvPr>
          <p:cNvSpPr txBox="1"/>
          <p:nvPr/>
        </p:nvSpPr>
        <p:spPr>
          <a:xfrm>
            <a:off x="3810000" y="5527229"/>
            <a:ext cx="459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 MT"/>
                <a:cs typeface="Arial MT"/>
              </a:rPr>
              <a:t>It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doesn’t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matter </a:t>
            </a:r>
            <a:r>
              <a:rPr lang="en-US" sz="1800" spc="-15" dirty="0">
                <a:latin typeface="Arial MT"/>
                <a:cs typeface="Arial MT"/>
              </a:rPr>
              <a:t>what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password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is, because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20" dirty="0">
                <a:latin typeface="Arial MT"/>
                <a:cs typeface="Arial MT"/>
              </a:rPr>
              <a:t>we</a:t>
            </a:r>
            <a:r>
              <a:rPr lang="en-US" sz="1800" spc="4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comment out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5" dirty="0">
                <a:latin typeface="Arial MT"/>
                <a:cs typeface="Arial MT"/>
              </a:rPr>
              <a:t> entire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2nd </a:t>
            </a:r>
            <a:r>
              <a:rPr lang="en-US" sz="1800" spc="-49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p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dirty="0">
                <a:latin typeface="Arial MT"/>
                <a:cs typeface="Arial MT"/>
              </a:rPr>
              <a:t>rt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of t</a:t>
            </a:r>
            <a:r>
              <a:rPr lang="en-US" sz="1800" spc="-5" dirty="0">
                <a:latin typeface="Arial MT"/>
                <a:cs typeface="Arial MT"/>
              </a:rPr>
              <a:t>he </a:t>
            </a:r>
            <a:r>
              <a:rPr lang="en-US" sz="1800" b="1" spc="-5" dirty="0">
                <a:latin typeface="Courier New"/>
                <a:cs typeface="Courier New"/>
              </a:rPr>
              <a:t>an</a:t>
            </a:r>
            <a:r>
              <a:rPr lang="en-US" sz="1800" b="1" dirty="0">
                <a:latin typeface="Courier New"/>
                <a:cs typeface="Courier New"/>
              </a:rPr>
              <a:t>d</a:t>
            </a:r>
            <a:r>
              <a:rPr lang="en-US" sz="1800" b="1" spc="-60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cl</a:t>
            </a:r>
            <a:r>
              <a:rPr lang="en-US" sz="1800" spc="-15" dirty="0">
                <a:latin typeface="Arial MT"/>
                <a:cs typeface="Arial MT"/>
              </a:rPr>
              <a:t>a</a:t>
            </a:r>
            <a:r>
              <a:rPr lang="en-US" sz="1800" spc="-5" dirty="0">
                <a:latin typeface="Arial MT"/>
                <a:cs typeface="Arial MT"/>
              </a:rPr>
              <a:t>use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98053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1128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76580-AAF6-DC44-E805-A8016B07DFCB}"/>
              </a:ext>
            </a:extLst>
          </p:cNvPr>
          <p:cNvSpPr txBox="1"/>
          <p:nvPr/>
        </p:nvSpPr>
        <p:spPr>
          <a:xfrm>
            <a:off x="228753" y="1759243"/>
            <a:ext cx="612140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594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Courier New"/>
                <a:cs typeface="Courier New"/>
              </a:rPr>
              <a:t>protocol://hostname[:port]/[path/]file</a:t>
            </a:r>
            <a:endParaRPr lang="en-US"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sz="1800" spc="-10" dirty="0">
                <a:latin typeface="Arial MT"/>
                <a:cs typeface="Arial MT"/>
              </a:rPr>
              <a:t>ex.</a:t>
            </a:r>
            <a:r>
              <a:rPr lang="en-US" sz="1800" spc="-5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Courier New"/>
                <a:cs typeface="Courier New"/>
                <a:hlinkClick r:id="rId10"/>
              </a:rPr>
              <a:t>http://cs.montana.edu/pearsall/rainer.jpeg</a:t>
            </a:r>
            <a:endParaRPr lang="en-US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250" dirty="0">
              <a:latin typeface="Courier New"/>
              <a:cs typeface="Courier New"/>
            </a:endParaRPr>
          </a:p>
          <a:p>
            <a:pPr marL="61594">
              <a:lnSpc>
                <a:spcPct val="100000"/>
              </a:lnSpc>
            </a:pPr>
            <a:r>
              <a:rPr lang="en-US" sz="1800" spc="5" dirty="0">
                <a:latin typeface="Arial MT"/>
                <a:cs typeface="Arial MT"/>
              </a:rPr>
              <a:t>HTTP</a:t>
            </a:r>
            <a:r>
              <a:rPr lang="en-US" sz="1800" spc="-7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Request: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Method, 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347980" indent="-287020">
              <a:lnSpc>
                <a:spcPct val="100000"/>
              </a:lnSpc>
              <a:buFont typeface="Arial MT"/>
              <a:buChar char="•"/>
              <a:tabLst>
                <a:tab pos="347980" algn="l"/>
                <a:tab pos="348615" algn="l"/>
              </a:tabLst>
            </a:pPr>
            <a:r>
              <a:rPr lang="en-US" sz="1800" b="1" dirty="0">
                <a:latin typeface="Arial"/>
                <a:cs typeface="Arial"/>
              </a:rPr>
              <a:t>Methods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GET,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POST,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HAD, </a:t>
            </a:r>
            <a:r>
              <a:rPr lang="en-US" sz="1800" dirty="0">
                <a:latin typeface="Arial MT"/>
                <a:cs typeface="Arial MT"/>
              </a:rPr>
              <a:t>UPDATE</a:t>
            </a:r>
          </a:p>
          <a:p>
            <a:pPr marL="347980" indent="-287020">
              <a:lnSpc>
                <a:spcPct val="100000"/>
              </a:lnSpc>
              <a:buChar char="•"/>
              <a:tabLst>
                <a:tab pos="347980" algn="l"/>
                <a:tab pos="348615" algn="l"/>
              </a:tabLst>
            </a:pPr>
            <a:r>
              <a:rPr lang="en-US" sz="1800" spc="-5" dirty="0">
                <a:latin typeface="Arial MT"/>
                <a:cs typeface="Arial MT"/>
              </a:rPr>
              <a:t>Headers: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Host,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referrer,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User-agent,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Cookie…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ACC4CD9A-F620-C6EE-9091-34607E41725B}"/>
              </a:ext>
            </a:extLst>
          </p:cNvPr>
          <p:cNvSpPr txBox="1"/>
          <p:nvPr/>
        </p:nvSpPr>
        <p:spPr>
          <a:xfrm>
            <a:off x="6705600" y="-178337"/>
            <a:ext cx="4935220" cy="748923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219710" algn="ctr">
              <a:lnSpc>
                <a:spcPct val="100000"/>
              </a:lnSpc>
              <a:spcBef>
                <a:spcPts val="1335"/>
              </a:spcBef>
            </a:pPr>
            <a:r>
              <a:rPr sz="1200" spc="5" dirty="0">
                <a:latin typeface="Arial MT"/>
                <a:cs typeface="Arial MT"/>
              </a:rPr>
              <a:t>HTTP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</a:t>
            </a:r>
            <a:endParaRPr sz="1200" dirty="0">
              <a:latin typeface="Arial MT"/>
              <a:cs typeface="Arial MT"/>
            </a:endParaRPr>
          </a:p>
          <a:p>
            <a:pPr marL="12700" marR="5080" indent="304800">
              <a:lnSpc>
                <a:spcPct val="132600"/>
              </a:lnSpc>
              <a:spcBef>
                <a:spcPts val="525"/>
              </a:spcBef>
              <a:tabLst>
                <a:tab pos="3517900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  <a:hlinkClick r:id="rId11"/>
              </a:rPr>
              <a:t>http://cs.montana.edu/pearsll/rainer.jpeg </a:t>
            </a:r>
            <a:r>
              <a:rPr sz="14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CE264-E437-7DD1-3143-9D8EA3248A74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B831E-6CDC-2B2F-0FE6-8B51453B7180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21C24-B39D-2931-EF3E-C80AF71B16A9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82811-1708-831E-177C-83EDF9C0B818}"/>
              </a:ext>
            </a:extLst>
          </p:cNvPr>
          <p:cNvSpPr txBox="1"/>
          <p:nvPr/>
        </p:nvSpPr>
        <p:spPr>
          <a:xfrm>
            <a:off x="280470" y="4615632"/>
            <a:ext cx="9015930" cy="1213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spc="-5" dirty="0">
                <a:latin typeface="Arial"/>
                <a:cs typeface="Arial"/>
              </a:rPr>
              <a:t>HTTP Response:</a:t>
            </a: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spc="-5" dirty="0">
                <a:latin typeface="Arial"/>
                <a:cs typeface="Arial"/>
              </a:rPr>
              <a:t>Format</a:t>
            </a:r>
            <a:r>
              <a:rPr lang="en-US" sz="1800" spc="-5" dirty="0">
                <a:latin typeface="Arial MT"/>
                <a:cs typeface="Arial MT"/>
              </a:rPr>
              <a:t>: </a:t>
            </a:r>
            <a:r>
              <a:rPr lang="en-US" sz="1800" dirty="0">
                <a:latin typeface="Arial MT"/>
                <a:cs typeface="Arial MT"/>
              </a:rPr>
              <a:t>Status,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Response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Headers,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Body</a:t>
            </a:r>
            <a:endParaRPr lang="en-US"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800" b="1" dirty="0">
                <a:latin typeface="Arial"/>
                <a:cs typeface="Arial"/>
              </a:rPr>
              <a:t>Status</a:t>
            </a:r>
            <a:r>
              <a:rPr lang="en-US" sz="1800" b="1" spc="1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Codes</a:t>
            </a:r>
            <a:r>
              <a:rPr lang="en-US" sz="1800" spc="-5" dirty="0">
                <a:latin typeface="Arial MT"/>
                <a:cs typeface="Arial MT"/>
              </a:rPr>
              <a:t>: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2xx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(successful),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3xx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(redirect),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4xx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(bad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request),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5xx</a:t>
            </a:r>
            <a:r>
              <a:rPr lang="en-US" sz="1800" spc="20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(server</a:t>
            </a:r>
            <a:r>
              <a:rPr lang="en-US" sz="1800" spc="25" dirty="0">
                <a:latin typeface="Arial MT"/>
                <a:cs typeface="Arial MT"/>
              </a:rPr>
              <a:t> </a:t>
            </a:r>
            <a:r>
              <a:rPr lang="en-US" sz="1800" spc="-5" dirty="0">
                <a:latin typeface="Arial MT"/>
                <a:cs typeface="Arial MT"/>
              </a:rPr>
              <a:t>error)</a:t>
            </a:r>
            <a:endParaRPr lang="en-US" sz="1800" dirty="0">
              <a:latin typeface="Arial MT"/>
              <a:cs typeface="Arial MT"/>
            </a:endParaRPr>
          </a:p>
          <a:p>
            <a:endParaRPr lang="en-US" dirty="0"/>
          </a:p>
        </p:txBody>
      </p:sp>
      <p:pic>
        <p:nvPicPr>
          <p:cNvPr id="15" name="object 14">
            <a:extLst>
              <a:ext uri="{FF2B5EF4-FFF2-40B4-BE49-F238E27FC236}">
                <a16:creationId xmlns:a16="http://schemas.microsoft.com/office/drawing/2014/main" id="{6CFE0E2C-DE0A-B725-B81C-C113E39B470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58030" y="1393922"/>
            <a:ext cx="745235" cy="786384"/>
          </a:xfrm>
          <a:prstGeom prst="rect">
            <a:avLst/>
          </a:prstGeom>
        </p:spPr>
      </p:pic>
      <p:sp>
        <p:nvSpPr>
          <p:cNvPr id="17" name="object 22">
            <a:extLst>
              <a:ext uri="{FF2B5EF4-FFF2-40B4-BE49-F238E27FC236}">
                <a16:creationId xmlns:a16="http://schemas.microsoft.com/office/drawing/2014/main" id="{97DE5222-CE44-6F94-D92E-04E3B7B70BEA}"/>
              </a:ext>
            </a:extLst>
          </p:cNvPr>
          <p:cNvSpPr txBox="1"/>
          <p:nvPr/>
        </p:nvSpPr>
        <p:spPr>
          <a:xfrm>
            <a:off x="8149344" y="2211752"/>
            <a:ext cx="1711960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endParaRPr sz="1800" dirty="0">
              <a:latin typeface="Arial MT"/>
              <a:cs typeface="Arial MT"/>
            </a:endParaRPr>
          </a:p>
          <a:p>
            <a:pPr marL="12065" algn="ctr">
              <a:lnSpc>
                <a:spcPct val="100000"/>
              </a:lnSpc>
              <a:spcBef>
                <a:spcPts val="105"/>
              </a:spcBef>
            </a:pPr>
            <a:r>
              <a:rPr sz="1800" spc="-5" dirty="0">
                <a:latin typeface="Arial MT"/>
                <a:cs typeface="Arial MT"/>
              </a:rPr>
              <a:t>200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95137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13AC458D-0BB3-29B2-BC1E-3132F86047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7618" y="4877623"/>
            <a:ext cx="932688" cy="1312164"/>
          </a:xfrm>
          <a:prstGeom prst="rect">
            <a:avLst/>
          </a:prstGeom>
        </p:spPr>
      </p:pic>
      <p:sp>
        <p:nvSpPr>
          <p:cNvPr id="16" name="object 16">
            <a:extLst>
              <a:ext uri="{FF2B5EF4-FFF2-40B4-BE49-F238E27FC236}">
                <a16:creationId xmlns:a16="http://schemas.microsoft.com/office/drawing/2014/main" id="{C9BAB1AE-2FBC-D2A6-6A28-A87DF7D0AAAA}"/>
              </a:ext>
            </a:extLst>
          </p:cNvPr>
          <p:cNvSpPr txBox="1"/>
          <p:nvPr/>
        </p:nvSpPr>
        <p:spPr>
          <a:xfrm>
            <a:off x="183662" y="794544"/>
            <a:ext cx="8779510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Communication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web:</a:t>
            </a:r>
            <a:endParaRPr sz="1800" dirty="0">
              <a:latin typeface="Arial MT"/>
              <a:cs typeface="Arial MT"/>
            </a:endParaRPr>
          </a:p>
          <a:p>
            <a:pPr marL="334010" indent="-287020">
              <a:lnSpc>
                <a:spcPct val="100000"/>
              </a:lnSpc>
              <a:buChar char="•"/>
              <a:tabLst>
                <a:tab pos="334010" algn="l"/>
                <a:tab pos="334645" algn="l"/>
              </a:tabLst>
            </a:pPr>
            <a:r>
              <a:rPr sz="1800" spc="-10" dirty="0">
                <a:latin typeface="Arial MT"/>
                <a:cs typeface="Arial MT"/>
              </a:rPr>
              <a:t>URL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 Method, Headers,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Methods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HAD, </a:t>
            </a:r>
            <a:r>
              <a:rPr sz="1800" dirty="0">
                <a:latin typeface="Arial MT"/>
                <a:cs typeface="Arial MT"/>
              </a:rPr>
              <a:t>UPDATE</a:t>
            </a: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 MT"/>
                <a:cs typeface="Arial MT"/>
              </a:rPr>
              <a:t>Headers: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referrer,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User-agent,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Cookie…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Response: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Arial"/>
                <a:cs typeface="Arial"/>
              </a:rPr>
              <a:t>Format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Status,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Body</a:t>
            </a:r>
            <a:endParaRPr sz="1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Status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Codes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(successful),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3xx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(redirect),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4xx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request),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5xx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(server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error)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4D826E20-2824-6B71-FAE8-1E3EA512317D}"/>
              </a:ext>
            </a:extLst>
          </p:cNvPr>
          <p:cNvSpPr txBox="1"/>
          <p:nvPr/>
        </p:nvSpPr>
        <p:spPr>
          <a:xfrm>
            <a:off x="174148" y="3992880"/>
            <a:ext cx="24612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Server-side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functionality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05BA0CBF-E5FA-4553-9E86-152375611D5F}"/>
              </a:ext>
            </a:extLst>
          </p:cNvPr>
          <p:cNvSpPr txBox="1"/>
          <p:nvPr/>
        </p:nvSpPr>
        <p:spPr>
          <a:xfrm>
            <a:off x="174148" y="4267200"/>
            <a:ext cx="106045" cy="829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296F2E93-B016-4547-B513-B014A68F91A3}"/>
              </a:ext>
            </a:extLst>
          </p:cNvPr>
          <p:cNvSpPr txBox="1"/>
          <p:nvPr/>
        </p:nvSpPr>
        <p:spPr>
          <a:xfrm>
            <a:off x="443287" y="4267200"/>
            <a:ext cx="6049645" cy="1450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845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Serve </a:t>
            </a: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" dirty="0">
                <a:latin typeface="Arial MT"/>
                <a:cs typeface="Arial MT"/>
              </a:rPr>
              <a:t> resources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(HTML,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Images)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Serve</a:t>
            </a:r>
            <a:r>
              <a:rPr sz="1800" spc="-10" dirty="0">
                <a:latin typeface="Arial MT"/>
                <a:cs typeface="Arial MT"/>
              </a:rPr>
              <a:t> dynamic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Resources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(PHP,</a:t>
            </a:r>
            <a:r>
              <a:rPr sz="1800" spc="-10" dirty="0">
                <a:latin typeface="Arial MT"/>
                <a:cs typeface="Arial MT"/>
              </a:rPr>
              <a:t> Ruby,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Javascript…)</a:t>
            </a:r>
            <a:endParaRPr sz="1800" dirty="0">
              <a:latin typeface="Arial MT"/>
              <a:cs typeface="Arial MT"/>
            </a:endParaRPr>
          </a:p>
          <a:p>
            <a:pPr marL="2984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Databases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Relational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(MySql)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Wingdings"/>
                <a:cs typeface="Wingdings"/>
              </a:rPr>
              <a:t>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Non-Relational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(MongoDB)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78199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7A27C-7F1A-C848-298B-FB7E6C688B54}"/>
              </a:ext>
            </a:extLst>
          </p:cNvPr>
          <p:cNvSpPr txBox="1"/>
          <p:nvPr/>
        </p:nvSpPr>
        <p:spPr>
          <a:xfrm>
            <a:off x="494694" y="1687988"/>
            <a:ext cx="7887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 times, we will want to query only certain data from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red, SUV cars”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“Give me all the cars that cost less than $40,000”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42A1A-8DF7-2EFD-CA82-7192FC97D56E}"/>
              </a:ext>
            </a:extLst>
          </p:cNvPr>
          <p:cNvSpPr txBox="1"/>
          <p:nvPr/>
        </p:nvSpPr>
        <p:spPr>
          <a:xfrm>
            <a:off x="349512" y="3749327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are working with an SQL-like database, then we can issue an </a:t>
            </a:r>
            <a:r>
              <a:rPr lang="en-US" b="1" dirty="0"/>
              <a:t>SQL query</a:t>
            </a:r>
          </a:p>
        </p:txBody>
      </p:sp>
      <p:sp>
        <p:nvSpPr>
          <p:cNvPr id="10" name="object 18">
            <a:extLst>
              <a:ext uri="{FF2B5EF4-FFF2-40B4-BE49-F238E27FC236}">
                <a16:creationId xmlns:a16="http://schemas.microsoft.com/office/drawing/2014/main" id="{9D3C4FFF-9EC1-FC08-A565-930189BC8D34}"/>
              </a:ext>
            </a:extLst>
          </p:cNvPr>
          <p:cNvSpPr txBox="1"/>
          <p:nvPr/>
        </p:nvSpPr>
        <p:spPr>
          <a:xfrm>
            <a:off x="-3114298" y="4996366"/>
            <a:ext cx="11366500" cy="66364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282315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ourier New"/>
                <a:cs typeface="Courier New"/>
              </a:rPr>
              <a:t>protocol://hostname[:port]/[path/]file[?color=red&amp;type=suv]</a:t>
            </a:r>
            <a:endParaRPr sz="1800" dirty="0">
              <a:latin typeface="Courier New"/>
              <a:cs typeface="Courier New"/>
            </a:endParaRPr>
          </a:p>
          <a:p>
            <a:pPr marL="5768975">
              <a:lnSpc>
                <a:spcPct val="100000"/>
              </a:lnSpc>
              <a:spcBef>
                <a:spcPts val="355"/>
              </a:spcBef>
              <a:tabLst>
                <a:tab pos="9274175" algn="l"/>
              </a:tabLst>
            </a:pPr>
            <a:r>
              <a:rPr sz="1800" spc="-5" dirty="0">
                <a:latin typeface="Arial MT"/>
                <a:cs typeface="Arial MT"/>
              </a:rPr>
              <a:t>	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3" name="object 19">
            <a:extLst>
              <a:ext uri="{FF2B5EF4-FFF2-40B4-BE49-F238E27FC236}">
                <a16:creationId xmlns:a16="http://schemas.microsoft.com/office/drawing/2014/main" id="{DF0E5FF6-A5F9-C474-8527-F2306491883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92700" y="4850666"/>
            <a:ext cx="2938906" cy="266700"/>
          </a:xfrm>
          <a:prstGeom prst="rect">
            <a:avLst/>
          </a:prstGeom>
        </p:spPr>
      </p:pic>
      <p:sp>
        <p:nvSpPr>
          <p:cNvPr id="14" name="object 20">
            <a:extLst>
              <a:ext uri="{FF2B5EF4-FFF2-40B4-BE49-F238E27FC236}">
                <a16:creationId xmlns:a16="http://schemas.microsoft.com/office/drawing/2014/main" id="{24A5B557-FF4E-86D3-900C-12B645CD003B}"/>
              </a:ext>
            </a:extLst>
          </p:cNvPr>
          <p:cNvSpPr txBox="1"/>
          <p:nvPr/>
        </p:nvSpPr>
        <p:spPr>
          <a:xfrm>
            <a:off x="2057400" y="4460478"/>
            <a:ext cx="6601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parameters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passed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 URL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an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2473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59798" y="1767066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553"/>
                  <a:ext cx="2641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7" y="3923753"/>
                  <a:ext cx="2629440" cy="21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743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9B92598-332A-8AE8-F9B0-9857A62450D1}"/>
              </a:ext>
            </a:extLst>
          </p:cNvPr>
          <p:cNvSpPr txBox="1">
            <a:spLocks noGrp="1"/>
          </p:cNvSpPr>
          <p:nvPr/>
        </p:nvSpPr>
        <p:spPr>
          <a:xfrm>
            <a:off x="152400" y="152400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ea typeface="+mj-ea"/>
                <a:cs typeface="Courier New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Brief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58829FB-90CA-A97D-A12E-5FF1B8BC0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6300" y="129286"/>
            <a:ext cx="2909862" cy="393064"/>
          </a:xfrm>
          <a:prstGeom prst="rect">
            <a:avLst/>
          </a:prstGeom>
        </p:spPr>
      </p:pic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3EC1D0FD-3103-BE0B-E255-6DA03D976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1646" y="3338117"/>
            <a:ext cx="1219200" cy="1219200"/>
          </a:xfrm>
          <a:prstGeom prst="rect">
            <a:avLst/>
          </a:prstGeom>
        </p:spPr>
      </p:pic>
      <p:pic>
        <p:nvPicPr>
          <p:cNvPr id="25" name="Graphic 24" descr="Computer with solid fill">
            <a:extLst>
              <a:ext uri="{FF2B5EF4-FFF2-40B4-BE49-F238E27FC236}">
                <a16:creationId xmlns:a16="http://schemas.microsoft.com/office/drawing/2014/main" id="{419A740E-A22D-003C-DABE-E148A0DBC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932" y="304800"/>
            <a:ext cx="1524000" cy="1524000"/>
          </a:xfrm>
          <a:prstGeom prst="rect">
            <a:avLst/>
          </a:prstGeom>
        </p:spPr>
      </p:pic>
      <p:pic>
        <p:nvPicPr>
          <p:cNvPr id="27" name="Graphic 26" descr="Server with solid fill">
            <a:extLst>
              <a:ext uri="{FF2B5EF4-FFF2-40B4-BE49-F238E27FC236}">
                <a16:creationId xmlns:a16="http://schemas.microsoft.com/office/drawing/2014/main" id="{B5D82F39-2B97-A6C1-CF40-A9DB04751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0723" y="452120"/>
            <a:ext cx="1297354" cy="129735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9125E2-F888-5D69-34D9-26BB1B457A39}"/>
              </a:ext>
            </a:extLst>
          </p:cNvPr>
          <p:cNvSpPr/>
          <p:nvPr/>
        </p:nvSpPr>
        <p:spPr>
          <a:xfrm>
            <a:off x="8249139" y="757061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3E658B5-D4D7-9E5A-7C2D-25DD6A1A2783}"/>
              </a:ext>
            </a:extLst>
          </p:cNvPr>
          <p:cNvSpPr/>
          <p:nvPr/>
        </p:nvSpPr>
        <p:spPr>
          <a:xfrm rot="10800000">
            <a:off x="8221687" y="1159558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9B95ECC-E8E8-9913-06CA-55BD0F8C424C}"/>
              </a:ext>
            </a:extLst>
          </p:cNvPr>
          <p:cNvSpPr/>
          <p:nvPr/>
        </p:nvSpPr>
        <p:spPr>
          <a:xfrm rot="5400000">
            <a:off x="9433505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13DF727-FE72-55CF-6AD4-06E7512CED07}"/>
              </a:ext>
            </a:extLst>
          </p:cNvPr>
          <p:cNvSpPr/>
          <p:nvPr/>
        </p:nvSpPr>
        <p:spPr>
          <a:xfrm rot="16200000">
            <a:off x="9838919" y="2483867"/>
            <a:ext cx="1522046" cy="119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55583-9469-9C0F-1E56-1DA78FE733F3}"/>
              </a:ext>
            </a:extLst>
          </p:cNvPr>
          <p:cNvSpPr txBox="1"/>
          <p:nvPr/>
        </p:nvSpPr>
        <p:spPr>
          <a:xfrm>
            <a:off x="5791219" y="5830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6B98-6A88-6175-4B6D-0A31B95CABCB}"/>
              </a:ext>
            </a:extLst>
          </p:cNvPr>
          <p:cNvSpPr txBox="1"/>
          <p:nvPr/>
        </p:nvSpPr>
        <p:spPr>
          <a:xfrm>
            <a:off x="10896600" y="5830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E0C752-1B3D-0F19-8B10-9BF67A6B5CB5}"/>
              </a:ext>
            </a:extLst>
          </p:cNvPr>
          <p:cNvSpPr txBox="1"/>
          <p:nvPr/>
        </p:nvSpPr>
        <p:spPr>
          <a:xfrm>
            <a:off x="10742711" y="40166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D5E2-6809-0960-B471-467F28853DC0}"/>
              </a:ext>
            </a:extLst>
          </p:cNvPr>
          <p:cNvSpPr txBox="1"/>
          <p:nvPr/>
        </p:nvSpPr>
        <p:spPr>
          <a:xfrm>
            <a:off x="167027" y="1005787"/>
            <a:ext cx="6995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SQL, our database consists of </a:t>
            </a:r>
            <a:r>
              <a:rPr lang="en-US" sz="2400" b="1" dirty="0"/>
              <a:t>tables</a:t>
            </a:r>
          </a:p>
          <a:p>
            <a:r>
              <a:rPr lang="en-US" sz="2400" dirty="0"/>
              <a:t>Each row is an entry in the database</a:t>
            </a:r>
          </a:p>
          <a:p>
            <a:r>
              <a:rPr lang="en-US" sz="2400" dirty="0"/>
              <a:t>Each column represents an attribute of the entries</a:t>
            </a:r>
          </a:p>
        </p:txBody>
      </p:sp>
      <p:graphicFrame>
        <p:nvGraphicFramePr>
          <p:cNvPr id="11" name="object 21">
            <a:extLst>
              <a:ext uri="{FF2B5EF4-FFF2-40B4-BE49-F238E27FC236}">
                <a16:creationId xmlns:a16="http://schemas.microsoft.com/office/drawing/2014/main" id="{CC3F580F-C2D9-91D3-3C88-BAC948920149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582796"/>
          <a:ext cx="6829424" cy="256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LastName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Reese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Instructor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John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Paxton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Director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Yaw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Susan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McCartney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Student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Quarterback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Parker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Pearsall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Chemist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24">
            <a:extLst>
              <a:ext uri="{FF2B5EF4-FFF2-40B4-BE49-F238E27FC236}">
                <a16:creationId xmlns:a16="http://schemas.microsoft.com/office/drawing/2014/main" id="{52B98FF9-3B78-3B27-6DFE-B007FE4C1FCC}"/>
              </a:ext>
            </a:extLst>
          </p:cNvPr>
          <p:cNvSpPr txBox="1"/>
          <p:nvPr/>
        </p:nvSpPr>
        <p:spPr>
          <a:xfrm>
            <a:off x="2626232" y="3105149"/>
            <a:ext cx="1515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ourier New"/>
                <a:cs typeface="Courier New"/>
              </a:rPr>
              <a:t>FRIE</a:t>
            </a:r>
            <a:r>
              <a:rPr sz="2800" b="1" spc="-20" dirty="0">
                <a:latin typeface="Courier New"/>
                <a:cs typeface="Courier New"/>
              </a:rPr>
              <a:t>N</a:t>
            </a:r>
            <a:r>
              <a:rPr sz="2800" b="1" spc="-10" dirty="0">
                <a:latin typeface="Courier New"/>
                <a:cs typeface="Courier New"/>
              </a:rPr>
              <a:t>DS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E756A-BAA7-1E2E-F31D-D1912E05073A}"/>
              </a:ext>
            </a:extLst>
          </p:cNvPr>
          <p:cNvGrpSpPr/>
          <p:nvPr/>
        </p:nvGrpSpPr>
        <p:grpSpPr>
          <a:xfrm>
            <a:off x="7243947" y="3547193"/>
            <a:ext cx="2624040" cy="2470320"/>
            <a:chOff x="7243947" y="3547193"/>
            <a:chExt cx="262404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14:cNvPr>
                <p14:cNvContentPartPr/>
                <p14:nvPr/>
              </p14:nvContentPartPr>
              <p14:xfrm>
                <a:off x="7243947" y="3547193"/>
                <a:ext cx="2624040" cy="36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F9FEF-D1ED-0E03-D1B8-C2495A13EB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4947" y="3538184"/>
                  <a:ext cx="2641680" cy="386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14:cNvPr>
                <p14:cNvContentPartPr/>
                <p14:nvPr/>
              </p14:nvContentPartPr>
              <p14:xfrm>
                <a:off x="7251867" y="3932393"/>
                <a:ext cx="2611800" cy="208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01FDD8-47B6-EA6F-25A5-3628A875F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2868" y="3923393"/>
                  <a:ext cx="2629438" cy="2102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AAC145E5-59E6-C351-B795-C40E3A157117}"/>
              </a:ext>
            </a:extLst>
          </p:cNvPr>
          <p:cNvSpPr txBox="1"/>
          <p:nvPr/>
        </p:nvSpPr>
        <p:spPr>
          <a:xfrm>
            <a:off x="484673" y="2561933"/>
            <a:ext cx="660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“I</a:t>
            </a:r>
            <a:r>
              <a:rPr sz="1800" i="1" spc="-5" dirty="0">
                <a:latin typeface="Arial"/>
                <a:cs typeface="Arial"/>
              </a:rPr>
              <a:t> want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see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names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of all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my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friends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older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than </a:t>
            </a:r>
            <a:r>
              <a:rPr sz="1800" i="1" spc="-10" dirty="0">
                <a:latin typeface="Arial"/>
                <a:cs typeface="Arial"/>
              </a:rPr>
              <a:t>34!”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29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6098</TotalTime>
  <Words>2112</Words>
  <Application>Microsoft Office PowerPoint</Application>
  <PresentationFormat>Widescreen</PresentationFormat>
  <Paragraphs>587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</vt:lpstr>
      <vt:lpstr>PowerPoint Presentation</vt:lpstr>
      <vt:lpstr>PowerPoint Presentation</vt:lpstr>
      <vt:lpstr>PowerPoint Presentation</vt:lpstr>
      <vt:lpstr>PowerPoint Presentation</vt:lpstr>
      <vt:lpstr>SELECT * FROM credential; #this is a comment</vt:lpstr>
      <vt:lpstr>PowerPoint Presentation</vt:lpstr>
      <vt:lpstr>PowerPoint Presentation</vt:lpstr>
      <vt:lpstr>PowerPoint Presentation</vt:lpstr>
      <vt:lpstr>SQL Injections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$sql = “SELECT * FROM credential WHERE  name= ‘Alice' and password=‘seedalice'";</vt:lpstr>
      <vt:lpstr>An SQL Injection is a code injection attack where an attacker is able to manipulate and interfere with SQL queries to access information that is not supposed to be accessed</vt:lpstr>
      <vt:lpstr>SQL Injections</vt:lpstr>
      <vt:lpstr>SQL Injections</vt:lpstr>
      <vt:lpstr>SQL Injections</vt:lpstr>
      <vt:lpstr>SQL Injections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66</cp:revision>
  <dcterms:created xsi:type="dcterms:W3CDTF">2022-08-21T16:55:59Z</dcterms:created>
  <dcterms:modified xsi:type="dcterms:W3CDTF">2023-02-28T00:36:23Z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