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5" r:id="rId3"/>
    <p:sldId id="313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44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5994" y="2804286"/>
            <a:ext cx="670001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6975" y="462737"/>
            <a:ext cx="449325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5575" y="1683461"/>
            <a:ext cx="6833870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302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yloadbox/sql-injection-payload-l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673" y="1731340"/>
            <a:ext cx="101453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225" dirty="0">
                <a:latin typeface="Arial"/>
                <a:cs typeface="Arial"/>
              </a:rPr>
              <a:t> </a:t>
            </a:r>
            <a:r>
              <a:rPr sz="6000" b="1" spc="-5" dirty="0">
                <a:latin typeface="Arial"/>
                <a:cs typeface="Arial"/>
              </a:rPr>
              <a:t>47</a:t>
            </a:r>
            <a:r>
              <a:rPr sz="6000" b="1" dirty="0">
                <a:latin typeface="Arial"/>
                <a:cs typeface="Arial"/>
              </a:rPr>
              <a:t>6:</a:t>
            </a:r>
            <a:r>
              <a:rPr sz="6000" b="1" spc="-210" dirty="0">
                <a:latin typeface="Arial"/>
                <a:cs typeface="Arial"/>
              </a:rPr>
              <a:t> </a:t>
            </a:r>
            <a:r>
              <a:rPr sz="6000" b="1" spc="-204" dirty="0">
                <a:latin typeface="Arial"/>
                <a:cs typeface="Arial"/>
              </a:rPr>
              <a:t>C</a:t>
            </a:r>
            <a:r>
              <a:rPr sz="6000" b="1" spc="-215" dirty="0">
                <a:latin typeface="Arial"/>
                <a:cs typeface="Arial"/>
              </a:rPr>
              <a:t>o</a:t>
            </a:r>
            <a:r>
              <a:rPr sz="6000" b="1" spc="-200" dirty="0">
                <a:latin typeface="Arial"/>
                <a:cs typeface="Arial"/>
              </a:rPr>
              <a:t>m</a:t>
            </a:r>
            <a:r>
              <a:rPr sz="6000" b="1" spc="-215" dirty="0">
                <a:latin typeface="Arial"/>
                <a:cs typeface="Arial"/>
              </a:rPr>
              <a:t>pu</a:t>
            </a:r>
            <a:r>
              <a:rPr sz="6000" b="1" spc="-200" dirty="0">
                <a:latin typeface="Arial"/>
                <a:cs typeface="Arial"/>
              </a:rPr>
              <a:t>t</a:t>
            </a:r>
            <a:r>
              <a:rPr sz="6000" b="1" spc="-204" dirty="0">
                <a:latin typeface="Arial"/>
                <a:cs typeface="Arial"/>
              </a:rPr>
              <a:t>e</a:t>
            </a:r>
            <a:r>
              <a:rPr sz="6000" b="1" dirty="0">
                <a:latin typeface="Arial"/>
                <a:cs typeface="Arial"/>
              </a:rPr>
              <a:t>r</a:t>
            </a:r>
            <a:r>
              <a:rPr sz="6000" b="1" spc="-405" dirty="0">
                <a:latin typeface="Arial"/>
                <a:cs typeface="Arial"/>
              </a:rPr>
              <a:t> </a:t>
            </a:r>
            <a:r>
              <a:rPr sz="6000" b="1" spc="-215" dirty="0">
                <a:latin typeface="Arial"/>
                <a:cs typeface="Arial"/>
              </a:rPr>
              <a:t>S</a:t>
            </a:r>
            <a:r>
              <a:rPr sz="6000" b="1" spc="-204" dirty="0">
                <a:latin typeface="Arial"/>
                <a:cs typeface="Arial"/>
              </a:rPr>
              <a:t>ec</a:t>
            </a:r>
            <a:r>
              <a:rPr sz="6000" b="1" spc="-215" dirty="0">
                <a:latin typeface="Arial"/>
                <a:cs typeface="Arial"/>
              </a:rPr>
              <a:t>u</a:t>
            </a:r>
            <a:r>
              <a:rPr sz="6000" b="1" spc="-200" dirty="0">
                <a:latin typeface="Arial"/>
                <a:cs typeface="Arial"/>
              </a:rPr>
              <a:t>r</a:t>
            </a:r>
            <a:r>
              <a:rPr sz="6000" b="1" spc="-204" dirty="0">
                <a:latin typeface="Arial"/>
                <a:cs typeface="Arial"/>
              </a:rPr>
              <a:t>i</a:t>
            </a:r>
            <a:r>
              <a:rPr sz="6000" b="1" spc="-200" dirty="0">
                <a:latin typeface="Arial"/>
                <a:cs typeface="Arial"/>
              </a:rPr>
              <a:t>t</a:t>
            </a:r>
            <a:r>
              <a:rPr sz="6000" b="1" dirty="0">
                <a:latin typeface="Arial"/>
                <a:cs typeface="Arial"/>
              </a:rPr>
              <a:t>y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0"/>
            <a:ext cx="838835" cy="887730"/>
            <a:chOff x="-6350" y="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86200" y="2819400"/>
            <a:ext cx="36574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Calibri"/>
                <a:cs typeface="Calibri"/>
              </a:rPr>
              <a:t>       </a:t>
            </a:r>
            <a:r>
              <a:rPr sz="2400" dirty="0">
                <a:latin typeface="Calibri"/>
                <a:cs typeface="Calibri"/>
              </a:rPr>
              <a:t>SQL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Injection</a:t>
            </a:r>
            <a:r>
              <a:rPr lang="en-US" sz="2400" dirty="0">
                <a:latin typeface="Calibri"/>
                <a:cs typeface="Calibri"/>
              </a:rPr>
              <a:t>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spc="-5" dirty="0">
                <a:latin typeface="Calibri"/>
                <a:cs typeface="Calibri"/>
              </a:rPr>
              <a:t>Reese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Spring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202</a:t>
            </a:r>
            <a:r>
              <a:rPr lang="en-US" sz="2800" spc="-5" dirty="0">
                <a:latin typeface="Calibri"/>
                <a:cs typeface="Calibri"/>
              </a:rPr>
              <a:t>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930" y="6525259"/>
            <a:ext cx="630986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1447800"/>
            <a:ext cx="8610600" cy="4159250"/>
            <a:chOff x="152400" y="1447800"/>
            <a:chExt cx="8610600" cy="4159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447800"/>
              <a:ext cx="8610600" cy="4158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50339" y="1820418"/>
              <a:ext cx="725805" cy="1096645"/>
            </a:xfrm>
            <a:custGeom>
              <a:avLst/>
              <a:gdLst/>
              <a:ahLst/>
              <a:cxnLst/>
              <a:rect l="l" t="t" r="r" b="b"/>
              <a:pathLst>
                <a:path w="725805" h="1096645">
                  <a:moveTo>
                    <a:pt x="592836" y="0"/>
                  </a:moveTo>
                  <a:lnTo>
                    <a:pt x="239903" y="132969"/>
                  </a:lnTo>
                  <a:lnTo>
                    <a:pt x="361315" y="187960"/>
                  </a:lnTo>
                  <a:lnTo>
                    <a:pt x="0" y="986282"/>
                  </a:lnTo>
                  <a:lnTo>
                    <a:pt x="242950" y="1096264"/>
                  </a:lnTo>
                  <a:lnTo>
                    <a:pt x="604266" y="298069"/>
                  </a:lnTo>
                  <a:lnTo>
                    <a:pt x="725805" y="353060"/>
                  </a:lnTo>
                  <a:lnTo>
                    <a:pt x="59283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0339" y="1820418"/>
              <a:ext cx="725805" cy="1096645"/>
            </a:xfrm>
            <a:custGeom>
              <a:avLst/>
              <a:gdLst/>
              <a:ahLst/>
              <a:cxnLst/>
              <a:rect l="l" t="t" r="r" b="b"/>
              <a:pathLst>
                <a:path w="725805" h="1096645">
                  <a:moveTo>
                    <a:pt x="0" y="986282"/>
                  </a:moveTo>
                  <a:lnTo>
                    <a:pt x="361315" y="187960"/>
                  </a:lnTo>
                  <a:lnTo>
                    <a:pt x="239903" y="132969"/>
                  </a:lnTo>
                  <a:lnTo>
                    <a:pt x="592836" y="0"/>
                  </a:lnTo>
                  <a:lnTo>
                    <a:pt x="725805" y="353060"/>
                  </a:lnTo>
                  <a:lnTo>
                    <a:pt x="604266" y="298069"/>
                  </a:lnTo>
                  <a:lnTo>
                    <a:pt x="242950" y="1096264"/>
                  </a:lnTo>
                  <a:lnTo>
                    <a:pt x="0" y="98628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07805" y="1397253"/>
            <a:ext cx="23298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logs in, </a:t>
            </a:r>
            <a:r>
              <a:rPr sz="2400" dirty="0">
                <a:latin typeface="Arial MT"/>
                <a:cs typeface="Arial MT"/>
              </a:rPr>
              <a:t>they can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their personal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5621" y="830325"/>
            <a:ext cx="68338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UPDATE credential </a:t>
            </a:r>
            <a:r>
              <a:rPr sz="2800" spc="-15" dirty="0">
                <a:latin typeface="Courier New"/>
                <a:cs typeface="Courier New"/>
              </a:rPr>
              <a:t>SET </a:t>
            </a:r>
            <a:r>
              <a:rPr sz="2800" spc="-10" dirty="0">
                <a:latin typeface="Courier New"/>
                <a:cs typeface="Courier New"/>
              </a:rPr>
              <a:t> nickname='$input_nickname’,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595621" y="3796410"/>
            <a:ext cx="590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know 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Salary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SQL </a:t>
            </a:r>
            <a:r>
              <a:rPr sz="1800" spc="-5" dirty="0"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7686" y="4106926"/>
            <a:ext cx="3437254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salary?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5621" y="830325"/>
            <a:ext cx="68338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UPDATE credential </a:t>
            </a:r>
            <a:r>
              <a:rPr sz="2800" spc="-15" dirty="0">
                <a:latin typeface="Courier New"/>
                <a:cs typeface="Courier New"/>
              </a:rPr>
              <a:t>SET </a:t>
            </a:r>
            <a:r>
              <a:rPr sz="2800" spc="-10" dirty="0">
                <a:latin typeface="Courier New"/>
                <a:cs typeface="Courier New"/>
              </a:rPr>
              <a:t> nickname='$input_nickname’,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3721" y="5080796"/>
            <a:ext cx="525526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90"/>
              </a:lnSpc>
            </a:pPr>
            <a:r>
              <a:rPr sz="1800" spc="-5" dirty="0">
                <a:latin typeface="Arial MT"/>
                <a:cs typeface="Arial MT"/>
              </a:rPr>
              <a:t>NickName: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’,salary=‘100000000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12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5621" y="3796410"/>
            <a:ext cx="590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know 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Salary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SQL </a:t>
            </a:r>
            <a:r>
              <a:rPr sz="1800" spc="-5" dirty="0"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7686" y="4106926"/>
            <a:ext cx="3437254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salary?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105144" y="1335024"/>
            <a:ext cx="4041775" cy="402590"/>
          </a:xfrm>
          <a:custGeom>
            <a:avLst/>
            <a:gdLst/>
            <a:ahLst/>
            <a:cxnLst/>
            <a:rect l="l" t="t" r="r" b="b"/>
            <a:pathLst>
              <a:path w="4041775" h="402589">
                <a:moveTo>
                  <a:pt x="4041648" y="0"/>
                </a:moveTo>
                <a:lnTo>
                  <a:pt x="0" y="0"/>
                </a:lnTo>
                <a:lnTo>
                  <a:pt x="0" y="402336"/>
                </a:lnTo>
                <a:lnTo>
                  <a:pt x="4041648" y="402336"/>
                </a:lnTo>
                <a:lnTo>
                  <a:pt x="40416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5575" y="83032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0" dirty="0"/>
              <a:t> </a:t>
            </a:r>
            <a:r>
              <a:rPr spc="-10" dirty="0"/>
              <a:t>credential</a:t>
            </a:r>
            <a:r>
              <a:rPr spc="-35" dirty="0"/>
              <a:t> </a:t>
            </a:r>
            <a:r>
              <a:rPr spc="-15" dirty="0"/>
              <a:t>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65575" y="1257046"/>
            <a:ext cx="662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nickname='’,salary=‘100000000’,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email='$input_email’, </a:t>
            </a:r>
            <a:r>
              <a:rPr spc="-5" dirty="0"/>
              <a:t> </a:t>
            </a:r>
            <a:r>
              <a:rPr spc="-10" dirty="0"/>
              <a:t>address='$input_address’, </a:t>
            </a:r>
            <a:r>
              <a:rPr spc="-5" dirty="0"/>
              <a:t> </a:t>
            </a:r>
            <a:r>
              <a:rPr spc="-10" dirty="0"/>
              <a:t>PhoneNumber='$input_phonenumber’ </a:t>
            </a:r>
            <a:r>
              <a:rPr spc="-1670" dirty="0"/>
              <a:t> </a:t>
            </a:r>
            <a:r>
              <a:rPr spc="-10" dirty="0"/>
              <a:t>where</a:t>
            </a:r>
            <a:r>
              <a:rPr spc="-20" dirty="0"/>
              <a:t> </a:t>
            </a:r>
            <a:r>
              <a:rPr spc="-10" dirty="0"/>
              <a:t>ID=$id;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5621" y="3796410"/>
            <a:ext cx="590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know 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Salary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SQL </a:t>
            </a:r>
            <a:r>
              <a:rPr sz="1800" spc="-5" dirty="0"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7686" y="4106926"/>
            <a:ext cx="3437254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salary?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6886" y="5071109"/>
            <a:ext cx="4046220" cy="429895"/>
          </a:xfrm>
          <a:custGeom>
            <a:avLst/>
            <a:gdLst/>
            <a:ahLst/>
            <a:cxnLst/>
            <a:rect l="l" t="t" r="r" b="b"/>
            <a:pathLst>
              <a:path w="4046220" h="429895">
                <a:moveTo>
                  <a:pt x="4046220" y="0"/>
                </a:moveTo>
                <a:lnTo>
                  <a:pt x="0" y="0"/>
                </a:lnTo>
                <a:lnTo>
                  <a:pt x="0" y="429767"/>
                </a:lnTo>
                <a:lnTo>
                  <a:pt x="4046220" y="429767"/>
                </a:lnTo>
                <a:lnTo>
                  <a:pt x="404622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3539" y="2650235"/>
            <a:ext cx="2038350" cy="2152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400" spc="-5" dirty="0">
                <a:latin typeface="Courier New"/>
                <a:cs typeface="Courier New"/>
              </a:rPr>
              <a:t>’,salary=‘100000000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3721" y="5080796"/>
            <a:ext cx="525526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90"/>
              </a:lnSpc>
            </a:pPr>
            <a:r>
              <a:rPr sz="1800" spc="-5" dirty="0">
                <a:latin typeface="Arial MT"/>
                <a:cs typeface="Arial MT"/>
              </a:rPr>
              <a:t>NickName: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’,salary=‘100000000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13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105144" y="1335024"/>
            <a:ext cx="2978150" cy="402590"/>
          </a:xfrm>
          <a:custGeom>
            <a:avLst/>
            <a:gdLst/>
            <a:ahLst/>
            <a:cxnLst/>
            <a:rect l="l" t="t" r="r" b="b"/>
            <a:pathLst>
              <a:path w="2978150" h="402589">
                <a:moveTo>
                  <a:pt x="2977896" y="0"/>
                </a:moveTo>
                <a:lnTo>
                  <a:pt x="0" y="0"/>
                </a:lnTo>
                <a:lnTo>
                  <a:pt x="0" y="402336"/>
                </a:lnTo>
                <a:lnTo>
                  <a:pt x="2977896" y="402336"/>
                </a:lnTo>
                <a:lnTo>
                  <a:pt x="29778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5575" y="830325"/>
            <a:ext cx="55581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35" dirty="0"/>
              <a:t> </a:t>
            </a:r>
            <a:r>
              <a:rPr spc="-10" dirty="0"/>
              <a:t>credential</a:t>
            </a:r>
            <a:r>
              <a:rPr spc="-30" dirty="0"/>
              <a:t> </a:t>
            </a:r>
            <a:r>
              <a:rPr spc="-15" dirty="0"/>
              <a:t>SET</a:t>
            </a:r>
          </a:p>
          <a:p>
            <a:pPr marL="12700">
              <a:lnSpc>
                <a:spcPct val="100000"/>
              </a:lnSpc>
              <a:tabLst>
                <a:tab pos="5118100" algn="l"/>
              </a:tabLst>
            </a:pPr>
            <a:r>
              <a:rPr spc="-10" dirty="0"/>
              <a:t>nick</a:t>
            </a:r>
            <a:r>
              <a:rPr spc="-20" dirty="0"/>
              <a:t>n</a:t>
            </a:r>
            <a:r>
              <a:rPr spc="-10" dirty="0"/>
              <a:t>ame=</a:t>
            </a:r>
            <a:r>
              <a:rPr spc="-5" dirty="0"/>
              <a:t>‘</a:t>
            </a:r>
            <a:r>
              <a:rPr dirty="0"/>
              <a:t>	</a:t>
            </a:r>
            <a:r>
              <a:rPr spc="-5" dirty="0"/>
              <a:t>’,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14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email='$input_email’, </a:t>
            </a:r>
            <a:r>
              <a:rPr spc="-5" dirty="0"/>
              <a:t> </a:t>
            </a:r>
            <a:r>
              <a:rPr spc="-10" dirty="0"/>
              <a:t>address='$input_address’, </a:t>
            </a:r>
            <a:r>
              <a:rPr spc="-5" dirty="0"/>
              <a:t> </a:t>
            </a:r>
            <a:r>
              <a:rPr spc="-10" dirty="0"/>
              <a:t>PhoneNumber='$input_phonenumber’ </a:t>
            </a:r>
            <a:r>
              <a:rPr spc="-1670" dirty="0"/>
              <a:t> </a:t>
            </a:r>
            <a:r>
              <a:rPr spc="-10" dirty="0"/>
              <a:t>where</a:t>
            </a:r>
            <a:r>
              <a:rPr spc="-20" dirty="0"/>
              <a:t> </a:t>
            </a:r>
            <a:r>
              <a:rPr spc="-10" dirty="0"/>
              <a:t>ID=$id;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07686" y="3840226"/>
            <a:ext cx="4522470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</a:t>
            </a:r>
            <a:r>
              <a:rPr sz="2400" spc="-5" dirty="0">
                <a:latin typeface="Arial MT"/>
                <a:cs typeface="Arial MT"/>
              </a:rPr>
              <a:t> else’s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salary??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33516" y="1344548"/>
            <a:ext cx="5838825" cy="402590"/>
          </a:xfrm>
          <a:custGeom>
            <a:avLst/>
            <a:gdLst/>
            <a:ahLst/>
            <a:cxnLst/>
            <a:rect l="l" t="t" r="r" b="b"/>
            <a:pathLst>
              <a:path w="5838825" h="402589">
                <a:moveTo>
                  <a:pt x="4536935" y="0"/>
                </a:moveTo>
                <a:lnTo>
                  <a:pt x="0" y="0"/>
                </a:lnTo>
                <a:lnTo>
                  <a:pt x="0" y="402336"/>
                </a:lnTo>
                <a:lnTo>
                  <a:pt x="4536935" y="402336"/>
                </a:lnTo>
                <a:lnTo>
                  <a:pt x="4536935" y="0"/>
                </a:lnTo>
                <a:close/>
              </a:path>
              <a:path w="5838825" h="402589">
                <a:moveTo>
                  <a:pt x="5838444" y="0"/>
                </a:moveTo>
                <a:lnTo>
                  <a:pt x="5762244" y="0"/>
                </a:lnTo>
                <a:lnTo>
                  <a:pt x="5588508" y="0"/>
                </a:lnTo>
                <a:lnTo>
                  <a:pt x="5237988" y="0"/>
                </a:lnTo>
                <a:lnTo>
                  <a:pt x="4536948" y="0"/>
                </a:lnTo>
                <a:lnTo>
                  <a:pt x="4536948" y="402336"/>
                </a:lnTo>
                <a:lnTo>
                  <a:pt x="5237988" y="402336"/>
                </a:lnTo>
                <a:lnTo>
                  <a:pt x="5588508" y="402336"/>
                </a:lnTo>
                <a:lnTo>
                  <a:pt x="5762244" y="402336"/>
                </a:lnTo>
                <a:lnTo>
                  <a:pt x="5838444" y="402336"/>
                </a:lnTo>
                <a:lnTo>
                  <a:pt x="583844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9375" y="839850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0" dirty="0"/>
              <a:t> </a:t>
            </a:r>
            <a:r>
              <a:rPr spc="-10" dirty="0"/>
              <a:t>credential</a:t>
            </a:r>
            <a:r>
              <a:rPr spc="-35" dirty="0"/>
              <a:t> </a:t>
            </a:r>
            <a:r>
              <a:rPr spc="-15" dirty="0"/>
              <a:t>SET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15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1266266"/>
            <a:ext cx="8385809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nickname=‘</a:t>
            </a:r>
            <a:r>
              <a:rPr sz="2300" spc="-10" dirty="0">
                <a:latin typeface="Courier New"/>
                <a:cs typeface="Courier New"/>
              </a:rPr>
              <a:t>’,salary=‘5’</a:t>
            </a:r>
            <a:r>
              <a:rPr sz="2300" spc="-40" dirty="0">
                <a:latin typeface="Courier New"/>
                <a:cs typeface="Courier New"/>
              </a:rPr>
              <a:t> </a:t>
            </a:r>
            <a:r>
              <a:rPr sz="2300" spc="-5" dirty="0">
                <a:latin typeface="Courier New"/>
                <a:cs typeface="Courier New"/>
              </a:rPr>
              <a:t>where</a:t>
            </a:r>
            <a:r>
              <a:rPr sz="2300" spc="-15" dirty="0">
                <a:latin typeface="Courier New"/>
                <a:cs typeface="Courier New"/>
              </a:rPr>
              <a:t> </a:t>
            </a:r>
            <a:r>
              <a:rPr sz="2300" spc="-5" dirty="0">
                <a:latin typeface="Courier New"/>
                <a:cs typeface="Courier New"/>
              </a:rPr>
              <a:t>name</a:t>
            </a:r>
            <a:r>
              <a:rPr sz="2300" spc="-20" dirty="0">
                <a:latin typeface="Courier New"/>
                <a:cs typeface="Courier New"/>
              </a:rPr>
              <a:t> </a:t>
            </a:r>
            <a:r>
              <a:rPr sz="2300" spc="-5" dirty="0">
                <a:latin typeface="Courier New"/>
                <a:cs typeface="Courier New"/>
              </a:rPr>
              <a:t>=‘ryan’;</a:t>
            </a:r>
            <a:r>
              <a:rPr sz="2300" spc="-5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r>
              <a:rPr sz="2300" spc="-79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A6A6A6"/>
                </a:solidFill>
                <a:latin typeface="Courier New"/>
                <a:cs typeface="Courier New"/>
              </a:rPr>
              <a:t>’</a:t>
            </a:r>
            <a:r>
              <a:rPr sz="2800" spc="-5" dirty="0">
                <a:solidFill>
                  <a:srgbClr val="A6A6A6"/>
                </a:solidFill>
                <a:latin typeface="Courier New"/>
                <a:cs typeface="Courier New"/>
              </a:rPr>
              <a:t>, </a:t>
            </a:r>
            <a:r>
              <a:rPr sz="2800" spc="-1664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6A6A6"/>
                </a:solidFill>
                <a:latin typeface="Courier New"/>
                <a:cs typeface="Courier New"/>
              </a:rPr>
              <a:t>email='$input_email’, </a:t>
            </a:r>
            <a:r>
              <a:rPr sz="2800" spc="-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6A6A6"/>
                </a:solidFill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6A6A6"/>
                </a:solidFill>
                <a:latin typeface="Courier New"/>
                <a:cs typeface="Courier New"/>
              </a:rPr>
              <a:t>PhoneNumber='$input_phonenumber’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A6A6A6"/>
                </a:solidFill>
                <a:latin typeface="Courier New"/>
                <a:cs typeface="Courier New"/>
              </a:rPr>
              <a:t>where</a:t>
            </a:r>
            <a:r>
              <a:rPr sz="2800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6A6A6"/>
                </a:solidFill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7686" y="3840226"/>
            <a:ext cx="4522470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</a:t>
            </a:r>
            <a:r>
              <a:rPr sz="2400" spc="-5" dirty="0">
                <a:latin typeface="Arial MT"/>
                <a:cs typeface="Arial MT"/>
              </a:rPr>
              <a:t> else’s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salary??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1996" y="5024373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NickNam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5415" y="4993513"/>
            <a:ext cx="604012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5" dirty="0">
                <a:latin typeface="Courier New"/>
                <a:cs typeface="Courier New"/>
              </a:rPr>
              <a:t>’,salary=‘5’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where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name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=‘ryan’;#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739763" y="1362455"/>
            <a:ext cx="1996439" cy="402590"/>
          </a:xfrm>
          <a:custGeom>
            <a:avLst/>
            <a:gdLst/>
            <a:ahLst/>
            <a:cxnLst/>
            <a:rect l="l" t="t" r="r" b="b"/>
            <a:pathLst>
              <a:path w="1996440" h="402589">
                <a:moveTo>
                  <a:pt x="1996440" y="0"/>
                </a:moveTo>
                <a:lnTo>
                  <a:pt x="1915668" y="0"/>
                </a:lnTo>
                <a:lnTo>
                  <a:pt x="0" y="0"/>
                </a:lnTo>
                <a:lnTo>
                  <a:pt x="0" y="402336"/>
                </a:lnTo>
                <a:lnTo>
                  <a:pt x="1915668" y="402336"/>
                </a:lnTo>
                <a:lnTo>
                  <a:pt x="1996440" y="402336"/>
                </a:lnTo>
                <a:lnTo>
                  <a:pt x="19964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5621" y="857758"/>
            <a:ext cx="68338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141470" algn="l"/>
              </a:tabLst>
            </a:pPr>
            <a:r>
              <a:rPr sz="2800" spc="-10" dirty="0">
                <a:latin typeface="Courier New"/>
                <a:cs typeface="Courier New"/>
              </a:rPr>
              <a:t>UPDATE</a:t>
            </a:r>
            <a:r>
              <a:rPr sz="2800" spc="166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166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SET 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nickname=‘	</a:t>
            </a:r>
            <a:r>
              <a:rPr sz="2300" spc="-5" dirty="0">
                <a:latin typeface="Courier New"/>
                <a:cs typeface="Courier New"/>
              </a:rPr>
              <a:t>’</a:t>
            </a:r>
            <a:r>
              <a:rPr sz="2800" spc="-5" dirty="0">
                <a:latin typeface="Courier New"/>
                <a:cs typeface="Courier New"/>
              </a:rPr>
              <a:t>, 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16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7686" y="3840226"/>
            <a:ext cx="501332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 </a:t>
            </a:r>
            <a:r>
              <a:rPr sz="2400" spc="-5" dirty="0">
                <a:latin typeface="Arial MT"/>
                <a:cs typeface="Arial MT"/>
              </a:rPr>
              <a:t>else’s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password??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785" y="1600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191767"/>
            <a:ext cx="3505198" cy="41589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820156" y="967993"/>
            <a:ext cx="6009640" cy="402590"/>
          </a:xfrm>
          <a:custGeom>
            <a:avLst/>
            <a:gdLst/>
            <a:ahLst/>
            <a:cxnLst/>
            <a:rect l="l" t="t" r="r" b="b"/>
            <a:pathLst>
              <a:path w="6009640" h="402590">
                <a:moveTo>
                  <a:pt x="6009119" y="0"/>
                </a:moveTo>
                <a:lnTo>
                  <a:pt x="6009119" y="0"/>
                </a:lnTo>
                <a:lnTo>
                  <a:pt x="0" y="0"/>
                </a:lnTo>
                <a:lnTo>
                  <a:pt x="0" y="402336"/>
                </a:lnTo>
                <a:lnTo>
                  <a:pt x="6009119" y="402336"/>
                </a:lnTo>
                <a:lnTo>
                  <a:pt x="600911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5" dirty="0"/>
              <a:t> </a:t>
            </a:r>
            <a:r>
              <a:rPr spc="-10" dirty="0"/>
              <a:t>credential</a:t>
            </a:r>
            <a:r>
              <a:rPr spc="-45" dirty="0"/>
              <a:t> </a:t>
            </a:r>
            <a:r>
              <a:rPr spc="-10" dirty="0"/>
              <a:t>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6975" y="890142"/>
            <a:ext cx="839660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nickname</a:t>
            </a:r>
            <a:r>
              <a:rPr sz="2400" spc="-15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’,password=</a:t>
            </a:r>
            <a:r>
              <a:rPr sz="2000" spc="-3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rees</a:t>
            </a:r>
            <a:r>
              <a:rPr sz="2000" dirty="0">
                <a:latin typeface="Courier New"/>
                <a:cs typeface="Courier New"/>
              </a:rPr>
              <a:t>e’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wh</a:t>
            </a:r>
            <a:r>
              <a:rPr sz="2000" spc="-1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r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</a:t>
            </a:r>
            <a:r>
              <a:rPr sz="2000" spc="-10" dirty="0">
                <a:latin typeface="Courier New"/>
                <a:cs typeface="Courier New"/>
              </a:rPr>
              <a:t>m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10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ryan’;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r>
              <a:rPr sz="2000" spc="-6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’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7686" y="3840226"/>
            <a:ext cx="501332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 </a:t>
            </a:r>
            <a:r>
              <a:rPr sz="2400" spc="-5" dirty="0">
                <a:latin typeface="Arial MT"/>
                <a:cs typeface="Arial MT"/>
              </a:rPr>
              <a:t>else’s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password??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4040" y="4650866"/>
            <a:ext cx="5329555" cy="288290"/>
          </a:xfrm>
          <a:custGeom>
            <a:avLst/>
            <a:gdLst/>
            <a:ahLst/>
            <a:cxnLst/>
            <a:rect l="l" t="t" r="r" b="b"/>
            <a:pathLst>
              <a:path w="5329555" h="288289">
                <a:moveTo>
                  <a:pt x="2325611" y="0"/>
                </a:moveTo>
                <a:lnTo>
                  <a:pt x="1642872" y="0"/>
                </a:lnTo>
                <a:lnTo>
                  <a:pt x="0" y="0"/>
                </a:lnTo>
                <a:lnTo>
                  <a:pt x="0" y="288036"/>
                </a:lnTo>
                <a:lnTo>
                  <a:pt x="1642872" y="288036"/>
                </a:lnTo>
                <a:lnTo>
                  <a:pt x="2325611" y="288036"/>
                </a:lnTo>
                <a:lnTo>
                  <a:pt x="2325611" y="0"/>
                </a:lnTo>
                <a:close/>
              </a:path>
              <a:path w="5329555" h="288289">
                <a:moveTo>
                  <a:pt x="5329415" y="0"/>
                </a:moveTo>
                <a:lnTo>
                  <a:pt x="5192268" y="0"/>
                </a:lnTo>
                <a:lnTo>
                  <a:pt x="4919472" y="0"/>
                </a:lnTo>
                <a:lnTo>
                  <a:pt x="4370832" y="0"/>
                </a:lnTo>
                <a:lnTo>
                  <a:pt x="2325624" y="0"/>
                </a:lnTo>
                <a:lnTo>
                  <a:pt x="2325624" y="288036"/>
                </a:lnTo>
                <a:lnTo>
                  <a:pt x="4370832" y="288036"/>
                </a:lnTo>
                <a:lnTo>
                  <a:pt x="4919472" y="288036"/>
                </a:lnTo>
                <a:lnTo>
                  <a:pt x="5192268" y="288036"/>
                </a:lnTo>
                <a:lnTo>
                  <a:pt x="5329415" y="288036"/>
                </a:lnTo>
                <a:lnTo>
                  <a:pt x="53294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65575" y="4591939"/>
            <a:ext cx="7032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NickName </a:t>
            </a:r>
            <a:r>
              <a:rPr sz="2000" spc="-10" dirty="0">
                <a:latin typeface="Courier New"/>
                <a:cs typeface="Courier New"/>
              </a:rPr>
              <a:t>=‘</a:t>
            </a:r>
            <a:r>
              <a:rPr sz="1800" spc="-10" dirty="0">
                <a:latin typeface="Courier New"/>
                <a:cs typeface="Courier New"/>
              </a:rPr>
              <a:t>’,password=‘reese’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=‘ryan’;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17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785" y="1600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191767"/>
            <a:ext cx="3505198" cy="41589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820156" y="967993"/>
            <a:ext cx="6009640" cy="402590"/>
          </a:xfrm>
          <a:custGeom>
            <a:avLst/>
            <a:gdLst/>
            <a:ahLst/>
            <a:cxnLst/>
            <a:rect l="l" t="t" r="r" b="b"/>
            <a:pathLst>
              <a:path w="6009640" h="402590">
                <a:moveTo>
                  <a:pt x="6009119" y="0"/>
                </a:moveTo>
                <a:lnTo>
                  <a:pt x="6009119" y="0"/>
                </a:lnTo>
                <a:lnTo>
                  <a:pt x="0" y="0"/>
                </a:lnTo>
                <a:lnTo>
                  <a:pt x="0" y="402336"/>
                </a:lnTo>
                <a:lnTo>
                  <a:pt x="6009119" y="402336"/>
                </a:lnTo>
                <a:lnTo>
                  <a:pt x="600911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5" dirty="0"/>
              <a:t> </a:t>
            </a:r>
            <a:r>
              <a:rPr spc="-10" dirty="0"/>
              <a:t>credential</a:t>
            </a:r>
            <a:r>
              <a:rPr spc="-45" dirty="0"/>
              <a:t> </a:t>
            </a:r>
            <a:r>
              <a:rPr spc="-10" dirty="0"/>
              <a:t>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6975" y="890142"/>
            <a:ext cx="839660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nickname</a:t>
            </a:r>
            <a:r>
              <a:rPr sz="2400" spc="-15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’,password=</a:t>
            </a:r>
            <a:r>
              <a:rPr sz="2000" spc="-3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rees</a:t>
            </a:r>
            <a:r>
              <a:rPr sz="2000" dirty="0">
                <a:latin typeface="Courier New"/>
                <a:cs typeface="Courier New"/>
              </a:rPr>
              <a:t>e’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wh</a:t>
            </a:r>
            <a:r>
              <a:rPr sz="2000" spc="-1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r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</a:t>
            </a:r>
            <a:r>
              <a:rPr sz="2000" spc="-10" dirty="0">
                <a:latin typeface="Courier New"/>
                <a:cs typeface="Courier New"/>
              </a:rPr>
              <a:t>m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10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ryan’;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r>
              <a:rPr sz="2000" spc="-6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’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7686" y="3840226"/>
            <a:ext cx="501332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 </a:t>
            </a:r>
            <a:r>
              <a:rPr sz="2400" spc="-5" dirty="0">
                <a:latin typeface="Arial MT"/>
                <a:cs typeface="Arial MT"/>
              </a:rPr>
              <a:t>else’s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password??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4040" y="4650866"/>
            <a:ext cx="5329555" cy="288290"/>
          </a:xfrm>
          <a:custGeom>
            <a:avLst/>
            <a:gdLst/>
            <a:ahLst/>
            <a:cxnLst/>
            <a:rect l="l" t="t" r="r" b="b"/>
            <a:pathLst>
              <a:path w="5329555" h="288289">
                <a:moveTo>
                  <a:pt x="2325611" y="0"/>
                </a:moveTo>
                <a:lnTo>
                  <a:pt x="1642872" y="0"/>
                </a:lnTo>
                <a:lnTo>
                  <a:pt x="0" y="0"/>
                </a:lnTo>
                <a:lnTo>
                  <a:pt x="0" y="288036"/>
                </a:lnTo>
                <a:lnTo>
                  <a:pt x="1642872" y="288036"/>
                </a:lnTo>
                <a:lnTo>
                  <a:pt x="2325611" y="288036"/>
                </a:lnTo>
                <a:lnTo>
                  <a:pt x="2325611" y="0"/>
                </a:lnTo>
                <a:close/>
              </a:path>
              <a:path w="5329555" h="288289">
                <a:moveTo>
                  <a:pt x="5329415" y="0"/>
                </a:moveTo>
                <a:lnTo>
                  <a:pt x="5192268" y="0"/>
                </a:lnTo>
                <a:lnTo>
                  <a:pt x="4919472" y="0"/>
                </a:lnTo>
                <a:lnTo>
                  <a:pt x="4370832" y="0"/>
                </a:lnTo>
                <a:lnTo>
                  <a:pt x="2325624" y="0"/>
                </a:lnTo>
                <a:lnTo>
                  <a:pt x="2325624" y="288036"/>
                </a:lnTo>
                <a:lnTo>
                  <a:pt x="4370832" y="288036"/>
                </a:lnTo>
                <a:lnTo>
                  <a:pt x="4919472" y="288036"/>
                </a:lnTo>
                <a:lnTo>
                  <a:pt x="5192268" y="288036"/>
                </a:lnTo>
                <a:lnTo>
                  <a:pt x="5329415" y="288036"/>
                </a:lnTo>
                <a:lnTo>
                  <a:pt x="53294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65575" y="4591939"/>
            <a:ext cx="7032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NickName </a:t>
            </a:r>
            <a:r>
              <a:rPr sz="2000" spc="-10" dirty="0">
                <a:latin typeface="Courier New"/>
                <a:cs typeface="Courier New"/>
              </a:rPr>
              <a:t>=‘</a:t>
            </a:r>
            <a:r>
              <a:rPr sz="1800" spc="-10" dirty="0">
                <a:latin typeface="Courier New"/>
                <a:cs typeface="Courier New"/>
              </a:rPr>
              <a:t>’,password=‘reese’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=‘ryan’;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18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6522" y="5593486"/>
            <a:ext cx="3506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does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work!!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785" y="1600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5240" y="496823"/>
            <a:ext cx="7705725" cy="713740"/>
          </a:xfrm>
          <a:custGeom>
            <a:avLst/>
            <a:gdLst/>
            <a:ahLst/>
            <a:cxnLst/>
            <a:rect l="l" t="t" r="r" b="b"/>
            <a:pathLst>
              <a:path w="7705725" h="713740">
                <a:moveTo>
                  <a:pt x="4489704" y="406908"/>
                </a:moveTo>
                <a:lnTo>
                  <a:pt x="4489704" y="406908"/>
                </a:lnTo>
                <a:lnTo>
                  <a:pt x="0" y="406908"/>
                </a:lnTo>
                <a:lnTo>
                  <a:pt x="0" y="713232"/>
                </a:lnTo>
                <a:lnTo>
                  <a:pt x="4489704" y="713232"/>
                </a:lnTo>
                <a:lnTo>
                  <a:pt x="4489704" y="406908"/>
                </a:lnTo>
                <a:close/>
              </a:path>
              <a:path w="7705725" h="713740">
                <a:moveTo>
                  <a:pt x="7705344" y="0"/>
                </a:moveTo>
                <a:lnTo>
                  <a:pt x="2068068" y="0"/>
                </a:lnTo>
                <a:lnTo>
                  <a:pt x="2068068" y="402336"/>
                </a:lnTo>
                <a:lnTo>
                  <a:pt x="7705344" y="402336"/>
                </a:lnTo>
                <a:lnTo>
                  <a:pt x="770534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3175" y="0"/>
            <a:ext cx="449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5" dirty="0"/>
              <a:t> </a:t>
            </a:r>
            <a:r>
              <a:rPr spc="-10" dirty="0"/>
              <a:t>credential</a:t>
            </a:r>
            <a:r>
              <a:rPr spc="-45" dirty="0"/>
              <a:t> </a:t>
            </a:r>
            <a:r>
              <a:rPr spc="-10" dirty="0"/>
              <a:t>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3175" y="394606"/>
            <a:ext cx="7730490" cy="20612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800" spc="-10" dirty="0">
                <a:latin typeface="Courier New"/>
                <a:cs typeface="Courier New"/>
              </a:rPr>
              <a:t>nickname</a:t>
            </a:r>
            <a:r>
              <a:rPr sz="2400" spc="-10" dirty="0">
                <a:latin typeface="Courier New"/>
                <a:cs typeface="Courier New"/>
              </a:rPr>
              <a:t>=‘</a:t>
            </a:r>
            <a:r>
              <a:rPr sz="2000" spc="-10" dirty="0">
                <a:latin typeface="Courier New"/>
                <a:cs typeface="Courier New"/>
              </a:rPr>
              <a:t>’,password=‘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Lucida Grande"/>
              </a:rPr>
              <a:t>3b646f060b0cd2f48e6de158a416fa5cc730b9fb</a:t>
            </a:r>
            <a:r>
              <a:rPr sz="2000" dirty="0">
                <a:latin typeface="Courier New"/>
                <a:cs typeface="Courier New"/>
              </a:rPr>
              <a:t>’</a:t>
            </a:r>
            <a:r>
              <a:rPr sz="2000" spc="-5" dirty="0">
                <a:latin typeface="Courier New"/>
                <a:cs typeface="Courier New"/>
              </a:rPr>
              <a:t> wher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 nam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 =</a:t>
            </a:r>
            <a:r>
              <a:rPr sz="200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ryan’;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r>
              <a:rPr sz="2000" spc="-65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’</a:t>
            </a:r>
            <a:r>
              <a:rPr sz="2000" dirty="0">
                <a:latin typeface="Courier New"/>
                <a:cs typeface="Courier New"/>
              </a:rPr>
              <a:t>,</a:t>
            </a:r>
          </a:p>
          <a:p>
            <a:pPr marL="12700" marR="2391410">
              <a:lnSpc>
                <a:spcPts val="3360"/>
              </a:lnSpc>
              <a:spcBef>
                <a:spcPts val="40"/>
              </a:spcBef>
            </a:pP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</a:t>
            </a:r>
            <a:r>
              <a:rPr sz="2800" spc="-15" dirty="0">
                <a:latin typeface="Courier New"/>
                <a:cs typeface="Courier New"/>
              </a:rPr>
              <a:t>d</a:t>
            </a:r>
            <a:r>
              <a:rPr sz="2800" spc="-10" dirty="0">
                <a:latin typeface="Courier New"/>
                <a:cs typeface="Courier New"/>
              </a:rPr>
              <a:t>r</a:t>
            </a:r>
            <a:r>
              <a:rPr sz="2800" spc="-20" dirty="0">
                <a:latin typeface="Courier New"/>
                <a:cs typeface="Courier New"/>
              </a:rPr>
              <a:t>e</a:t>
            </a:r>
            <a:r>
              <a:rPr sz="2800" spc="-10" dirty="0">
                <a:latin typeface="Courier New"/>
                <a:cs typeface="Courier New"/>
              </a:rPr>
              <a:t>s</a:t>
            </a:r>
            <a:r>
              <a:rPr sz="2800" spc="-20" dirty="0">
                <a:latin typeface="Courier New"/>
                <a:cs typeface="Courier New"/>
              </a:rPr>
              <a:t>s</a:t>
            </a:r>
            <a:r>
              <a:rPr sz="2800" spc="-10" dirty="0">
                <a:latin typeface="Courier New"/>
                <a:cs typeface="Courier New"/>
              </a:rPr>
              <a:t>='</a:t>
            </a:r>
            <a:r>
              <a:rPr sz="2800" spc="-15" dirty="0">
                <a:latin typeface="Courier New"/>
                <a:cs typeface="Courier New"/>
              </a:rPr>
              <a:t>$</a:t>
            </a:r>
            <a:r>
              <a:rPr sz="2800" spc="-10" dirty="0">
                <a:latin typeface="Courier New"/>
                <a:cs typeface="Courier New"/>
              </a:rPr>
              <a:t>i</a:t>
            </a:r>
            <a:r>
              <a:rPr sz="2800" spc="-20" dirty="0">
                <a:latin typeface="Courier New"/>
                <a:cs typeface="Courier New"/>
              </a:rPr>
              <a:t>n</a:t>
            </a:r>
            <a:r>
              <a:rPr sz="2800" spc="-10" dirty="0">
                <a:latin typeface="Courier New"/>
                <a:cs typeface="Courier New"/>
              </a:rPr>
              <a:t>p</a:t>
            </a:r>
            <a:r>
              <a:rPr sz="2800" spc="-20" dirty="0">
                <a:latin typeface="Courier New"/>
                <a:cs typeface="Courier New"/>
              </a:rPr>
              <a:t>u</a:t>
            </a:r>
            <a:r>
              <a:rPr sz="2800" spc="-10" dirty="0">
                <a:latin typeface="Courier New"/>
                <a:cs typeface="Courier New"/>
              </a:rPr>
              <a:t>t_</a:t>
            </a:r>
            <a:r>
              <a:rPr sz="2800" spc="-15" dirty="0">
                <a:latin typeface="Courier New"/>
                <a:cs typeface="Courier New"/>
              </a:rPr>
              <a:t>a</a:t>
            </a:r>
            <a:r>
              <a:rPr sz="2800" spc="-10" dirty="0">
                <a:latin typeface="Courier New"/>
                <a:cs typeface="Courier New"/>
              </a:rPr>
              <a:t>d</a:t>
            </a:r>
            <a:r>
              <a:rPr sz="2800" spc="-20" dirty="0">
                <a:latin typeface="Courier New"/>
                <a:cs typeface="Courier New"/>
              </a:rPr>
              <a:t>d</a:t>
            </a:r>
            <a:r>
              <a:rPr sz="2800" spc="-10" dirty="0">
                <a:latin typeface="Courier New"/>
                <a:cs typeface="Courier New"/>
              </a:rPr>
              <a:t>r</a:t>
            </a:r>
            <a:r>
              <a:rPr sz="2800" spc="-20" dirty="0">
                <a:latin typeface="Courier New"/>
                <a:cs typeface="Courier New"/>
              </a:rPr>
              <a:t>e</a:t>
            </a:r>
            <a:r>
              <a:rPr sz="2800" spc="-10" dirty="0">
                <a:latin typeface="Courier New"/>
                <a:cs typeface="Courier New"/>
              </a:rPr>
              <a:t>s</a:t>
            </a:r>
            <a:r>
              <a:rPr sz="2800" dirty="0">
                <a:latin typeface="Courier New"/>
                <a:cs typeface="Courier New"/>
              </a:rPr>
              <a:t>s</a:t>
            </a:r>
            <a:r>
              <a:rPr sz="2800" spc="-20" dirty="0">
                <a:latin typeface="Courier New"/>
                <a:cs typeface="Courier New"/>
              </a:rPr>
              <a:t>’,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ts val="3250"/>
              </a:lnSpc>
            </a:pPr>
            <a:r>
              <a:rPr sz="2800" spc="-10" dirty="0">
                <a:latin typeface="Courier New"/>
                <a:cs typeface="Courier New"/>
              </a:rPr>
              <a:t>PhoneNumber='$input_phonenumber’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5875" y="2503078"/>
            <a:ext cx="276733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630423"/>
            <a:ext cx="12145645" cy="2069464"/>
            <a:chOff x="0" y="2630423"/>
            <a:chExt cx="12145645" cy="206946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3"/>
              <a:ext cx="12145287" cy="20693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299830" y="3834891"/>
              <a:ext cx="745490" cy="247650"/>
            </a:xfrm>
            <a:custGeom>
              <a:avLst/>
              <a:gdLst/>
              <a:ahLst/>
              <a:cxnLst/>
              <a:rect l="l" t="t" r="r" b="b"/>
              <a:pathLst>
                <a:path w="745490" h="247650">
                  <a:moveTo>
                    <a:pt x="128143" y="0"/>
                  </a:moveTo>
                  <a:lnTo>
                    <a:pt x="20193" y="0"/>
                  </a:lnTo>
                  <a:lnTo>
                    <a:pt x="20193" y="216026"/>
                  </a:lnTo>
                  <a:lnTo>
                    <a:pt x="33147" y="216407"/>
                  </a:lnTo>
                  <a:lnTo>
                    <a:pt x="46100" y="217169"/>
                  </a:lnTo>
                  <a:lnTo>
                    <a:pt x="80264" y="222122"/>
                  </a:lnTo>
                  <a:lnTo>
                    <a:pt x="91821" y="224281"/>
                  </a:lnTo>
                  <a:lnTo>
                    <a:pt x="103250" y="225805"/>
                  </a:lnTo>
                  <a:lnTo>
                    <a:pt x="132842" y="227583"/>
                  </a:lnTo>
                  <a:lnTo>
                    <a:pt x="210947" y="233679"/>
                  </a:lnTo>
                  <a:lnTo>
                    <a:pt x="300609" y="244093"/>
                  </a:lnTo>
                  <a:lnTo>
                    <a:pt x="323215" y="246252"/>
                  </a:lnTo>
                  <a:lnTo>
                    <a:pt x="345948" y="247395"/>
                  </a:lnTo>
                  <a:lnTo>
                    <a:pt x="345948" y="216407"/>
                  </a:lnTo>
                  <a:lnTo>
                    <a:pt x="115189" y="216407"/>
                  </a:lnTo>
                  <a:lnTo>
                    <a:pt x="128143" y="216026"/>
                  </a:lnTo>
                  <a:lnTo>
                    <a:pt x="128143" y="0"/>
                  </a:lnTo>
                  <a:close/>
                </a:path>
                <a:path w="745490" h="247650">
                  <a:moveTo>
                    <a:pt x="421302" y="29277"/>
                  </a:moveTo>
                  <a:lnTo>
                    <a:pt x="345948" y="31368"/>
                  </a:lnTo>
                  <a:lnTo>
                    <a:pt x="345948" y="247395"/>
                  </a:lnTo>
                  <a:lnTo>
                    <a:pt x="453898" y="247395"/>
                  </a:lnTo>
                  <a:lnTo>
                    <a:pt x="453898" y="31368"/>
                  </a:lnTo>
                  <a:lnTo>
                    <a:pt x="431292" y="30225"/>
                  </a:lnTo>
                  <a:lnTo>
                    <a:pt x="421302" y="29277"/>
                  </a:lnTo>
                  <a:close/>
                </a:path>
                <a:path w="745490" h="247650">
                  <a:moveTo>
                    <a:pt x="745236" y="28828"/>
                  </a:moveTo>
                  <a:lnTo>
                    <a:pt x="438785" y="28828"/>
                  </a:lnTo>
                  <a:lnTo>
                    <a:pt x="421302" y="29277"/>
                  </a:lnTo>
                  <a:lnTo>
                    <a:pt x="431292" y="30225"/>
                  </a:lnTo>
                  <a:lnTo>
                    <a:pt x="453898" y="31368"/>
                  </a:lnTo>
                  <a:lnTo>
                    <a:pt x="453898" y="247395"/>
                  </a:lnTo>
                  <a:lnTo>
                    <a:pt x="546862" y="244855"/>
                  </a:lnTo>
                  <a:lnTo>
                    <a:pt x="745236" y="244855"/>
                  </a:lnTo>
                  <a:lnTo>
                    <a:pt x="745236" y="28828"/>
                  </a:lnTo>
                  <a:close/>
                </a:path>
                <a:path w="745490" h="247650">
                  <a:moveTo>
                    <a:pt x="20193" y="0"/>
                  </a:moveTo>
                  <a:lnTo>
                    <a:pt x="7239" y="380"/>
                  </a:lnTo>
                  <a:lnTo>
                    <a:pt x="0" y="380"/>
                  </a:lnTo>
                  <a:lnTo>
                    <a:pt x="0" y="216407"/>
                  </a:lnTo>
                  <a:lnTo>
                    <a:pt x="33147" y="216407"/>
                  </a:lnTo>
                  <a:lnTo>
                    <a:pt x="20193" y="216026"/>
                  </a:lnTo>
                  <a:lnTo>
                    <a:pt x="20193" y="0"/>
                  </a:lnTo>
                  <a:close/>
                </a:path>
                <a:path w="745490" h="247650">
                  <a:moveTo>
                    <a:pt x="128143" y="0"/>
                  </a:moveTo>
                  <a:lnTo>
                    <a:pt x="128143" y="216026"/>
                  </a:lnTo>
                  <a:lnTo>
                    <a:pt x="115189" y="216407"/>
                  </a:lnTo>
                  <a:lnTo>
                    <a:pt x="345948" y="216407"/>
                  </a:lnTo>
                  <a:lnTo>
                    <a:pt x="345948" y="31368"/>
                  </a:lnTo>
                  <a:lnTo>
                    <a:pt x="421302" y="29277"/>
                  </a:lnTo>
                  <a:lnTo>
                    <a:pt x="408559" y="28066"/>
                  </a:lnTo>
                  <a:lnTo>
                    <a:pt x="318897" y="17652"/>
                  </a:lnTo>
                  <a:lnTo>
                    <a:pt x="240792" y="11556"/>
                  </a:lnTo>
                  <a:lnTo>
                    <a:pt x="211327" y="9778"/>
                  </a:lnTo>
                  <a:lnTo>
                    <a:pt x="199771" y="8381"/>
                  </a:lnTo>
                  <a:lnTo>
                    <a:pt x="188214" y="6222"/>
                  </a:lnTo>
                  <a:lnTo>
                    <a:pt x="154050" y="1142"/>
                  </a:lnTo>
                  <a:lnTo>
                    <a:pt x="141097" y="380"/>
                  </a:lnTo>
                  <a:lnTo>
                    <a:pt x="128143" y="0"/>
                  </a:lnTo>
                  <a:close/>
                </a:path>
              </a:pathLst>
            </a:custGeom>
            <a:solidFill>
              <a:srgbClr val="FFFB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188" y="4835144"/>
            <a:ext cx="928441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insert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lang="en-US" sz="2400" spc="-5" dirty="0">
                <a:latin typeface="Arial MT"/>
                <a:cs typeface="Arial MT"/>
              </a:rPr>
              <a:t>SHA1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‘reese’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instead!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19</a:t>
            </a:fld>
            <a:endParaRPr sz="1800">
              <a:latin typeface="Arial MT"/>
              <a:cs typeface="Arial M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525FE6-BFBE-A618-ABC7-5226B0BB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92" y="5371387"/>
            <a:ext cx="5738305" cy="14760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55B1B50-D3CD-DC26-BEAE-9C5CFEE70B18}"/>
              </a:ext>
            </a:extLst>
          </p:cNvPr>
          <p:cNvSpPr txBox="1">
            <a:spLocks/>
          </p:cNvSpPr>
          <p:nvPr/>
        </p:nvSpPr>
        <p:spPr>
          <a:xfrm>
            <a:off x="685800" y="304800"/>
            <a:ext cx="11058348" cy="270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r>
              <a:rPr lang="en-US" sz="4400" dirty="0">
                <a:latin typeface="+mn-lt"/>
              </a:rPr>
              <a:t>An </a:t>
            </a:r>
            <a:r>
              <a:rPr lang="en-US" sz="4400" b="1" dirty="0">
                <a:latin typeface="+mn-lt"/>
              </a:rPr>
              <a:t>SQL Injection </a:t>
            </a:r>
            <a:r>
              <a:rPr lang="en-US" sz="4400" dirty="0">
                <a:latin typeface="+mn-lt"/>
              </a:rPr>
              <a:t>is a code injection attack where an attacker is able to manipulate and interfere with SQL queries to access information that is not supposed to be accessed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16127-41DD-ECCD-5684-676CB8AA8937}"/>
              </a:ext>
            </a:extLst>
          </p:cNvPr>
          <p:cNvSpPr txBox="1"/>
          <p:nvPr/>
        </p:nvSpPr>
        <p:spPr>
          <a:xfrm>
            <a:off x="1981200" y="3429000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Ie</a:t>
            </a:r>
            <a:r>
              <a:rPr lang="en-US" sz="2400" dirty="0"/>
              <a:t>. We can trick a server into running </a:t>
            </a:r>
            <a:r>
              <a:rPr lang="en-US" sz="2400" u="sng" dirty="0"/>
              <a:t>our</a:t>
            </a:r>
            <a:r>
              <a:rPr lang="en-US" sz="2400" dirty="0"/>
              <a:t> SQL queries</a:t>
            </a:r>
          </a:p>
        </p:txBody>
      </p:sp>
      <p:pic>
        <p:nvPicPr>
          <p:cNvPr id="14" name="Picture 2" descr="What is SQL Injection? | Explanation &amp; Protection | Avast">
            <a:extLst>
              <a:ext uri="{FF2B5EF4-FFF2-40B4-BE49-F238E27FC236}">
                <a16:creationId xmlns:a16="http://schemas.microsoft.com/office/drawing/2014/main" id="{0B4C7549-79E3-A84E-BA6F-C91C10C10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96562"/>
            <a:ext cx="4594344" cy="20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4" name="object 4"/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7999" y="1825002"/>
              <a:ext cx="6353810" cy="429895"/>
            </a:xfrm>
            <a:custGeom>
              <a:avLst/>
              <a:gdLst/>
              <a:ahLst/>
              <a:cxnLst/>
              <a:rect l="l" t="t" r="r" b="b"/>
              <a:pathLst>
                <a:path w="6353809" h="429894">
                  <a:moveTo>
                    <a:pt x="1488948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488948" y="429755"/>
                  </a:lnTo>
                  <a:lnTo>
                    <a:pt x="1488948" y="0"/>
                  </a:lnTo>
                  <a:close/>
                </a:path>
                <a:path w="6353809" h="429894">
                  <a:moveTo>
                    <a:pt x="6353556" y="0"/>
                  </a:moveTo>
                  <a:lnTo>
                    <a:pt x="4893564" y="0"/>
                  </a:lnTo>
                  <a:lnTo>
                    <a:pt x="4893564" y="429755"/>
                  </a:lnTo>
                  <a:lnTo>
                    <a:pt x="6353556" y="429755"/>
                  </a:lnTo>
                  <a:lnTo>
                    <a:pt x="63535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19870" y="1774698"/>
            <a:ext cx="45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09919" y="2765932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39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6427" y="1340358"/>
            <a:ext cx="6408420" cy="16891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35"/>
              </a:spcBef>
              <a:tabLst>
                <a:tab pos="2990215" algn="l"/>
              </a:tabLst>
            </a:pPr>
            <a:r>
              <a:rPr sz="2800" spc="-10" dirty="0">
                <a:latin typeface="Courier New"/>
                <a:cs typeface="Courier New"/>
              </a:rPr>
              <a:t>SELECT </a:t>
            </a:r>
            <a:r>
              <a:rPr sz="2800" spc="-5" dirty="0">
                <a:latin typeface="Courier New"/>
                <a:cs typeface="Courier New"/>
              </a:rPr>
              <a:t>* </a:t>
            </a:r>
            <a:r>
              <a:rPr sz="2800" spc="-10" dirty="0">
                <a:latin typeface="Courier New"/>
                <a:cs typeface="Courier New"/>
              </a:rPr>
              <a:t>FROM credential WHERE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‘	'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drop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table??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20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8953" y="3360165"/>
            <a:ext cx="151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USERNAME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9229" y="1339977"/>
            <a:ext cx="11421745" cy="973455"/>
            <a:chOff x="689229" y="1339977"/>
            <a:chExt cx="11421745" cy="973455"/>
          </a:xfrm>
        </p:grpSpPr>
        <p:sp>
          <p:nvSpPr>
            <p:cNvPr id="4" name="object 4"/>
            <p:cNvSpPr/>
            <p:nvPr/>
          </p:nvSpPr>
          <p:spPr>
            <a:xfrm>
              <a:off x="698754" y="1349502"/>
              <a:ext cx="11402695" cy="954405"/>
            </a:xfrm>
            <a:custGeom>
              <a:avLst/>
              <a:gdLst/>
              <a:ahLst/>
              <a:cxnLst/>
              <a:rect l="l" t="t" r="r" b="b"/>
              <a:pathLst>
                <a:path w="11402695" h="954405">
                  <a:moveTo>
                    <a:pt x="0" y="954024"/>
                  </a:moveTo>
                  <a:lnTo>
                    <a:pt x="11402568" y="954024"/>
                  </a:lnTo>
                  <a:lnTo>
                    <a:pt x="11402568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7999" y="1825002"/>
              <a:ext cx="8996680" cy="429895"/>
            </a:xfrm>
            <a:custGeom>
              <a:avLst/>
              <a:gdLst/>
              <a:ahLst/>
              <a:cxnLst/>
              <a:rect l="l" t="t" r="r" b="b"/>
              <a:pathLst>
                <a:path w="8996680" h="429894">
                  <a:moveTo>
                    <a:pt x="4680204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4680204" y="429755"/>
                  </a:lnTo>
                  <a:lnTo>
                    <a:pt x="4680204" y="0"/>
                  </a:lnTo>
                  <a:close/>
                </a:path>
                <a:path w="8996680" h="429894">
                  <a:moveTo>
                    <a:pt x="8996172" y="0"/>
                  </a:moveTo>
                  <a:lnTo>
                    <a:pt x="8084820" y="0"/>
                  </a:lnTo>
                  <a:lnTo>
                    <a:pt x="8084820" y="429755"/>
                  </a:lnTo>
                  <a:lnTo>
                    <a:pt x="8996172" y="429755"/>
                  </a:lnTo>
                  <a:lnTo>
                    <a:pt x="89961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75821" y="1774698"/>
            <a:ext cx="43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EBEBE"/>
                </a:solidFill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9127" y="1340358"/>
            <a:ext cx="9587230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3260"/>
              </a:lnSpc>
              <a:spcBef>
                <a:spcPts val="95"/>
              </a:spcBef>
            </a:pPr>
            <a:r>
              <a:rPr spc="-10" dirty="0"/>
              <a:t>SELECT</a:t>
            </a:r>
            <a:r>
              <a:rPr spc="-20" dirty="0"/>
              <a:t> </a:t>
            </a:r>
            <a:r>
              <a:rPr spc="-5" dirty="0"/>
              <a:t>*</a:t>
            </a:r>
            <a:r>
              <a:rPr spc="-20" dirty="0"/>
              <a:t> </a:t>
            </a:r>
            <a:r>
              <a:rPr spc="-10" dirty="0"/>
              <a:t>FROM</a:t>
            </a:r>
            <a:r>
              <a:rPr spc="-30" dirty="0"/>
              <a:t> </a:t>
            </a:r>
            <a:r>
              <a:rPr spc="-10" dirty="0"/>
              <a:t>credential</a:t>
            </a:r>
            <a:r>
              <a:rPr spc="-30" dirty="0"/>
              <a:t> </a:t>
            </a:r>
            <a:r>
              <a:rPr spc="-10" dirty="0"/>
              <a:t>WHERE</a:t>
            </a:r>
          </a:p>
          <a:p>
            <a:pPr>
              <a:lnSpc>
                <a:spcPts val="3260"/>
              </a:lnSpc>
            </a:pPr>
            <a:r>
              <a:rPr sz="4200" spc="-15" baseline="-4960" dirty="0"/>
              <a:t>name</a:t>
            </a:r>
            <a:r>
              <a:rPr sz="4200" spc="-7" baseline="-4960" dirty="0"/>
              <a:t>=</a:t>
            </a:r>
            <a:r>
              <a:rPr sz="4200" spc="-22" baseline="-4960" dirty="0"/>
              <a:t> </a:t>
            </a:r>
            <a:r>
              <a:rPr sz="4200" spc="-120" baseline="-4960" dirty="0"/>
              <a:t>‘</a:t>
            </a:r>
            <a:r>
              <a:rPr sz="2400" spc="-5" dirty="0"/>
              <a:t>';DRO</a:t>
            </a:r>
            <a:r>
              <a:rPr sz="2400" dirty="0"/>
              <a:t>P</a:t>
            </a:r>
            <a:r>
              <a:rPr sz="2400" spc="-15" dirty="0"/>
              <a:t> T</a:t>
            </a:r>
            <a:r>
              <a:rPr sz="2400" spc="-5" dirty="0"/>
              <a:t>ABL</a:t>
            </a:r>
            <a:r>
              <a:rPr sz="2400" dirty="0"/>
              <a:t>E</a:t>
            </a:r>
            <a:r>
              <a:rPr sz="2400" spc="-5" dirty="0"/>
              <a:t> c</a:t>
            </a:r>
            <a:r>
              <a:rPr sz="2400" spc="-15" dirty="0"/>
              <a:t>re</a:t>
            </a:r>
            <a:r>
              <a:rPr sz="2400" spc="-5" dirty="0"/>
              <a:t>dentia</a:t>
            </a:r>
            <a:r>
              <a:rPr sz="2400" spc="-15" dirty="0"/>
              <a:t>l</a:t>
            </a:r>
            <a:r>
              <a:rPr sz="2400" spc="-10" dirty="0"/>
              <a:t>;</a:t>
            </a:r>
            <a:r>
              <a:rPr sz="2400" dirty="0">
                <a:solidFill>
                  <a:srgbClr val="BEBEBE"/>
                </a:solidFill>
              </a:rPr>
              <a:t>#</a:t>
            </a:r>
            <a:r>
              <a:rPr sz="2400" spc="-455" dirty="0">
                <a:solidFill>
                  <a:srgbClr val="BEBEBE"/>
                </a:solidFill>
              </a:rPr>
              <a:t> </a:t>
            </a:r>
            <a:r>
              <a:rPr sz="4200" spc="-7" baseline="-4960" dirty="0">
                <a:solidFill>
                  <a:srgbClr val="BEBEBE"/>
                </a:solidFill>
              </a:rPr>
              <a:t>' </a:t>
            </a:r>
            <a:r>
              <a:rPr sz="4200" spc="-15" baseline="-4960" dirty="0">
                <a:solidFill>
                  <a:srgbClr val="BEBEBE"/>
                </a:solidFill>
              </a:rPr>
              <a:t>a</a:t>
            </a:r>
            <a:r>
              <a:rPr sz="4200" spc="-30" baseline="-4960" dirty="0">
                <a:solidFill>
                  <a:srgbClr val="BEBEBE"/>
                </a:solidFill>
              </a:rPr>
              <a:t>n</a:t>
            </a:r>
            <a:r>
              <a:rPr sz="4200" spc="-7" baseline="-4960" dirty="0">
                <a:solidFill>
                  <a:srgbClr val="BEBEBE"/>
                </a:solidFill>
              </a:rPr>
              <a:t>d </a:t>
            </a:r>
            <a:r>
              <a:rPr sz="4200" spc="-15" baseline="-4960" dirty="0">
                <a:solidFill>
                  <a:srgbClr val="BEBEBE"/>
                </a:solidFill>
              </a:rPr>
              <a:t>pa</a:t>
            </a:r>
            <a:r>
              <a:rPr sz="4200" spc="-30" baseline="-4960" dirty="0">
                <a:solidFill>
                  <a:srgbClr val="BEBEBE"/>
                </a:solidFill>
              </a:rPr>
              <a:t>s</a:t>
            </a:r>
            <a:r>
              <a:rPr sz="4200" spc="-15" baseline="-4960" dirty="0">
                <a:solidFill>
                  <a:srgbClr val="BEBEBE"/>
                </a:solidFill>
              </a:rPr>
              <a:t>swo</a:t>
            </a:r>
            <a:r>
              <a:rPr sz="4200" spc="-30" baseline="-4960" dirty="0">
                <a:solidFill>
                  <a:srgbClr val="BEBEBE"/>
                </a:solidFill>
              </a:rPr>
              <a:t>r</a:t>
            </a:r>
            <a:r>
              <a:rPr sz="4200" spc="-15" baseline="-4960" dirty="0">
                <a:solidFill>
                  <a:srgbClr val="BEBEBE"/>
                </a:solidFill>
              </a:rPr>
              <a:t>d=‘</a:t>
            </a:r>
            <a:endParaRPr sz="4200" baseline="-4960"/>
          </a:p>
        </p:txBody>
      </p:sp>
      <p:sp>
        <p:nvSpPr>
          <p:cNvPr id="8" name="object 8"/>
          <p:cNvSpPr/>
          <p:nvPr/>
        </p:nvSpPr>
        <p:spPr>
          <a:xfrm>
            <a:off x="6209919" y="2765932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39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6427" y="2729610"/>
            <a:ext cx="570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drop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table??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21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8953" y="3360165"/>
            <a:ext cx="151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USERNAME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1770" y="3331209"/>
            <a:ext cx="6121400" cy="4927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4"/>
              </a:lnSpc>
            </a:pPr>
            <a:r>
              <a:rPr sz="3200" spc="-5" dirty="0">
                <a:latin typeface="Courier New"/>
                <a:cs typeface="Courier New"/>
              </a:rPr>
              <a:t>';DROP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TABLE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credential;</a:t>
            </a:r>
            <a:r>
              <a:rPr sz="3200" dirty="0">
                <a:solidFill>
                  <a:srgbClr val="BEBEBE"/>
                </a:solidFill>
                <a:latin typeface="Courier New"/>
                <a:cs typeface="Courier New"/>
              </a:rPr>
              <a:t>#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9229" y="1339977"/>
            <a:ext cx="11421745" cy="973455"/>
            <a:chOff x="689229" y="1339977"/>
            <a:chExt cx="11421745" cy="973455"/>
          </a:xfrm>
        </p:grpSpPr>
        <p:sp>
          <p:nvSpPr>
            <p:cNvPr id="4" name="object 4"/>
            <p:cNvSpPr/>
            <p:nvPr/>
          </p:nvSpPr>
          <p:spPr>
            <a:xfrm>
              <a:off x="698754" y="1349502"/>
              <a:ext cx="11402695" cy="954405"/>
            </a:xfrm>
            <a:custGeom>
              <a:avLst/>
              <a:gdLst/>
              <a:ahLst/>
              <a:cxnLst/>
              <a:rect l="l" t="t" r="r" b="b"/>
              <a:pathLst>
                <a:path w="11402695" h="954405">
                  <a:moveTo>
                    <a:pt x="0" y="954024"/>
                  </a:moveTo>
                  <a:lnTo>
                    <a:pt x="11402568" y="954024"/>
                  </a:lnTo>
                  <a:lnTo>
                    <a:pt x="11402568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7999" y="1825002"/>
              <a:ext cx="8996680" cy="429895"/>
            </a:xfrm>
            <a:custGeom>
              <a:avLst/>
              <a:gdLst/>
              <a:ahLst/>
              <a:cxnLst/>
              <a:rect l="l" t="t" r="r" b="b"/>
              <a:pathLst>
                <a:path w="8996680" h="429894">
                  <a:moveTo>
                    <a:pt x="4680204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4680204" y="429755"/>
                  </a:lnTo>
                  <a:lnTo>
                    <a:pt x="4680204" y="0"/>
                  </a:lnTo>
                  <a:close/>
                </a:path>
                <a:path w="8996680" h="429894">
                  <a:moveTo>
                    <a:pt x="8996172" y="0"/>
                  </a:moveTo>
                  <a:lnTo>
                    <a:pt x="8084820" y="0"/>
                  </a:lnTo>
                  <a:lnTo>
                    <a:pt x="8084820" y="429755"/>
                  </a:lnTo>
                  <a:lnTo>
                    <a:pt x="8996172" y="429755"/>
                  </a:lnTo>
                  <a:lnTo>
                    <a:pt x="89961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75821" y="1774698"/>
            <a:ext cx="43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EBEBE"/>
                </a:solidFill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9127" y="1340358"/>
            <a:ext cx="9587230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3260"/>
              </a:lnSpc>
              <a:spcBef>
                <a:spcPts val="95"/>
              </a:spcBef>
            </a:pPr>
            <a:r>
              <a:rPr spc="-10" dirty="0"/>
              <a:t>SELECT</a:t>
            </a:r>
            <a:r>
              <a:rPr spc="-20" dirty="0"/>
              <a:t> </a:t>
            </a:r>
            <a:r>
              <a:rPr spc="-5" dirty="0"/>
              <a:t>*</a:t>
            </a:r>
            <a:r>
              <a:rPr spc="-20" dirty="0"/>
              <a:t> </a:t>
            </a:r>
            <a:r>
              <a:rPr spc="-10" dirty="0"/>
              <a:t>FROM</a:t>
            </a:r>
            <a:r>
              <a:rPr spc="-30" dirty="0"/>
              <a:t> </a:t>
            </a:r>
            <a:r>
              <a:rPr spc="-10" dirty="0"/>
              <a:t>credential</a:t>
            </a:r>
            <a:r>
              <a:rPr spc="-30" dirty="0"/>
              <a:t> </a:t>
            </a:r>
            <a:r>
              <a:rPr spc="-10" dirty="0"/>
              <a:t>WHERE</a:t>
            </a:r>
          </a:p>
          <a:p>
            <a:pPr>
              <a:lnSpc>
                <a:spcPts val="3260"/>
              </a:lnSpc>
            </a:pPr>
            <a:r>
              <a:rPr sz="4200" spc="-15" baseline="-4960" dirty="0"/>
              <a:t>name</a:t>
            </a:r>
            <a:r>
              <a:rPr sz="4200" spc="-7" baseline="-4960" dirty="0"/>
              <a:t>=</a:t>
            </a:r>
            <a:r>
              <a:rPr sz="4200" spc="-22" baseline="-4960" dirty="0"/>
              <a:t> </a:t>
            </a:r>
            <a:r>
              <a:rPr sz="4200" spc="-120" baseline="-4960" dirty="0"/>
              <a:t>‘</a:t>
            </a:r>
            <a:r>
              <a:rPr sz="2400" spc="-5" dirty="0"/>
              <a:t>';DRO</a:t>
            </a:r>
            <a:r>
              <a:rPr sz="2400" dirty="0"/>
              <a:t>P</a:t>
            </a:r>
            <a:r>
              <a:rPr sz="2400" spc="-15" dirty="0"/>
              <a:t> T</a:t>
            </a:r>
            <a:r>
              <a:rPr sz="2400" spc="-5" dirty="0"/>
              <a:t>ABL</a:t>
            </a:r>
            <a:r>
              <a:rPr sz="2400" dirty="0"/>
              <a:t>E</a:t>
            </a:r>
            <a:r>
              <a:rPr sz="2400" spc="-5" dirty="0"/>
              <a:t> c</a:t>
            </a:r>
            <a:r>
              <a:rPr sz="2400" spc="-15" dirty="0"/>
              <a:t>re</a:t>
            </a:r>
            <a:r>
              <a:rPr sz="2400" spc="-5" dirty="0"/>
              <a:t>dentia</a:t>
            </a:r>
            <a:r>
              <a:rPr sz="2400" spc="-15" dirty="0"/>
              <a:t>l</a:t>
            </a:r>
            <a:r>
              <a:rPr sz="2400" spc="-10" dirty="0"/>
              <a:t>;</a:t>
            </a:r>
            <a:r>
              <a:rPr sz="2400" dirty="0">
                <a:solidFill>
                  <a:srgbClr val="BEBEBE"/>
                </a:solidFill>
              </a:rPr>
              <a:t>#</a:t>
            </a:r>
            <a:r>
              <a:rPr sz="2400" spc="-455" dirty="0">
                <a:solidFill>
                  <a:srgbClr val="BEBEBE"/>
                </a:solidFill>
              </a:rPr>
              <a:t> </a:t>
            </a:r>
            <a:r>
              <a:rPr sz="4200" spc="-7" baseline="-4960" dirty="0">
                <a:solidFill>
                  <a:srgbClr val="BEBEBE"/>
                </a:solidFill>
              </a:rPr>
              <a:t>' </a:t>
            </a:r>
            <a:r>
              <a:rPr sz="4200" spc="-15" baseline="-4960" dirty="0">
                <a:solidFill>
                  <a:srgbClr val="BEBEBE"/>
                </a:solidFill>
              </a:rPr>
              <a:t>a</a:t>
            </a:r>
            <a:r>
              <a:rPr sz="4200" spc="-30" baseline="-4960" dirty="0">
                <a:solidFill>
                  <a:srgbClr val="BEBEBE"/>
                </a:solidFill>
              </a:rPr>
              <a:t>n</a:t>
            </a:r>
            <a:r>
              <a:rPr sz="4200" spc="-7" baseline="-4960" dirty="0">
                <a:solidFill>
                  <a:srgbClr val="BEBEBE"/>
                </a:solidFill>
              </a:rPr>
              <a:t>d </a:t>
            </a:r>
            <a:r>
              <a:rPr sz="4200" spc="-15" baseline="-4960" dirty="0">
                <a:solidFill>
                  <a:srgbClr val="BEBEBE"/>
                </a:solidFill>
              </a:rPr>
              <a:t>pa</a:t>
            </a:r>
            <a:r>
              <a:rPr sz="4200" spc="-30" baseline="-4960" dirty="0">
                <a:solidFill>
                  <a:srgbClr val="BEBEBE"/>
                </a:solidFill>
              </a:rPr>
              <a:t>s</a:t>
            </a:r>
            <a:r>
              <a:rPr sz="4200" spc="-15" baseline="-4960" dirty="0">
                <a:solidFill>
                  <a:srgbClr val="BEBEBE"/>
                </a:solidFill>
              </a:rPr>
              <a:t>swo</a:t>
            </a:r>
            <a:r>
              <a:rPr sz="4200" spc="-30" baseline="-4960" dirty="0">
                <a:solidFill>
                  <a:srgbClr val="BEBEBE"/>
                </a:solidFill>
              </a:rPr>
              <a:t>r</a:t>
            </a:r>
            <a:r>
              <a:rPr sz="4200" spc="-15" baseline="-4960" dirty="0">
                <a:solidFill>
                  <a:srgbClr val="BEBEBE"/>
                </a:solidFill>
              </a:rPr>
              <a:t>d=‘</a:t>
            </a:r>
            <a:endParaRPr sz="4200" baseline="-4960"/>
          </a:p>
        </p:txBody>
      </p:sp>
      <p:sp>
        <p:nvSpPr>
          <p:cNvPr id="8" name="object 8"/>
          <p:cNvSpPr/>
          <p:nvPr/>
        </p:nvSpPr>
        <p:spPr>
          <a:xfrm>
            <a:off x="6209919" y="2765932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39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6427" y="2729610"/>
            <a:ext cx="570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drop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table??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22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8953" y="3360165"/>
            <a:ext cx="151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USERNAME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1770" y="3331209"/>
            <a:ext cx="6121400" cy="4927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4"/>
              </a:lnSpc>
            </a:pPr>
            <a:r>
              <a:rPr sz="3200" spc="-5" dirty="0">
                <a:latin typeface="Courier New"/>
                <a:cs typeface="Courier New"/>
              </a:rPr>
              <a:t>';DROP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TABLE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credential;</a:t>
            </a:r>
            <a:r>
              <a:rPr sz="3200" dirty="0">
                <a:solidFill>
                  <a:srgbClr val="BEBEBE"/>
                </a:solidFill>
                <a:latin typeface="Courier New"/>
                <a:cs typeface="Courier New"/>
              </a:rPr>
              <a:t>#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4175" y="4571238"/>
            <a:ext cx="4773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wont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work!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Fortunately,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webpage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allows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SQL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executed!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23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5994" y="2804286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Arial"/>
                <a:cs typeface="Arial"/>
              </a:rPr>
              <a:t>Why</a:t>
            </a:r>
            <a:r>
              <a:rPr sz="3600" i="1" spc="-10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is </a:t>
            </a:r>
            <a:r>
              <a:rPr sz="3600" i="1" dirty="0">
                <a:latin typeface="Arial"/>
                <a:cs typeface="Arial"/>
              </a:rPr>
              <a:t>this</a:t>
            </a:r>
            <a:r>
              <a:rPr sz="3600" i="1" spc="-5" dirty="0">
                <a:latin typeface="Arial"/>
                <a:cs typeface="Arial"/>
              </a:rPr>
              <a:t> webpage</a:t>
            </a:r>
            <a:r>
              <a:rPr sz="3600" i="1" spc="-35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unsafe?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24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5994" y="2804286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Arial"/>
                <a:cs typeface="Arial"/>
              </a:rPr>
              <a:t>Why</a:t>
            </a:r>
            <a:r>
              <a:rPr sz="3600" i="1" spc="-10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is </a:t>
            </a:r>
            <a:r>
              <a:rPr sz="3600" i="1" dirty="0">
                <a:latin typeface="Arial"/>
                <a:cs typeface="Arial"/>
              </a:rPr>
              <a:t>this</a:t>
            </a:r>
            <a:r>
              <a:rPr sz="3600" i="1" spc="-5" dirty="0">
                <a:latin typeface="Arial"/>
                <a:cs typeface="Arial"/>
              </a:rPr>
              <a:t> webpage</a:t>
            </a:r>
            <a:r>
              <a:rPr sz="3600" i="1" spc="-35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unsafe?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794" y="4190746"/>
            <a:ext cx="7388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Mixing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executable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input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data!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408" y="3992619"/>
            <a:ext cx="6476421" cy="12909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0240" y="1406388"/>
            <a:ext cx="11297920" cy="41046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sz="2400" i="1" spc="-5" dirty="0">
                <a:latin typeface="Arial"/>
                <a:cs typeface="Arial"/>
              </a:rPr>
              <a:t>Filtering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and Sanitizing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input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37185" marR="3702685" indent="-287020">
              <a:lnSpc>
                <a:spcPct val="100000"/>
              </a:lnSpc>
              <a:spcBef>
                <a:spcPts val="535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Arial MT"/>
                <a:cs typeface="Arial MT"/>
              </a:rPr>
              <a:t>Before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mixing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user-provided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inspect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filter/sanitize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character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interpreted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6814820" marR="68580" lvl="1" indent="-287020">
              <a:lnSpc>
                <a:spcPct val="100000"/>
              </a:lnSpc>
              <a:spcBef>
                <a:spcPts val="1945"/>
              </a:spcBef>
              <a:buChar char="•"/>
              <a:tabLst>
                <a:tab pos="6814820" algn="l"/>
                <a:tab pos="6815455" algn="l"/>
              </a:tabLst>
            </a:pPr>
            <a:r>
              <a:rPr sz="1800" spc="-5" dirty="0">
                <a:latin typeface="Arial MT"/>
                <a:cs typeface="Arial MT"/>
              </a:rPr>
              <a:t>Most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languages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built-in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methods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</a:t>
            </a:r>
            <a:r>
              <a:rPr sz="1800" spc="-7" baseline="25462" dirty="0">
                <a:latin typeface="Arial MT"/>
                <a:cs typeface="Arial MT"/>
              </a:rPr>
              <a:t>rd</a:t>
            </a:r>
            <a:r>
              <a:rPr sz="1800" baseline="25462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party extensions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encode/escape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meaning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target language</a:t>
            </a:r>
            <a:endParaRPr sz="1800">
              <a:latin typeface="Arial MT"/>
              <a:cs typeface="Arial MT"/>
            </a:endParaRPr>
          </a:p>
          <a:p>
            <a:pPr marL="7390130" lvl="2" indent="-343535">
              <a:lnSpc>
                <a:spcPct val="100000"/>
              </a:lnSpc>
              <a:spcBef>
                <a:spcPts val="1755"/>
              </a:spcBef>
              <a:buChar char="o"/>
              <a:tabLst>
                <a:tab pos="7390765" algn="l"/>
              </a:tabLst>
            </a:pPr>
            <a:r>
              <a:rPr sz="2000" spc="-5" dirty="0">
                <a:latin typeface="Courier New"/>
                <a:cs typeface="Courier New"/>
              </a:rPr>
              <a:t>Real_escape_string</a:t>
            </a:r>
            <a:endParaRPr sz="2000">
              <a:latin typeface="Courier New"/>
              <a:cs typeface="Courier New"/>
            </a:endParaRPr>
          </a:p>
          <a:p>
            <a:pPr marL="7390130" lvl="2" indent="-343535">
              <a:lnSpc>
                <a:spcPct val="100000"/>
              </a:lnSpc>
              <a:buChar char="o"/>
              <a:tabLst>
                <a:tab pos="7390765" algn="l"/>
              </a:tabLst>
            </a:pPr>
            <a:r>
              <a:rPr sz="2000" spc="-5" dirty="0">
                <a:latin typeface="Courier New"/>
                <a:cs typeface="Courier New"/>
              </a:rPr>
              <a:t>htmLawed</a:t>
            </a:r>
            <a:endParaRPr sz="2000">
              <a:latin typeface="Courier New"/>
              <a:cs typeface="Courier New"/>
            </a:endParaRPr>
          </a:p>
          <a:p>
            <a:pPr marL="7390130" lvl="2" indent="-343535">
              <a:lnSpc>
                <a:spcPct val="100000"/>
              </a:lnSpc>
              <a:buChar char="o"/>
              <a:tabLst>
                <a:tab pos="7390765" algn="l"/>
              </a:tabLst>
            </a:pPr>
            <a:r>
              <a:rPr sz="2000" spc="-5" dirty="0">
                <a:latin typeface="Courier New"/>
                <a:cs typeface="Courier New"/>
              </a:rPr>
              <a:t>htmlspecialchars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25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330195"/>
            <a:ext cx="7459980" cy="4169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26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936243"/>
            <a:ext cx="6788784" cy="137350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i="1" spc="-5" dirty="0">
                <a:latin typeface="Arial"/>
                <a:cs typeface="Arial"/>
              </a:rPr>
              <a:t>Prepare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98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separate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channels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01123"/>
            <a:ext cx="11890375" cy="2348230"/>
            <a:chOff x="0" y="901123"/>
            <a:chExt cx="11890375" cy="2348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25" y="901123"/>
              <a:ext cx="11805509" cy="23479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79905"/>
              <a:ext cx="118126" cy="863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40485" y="2130805"/>
              <a:ext cx="1809750" cy="53975"/>
            </a:xfrm>
            <a:custGeom>
              <a:avLst/>
              <a:gdLst/>
              <a:ahLst/>
              <a:cxnLst/>
              <a:rect l="l" t="t" r="r" b="b"/>
              <a:pathLst>
                <a:path w="1809750" h="53975">
                  <a:moveTo>
                    <a:pt x="153670" y="28829"/>
                  </a:moveTo>
                  <a:lnTo>
                    <a:pt x="151892" y="25654"/>
                  </a:lnTo>
                  <a:lnTo>
                    <a:pt x="150431" y="24765"/>
                  </a:lnTo>
                  <a:lnTo>
                    <a:pt x="149377" y="24130"/>
                  </a:lnTo>
                  <a:lnTo>
                    <a:pt x="148971" y="23876"/>
                  </a:lnTo>
                  <a:lnTo>
                    <a:pt x="143002" y="20574"/>
                  </a:lnTo>
                  <a:lnTo>
                    <a:pt x="141478" y="19812"/>
                  </a:lnTo>
                  <a:lnTo>
                    <a:pt x="139827" y="19177"/>
                  </a:lnTo>
                  <a:lnTo>
                    <a:pt x="129413" y="18415"/>
                  </a:lnTo>
                  <a:lnTo>
                    <a:pt x="129921" y="18415"/>
                  </a:lnTo>
                  <a:lnTo>
                    <a:pt x="121285" y="17399"/>
                  </a:lnTo>
                  <a:lnTo>
                    <a:pt x="121920" y="17399"/>
                  </a:lnTo>
                  <a:lnTo>
                    <a:pt x="114757" y="16129"/>
                  </a:lnTo>
                  <a:lnTo>
                    <a:pt x="114046" y="16002"/>
                  </a:lnTo>
                  <a:lnTo>
                    <a:pt x="114554" y="16129"/>
                  </a:lnTo>
                  <a:lnTo>
                    <a:pt x="107124" y="14478"/>
                  </a:lnTo>
                  <a:lnTo>
                    <a:pt x="106870" y="14439"/>
                  </a:lnTo>
                  <a:lnTo>
                    <a:pt x="106705" y="14389"/>
                  </a:lnTo>
                  <a:lnTo>
                    <a:pt x="106553" y="14351"/>
                  </a:lnTo>
                  <a:lnTo>
                    <a:pt x="99187" y="12319"/>
                  </a:lnTo>
                  <a:lnTo>
                    <a:pt x="98425" y="12065"/>
                  </a:lnTo>
                  <a:lnTo>
                    <a:pt x="89789" y="10287"/>
                  </a:lnTo>
                  <a:lnTo>
                    <a:pt x="87757" y="10033"/>
                  </a:lnTo>
                  <a:lnTo>
                    <a:pt x="80556" y="9779"/>
                  </a:lnTo>
                  <a:lnTo>
                    <a:pt x="76962" y="9652"/>
                  </a:lnTo>
                  <a:lnTo>
                    <a:pt x="77343" y="9779"/>
                  </a:lnTo>
                  <a:lnTo>
                    <a:pt x="66548" y="9017"/>
                  </a:lnTo>
                  <a:lnTo>
                    <a:pt x="66929" y="9017"/>
                  </a:lnTo>
                  <a:lnTo>
                    <a:pt x="57480" y="8128"/>
                  </a:lnTo>
                  <a:lnTo>
                    <a:pt x="56565" y="8051"/>
                  </a:lnTo>
                  <a:lnTo>
                    <a:pt x="56349" y="8001"/>
                  </a:lnTo>
                  <a:lnTo>
                    <a:pt x="48323" y="6477"/>
                  </a:lnTo>
                  <a:lnTo>
                    <a:pt x="46990" y="6223"/>
                  </a:lnTo>
                  <a:lnTo>
                    <a:pt x="47752" y="6477"/>
                  </a:lnTo>
                  <a:lnTo>
                    <a:pt x="39789" y="4572"/>
                  </a:lnTo>
                  <a:lnTo>
                    <a:pt x="39636" y="4546"/>
                  </a:lnTo>
                  <a:lnTo>
                    <a:pt x="38989" y="4318"/>
                  </a:lnTo>
                  <a:lnTo>
                    <a:pt x="33274" y="2413"/>
                  </a:lnTo>
                  <a:lnTo>
                    <a:pt x="33020" y="2286"/>
                  </a:lnTo>
                  <a:lnTo>
                    <a:pt x="27305" y="508"/>
                  </a:lnTo>
                  <a:lnTo>
                    <a:pt x="23622" y="0"/>
                  </a:lnTo>
                  <a:lnTo>
                    <a:pt x="5588" y="0"/>
                  </a:lnTo>
                  <a:lnTo>
                    <a:pt x="0" y="5461"/>
                  </a:lnTo>
                  <a:lnTo>
                    <a:pt x="0" y="19177"/>
                  </a:lnTo>
                  <a:lnTo>
                    <a:pt x="5588" y="24765"/>
                  </a:lnTo>
                  <a:lnTo>
                    <a:pt x="21971" y="24765"/>
                  </a:lnTo>
                  <a:lnTo>
                    <a:pt x="25654" y="25908"/>
                  </a:lnTo>
                  <a:lnTo>
                    <a:pt x="25400" y="25908"/>
                  </a:lnTo>
                  <a:lnTo>
                    <a:pt x="31877" y="28067"/>
                  </a:lnTo>
                  <a:lnTo>
                    <a:pt x="41910" y="30480"/>
                  </a:lnTo>
                  <a:lnTo>
                    <a:pt x="52705" y="32385"/>
                  </a:lnTo>
                  <a:lnTo>
                    <a:pt x="53721" y="32639"/>
                  </a:lnTo>
                  <a:lnTo>
                    <a:pt x="64516" y="33655"/>
                  </a:lnTo>
                  <a:lnTo>
                    <a:pt x="64897" y="33655"/>
                  </a:lnTo>
                  <a:lnTo>
                    <a:pt x="75692" y="34417"/>
                  </a:lnTo>
                  <a:lnTo>
                    <a:pt x="76073" y="34417"/>
                  </a:lnTo>
                  <a:lnTo>
                    <a:pt x="85902" y="34772"/>
                  </a:lnTo>
                  <a:lnTo>
                    <a:pt x="93472" y="36322"/>
                  </a:lnTo>
                  <a:lnTo>
                    <a:pt x="92710" y="36195"/>
                  </a:lnTo>
                  <a:lnTo>
                    <a:pt x="101092" y="38481"/>
                  </a:lnTo>
                  <a:lnTo>
                    <a:pt x="109093" y="40259"/>
                  </a:lnTo>
                  <a:lnTo>
                    <a:pt x="109601" y="40386"/>
                  </a:lnTo>
                  <a:lnTo>
                    <a:pt x="117475" y="41783"/>
                  </a:lnTo>
                  <a:lnTo>
                    <a:pt x="118110" y="41910"/>
                  </a:lnTo>
                  <a:lnTo>
                    <a:pt x="126746" y="42926"/>
                  </a:lnTo>
                  <a:lnTo>
                    <a:pt x="127254" y="43053"/>
                  </a:lnTo>
                  <a:lnTo>
                    <a:pt x="135890" y="43815"/>
                  </a:lnTo>
                  <a:lnTo>
                    <a:pt x="138049" y="43942"/>
                  </a:lnTo>
                  <a:lnTo>
                    <a:pt x="140081" y="43561"/>
                  </a:lnTo>
                  <a:lnTo>
                    <a:pt x="141986" y="42799"/>
                  </a:lnTo>
                  <a:lnTo>
                    <a:pt x="151257" y="38608"/>
                  </a:lnTo>
                  <a:lnTo>
                    <a:pt x="152946" y="36322"/>
                  </a:lnTo>
                  <a:lnTo>
                    <a:pt x="153416" y="35687"/>
                  </a:lnTo>
                  <a:lnTo>
                    <a:pt x="153441" y="34798"/>
                  </a:lnTo>
                  <a:lnTo>
                    <a:pt x="153454" y="34544"/>
                  </a:lnTo>
                  <a:lnTo>
                    <a:pt x="153670" y="28829"/>
                  </a:lnTo>
                  <a:close/>
                </a:path>
                <a:path w="1809750" h="53975">
                  <a:moveTo>
                    <a:pt x="1809623" y="37973"/>
                  </a:moveTo>
                  <a:lnTo>
                    <a:pt x="1807718" y="34798"/>
                  </a:lnTo>
                  <a:lnTo>
                    <a:pt x="1804543" y="33401"/>
                  </a:lnTo>
                  <a:lnTo>
                    <a:pt x="1796415" y="29591"/>
                  </a:lnTo>
                  <a:lnTo>
                    <a:pt x="1794637" y="29083"/>
                  </a:lnTo>
                  <a:lnTo>
                    <a:pt x="1783842" y="29083"/>
                  </a:lnTo>
                  <a:lnTo>
                    <a:pt x="1774952" y="28829"/>
                  </a:lnTo>
                  <a:lnTo>
                    <a:pt x="1775333" y="28829"/>
                  </a:lnTo>
                  <a:lnTo>
                    <a:pt x="1767916" y="28194"/>
                  </a:lnTo>
                  <a:lnTo>
                    <a:pt x="1766443" y="28067"/>
                  </a:lnTo>
                  <a:lnTo>
                    <a:pt x="1766951" y="28194"/>
                  </a:lnTo>
                  <a:lnTo>
                    <a:pt x="1760232" y="27305"/>
                  </a:lnTo>
                  <a:lnTo>
                    <a:pt x="1758315" y="27051"/>
                  </a:lnTo>
                  <a:lnTo>
                    <a:pt x="1759331" y="27305"/>
                  </a:lnTo>
                  <a:lnTo>
                    <a:pt x="1751622" y="25527"/>
                  </a:lnTo>
                  <a:lnTo>
                    <a:pt x="1751076" y="25400"/>
                  </a:lnTo>
                  <a:lnTo>
                    <a:pt x="1751203" y="25527"/>
                  </a:lnTo>
                  <a:lnTo>
                    <a:pt x="1744370" y="23876"/>
                  </a:lnTo>
                  <a:lnTo>
                    <a:pt x="1743329" y="23622"/>
                  </a:lnTo>
                  <a:lnTo>
                    <a:pt x="1743964" y="23876"/>
                  </a:lnTo>
                  <a:lnTo>
                    <a:pt x="1736344" y="21717"/>
                  </a:lnTo>
                  <a:lnTo>
                    <a:pt x="1735582" y="21463"/>
                  </a:lnTo>
                  <a:lnTo>
                    <a:pt x="1727327" y="19685"/>
                  </a:lnTo>
                  <a:lnTo>
                    <a:pt x="1725676" y="19431"/>
                  </a:lnTo>
                  <a:lnTo>
                    <a:pt x="1716278" y="18669"/>
                  </a:lnTo>
                  <a:lnTo>
                    <a:pt x="1715897" y="18669"/>
                  </a:lnTo>
                  <a:lnTo>
                    <a:pt x="1713014" y="18542"/>
                  </a:lnTo>
                  <a:lnTo>
                    <a:pt x="1707769" y="18313"/>
                  </a:lnTo>
                  <a:lnTo>
                    <a:pt x="1707642" y="18288"/>
                  </a:lnTo>
                  <a:lnTo>
                    <a:pt x="1701419" y="17145"/>
                  </a:lnTo>
                  <a:lnTo>
                    <a:pt x="1702181" y="17272"/>
                  </a:lnTo>
                  <a:lnTo>
                    <a:pt x="1701660" y="17145"/>
                  </a:lnTo>
                  <a:lnTo>
                    <a:pt x="1700403" y="16840"/>
                  </a:lnTo>
                  <a:lnTo>
                    <a:pt x="1700403" y="15240"/>
                  </a:lnTo>
                  <a:lnTo>
                    <a:pt x="1700009" y="14859"/>
                  </a:lnTo>
                  <a:lnTo>
                    <a:pt x="1697850" y="12700"/>
                  </a:lnTo>
                  <a:lnTo>
                    <a:pt x="1697850" y="16421"/>
                  </a:lnTo>
                  <a:lnTo>
                    <a:pt x="1697609" y="16167"/>
                  </a:lnTo>
                  <a:lnTo>
                    <a:pt x="1697850" y="16421"/>
                  </a:lnTo>
                  <a:lnTo>
                    <a:pt x="1697850" y="12700"/>
                  </a:lnTo>
                  <a:lnTo>
                    <a:pt x="1694815" y="9652"/>
                  </a:lnTo>
                  <a:lnTo>
                    <a:pt x="1681226" y="9652"/>
                  </a:lnTo>
                  <a:lnTo>
                    <a:pt x="1675638" y="15240"/>
                  </a:lnTo>
                  <a:lnTo>
                    <a:pt x="1675752" y="27051"/>
                  </a:lnTo>
                  <a:lnTo>
                    <a:pt x="1714881" y="43434"/>
                  </a:lnTo>
                  <a:lnTo>
                    <a:pt x="1714373" y="43434"/>
                  </a:lnTo>
                  <a:lnTo>
                    <a:pt x="1722983" y="44018"/>
                  </a:lnTo>
                  <a:lnTo>
                    <a:pt x="1730375" y="45720"/>
                  </a:lnTo>
                  <a:lnTo>
                    <a:pt x="1729613" y="45466"/>
                  </a:lnTo>
                  <a:lnTo>
                    <a:pt x="1737106" y="47625"/>
                  </a:lnTo>
                  <a:lnTo>
                    <a:pt x="1737868" y="47752"/>
                  </a:lnTo>
                  <a:lnTo>
                    <a:pt x="1745742" y="49657"/>
                  </a:lnTo>
                  <a:lnTo>
                    <a:pt x="1745869" y="49657"/>
                  </a:lnTo>
                  <a:lnTo>
                    <a:pt x="1754124" y="51435"/>
                  </a:lnTo>
                  <a:lnTo>
                    <a:pt x="1755267" y="51562"/>
                  </a:lnTo>
                  <a:lnTo>
                    <a:pt x="1763903" y="52705"/>
                  </a:lnTo>
                  <a:lnTo>
                    <a:pt x="1764411" y="52705"/>
                  </a:lnTo>
                  <a:lnTo>
                    <a:pt x="1773428" y="53467"/>
                  </a:lnTo>
                  <a:lnTo>
                    <a:pt x="1773936" y="53467"/>
                  </a:lnTo>
                  <a:lnTo>
                    <a:pt x="1782953" y="53848"/>
                  </a:lnTo>
                  <a:lnTo>
                    <a:pt x="1794637" y="53848"/>
                  </a:lnTo>
                  <a:lnTo>
                    <a:pt x="1796415" y="53467"/>
                  </a:lnTo>
                  <a:lnTo>
                    <a:pt x="1804543" y="49657"/>
                  </a:lnTo>
                  <a:lnTo>
                    <a:pt x="1807718" y="48133"/>
                  </a:lnTo>
                  <a:lnTo>
                    <a:pt x="1809318" y="45466"/>
                  </a:lnTo>
                  <a:lnTo>
                    <a:pt x="1809623" y="44958"/>
                  </a:lnTo>
                  <a:lnTo>
                    <a:pt x="1809623" y="44069"/>
                  </a:lnTo>
                  <a:lnTo>
                    <a:pt x="1809623" y="43815"/>
                  </a:lnTo>
                  <a:lnTo>
                    <a:pt x="1809623" y="37973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9263" y="1490979"/>
              <a:ext cx="831215" cy="233045"/>
            </a:xfrm>
            <a:custGeom>
              <a:avLst/>
              <a:gdLst/>
              <a:ahLst/>
              <a:cxnLst/>
              <a:rect l="l" t="t" r="r" b="b"/>
              <a:pathLst>
                <a:path w="831214" h="233044">
                  <a:moveTo>
                    <a:pt x="785494" y="9017"/>
                  </a:moveTo>
                  <a:lnTo>
                    <a:pt x="677544" y="9017"/>
                  </a:lnTo>
                  <a:lnTo>
                    <a:pt x="677544" y="224917"/>
                  </a:lnTo>
                  <a:lnTo>
                    <a:pt x="684022" y="225298"/>
                  </a:lnTo>
                  <a:lnTo>
                    <a:pt x="690499" y="226060"/>
                  </a:lnTo>
                  <a:lnTo>
                    <a:pt x="696594" y="227075"/>
                  </a:lnTo>
                  <a:lnTo>
                    <a:pt x="722884" y="232918"/>
                  </a:lnTo>
                  <a:lnTo>
                    <a:pt x="830834" y="232918"/>
                  </a:lnTo>
                  <a:lnTo>
                    <a:pt x="830834" y="224917"/>
                  </a:lnTo>
                  <a:lnTo>
                    <a:pt x="785494" y="224917"/>
                  </a:lnTo>
                  <a:lnTo>
                    <a:pt x="785494" y="9017"/>
                  </a:lnTo>
                  <a:close/>
                </a:path>
                <a:path w="831214" h="233044">
                  <a:moveTo>
                    <a:pt x="107950" y="0"/>
                  </a:moveTo>
                  <a:lnTo>
                    <a:pt x="0" y="0"/>
                  </a:lnTo>
                  <a:lnTo>
                    <a:pt x="0" y="216027"/>
                  </a:lnTo>
                  <a:lnTo>
                    <a:pt x="9778" y="216281"/>
                  </a:lnTo>
                  <a:lnTo>
                    <a:pt x="19050" y="217424"/>
                  </a:lnTo>
                  <a:lnTo>
                    <a:pt x="38227" y="220345"/>
                  </a:lnTo>
                  <a:lnTo>
                    <a:pt x="72009" y="224917"/>
                  </a:lnTo>
                  <a:lnTo>
                    <a:pt x="302006" y="226060"/>
                  </a:lnTo>
                  <a:lnTo>
                    <a:pt x="302006" y="10033"/>
                  </a:lnTo>
                  <a:lnTo>
                    <a:pt x="337765" y="9713"/>
                  </a:lnTo>
                  <a:lnTo>
                    <a:pt x="179959" y="9017"/>
                  </a:lnTo>
                  <a:lnTo>
                    <a:pt x="146177" y="4318"/>
                  </a:lnTo>
                  <a:lnTo>
                    <a:pt x="127127" y="1397"/>
                  </a:lnTo>
                  <a:lnTo>
                    <a:pt x="117728" y="381"/>
                  </a:lnTo>
                  <a:lnTo>
                    <a:pt x="107950" y="0"/>
                  </a:lnTo>
                  <a:close/>
                </a:path>
                <a:path w="831214" h="233044">
                  <a:moveTo>
                    <a:pt x="337765" y="9713"/>
                  </a:moveTo>
                  <a:lnTo>
                    <a:pt x="302006" y="10033"/>
                  </a:lnTo>
                  <a:lnTo>
                    <a:pt x="302006" y="226060"/>
                  </a:lnTo>
                  <a:lnTo>
                    <a:pt x="410082" y="226060"/>
                  </a:lnTo>
                  <a:lnTo>
                    <a:pt x="410082" y="10033"/>
                  </a:lnTo>
                  <a:lnTo>
                    <a:pt x="337765" y="9713"/>
                  </a:lnTo>
                  <a:close/>
                </a:path>
                <a:path w="831214" h="233044">
                  <a:moveTo>
                    <a:pt x="677544" y="9017"/>
                  </a:moveTo>
                  <a:lnTo>
                    <a:pt x="415798" y="9017"/>
                  </a:lnTo>
                  <a:lnTo>
                    <a:pt x="337765" y="9713"/>
                  </a:lnTo>
                  <a:lnTo>
                    <a:pt x="410082" y="10033"/>
                  </a:lnTo>
                  <a:lnTo>
                    <a:pt x="410082" y="226060"/>
                  </a:lnTo>
                  <a:lnTo>
                    <a:pt x="523748" y="224917"/>
                  </a:lnTo>
                  <a:lnTo>
                    <a:pt x="677544" y="224917"/>
                  </a:lnTo>
                  <a:lnTo>
                    <a:pt x="677544" y="9017"/>
                  </a:lnTo>
                  <a:close/>
                </a:path>
                <a:path w="831214" h="233044">
                  <a:moveTo>
                    <a:pt x="785494" y="9017"/>
                  </a:moveTo>
                  <a:lnTo>
                    <a:pt x="785494" y="224917"/>
                  </a:lnTo>
                  <a:lnTo>
                    <a:pt x="830834" y="224917"/>
                  </a:lnTo>
                  <a:lnTo>
                    <a:pt x="830834" y="16891"/>
                  </a:lnTo>
                  <a:lnTo>
                    <a:pt x="817880" y="13970"/>
                  </a:lnTo>
                  <a:lnTo>
                    <a:pt x="804544" y="11175"/>
                  </a:lnTo>
                  <a:lnTo>
                    <a:pt x="798449" y="10033"/>
                  </a:lnTo>
                  <a:lnTo>
                    <a:pt x="791972" y="9271"/>
                  </a:lnTo>
                  <a:lnTo>
                    <a:pt x="785494" y="9017"/>
                  </a:lnTo>
                  <a:close/>
                </a:path>
              </a:pathLst>
            </a:custGeom>
            <a:solidFill>
              <a:srgbClr val="FFFB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1982" y="2166365"/>
              <a:ext cx="1231265" cy="245110"/>
            </a:xfrm>
            <a:custGeom>
              <a:avLst/>
              <a:gdLst/>
              <a:ahLst/>
              <a:cxnLst/>
              <a:rect l="l" t="t" r="r" b="b"/>
              <a:pathLst>
                <a:path w="1231264" h="245110">
                  <a:moveTo>
                    <a:pt x="409676" y="10033"/>
                  </a:moveTo>
                  <a:lnTo>
                    <a:pt x="219595" y="19431"/>
                  </a:lnTo>
                  <a:lnTo>
                    <a:pt x="202323" y="21209"/>
                  </a:lnTo>
                  <a:lnTo>
                    <a:pt x="195122" y="22606"/>
                  </a:lnTo>
                  <a:lnTo>
                    <a:pt x="187921" y="24511"/>
                  </a:lnTo>
                  <a:lnTo>
                    <a:pt x="174599" y="27305"/>
                  </a:lnTo>
                  <a:lnTo>
                    <a:pt x="161277" y="28829"/>
                  </a:lnTo>
                  <a:lnTo>
                    <a:pt x="154444" y="29083"/>
                  </a:lnTo>
                  <a:lnTo>
                    <a:pt x="0" y="29083"/>
                  </a:lnTo>
                  <a:lnTo>
                    <a:pt x="0" y="245110"/>
                  </a:lnTo>
                  <a:lnTo>
                    <a:pt x="262445" y="245110"/>
                  </a:lnTo>
                  <a:lnTo>
                    <a:pt x="269278" y="244729"/>
                  </a:lnTo>
                  <a:lnTo>
                    <a:pt x="275767" y="244094"/>
                  </a:lnTo>
                  <a:lnTo>
                    <a:pt x="282600" y="243332"/>
                  </a:lnTo>
                  <a:lnTo>
                    <a:pt x="295922" y="240411"/>
                  </a:lnTo>
                  <a:lnTo>
                    <a:pt x="303123" y="238633"/>
                  </a:lnTo>
                  <a:lnTo>
                    <a:pt x="310324" y="237236"/>
                  </a:lnTo>
                  <a:lnTo>
                    <a:pt x="327596" y="235458"/>
                  </a:lnTo>
                  <a:lnTo>
                    <a:pt x="514159" y="226221"/>
                  </a:lnTo>
                  <a:lnTo>
                    <a:pt x="409676" y="226060"/>
                  </a:lnTo>
                  <a:lnTo>
                    <a:pt x="409676" y="10033"/>
                  </a:lnTo>
                  <a:close/>
                </a:path>
                <a:path w="1231264" h="245110">
                  <a:moveTo>
                    <a:pt x="517677" y="10033"/>
                  </a:moveTo>
                  <a:lnTo>
                    <a:pt x="517677" y="226060"/>
                  </a:lnTo>
                  <a:lnTo>
                    <a:pt x="514159" y="226221"/>
                  </a:lnTo>
                  <a:lnTo>
                    <a:pt x="656653" y="226441"/>
                  </a:lnTo>
                  <a:lnTo>
                    <a:pt x="656653" y="10413"/>
                  </a:lnTo>
                  <a:lnTo>
                    <a:pt x="660301" y="10253"/>
                  </a:lnTo>
                  <a:lnTo>
                    <a:pt x="517677" y="10033"/>
                  </a:lnTo>
                  <a:close/>
                </a:path>
                <a:path w="1231264" h="245110">
                  <a:moveTo>
                    <a:pt x="660301" y="10253"/>
                  </a:moveTo>
                  <a:lnTo>
                    <a:pt x="656653" y="10413"/>
                  </a:lnTo>
                  <a:lnTo>
                    <a:pt x="656653" y="226441"/>
                  </a:lnTo>
                  <a:lnTo>
                    <a:pt x="764603" y="226441"/>
                  </a:lnTo>
                  <a:lnTo>
                    <a:pt x="764603" y="10413"/>
                  </a:lnTo>
                  <a:lnTo>
                    <a:pt x="660301" y="10253"/>
                  </a:lnTo>
                  <a:close/>
                </a:path>
                <a:path w="1231264" h="245110">
                  <a:moveTo>
                    <a:pt x="984186" y="0"/>
                  </a:moveTo>
                  <a:lnTo>
                    <a:pt x="730821" y="381"/>
                  </a:lnTo>
                  <a:lnTo>
                    <a:pt x="703389" y="3556"/>
                  </a:lnTo>
                  <a:lnTo>
                    <a:pt x="694499" y="5334"/>
                  </a:lnTo>
                  <a:lnTo>
                    <a:pt x="673544" y="9017"/>
                  </a:lnTo>
                  <a:lnTo>
                    <a:pt x="665289" y="10033"/>
                  </a:lnTo>
                  <a:lnTo>
                    <a:pt x="660301" y="10253"/>
                  </a:lnTo>
                  <a:lnTo>
                    <a:pt x="764603" y="10413"/>
                  </a:lnTo>
                  <a:lnTo>
                    <a:pt x="764603" y="226441"/>
                  </a:lnTo>
                  <a:lnTo>
                    <a:pt x="773239" y="226060"/>
                  </a:lnTo>
                  <a:lnTo>
                    <a:pt x="781621" y="224917"/>
                  </a:lnTo>
                  <a:lnTo>
                    <a:pt x="802449" y="221361"/>
                  </a:lnTo>
                  <a:lnTo>
                    <a:pt x="811466" y="219583"/>
                  </a:lnTo>
                  <a:lnTo>
                    <a:pt x="838771" y="216281"/>
                  </a:lnTo>
                  <a:lnTo>
                    <a:pt x="984186" y="216026"/>
                  </a:lnTo>
                  <a:lnTo>
                    <a:pt x="984186" y="0"/>
                  </a:lnTo>
                  <a:close/>
                </a:path>
                <a:path w="1231264" h="245110">
                  <a:moveTo>
                    <a:pt x="517677" y="10033"/>
                  </a:moveTo>
                  <a:lnTo>
                    <a:pt x="409676" y="10033"/>
                  </a:lnTo>
                  <a:lnTo>
                    <a:pt x="409676" y="226060"/>
                  </a:lnTo>
                  <a:lnTo>
                    <a:pt x="514159" y="226221"/>
                  </a:lnTo>
                  <a:lnTo>
                    <a:pt x="517677" y="226060"/>
                  </a:lnTo>
                  <a:lnTo>
                    <a:pt x="517677" y="10033"/>
                  </a:lnTo>
                  <a:close/>
                </a:path>
                <a:path w="1231264" h="245110">
                  <a:moveTo>
                    <a:pt x="1092263" y="0"/>
                  </a:moveTo>
                  <a:lnTo>
                    <a:pt x="1092263" y="216026"/>
                  </a:lnTo>
                  <a:lnTo>
                    <a:pt x="1114869" y="216662"/>
                  </a:lnTo>
                  <a:lnTo>
                    <a:pt x="1114869" y="635"/>
                  </a:lnTo>
                  <a:lnTo>
                    <a:pt x="1222946" y="635"/>
                  </a:lnTo>
                  <a:lnTo>
                    <a:pt x="1092263" y="0"/>
                  </a:lnTo>
                  <a:close/>
                </a:path>
                <a:path w="1231264" h="245110">
                  <a:moveTo>
                    <a:pt x="1222946" y="635"/>
                  </a:moveTo>
                  <a:lnTo>
                    <a:pt x="1114869" y="635"/>
                  </a:lnTo>
                  <a:lnTo>
                    <a:pt x="1114869" y="216662"/>
                  </a:lnTo>
                  <a:lnTo>
                    <a:pt x="1222946" y="216662"/>
                  </a:lnTo>
                  <a:lnTo>
                    <a:pt x="1222946" y="635"/>
                  </a:lnTo>
                  <a:close/>
                </a:path>
                <a:path w="1231264" h="245110">
                  <a:moveTo>
                    <a:pt x="1231201" y="635"/>
                  </a:moveTo>
                  <a:lnTo>
                    <a:pt x="1222946" y="635"/>
                  </a:lnTo>
                  <a:lnTo>
                    <a:pt x="1222946" y="216662"/>
                  </a:lnTo>
                  <a:lnTo>
                    <a:pt x="1231201" y="216662"/>
                  </a:lnTo>
                  <a:lnTo>
                    <a:pt x="1231201" y="635"/>
                  </a:lnTo>
                  <a:close/>
                </a:path>
                <a:path w="1231264" h="245110">
                  <a:moveTo>
                    <a:pt x="1092263" y="0"/>
                  </a:moveTo>
                  <a:lnTo>
                    <a:pt x="984186" y="0"/>
                  </a:lnTo>
                  <a:lnTo>
                    <a:pt x="984186" y="216026"/>
                  </a:lnTo>
                  <a:lnTo>
                    <a:pt x="1002663" y="216116"/>
                  </a:lnTo>
                  <a:lnTo>
                    <a:pt x="1092263" y="216026"/>
                  </a:lnTo>
                  <a:lnTo>
                    <a:pt x="1092263" y="0"/>
                  </a:lnTo>
                  <a:close/>
                </a:path>
              </a:pathLst>
            </a:custGeom>
            <a:solidFill>
              <a:srgbClr val="00F8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340" y="3753434"/>
            <a:ext cx="68491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User</a:t>
            </a:r>
            <a:r>
              <a:rPr sz="2800" dirty="0">
                <a:latin typeface="Arial MT"/>
                <a:cs typeface="Arial MT"/>
              </a:rPr>
              <a:t> input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 </a:t>
            </a:r>
            <a:r>
              <a:rPr sz="2800" spc="-5" dirty="0">
                <a:latin typeface="Arial MT"/>
                <a:cs typeface="Arial MT"/>
              </a:rPr>
              <a:t>attached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SQL</a:t>
            </a:r>
            <a:r>
              <a:rPr sz="2800" dirty="0">
                <a:latin typeface="Arial MT"/>
                <a:cs typeface="Arial MT"/>
              </a:rPr>
              <a:t> query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27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4291329"/>
            <a:ext cx="216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1895" algn="l"/>
              </a:tabLst>
            </a:pPr>
            <a:r>
              <a:rPr sz="1800" spc="-5" dirty="0">
                <a:latin typeface="Courier New"/>
                <a:cs typeface="Courier New"/>
              </a:rPr>
              <a:t>$con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prepare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4839970"/>
            <a:ext cx="243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1800" spc="-5" dirty="0">
                <a:latin typeface="Courier New"/>
                <a:cs typeface="Courier New"/>
              </a:rPr>
              <a:t>$sql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bind_param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5388965"/>
            <a:ext cx="230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1800" spc="-5" dirty="0">
                <a:latin typeface="Courier New"/>
                <a:cs typeface="Courier New"/>
              </a:rPr>
              <a:t>$sq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execute()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5937605"/>
            <a:ext cx="2028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1800" spc="-5" dirty="0">
                <a:latin typeface="Courier New"/>
                <a:cs typeface="Courier New"/>
              </a:rPr>
              <a:t>$sq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fetch()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1794" y="4385513"/>
            <a:ext cx="3295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dirty="0">
                <a:latin typeface="Arial MT"/>
                <a:cs typeface="Arial MT"/>
              </a:rPr>
              <a:t> SQL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dirty="0">
                <a:latin typeface="Arial MT"/>
                <a:cs typeface="Arial MT"/>
              </a:rPr>
              <a:t> string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5755" y="4917694"/>
            <a:ext cx="257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1455" y="5483149"/>
            <a:ext cx="1484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Execute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2396" y="5999479"/>
            <a:ext cx="201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101600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Limitations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0" y="1796795"/>
            <a:ext cx="5287010" cy="824865"/>
          </a:xfrm>
          <a:custGeom>
            <a:avLst/>
            <a:gdLst/>
            <a:ahLst/>
            <a:cxnLst/>
            <a:rect l="l" t="t" r="r" b="b"/>
            <a:pathLst>
              <a:path w="5287009" h="824864">
                <a:moveTo>
                  <a:pt x="3899916" y="426720"/>
                </a:moveTo>
                <a:lnTo>
                  <a:pt x="0" y="426720"/>
                </a:lnTo>
                <a:lnTo>
                  <a:pt x="0" y="824484"/>
                </a:lnTo>
                <a:lnTo>
                  <a:pt x="3899916" y="824484"/>
                </a:lnTo>
                <a:lnTo>
                  <a:pt x="3899916" y="426720"/>
                </a:lnTo>
                <a:close/>
              </a:path>
              <a:path w="5287009" h="824864">
                <a:moveTo>
                  <a:pt x="5286756" y="0"/>
                </a:moveTo>
                <a:lnTo>
                  <a:pt x="3386328" y="0"/>
                </a:lnTo>
                <a:lnTo>
                  <a:pt x="3386328" y="397764"/>
                </a:lnTo>
                <a:lnTo>
                  <a:pt x="5286756" y="397764"/>
                </a:lnTo>
                <a:lnTo>
                  <a:pt x="528675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594" y="1319529"/>
            <a:ext cx="52120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If we wanted to </a:t>
            </a:r>
            <a:r>
              <a:rPr sz="2800" dirty="0">
                <a:latin typeface="Arial MT"/>
                <a:cs typeface="Arial MT"/>
              </a:rPr>
              <a:t>conduct </a:t>
            </a:r>
            <a:r>
              <a:rPr sz="2800" spc="-5" dirty="0">
                <a:latin typeface="Arial MT"/>
                <a:cs typeface="Arial MT"/>
              </a:rPr>
              <a:t>an SQL </a:t>
            </a:r>
            <a:r>
              <a:rPr sz="2800" dirty="0">
                <a:latin typeface="Arial MT"/>
                <a:cs typeface="Arial MT"/>
              </a:rPr>
              <a:t> injection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server,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things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would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know?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28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870" y="101600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Limitations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1319529"/>
            <a:ext cx="52089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If we wanted to </a:t>
            </a:r>
            <a:r>
              <a:rPr sz="2800" dirty="0">
                <a:latin typeface="Arial MT"/>
                <a:cs typeface="Arial MT"/>
              </a:rPr>
              <a:t>conduct </a:t>
            </a:r>
            <a:r>
              <a:rPr sz="2800" spc="-5" dirty="0">
                <a:latin typeface="Arial MT"/>
                <a:cs typeface="Arial MT"/>
              </a:rPr>
              <a:t>an SQL </a:t>
            </a:r>
            <a:r>
              <a:rPr sz="2800" dirty="0">
                <a:latin typeface="Arial MT"/>
                <a:cs typeface="Arial MT"/>
              </a:rPr>
              <a:t> injection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server,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things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would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know?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394" y="2917063"/>
            <a:ext cx="344805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Table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names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Table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column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dirty="0">
                <a:latin typeface="Arial MT"/>
                <a:cs typeface="Arial MT"/>
              </a:rPr>
              <a:t>Backend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Code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dirty="0">
                <a:latin typeface="Arial MT"/>
                <a:cs typeface="Arial MT"/>
              </a:rPr>
              <a:t>Type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database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9609" y="1930349"/>
            <a:ext cx="23120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It’s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likely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don’t </a:t>
            </a:r>
            <a:r>
              <a:rPr sz="2400" dirty="0">
                <a:latin typeface="Arial MT"/>
                <a:cs typeface="Arial MT"/>
              </a:rPr>
              <a:t>know </a:t>
            </a:r>
            <a:r>
              <a:rPr sz="2400" spc="-5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79129" y="4343780"/>
            <a:ext cx="169545" cy="341630"/>
          </a:xfrm>
          <a:custGeom>
            <a:avLst/>
            <a:gdLst/>
            <a:ahLst/>
            <a:cxnLst/>
            <a:rect l="l" t="t" r="r" b="b"/>
            <a:pathLst>
              <a:path w="169545" h="341629">
                <a:moveTo>
                  <a:pt x="169164" y="0"/>
                </a:moveTo>
                <a:lnTo>
                  <a:pt x="0" y="0"/>
                </a:lnTo>
                <a:lnTo>
                  <a:pt x="0" y="341376"/>
                </a:lnTo>
                <a:lnTo>
                  <a:pt x="169164" y="341376"/>
                </a:lnTo>
                <a:lnTo>
                  <a:pt x="16916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60081" y="3566921"/>
            <a:ext cx="3515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Ways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might</a:t>
            </a:r>
            <a:r>
              <a:rPr sz="2400" spc="-10" dirty="0">
                <a:latin typeface="Arial MT"/>
                <a:cs typeface="Arial MT"/>
              </a:rPr>
              <a:t> 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able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5" dirty="0">
                <a:latin typeface="Arial MT"/>
                <a:cs typeface="Arial MT"/>
              </a:rPr>
              <a:t> leak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29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0081" y="4298442"/>
            <a:ext cx="170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information?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87" y="1016253"/>
            <a:ext cx="10450830" cy="1835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04_sqli/image_www/code/unsafe_home.php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$sql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“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10" dirty="0">
                <a:latin typeface="Courier New"/>
                <a:cs typeface="Courier New"/>
              </a:rPr>
              <a:t> FROM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'</a:t>
            </a:r>
            <a:r>
              <a:rPr sz="2800" b="1" spc="-10" dirty="0">
                <a:latin typeface="Courier New"/>
                <a:cs typeface="Courier New"/>
              </a:rPr>
              <a:t>$input_uname</a:t>
            </a:r>
            <a:r>
              <a:rPr sz="2800" spc="-10" dirty="0">
                <a:latin typeface="Courier New"/>
                <a:cs typeface="Courier New"/>
              </a:rPr>
              <a:t>'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password='</a:t>
            </a:r>
            <a:r>
              <a:rPr sz="2800" b="1" spc="-10" dirty="0">
                <a:latin typeface="Courier New"/>
                <a:cs typeface="Courier New"/>
              </a:rPr>
              <a:t>$hashed_pwd</a:t>
            </a:r>
            <a:r>
              <a:rPr sz="2800" spc="-10" dirty="0">
                <a:latin typeface="Courier New"/>
                <a:cs typeface="Courier New"/>
              </a:rPr>
              <a:t>'";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0744" y="3160014"/>
            <a:ext cx="474345" cy="920115"/>
          </a:xfrm>
          <a:custGeom>
            <a:avLst/>
            <a:gdLst/>
            <a:ahLst/>
            <a:cxnLst/>
            <a:rect l="l" t="t" r="r" b="b"/>
            <a:pathLst>
              <a:path w="474344" h="920114">
                <a:moveTo>
                  <a:pt x="405959" y="93654"/>
                </a:moveTo>
                <a:lnTo>
                  <a:pt x="0" y="902588"/>
                </a:lnTo>
                <a:lnTo>
                  <a:pt x="34036" y="919734"/>
                </a:lnTo>
                <a:lnTo>
                  <a:pt x="440038" y="110714"/>
                </a:lnTo>
                <a:lnTo>
                  <a:pt x="405959" y="93654"/>
                </a:lnTo>
                <a:close/>
              </a:path>
              <a:path w="474344" h="920114">
                <a:moveTo>
                  <a:pt x="474141" y="76581"/>
                </a:moveTo>
                <a:lnTo>
                  <a:pt x="414528" y="76581"/>
                </a:lnTo>
                <a:lnTo>
                  <a:pt x="448563" y="93725"/>
                </a:lnTo>
                <a:lnTo>
                  <a:pt x="440038" y="110714"/>
                </a:lnTo>
                <a:lnTo>
                  <a:pt x="474091" y="127762"/>
                </a:lnTo>
                <a:lnTo>
                  <a:pt x="474141" y="76581"/>
                </a:lnTo>
                <a:close/>
              </a:path>
              <a:path w="474344" h="920114">
                <a:moveTo>
                  <a:pt x="414528" y="76581"/>
                </a:moveTo>
                <a:lnTo>
                  <a:pt x="405959" y="93654"/>
                </a:lnTo>
                <a:lnTo>
                  <a:pt x="440038" y="110714"/>
                </a:lnTo>
                <a:lnTo>
                  <a:pt x="448563" y="93725"/>
                </a:lnTo>
                <a:lnTo>
                  <a:pt x="414528" y="76581"/>
                </a:lnTo>
                <a:close/>
              </a:path>
              <a:path w="474344" h="920114">
                <a:moveTo>
                  <a:pt x="474218" y="0"/>
                </a:moveTo>
                <a:lnTo>
                  <a:pt x="371856" y="76581"/>
                </a:lnTo>
                <a:lnTo>
                  <a:pt x="405959" y="93654"/>
                </a:lnTo>
                <a:lnTo>
                  <a:pt x="414528" y="76581"/>
                </a:lnTo>
                <a:lnTo>
                  <a:pt x="474141" y="76581"/>
                </a:lnTo>
                <a:lnTo>
                  <a:pt x="47421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8680" y="4220971"/>
            <a:ext cx="2177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Username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webpage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94343" y="2923794"/>
            <a:ext cx="474345" cy="920115"/>
          </a:xfrm>
          <a:custGeom>
            <a:avLst/>
            <a:gdLst/>
            <a:ahLst/>
            <a:cxnLst/>
            <a:rect l="l" t="t" r="r" b="b"/>
            <a:pathLst>
              <a:path w="474345" h="920114">
                <a:moveTo>
                  <a:pt x="405959" y="93654"/>
                </a:moveTo>
                <a:lnTo>
                  <a:pt x="0" y="902588"/>
                </a:lnTo>
                <a:lnTo>
                  <a:pt x="34035" y="919733"/>
                </a:lnTo>
                <a:lnTo>
                  <a:pt x="440038" y="110714"/>
                </a:lnTo>
                <a:lnTo>
                  <a:pt x="405959" y="93654"/>
                </a:lnTo>
                <a:close/>
              </a:path>
              <a:path w="474345" h="920114">
                <a:moveTo>
                  <a:pt x="474141" y="76580"/>
                </a:moveTo>
                <a:lnTo>
                  <a:pt x="414527" y="76580"/>
                </a:lnTo>
                <a:lnTo>
                  <a:pt x="448563" y="93725"/>
                </a:lnTo>
                <a:lnTo>
                  <a:pt x="440038" y="110714"/>
                </a:lnTo>
                <a:lnTo>
                  <a:pt x="474090" y="127761"/>
                </a:lnTo>
                <a:lnTo>
                  <a:pt x="474141" y="76580"/>
                </a:lnTo>
                <a:close/>
              </a:path>
              <a:path w="474345" h="920114">
                <a:moveTo>
                  <a:pt x="414527" y="76580"/>
                </a:moveTo>
                <a:lnTo>
                  <a:pt x="405959" y="93654"/>
                </a:lnTo>
                <a:lnTo>
                  <a:pt x="440038" y="110714"/>
                </a:lnTo>
                <a:lnTo>
                  <a:pt x="448563" y="93725"/>
                </a:lnTo>
                <a:lnTo>
                  <a:pt x="414527" y="76580"/>
                </a:lnTo>
                <a:close/>
              </a:path>
              <a:path w="474345" h="920114">
                <a:moveTo>
                  <a:pt x="474217" y="0"/>
                </a:moveTo>
                <a:lnTo>
                  <a:pt x="371855" y="76580"/>
                </a:lnTo>
                <a:lnTo>
                  <a:pt x="405959" y="93654"/>
                </a:lnTo>
                <a:lnTo>
                  <a:pt x="414527" y="76580"/>
                </a:lnTo>
                <a:lnTo>
                  <a:pt x="474141" y="76580"/>
                </a:lnTo>
                <a:lnTo>
                  <a:pt x="47421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5575" y="3885057"/>
            <a:ext cx="2108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Password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webpage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35381" y="5929376"/>
            <a:ext cx="11620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89425" algn="l"/>
              </a:tabLst>
            </a:pPr>
            <a:r>
              <a:rPr sz="2200" spc="-5" dirty="0">
                <a:latin typeface="Arial MT"/>
                <a:cs typeface="Arial MT"/>
              </a:rPr>
              <a:t>Pa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swords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stored as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hashes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seedalice</a:t>
            </a:r>
            <a:r>
              <a:rPr sz="2200" spc="-6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f51d3530ceb</a:t>
            </a:r>
            <a:r>
              <a:rPr sz="2200" spc="5" dirty="0">
                <a:latin typeface="Courier New"/>
                <a:cs typeface="Courier New"/>
              </a:rPr>
              <a:t>d</a:t>
            </a:r>
            <a:r>
              <a:rPr sz="2200" spc="-5" dirty="0">
                <a:latin typeface="Courier New"/>
                <a:cs typeface="Courier New"/>
              </a:rPr>
              <a:t>2</a:t>
            </a:r>
            <a:r>
              <a:rPr sz="2200" spc="5" dirty="0">
                <a:latin typeface="Courier New"/>
                <a:cs typeface="Courier New"/>
              </a:rPr>
              <a:t>5</a:t>
            </a:r>
            <a:r>
              <a:rPr sz="2200" spc="-5" dirty="0">
                <a:latin typeface="Courier New"/>
                <a:cs typeface="Courier New"/>
              </a:rPr>
              <a:t>e9</a:t>
            </a:r>
            <a:r>
              <a:rPr sz="2200" spc="5" dirty="0">
                <a:latin typeface="Courier New"/>
                <a:cs typeface="Courier New"/>
              </a:rPr>
              <a:t>b</a:t>
            </a:r>
            <a:r>
              <a:rPr sz="2200" spc="-5" dirty="0">
                <a:latin typeface="Courier New"/>
                <a:cs typeface="Courier New"/>
              </a:rPr>
              <a:t>4</a:t>
            </a:r>
            <a:r>
              <a:rPr sz="2200" spc="5" dirty="0">
                <a:latin typeface="Courier New"/>
                <a:cs typeface="Courier New"/>
              </a:rPr>
              <a:t>b</a:t>
            </a:r>
            <a:r>
              <a:rPr sz="2200" spc="-5" dirty="0">
                <a:latin typeface="Courier New"/>
                <a:cs typeface="Courier New"/>
              </a:rPr>
              <a:t>1a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8</a:t>
            </a:r>
            <a:r>
              <a:rPr sz="2200" spc="5" dirty="0">
                <a:latin typeface="Courier New"/>
                <a:cs typeface="Courier New"/>
              </a:rPr>
              <a:t>5</a:t>
            </a:r>
            <a:r>
              <a:rPr sz="2200" spc="-5" dirty="0">
                <a:latin typeface="Courier New"/>
                <a:cs typeface="Courier New"/>
              </a:rPr>
              <a:t>1</a:t>
            </a:r>
            <a:r>
              <a:rPr sz="2200" spc="5" dirty="0">
                <a:latin typeface="Courier New"/>
                <a:cs typeface="Courier New"/>
              </a:rPr>
              <a:t>a</a:t>
            </a:r>
            <a:r>
              <a:rPr sz="2200" spc="-5" dirty="0">
                <a:latin typeface="Courier New"/>
                <a:cs typeface="Courier New"/>
              </a:rPr>
              <a:t>f9</a:t>
            </a:r>
            <a:r>
              <a:rPr sz="2200" spc="5" dirty="0">
                <a:latin typeface="Courier New"/>
                <a:cs typeface="Courier New"/>
              </a:rPr>
              <a:t>4</a:t>
            </a:r>
            <a:r>
              <a:rPr sz="2200" spc="-5" dirty="0">
                <a:latin typeface="Courier New"/>
                <a:cs typeface="Courier New"/>
              </a:rPr>
              <a:t>c</a:t>
            </a:r>
            <a:r>
              <a:rPr sz="2200" spc="5" dirty="0">
                <a:latin typeface="Courier New"/>
                <a:cs typeface="Courier New"/>
              </a:rPr>
              <a:t>7</a:t>
            </a:r>
            <a:r>
              <a:rPr sz="2200" spc="-5" dirty="0">
                <a:latin typeface="Courier New"/>
                <a:cs typeface="Courier New"/>
              </a:rPr>
              <a:t>8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6505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101600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Limitations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1000" y="6540818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30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5743143"/>
            <a:ext cx="555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https://github.com/payloadbox/sql-injection-payload-list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79" y="1473453"/>
            <a:ext cx="103117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Error-based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SQLi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in-band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Injection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technique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relies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error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messages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thrown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obtain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about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error-based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SQL</a:t>
            </a:r>
            <a:r>
              <a:rPr sz="2400" spc="-5" dirty="0">
                <a:latin typeface="Arial MT"/>
                <a:cs typeface="Arial MT"/>
              </a:rPr>
              <a:t> injection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alone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enough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attacker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enumerate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entire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623818"/>
            <a:ext cx="10762615" cy="13493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latin typeface="Arial MT"/>
                <a:cs typeface="Arial MT"/>
              </a:rPr>
              <a:t>Ex.</a:t>
            </a:r>
            <a:endParaRPr sz="1800">
              <a:latin typeface="Arial MT"/>
              <a:cs typeface="Arial MT"/>
            </a:endParaRPr>
          </a:p>
          <a:p>
            <a:pPr marL="104139">
              <a:lnSpc>
                <a:spcPct val="100000"/>
              </a:lnSpc>
              <a:spcBef>
                <a:spcPts val="175"/>
              </a:spcBef>
            </a:pP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Conversion</a:t>
            </a:r>
            <a:r>
              <a:rPr sz="1800" b="1" spc="-30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failed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when converting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the varchar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value 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‘</a:t>
            </a:r>
            <a:r>
              <a:rPr sz="1800" b="1" u="heavy" spc="-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ourier New"/>
                <a:cs typeface="Courier New"/>
              </a:rPr>
              <a:t>salary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’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to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data type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int.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13664">
              <a:lnSpc>
                <a:spcPct val="100000"/>
              </a:lnSpc>
              <a:spcBef>
                <a:spcPts val="1330"/>
              </a:spcBef>
            </a:pP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Cannot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find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column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“lkafhasflkash”</a:t>
            </a:r>
            <a:r>
              <a:rPr sz="1800" b="1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in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table</a:t>
            </a:r>
            <a:r>
              <a:rPr sz="1800" b="1" spc="-20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u="heavy" spc="-1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ourier New"/>
                <a:cs typeface="Courier New"/>
              </a:rPr>
              <a:t>employee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3250692"/>
            <a:ext cx="12204700" cy="3613150"/>
            <a:chOff x="-6350" y="3250692"/>
            <a:chExt cx="12204700" cy="3613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3250692"/>
              <a:ext cx="3657600" cy="3410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8752" y="3483864"/>
              <a:ext cx="2549652" cy="31074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8334" y="4193286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723900" y="0"/>
                  </a:moveTo>
                  <a:lnTo>
                    <a:pt x="7239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723900" y="400050"/>
                  </a:lnTo>
                  <a:lnTo>
                    <a:pt x="723900" y="533400"/>
                  </a:lnTo>
                  <a:lnTo>
                    <a:pt x="990600" y="2667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8334" y="4193286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133350"/>
                  </a:moveTo>
                  <a:lnTo>
                    <a:pt x="723900" y="133350"/>
                  </a:lnTo>
                  <a:lnTo>
                    <a:pt x="723900" y="0"/>
                  </a:lnTo>
                  <a:lnTo>
                    <a:pt x="990600" y="266700"/>
                  </a:lnTo>
                  <a:lnTo>
                    <a:pt x="723900" y="533400"/>
                  </a:lnTo>
                  <a:lnTo>
                    <a:pt x="7239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17554" y="4285994"/>
              <a:ext cx="1918970" cy="877569"/>
            </a:xfrm>
            <a:custGeom>
              <a:avLst/>
              <a:gdLst/>
              <a:ahLst/>
              <a:cxnLst/>
              <a:rect l="l" t="t" r="r" b="b"/>
              <a:pathLst>
                <a:path w="1918970" h="877570">
                  <a:moveTo>
                    <a:pt x="282299" y="876047"/>
                  </a:moveTo>
                  <a:lnTo>
                    <a:pt x="283823" y="876428"/>
                  </a:lnTo>
                  <a:lnTo>
                    <a:pt x="285728" y="876936"/>
                  </a:lnTo>
                  <a:lnTo>
                    <a:pt x="287760" y="877190"/>
                  </a:lnTo>
                  <a:lnTo>
                    <a:pt x="293602" y="877190"/>
                  </a:lnTo>
                  <a:lnTo>
                    <a:pt x="295634" y="876936"/>
                  </a:lnTo>
                  <a:lnTo>
                    <a:pt x="296110" y="876809"/>
                  </a:lnTo>
                  <a:lnTo>
                    <a:pt x="288395" y="876809"/>
                  </a:lnTo>
                  <a:lnTo>
                    <a:pt x="282299" y="876047"/>
                  </a:lnTo>
                  <a:close/>
                </a:path>
                <a:path w="1918970" h="877570">
                  <a:moveTo>
                    <a:pt x="279223" y="875694"/>
                  </a:moveTo>
                  <a:lnTo>
                    <a:pt x="280521" y="876047"/>
                  </a:lnTo>
                  <a:lnTo>
                    <a:pt x="282553" y="876555"/>
                  </a:lnTo>
                  <a:lnTo>
                    <a:pt x="284585" y="876809"/>
                  </a:lnTo>
                  <a:lnTo>
                    <a:pt x="285251" y="876809"/>
                  </a:lnTo>
                  <a:lnTo>
                    <a:pt x="282299" y="876047"/>
                  </a:lnTo>
                  <a:lnTo>
                    <a:pt x="302238" y="876047"/>
                  </a:lnTo>
                  <a:lnTo>
                    <a:pt x="302746" y="875920"/>
                  </a:lnTo>
                  <a:lnTo>
                    <a:pt x="280267" y="875920"/>
                  </a:lnTo>
                  <a:lnTo>
                    <a:pt x="279223" y="875694"/>
                  </a:lnTo>
                  <a:close/>
                </a:path>
                <a:path w="1918970" h="877570">
                  <a:moveTo>
                    <a:pt x="299063" y="876047"/>
                  </a:moveTo>
                  <a:lnTo>
                    <a:pt x="282299" y="876047"/>
                  </a:lnTo>
                  <a:lnTo>
                    <a:pt x="288395" y="876809"/>
                  </a:lnTo>
                  <a:lnTo>
                    <a:pt x="293094" y="876809"/>
                  </a:lnTo>
                  <a:lnTo>
                    <a:pt x="299063" y="876047"/>
                  </a:lnTo>
                  <a:close/>
                </a:path>
                <a:path w="1918970" h="877570">
                  <a:moveTo>
                    <a:pt x="299063" y="876047"/>
                  </a:moveTo>
                  <a:lnTo>
                    <a:pt x="293094" y="876809"/>
                  </a:lnTo>
                  <a:lnTo>
                    <a:pt x="296110" y="876809"/>
                  </a:lnTo>
                  <a:lnTo>
                    <a:pt x="299063" y="876047"/>
                  </a:lnTo>
                  <a:close/>
                </a:path>
                <a:path w="1918970" h="877570">
                  <a:moveTo>
                    <a:pt x="302238" y="876047"/>
                  </a:moveTo>
                  <a:lnTo>
                    <a:pt x="299063" y="876047"/>
                  </a:lnTo>
                  <a:lnTo>
                    <a:pt x="296110" y="876809"/>
                  </a:lnTo>
                  <a:lnTo>
                    <a:pt x="298301" y="876809"/>
                  </a:lnTo>
                  <a:lnTo>
                    <a:pt x="300333" y="876555"/>
                  </a:lnTo>
                  <a:lnTo>
                    <a:pt x="302238" y="876047"/>
                  </a:lnTo>
                  <a:close/>
                </a:path>
                <a:path w="1918970" h="877570">
                  <a:moveTo>
                    <a:pt x="303762" y="875666"/>
                  </a:moveTo>
                  <a:lnTo>
                    <a:pt x="279124" y="875666"/>
                  </a:lnTo>
                  <a:lnTo>
                    <a:pt x="280267" y="875920"/>
                  </a:lnTo>
                  <a:lnTo>
                    <a:pt x="302619" y="875920"/>
                  </a:lnTo>
                  <a:lnTo>
                    <a:pt x="303762" y="875666"/>
                  </a:lnTo>
                  <a:close/>
                </a:path>
                <a:path w="1918970" h="877570">
                  <a:moveTo>
                    <a:pt x="303592" y="875709"/>
                  </a:moveTo>
                  <a:lnTo>
                    <a:pt x="302619" y="875920"/>
                  </a:lnTo>
                  <a:lnTo>
                    <a:pt x="302746" y="875920"/>
                  </a:lnTo>
                  <a:lnTo>
                    <a:pt x="303592" y="875709"/>
                  </a:lnTo>
                  <a:close/>
                </a:path>
                <a:path w="1918970" h="877570">
                  <a:moveTo>
                    <a:pt x="308122" y="874650"/>
                  </a:moveTo>
                  <a:lnTo>
                    <a:pt x="274425" y="874650"/>
                  </a:lnTo>
                  <a:lnTo>
                    <a:pt x="275822" y="874904"/>
                  </a:lnTo>
                  <a:lnTo>
                    <a:pt x="277346" y="875285"/>
                  </a:lnTo>
                  <a:lnTo>
                    <a:pt x="279223" y="875694"/>
                  </a:lnTo>
                  <a:lnTo>
                    <a:pt x="303787" y="875666"/>
                  </a:lnTo>
                  <a:lnTo>
                    <a:pt x="305540" y="875285"/>
                  </a:lnTo>
                  <a:lnTo>
                    <a:pt x="306937" y="874904"/>
                  </a:lnTo>
                  <a:lnTo>
                    <a:pt x="308122" y="874650"/>
                  </a:lnTo>
                  <a:close/>
                </a:path>
                <a:path w="1918970" h="877570">
                  <a:moveTo>
                    <a:pt x="325638" y="867792"/>
                  </a:moveTo>
                  <a:lnTo>
                    <a:pt x="260201" y="867792"/>
                  </a:lnTo>
                  <a:lnTo>
                    <a:pt x="260836" y="868173"/>
                  </a:lnTo>
                  <a:lnTo>
                    <a:pt x="267821" y="872745"/>
                  </a:lnTo>
                  <a:lnTo>
                    <a:pt x="270742" y="873888"/>
                  </a:lnTo>
                  <a:lnTo>
                    <a:pt x="275568" y="874904"/>
                  </a:lnTo>
                  <a:lnTo>
                    <a:pt x="274425" y="874650"/>
                  </a:lnTo>
                  <a:lnTo>
                    <a:pt x="308122" y="874650"/>
                  </a:lnTo>
                  <a:lnTo>
                    <a:pt x="308715" y="874523"/>
                  </a:lnTo>
                  <a:lnTo>
                    <a:pt x="310366" y="873888"/>
                  </a:lnTo>
                  <a:lnTo>
                    <a:pt x="309477" y="873888"/>
                  </a:lnTo>
                  <a:lnTo>
                    <a:pt x="313414" y="872364"/>
                  </a:lnTo>
                  <a:lnTo>
                    <a:pt x="314407" y="872364"/>
                  </a:lnTo>
                  <a:lnTo>
                    <a:pt x="325638" y="867792"/>
                  </a:lnTo>
                  <a:close/>
                </a:path>
                <a:path w="1918970" h="877570">
                  <a:moveTo>
                    <a:pt x="313414" y="872364"/>
                  </a:moveTo>
                  <a:lnTo>
                    <a:pt x="309477" y="873888"/>
                  </a:lnTo>
                  <a:lnTo>
                    <a:pt x="311686" y="873279"/>
                  </a:lnTo>
                  <a:lnTo>
                    <a:pt x="312017" y="873126"/>
                  </a:lnTo>
                  <a:lnTo>
                    <a:pt x="313414" y="872364"/>
                  </a:lnTo>
                  <a:close/>
                </a:path>
                <a:path w="1918970" h="877570">
                  <a:moveTo>
                    <a:pt x="311686" y="873279"/>
                  </a:moveTo>
                  <a:lnTo>
                    <a:pt x="309477" y="873888"/>
                  </a:lnTo>
                  <a:lnTo>
                    <a:pt x="310366" y="873888"/>
                  </a:lnTo>
                  <a:lnTo>
                    <a:pt x="311686" y="873279"/>
                  </a:lnTo>
                  <a:close/>
                </a:path>
                <a:path w="1918970" h="877570">
                  <a:moveTo>
                    <a:pt x="314407" y="872364"/>
                  </a:moveTo>
                  <a:lnTo>
                    <a:pt x="313414" y="872364"/>
                  </a:lnTo>
                  <a:lnTo>
                    <a:pt x="312017" y="873126"/>
                  </a:lnTo>
                  <a:lnTo>
                    <a:pt x="311686" y="873279"/>
                  </a:lnTo>
                  <a:lnTo>
                    <a:pt x="313160" y="872872"/>
                  </a:lnTo>
                  <a:lnTo>
                    <a:pt x="314407" y="872364"/>
                  </a:lnTo>
                  <a:close/>
                </a:path>
                <a:path w="1918970" h="877570">
                  <a:moveTo>
                    <a:pt x="260432" y="867943"/>
                  </a:moveTo>
                  <a:lnTo>
                    <a:pt x="260787" y="868173"/>
                  </a:lnTo>
                  <a:lnTo>
                    <a:pt x="260432" y="867943"/>
                  </a:lnTo>
                  <a:close/>
                </a:path>
                <a:path w="1918970" h="877570">
                  <a:moveTo>
                    <a:pt x="240611" y="848806"/>
                  </a:moveTo>
                  <a:lnTo>
                    <a:pt x="242802" y="852044"/>
                  </a:lnTo>
                  <a:lnTo>
                    <a:pt x="244199" y="853822"/>
                  </a:lnTo>
                  <a:lnTo>
                    <a:pt x="245977" y="855854"/>
                  </a:lnTo>
                  <a:lnTo>
                    <a:pt x="247501" y="857251"/>
                  </a:lnTo>
                  <a:lnTo>
                    <a:pt x="249279" y="859029"/>
                  </a:lnTo>
                  <a:lnTo>
                    <a:pt x="260432" y="867943"/>
                  </a:lnTo>
                  <a:lnTo>
                    <a:pt x="260201" y="867792"/>
                  </a:lnTo>
                  <a:lnTo>
                    <a:pt x="325638" y="867792"/>
                  </a:lnTo>
                  <a:lnTo>
                    <a:pt x="345291" y="859791"/>
                  </a:lnTo>
                  <a:lnTo>
                    <a:pt x="346434" y="859283"/>
                  </a:lnTo>
                  <a:lnTo>
                    <a:pt x="365822" y="850139"/>
                  </a:lnTo>
                  <a:lnTo>
                    <a:pt x="241659" y="850139"/>
                  </a:lnTo>
                  <a:lnTo>
                    <a:pt x="240611" y="848806"/>
                  </a:lnTo>
                  <a:close/>
                </a:path>
                <a:path w="1918970" h="877570">
                  <a:moveTo>
                    <a:pt x="239754" y="847472"/>
                  </a:moveTo>
                  <a:lnTo>
                    <a:pt x="240611" y="848806"/>
                  </a:lnTo>
                  <a:lnTo>
                    <a:pt x="241659" y="850139"/>
                  </a:lnTo>
                  <a:lnTo>
                    <a:pt x="239754" y="847472"/>
                  </a:lnTo>
                  <a:close/>
                </a:path>
                <a:path w="1918970" h="877570">
                  <a:moveTo>
                    <a:pt x="371477" y="847472"/>
                  </a:moveTo>
                  <a:lnTo>
                    <a:pt x="239754" y="847472"/>
                  </a:lnTo>
                  <a:lnTo>
                    <a:pt x="241659" y="850139"/>
                  </a:lnTo>
                  <a:lnTo>
                    <a:pt x="365822" y="850139"/>
                  </a:lnTo>
                  <a:lnTo>
                    <a:pt x="371477" y="847472"/>
                  </a:lnTo>
                  <a:close/>
                </a:path>
                <a:path w="1918970" h="877570">
                  <a:moveTo>
                    <a:pt x="166643" y="649479"/>
                  </a:moveTo>
                  <a:lnTo>
                    <a:pt x="106912" y="649479"/>
                  </a:lnTo>
                  <a:lnTo>
                    <a:pt x="108055" y="651130"/>
                  </a:lnTo>
                  <a:lnTo>
                    <a:pt x="178921" y="756032"/>
                  </a:lnTo>
                  <a:lnTo>
                    <a:pt x="237849" y="844805"/>
                  </a:lnTo>
                  <a:lnTo>
                    <a:pt x="238357" y="845694"/>
                  </a:lnTo>
                  <a:lnTo>
                    <a:pt x="240262" y="848361"/>
                  </a:lnTo>
                  <a:lnTo>
                    <a:pt x="240611" y="848806"/>
                  </a:lnTo>
                  <a:lnTo>
                    <a:pt x="239754" y="847472"/>
                  </a:lnTo>
                  <a:lnTo>
                    <a:pt x="371477" y="847472"/>
                  </a:lnTo>
                  <a:lnTo>
                    <a:pt x="375517" y="845567"/>
                  </a:lnTo>
                  <a:lnTo>
                    <a:pt x="377041" y="844805"/>
                  </a:lnTo>
                  <a:lnTo>
                    <a:pt x="404637" y="829438"/>
                  </a:lnTo>
                  <a:lnTo>
                    <a:pt x="292078" y="829438"/>
                  </a:lnTo>
                  <a:lnTo>
                    <a:pt x="290478" y="828803"/>
                  </a:lnTo>
                  <a:lnTo>
                    <a:pt x="289919" y="828803"/>
                  </a:lnTo>
                  <a:lnTo>
                    <a:pt x="290154" y="828675"/>
                  </a:lnTo>
                  <a:lnTo>
                    <a:pt x="289519" y="828422"/>
                  </a:lnTo>
                  <a:lnTo>
                    <a:pt x="285601" y="828422"/>
                  </a:lnTo>
                  <a:lnTo>
                    <a:pt x="287859" y="827826"/>
                  </a:lnTo>
                  <a:lnTo>
                    <a:pt x="283442" y="826009"/>
                  </a:lnTo>
                  <a:lnTo>
                    <a:pt x="286490" y="826009"/>
                  </a:lnTo>
                  <a:lnTo>
                    <a:pt x="284585" y="824739"/>
                  </a:lnTo>
                  <a:lnTo>
                    <a:pt x="284857" y="824739"/>
                  </a:lnTo>
                  <a:lnTo>
                    <a:pt x="283841" y="823850"/>
                  </a:lnTo>
                  <a:lnTo>
                    <a:pt x="283315" y="823850"/>
                  </a:lnTo>
                  <a:lnTo>
                    <a:pt x="281970" y="821878"/>
                  </a:lnTo>
                  <a:lnTo>
                    <a:pt x="281029" y="820802"/>
                  </a:lnTo>
                  <a:lnTo>
                    <a:pt x="281355" y="820802"/>
                  </a:lnTo>
                  <a:lnTo>
                    <a:pt x="280902" y="820167"/>
                  </a:lnTo>
                  <a:lnTo>
                    <a:pt x="278870" y="817500"/>
                  </a:lnTo>
                  <a:lnTo>
                    <a:pt x="279124" y="817500"/>
                  </a:lnTo>
                  <a:lnTo>
                    <a:pt x="220069" y="728473"/>
                  </a:lnTo>
                  <a:lnTo>
                    <a:pt x="166643" y="649479"/>
                  </a:lnTo>
                  <a:close/>
                </a:path>
                <a:path w="1918970" h="877570">
                  <a:moveTo>
                    <a:pt x="237214" y="843916"/>
                  </a:moveTo>
                  <a:lnTo>
                    <a:pt x="237785" y="844805"/>
                  </a:lnTo>
                  <a:lnTo>
                    <a:pt x="237214" y="843916"/>
                  </a:lnTo>
                  <a:close/>
                </a:path>
                <a:path w="1918970" h="877570">
                  <a:moveTo>
                    <a:pt x="290668" y="828522"/>
                  </a:moveTo>
                  <a:lnTo>
                    <a:pt x="290207" y="828696"/>
                  </a:lnTo>
                  <a:lnTo>
                    <a:pt x="292078" y="829438"/>
                  </a:lnTo>
                  <a:lnTo>
                    <a:pt x="290668" y="828522"/>
                  </a:lnTo>
                  <a:close/>
                </a:path>
                <a:path w="1918970" h="877570">
                  <a:moveTo>
                    <a:pt x="292112" y="827981"/>
                  </a:moveTo>
                  <a:lnTo>
                    <a:pt x="290668" y="828522"/>
                  </a:lnTo>
                  <a:lnTo>
                    <a:pt x="292078" y="829438"/>
                  </a:lnTo>
                  <a:lnTo>
                    <a:pt x="404637" y="829438"/>
                  </a:lnTo>
                  <a:lnTo>
                    <a:pt x="406462" y="828422"/>
                  </a:lnTo>
                  <a:lnTo>
                    <a:pt x="295761" y="828422"/>
                  </a:lnTo>
                  <a:lnTo>
                    <a:pt x="292776" y="828041"/>
                  </a:lnTo>
                  <a:lnTo>
                    <a:pt x="292586" y="828041"/>
                  </a:lnTo>
                  <a:lnTo>
                    <a:pt x="292112" y="827981"/>
                  </a:lnTo>
                  <a:close/>
                </a:path>
                <a:path w="1918970" h="877570">
                  <a:moveTo>
                    <a:pt x="290154" y="828675"/>
                  </a:moveTo>
                  <a:lnTo>
                    <a:pt x="289919" y="828803"/>
                  </a:lnTo>
                  <a:lnTo>
                    <a:pt x="290207" y="828696"/>
                  </a:lnTo>
                  <a:close/>
                </a:path>
                <a:path w="1918970" h="877570">
                  <a:moveTo>
                    <a:pt x="290207" y="828696"/>
                  </a:moveTo>
                  <a:lnTo>
                    <a:pt x="289919" y="828803"/>
                  </a:lnTo>
                  <a:lnTo>
                    <a:pt x="290478" y="828803"/>
                  </a:lnTo>
                  <a:lnTo>
                    <a:pt x="290207" y="828696"/>
                  </a:lnTo>
                  <a:close/>
                </a:path>
                <a:path w="1918970" h="877570">
                  <a:moveTo>
                    <a:pt x="290561" y="828453"/>
                  </a:moveTo>
                  <a:lnTo>
                    <a:pt x="290154" y="828675"/>
                  </a:lnTo>
                  <a:lnTo>
                    <a:pt x="290668" y="828522"/>
                  </a:lnTo>
                  <a:close/>
                </a:path>
                <a:path w="1918970" h="877570">
                  <a:moveTo>
                    <a:pt x="289708" y="827898"/>
                  </a:moveTo>
                  <a:lnTo>
                    <a:pt x="288566" y="828044"/>
                  </a:lnTo>
                  <a:lnTo>
                    <a:pt x="290154" y="828675"/>
                  </a:lnTo>
                  <a:lnTo>
                    <a:pt x="290561" y="828453"/>
                  </a:lnTo>
                  <a:lnTo>
                    <a:pt x="289708" y="827898"/>
                  </a:lnTo>
                  <a:close/>
                </a:path>
                <a:path w="1918970" h="877570">
                  <a:moveTo>
                    <a:pt x="291631" y="827920"/>
                  </a:moveTo>
                  <a:lnTo>
                    <a:pt x="291311" y="828044"/>
                  </a:lnTo>
                  <a:lnTo>
                    <a:pt x="290617" y="828422"/>
                  </a:lnTo>
                  <a:lnTo>
                    <a:pt x="292112" y="827981"/>
                  </a:lnTo>
                  <a:lnTo>
                    <a:pt x="291631" y="827920"/>
                  </a:lnTo>
                  <a:close/>
                </a:path>
                <a:path w="1918970" h="877570">
                  <a:moveTo>
                    <a:pt x="290585" y="827786"/>
                  </a:moveTo>
                  <a:lnTo>
                    <a:pt x="289823" y="827883"/>
                  </a:lnTo>
                  <a:lnTo>
                    <a:pt x="290561" y="828453"/>
                  </a:lnTo>
                  <a:lnTo>
                    <a:pt x="291316" y="828041"/>
                  </a:lnTo>
                  <a:lnTo>
                    <a:pt x="290300" y="828041"/>
                  </a:lnTo>
                  <a:lnTo>
                    <a:pt x="291029" y="827843"/>
                  </a:lnTo>
                  <a:lnTo>
                    <a:pt x="290585" y="827786"/>
                  </a:lnTo>
                  <a:close/>
                </a:path>
                <a:path w="1918970" h="877570">
                  <a:moveTo>
                    <a:pt x="287956" y="827802"/>
                  </a:moveTo>
                  <a:lnTo>
                    <a:pt x="285601" y="828422"/>
                  </a:lnTo>
                  <a:lnTo>
                    <a:pt x="288566" y="828044"/>
                  </a:lnTo>
                  <a:lnTo>
                    <a:pt x="287956" y="827802"/>
                  </a:lnTo>
                  <a:close/>
                </a:path>
                <a:path w="1918970" h="877570">
                  <a:moveTo>
                    <a:pt x="288566" y="828044"/>
                  </a:moveTo>
                  <a:lnTo>
                    <a:pt x="285601" y="828422"/>
                  </a:lnTo>
                  <a:lnTo>
                    <a:pt x="289519" y="828422"/>
                  </a:lnTo>
                  <a:lnTo>
                    <a:pt x="288566" y="828044"/>
                  </a:lnTo>
                  <a:close/>
                </a:path>
                <a:path w="1918970" h="877570">
                  <a:moveTo>
                    <a:pt x="293044" y="827691"/>
                  </a:moveTo>
                  <a:lnTo>
                    <a:pt x="292372" y="827883"/>
                  </a:lnTo>
                  <a:lnTo>
                    <a:pt x="295761" y="828422"/>
                  </a:lnTo>
                  <a:lnTo>
                    <a:pt x="293044" y="827691"/>
                  </a:lnTo>
                  <a:close/>
                </a:path>
                <a:path w="1918970" h="877570">
                  <a:moveTo>
                    <a:pt x="408515" y="827279"/>
                  </a:moveTo>
                  <a:lnTo>
                    <a:pt x="296234" y="827284"/>
                  </a:lnTo>
                  <a:lnTo>
                    <a:pt x="293284" y="827660"/>
                  </a:lnTo>
                  <a:lnTo>
                    <a:pt x="295761" y="828422"/>
                  </a:lnTo>
                  <a:lnTo>
                    <a:pt x="406462" y="828422"/>
                  </a:lnTo>
                  <a:lnTo>
                    <a:pt x="408515" y="827279"/>
                  </a:lnTo>
                  <a:close/>
                </a:path>
                <a:path w="1918970" h="877570">
                  <a:moveTo>
                    <a:pt x="288887" y="827569"/>
                  </a:moveTo>
                  <a:lnTo>
                    <a:pt x="288190" y="827743"/>
                  </a:lnTo>
                  <a:lnTo>
                    <a:pt x="288585" y="828041"/>
                  </a:lnTo>
                  <a:lnTo>
                    <a:pt x="289683" y="827901"/>
                  </a:lnTo>
                  <a:lnTo>
                    <a:pt x="289279" y="827619"/>
                  </a:lnTo>
                  <a:lnTo>
                    <a:pt x="288887" y="827569"/>
                  </a:lnTo>
                  <a:close/>
                </a:path>
                <a:path w="1918970" h="877570">
                  <a:moveTo>
                    <a:pt x="291029" y="827843"/>
                  </a:moveTo>
                  <a:lnTo>
                    <a:pt x="290300" y="828041"/>
                  </a:lnTo>
                  <a:lnTo>
                    <a:pt x="291398" y="827901"/>
                  </a:lnTo>
                  <a:lnTo>
                    <a:pt x="291029" y="827843"/>
                  </a:lnTo>
                  <a:close/>
                </a:path>
                <a:path w="1918970" h="877570">
                  <a:moveTo>
                    <a:pt x="291443" y="827896"/>
                  </a:moveTo>
                  <a:lnTo>
                    <a:pt x="290300" y="828041"/>
                  </a:lnTo>
                  <a:lnTo>
                    <a:pt x="291316" y="828041"/>
                  </a:lnTo>
                  <a:lnTo>
                    <a:pt x="291631" y="827920"/>
                  </a:lnTo>
                  <a:lnTo>
                    <a:pt x="291443" y="827896"/>
                  </a:lnTo>
                  <a:close/>
                </a:path>
                <a:path w="1918970" h="877570">
                  <a:moveTo>
                    <a:pt x="292160" y="827963"/>
                  </a:moveTo>
                  <a:lnTo>
                    <a:pt x="292586" y="828041"/>
                  </a:lnTo>
                  <a:lnTo>
                    <a:pt x="292160" y="827963"/>
                  </a:lnTo>
                  <a:close/>
                </a:path>
                <a:path w="1918970" h="877570">
                  <a:moveTo>
                    <a:pt x="292387" y="827992"/>
                  </a:moveTo>
                  <a:lnTo>
                    <a:pt x="292586" y="828041"/>
                  </a:lnTo>
                  <a:lnTo>
                    <a:pt x="292776" y="828041"/>
                  </a:lnTo>
                  <a:lnTo>
                    <a:pt x="292387" y="827992"/>
                  </a:lnTo>
                  <a:close/>
                </a:path>
                <a:path w="1918970" h="877570">
                  <a:moveTo>
                    <a:pt x="292205" y="827946"/>
                  </a:moveTo>
                  <a:lnTo>
                    <a:pt x="292387" y="827992"/>
                  </a:lnTo>
                  <a:lnTo>
                    <a:pt x="292205" y="827946"/>
                  </a:lnTo>
                  <a:close/>
                </a:path>
                <a:path w="1918970" h="877570">
                  <a:moveTo>
                    <a:pt x="291678" y="827901"/>
                  </a:moveTo>
                  <a:lnTo>
                    <a:pt x="292112" y="827981"/>
                  </a:lnTo>
                  <a:lnTo>
                    <a:pt x="291678" y="827901"/>
                  </a:lnTo>
                  <a:close/>
                </a:path>
                <a:path w="1918970" h="877570">
                  <a:moveTo>
                    <a:pt x="291814" y="827849"/>
                  </a:moveTo>
                  <a:lnTo>
                    <a:pt x="291678" y="827901"/>
                  </a:lnTo>
                  <a:lnTo>
                    <a:pt x="292160" y="827963"/>
                  </a:lnTo>
                  <a:lnTo>
                    <a:pt x="291814" y="827849"/>
                  </a:lnTo>
                  <a:close/>
                </a:path>
                <a:path w="1918970" h="877570">
                  <a:moveTo>
                    <a:pt x="292803" y="827722"/>
                  </a:moveTo>
                  <a:lnTo>
                    <a:pt x="291814" y="827849"/>
                  </a:lnTo>
                  <a:lnTo>
                    <a:pt x="292205" y="827946"/>
                  </a:lnTo>
                  <a:lnTo>
                    <a:pt x="292803" y="827722"/>
                  </a:lnTo>
                  <a:close/>
                </a:path>
                <a:path w="1918970" h="877570">
                  <a:moveTo>
                    <a:pt x="291538" y="827883"/>
                  </a:moveTo>
                  <a:close/>
                </a:path>
                <a:path w="1918970" h="877570">
                  <a:moveTo>
                    <a:pt x="291813" y="827848"/>
                  </a:moveTo>
                  <a:lnTo>
                    <a:pt x="291538" y="827883"/>
                  </a:lnTo>
                  <a:lnTo>
                    <a:pt x="291678" y="827901"/>
                  </a:lnTo>
                  <a:lnTo>
                    <a:pt x="291813" y="827848"/>
                  </a:lnTo>
                  <a:close/>
                </a:path>
                <a:path w="1918970" h="877570">
                  <a:moveTo>
                    <a:pt x="289279" y="827619"/>
                  </a:moveTo>
                  <a:lnTo>
                    <a:pt x="289708" y="827898"/>
                  </a:lnTo>
                  <a:lnTo>
                    <a:pt x="290462" y="827802"/>
                  </a:lnTo>
                  <a:lnTo>
                    <a:pt x="289279" y="827619"/>
                  </a:lnTo>
                  <a:close/>
                </a:path>
                <a:path w="1918970" h="877570">
                  <a:moveTo>
                    <a:pt x="291089" y="827826"/>
                  </a:moveTo>
                  <a:lnTo>
                    <a:pt x="291443" y="827896"/>
                  </a:lnTo>
                  <a:lnTo>
                    <a:pt x="291089" y="827826"/>
                  </a:lnTo>
                  <a:close/>
                </a:path>
                <a:path w="1918970" h="877570">
                  <a:moveTo>
                    <a:pt x="291393" y="827743"/>
                  </a:moveTo>
                  <a:lnTo>
                    <a:pt x="291089" y="827826"/>
                  </a:lnTo>
                  <a:lnTo>
                    <a:pt x="291538" y="827883"/>
                  </a:lnTo>
                  <a:lnTo>
                    <a:pt x="291811" y="827849"/>
                  </a:lnTo>
                  <a:lnTo>
                    <a:pt x="291393" y="827743"/>
                  </a:lnTo>
                  <a:close/>
                </a:path>
                <a:path w="1918970" h="877570">
                  <a:moveTo>
                    <a:pt x="292346" y="827519"/>
                  </a:moveTo>
                  <a:lnTo>
                    <a:pt x="291584" y="827691"/>
                  </a:lnTo>
                  <a:lnTo>
                    <a:pt x="291813" y="827848"/>
                  </a:lnTo>
                  <a:lnTo>
                    <a:pt x="292536" y="827569"/>
                  </a:lnTo>
                  <a:lnTo>
                    <a:pt x="292346" y="827519"/>
                  </a:lnTo>
                  <a:close/>
                </a:path>
                <a:path w="1918970" h="877570">
                  <a:moveTo>
                    <a:pt x="292559" y="827560"/>
                  </a:moveTo>
                  <a:lnTo>
                    <a:pt x="291816" y="827848"/>
                  </a:lnTo>
                  <a:lnTo>
                    <a:pt x="292803" y="827722"/>
                  </a:lnTo>
                  <a:lnTo>
                    <a:pt x="292930" y="827660"/>
                  </a:lnTo>
                  <a:lnTo>
                    <a:pt x="292559" y="827560"/>
                  </a:lnTo>
                  <a:close/>
                </a:path>
                <a:path w="1918970" h="877570">
                  <a:moveTo>
                    <a:pt x="290681" y="827774"/>
                  </a:moveTo>
                  <a:lnTo>
                    <a:pt x="291029" y="827843"/>
                  </a:lnTo>
                  <a:lnTo>
                    <a:pt x="290681" y="827774"/>
                  </a:lnTo>
                  <a:close/>
                </a:path>
                <a:path w="1918970" h="877570">
                  <a:moveTo>
                    <a:pt x="291233" y="827703"/>
                  </a:moveTo>
                  <a:lnTo>
                    <a:pt x="290681" y="827774"/>
                  </a:lnTo>
                  <a:lnTo>
                    <a:pt x="291089" y="827826"/>
                  </a:lnTo>
                  <a:lnTo>
                    <a:pt x="291281" y="827774"/>
                  </a:lnTo>
                  <a:close/>
                </a:path>
                <a:path w="1918970" h="877570">
                  <a:moveTo>
                    <a:pt x="286651" y="827284"/>
                  </a:moveTo>
                  <a:lnTo>
                    <a:pt x="287956" y="827802"/>
                  </a:lnTo>
                  <a:lnTo>
                    <a:pt x="288887" y="827569"/>
                  </a:lnTo>
                  <a:lnTo>
                    <a:pt x="286651" y="827284"/>
                  </a:lnTo>
                  <a:close/>
                </a:path>
                <a:path w="1918970" h="877570">
                  <a:moveTo>
                    <a:pt x="289949" y="827419"/>
                  </a:moveTo>
                  <a:lnTo>
                    <a:pt x="289143" y="827519"/>
                  </a:lnTo>
                  <a:lnTo>
                    <a:pt x="289279" y="827619"/>
                  </a:lnTo>
                  <a:lnTo>
                    <a:pt x="290585" y="827786"/>
                  </a:lnTo>
                  <a:lnTo>
                    <a:pt x="289792" y="827660"/>
                  </a:lnTo>
                  <a:lnTo>
                    <a:pt x="291062" y="827660"/>
                  </a:lnTo>
                  <a:lnTo>
                    <a:pt x="289949" y="827419"/>
                  </a:lnTo>
                  <a:close/>
                </a:path>
                <a:path w="1918970" h="877570">
                  <a:moveTo>
                    <a:pt x="291062" y="827660"/>
                  </a:moveTo>
                  <a:lnTo>
                    <a:pt x="289792" y="827660"/>
                  </a:lnTo>
                  <a:lnTo>
                    <a:pt x="290681" y="827774"/>
                  </a:lnTo>
                  <a:lnTo>
                    <a:pt x="291233" y="827703"/>
                  </a:lnTo>
                  <a:lnTo>
                    <a:pt x="291062" y="827660"/>
                  </a:lnTo>
                  <a:close/>
                </a:path>
                <a:path w="1918970" h="877570">
                  <a:moveTo>
                    <a:pt x="291697" y="827660"/>
                  </a:moveTo>
                  <a:lnTo>
                    <a:pt x="291330" y="827691"/>
                  </a:lnTo>
                  <a:lnTo>
                    <a:pt x="291697" y="827660"/>
                  </a:lnTo>
                  <a:close/>
                </a:path>
                <a:path w="1918970" h="877570">
                  <a:moveTo>
                    <a:pt x="292952" y="827666"/>
                  </a:moveTo>
                  <a:lnTo>
                    <a:pt x="292803" y="827722"/>
                  </a:lnTo>
                  <a:lnTo>
                    <a:pt x="292948" y="827703"/>
                  </a:lnTo>
                  <a:close/>
                </a:path>
                <a:path w="1918970" h="877570">
                  <a:moveTo>
                    <a:pt x="290744" y="827319"/>
                  </a:moveTo>
                  <a:lnTo>
                    <a:pt x="289949" y="827419"/>
                  </a:lnTo>
                  <a:lnTo>
                    <a:pt x="291233" y="827703"/>
                  </a:lnTo>
                  <a:lnTo>
                    <a:pt x="291570" y="827660"/>
                  </a:lnTo>
                  <a:lnTo>
                    <a:pt x="292346" y="827519"/>
                  </a:lnTo>
                  <a:lnTo>
                    <a:pt x="290744" y="827319"/>
                  </a:lnTo>
                  <a:close/>
                </a:path>
                <a:path w="1918970" h="877570">
                  <a:moveTo>
                    <a:pt x="409199" y="826898"/>
                  </a:moveTo>
                  <a:lnTo>
                    <a:pt x="294999" y="826898"/>
                  </a:lnTo>
                  <a:lnTo>
                    <a:pt x="293076" y="827619"/>
                  </a:lnTo>
                  <a:lnTo>
                    <a:pt x="296269" y="827279"/>
                  </a:lnTo>
                  <a:lnTo>
                    <a:pt x="408515" y="827279"/>
                  </a:lnTo>
                  <a:lnTo>
                    <a:pt x="409199" y="826898"/>
                  </a:lnTo>
                  <a:close/>
                </a:path>
                <a:path w="1918970" h="877570">
                  <a:moveTo>
                    <a:pt x="294660" y="827025"/>
                  </a:moveTo>
                  <a:lnTo>
                    <a:pt x="293073" y="827361"/>
                  </a:lnTo>
                  <a:lnTo>
                    <a:pt x="292664" y="827519"/>
                  </a:lnTo>
                  <a:lnTo>
                    <a:pt x="292952" y="827666"/>
                  </a:lnTo>
                  <a:lnTo>
                    <a:pt x="294660" y="827025"/>
                  </a:lnTo>
                  <a:close/>
                </a:path>
                <a:path w="1918970" h="877570">
                  <a:moveTo>
                    <a:pt x="289128" y="827521"/>
                  </a:moveTo>
                  <a:lnTo>
                    <a:pt x="288887" y="827569"/>
                  </a:lnTo>
                  <a:lnTo>
                    <a:pt x="289279" y="827619"/>
                  </a:lnTo>
                  <a:lnTo>
                    <a:pt x="289128" y="827521"/>
                  </a:lnTo>
                  <a:close/>
                </a:path>
                <a:path w="1918970" h="877570">
                  <a:moveTo>
                    <a:pt x="283442" y="826009"/>
                  </a:moveTo>
                  <a:lnTo>
                    <a:pt x="286651" y="827284"/>
                  </a:lnTo>
                  <a:lnTo>
                    <a:pt x="288887" y="827569"/>
                  </a:lnTo>
                  <a:lnTo>
                    <a:pt x="289125" y="827519"/>
                  </a:lnTo>
                  <a:lnTo>
                    <a:pt x="288471" y="827099"/>
                  </a:lnTo>
                  <a:lnTo>
                    <a:pt x="288141" y="827025"/>
                  </a:lnTo>
                  <a:lnTo>
                    <a:pt x="288352" y="827025"/>
                  </a:lnTo>
                  <a:lnTo>
                    <a:pt x="286490" y="826517"/>
                  </a:lnTo>
                  <a:lnTo>
                    <a:pt x="285347" y="826263"/>
                  </a:lnTo>
                  <a:lnTo>
                    <a:pt x="283442" y="826009"/>
                  </a:lnTo>
                  <a:close/>
                </a:path>
                <a:path w="1918970" h="877570">
                  <a:moveTo>
                    <a:pt x="293073" y="827361"/>
                  </a:moveTo>
                  <a:lnTo>
                    <a:pt x="292346" y="827519"/>
                  </a:lnTo>
                  <a:lnTo>
                    <a:pt x="292559" y="827560"/>
                  </a:lnTo>
                  <a:lnTo>
                    <a:pt x="293073" y="827361"/>
                  </a:lnTo>
                  <a:close/>
                </a:path>
                <a:path w="1918970" h="877570">
                  <a:moveTo>
                    <a:pt x="288482" y="827101"/>
                  </a:moveTo>
                  <a:lnTo>
                    <a:pt x="289143" y="827519"/>
                  </a:lnTo>
                  <a:lnTo>
                    <a:pt x="289949" y="827419"/>
                  </a:lnTo>
                  <a:lnTo>
                    <a:pt x="288482" y="827101"/>
                  </a:lnTo>
                  <a:close/>
                </a:path>
                <a:path w="1918970" h="877570">
                  <a:moveTo>
                    <a:pt x="293284" y="827279"/>
                  </a:moveTo>
                  <a:lnTo>
                    <a:pt x="291026" y="827284"/>
                  </a:lnTo>
                  <a:lnTo>
                    <a:pt x="290744" y="827319"/>
                  </a:lnTo>
                  <a:lnTo>
                    <a:pt x="292346" y="827519"/>
                  </a:lnTo>
                  <a:lnTo>
                    <a:pt x="293073" y="827361"/>
                  </a:lnTo>
                  <a:lnTo>
                    <a:pt x="293284" y="827279"/>
                  </a:lnTo>
                  <a:close/>
                </a:path>
                <a:path w="1918970" h="877570">
                  <a:moveTo>
                    <a:pt x="290427" y="827279"/>
                  </a:moveTo>
                  <a:lnTo>
                    <a:pt x="289309" y="827279"/>
                  </a:lnTo>
                  <a:lnTo>
                    <a:pt x="289949" y="827419"/>
                  </a:lnTo>
                  <a:lnTo>
                    <a:pt x="290744" y="827319"/>
                  </a:lnTo>
                  <a:lnTo>
                    <a:pt x="290427" y="827279"/>
                  </a:lnTo>
                  <a:close/>
                </a:path>
                <a:path w="1918970" h="877570">
                  <a:moveTo>
                    <a:pt x="298403" y="825540"/>
                  </a:moveTo>
                  <a:lnTo>
                    <a:pt x="295253" y="826517"/>
                  </a:lnTo>
                  <a:lnTo>
                    <a:pt x="293073" y="827361"/>
                  </a:lnTo>
                  <a:lnTo>
                    <a:pt x="294999" y="826898"/>
                  </a:lnTo>
                  <a:lnTo>
                    <a:pt x="409199" y="826898"/>
                  </a:lnTo>
                  <a:lnTo>
                    <a:pt x="410339" y="826263"/>
                  </a:lnTo>
                  <a:lnTo>
                    <a:pt x="296650" y="826263"/>
                  </a:lnTo>
                  <a:lnTo>
                    <a:pt x="298403" y="825540"/>
                  </a:lnTo>
                  <a:close/>
                </a:path>
                <a:path w="1918970" h="877570">
                  <a:moveTo>
                    <a:pt x="286640" y="827279"/>
                  </a:moveTo>
                  <a:close/>
                </a:path>
                <a:path w="1918970" h="877570">
                  <a:moveTo>
                    <a:pt x="289184" y="827252"/>
                  </a:moveTo>
                  <a:close/>
                </a:path>
                <a:path w="1918970" h="877570">
                  <a:moveTo>
                    <a:pt x="288375" y="827032"/>
                  </a:moveTo>
                  <a:lnTo>
                    <a:pt x="289184" y="827252"/>
                  </a:lnTo>
                  <a:lnTo>
                    <a:pt x="288375" y="827032"/>
                  </a:lnTo>
                  <a:close/>
                </a:path>
                <a:path w="1918970" h="877570">
                  <a:moveTo>
                    <a:pt x="294999" y="826898"/>
                  </a:moveTo>
                  <a:lnTo>
                    <a:pt x="293644" y="827237"/>
                  </a:lnTo>
                  <a:lnTo>
                    <a:pt x="294660" y="827025"/>
                  </a:lnTo>
                  <a:lnTo>
                    <a:pt x="294999" y="826898"/>
                  </a:lnTo>
                  <a:close/>
                </a:path>
                <a:path w="1918970" h="877570">
                  <a:moveTo>
                    <a:pt x="288352" y="827025"/>
                  </a:moveTo>
                  <a:lnTo>
                    <a:pt x="288141" y="827025"/>
                  </a:lnTo>
                  <a:lnTo>
                    <a:pt x="288478" y="827099"/>
                  </a:lnTo>
                  <a:close/>
                </a:path>
                <a:path w="1918970" h="877570">
                  <a:moveTo>
                    <a:pt x="286490" y="826009"/>
                  </a:moveTo>
                  <a:lnTo>
                    <a:pt x="283442" y="826009"/>
                  </a:lnTo>
                  <a:lnTo>
                    <a:pt x="285347" y="826263"/>
                  </a:lnTo>
                  <a:lnTo>
                    <a:pt x="286490" y="826517"/>
                  </a:lnTo>
                  <a:lnTo>
                    <a:pt x="288375" y="827032"/>
                  </a:lnTo>
                  <a:lnTo>
                    <a:pt x="287584" y="826517"/>
                  </a:lnTo>
                  <a:lnTo>
                    <a:pt x="287252" y="826517"/>
                  </a:lnTo>
                  <a:lnTo>
                    <a:pt x="286490" y="826009"/>
                  </a:lnTo>
                  <a:close/>
                </a:path>
                <a:path w="1918970" h="877570">
                  <a:moveTo>
                    <a:pt x="285431" y="825229"/>
                  </a:moveTo>
                  <a:lnTo>
                    <a:pt x="285785" y="825540"/>
                  </a:lnTo>
                  <a:lnTo>
                    <a:pt x="287252" y="826517"/>
                  </a:lnTo>
                  <a:lnTo>
                    <a:pt x="286120" y="825628"/>
                  </a:lnTo>
                  <a:lnTo>
                    <a:pt x="285431" y="825229"/>
                  </a:lnTo>
                  <a:close/>
                </a:path>
                <a:path w="1918970" h="877570">
                  <a:moveTo>
                    <a:pt x="286120" y="825628"/>
                  </a:moveTo>
                  <a:lnTo>
                    <a:pt x="287252" y="826517"/>
                  </a:lnTo>
                  <a:lnTo>
                    <a:pt x="287584" y="826517"/>
                  </a:lnTo>
                  <a:lnTo>
                    <a:pt x="286998" y="826136"/>
                  </a:lnTo>
                  <a:lnTo>
                    <a:pt x="286120" y="825628"/>
                  </a:lnTo>
                  <a:close/>
                </a:path>
                <a:path w="1918970" h="877570">
                  <a:moveTo>
                    <a:pt x="298936" y="825374"/>
                  </a:moveTo>
                  <a:lnTo>
                    <a:pt x="298403" y="825540"/>
                  </a:lnTo>
                  <a:lnTo>
                    <a:pt x="296650" y="826263"/>
                  </a:lnTo>
                  <a:lnTo>
                    <a:pt x="298936" y="825374"/>
                  </a:lnTo>
                  <a:close/>
                </a:path>
                <a:path w="1918970" h="877570">
                  <a:moveTo>
                    <a:pt x="411936" y="825374"/>
                  </a:moveTo>
                  <a:lnTo>
                    <a:pt x="298936" y="825374"/>
                  </a:lnTo>
                  <a:lnTo>
                    <a:pt x="296650" y="826263"/>
                  </a:lnTo>
                  <a:lnTo>
                    <a:pt x="410339" y="826263"/>
                  </a:lnTo>
                  <a:lnTo>
                    <a:pt x="411936" y="825374"/>
                  </a:lnTo>
                  <a:close/>
                </a:path>
                <a:path w="1918970" h="877570">
                  <a:moveTo>
                    <a:pt x="284342" y="824231"/>
                  </a:moveTo>
                  <a:lnTo>
                    <a:pt x="285431" y="825229"/>
                  </a:lnTo>
                  <a:lnTo>
                    <a:pt x="286120" y="825628"/>
                  </a:lnTo>
                  <a:lnTo>
                    <a:pt x="284342" y="824231"/>
                  </a:lnTo>
                  <a:close/>
                </a:path>
                <a:path w="1918970" h="877570">
                  <a:moveTo>
                    <a:pt x="432462" y="813944"/>
                  </a:moveTo>
                  <a:lnTo>
                    <a:pt x="326495" y="813944"/>
                  </a:lnTo>
                  <a:lnTo>
                    <a:pt x="325352" y="814452"/>
                  </a:lnTo>
                  <a:lnTo>
                    <a:pt x="298403" y="825540"/>
                  </a:lnTo>
                  <a:lnTo>
                    <a:pt x="298936" y="825374"/>
                  </a:lnTo>
                  <a:lnTo>
                    <a:pt x="411936" y="825374"/>
                  </a:lnTo>
                  <a:lnTo>
                    <a:pt x="432462" y="813944"/>
                  </a:lnTo>
                  <a:close/>
                </a:path>
                <a:path w="1918970" h="877570">
                  <a:moveTo>
                    <a:pt x="284585" y="824739"/>
                  </a:moveTo>
                  <a:lnTo>
                    <a:pt x="285728" y="825501"/>
                  </a:lnTo>
                  <a:lnTo>
                    <a:pt x="285389" y="825205"/>
                  </a:lnTo>
                  <a:lnTo>
                    <a:pt x="284585" y="824739"/>
                  </a:lnTo>
                  <a:close/>
                </a:path>
                <a:path w="1918970" h="877570">
                  <a:moveTo>
                    <a:pt x="283696" y="823723"/>
                  </a:moveTo>
                  <a:lnTo>
                    <a:pt x="285431" y="825229"/>
                  </a:lnTo>
                  <a:lnTo>
                    <a:pt x="284342" y="824231"/>
                  </a:lnTo>
                  <a:lnTo>
                    <a:pt x="283696" y="823723"/>
                  </a:lnTo>
                  <a:close/>
                </a:path>
                <a:path w="1918970" h="877570">
                  <a:moveTo>
                    <a:pt x="284857" y="824739"/>
                  </a:moveTo>
                  <a:lnTo>
                    <a:pt x="284585" y="824739"/>
                  </a:lnTo>
                  <a:lnTo>
                    <a:pt x="285389" y="825205"/>
                  </a:lnTo>
                  <a:lnTo>
                    <a:pt x="284857" y="824739"/>
                  </a:lnTo>
                  <a:close/>
                </a:path>
                <a:path w="1918970" h="877570">
                  <a:moveTo>
                    <a:pt x="283823" y="823723"/>
                  </a:moveTo>
                  <a:lnTo>
                    <a:pt x="284342" y="824231"/>
                  </a:lnTo>
                  <a:lnTo>
                    <a:pt x="283823" y="823723"/>
                  </a:lnTo>
                  <a:close/>
                </a:path>
                <a:path w="1918970" h="877570">
                  <a:moveTo>
                    <a:pt x="281970" y="821878"/>
                  </a:moveTo>
                  <a:lnTo>
                    <a:pt x="283315" y="823850"/>
                  </a:lnTo>
                  <a:lnTo>
                    <a:pt x="282483" y="822465"/>
                  </a:lnTo>
                  <a:lnTo>
                    <a:pt x="281970" y="821878"/>
                  </a:lnTo>
                  <a:close/>
                </a:path>
                <a:path w="1918970" h="877570">
                  <a:moveTo>
                    <a:pt x="282934" y="822834"/>
                  </a:moveTo>
                  <a:lnTo>
                    <a:pt x="282705" y="822834"/>
                  </a:lnTo>
                  <a:lnTo>
                    <a:pt x="283315" y="823850"/>
                  </a:lnTo>
                  <a:lnTo>
                    <a:pt x="283841" y="823850"/>
                  </a:lnTo>
                  <a:lnTo>
                    <a:pt x="282934" y="822834"/>
                  </a:lnTo>
                  <a:close/>
                </a:path>
                <a:path w="1918970" h="877570">
                  <a:moveTo>
                    <a:pt x="282483" y="822465"/>
                  </a:moveTo>
                  <a:lnTo>
                    <a:pt x="282705" y="822834"/>
                  </a:lnTo>
                  <a:lnTo>
                    <a:pt x="282483" y="822465"/>
                  </a:lnTo>
                  <a:close/>
                </a:path>
                <a:path w="1918970" h="877570">
                  <a:moveTo>
                    <a:pt x="282377" y="822287"/>
                  </a:moveTo>
                  <a:lnTo>
                    <a:pt x="282483" y="822465"/>
                  </a:lnTo>
                  <a:lnTo>
                    <a:pt x="282807" y="822834"/>
                  </a:lnTo>
                  <a:lnTo>
                    <a:pt x="282377" y="822287"/>
                  </a:lnTo>
                  <a:close/>
                </a:path>
                <a:path w="1918970" h="877570">
                  <a:moveTo>
                    <a:pt x="282352" y="822246"/>
                  </a:moveTo>
                  <a:lnTo>
                    <a:pt x="282807" y="822834"/>
                  </a:lnTo>
                  <a:lnTo>
                    <a:pt x="282352" y="822246"/>
                  </a:lnTo>
                  <a:close/>
                </a:path>
                <a:path w="1918970" h="877570">
                  <a:moveTo>
                    <a:pt x="281840" y="821687"/>
                  </a:moveTo>
                  <a:lnTo>
                    <a:pt x="282029" y="821945"/>
                  </a:lnTo>
                  <a:lnTo>
                    <a:pt x="282483" y="822465"/>
                  </a:lnTo>
                  <a:lnTo>
                    <a:pt x="282299" y="822188"/>
                  </a:lnTo>
                  <a:lnTo>
                    <a:pt x="281840" y="821687"/>
                  </a:lnTo>
                  <a:close/>
                </a:path>
                <a:path w="1918970" h="877570">
                  <a:moveTo>
                    <a:pt x="281537" y="821056"/>
                  </a:moveTo>
                  <a:lnTo>
                    <a:pt x="282352" y="822246"/>
                  </a:lnTo>
                  <a:lnTo>
                    <a:pt x="282124" y="821878"/>
                  </a:lnTo>
                  <a:lnTo>
                    <a:pt x="281537" y="821056"/>
                  </a:lnTo>
                  <a:close/>
                </a:path>
                <a:path w="1918970" h="877570">
                  <a:moveTo>
                    <a:pt x="281410" y="821056"/>
                  </a:moveTo>
                  <a:lnTo>
                    <a:pt x="281840" y="821687"/>
                  </a:lnTo>
                  <a:lnTo>
                    <a:pt x="282299" y="822188"/>
                  </a:lnTo>
                  <a:lnTo>
                    <a:pt x="281410" y="821056"/>
                  </a:lnTo>
                  <a:close/>
                </a:path>
                <a:path w="1918970" h="877570">
                  <a:moveTo>
                    <a:pt x="281029" y="820802"/>
                  </a:moveTo>
                  <a:lnTo>
                    <a:pt x="281970" y="821878"/>
                  </a:lnTo>
                  <a:lnTo>
                    <a:pt x="281840" y="821687"/>
                  </a:lnTo>
                  <a:lnTo>
                    <a:pt x="281029" y="820802"/>
                  </a:lnTo>
                  <a:close/>
                </a:path>
                <a:path w="1918970" h="877570">
                  <a:moveTo>
                    <a:pt x="281355" y="820802"/>
                  </a:moveTo>
                  <a:lnTo>
                    <a:pt x="281029" y="820802"/>
                  </a:lnTo>
                  <a:lnTo>
                    <a:pt x="281840" y="821687"/>
                  </a:lnTo>
                  <a:lnTo>
                    <a:pt x="281410" y="821056"/>
                  </a:lnTo>
                  <a:lnTo>
                    <a:pt x="281355" y="820802"/>
                  </a:lnTo>
                  <a:close/>
                </a:path>
                <a:path w="1918970" h="877570">
                  <a:moveTo>
                    <a:pt x="278870" y="817500"/>
                  </a:moveTo>
                  <a:lnTo>
                    <a:pt x="280775" y="820167"/>
                  </a:lnTo>
                  <a:lnTo>
                    <a:pt x="280267" y="819278"/>
                  </a:lnTo>
                  <a:lnTo>
                    <a:pt x="278870" y="817500"/>
                  </a:lnTo>
                  <a:close/>
                </a:path>
                <a:path w="1918970" h="877570">
                  <a:moveTo>
                    <a:pt x="280267" y="819278"/>
                  </a:moveTo>
                  <a:lnTo>
                    <a:pt x="280775" y="820167"/>
                  </a:lnTo>
                  <a:lnTo>
                    <a:pt x="280267" y="819278"/>
                  </a:lnTo>
                  <a:close/>
                </a:path>
                <a:path w="1918970" h="877570">
                  <a:moveTo>
                    <a:pt x="279124" y="817500"/>
                  </a:moveTo>
                  <a:lnTo>
                    <a:pt x="278870" y="817500"/>
                  </a:lnTo>
                  <a:lnTo>
                    <a:pt x="280267" y="819278"/>
                  </a:lnTo>
                  <a:lnTo>
                    <a:pt x="279759" y="818389"/>
                  </a:lnTo>
                  <a:lnTo>
                    <a:pt x="279124" y="817500"/>
                  </a:lnTo>
                  <a:close/>
                </a:path>
                <a:path w="1918970" h="877570">
                  <a:moveTo>
                    <a:pt x="326042" y="814131"/>
                  </a:moveTo>
                  <a:lnTo>
                    <a:pt x="325264" y="814452"/>
                  </a:lnTo>
                  <a:lnTo>
                    <a:pt x="326042" y="814131"/>
                  </a:lnTo>
                  <a:close/>
                </a:path>
                <a:path w="1918970" h="877570">
                  <a:moveTo>
                    <a:pt x="326495" y="813944"/>
                  </a:moveTo>
                  <a:lnTo>
                    <a:pt x="326042" y="814131"/>
                  </a:lnTo>
                  <a:lnTo>
                    <a:pt x="325352" y="814452"/>
                  </a:lnTo>
                  <a:lnTo>
                    <a:pt x="326495" y="813944"/>
                  </a:lnTo>
                  <a:close/>
                </a:path>
                <a:path w="1918970" h="877570">
                  <a:moveTo>
                    <a:pt x="455384" y="800863"/>
                  </a:moveTo>
                  <a:lnTo>
                    <a:pt x="354562" y="800863"/>
                  </a:lnTo>
                  <a:lnTo>
                    <a:pt x="353038" y="801625"/>
                  </a:lnTo>
                  <a:lnTo>
                    <a:pt x="326042" y="814131"/>
                  </a:lnTo>
                  <a:lnTo>
                    <a:pt x="326495" y="813944"/>
                  </a:lnTo>
                  <a:lnTo>
                    <a:pt x="432462" y="813944"/>
                  </a:lnTo>
                  <a:lnTo>
                    <a:pt x="442954" y="808102"/>
                  </a:lnTo>
                  <a:lnTo>
                    <a:pt x="443462" y="807848"/>
                  </a:lnTo>
                  <a:lnTo>
                    <a:pt x="455384" y="800863"/>
                  </a:lnTo>
                  <a:close/>
                </a:path>
                <a:path w="1918970" h="877570">
                  <a:moveTo>
                    <a:pt x="353610" y="801306"/>
                  </a:moveTo>
                  <a:lnTo>
                    <a:pt x="352924" y="801625"/>
                  </a:lnTo>
                  <a:lnTo>
                    <a:pt x="353610" y="801306"/>
                  </a:lnTo>
                  <a:close/>
                </a:path>
                <a:path w="1918970" h="877570">
                  <a:moveTo>
                    <a:pt x="354562" y="800863"/>
                  </a:moveTo>
                  <a:lnTo>
                    <a:pt x="353610" y="801306"/>
                  </a:lnTo>
                  <a:lnTo>
                    <a:pt x="353038" y="801625"/>
                  </a:lnTo>
                  <a:lnTo>
                    <a:pt x="354562" y="800863"/>
                  </a:lnTo>
                  <a:close/>
                </a:path>
                <a:path w="1918970" h="877570">
                  <a:moveTo>
                    <a:pt x="986895" y="468758"/>
                  </a:moveTo>
                  <a:lnTo>
                    <a:pt x="845036" y="535687"/>
                  </a:lnTo>
                  <a:lnTo>
                    <a:pt x="843893" y="536195"/>
                  </a:lnTo>
                  <a:lnTo>
                    <a:pt x="444478" y="749936"/>
                  </a:lnTo>
                  <a:lnTo>
                    <a:pt x="418443" y="765176"/>
                  </a:lnTo>
                  <a:lnTo>
                    <a:pt x="353610" y="801306"/>
                  </a:lnTo>
                  <a:lnTo>
                    <a:pt x="354562" y="800863"/>
                  </a:lnTo>
                  <a:lnTo>
                    <a:pt x="455384" y="800863"/>
                  </a:lnTo>
                  <a:lnTo>
                    <a:pt x="467957" y="793497"/>
                  </a:lnTo>
                  <a:lnTo>
                    <a:pt x="865935" y="579375"/>
                  </a:lnTo>
                  <a:lnTo>
                    <a:pt x="865737" y="579375"/>
                  </a:lnTo>
                  <a:lnTo>
                    <a:pt x="1007469" y="512319"/>
                  </a:lnTo>
                  <a:lnTo>
                    <a:pt x="1007723" y="512319"/>
                  </a:lnTo>
                  <a:lnTo>
                    <a:pt x="1097701" y="468885"/>
                  </a:lnTo>
                  <a:lnTo>
                    <a:pt x="986768" y="468885"/>
                  </a:lnTo>
                  <a:lnTo>
                    <a:pt x="986895" y="468758"/>
                  </a:lnTo>
                  <a:close/>
                </a:path>
                <a:path w="1918970" h="877570">
                  <a:moveTo>
                    <a:pt x="468608" y="793116"/>
                  </a:moveTo>
                  <a:lnTo>
                    <a:pt x="467846" y="793497"/>
                  </a:lnTo>
                  <a:lnTo>
                    <a:pt x="468608" y="793116"/>
                  </a:lnTo>
                  <a:close/>
                </a:path>
                <a:path w="1918970" h="877570">
                  <a:moveTo>
                    <a:pt x="418824" y="764922"/>
                  </a:moveTo>
                  <a:lnTo>
                    <a:pt x="418368" y="765176"/>
                  </a:lnTo>
                  <a:lnTo>
                    <a:pt x="418824" y="764922"/>
                  </a:lnTo>
                  <a:close/>
                </a:path>
                <a:path w="1918970" h="877570">
                  <a:moveTo>
                    <a:pt x="178794" y="755905"/>
                  </a:moveTo>
                  <a:close/>
                </a:path>
                <a:path w="1918970" h="877570">
                  <a:moveTo>
                    <a:pt x="107876" y="650906"/>
                  </a:moveTo>
                  <a:lnTo>
                    <a:pt x="108027" y="651130"/>
                  </a:lnTo>
                  <a:lnTo>
                    <a:pt x="107876" y="650906"/>
                  </a:lnTo>
                  <a:close/>
                </a:path>
                <a:path w="1918970" h="877570">
                  <a:moveTo>
                    <a:pt x="106912" y="649479"/>
                  </a:moveTo>
                  <a:lnTo>
                    <a:pt x="107876" y="650906"/>
                  </a:lnTo>
                  <a:lnTo>
                    <a:pt x="108055" y="651130"/>
                  </a:lnTo>
                  <a:lnTo>
                    <a:pt x="106912" y="649479"/>
                  </a:lnTo>
                  <a:close/>
                </a:path>
                <a:path w="1918970" h="877570">
                  <a:moveTo>
                    <a:pt x="132916" y="602870"/>
                  </a:moveTo>
                  <a:lnTo>
                    <a:pt x="69574" y="602870"/>
                  </a:lnTo>
                  <a:lnTo>
                    <a:pt x="107876" y="650906"/>
                  </a:lnTo>
                  <a:lnTo>
                    <a:pt x="106912" y="649479"/>
                  </a:lnTo>
                  <a:lnTo>
                    <a:pt x="166643" y="649479"/>
                  </a:lnTo>
                  <a:lnTo>
                    <a:pt x="147933" y="621793"/>
                  </a:lnTo>
                  <a:lnTo>
                    <a:pt x="146790" y="620269"/>
                  </a:lnTo>
                  <a:lnTo>
                    <a:pt x="132916" y="602870"/>
                  </a:lnTo>
                  <a:close/>
                </a:path>
                <a:path w="1918970" h="877570">
                  <a:moveTo>
                    <a:pt x="20889" y="474041"/>
                  </a:moveTo>
                  <a:lnTo>
                    <a:pt x="11662" y="477394"/>
                  </a:lnTo>
                  <a:lnTo>
                    <a:pt x="4441" y="484050"/>
                  </a:lnTo>
                  <a:lnTo>
                    <a:pt x="470" y="492634"/>
                  </a:lnTo>
                  <a:lnTo>
                    <a:pt x="0" y="502076"/>
                  </a:lnTo>
                  <a:lnTo>
                    <a:pt x="3280" y="511303"/>
                  </a:lnTo>
                  <a:lnTo>
                    <a:pt x="14456" y="529718"/>
                  </a:lnTo>
                  <a:lnTo>
                    <a:pt x="14837" y="530226"/>
                  </a:lnTo>
                  <a:lnTo>
                    <a:pt x="26267" y="548260"/>
                  </a:lnTo>
                  <a:lnTo>
                    <a:pt x="27156" y="549403"/>
                  </a:lnTo>
                  <a:lnTo>
                    <a:pt x="39729" y="566675"/>
                  </a:lnTo>
                  <a:lnTo>
                    <a:pt x="40618" y="567945"/>
                  </a:lnTo>
                  <a:lnTo>
                    <a:pt x="69828" y="603251"/>
                  </a:lnTo>
                  <a:lnTo>
                    <a:pt x="69574" y="602870"/>
                  </a:lnTo>
                  <a:lnTo>
                    <a:pt x="132916" y="602870"/>
                  </a:lnTo>
                  <a:lnTo>
                    <a:pt x="108309" y="572009"/>
                  </a:lnTo>
                  <a:lnTo>
                    <a:pt x="108055" y="571628"/>
                  </a:lnTo>
                  <a:lnTo>
                    <a:pt x="79895" y="537592"/>
                  </a:lnTo>
                  <a:lnTo>
                    <a:pt x="79734" y="537592"/>
                  </a:lnTo>
                  <a:lnTo>
                    <a:pt x="67161" y="520320"/>
                  </a:lnTo>
                  <a:lnTo>
                    <a:pt x="67312" y="520320"/>
                  </a:lnTo>
                  <a:lnTo>
                    <a:pt x="56821" y="504064"/>
                  </a:lnTo>
                  <a:lnTo>
                    <a:pt x="45571" y="485649"/>
                  </a:lnTo>
                  <a:lnTo>
                    <a:pt x="38915" y="478430"/>
                  </a:lnTo>
                  <a:lnTo>
                    <a:pt x="30331" y="474473"/>
                  </a:lnTo>
                  <a:lnTo>
                    <a:pt x="20889" y="474041"/>
                  </a:lnTo>
                  <a:close/>
                </a:path>
                <a:path w="1918970" h="877570">
                  <a:moveTo>
                    <a:pt x="866880" y="578867"/>
                  </a:moveTo>
                  <a:lnTo>
                    <a:pt x="865737" y="579375"/>
                  </a:lnTo>
                  <a:lnTo>
                    <a:pt x="865935" y="579375"/>
                  </a:lnTo>
                  <a:lnTo>
                    <a:pt x="866880" y="578867"/>
                  </a:lnTo>
                  <a:close/>
                </a:path>
                <a:path w="1918970" h="877570">
                  <a:moveTo>
                    <a:pt x="78845" y="536322"/>
                  </a:moveTo>
                  <a:lnTo>
                    <a:pt x="79734" y="537592"/>
                  </a:lnTo>
                  <a:lnTo>
                    <a:pt x="79895" y="537592"/>
                  </a:lnTo>
                  <a:lnTo>
                    <a:pt x="78845" y="536322"/>
                  </a:lnTo>
                  <a:close/>
                </a:path>
                <a:path w="1918970" h="877570">
                  <a:moveTo>
                    <a:pt x="67312" y="520320"/>
                  </a:moveTo>
                  <a:lnTo>
                    <a:pt x="67161" y="520320"/>
                  </a:lnTo>
                  <a:lnTo>
                    <a:pt x="68050" y="521463"/>
                  </a:lnTo>
                  <a:lnTo>
                    <a:pt x="67312" y="520320"/>
                  </a:lnTo>
                  <a:close/>
                </a:path>
                <a:path w="1918970" h="877570">
                  <a:moveTo>
                    <a:pt x="56493" y="503556"/>
                  </a:moveTo>
                  <a:lnTo>
                    <a:pt x="56747" y="504064"/>
                  </a:lnTo>
                  <a:lnTo>
                    <a:pt x="56493" y="503556"/>
                  </a:lnTo>
                  <a:close/>
                </a:path>
                <a:path w="1918970" h="877570">
                  <a:moveTo>
                    <a:pt x="1380531" y="327661"/>
                  </a:moveTo>
                  <a:lnTo>
                    <a:pt x="1281027" y="327661"/>
                  </a:lnTo>
                  <a:lnTo>
                    <a:pt x="986768" y="468885"/>
                  </a:lnTo>
                  <a:lnTo>
                    <a:pt x="1097701" y="468885"/>
                  </a:lnTo>
                  <a:lnTo>
                    <a:pt x="1301601" y="370460"/>
                  </a:lnTo>
                  <a:lnTo>
                    <a:pt x="1302617" y="369952"/>
                  </a:lnTo>
                  <a:lnTo>
                    <a:pt x="1380531" y="327661"/>
                  </a:lnTo>
                  <a:close/>
                </a:path>
                <a:path w="1918970" h="877570">
                  <a:moveTo>
                    <a:pt x="1898651" y="0"/>
                  </a:moveTo>
                  <a:lnTo>
                    <a:pt x="1891897" y="2033"/>
                  </a:lnTo>
                  <a:lnTo>
                    <a:pt x="1754229" y="76074"/>
                  </a:lnTo>
                  <a:lnTo>
                    <a:pt x="1280138" y="328042"/>
                  </a:lnTo>
                  <a:lnTo>
                    <a:pt x="1281027" y="327661"/>
                  </a:lnTo>
                  <a:lnTo>
                    <a:pt x="1380531" y="327661"/>
                  </a:lnTo>
                  <a:lnTo>
                    <a:pt x="1774549" y="113793"/>
                  </a:lnTo>
                  <a:lnTo>
                    <a:pt x="1775311" y="113285"/>
                  </a:lnTo>
                  <a:lnTo>
                    <a:pt x="1909677" y="33402"/>
                  </a:lnTo>
                  <a:lnTo>
                    <a:pt x="1914904" y="28646"/>
                  </a:lnTo>
                  <a:lnTo>
                    <a:pt x="1917868" y="22496"/>
                  </a:lnTo>
                  <a:lnTo>
                    <a:pt x="1918356" y="15704"/>
                  </a:lnTo>
                  <a:lnTo>
                    <a:pt x="1916154" y="9018"/>
                  </a:lnTo>
                  <a:lnTo>
                    <a:pt x="1911542" y="3694"/>
                  </a:lnTo>
                  <a:lnTo>
                    <a:pt x="1905454" y="621"/>
                  </a:lnTo>
                  <a:lnTo>
                    <a:pt x="1898651" y="0"/>
                  </a:lnTo>
                  <a:close/>
                </a:path>
              </a:pathLst>
            </a:custGeom>
            <a:solidFill>
              <a:srgbClr val="66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42087" y="1016253"/>
            <a:ext cx="9848850" cy="2209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04_sqli/image_www/code/unsafe_home.php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Arial MT"/>
              <a:cs typeface="Arial MT"/>
            </a:endParaRPr>
          </a:p>
          <a:p>
            <a:pPr marL="12700" marR="131699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$sql = </a:t>
            </a:r>
            <a:r>
              <a:rPr sz="2800" spc="-10" dirty="0">
                <a:latin typeface="Courier New"/>
                <a:cs typeface="Courier New"/>
              </a:rPr>
              <a:t>“SELECT </a:t>
            </a:r>
            <a:r>
              <a:rPr sz="2800" spc="-5" dirty="0">
                <a:latin typeface="Courier New"/>
                <a:cs typeface="Courier New"/>
              </a:rPr>
              <a:t>* </a:t>
            </a:r>
            <a:r>
              <a:rPr sz="2800" spc="-10" dirty="0">
                <a:latin typeface="Courier New"/>
                <a:cs typeface="Courier New"/>
              </a:rPr>
              <a:t>FROM credential WHERE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‘</a:t>
            </a:r>
            <a:r>
              <a:rPr sz="2800" b="1" spc="-10" dirty="0">
                <a:latin typeface="Courier New"/>
                <a:cs typeface="Courier New"/>
              </a:rPr>
              <a:t>Alice</a:t>
            </a:r>
            <a:r>
              <a:rPr sz="2800" spc="-10" dirty="0">
                <a:latin typeface="Courier New"/>
                <a:cs typeface="Courier New"/>
              </a:rPr>
              <a:t>'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</a:t>
            </a:r>
            <a:r>
              <a:rPr sz="2800" b="1" spc="-10" dirty="0">
                <a:latin typeface="Courier New"/>
                <a:cs typeface="Courier New"/>
              </a:rPr>
              <a:t>seedalice</a:t>
            </a:r>
            <a:r>
              <a:rPr sz="2800" spc="-10" dirty="0">
                <a:latin typeface="Courier New"/>
                <a:cs typeface="Courier New"/>
              </a:rPr>
              <a:t>'";</a:t>
            </a:r>
            <a:endParaRPr sz="2800">
              <a:latin typeface="Courier New"/>
              <a:cs typeface="Courier New"/>
            </a:endParaRPr>
          </a:p>
          <a:p>
            <a:pPr marR="1405255" algn="r">
              <a:lnSpc>
                <a:spcPct val="100000"/>
              </a:lnSpc>
              <a:spcBef>
                <a:spcPts val="780"/>
              </a:spcBef>
            </a:pPr>
            <a:r>
              <a:rPr sz="1800" i="1" spc="-5" dirty="0">
                <a:latin typeface="Arial"/>
                <a:cs typeface="Arial"/>
              </a:rPr>
              <a:t>*hashed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087" y="1211325"/>
            <a:ext cx="85363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$sql = </a:t>
            </a:r>
            <a:r>
              <a:rPr spc="-10" dirty="0"/>
              <a:t>“SELECT </a:t>
            </a:r>
            <a:r>
              <a:rPr spc="-5" dirty="0"/>
              <a:t>* </a:t>
            </a:r>
            <a:r>
              <a:rPr spc="-10" dirty="0"/>
              <a:t>FROM credential WHERE </a:t>
            </a:r>
            <a:r>
              <a:rPr spc="-5" dirty="0"/>
              <a:t> </a:t>
            </a:r>
            <a:r>
              <a:rPr spc="-10" dirty="0"/>
              <a:t>name=</a:t>
            </a:r>
            <a:r>
              <a:rPr spc="-30" dirty="0"/>
              <a:t> </a:t>
            </a:r>
            <a:r>
              <a:rPr spc="-10" dirty="0"/>
              <a:t>‘</a:t>
            </a:r>
            <a:r>
              <a:rPr b="1" spc="-10" dirty="0">
                <a:latin typeface="Courier New"/>
                <a:cs typeface="Courier New"/>
              </a:rPr>
              <a:t>Alice</a:t>
            </a:r>
            <a:r>
              <a:rPr spc="-10" dirty="0"/>
              <a:t>'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password=‘</a:t>
            </a:r>
            <a:r>
              <a:rPr b="1" spc="-10" dirty="0">
                <a:latin typeface="Courier New"/>
                <a:cs typeface="Courier New"/>
              </a:rPr>
              <a:t>seedalice</a:t>
            </a:r>
            <a:r>
              <a:rPr spc="-10" dirty="0"/>
              <a:t>'";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8488" y="3078861"/>
            <a:ext cx="8321675" cy="88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‘</a:t>
            </a:r>
            <a:r>
              <a:rPr sz="2800" b="1" spc="-10" dirty="0">
                <a:latin typeface="Courier New"/>
                <a:cs typeface="Courier New"/>
              </a:rPr>
              <a:t>Alice</a:t>
            </a:r>
            <a:r>
              <a:rPr sz="2800" spc="-10" dirty="0">
                <a:latin typeface="Courier New"/>
                <a:cs typeface="Courier New"/>
              </a:rPr>
              <a:t>'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</a:t>
            </a:r>
            <a:r>
              <a:rPr sz="2800" b="1" spc="-10" dirty="0">
                <a:latin typeface="Courier New"/>
                <a:cs typeface="Courier New"/>
              </a:rPr>
              <a:t>seedalice’;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21861" y="2289301"/>
            <a:ext cx="558800" cy="711200"/>
            <a:chOff x="3721861" y="2289301"/>
            <a:chExt cx="558800" cy="711200"/>
          </a:xfrm>
        </p:grpSpPr>
        <p:sp>
          <p:nvSpPr>
            <p:cNvPr id="6" name="object 6"/>
            <p:cNvSpPr/>
            <p:nvPr/>
          </p:nvSpPr>
          <p:spPr>
            <a:xfrm>
              <a:off x="3734561" y="2302001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400050" y="0"/>
                  </a:moveTo>
                  <a:lnTo>
                    <a:pt x="133350" y="0"/>
                  </a:lnTo>
                  <a:lnTo>
                    <a:pt x="133350" y="419100"/>
                  </a:lnTo>
                  <a:lnTo>
                    <a:pt x="0" y="419100"/>
                  </a:lnTo>
                  <a:lnTo>
                    <a:pt x="266700" y="685800"/>
                  </a:lnTo>
                  <a:lnTo>
                    <a:pt x="533400" y="419100"/>
                  </a:lnTo>
                  <a:lnTo>
                    <a:pt x="400050" y="419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4561" y="2302001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400050" y="0"/>
                  </a:moveTo>
                  <a:lnTo>
                    <a:pt x="400050" y="419100"/>
                  </a:lnTo>
                  <a:lnTo>
                    <a:pt x="533400" y="419100"/>
                  </a:lnTo>
                  <a:lnTo>
                    <a:pt x="266700" y="685800"/>
                  </a:lnTo>
                  <a:lnTo>
                    <a:pt x="0" y="419100"/>
                  </a:lnTo>
                  <a:lnTo>
                    <a:pt x="133350" y="419100"/>
                  </a:lnTo>
                  <a:lnTo>
                    <a:pt x="133350" y="0"/>
                  </a:lnTo>
                  <a:lnTo>
                    <a:pt x="40005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2994" y="5229605"/>
            <a:ext cx="7261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10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5" dirty="0">
                <a:latin typeface="Arial MT"/>
                <a:cs typeface="Arial MT"/>
              </a:rPr>
              <a:t> webpage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eventually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turned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4" name="object 4"/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6427" y="1340358"/>
            <a:ext cx="8241665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‘	'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	</a:t>
            </a:r>
            <a:r>
              <a:rPr sz="2800" b="1" spc="-15" dirty="0"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4" name="object 4"/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776427" y="1340358"/>
            <a:ext cx="8241665" cy="2395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‘	'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	</a:t>
            </a:r>
            <a:r>
              <a:rPr sz="2800" b="1" spc="-15" dirty="0"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 MT"/>
              <a:cs typeface="Arial MT"/>
            </a:endParaRPr>
          </a:p>
          <a:p>
            <a:pPr marL="20447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USERNAME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Alice’#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0775" y="4599813"/>
            <a:ext cx="1225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Password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6235" y="4636008"/>
            <a:ext cx="39243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10" dirty="0">
                <a:latin typeface="Arial MT"/>
                <a:cs typeface="Arial MT"/>
              </a:rPr>
              <a:t>???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71563" y="1824989"/>
            <a:ext cx="1643380" cy="429895"/>
          </a:xfrm>
          <a:custGeom>
            <a:avLst/>
            <a:gdLst/>
            <a:ahLst/>
            <a:cxnLst/>
            <a:rect l="l" t="t" r="r" b="b"/>
            <a:pathLst>
              <a:path w="1643379" h="429894">
                <a:moveTo>
                  <a:pt x="1642872" y="0"/>
                </a:moveTo>
                <a:lnTo>
                  <a:pt x="0" y="0"/>
                </a:lnTo>
                <a:lnTo>
                  <a:pt x="0" y="429767"/>
                </a:lnTo>
                <a:lnTo>
                  <a:pt x="1642872" y="429767"/>
                </a:lnTo>
                <a:lnTo>
                  <a:pt x="16428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754" y="1349502"/>
            <a:ext cx="9067800" cy="95440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60"/>
              </a:spcBef>
              <a:tabLst>
                <a:tab pos="3068320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‘	</a:t>
            </a:r>
            <a:r>
              <a:rPr sz="2800" spc="-5" dirty="0">
                <a:solidFill>
                  <a:srgbClr val="BEBEBE"/>
                </a:solidFill>
                <a:latin typeface="Courier New"/>
                <a:cs typeface="Courier New"/>
              </a:rPr>
              <a:t>'</a:t>
            </a:r>
            <a:r>
              <a:rPr sz="2800" spc="-20" dirty="0">
                <a:solidFill>
                  <a:srgbClr val="BEBEB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ourier New"/>
                <a:cs typeface="Courier New"/>
              </a:rPr>
              <a:t>and</a:t>
            </a:r>
            <a:r>
              <a:rPr sz="2800" spc="-25" dirty="0">
                <a:solidFill>
                  <a:srgbClr val="BEBEB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ourier New"/>
                <a:cs typeface="Courier New"/>
              </a:rPr>
              <a:t>password=‘</a:t>
            </a:r>
            <a:r>
              <a:rPr sz="2400" spc="-10" dirty="0">
                <a:solidFill>
                  <a:srgbClr val="BEBEBE"/>
                </a:solidFill>
                <a:latin typeface="Courier New"/>
                <a:cs typeface="Courier New"/>
              </a:rPr>
              <a:t>asdasdasd</a:t>
            </a:r>
            <a:r>
              <a:rPr sz="2800" b="1" spc="-10" dirty="0">
                <a:solidFill>
                  <a:srgbClr val="BEBEBE"/>
                </a:solidFill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77998" y="1824989"/>
            <a:ext cx="1489075" cy="4298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2820"/>
              </a:lnSpc>
            </a:pPr>
            <a:r>
              <a:rPr sz="2400" spc="-5" dirty="0">
                <a:latin typeface="Courier New"/>
                <a:cs typeface="Courier New"/>
              </a:rPr>
              <a:t>Alice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’</a:t>
            </a:r>
            <a:r>
              <a:rPr sz="2400" spc="-5" dirty="0">
                <a:solidFill>
                  <a:srgbClr val="BEBEBE"/>
                </a:solidFill>
                <a:latin typeface="Courier New"/>
                <a:cs typeface="Courier New"/>
              </a:rPr>
              <a:t>#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1079" y="3721608"/>
            <a:ext cx="93980" cy="382270"/>
          </a:xfrm>
          <a:custGeom>
            <a:avLst/>
            <a:gdLst/>
            <a:ahLst/>
            <a:cxnLst/>
            <a:rect l="l" t="t" r="r" b="b"/>
            <a:pathLst>
              <a:path w="93979" h="382270">
                <a:moveTo>
                  <a:pt x="43805" y="74176"/>
                </a:moveTo>
                <a:lnTo>
                  <a:pt x="31352" y="76195"/>
                </a:lnTo>
                <a:lnTo>
                  <a:pt x="80899" y="382016"/>
                </a:lnTo>
                <a:lnTo>
                  <a:pt x="93472" y="379984"/>
                </a:lnTo>
                <a:lnTo>
                  <a:pt x="43805" y="74176"/>
                </a:lnTo>
                <a:close/>
              </a:path>
              <a:path w="93979" h="382270">
                <a:moveTo>
                  <a:pt x="25400" y="0"/>
                </a:moveTo>
                <a:lnTo>
                  <a:pt x="0" y="81280"/>
                </a:lnTo>
                <a:lnTo>
                  <a:pt x="31352" y="76195"/>
                </a:lnTo>
                <a:lnTo>
                  <a:pt x="29337" y="63754"/>
                </a:lnTo>
                <a:lnTo>
                  <a:pt x="41783" y="61722"/>
                </a:lnTo>
                <a:lnTo>
                  <a:pt x="69876" y="61722"/>
                </a:lnTo>
                <a:lnTo>
                  <a:pt x="25400" y="0"/>
                </a:lnTo>
                <a:close/>
              </a:path>
              <a:path w="93979" h="382270">
                <a:moveTo>
                  <a:pt x="41783" y="61722"/>
                </a:moveTo>
                <a:lnTo>
                  <a:pt x="29337" y="63754"/>
                </a:lnTo>
                <a:lnTo>
                  <a:pt x="31352" y="76195"/>
                </a:lnTo>
                <a:lnTo>
                  <a:pt x="43805" y="74176"/>
                </a:lnTo>
                <a:lnTo>
                  <a:pt x="41783" y="61722"/>
                </a:lnTo>
                <a:close/>
              </a:path>
              <a:path w="93979" h="382270">
                <a:moveTo>
                  <a:pt x="69876" y="61722"/>
                </a:moveTo>
                <a:lnTo>
                  <a:pt x="41783" y="61722"/>
                </a:lnTo>
                <a:lnTo>
                  <a:pt x="43805" y="74176"/>
                </a:lnTo>
                <a:lnTo>
                  <a:pt x="75184" y="69088"/>
                </a:lnTo>
                <a:lnTo>
                  <a:pt x="69876" y="6172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00" y="3755135"/>
            <a:ext cx="400050" cy="224154"/>
          </a:xfrm>
          <a:custGeom>
            <a:avLst/>
            <a:gdLst/>
            <a:ahLst/>
            <a:cxnLst/>
            <a:rect l="l" t="t" r="r" b="b"/>
            <a:pathLst>
              <a:path w="400050" h="224154">
                <a:moveTo>
                  <a:pt x="69795" y="31139"/>
                </a:moveTo>
                <a:lnTo>
                  <a:pt x="63666" y="42294"/>
                </a:lnTo>
                <a:lnTo>
                  <a:pt x="393319" y="223646"/>
                </a:lnTo>
                <a:lnTo>
                  <a:pt x="399542" y="212597"/>
                </a:lnTo>
                <a:lnTo>
                  <a:pt x="69795" y="31139"/>
                </a:lnTo>
                <a:close/>
              </a:path>
              <a:path w="400050" h="224154">
                <a:moveTo>
                  <a:pt x="0" y="0"/>
                </a:moveTo>
                <a:lnTo>
                  <a:pt x="48387" y="70103"/>
                </a:lnTo>
                <a:lnTo>
                  <a:pt x="63666" y="42294"/>
                </a:lnTo>
                <a:lnTo>
                  <a:pt x="52577" y="36194"/>
                </a:lnTo>
                <a:lnTo>
                  <a:pt x="58674" y="25018"/>
                </a:lnTo>
                <a:lnTo>
                  <a:pt x="73158" y="25018"/>
                </a:lnTo>
                <a:lnTo>
                  <a:pt x="85089" y="3301"/>
                </a:lnTo>
                <a:lnTo>
                  <a:pt x="0" y="0"/>
                </a:lnTo>
                <a:close/>
              </a:path>
              <a:path w="400050" h="224154">
                <a:moveTo>
                  <a:pt x="58674" y="25018"/>
                </a:moveTo>
                <a:lnTo>
                  <a:pt x="52577" y="36194"/>
                </a:lnTo>
                <a:lnTo>
                  <a:pt x="63666" y="42294"/>
                </a:lnTo>
                <a:lnTo>
                  <a:pt x="69795" y="31139"/>
                </a:lnTo>
                <a:lnTo>
                  <a:pt x="58674" y="25018"/>
                </a:lnTo>
                <a:close/>
              </a:path>
              <a:path w="400050" h="224154">
                <a:moveTo>
                  <a:pt x="73158" y="25018"/>
                </a:moveTo>
                <a:lnTo>
                  <a:pt x="58674" y="25018"/>
                </a:lnTo>
                <a:lnTo>
                  <a:pt x="69795" y="31139"/>
                </a:lnTo>
                <a:lnTo>
                  <a:pt x="73158" y="2501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6427" y="2729610"/>
            <a:ext cx="10598785" cy="326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280479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USERNAME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Alice’#</a:t>
            </a:r>
            <a:endParaRPr sz="2400">
              <a:latin typeface="Courier New"/>
              <a:cs typeface="Courier New"/>
            </a:endParaRPr>
          </a:p>
          <a:p>
            <a:pPr marL="5335270" marR="1773555" indent="777240">
              <a:lnSpc>
                <a:spcPct val="117100"/>
              </a:lnSpc>
              <a:spcBef>
                <a:spcPts val="815"/>
              </a:spcBef>
            </a:pPr>
            <a:r>
              <a:rPr sz="1800" spc="-5" dirty="0">
                <a:latin typeface="Arial MT"/>
                <a:cs typeface="Arial MT"/>
              </a:rPr>
              <a:t>Comment out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Closes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string</a:t>
            </a:r>
            <a:endParaRPr sz="1800">
              <a:latin typeface="Arial MT"/>
              <a:cs typeface="Arial MT"/>
            </a:endParaRPr>
          </a:p>
          <a:p>
            <a:pPr marL="2896870">
              <a:lnSpc>
                <a:spcPts val="1960"/>
              </a:lnSpc>
              <a:spcBef>
                <a:spcPts val="1125"/>
              </a:spcBef>
            </a:pPr>
            <a:r>
              <a:rPr sz="1800" spc="-10" dirty="0">
                <a:latin typeface="Arial MT"/>
                <a:cs typeface="Arial MT"/>
              </a:rPr>
              <a:t>Password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asdasdasd</a:t>
            </a:r>
            <a:endParaRPr sz="1800">
              <a:latin typeface="Arial MT"/>
              <a:cs typeface="Arial MT"/>
            </a:endParaRPr>
          </a:p>
          <a:p>
            <a:pPr marL="731520">
              <a:lnSpc>
                <a:spcPts val="1960"/>
              </a:lnSpc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Arial"/>
              <a:cs typeface="Arial"/>
            </a:endParaRPr>
          </a:p>
          <a:p>
            <a:pPr marL="2813685" marR="5080">
              <a:lnSpc>
                <a:spcPts val="2039"/>
              </a:lnSpc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doesn’t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matter </a:t>
            </a:r>
            <a:r>
              <a:rPr sz="1800" spc="-15" dirty="0">
                <a:latin typeface="Arial MT"/>
                <a:cs typeface="Arial MT"/>
              </a:rPr>
              <a:t>what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is, because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comment out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entire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t</a:t>
            </a:r>
            <a:r>
              <a:rPr sz="1800" spc="-5" dirty="0">
                <a:latin typeface="Arial MT"/>
                <a:cs typeface="Arial MT"/>
              </a:rPr>
              <a:t>he </a:t>
            </a:r>
            <a:r>
              <a:rPr sz="1800" b="1" spc="-5" dirty="0">
                <a:latin typeface="Courier New"/>
                <a:cs typeface="Courier New"/>
              </a:rPr>
              <a:t>an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6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 MT"/>
                <a:cs typeface="Arial MT"/>
              </a:rPr>
              <a:t>cl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use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9535" y="1668398"/>
            <a:ext cx="2009139" cy="512445"/>
          </a:xfrm>
          <a:custGeom>
            <a:avLst/>
            <a:gdLst/>
            <a:ahLst/>
            <a:cxnLst/>
            <a:rect l="l" t="t" r="r" b="b"/>
            <a:pathLst>
              <a:path w="2009139" h="512444">
                <a:moveTo>
                  <a:pt x="2008632" y="0"/>
                </a:moveTo>
                <a:lnTo>
                  <a:pt x="0" y="0"/>
                </a:lnTo>
                <a:lnTo>
                  <a:pt x="0" y="512063"/>
                </a:lnTo>
                <a:lnTo>
                  <a:pt x="2008632" y="512063"/>
                </a:lnTo>
                <a:lnTo>
                  <a:pt x="20086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2966" y="1668398"/>
            <a:ext cx="4178935" cy="512445"/>
          </a:xfrm>
          <a:custGeom>
            <a:avLst/>
            <a:gdLst/>
            <a:ahLst/>
            <a:cxnLst/>
            <a:rect l="l" t="t" r="r" b="b"/>
            <a:pathLst>
              <a:path w="4178934" h="512444">
                <a:moveTo>
                  <a:pt x="4178808" y="0"/>
                </a:moveTo>
                <a:lnTo>
                  <a:pt x="0" y="0"/>
                </a:lnTo>
                <a:lnTo>
                  <a:pt x="0" y="512063"/>
                </a:lnTo>
                <a:lnTo>
                  <a:pt x="4178808" y="512063"/>
                </a:lnTo>
                <a:lnTo>
                  <a:pt x="41788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569" y="1057147"/>
            <a:ext cx="89198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seedlabsqlinjection.com/unsafe_home.php?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username=Alice’%23&amp;password=password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14959" y="3454730"/>
            <a:ext cx="7326630" cy="126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conduct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attack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just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URL!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latin typeface="Arial MT"/>
                <a:cs typeface="Arial MT"/>
              </a:rPr>
              <a:t>Certain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codes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7050" y="4852161"/>
          <a:ext cx="8128000" cy="1588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URL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Escape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%20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%23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%3B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1414</Words>
  <Application>Microsoft Office PowerPoint</Application>
  <PresentationFormat>Widescreen</PresentationFormat>
  <Paragraphs>218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MT</vt:lpstr>
      <vt:lpstr>Calibri</vt:lpstr>
      <vt:lpstr>Courier New</vt:lpstr>
      <vt:lpstr>Lucida Grande</vt:lpstr>
      <vt:lpstr>Times New Roman</vt:lpstr>
      <vt:lpstr>Wingdings</vt:lpstr>
      <vt:lpstr>Office Theme</vt:lpstr>
      <vt:lpstr>CSCI 476: Computer Security</vt:lpstr>
      <vt:lpstr>PowerPoint Presentation</vt:lpstr>
      <vt:lpstr>SQL Injections</vt:lpstr>
      <vt:lpstr>SQL Injections</vt:lpstr>
      <vt:lpstr>$sql = “SELECT * FROM credential WHERE  name= ‘Alice' and password=‘seedalice'";</vt:lpstr>
      <vt:lpstr>SQL Injections</vt:lpstr>
      <vt:lpstr>SQL Injections</vt:lpstr>
      <vt:lpstr>SQL Injections</vt:lpstr>
      <vt:lpstr>SQL Injections</vt:lpstr>
      <vt:lpstr>SQL Injections</vt:lpstr>
      <vt:lpstr>SQL Injections</vt:lpstr>
      <vt:lpstr>SQL Injections</vt:lpstr>
      <vt:lpstr>UPDATE credential SET</vt:lpstr>
      <vt:lpstr>UPDATE credential SET nickname=‘ ’,</vt:lpstr>
      <vt:lpstr>UPDATE credential SET</vt:lpstr>
      <vt:lpstr>SQL Injections</vt:lpstr>
      <vt:lpstr>UPDATE credential SET</vt:lpstr>
      <vt:lpstr>UPDATE credential SET</vt:lpstr>
      <vt:lpstr>UPDATE credential SET</vt:lpstr>
      <vt:lpstr>SQL Injections</vt:lpstr>
      <vt:lpstr>SELECT * FROM credential WHERE name= ‘';DROP TABLE credential;# ' and password=‘</vt:lpstr>
      <vt:lpstr>SELECT * FROM credential WHERE name= ‘';DROP TABLE credential;# ' and password=‘</vt:lpstr>
      <vt:lpstr>PowerPoint Presentation</vt:lpstr>
      <vt:lpstr>PowerPoint Presentation</vt:lpstr>
      <vt:lpstr>SQL Injections Countermeasures</vt:lpstr>
      <vt:lpstr>SQL Injections Countermeasures</vt:lpstr>
      <vt:lpstr>SQL Injections Countermeasures</vt:lpstr>
      <vt:lpstr>SQL Injection Limitations</vt:lpstr>
      <vt:lpstr>PowerPoint Presentation</vt:lpstr>
      <vt:lpstr>SQL Injection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3</cp:revision>
  <dcterms:created xsi:type="dcterms:W3CDTF">2023-02-27T19:53:15Z</dcterms:created>
  <dcterms:modified xsi:type="dcterms:W3CDTF">2023-03-02T00:01:53Z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2023-02-27T00:00:00Z</vt:filetime>
  </property>
</Properties>
</file>