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415" r:id="rId3"/>
    <p:sldId id="416" r:id="rId4"/>
    <p:sldId id="417" r:id="rId5"/>
    <p:sldId id="414" r:id="rId6"/>
    <p:sldId id="418" r:id="rId7"/>
    <p:sldId id="435" r:id="rId8"/>
    <p:sldId id="441" r:id="rId9"/>
    <p:sldId id="442" r:id="rId10"/>
    <p:sldId id="443" r:id="rId11"/>
    <p:sldId id="444" r:id="rId12"/>
    <p:sldId id="445" r:id="rId13"/>
    <p:sldId id="446" r:id="rId14"/>
    <p:sldId id="447" r:id="rId15"/>
    <p:sldId id="466" r:id="rId16"/>
    <p:sldId id="448" r:id="rId17"/>
    <p:sldId id="449" r:id="rId18"/>
    <p:sldId id="450" r:id="rId19"/>
    <p:sldId id="451" r:id="rId20"/>
    <p:sldId id="452" r:id="rId21"/>
    <p:sldId id="453" r:id="rId22"/>
    <p:sldId id="454" r:id="rId23"/>
    <p:sldId id="455" r:id="rId24"/>
    <p:sldId id="456" r:id="rId25"/>
    <p:sldId id="457" r:id="rId26"/>
    <p:sldId id="458" r:id="rId27"/>
    <p:sldId id="459" r:id="rId28"/>
    <p:sldId id="460" r:id="rId29"/>
    <p:sldId id="461" r:id="rId30"/>
    <p:sldId id="462" r:id="rId31"/>
    <p:sldId id="463" r:id="rId32"/>
    <p:sldId id="464" r:id="rId33"/>
    <p:sldId id="465" r:id="rId34"/>
    <p:sldId id="467" r:id="rId35"/>
    <p:sldId id="468" r:id="rId36"/>
    <p:sldId id="469" r:id="rId37"/>
    <p:sldId id="470" r:id="rId38"/>
    <p:sldId id="471" r:id="rId39"/>
    <p:sldId id="472" r:id="rId40"/>
    <p:sldId id="473" r:id="rId41"/>
    <p:sldId id="474" r:id="rId42"/>
    <p:sldId id="475" r:id="rId4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8E8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48" autoAdjust="0"/>
    <p:restoredTop sz="94660"/>
  </p:normalViewPr>
  <p:slideViewPr>
    <p:cSldViewPr>
      <p:cViewPr varScale="1">
        <p:scale>
          <a:sx n="153" d="100"/>
          <a:sy n="153" d="100"/>
        </p:scale>
        <p:origin x="80" y="3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6:06:35.513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-1140.96008"/>
      <inkml:brushProperty name="anchorY" value="-5771.36328"/>
      <inkml:brushProperty name="scaleFactor" value="0.5"/>
    </inkml:brush>
  </inkml:definitions>
  <inkml:trace contextRef="#ctx0" brushRef="#br0">117 1 24575,'0'0'0,"2"0"0,7 0 0,10 0 0,6 0 0,8 0 0,11 0 0,8 0 0,14 0 0,14 0 0,14 0 0,14 0 0,12 0 0,5 0 0,0 0 0,-5 0 0,-14 0 0,-17 0 0,-21 0 0,-20 0 0,-17 0 0,-10 0 0,-8 0 0,-2 2 0,6 0 0,5 1 0,7 1 0,8 0 0,5-1 0,4 0 0,-1-2 0,-4 0 0,-4 0 0,-5-1 0,-2 0 0,-3 2 0,8 0 0,2 0 0,0 0 0,8-1 0,4 0 0,1-1 0,6 1 0,1-1 0,4 0 0,-2 0 0,2-1 0,7 1 0,11 0 0,13 3 0,10-1 0,7 0 0,-4 0 0,-7 0 0,-11-1 0,-5-1 0,-15 0 0,-7 0 0,-11 0 0,-8 0 0,-6 0 0,-6 0 0,-1 0 0,2 0 0,2 0 0,1 0 0,3 0 0,3 0 0,7 0 0,3 0 0,6 0 0,8 0 0,12 5 0,3-1 0,33 1 0,5-1 0,-3-1 0,-2-2 0,-7 0 0,-4 0 0,0-1 0,0 0 0,4-1 0,-2 1 0,-2 0 0,-2 0 0,-2 0 0,-2 0 0,1 0 0,4 0 0,5 0 0,3 2 0,-1 1 0,21-1 0,-5 0 0,1-1 0,-15-2 0,-16-1 0,-17 0 0,-8 0 0,-9 0 0,-3 1 0,0 1 0,6-1 0,9 1 0,3 0 0,9 0 0,4 1 0,-1-1 0,-2 0 0,-4 0 0,-6 0 0,-3 0 0,8 0 0,-6 0 0,11 0 0,0 0 0,0-3 0,-6 1 0,-7 0 0,-2 0 0,-8 0 0,-8 1 0,-10 1 0,-6 0 0,-7 0 0,-3 0 0,-6 0 0,-3 0 0,4 0 0,4 0 0,14 0 0,6 0 0,20-4 0,2-1 0,3-2 0,-2 1 0,-2 1 0,2 1 0,-5 2 0,-6 1 0,-5 0 0,-5 1 0,-5 0 0,-4 0 0,-3 1 0,2-1 0,-1 0 0,0 0 0,4-2 0,2-1 0,18 1 0,3 0 0,13 1 0,-2 0 0,-5-2 0,-5 0 0,-6 1 0,-4 0 0,-7 1 0,-2 0 0,-3 0 0,1 1 0,-2 0 0,-1 0 0,3 0 0,0 1 0,5-1 0,4 0 0,6 0 0,9 0 0,31 0 0,3 0 0,3 0 0,-11 0 0,-2 4 0,-12 1 0,-8 0 0,-4-1 0,-7-1 0,-2-1 0,-1-1 0,-1-1 0,1 0 0,1 0 0,-2 0 0,2 0 0,0-1 0,-2 1 0,0 0 0,-3 0 0,14 0 0,2 0 0,-3 0 0,-5 0 0,-8 0 0,-5 2 0,-4 1 0,-5-1 0,-2 0 0,0-1 0,0 0 0,1-1 0,6 1 0,10 1 0,11 0 0,9 1 0,4-1 0,8 1 0,-2 0 0,-2 0 0,7-1 0,-13-1 0,-10 0 0,-14 0 0,-12-1 0,-12 0 0,-6 2 0,-3 0 0,-4 0 0,-1 0 0,0 0 0,2-1 0,2-1 0,5 0 0,3 0 0,5 3 0,1 1 0,2 1 0,-2-1 0,-2-1 0,2 4 0,-1-1 0,-2 0 0,3 0 0,-2 1 0,-1 2 0,1-1 0,-2 0 0,1 1 0,-1-2 0,-1 1 0,-2-2 0,2 1 0,6 0 0,0 2 0,1 1 0,3 0 0,-2 2 0,-2-1 0,-4-2 0,-6 1 0,0-1 0,-2 1 0,1 0 0,2 1 0,0 0 0,3 5 0,2 2 0,5 3 0,1-1 0,-3 1 0,-5-2 0,-5-4 0,-4-2 0,-6-2 0,1 0 0,0 1 0,8 6 0,4 6 0,7 6 0,12 16 0,2 3 0,-4-1 0,-7-7 0,-9-9 0,-9-4 0,-3-5 0,0 1 0,1 4 0,2 2 0,2 3 0,1 0 0,0 0 0,0-2 0,-4-3 0,-4-4 0,-4-5 0,-3-2 0,-3-3 0,-2 1 0,0 1 0,2 1 0,-1 3 0,1-1 0,-1 1 0,0 0 0,0 2 0,0 4 0,-8 1 0,0 1 0,-3-1 0,2-1 0,-1-6 0,2-1 0,2-2 0,1-3 0,0 2 0,-1 1 0,-14 12 0,-9 10 0,-5 4 0,-6 3 0,-2-3 0,3-5 0,3-6 0,4-5 0,3-3 0,-2 0 0,1-2 0,2-1 0,0 0 0,2-2 0,1 1 0,1-3 0,0-1 0,0-2 0,0-3 0,0-1 0,1-1 0,-12 1 0,-1 0 0,-2 2 0,-5 1 0,-2-2 0,-4-2 0,1-1 0,0-2 0,-4-2 0,-5-2 0,-2 2 0,-1-1 0,-3-1 0,3 0 0,-3-1 0,0 0 0,-7-1 0,-5 0 0,-5 0 0,-37-3 0,-5 1 0,-29-1 0,6 1 0,13 1 0,17-3 0,17 2 0,21-1 0,11-1 0,11-2 0,3 0 0,4-1 0,-10-3 0,-9-2 0,-11-2 0,-8 1 0,-1 0 0,4 3 0,11 3 0,11 3 0,2-1 0,6 2 0,7 0 0,7-1 0,4 1 0,2-2 0,0 1 0,1 0 0,-6 2 0,-5-5 0,-1 1 0,0 1 0,2 1 0,2 1 0,0 2 0,2 0 0,2-1 0,1-3 0,-4-2 0,0 1 0,-1-2 0,-17 0 0,0 0 0,-3 2 0,3 2 0,5 2 0,6 0 0,1 2 0,4 0 0,0-2 0,0 0 0,0 0 0,1-4 0,2 0 0,-4 0 0,1 2 0,0 1 0,-3 1 0,2-1 0,-5 0 0,-18 1 0,-7 0 0,3 1 0,1 1 0,5-1 0,3 1 0,6-2 0,1 0 0,-1 0 0,1 0 0,-4 0 0,-8 1 0,-8 1 0,-5 0 0,-6 0 0,1 0 0,6 0 0,5 0 0,4 0 0,-8 0 0,2 0 0,-14 0 0,3 5 0,5-1 0,4 1 0,6-1 0,9-1 0,9-1 0,6-1 0,5-1 0,2 0 0,2 0 0,0 0 0,-3-1 0,0 1 0,-3 0 0,-3 0 0,-1 2 0,1 1 0,-14-1 0,0 0 0,-12 0 0,2-2 0,6 1 0,7-1 0,7 0 0,6 0 0,2 0 0,6 0 0,1 0 0,4 0 0,2 0 0,0 0 0,2 0 0,-2 0 0,-2 0 0,2 0 0,-13 0 0,-2 0 0,-4 0 0,0 0 0,1 0 0,3 0 0,3 0 0,2 0 0,4 0 0,6 0 0,3 0 0,2 0 0,1 0 0,1 0 0,-5 0 0,-7 0 0,-11 2 0,-12 1 0,-8-1 0,-6 0 0,-24-1 0,-1 0 0,-17 0 0,5-1 0,3 2 0,8 0 0,9 1 0,7-2 0,6 1 0,5-2 0,8 1 0,3-1 0,6 0 0,2 2 0,2 1 0,3-1 0,1 4 0,1 0 0,1 0 0,3-2 0,-15 2 0,3-2 0,2-1 0,3-1 0,4 0 0,-1-2 0,1 1 0,0-1 0,-1 0 0,2-1 0,1 1 0,-3 0 0,0 0 0,-4 0 0,-6 0 0,0 0 0,-5 0 0,-3 0 0,-1 0 0,-9 0 0,3 0 0,-13 0 0,3 0 0,6 0 0,10 0 0,4 0 0,1 0 0,4 0 0,4 0 0,-3 2 0,0 3 0,-7 4 0,-3 0 0,-22 1 0,1-1 0,4-3 0,10-1 0,15-3 0,14 0 0,12-2 0,9 0 0,1 0 0,0-1 0,-3 1 0,-5-3 0,-7-2 0,-7-2 0,-4-2 0,-3 1 0,-1-3 0,3-1 0,-1 0 0,1-1 0,-3 1 0,-2 2 0,-4 1 0,-1-1 0,-1 3 0,2-3 0,-19-1 0,3 0 0,-2-1 0,7 2 0,11-2 0,9 3 0,7 1 0,1 1 0,3 1 0,-5 0 0,-1 1 0,-6-1 0,2 1 0,0-1 0,3 1 0,4-1 0,0 1 0,1 1 0,1-1 0,1 1 0,-8-2 0,-2-1 0,0 1 0,4 1 0,6-1 0,5 2 0,4-2 0,2 1 0,3 1 0,3 2 0,2 0 0,2 1 0,1-1 0,1-1 0,0-1 0,2-2 0,-4-3 0,-3 2 0,-2-2 0,-3-2 0,-3-1 0,-4-3 0,-3-5 0,-4-2 0,1 0 0,0 0 0,1 0 0,1 2 0,0 0 0,4 0 0,6 1 0,3 5 0,5 1 0,2 4 0,2 1 0,1 0 0,-6-8 0,1 0 0,-2-3 0,2 0 0,0 1 0,1 0 0,2 1 0,2-1 0,-3-1 0,0-1 0,2-1 0,0 1 0,0 0 0,0 2 0,-3-1 0,2-1 0,0 5 0,1-2 0,-1-5 0,0 3 0,0-3 0,-1 4 0,3-1 0,2 2 0,1 0 0,1-2 0,-1 0 0,1-2 0,2-1 0,0 0 0,2 1 0,0 2 0,1 3 0,0 2 0,0 1 0,0 1 0,1-1 0,-1-3 0,0-4 0,0-3 0,0 1 0,0 3 0,0 1 0,0 3 0,0 1 0,0 2 0,0 0 0,0 1 0,0 0 0,0 0 0,0 0 0,0 0 0,0-1 0,2 3 0,3 0 0,4-5 0,3 0 0,0-3 0,2 0 0,1-1 0,-2 0 0,-1 4 0,0 2 0,1 1 0,1 0 0,-1 1 0,1 1 0,-4 1 0,0 2 0,-1-1 0,1 1 0,0 2 0,5 0 0,1 0 0,0-2 0,1 2 0,0 0 0,-1 2 0,-2 0 0,2 1 0,1-1 0,2-1 0,4 1 0,1-2 0,1 0 0,2 1 0,0 1 0,2 0 0,-1-1 0,-3 0 0,-4 1 0,-3 0 0,-3 1 0,-2 0 0,1 1 0,2 0 0,0 0 0,1 0 0,0-2 0,-2-1 0,0 1 0,-2 0 0,0 1 0,1 0 0,0 0 0,2-1 0,0 0 0,12-5 0,5 0 0,2 1 0,0-1 0,-1 2 0,-1 0 0,-2 3 0,-2-2 0,-3 0 0,-3 2 0,-4 0 0,-3 1 0,0 0 0,-2 1 0,2 0 0,2 0 0,-1 0 0,-1 0 0,-1 0 0,-2 0 0,2 0 0,2 0 0,1 0 0,3 0 0,0 0 0,2 0 0,0-4 0,0-1 0,1 0 0,-1 2 0,2 0 0,6 1 0,1 1 0,0 1 0,8 0 0,-2 0 0,-4 0 0,1 0 0,-3 0 0,-1 0 0,1 1 0,1-1 0,0 0 0,2 0 0,2 0 0,-1 0 0,1 0 0,3 0 0,0 0 0,2 0 0,2 0 0,0 0 0,4 0 0,-2 0 0,-5 0 0,0 0 0,-7 0 0,-4 0 0,-5 0 0,-1 0 0,1 0 0,9 0 0,9 0 0,10 0 0,11 0 0,6 0 0,1 0 0,-4 0 0,-3 0 0,-7 2 0,-7 0 0,-9 0 0,-6 0 0,-4 0 0,4-2 0,-1 1 0,-3-1 0,-2 0 0,-5 0 0,-4 0 0,-6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1T15:40:57.7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13,'454'0,"-290"-13,-8 14,-146-1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1T15:40:59.5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1,'624'0,"-614"0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1T15:42:54.86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1,'194'12,"-36"-1,240-10,-189-3,118 2,-312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1T15:42:56.17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0,'213'6,"8"0,-65-6,-145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1T15:42:58.12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0,'1080'0,"-1068"0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1T15:42:59.07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0,'674'0,"-646"0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6:57:03.0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0 550 24575,'15'-1'0,"-1"-1"0,0 0 0,0-2 0,0 1 0,22-10 0,18-4 0,81-15 0,134-38 0,1-5 0,-105 24 0,-109 32 0,1 2 0,67-11 0,-25 8 0,-62 11 0,65-6 0,-8 4 0,105-25 0,-86 14 0,-65 12 0,-17 3 0,-1 2 0,36-2 0,237-15 0,-73 10 0,59-1 0,36-1 0,-172 3 0,197 10 0,-160 4 0,2077-3 0,-2112 12 0,-22-1 0,-92-9 0,54 0 0,123 19 0,200 23 0,-399-42 0,60 2 0,-43-4 0,0 3 0,0 1 0,42 10 0,231 43 0,-252-49 0,220 24 0,30-9 0,27 18 0,-127-12 0,-204-29 0,0 0 0,0 0 0,0 0 0,-1 1 0,1 0 0,0-1 0,0 1 0,-1 0 0,1 0 0,0 0 0,-1 1 0,1-1 0,-1 1 0,1-1 0,-1 1 0,0 0 0,2 2 0,-3-2 0,-1 0 0,1 0 0,-1-1 0,1 1 0,-1 0 0,0 0 0,0 0 0,0 0 0,0 0 0,0 0 0,-1 0 0,1 0 0,0 0 0,-1 0 0,0 0 0,1-1 0,-1 1 0,0 0 0,0 0 0,0-1 0,0 1 0,0 0 0,0-1 0,-1 1 0,-1 1 0,-132 154 0,101-122 0,1 2 0,1 1 0,-51 84 0,80-115 0,0 0 0,0 0 0,0 0 0,1 1 0,-2 9 0,4-16 0,-1 0 0,1 0 0,0 0 0,0 0 0,0 0 0,0 0 0,0 0 0,0 0 0,1 0 0,-1 0 0,0 0 0,0 0 0,1 0 0,-1 0 0,0 0 0,1 0 0,-1-1 0,1 1 0,1 1 0,-2-1 0,1-1 0,0 1 0,1-1 0,-1 0 0,0 1 0,0-1 0,0 0 0,0 0 0,0 0 0,0 0 0,0 0 0,0 0 0,0 0 0,0 0 0,0 0 0,1-1 0,-1 1 0,0 0 0,0-1 0,0 1 0,0 0 0,1-2 0,16-7 0,-1-1 0,0-1 0,0-1 0,-2 0 0,16-15 0,5-4 0,-3 6 0,55-50 0,-80 67 0,0 0 0,0-1 0,-1 0 0,-1 0 0,0-1 0,0 0 0,9-20 0,52-133 0,-60 147 0,1 0 0,1 1 0,0 0 0,1 1 0,0 0 0,20-21 0,81-65 0,-29 30 0,-80 68 0,-1 0 0,1 0 0,1 0 0,-1 0 0,0 1 0,0-1 0,1 1 0,-1-1 0,0 1 0,1 0 0,-1 0 0,1 0 0,0 1 0,-1-1 0,1 1 0,0-1 0,-1 1 0,1 0 0,0 0 0,0 0 0,-1 0 0,1 0 0,0 1 0,-1-1 0,1 1 0,0 0 0,-1 0 0,1 0 0,-1 0 0,1 0 0,-1 0 0,0 1 0,4 2 0,5 6 0,1 0 0,-2 1 0,0 0 0,0 1 0,9 14 0,16 18 0,-9-19 0,2-2 0,41 29 0,-35-29 0,47 44 0,-38-29 0,95 62 0,-90-68 0,-2 3 0,47 43 0,-31-21 0,-61-56 0,-1-1 0,0 0 0,0 0 0,1 0 0,-1 1 0,0-1 0,0 0 0,0 0 0,1 1 0,-1-1 0,0 0 0,0 1 0,0-1 0,0 0 0,0 1 0,1-1 0,-1 0 0,0 1 0,0-1 0,0 0 0,0 1 0,0-1 0,0 0 0,0 1 0,0-1 0,0 0 0,0 1 0,0-1 0,-1 0 0,1 1 0,0-1 0,0 0 0,0 0 0,0 1 0,0-1 0,-1 0 0,1 1 0,0-1 0,-17 6 0,-28-6 0,40 0 0,-537-4 0,418 4 0,95 1 0,-53 10 0,-22 2 0,-48-1 0,-25 0 0,176-12 0,1 0 0,-1 0 0,1 1 0,-1-1 0,1 0 0,-1 0 0,1-1 0,-1 1 0,1 0 0,-1 0 0,1 0 0,-1 0 0,1 0 0,-1 0 0,1-1 0,-1 1 0,1 0 0,0 0 0,-1-1 0,1 1 0,-1 0 0,1 0 0,0-1 0,-1 1 0,1-1 0,0 1 0,-1 0 0,1-1 0,0 1 0,0-1 0,-1 1 0,1 0 0,0-1 0,0 1 0,0-1 0,0 1 0,-1-2 0,10-21 0,32-28 0,-34 43 0,22-24 0,53-44 0,-45 44 0,53-56 0,-81 80 0,-1-1 0,1 0 0,12-18 0,-17 21 0,0 0 0,1 0 0,-1 0 0,1 0 0,1 1 0,-1 0 0,1 0 0,0 1 0,0-1 0,0 1 0,0 1 0,1-1 0,10-3 0,-10 5 0,1 0 0,-1 0 0,1 1 0,-1 1 0,1-1 0,0 1 0,-1 0 0,1 1 0,0 0 0,10 2 0,4 4 0,0 0 0,23 12 0,11 3 0,-7-4 0,55 27 0,-104-45 0,1 0 0,-1 0 0,0 0 0,1 0 0,-1 0 0,0 0 0,1 1 0,-1-1 0,0 0 0,1 0 0,-1 0 0,0 0 0,1 0 0,-1 1 0,0-1 0,1 0 0,-1 0 0,0 0 0,0 1 0,1-1 0,-1 0 0,0 0 0,0 1 0,0-1 0,1 0 0,-1 1 0,0-1 0,0 0 0,0 1 0,0-1 0,0 0 0,0 1 0,0-1 0,0 0 0,1 1 0,-1-1 0,0 0 0,0 1 0,-1-1 0,1 0 0,0 1 0,0-1 0,0 0 0,0 1 0,0-1 0,-19 7 0,-29-4 0,47-3 0,-433-1 0,424 2 0,9 2 0,18 8 0,39 10 0,-52-20 0,50 14 0,0-2 0,92 10 0,-86-15 0,50 17 0,-59-13 0,-46-11 0,0 1 0,0-1 0,-1 0 0,1 1 0,0 0 0,8 5 0,-13-7 0,0 0 0,0 1 0,1-1 0,-1 0 0,0 0 0,0 0 0,0 1 0,1-1 0,-1 0 0,0 0 0,0 0 0,0 1 0,0-1 0,0 0 0,0 0 0,1 1 0,-1-1 0,0 0 0,0 0 0,0 1 0,0-1 0,0 0 0,0 1 0,0-1 0,0 0 0,0 0 0,0 1 0,0-1 0,0 0 0,-1 0 0,1 1 0,0-1 0,0 0 0,0 0 0,0 1 0,0-1 0,0 0 0,-1 0 0,1 1 0,0-1 0,0 0 0,-24 11 0,-19-2 0,-1-2 0,0-2 0,-61 0 0,4-1 0,-60 14 0,70-7 0,-99-1 0,169-9 0,-1 1 0,1 1 0,0 1 0,-33 11 0,-43 7 0,-14-3-1365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6:57:03.0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0 550 24575,'15'-1'0,"-1"-1"0,0 0 0,0-2 0,0 1 0,22-10 0,18-4 0,81-15 0,134-38 0,1-5 0,-105 24 0,-109 32 0,1 2 0,67-11 0,-25 8 0,-62 11 0,65-6 0,-8 4 0,105-25 0,-86 14 0,-65 12 0,-17 3 0,-1 2 0,36-2 0,237-15 0,-73 10 0,59-1 0,36-1 0,-172 3 0,197 10 0,-160 4 0,2077-3 0,-2112 12 0,-22-1 0,-92-9 0,54 0 0,123 19 0,200 23 0,-399-42 0,60 2 0,-43-4 0,0 3 0,0 1 0,42 10 0,231 43 0,-252-49 0,220 24 0,30-9 0,27 18 0,-127-12 0,-204-29 0,0 0 0,0 0 0,0 0 0,-1 1 0,1 0 0,0-1 0,0 1 0,-1 0 0,1 0 0,0 0 0,-1 1 0,1-1 0,-1 1 0,1-1 0,-1 1 0,0 0 0,2 2 0,-3-2 0,-1 0 0,1 0 0,-1-1 0,1 1 0,-1 0 0,0 0 0,0 0 0,0 0 0,0 0 0,0 0 0,-1 0 0,1 0 0,0 0 0,-1 0 0,0 0 0,1-1 0,-1 1 0,0 0 0,0 0 0,0-1 0,0 1 0,0 0 0,0-1 0,-1 1 0,-1 1 0,-132 154 0,101-122 0,1 2 0,1 1 0,-51 84 0,80-115 0,0 0 0,0 0 0,0 0 0,1 1 0,-2 9 0,4-16 0,-1 0 0,1 0 0,0 0 0,0 0 0,0 0 0,0 0 0,0 0 0,0 0 0,1 0 0,-1 0 0,0 0 0,0 0 0,1 0 0,-1 0 0,0 0 0,1 0 0,-1-1 0,1 1 0,1 1 0,-2-1 0,1-1 0,0 1 0,1-1 0,-1 0 0,0 1 0,0-1 0,0 0 0,0 0 0,0 0 0,0 0 0,0 0 0,0 0 0,0 0 0,0 0 0,0 0 0,1-1 0,-1 1 0,0 0 0,0-1 0,0 1 0,0 0 0,1-2 0,16-7 0,-1-1 0,0-1 0,0-1 0,-2 0 0,16-15 0,5-4 0,-3 6 0,55-50 0,-80 67 0,0 0 0,0-1 0,-1 0 0,-1 0 0,0-1 0,0 0 0,9-20 0,52-133 0,-60 147 0,1 0 0,1 1 0,0 0 0,1 1 0,0 0 0,20-21 0,81-65 0,-29 30 0,-80 68 0,-1 0 0,1 0 0,1 0 0,-1 0 0,0 1 0,0-1 0,1 1 0,-1-1 0,0 1 0,1 0 0,-1 0 0,1 0 0,0 1 0,-1-1 0,1 1 0,0-1 0,-1 1 0,1 0 0,0 0 0,0 0 0,-1 0 0,1 0 0,0 1 0,-1-1 0,1 1 0,0 0 0,-1 0 0,1 0 0,-1 0 0,1 0 0,-1 0 0,0 1 0,4 2 0,5 6 0,1 0 0,-2 1 0,0 0 0,0 1 0,9 14 0,16 18 0,-9-19 0,2-2 0,41 29 0,-35-29 0,47 44 0,-38-29 0,95 62 0,-90-68 0,-2 3 0,47 43 0,-31-21 0,-61-56 0,-1-1 0,0 0 0,0 0 0,1 0 0,-1 1 0,0-1 0,0 0 0,0 0 0,1 1 0,-1-1 0,0 0 0,0 1 0,0-1 0,0 0 0,0 1 0,1-1 0,-1 0 0,0 1 0,0-1 0,0 0 0,0 1 0,0-1 0,0 0 0,0 1 0,0-1 0,0 0 0,0 1 0,0-1 0,-1 0 0,1 1 0,0-1 0,0 0 0,0 0 0,0 1 0,0-1 0,-1 0 0,1 1 0,0-1 0,-17 6 0,-28-6 0,40 0 0,-537-4 0,418 4 0,95 1 0,-53 10 0,-22 2 0,-48-1 0,-25 0 0,176-12 0,1 0 0,-1 0 0,1 1 0,-1-1 0,1 0 0,-1 0 0,1-1 0,-1 1 0,1 0 0,-1 0 0,1 0 0,-1 0 0,1 0 0,-1 0 0,1-1 0,-1 1 0,1 0 0,0 0 0,-1-1 0,1 1 0,-1 0 0,1 0 0,0-1 0,-1 1 0,1-1 0,0 1 0,-1 0 0,1-1 0,0 1 0,0-1 0,-1 1 0,1 0 0,0-1 0,0 1 0,0-1 0,0 1 0,-1-2 0,10-21 0,32-28 0,-34 43 0,22-24 0,53-44 0,-45 44 0,53-56 0,-81 80 0,-1-1 0,1 0 0,12-18 0,-17 21 0,0 0 0,1 0 0,-1 0 0,1 0 0,1 1 0,-1 0 0,1 0 0,0 1 0,0-1 0,0 1 0,0 1 0,1-1 0,10-3 0,-10 5 0,1 0 0,-1 0 0,1 1 0,-1 1 0,1-1 0,0 1 0,-1 0 0,1 1 0,0 0 0,10 2 0,4 4 0,0 0 0,23 12 0,11 3 0,-7-4 0,55 27 0,-104-45 0,1 0 0,-1 0 0,0 0 0,1 0 0,-1 0 0,0 0 0,1 1 0,-1-1 0,0 0 0,1 0 0,-1 0 0,0 0 0,1 0 0,-1 1 0,0-1 0,1 0 0,-1 0 0,0 0 0,0 1 0,1-1 0,-1 0 0,0 0 0,0 1 0,0-1 0,1 0 0,-1 1 0,0-1 0,0 0 0,0 1 0,0-1 0,0 0 0,0 1 0,0-1 0,0 0 0,1 1 0,-1-1 0,0 0 0,0 1 0,-1-1 0,1 0 0,0 1 0,0-1 0,0 0 0,0 1 0,0-1 0,-19 7 0,-29-4 0,47-3 0,-433-1 0,424 2 0,9 2 0,18 8 0,39 10 0,-52-20 0,50 14 0,0-2 0,92 10 0,-86-15 0,50 17 0,-59-13 0,-46-11 0,0 1 0,0-1 0,-1 0 0,1 1 0,0 0 0,8 5 0,-13-7 0,0 0 0,0 1 0,1-1 0,-1 0 0,0 0 0,0 0 0,0 1 0,1-1 0,-1 0 0,0 0 0,0 0 0,0 1 0,0-1 0,0 0 0,0 0 0,1 1 0,-1-1 0,0 0 0,0 0 0,0 1 0,0-1 0,0 0 0,0 1 0,0-1 0,0 0 0,0 0 0,0 1 0,0-1 0,0 0 0,-1 0 0,1 1 0,0-1 0,0 0 0,0 0 0,0 1 0,0-1 0,0 0 0,-1 0 0,1 1 0,0-1 0,0 0 0,-24 11 0,-19-2 0,-1-2 0,0-2 0,-61 0 0,4-1 0,-60 14 0,70-7 0,-99-1 0,169-9 0,-1 1 0,1 1 0,0 1 0,-33 11 0,-43 7 0,-14-3-1365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00:2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 24575,'458'0'0,"-582"2"0,-139-5 0,235-3 0,26 5 0,-1 1 0,1-1 0,-1 0 0,1 1 0,-1 0 0,0-1 0,1 1 0,-1 0 0,1 0 0,-5 1 0,6 0 0,0 0 0,0 0 0,-1-1 0,2 1 0,-1 0 0,0 0 0,0 0 0,0 0 0,0 1 0,0-1 0,1 0 0,-1 0 0,1 0 0,-1 1 0,1-1 0,-1 0 0,1 1 0,0-1 0,-1 0 0,1 1 0,0-1 0,0 0 0,0 1 0,0-1 0,1 3 0,-2 15 0,2-1 0,0 1 0,0-1 0,2 1 0,1-1 0,0 0 0,1 0 0,1 0 0,0 0 0,2-1 0,0-1 0,1 1 0,0-1 0,2 0 0,0-1 0,20 21 0,-26-27 0,0-1 0,0 1 0,-1-1 0,0 1 0,0 1 0,-1-1 0,0 0 0,-1 1 0,0-1 0,-1 1 0,1 17 0,3 5 0,0 16-1365,-3-27-5461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6:57:03.0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0 550 24575,'15'-1'0,"-1"-1"0,0 0 0,0-2 0,0 1 0,22-10 0,18-4 0,81-15 0,134-38 0,1-5 0,-105 24 0,-109 32 0,1 2 0,67-11 0,-25 8 0,-62 11 0,65-6 0,-8 4 0,105-25 0,-86 14 0,-65 12 0,-17 3 0,-1 2 0,36-2 0,237-15 0,-73 10 0,59-1 0,36-1 0,-172 3 0,197 10 0,-160 4 0,2077-3 0,-2112 12 0,-22-1 0,-92-9 0,54 0 0,123 19 0,200 23 0,-399-42 0,60 2 0,-43-4 0,0 3 0,0 1 0,42 10 0,231 43 0,-252-49 0,220 24 0,30-9 0,27 18 0,-127-12 0,-204-29 0,0 0 0,0 0 0,0 0 0,-1 1 0,1 0 0,0-1 0,0 1 0,-1 0 0,1 0 0,0 0 0,-1 1 0,1-1 0,-1 1 0,1-1 0,-1 1 0,0 0 0,2 2 0,-3-2 0,-1 0 0,1 0 0,-1-1 0,1 1 0,-1 0 0,0 0 0,0 0 0,0 0 0,0 0 0,0 0 0,-1 0 0,1 0 0,0 0 0,-1 0 0,0 0 0,1-1 0,-1 1 0,0 0 0,0 0 0,0-1 0,0 1 0,0 0 0,0-1 0,-1 1 0,-1 1 0,-132 154 0,101-122 0,1 2 0,1 1 0,-51 84 0,80-115 0,0 0 0,0 0 0,0 0 0,1 1 0,-2 9 0,4-16 0,-1 0 0,1 0 0,0 0 0,0 0 0,0 0 0,0 0 0,0 0 0,0 0 0,1 0 0,-1 0 0,0 0 0,0 0 0,1 0 0,-1 0 0,0 0 0,1 0 0,-1-1 0,1 1 0,1 1 0,-2-1 0,1-1 0,0 1 0,1-1 0,-1 0 0,0 1 0,0-1 0,0 0 0,0 0 0,0 0 0,0 0 0,0 0 0,0 0 0,0 0 0,0 0 0,0 0 0,1-1 0,-1 1 0,0 0 0,0-1 0,0 1 0,0 0 0,1-2 0,16-7 0,-1-1 0,0-1 0,0-1 0,-2 0 0,16-15 0,5-4 0,-3 6 0,55-50 0,-80 67 0,0 0 0,0-1 0,-1 0 0,-1 0 0,0-1 0,0 0 0,9-20 0,52-133 0,-60 147 0,1 0 0,1 1 0,0 0 0,1 1 0,0 0 0,20-21 0,81-65 0,-29 30 0,-80 68 0,-1 0 0,1 0 0,1 0 0,-1 0 0,0 1 0,0-1 0,1 1 0,-1-1 0,0 1 0,1 0 0,-1 0 0,1 0 0,0 1 0,-1-1 0,1 1 0,0-1 0,-1 1 0,1 0 0,0 0 0,0 0 0,-1 0 0,1 0 0,0 1 0,-1-1 0,1 1 0,0 0 0,-1 0 0,1 0 0,-1 0 0,1 0 0,-1 0 0,0 1 0,4 2 0,5 6 0,1 0 0,-2 1 0,0 0 0,0 1 0,9 14 0,16 18 0,-9-19 0,2-2 0,41 29 0,-35-29 0,47 44 0,-38-29 0,95 62 0,-90-68 0,-2 3 0,47 43 0,-31-21 0,-61-56 0,-1-1 0,0 0 0,0 0 0,1 0 0,-1 1 0,0-1 0,0 0 0,0 0 0,1 1 0,-1-1 0,0 0 0,0 1 0,0-1 0,0 0 0,0 1 0,1-1 0,-1 0 0,0 1 0,0-1 0,0 0 0,0 1 0,0-1 0,0 0 0,0 1 0,0-1 0,0 0 0,0 1 0,0-1 0,-1 0 0,1 1 0,0-1 0,0 0 0,0 0 0,0 1 0,0-1 0,-1 0 0,1 1 0,0-1 0,-17 6 0,-28-6 0,40 0 0,-537-4 0,418 4 0,95 1 0,-53 10 0,-22 2 0,-48-1 0,-25 0 0,176-12 0,1 0 0,-1 0 0,1 1 0,-1-1 0,1 0 0,-1 0 0,1-1 0,-1 1 0,1 0 0,-1 0 0,1 0 0,-1 0 0,1 0 0,-1 0 0,1-1 0,-1 1 0,1 0 0,0 0 0,-1-1 0,1 1 0,-1 0 0,1 0 0,0-1 0,-1 1 0,1-1 0,0 1 0,-1 0 0,1-1 0,0 1 0,0-1 0,-1 1 0,1 0 0,0-1 0,0 1 0,0-1 0,0 1 0,-1-2 0,10-21 0,32-28 0,-34 43 0,22-24 0,53-44 0,-45 44 0,53-56 0,-81 80 0,-1-1 0,1 0 0,12-18 0,-17 21 0,0 0 0,1 0 0,-1 0 0,1 0 0,1 1 0,-1 0 0,1 0 0,0 1 0,0-1 0,0 1 0,0 1 0,1-1 0,10-3 0,-10 5 0,1 0 0,-1 0 0,1 1 0,-1 1 0,1-1 0,0 1 0,-1 0 0,1 1 0,0 0 0,10 2 0,4 4 0,0 0 0,23 12 0,11 3 0,-7-4 0,55 27 0,-104-45 0,1 0 0,-1 0 0,0 0 0,1 0 0,-1 0 0,0 0 0,1 1 0,-1-1 0,0 0 0,1 0 0,-1 0 0,0 0 0,1 0 0,-1 1 0,0-1 0,1 0 0,-1 0 0,0 0 0,0 1 0,1-1 0,-1 0 0,0 0 0,0 1 0,0-1 0,1 0 0,-1 1 0,0-1 0,0 0 0,0 1 0,0-1 0,0 0 0,0 1 0,0-1 0,0 0 0,1 1 0,-1-1 0,0 0 0,0 1 0,-1-1 0,1 0 0,0 1 0,0-1 0,0 0 0,0 1 0,0-1 0,-19 7 0,-29-4 0,47-3 0,-433-1 0,424 2 0,9 2 0,18 8 0,39 10 0,-52-20 0,50 14 0,0-2 0,92 10 0,-86-15 0,50 17 0,-59-13 0,-46-11 0,0 1 0,0-1 0,-1 0 0,1 1 0,0 0 0,8 5 0,-13-7 0,0 0 0,0 1 0,1-1 0,-1 0 0,0 0 0,0 0 0,0 1 0,1-1 0,-1 0 0,0 0 0,0 0 0,0 1 0,0-1 0,0 0 0,0 0 0,1 1 0,-1-1 0,0 0 0,0 0 0,0 1 0,0-1 0,0 0 0,0 1 0,0-1 0,0 0 0,0 0 0,0 1 0,0-1 0,0 0 0,-1 0 0,1 1 0,0-1 0,0 0 0,0 0 0,0 1 0,0-1 0,0 0 0,-1 0 0,1 1 0,0-1 0,0 0 0,-24 11 0,-19-2 0,-1-2 0,0-2 0,-61 0 0,4-1 0,-60 14 0,70-7 0,-99-1 0,169-9 0,-1 1 0,1 1 0,0 1 0,-33 11 0,-43 7 0,-14-3-1365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5:01:02.1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198 0 24575,'-10'213'0,"-2"414"0,11-520 0,-8 222 0,-2 11 0,6-267 0,-19 229 0,15-68 0,9-193 0,-11 74 0,1 286 0,10-283 0,-2 33 0,-8-79 0,-2 26 0,10 223 0,-9 152 0,-1-350 0,-11 154 0,12-149 0,-1 35 0,12-115 0,1 101 0,0-147 0,-1 0 0,1 0 0,-1 0 0,1 0 0,-1 0 0,1 0 0,0 0 0,0-1 0,0 1 0,0 0 0,0-1 0,0 1 0,1 0 0,-1-1 0,0 0 0,1 1 0,-1-1 0,1 0 0,0 1 0,-1-1 0,1 0 0,0 0 0,0-1 0,0 1 0,0 0 0,-1-1 0,1 1 0,2 0 0,8 1 0,0 0 0,-1 0 0,21-1 0,-15-1 0,170 4 0,51 4 0,482 17 0,335-25 0,-738-12 0,2 4 0,102 3 0,-235 7 0,-70-1 0,119-2 0,-234 1 0,1 0 0,-1 0 0,1 0 0,-1 0 0,1 0 0,-1-1 0,1 1 0,-1 0 0,1-1 0,-1 1 0,1-1 0,-1 0 0,0 1 0,0-1 0,1 0 0,1-1 0,-3 1 0,0 1 0,0-1 0,1 1 0,-1-1 0,0 0 0,0 1 0,0-1 0,0 1 0,0-1 0,0 0 0,0 1 0,0-1 0,0 1 0,0-1 0,0 0 0,0 1 0,0-1 0,-1 1 0,1-1 0,0 1 0,0-1 0,-1 1 0,1-1 0,0 0 0,-1 1 0,0-1 0,-4-6 0,0 1 0,-1 0 0,0 1 0,-10-7 0,12 9 0,-192-150 0,192 150 0,-12-8 0,1-1 0,1 0 0,-15-16 0,-42-42 0,112 111 0,70 54 0,18 16 0,-79-65 0,33 36 0,-82-82 0,0 1 0,0 0 0,-1 0 0,1 0 0,0 0 0,0 1 0,-1-1 0,1 0 0,0 0 0,-1 0 0,1 0 0,-1 1 0,0-1 0,1 0 0,-1 3 0,0-4 0,0 1 0,0-1 0,0 1 0,-1-1 0,1 1 0,0-1 0,0 1 0,-1-1 0,1 0 0,0 1 0,-1-1 0,1 0 0,0 1 0,-1-1 0,1 0 0,-1 1 0,1-1 0,-1 0 0,1 0 0,0 1 0,-1-1 0,1 0 0,-1 0 0,1 0 0,-1 0 0,1 0 0,-1 0 0,-7 1 0,1 0 0,-1-1 0,1-1 0,-11-1 0,4 1 0,-11-1 0,1 1 0,-1 1 0,1 1 0,0 1 0,-1 2 0,-36 9 0,-35 5 0,92-16 0,0 0 0,0 1 0,0-1 0,0 1 0,0-1 0,0 1 0,1 0 0,-6 7 0,-6 3 0,-39 30 259,25-20-1071,-43 41 0,56-47-6014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00:2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 24575,'458'0'0,"-582"2"0,-139-5 0,235-3 0,26 5 0,-1 1 0,1-1 0,-1 0 0,1 1 0,-1 0 0,0-1 0,1 1 0,-1 0 0,1 0 0,-5 1 0,6 0 0,0 0 0,0 0 0,-1-1 0,2 1 0,-1 0 0,0 0 0,0 0 0,0 0 0,0 1 0,0-1 0,1 0 0,-1 0 0,1 0 0,-1 1 0,1-1 0,-1 0 0,1 1 0,0-1 0,-1 0 0,1 1 0,0-1 0,0 0 0,0 1 0,0-1 0,1 3 0,-2 15 0,2-1 0,0 1 0,0-1 0,2 1 0,1-1 0,0 0 0,1 0 0,1 0 0,0 0 0,2-1 0,0-1 0,1 1 0,0-1 0,2 0 0,0-1 0,20 21 0,-26-27 0,0-1 0,0 1 0,-1-1 0,0 1 0,0 1 0,-1-1 0,0 0 0,-1 1 0,0-1 0,-1 1 0,1 17 0,3 5 0,0 16-1365,-3-27-5461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07:04.0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10407 508 24575,'0'-1'0,"0"1"0,0-1 0,-1 0 0,1 0 0,0 1 0,-1-1 0,1 0 0,-1 0 0,1 1 0,-1-1 0,1 0 0,-1 1 0,1-1 0,-1 1 0,1-1 0,-1 1 0,0-1 0,1 1 0,-1-1 0,0 1 0,0-1 0,1 1 0,-1 0 0,0 0 0,0-1 0,0 1 0,1 0 0,-1 0 0,0 0 0,0 0 0,0 0 0,0 0 0,1 0 0,-1 0 0,-1 0 0,-31 4 0,19 0 0,1 0 0,-1 2 0,1-1 0,1 2 0,-1 0 0,-17 13 0,-37 18 0,-16 3 0,47-22 0,0-1 0,-1-3 0,-53 16 0,12-9 0,43-11 0,-1-2 0,-40 6 0,-257 42 0,68-8 0,-541 38 0,784-85 0,-488 31 0,381-26 0,-107 10 0,-239 11 0,428-26 0,-201 24 0,146-12 0,10-6 0,-144-8 0,95-3 0,-1166 3 0,1221-4 0,-152-28 0,147 17 0,-122-5 0,-233-18 0,111 5 0,106 9 0,73 7 0,-36-6 0,-117-7 0,222 28 0,1-4 0,0-4 0,0-4 0,-117-33 0,31 3 0,19 7 0,103 24 0,-70-8 0,77 15 0,0-1 0,-76-25 0,-148-49 0,49 18 0,57 16 0,107 34 0,0-3 0,1-2 0,2-2 0,-77-41 0,113 53 0,0 1 0,-1 1 0,-21-7 0,23 9 0,1 0 0,0-1 0,0 0 0,1-2 0,-14-7 0,25 13 0,0 0 0,0 1 0,0-1 0,0 0 0,0 0 0,0 0 0,0 0 0,0 0 0,0 0 0,1 0 0,-1 0 0,0 0 0,1 0 0,-1 0 0,1-1 0,-1 1 0,1 0 0,0 0 0,-1-1 0,1 1 0,0 0 0,0-1 0,0 1 0,0 0 0,0-3 0,1 2 0,0-1 0,0 0 0,0 0 0,1 0 0,-1 1 0,1-1 0,-1 1 0,1-1 0,0 1 0,0 0 0,2-3 0,10-7 0,0 1 0,0 0 0,18-10 0,-22 14 0,124-96-1365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07:07.5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80 52 24575,'230'-18'0,"-156"13"0,81 3 0,-91 3 0,0-2 0,70-11 0,-106 7 0,0 0 0,0 3 0,1 0 0,-1 2 0,43 4 0,-70-4 0,-1 0 0,0 0 0,0 0 0,1 0 0,-1 0 0,0 0 0,0 1 0,0-1 0,1 0 0,-1 0 0,0 0 0,0 0 0,1 0 0,-1 0 0,0 0 0,0 1 0,0-1 0,1 0 0,-1 0 0,0 0 0,0 1 0,0-1 0,0 0 0,1 0 0,-1 0 0,0 1 0,0-1 0,0 0 0,0 0 0,0 0 0,0 1 0,0-1 0,0 0 0,0 0 0,0 1 0,0-1 0,0 0 0,0 0 0,0 1 0,-7 10 0,-15 8 0,22-19 0,-47 37 0,1 1 0,-63 69 0,35-8 0,-3 1 0,62-80 0,0 1 0,1 1 0,1 0 0,1 0 0,1 1 0,1 1 0,-11 40 0,-26 58 0,47-120 0,-1-1 0,0 1 0,1-1 0,-1 1 0,0-1 0,0 1 0,0-1 0,0 1 0,0-1 0,0 1 0,0-1 0,-1 0 0,1 0 0,0 0 0,-1 0 0,1 0 0,0 0 0,-1 0 0,0 0 0,1-1 0,-1 1 0,-2 0 0,3-1 0,-1 0 0,1-1 0,-1 1 0,1-1 0,-1 1 0,1-1 0,-1 0 0,1 1 0,0-1 0,-1 0 0,1 0 0,0 0 0,0 0 0,-1 0 0,1 0 0,0-1 0,0 1 0,0 0 0,-1-3 0,-6-10 0,0-2 0,0 1 0,-8-27 0,10 26 0,-7-10 0,-2 1 0,-1 0 0,-1 1 0,-1 1 0,0 0 0,-23-19 0,-43-55 0,29 29 0,30 39 0,-39-61 0,63 88 0,0 0 0,-1 0 0,1 0 0,0 0 0,0 0 0,0-1 0,1 1 0,-1 0 0,1-1 0,-1 1 0,1-1 0,0 1 0,0 0 0,0-1 0,0-3 0,1 5 0,-1-1 0,1 1 0,-1-1 0,1 1 0,0 0 0,0-1 0,0 1 0,-1 0 0,1 0 0,0 0 0,1 0 0,-1 0 0,0 0 0,0 0 0,0 0 0,1 0 0,-1 1 0,3-2 0,6-2 0,0 2 0,1-1 0,-1 1 0,0 1 0,20-1 0,-25 2 0,393-1 0,-172 4 0,-307 42 0,58-30 0,0 0 0,1 1 0,1 1 0,0 1 0,1 1 0,1 0 0,1 2 0,-17 26 0,4 5-1365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3:58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1103 24575,'-1'-10'0,"-1"0"0,0 1 0,0-1 0,0 1 0,-1-1 0,-8-15 0,-8-33 0,8 4 0,2-1 0,-2-97 0,14 22 0,-5-170 0,-9 239 0,6 39 0,2-1 0,-2-31 0,4 48 0,1 1 0,1 0 0,-1 0 0,1 0 0,0 0 0,0 0 0,0 1 0,0-1 0,1 0 0,0 0 0,0 1 0,0-1 0,1 1 0,0 0 0,0 0 0,3-5 0,-3 7 0,-1-1 0,1 1 0,0 0 0,1-1 0,-1 1 0,0 1 0,0-1 0,1 0 0,-1 1 0,1 0 0,-1 0 0,1 0 0,0 0 0,0 0 0,-1 1 0,1-1 0,0 1 0,0 0 0,-1 1 0,8 0 0,5 2 0,-1 2 0,1-1 0,26 13 0,-30-11 0,1-1 0,0 0 0,24 5 0,176 37 0,-10-1 0,-152-41 0,56-1 0,-57-3 0,62 8 0,-48 1 0,-11 0 0,102 4 0,804-16 0,-741 17 0,-106-5 0,-35-5 0,300 13 0,-198-6 0,-4 1 0,-149-14 0,-8 0 0,-1 1 0,0 1 0,1 0 0,33 8 0,-47-8 0,-1 0 0,1 0 0,-1 0 0,1 1 0,-1-1 0,0 1 0,0 0 0,0 0 0,0 1 0,0-1 0,0 0 0,0 1 0,-1 0 0,1 0 0,-1-1 0,0 1 0,0 1 0,0-1 0,0 0 0,-1 0 0,1 1 0,-1-1 0,0 1 0,0-1 0,0 1 0,0 0 0,0-1 0,-1 8 0,0 23 0,-1 1 0,-12 65 0,6-58 0,-1 58 0,7-91 0,0 0 0,-1 0 0,0-1 0,0 1 0,-1-1 0,0 0 0,0 1 0,-1-1 0,0-1 0,-1 1 0,-9 12 0,7-10 0,1 0 0,0 0 0,1 0 0,0 1 0,0 0 0,-3 13 0,6-9 0,0 0 0,1 30 0,1-34 0,0 0 0,-1 0 0,0 1 0,0-1 0,-6 20 0,7-31 0,-1 1 0,1-1 0,0 1 0,-1-1 0,1 1 0,0-1 0,-1 1 0,1-1 0,-1 1 0,1-1 0,-1 1 0,1-1 0,-1 0 0,1 1 0,-1-1 0,1 0 0,-1 1 0,0-1 0,1 0 0,-1 0 0,1 0 0,-1 0 0,0 1 0,1-1 0,-1 0 0,0 0 0,1 0 0,-1 0 0,1 0 0,-1-1 0,0 1 0,1 0 0,-1 0 0,0 0 0,1 0 0,-1-1 0,1 1 0,-1 0 0,1-1 0,-1 1 0,1 0 0,-1-1 0,1 1 0,-2-1 0,-25-22 0,23 18 0,-257-225 0,516 424 0,-216-162 0,8 4 0,-46-36 0,0 1 0,0-1 0,0 1 0,0-1 0,0 0 0,0 0 0,0 1 0,0-1 0,0 0 0,0 0 0,0 0 0,0 0 0,0 0 0,0 0 0,0 0 0,0-1 0,0 1 0,0 0 0,0 0 0,0-1 0,0 1 0,-1-1 0,1 1 0,0-1 0,0 1 0,0-1 0,0 1 0,-1-1 0,1 0 0,1-1 0,18-31 0,-1 4 0,-5 19 0,1 0 0,0 2 0,27-12 0,-26 12 0,0 1 0,-1-2 0,24-16 0,-14 7 31,1 1 0,1 2 0,47-20 0,26-16-1520,-81 40-5337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04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3282 9 24575,'0'785'0,"1"-782"0,-1 0 0,0 0 0,0 0 0,0-1 0,-1 1 0,1 0 0,-1 0 0,1 0 0,-1-1 0,0 1 0,0 0 0,0-1 0,-1 1 0,1-1 0,-1 1 0,1-1 0,-1 0 0,0 1 0,0-1 0,-3 3 0,0-2 0,1-1 0,-1 0 0,0 0 0,0-1 0,0 1 0,0-1 0,0 0 0,0 0 0,0-1 0,-10 0 0,-340 0 0,137-4 0,-847 4 0,781-24 0,190 12 0,-110 0 0,-270 13 0,454-1 0,1-1 0,0-1 0,0-1 0,0-1 0,0 0 0,-25-10 0,41 12 0,1 0 0,0 1 0,-1-1 0,1 0 0,0 0 0,1 0 0,-1-1 0,0 1 0,0 0 0,1-1 0,0 1 0,-1-1 0,1 1 0,0-1 0,0 0 0,0 1 0,1-1 0,-1 0 0,1 0 0,-1-2 0,-1-65 0,2 52 0,5-552 0,-5 568 0,-1 0 0,1 1 0,0-1 0,0 0 0,0 1 0,0-1 0,0 0 0,1 1 0,-1-1 0,0 1 0,1-1 0,-1 0 0,1 1 0,0-1 0,-1 1 0,1-1 0,0 1 0,0-1 0,0 1 0,0 0 0,0 0 0,0-1 0,0 1 0,1 0 0,1-1 0,-1 1 0,0 1 0,0 0 0,1 0 0,-1 1 0,0-1 0,0 0 0,0 1 0,0-1 0,1 1 0,-1 0 0,0 0 0,0 0 0,0 0 0,0 0 0,-1 0 0,1 0 0,0 1 0,0-1 0,2 3 0,112 104 0,-42-46 0,-46-38 0,-26-21 0,-9-9 0,-22-16 0,-1 2 0,-40-20 0,43 26 0,1-2 0,0 0 0,-46-40 0,58 44 0,0 0 0,-2 1 0,-21-12 0,36 22 0,-1 1 0,1-1 0,0 1 0,0 0 0,-1 0 0,1-1 0,-1 1 0,1 0 0,0 0 0,-1 0 0,1 0 0,0 0 0,-1 1 0,1-1 0,0 0 0,-1 1 0,1-1 0,0 1 0,0-1 0,-1 1 0,1 0 0,0-1 0,0 1 0,0 0 0,0 0 0,0 0 0,0 0 0,-2 1 0,-27 37 0,21-26 0,-24 30 0,11-16 0,1 1 0,1 1 0,1 0 0,-15 34 0,75-99 0,116-156 0,-153 187 0,1 1 0,-1 0 0,1 0 0,-1 0 0,1 0 0,0 1 0,1 0 0,-1 0 0,0 0 0,1 0 0,0 1 0,0 0 0,-1 0 0,1 1 0,0 0 0,9-1 0,-7 2 0,0 0 0,-1 1 0,1 0 0,0 1 0,0-1 0,-1 2 0,1-1 0,-1 1 0,1 0 0,-1 0 0,8 6 0,4 4 0,-1 0 0,0 1 0,-1 1 0,-1 1 0,0 0 0,-1 2 0,22 33 0,8 10-1365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3:58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1103 24575,'-1'-10'0,"-1"0"0,0 1 0,0-1 0,0 1 0,-1-1 0,-8-15 0,-8-33 0,8 4 0,2-1 0,-2-97 0,14 22 0,-5-170 0,-9 239 0,6 39 0,2-1 0,-2-31 0,4 48 0,1 1 0,1 0 0,-1 0 0,1 0 0,0 0 0,0 0 0,0 1 0,0-1 0,1 0 0,0 0 0,0 1 0,0-1 0,1 1 0,0 0 0,0 0 0,3-5 0,-3 7 0,-1-1 0,1 1 0,0 0 0,1-1 0,-1 1 0,0 1 0,0-1 0,1 0 0,-1 1 0,1 0 0,-1 0 0,1 0 0,0 0 0,0 0 0,-1 1 0,1-1 0,0 1 0,0 0 0,-1 1 0,8 0 0,5 2 0,-1 2 0,1-1 0,26 13 0,-30-11 0,1-1 0,0 0 0,24 5 0,176 37 0,-10-1 0,-152-41 0,56-1 0,-57-3 0,62 8 0,-48 1 0,-11 0 0,102 4 0,804-16 0,-741 17 0,-106-5 0,-35-5 0,300 13 0,-198-6 0,-4 1 0,-149-14 0,-8 0 0,-1 1 0,0 1 0,1 0 0,33 8 0,-47-8 0,-1 0 0,1 0 0,-1 0 0,1 1 0,-1-1 0,0 1 0,0 0 0,0 0 0,0 1 0,0-1 0,0 0 0,0 1 0,-1 0 0,1 0 0,-1-1 0,0 1 0,0 1 0,0-1 0,0 0 0,-1 0 0,1 1 0,-1-1 0,0 1 0,0-1 0,0 1 0,0 0 0,0-1 0,-1 8 0,0 23 0,-1 1 0,-12 65 0,6-58 0,-1 58 0,7-91 0,0 0 0,-1 0 0,0-1 0,0 1 0,-1-1 0,0 0 0,0 1 0,-1-1 0,0-1 0,-1 1 0,-9 12 0,7-10 0,1 0 0,0 0 0,1 0 0,0 1 0,0 0 0,-3 13 0,6-9 0,0 0 0,1 30 0,1-34 0,0 0 0,-1 0 0,0 1 0,0-1 0,-6 20 0,7-31 0,-1 1 0,1-1 0,0 1 0,-1-1 0,1 1 0,0-1 0,-1 1 0,1-1 0,-1 1 0,1-1 0,-1 1 0,1-1 0,-1 0 0,1 1 0,-1-1 0,1 0 0,-1 1 0,0-1 0,1 0 0,-1 0 0,1 0 0,-1 0 0,0 1 0,1-1 0,-1 0 0,0 0 0,1 0 0,-1 0 0,1 0 0,-1-1 0,0 1 0,1 0 0,-1 0 0,0 0 0,1 0 0,-1-1 0,1 1 0,-1 0 0,1-1 0,-1 1 0,1 0 0,-1-1 0,1 1 0,-2-1 0,-25-22 0,23 18 0,-257-225 0,516 424 0,-216-162 0,8 4 0,-46-36 0,0 1 0,0-1 0,0 1 0,0-1 0,0 0 0,0 0 0,0 1 0,0-1 0,0 0 0,0 0 0,0 0 0,0 0 0,0 0 0,0 0 0,0 0 0,0-1 0,0 1 0,0 0 0,0 0 0,0-1 0,0 1 0,-1-1 0,1 1 0,0-1 0,0 1 0,0-1 0,0 1 0,-1-1 0,1 0 0,1-1 0,18-31 0,-1 4 0,-5 19 0,1 0 0,0 2 0,27-12 0,-26 12 0,0 1 0,-1-2 0,24-16 0,-14 7 31,1 1 0,1 2 0,47-20 0,26-16-1520,-81 40-5337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04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3282 9 24575,'0'785'0,"1"-782"0,-1 0 0,0 0 0,0 0 0,0-1 0,-1 1 0,1 0 0,-1 0 0,1 0 0,-1-1 0,0 1 0,0 0 0,0-1 0,-1 1 0,1-1 0,-1 1 0,1-1 0,-1 0 0,0 1 0,0-1 0,-3 3 0,0-2 0,1-1 0,-1 0 0,0 0 0,0-1 0,0 1 0,0-1 0,0 0 0,0 0 0,0-1 0,-10 0 0,-340 0 0,137-4 0,-847 4 0,781-24 0,190 12 0,-110 0 0,-270 13 0,454-1 0,1-1 0,0-1 0,0-1 0,0-1 0,0 0 0,-25-10 0,41 12 0,1 0 0,0 1 0,-1-1 0,1 0 0,0 0 0,1 0 0,-1-1 0,0 1 0,0 0 0,1-1 0,0 1 0,-1-1 0,1 1 0,0-1 0,0 0 0,0 1 0,1-1 0,-1 0 0,1 0 0,-1-2 0,-1-65 0,2 52 0,5-552 0,-5 568 0,-1 0 0,1 1 0,0-1 0,0 0 0,0 1 0,0-1 0,0 0 0,1 1 0,-1-1 0,0 1 0,1-1 0,-1 0 0,1 1 0,0-1 0,-1 1 0,1-1 0,0 1 0,0-1 0,0 1 0,0 0 0,0 0 0,0-1 0,0 1 0,1 0 0,1-1 0,-1 1 0,0 1 0,0 0 0,1 0 0,-1 1 0,0-1 0,0 0 0,0 1 0,0-1 0,1 1 0,-1 0 0,0 0 0,0 0 0,0 0 0,0 0 0,-1 0 0,1 0 0,0 1 0,0-1 0,2 3 0,112 104 0,-42-46 0,-46-38 0,-26-21 0,-9-9 0,-22-16 0,-1 2 0,-40-20 0,43 26 0,1-2 0,0 0 0,-46-40 0,58 44 0,0 0 0,-2 1 0,-21-12 0,36 22 0,-1 1 0,1-1 0,0 1 0,0 0 0,-1 0 0,1-1 0,-1 1 0,1 0 0,0 0 0,-1 0 0,1 0 0,0 0 0,-1 1 0,1-1 0,0 0 0,-1 1 0,1-1 0,0 1 0,0-1 0,-1 1 0,1 0 0,0-1 0,0 1 0,0 0 0,0 0 0,0 0 0,0 0 0,-2 1 0,-27 37 0,21-26 0,-24 30 0,11-16 0,1 1 0,1 1 0,1 0 0,-15 34 0,75-99 0,116-156 0,-153 187 0,1 1 0,-1 0 0,1 0 0,-1 0 0,1 0 0,0 1 0,1 0 0,-1 0 0,0 0 0,1 0 0,0 1 0,0 0 0,-1 0 0,1 1 0,0 0 0,9-1 0,-7 2 0,0 0 0,-1 1 0,1 0 0,0 1 0,0-1 0,-1 2 0,1-1 0,-1 1 0,1 0 0,-1 0 0,8 6 0,4 4 0,-1 0 0,0 1 0,-1 1 0,-1 1 0,0 0 0,-1 2 0,22 33 0,8 10-1365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3:58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1103 24575,'-1'-10'0,"-1"0"0,0 1 0,0-1 0,0 1 0,-1-1 0,-8-15 0,-8-33 0,8 4 0,2-1 0,-2-97 0,14 22 0,-5-170 0,-9 239 0,6 39 0,2-1 0,-2-31 0,4 48 0,1 1 0,1 0 0,-1 0 0,1 0 0,0 0 0,0 0 0,0 1 0,0-1 0,1 0 0,0 0 0,0 1 0,0-1 0,1 1 0,0 0 0,0 0 0,3-5 0,-3 7 0,-1-1 0,1 1 0,0 0 0,1-1 0,-1 1 0,0 1 0,0-1 0,1 0 0,-1 1 0,1 0 0,-1 0 0,1 0 0,0 0 0,0 0 0,-1 1 0,1-1 0,0 1 0,0 0 0,-1 1 0,8 0 0,5 2 0,-1 2 0,1-1 0,26 13 0,-30-11 0,1-1 0,0 0 0,24 5 0,176 37 0,-10-1 0,-152-41 0,56-1 0,-57-3 0,62 8 0,-48 1 0,-11 0 0,102 4 0,804-16 0,-741 17 0,-106-5 0,-35-5 0,300 13 0,-198-6 0,-4 1 0,-149-14 0,-8 0 0,-1 1 0,0 1 0,1 0 0,33 8 0,-47-8 0,-1 0 0,1 0 0,-1 0 0,1 1 0,-1-1 0,0 1 0,0 0 0,0 0 0,0 1 0,0-1 0,0 0 0,0 1 0,-1 0 0,1 0 0,-1-1 0,0 1 0,0 1 0,0-1 0,0 0 0,-1 0 0,1 1 0,-1-1 0,0 1 0,0-1 0,0 1 0,0 0 0,0-1 0,-1 8 0,0 23 0,-1 1 0,-12 65 0,6-58 0,-1 58 0,7-91 0,0 0 0,-1 0 0,0-1 0,0 1 0,-1-1 0,0 0 0,0 1 0,-1-1 0,0-1 0,-1 1 0,-9 12 0,7-10 0,1 0 0,0 0 0,1 0 0,0 1 0,0 0 0,-3 13 0,6-9 0,0 0 0,1 30 0,1-34 0,0 0 0,-1 0 0,0 1 0,0-1 0,-6 20 0,7-31 0,-1 1 0,1-1 0,0 1 0,-1-1 0,1 1 0,0-1 0,-1 1 0,1-1 0,-1 1 0,1-1 0,-1 1 0,1-1 0,-1 0 0,1 1 0,-1-1 0,1 0 0,-1 1 0,0-1 0,1 0 0,-1 0 0,1 0 0,-1 0 0,0 1 0,1-1 0,-1 0 0,0 0 0,1 0 0,-1 0 0,1 0 0,-1-1 0,0 1 0,1 0 0,-1 0 0,0 0 0,1 0 0,-1-1 0,1 1 0,-1 0 0,1-1 0,-1 1 0,1 0 0,-1-1 0,1 1 0,-2-1 0,-25-22 0,23 18 0,-257-225 0,516 424 0,-216-162 0,8 4 0,-46-36 0,0 1 0,0-1 0,0 1 0,0-1 0,0 0 0,0 0 0,0 1 0,0-1 0,0 0 0,0 0 0,0 0 0,0 0 0,0 0 0,0 0 0,0 0 0,0-1 0,0 1 0,0 0 0,0 0 0,0-1 0,0 1 0,-1-1 0,1 1 0,0-1 0,0 1 0,0-1 0,0 1 0,-1-1 0,1 0 0,1-1 0,18-31 0,-1 4 0,-5 19 0,1 0 0,0 2 0,27-12 0,-26 12 0,0 1 0,-1-2 0,24-16 0,-14 7 31,1 1 0,1 2 0,47-20 0,26-16-1520,-81 40-5337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04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3282 9 24575,'0'785'0,"1"-782"0,-1 0 0,0 0 0,0 0 0,0-1 0,-1 1 0,1 0 0,-1 0 0,1 0 0,-1-1 0,0 1 0,0 0 0,0-1 0,-1 1 0,1-1 0,-1 1 0,1-1 0,-1 0 0,0 1 0,0-1 0,-3 3 0,0-2 0,1-1 0,-1 0 0,0 0 0,0-1 0,0 1 0,0-1 0,0 0 0,0 0 0,0-1 0,-10 0 0,-340 0 0,137-4 0,-847 4 0,781-24 0,190 12 0,-110 0 0,-270 13 0,454-1 0,1-1 0,0-1 0,0-1 0,0-1 0,0 0 0,-25-10 0,41 12 0,1 0 0,0 1 0,-1-1 0,1 0 0,0 0 0,1 0 0,-1-1 0,0 1 0,0 0 0,1-1 0,0 1 0,-1-1 0,1 1 0,0-1 0,0 0 0,0 1 0,1-1 0,-1 0 0,1 0 0,-1-2 0,-1-65 0,2 52 0,5-552 0,-5 568 0,-1 0 0,1 1 0,0-1 0,0 0 0,0 1 0,0-1 0,0 0 0,1 1 0,-1-1 0,0 1 0,1-1 0,-1 0 0,1 1 0,0-1 0,-1 1 0,1-1 0,0 1 0,0-1 0,0 1 0,0 0 0,0 0 0,0-1 0,0 1 0,1 0 0,1-1 0,-1 1 0,0 1 0,0 0 0,1 0 0,-1 1 0,0-1 0,0 0 0,0 1 0,0-1 0,1 1 0,-1 0 0,0 0 0,0 0 0,0 0 0,0 0 0,-1 0 0,1 0 0,0 1 0,0-1 0,2 3 0,112 104 0,-42-46 0,-46-38 0,-26-21 0,-9-9 0,-22-16 0,-1 2 0,-40-20 0,43 26 0,1-2 0,0 0 0,-46-40 0,58 44 0,0 0 0,-2 1 0,-21-12 0,36 22 0,-1 1 0,1-1 0,0 1 0,0 0 0,-1 0 0,1-1 0,-1 1 0,1 0 0,0 0 0,-1 0 0,1 0 0,0 0 0,-1 1 0,1-1 0,0 0 0,-1 1 0,1-1 0,0 1 0,0-1 0,-1 1 0,1 0 0,0-1 0,0 1 0,0 0 0,0 0 0,0 0 0,0 0 0,-2 1 0,-27 37 0,21-26 0,-24 30 0,11-16 0,1 1 0,1 1 0,1 0 0,-15 34 0,75-99 0,116-156 0,-153 187 0,1 1 0,-1 0 0,1 0 0,-1 0 0,1 0 0,0 1 0,1 0 0,-1 0 0,0 0 0,1 0 0,0 1 0,0 0 0,-1 0 0,1 1 0,0 0 0,9-1 0,-7 2 0,0 0 0,-1 1 0,1 0 0,0 1 0,0-1 0,-1 2 0,1-1 0,-1 1 0,1 0 0,-1 0 0,8 6 0,4 4 0,-1 0 0,0 1 0,-1 1 0,-1 1 0,0 0 0,-1 2 0,22 33 0,8 10-1365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5:01:02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2 437 24575,'-2'-64'0,"4"-70"0,-2 131 0,0 0 0,0 0 0,1 1 0,-1-1 0,1 0 0,0 0 0,0 0 0,0 1 0,0-1 0,0 0 0,0 1 0,1-1 0,0 1 0,2-4 0,-2 4 0,1 1 0,-1-1 0,1 1 0,-1-1 0,1 1 0,-1 0 0,1 0 0,0 0 0,0 1 0,-1-1 0,1 1 0,0-1 0,0 1 0,5 0 0,190 1 0,-74 0 0,-106 0 0,0 1 0,0 1 0,-1 1 0,31 10 0,-27-8 0,0 0 0,37 4 0,0-7 0,64-6 0,-101-1 0,1 0 0,-1-1 0,0-1 0,-1-1 0,36-18 0,-44 20 0,1 0 0,0-1 0,0-1 0,-1 0 0,0 0 0,-1-2 0,1 1 0,-2-1 0,1-1 0,-1 0 0,-1 0 0,1-1 0,-2 0 0,0 0 0,10-19 0,-5 9 0,-13 21 0,0 0 0,0 0 0,0 0 0,0 0 0,0 0 0,0 0 0,1 0 0,-1 0 0,0 0 0,0 0 0,0 0 0,0 0 0,0 0 0,0 0 0,0 0 0,1 0 0,-1 0 0,0 0 0,0 0 0,0 0 0,0 0 0,0 0 0,0 0 0,0 0 0,0 0 0,1 0 0,-1 0 0,0 0 0,0 0 0,0 0 0,0 1 0,0-1 0,0 0 0,0 0 0,0 0 0,0 0 0,0 0 0,1 0 0,-1 0 0,0 0 0,0 0 0,0 1 0,0-1 0,0 0 0,0 0 0,0 0 0,0 0 0,1 15 0,-2 15 0,1-19 0,-1 0 0,1 0 0,3 21 0,-2-29 0,-1 0 0,1 0 0,0 0 0,0 0 0,0 0 0,1-1 0,-1 1 0,1 0 0,-1-1 0,1 1 0,0-1 0,0 0 0,0 1 0,0-1 0,1 0 0,-1 0 0,0 0 0,5 2 0,14 6 0,-1 0 0,1-2 0,0 0 0,1-2 0,0 0 0,35 4 0,-1-5 0,80-2 0,641-3 0,-660 7 0,-30-1 0,-25-3 0,0 4 0,65 15 0,-125-21 0,-1-1 0,0 1 0,0-1 0,1 1 0,-1 0 0,0-1 0,0 1 0,0 0 0,0 0 0,0 0 0,0 0 0,0 0 0,0 0 0,0 0 0,-1 0 0,1 0 0,0 1 0,-1-1 0,1 0 0,-1 0 0,1 1 0,-1-1 0,1 0 0,-1 1 0,0-1 0,0 0 0,0 3 0,1 5 0,-1 1 0,0-1 0,-3 11 0,2-1 0,0 23-1365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1T15:40:51.4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1,'881'0,"-867"0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1T15:40:53.1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1,'28'1,"52"10,-53-6,0-2,34 1,258 5,-50-6,-145-4,-113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1T15:40:57.7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13,'454'0,"-290"-13,-8 14,-146-1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1T15:40:59.5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1,'624'0,"-614"0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1T15:40:51.4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1,'881'0,"-867"0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1T15:40:53.1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1,'28'1,"52"10,-53-6,0-2,34 1,258 5,-50-6,-145-4,-113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9/26/2022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9/26/2022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9/26/2022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9/26/2022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9/26/2022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2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8.png"/><Relationship Id="rId18" Type="http://schemas.openxmlformats.org/officeDocument/2006/relationships/customXml" Target="../ink/ink15.xml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12" Type="http://schemas.openxmlformats.org/officeDocument/2006/relationships/customXml" Target="../ink/ink12.xml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image" Target="../media/image19.png"/><Relationship Id="rId10" Type="http://schemas.openxmlformats.org/officeDocument/2006/relationships/customXml" Target="../ink/ink11.xml"/><Relationship Id="rId19" Type="http://schemas.openxmlformats.org/officeDocument/2006/relationships/image" Target="../media/image21.png"/><Relationship Id="rId4" Type="http://schemas.openxmlformats.org/officeDocument/2006/relationships/customXml" Target="../ink/ink8.xml"/><Relationship Id="rId9" Type="http://schemas.openxmlformats.org/officeDocument/2006/relationships/image" Target="../media/image17.png"/><Relationship Id="rId14" Type="http://schemas.openxmlformats.org/officeDocument/2006/relationships/customXml" Target="../ink/ink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SncapPrTus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customXml" Target="../ink/ink18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customXml" Target="../ink/ink20.xml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customXml" Target="../ink/ink2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customXml" Target="../ink/ink24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customXml" Target="../ink/ink26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customXml" Target="../ink/ink28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133600"/>
            <a:ext cx="9880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466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4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87800" y="3104178"/>
            <a:ext cx="3886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Lecture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6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UDP and RDT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https://www.cs.montana.edu/pearsall/classes/fall2022/466/main.html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DE1FE-42FA-B4FB-DC9C-AF48CD4DDA6F}"/>
              </a:ext>
            </a:extLst>
          </p:cNvPr>
          <p:cNvSpPr txBox="1"/>
          <p:nvPr/>
        </p:nvSpPr>
        <p:spPr>
          <a:xfrm>
            <a:off x="6555281" y="6526968"/>
            <a:ext cx="2829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86E704-1271-0BB8-34E7-A1EDF8028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101757"/>
            <a:ext cx="5638800" cy="324545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D9DD99-0302-7F21-A798-17E58BEAC69C}"/>
              </a:ext>
            </a:extLst>
          </p:cNvPr>
          <p:cNvCxnSpPr>
            <a:cxnSpLocks/>
          </p:cNvCxnSpPr>
          <p:nvPr/>
        </p:nvCxnSpPr>
        <p:spPr>
          <a:xfrm flipH="1" flipV="1">
            <a:off x="2514600" y="2743200"/>
            <a:ext cx="1371600" cy="685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037F51-32F2-08F4-FA58-B586CDF80194}"/>
              </a:ext>
            </a:extLst>
          </p:cNvPr>
          <p:cNvCxnSpPr>
            <a:cxnSpLocks/>
          </p:cNvCxnSpPr>
          <p:nvPr/>
        </p:nvCxnSpPr>
        <p:spPr>
          <a:xfrm flipV="1">
            <a:off x="3886200" y="2743200"/>
            <a:ext cx="1143000" cy="685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5EE2184-8B23-3794-CE73-E91633869446}"/>
              </a:ext>
            </a:extLst>
          </p:cNvPr>
          <p:cNvSpPr txBox="1"/>
          <p:nvPr/>
        </p:nvSpPr>
        <p:spPr>
          <a:xfrm>
            <a:off x="1524000" y="1143756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UDP sockets are identified by a two-tuple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0290A8-F140-28B9-2FC7-770A9D166306}"/>
              </a:ext>
            </a:extLst>
          </p:cNvPr>
          <p:cNvSpPr txBox="1"/>
          <p:nvPr/>
        </p:nvSpPr>
        <p:spPr>
          <a:xfrm>
            <a:off x="1219200" y="2366189"/>
            <a:ext cx="517321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(destination IP address, destination port number)</a:t>
            </a:r>
          </a:p>
        </p:txBody>
      </p:sp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5D26E8D3-71F8-C77B-5053-57B9F1582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0"/>
            <a:ext cx="1219200" cy="1219200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C2DD78B7-89B0-0477-7750-CECF41514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4284" y="1550878"/>
            <a:ext cx="1219200" cy="1219200"/>
          </a:xfrm>
          <a:prstGeom prst="rect">
            <a:avLst/>
          </a:prstGeom>
        </p:spPr>
      </p:pic>
      <p:pic>
        <p:nvPicPr>
          <p:cNvPr id="16" name="Graphic 15" descr="Database outline">
            <a:extLst>
              <a:ext uri="{FF2B5EF4-FFF2-40B4-BE49-F238E27FC236}">
                <a16:creationId xmlns:a16="http://schemas.microsoft.com/office/drawing/2014/main" id="{70E0E808-2AEE-113A-717C-92D32B0B08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00360" y="343656"/>
            <a:ext cx="1600200" cy="16002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A3A18498-C990-62D9-8E7A-7F9D2203F8B5}"/>
              </a:ext>
            </a:extLst>
          </p:cNvPr>
          <p:cNvSpPr/>
          <p:nvPr/>
        </p:nvSpPr>
        <p:spPr>
          <a:xfrm>
            <a:off x="10134600" y="990600"/>
            <a:ext cx="929640" cy="609600"/>
          </a:xfrm>
          <a:prstGeom prst="ellipse">
            <a:avLst/>
          </a:prstGeom>
          <a:solidFill>
            <a:srgbClr val="FFCC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Socket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0115E3-3442-D615-C403-0C740361E3A2}"/>
              </a:ext>
            </a:extLst>
          </p:cNvPr>
          <p:cNvCxnSpPr>
            <a:stCxn id="17" idx="4"/>
          </p:cNvCxnSpPr>
          <p:nvPr/>
        </p:nvCxnSpPr>
        <p:spPr>
          <a:xfrm flipH="1">
            <a:off x="10439400" y="1600200"/>
            <a:ext cx="16002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6456B40-C118-E8CB-F703-79E38DF56347}"/>
              </a:ext>
            </a:extLst>
          </p:cNvPr>
          <p:cNvSpPr txBox="1"/>
          <p:nvPr/>
        </p:nvSpPr>
        <p:spPr>
          <a:xfrm>
            <a:off x="9276261" y="3101757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( 92.7.32.223, 8000 )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736E13-98D0-66D2-B0C4-063701E7E176}"/>
              </a:ext>
            </a:extLst>
          </p:cNvPr>
          <p:cNvSpPr/>
          <p:nvPr/>
        </p:nvSpPr>
        <p:spPr>
          <a:xfrm>
            <a:off x="8001000" y="304800"/>
            <a:ext cx="129540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92.7.32.223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A0AA54-AA39-D2CD-FB90-DC08BF0ED555}"/>
              </a:ext>
            </a:extLst>
          </p:cNvPr>
          <p:cNvSpPr/>
          <p:nvPr/>
        </p:nvSpPr>
        <p:spPr>
          <a:xfrm>
            <a:off x="8001000" y="1927184"/>
            <a:ext cx="129540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92.7.32.223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E0C91A-273B-1664-83BD-3FDD7059693E}"/>
              </a:ext>
            </a:extLst>
          </p:cNvPr>
          <p:cNvSpPr/>
          <p:nvPr/>
        </p:nvSpPr>
        <p:spPr>
          <a:xfrm>
            <a:off x="9297048" y="303490"/>
            <a:ext cx="685152" cy="386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A4107B-7A03-1711-1C4B-624DBD3E2584}"/>
              </a:ext>
            </a:extLst>
          </p:cNvPr>
          <p:cNvSpPr/>
          <p:nvPr/>
        </p:nvSpPr>
        <p:spPr>
          <a:xfrm>
            <a:off x="9318568" y="1927184"/>
            <a:ext cx="685152" cy="386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F50BF7-0EE7-C8DA-45B6-D6B8809D1FBB}"/>
              </a:ext>
            </a:extLst>
          </p:cNvPr>
          <p:cNvSpPr txBox="1"/>
          <p:nvPr/>
        </p:nvSpPr>
        <p:spPr>
          <a:xfrm>
            <a:off x="9276261" y="3994003"/>
            <a:ext cx="2508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socket won’t be able to distinguish between the two endpoints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F4062D-4179-7F3C-7C5A-8AB3F6DBFD48}"/>
              </a:ext>
            </a:extLst>
          </p:cNvPr>
          <p:cNvSpPr txBox="1"/>
          <p:nvPr/>
        </p:nvSpPr>
        <p:spPr>
          <a:xfrm>
            <a:off x="9276261" y="5352010"/>
            <a:ext cx="2220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two segments will be directed to the same process</a:t>
            </a:r>
          </a:p>
        </p:txBody>
      </p:sp>
    </p:spTree>
    <p:extLst>
      <p:ext uri="{BB962C8B-B14F-4D97-AF65-F5344CB8AC3E}">
        <p14:creationId xmlns:p14="http://schemas.microsoft.com/office/powerpoint/2010/main" val="128130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86E704-1271-0BB8-34E7-A1EDF8028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101757"/>
            <a:ext cx="5638800" cy="324545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D9DD99-0302-7F21-A798-17E58BEAC69C}"/>
              </a:ext>
            </a:extLst>
          </p:cNvPr>
          <p:cNvCxnSpPr>
            <a:cxnSpLocks/>
          </p:cNvCxnSpPr>
          <p:nvPr/>
        </p:nvCxnSpPr>
        <p:spPr>
          <a:xfrm flipH="1" flipV="1">
            <a:off x="2514600" y="2743200"/>
            <a:ext cx="1371600" cy="685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037F51-32F2-08F4-FA58-B586CDF80194}"/>
              </a:ext>
            </a:extLst>
          </p:cNvPr>
          <p:cNvCxnSpPr>
            <a:cxnSpLocks/>
          </p:cNvCxnSpPr>
          <p:nvPr/>
        </p:nvCxnSpPr>
        <p:spPr>
          <a:xfrm flipV="1">
            <a:off x="3886200" y="2743200"/>
            <a:ext cx="1143000" cy="685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5EE2184-8B23-3794-CE73-E91633869446}"/>
              </a:ext>
            </a:extLst>
          </p:cNvPr>
          <p:cNvSpPr txBox="1"/>
          <p:nvPr/>
        </p:nvSpPr>
        <p:spPr>
          <a:xfrm>
            <a:off x="1524000" y="1143756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 sockets are identified by a four-tuple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0290A8-F140-28B9-2FC7-770A9D166306}"/>
              </a:ext>
            </a:extLst>
          </p:cNvPr>
          <p:cNvSpPr txBox="1"/>
          <p:nvPr/>
        </p:nvSpPr>
        <p:spPr>
          <a:xfrm>
            <a:off x="762000" y="2372329"/>
            <a:ext cx="921277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(source IP address, source port number, destination IP address, destination port number)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B08DB9-A00C-2CDE-F19E-E72B0D386992}"/>
              </a:ext>
            </a:extLst>
          </p:cNvPr>
          <p:cNvSpPr txBox="1"/>
          <p:nvPr/>
        </p:nvSpPr>
        <p:spPr>
          <a:xfrm>
            <a:off x="7642887" y="1268951"/>
            <a:ext cx="3149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host will demultiplex segments using all of these values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F0080A-216F-3DBD-5317-9EC5AA5B8903}"/>
              </a:ext>
            </a:extLst>
          </p:cNvPr>
          <p:cNvSpPr txBox="1"/>
          <p:nvPr/>
        </p:nvSpPr>
        <p:spPr>
          <a:xfrm>
            <a:off x="8639695" y="3150221"/>
            <a:ext cx="3134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 servers will have a “welcoming socket” before creating the processes' socket</a:t>
            </a:r>
          </a:p>
        </p:txBody>
      </p:sp>
    </p:spTree>
    <p:extLst>
      <p:ext uri="{BB962C8B-B14F-4D97-AF65-F5344CB8AC3E}">
        <p14:creationId xmlns:p14="http://schemas.microsoft.com/office/powerpoint/2010/main" val="2285304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EE2184-8B23-3794-CE73-E91633869446}"/>
              </a:ext>
            </a:extLst>
          </p:cNvPr>
          <p:cNvSpPr txBox="1"/>
          <p:nvPr/>
        </p:nvSpPr>
        <p:spPr>
          <a:xfrm>
            <a:off x="5562600" y="457157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 sockets are identified by a four-tuple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0290A8-F140-28B9-2FC7-770A9D166306}"/>
              </a:ext>
            </a:extLst>
          </p:cNvPr>
          <p:cNvSpPr txBox="1"/>
          <p:nvPr/>
        </p:nvSpPr>
        <p:spPr>
          <a:xfrm>
            <a:off x="4876800" y="211416"/>
            <a:ext cx="5715000" cy="2616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(source IP address, source port number, destination IP address, destination port number)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1118FB-D167-3783-5254-02A71BC0F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33608"/>
            <a:ext cx="7487657" cy="459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28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EE2184-8B23-3794-CE73-E91633869446}"/>
              </a:ext>
            </a:extLst>
          </p:cNvPr>
          <p:cNvSpPr txBox="1"/>
          <p:nvPr/>
        </p:nvSpPr>
        <p:spPr>
          <a:xfrm>
            <a:off x="5562600" y="457157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 sockets are identified by a four-tuple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0290A8-F140-28B9-2FC7-770A9D166306}"/>
              </a:ext>
            </a:extLst>
          </p:cNvPr>
          <p:cNvSpPr txBox="1"/>
          <p:nvPr/>
        </p:nvSpPr>
        <p:spPr>
          <a:xfrm>
            <a:off x="4876800" y="211416"/>
            <a:ext cx="5715000" cy="2616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(source IP address, source port number, destination IP address, destination port number)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1118FB-D167-3783-5254-02A71BC0F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33608"/>
            <a:ext cx="7487657" cy="45949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6B8E8A1-4184-2F92-345F-7340CD2D62F3}"/>
                  </a:ext>
                </a:extLst>
              </p14:cNvPr>
              <p14:cNvContentPartPr/>
              <p14:nvPr/>
            </p14:nvContentPartPr>
            <p14:xfrm>
              <a:off x="5199251" y="5423793"/>
              <a:ext cx="3225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6B8E8A1-4184-2F92-345F-7340CD2D62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5251" y="5316153"/>
                <a:ext cx="430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EDCE9B7-C91C-BA7A-BA94-DAD97892CF69}"/>
                  </a:ext>
                </a:extLst>
              </p14:cNvPr>
              <p14:cNvContentPartPr/>
              <p14:nvPr/>
            </p14:nvContentPartPr>
            <p14:xfrm>
              <a:off x="5178371" y="5070273"/>
              <a:ext cx="340920" cy="13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EDCE9B7-C91C-BA7A-BA94-DAD97892CF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24731" y="4962633"/>
                <a:ext cx="44856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6A41F13-E098-43E1-E26C-0693D3BE5B4B}"/>
                  </a:ext>
                </a:extLst>
              </p14:cNvPr>
              <p14:cNvContentPartPr/>
              <p14:nvPr/>
            </p14:nvContentPartPr>
            <p14:xfrm>
              <a:off x="5989091" y="2630553"/>
              <a:ext cx="282600" cy="4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6A41F13-E098-43E1-E26C-0693D3BE5B4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35091" y="2522553"/>
                <a:ext cx="39024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9D18E27-834E-05A5-2FA7-9ED36B036F0F}"/>
                  </a:ext>
                </a:extLst>
              </p14:cNvPr>
              <p14:cNvContentPartPr/>
              <p14:nvPr/>
            </p14:nvContentPartPr>
            <p14:xfrm>
              <a:off x="6017891" y="2971473"/>
              <a:ext cx="22860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9D18E27-834E-05A5-2FA7-9ED36B036F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64251" y="2863833"/>
                <a:ext cx="33624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077A303-5705-DAE1-8173-94021AA342FD}"/>
              </a:ext>
            </a:extLst>
          </p:cNvPr>
          <p:cNvSpPr txBox="1"/>
          <p:nvPr/>
        </p:nvSpPr>
        <p:spPr>
          <a:xfrm>
            <a:off x="6781800" y="4572000"/>
            <a:ext cx="3376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segments have the same </a:t>
            </a:r>
            <a:r>
              <a:rPr lang="en-US" dirty="0" err="1"/>
              <a:t>dest</a:t>
            </a:r>
            <a:r>
              <a:rPr lang="en-US" dirty="0"/>
              <a:t>. port and </a:t>
            </a:r>
            <a:r>
              <a:rPr lang="en-US" dirty="0" err="1"/>
              <a:t>dest</a:t>
            </a:r>
            <a:r>
              <a:rPr lang="en-US" dirty="0"/>
              <a:t>. IP.</a:t>
            </a:r>
          </a:p>
        </p:txBody>
      </p:sp>
    </p:spTree>
    <p:extLst>
      <p:ext uri="{BB962C8B-B14F-4D97-AF65-F5344CB8AC3E}">
        <p14:creationId xmlns:p14="http://schemas.microsoft.com/office/powerpoint/2010/main" val="1428243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EE2184-8B23-3794-CE73-E91633869446}"/>
              </a:ext>
            </a:extLst>
          </p:cNvPr>
          <p:cNvSpPr txBox="1"/>
          <p:nvPr/>
        </p:nvSpPr>
        <p:spPr>
          <a:xfrm>
            <a:off x="5562600" y="457157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 sockets are identified by a four-tuple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0290A8-F140-28B9-2FC7-770A9D166306}"/>
              </a:ext>
            </a:extLst>
          </p:cNvPr>
          <p:cNvSpPr txBox="1"/>
          <p:nvPr/>
        </p:nvSpPr>
        <p:spPr>
          <a:xfrm>
            <a:off x="4876800" y="211416"/>
            <a:ext cx="5715000" cy="2616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(source IP address, source port number, destination IP address, destination port number)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1118FB-D167-3783-5254-02A71BC0F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33608"/>
            <a:ext cx="7487657" cy="45949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6B8E8A1-4184-2F92-345F-7340CD2D62F3}"/>
                  </a:ext>
                </a:extLst>
              </p14:cNvPr>
              <p14:cNvContentPartPr/>
              <p14:nvPr/>
            </p14:nvContentPartPr>
            <p14:xfrm>
              <a:off x="5199251" y="5423793"/>
              <a:ext cx="3225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6B8E8A1-4184-2F92-345F-7340CD2D62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5251" y="5315793"/>
                <a:ext cx="430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EDCE9B7-C91C-BA7A-BA94-DAD97892CF69}"/>
                  </a:ext>
                </a:extLst>
              </p14:cNvPr>
              <p14:cNvContentPartPr/>
              <p14:nvPr/>
            </p14:nvContentPartPr>
            <p14:xfrm>
              <a:off x="5178371" y="5070273"/>
              <a:ext cx="340920" cy="13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EDCE9B7-C91C-BA7A-BA94-DAD97892CF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24371" y="4962273"/>
                <a:ext cx="44856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6A41F13-E098-43E1-E26C-0693D3BE5B4B}"/>
                  </a:ext>
                </a:extLst>
              </p14:cNvPr>
              <p14:cNvContentPartPr/>
              <p14:nvPr/>
            </p14:nvContentPartPr>
            <p14:xfrm>
              <a:off x="5989091" y="2630553"/>
              <a:ext cx="282600" cy="4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6A41F13-E098-43E1-E26C-0693D3BE5B4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35091" y="2530267"/>
                <a:ext cx="390240" cy="204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9D18E27-834E-05A5-2FA7-9ED36B036F0F}"/>
                  </a:ext>
                </a:extLst>
              </p14:cNvPr>
              <p14:cNvContentPartPr/>
              <p14:nvPr/>
            </p14:nvContentPartPr>
            <p14:xfrm>
              <a:off x="6017891" y="2971473"/>
              <a:ext cx="22860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9D18E27-834E-05A5-2FA7-9ED36B036F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63891" y="2863473"/>
                <a:ext cx="33624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077A303-5705-DAE1-8173-94021AA342FD}"/>
              </a:ext>
            </a:extLst>
          </p:cNvPr>
          <p:cNvSpPr txBox="1"/>
          <p:nvPr/>
        </p:nvSpPr>
        <p:spPr>
          <a:xfrm>
            <a:off x="6781800" y="4572000"/>
            <a:ext cx="3376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segments have the same </a:t>
            </a:r>
            <a:r>
              <a:rPr lang="en-US" dirty="0" err="1"/>
              <a:t>dest</a:t>
            </a:r>
            <a:r>
              <a:rPr lang="en-US" dirty="0"/>
              <a:t>. port and </a:t>
            </a:r>
            <a:r>
              <a:rPr lang="en-US" dirty="0" err="1"/>
              <a:t>dest</a:t>
            </a:r>
            <a:r>
              <a:rPr lang="en-US" dirty="0"/>
              <a:t>. IP.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45A877-4B62-6C26-9FD6-B066034F852C}"/>
              </a:ext>
            </a:extLst>
          </p:cNvPr>
          <p:cNvSpPr txBox="1"/>
          <p:nvPr/>
        </p:nvSpPr>
        <p:spPr>
          <a:xfrm>
            <a:off x="6784571" y="5303305"/>
            <a:ext cx="381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now handle concurrent connections using the source information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02AFE25-C4BC-223D-FE1C-2CD211CD7912}"/>
                  </a:ext>
                </a:extLst>
              </p14:cNvPr>
              <p14:cNvContentPartPr/>
              <p14:nvPr/>
            </p14:nvContentPartPr>
            <p14:xfrm>
              <a:off x="5082971" y="2634873"/>
              <a:ext cx="469080" cy="9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02AFE25-C4BC-223D-FE1C-2CD211CD791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29331" y="2527233"/>
                <a:ext cx="57672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799671E-B116-A628-3093-964762AC2209}"/>
                  </a:ext>
                </a:extLst>
              </p14:cNvPr>
              <p14:cNvContentPartPr/>
              <p14:nvPr/>
            </p14:nvContentPartPr>
            <p14:xfrm>
              <a:off x="5199251" y="2963193"/>
              <a:ext cx="216720" cy="4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799671E-B116-A628-3093-964762AC220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45251" y="2855193"/>
                <a:ext cx="32436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4A91BFF-7BE6-934E-297F-11E962C41301}"/>
                  </a:ext>
                </a:extLst>
              </p14:cNvPr>
              <p14:cNvContentPartPr/>
              <p14:nvPr/>
            </p14:nvContentPartPr>
            <p14:xfrm>
              <a:off x="4322291" y="5099793"/>
              <a:ext cx="39348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4A91BFF-7BE6-934E-297F-11E962C4130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68651" y="4991793"/>
                <a:ext cx="501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5443DA8-FBEA-BA53-614C-2686160E4498}"/>
                  </a:ext>
                </a:extLst>
              </p14:cNvPr>
              <p14:cNvContentPartPr/>
              <p14:nvPr/>
            </p14:nvContentPartPr>
            <p14:xfrm>
              <a:off x="4371971" y="5444673"/>
              <a:ext cx="25308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5443DA8-FBEA-BA53-614C-2686160E449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18331" y="5336673"/>
                <a:ext cx="3607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4007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B5DE87E-17EB-2395-C426-6E69DAF7B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295400"/>
            <a:ext cx="7820025" cy="484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80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UDP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597F2B-4780-7AE4-B8C8-6ED854037965}"/>
              </a:ext>
            </a:extLst>
          </p:cNvPr>
          <p:cNvSpPr txBox="1"/>
          <p:nvPr/>
        </p:nvSpPr>
        <p:spPr>
          <a:xfrm>
            <a:off x="381000" y="1143000"/>
            <a:ext cx="5799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“Do as little as possible and give it our best effort”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C9BB71-3B90-3A8C-1EA5-7170ACB52014}"/>
              </a:ext>
            </a:extLst>
          </p:cNvPr>
          <p:cNvSpPr txBox="1"/>
          <p:nvPr/>
        </p:nvSpPr>
        <p:spPr>
          <a:xfrm>
            <a:off x="418407" y="1938949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Bare bones and connectionless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C97693-3B0F-F2FE-78E3-316C1F0440B9}"/>
              </a:ext>
            </a:extLst>
          </p:cNvPr>
          <p:cNvSpPr txBox="1"/>
          <p:nvPr/>
        </p:nvSpPr>
        <p:spPr>
          <a:xfrm>
            <a:off x="418407" y="2636028"/>
            <a:ext cx="54361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Advantages of UDP: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Immediate transmission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 connection establishment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memory requirements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 connection state, 8B for UDP vs 20B for TCP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8A36BA-70A9-138C-54FD-E6E3BF401B01}"/>
              </a:ext>
            </a:extLst>
          </p:cNvPr>
          <p:cNvSpPr txBox="1"/>
          <p:nvPr/>
        </p:nvSpPr>
        <p:spPr>
          <a:xfrm>
            <a:off x="7239000" y="2514600"/>
            <a:ext cx="3922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congestion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guarantee for in-order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Reliability and Flow control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7FC8DD-72DC-1C0A-2BC9-254A7BC72645}"/>
              </a:ext>
            </a:extLst>
          </p:cNvPr>
          <p:cNvSpPr txBox="1"/>
          <p:nvPr/>
        </p:nvSpPr>
        <p:spPr>
          <a:xfrm>
            <a:off x="457200" y="5316724"/>
            <a:ext cx="994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QUIC (Quick UDP Internet Connection) is a transport layer protocol that adds reliability to UDP</a:t>
            </a:r>
          </a:p>
        </p:txBody>
      </p:sp>
    </p:spTree>
    <p:extLst>
      <p:ext uri="{BB962C8B-B14F-4D97-AF65-F5344CB8AC3E}">
        <p14:creationId xmlns:p14="http://schemas.microsoft.com/office/powerpoint/2010/main" val="3704515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UDP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597F2B-4780-7AE4-B8C8-6ED854037965}"/>
              </a:ext>
            </a:extLst>
          </p:cNvPr>
          <p:cNvSpPr txBox="1"/>
          <p:nvPr/>
        </p:nvSpPr>
        <p:spPr>
          <a:xfrm>
            <a:off x="6248400" y="225623"/>
            <a:ext cx="5799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“Do as little as possible and give it our best effort”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6E48A5-EF30-33DD-CE95-7019BF4D0865}"/>
              </a:ext>
            </a:extLst>
          </p:cNvPr>
          <p:cNvSpPr/>
          <p:nvPr/>
        </p:nvSpPr>
        <p:spPr>
          <a:xfrm>
            <a:off x="7200900" y="1450086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F1A674-C489-35B7-D453-AEEA5F9EA7D0}"/>
              </a:ext>
            </a:extLst>
          </p:cNvPr>
          <p:cNvSpPr/>
          <p:nvPr/>
        </p:nvSpPr>
        <p:spPr>
          <a:xfrm>
            <a:off x="9334500" y="1455166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639E23-E161-0692-F973-C0BF90C93DB0}"/>
              </a:ext>
            </a:extLst>
          </p:cNvPr>
          <p:cNvSpPr/>
          <p:nvPr/>
        </p:nvSpPr>
        <p:spPr>
          <a:xfrm>
            <a:off x="7200900" y="2364486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A8B3D-8C9A-4CE6-E18F-46CE0773BD4E}"/>
              </a:ext>
            </a:extLst>
          </p:cNvPr>
          <p:cNvSpPr/>
          <p:nvPr/>
        </p:nvSpPr>
        <p:spPr>
          <a:xfrm>
            <a:off x="9334500" y="2369566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433605-A4F6-CC46-CFCA-CE0C593EB958}"/>
              </a:ext>
            </a:extLst>
          </p:cNvPr>
          <p:cNvSpPr/>
          <p:nvPr/>
        </p:nvSpPr>
        <p:spPr>
          <a:xfrm>
            <a:off x="7200900" y="3276600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D092D-3405-DE0F-1716-76E6EC9E7A69}"/>
              </a:ext>
            </a:extLst>
          </p:cNvPr>
          <p:cNvSpPr txBox="1"/>
          <p:nvPr/>
        </p:nvSpPr>
        <p:spPr>
          <a:xfrm>
            <a:off x="7772400" y="99986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67145C-69C6-6C14-4D15-049953C58CEA}"/>
              </a:ext>
            </a:extLst>
          </p:cNvPr>
          <p:cNvSpPr txBox="1"/>
          <p:nvPr/>
        </p:nvSpPr>
        <p:spPr>
          <a:xfrm>
            <a:off x="9951746" y="99986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ADF858CB-BAE9-A996-2481-831212896433}"/>
              </a:ext>
            </a:extLst>
          </p:cNvPr>
          <p:cNvSpPr/>
          <p:nvPr/>
        </p:nvSpPr>
        <p:spPr>
          <a:xfrm>
            <a:off x="6733897" y="1369195"/>
            <a:ext cx="381000" cy="1907405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65D231-086B-C709-121C-0B79B174583E}"/>
              </a:ext>
            </a:extLst>
          </p:cNvPr>
          <p:cNvSpPr txBox="1"/>
          <p:nvPr/>
        </p:nvSpPr>
        <p:spPr>
          <a:xfrm>
            <a:off x="5791200" y="2057400"/>
            <a:ext cx="1051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UDP Header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A9AEBE5A-923B-33B9-AC16-22989822E8C5}"/>
              </a:ext>
            </a:extLst>
          </p:cNvPr>
          <p:cNvSpPr/>
          <p:nvPr/>
        </p:nvSpPr>
        <p:spPr>
          <a:xfrm>
            <a:off x="5358141" y="1369194"/>
            <a:ext cx="381000" cy="3814692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12CDE4-2935-6A1D-83FF-BF3012E06298}"/>
              </a:ext>
            </a:extLst>
          </p:cNvPr>
          <p:cNvSpPr txBox="1"/>
          <p:nvPr/>
        </p:nvSpPr>
        <p:spPr>
          <a:xfrm>
            <a:off x="3896383" y="2887361"/>
            <a:ext cx="1457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UDP Segment</a:t>
            </a:r>
          </a:p>
        </p:txBody>
      </p:sp>
    </p:spTree>
    <p:extLst>
      <p:ext uri="{BB962C8B-B14F-4D97-AF65-F5344CB8AC3E}">
        <p14:creationId xmlns:p14="http://schemas.microsoft.com/office/powerpoint/2010/main" val="4294453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UDP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597F2B-4780-7AE4-B8C8-6ED854037965}"/>
              </a:ext>
            </a:extLst>
          </p:cNvPr>
          <p:cNvSpPr txBox="1"/>
          <p:nvPr/>
        </p:nvSpPr>
        <p:spPr>
          <a:xfrm>
            <a:off x="6248400" y="225623"/>
            <a:ext cx="5799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“Do as little as possible and give it our best effort”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6E48A5-EF30-33DD-CE95-7019BF4D0865}"/>
              </a:ext>
            </a:extLst>
          </p:cNvPr>
          <p:cNvSpPr/>
          <p:nvPr/>
        </p:nvSpPr>
        <p:spPr>
          <a:xfrm>
            <a:off x="7200900" y="1450086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F1A674-C489-35B7-D453-AEEA5F9EA7D0}"/>
              </a:ext>
            </a:extLst>
          </p:cNvPr>
          <p:cNvSpPr/>
          <p:nvPr/>
        </p:nvSpPr>
        <p:spPr>
          <a:xfrm>
            <a:off x="9334500" y="1455166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639E23-E161-0692-F973-C0BF90C93DB0}"/>
              </a:ext>
            </a:extLst>
          </p:cNvPr>
          <p:cNvSpPr/>
          <p:nvPr/>
        </p:nvSpPr>
        <p:spPr>
          <a:xfrm>
            <a:off x="7200900" y="2364486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A8B3D-8C9A-4CE6-E18F-46CE0773BD4E}"/>
              </a:ext>
            </a:extLst>
          </p:cNvPr>
          <p:cNvSpPr/>
          <p:nvPr/>
        </p:nvSpPr>
        <p:spPr>
          <a:xfrm>
            <a:off x="9334500" y="2369566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433605-A4F6-CC46-CFCA-CE0C593EB958}"/>
              </a:ext>
            </a:extLst>
          </p:cNvPr>
          <p:cNvSpPr/>
          <p:nvPr/>
        </p:nvSpPr>
        <p:spPr>
          <a:xfrm>
            <a:off x="7200900" y="3276600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D092D-3405-DE0F-1716-76E6EC9E7A69}"/>
              </a:ext>
            </a:extLst>
          </p:cNvPr>
          <p:cNvSpPr txBox="1"/>
          <p:nvPr/>
        </p:nvSpPr>
        <p:spPr>
          <a:xfrm>
            <a:off x="7772400" y="99986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67145C-69C6-6C14-4D15-049953C58CEA}"/>
              </a:ext>
            </a:extLst>
          </p:cNvPr>
          <p:cNvSpPr txBox="1"/>
          <p:nvPr/>
        </p:nvSpPr>
        <p:spPr>
          <a:xfrm>
            <a:off x="9951746" y="99986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2ED33B-783D-72EF-847A-D12530D62AA4}"/>
              </a:ext>
            </a:extLst>
          </p:cNvPr>
          <p:cNvSpPr txBox="1"/>
          <p:nvPr/>
        </p:nvSpPr>
        <p:spPr>
          <a:xfrm>
            <a:off x="609600" y="1164157"/>
            <a:ext cx="6134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UDP provides a </a:t>
            </a:r>
            <a:r>
              <a:rPr lang="en-US" sz="2400" b="1" dirty="0"/>
              <a:t>checksum</a:t>
            </a:r>
            <a:r>
              <a:rPr lang="en-US" sz="2400" dirty="0"/>
              <a:t> that is used to determine whether bits within the UDP segment have been altered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4A8A44-02D9-9718-29BD-5981337165BC}"/>
              </a:ext>
            </a:extLst>
          </p:cNvPr>
          <p:cNvSpPr txBox="1"/>
          <p:nvPr/>
        </p:nvSpPr>
        <p:spPr>
          <a:xfrm>
            <a:off x="609600" y="2751123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 is the sum of all </a:t>
            </a:r>
            <a:r>
              <a:rPr lang="en-US" sz="2000" i="1" dirty="0"/>
              <a:t>n</a:t>
            </a:r>
            <a:r>
              <a:rPr lang="en-US" sz="2000" dirty="0"/>
              <a:t> bit words in the segment followed by the 1s complement</a:t>
            </a:r>
          </a:p>
        </p:txBody>
      </p:sp>
    </p:spTree>
    <p:extLst>
      <p:ext uri="{BB962C8B-B14F-4D97-AF65-F5344CB8AC3E}">
        <p14:creationId xmlns:p14="http://schemas.microsoft.com/office/powerpoint/2010/main" val="3566297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UDP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597F2B-4780-7AE4-B8C8-6ED854037965}"/>
              </a:ext>
            </a:extLst>
          </p:cNvPr>
          <p:cNvSpPr txBox="1"/>
          <p:nvPr/>
        </p:nvSpPr>
        <p:spPr>
          <a:xfrm>
            <a:off x="6248400" y="225623"/>
            <a:ext cx="5799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“Do as little as possible and give it our best effort”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6E48A5-EF30-33DD-CE95-7019BF4D0865}"/>
              </a:ext>
            </a:extLst>
          </p:cNvPr>
          <p:cNvSpPr/>
          <p:nvPr/>
        </p:nvSpPr>
        <p:spPr>
          <a:xfrm>
            <a:off x="7200900" y="1450086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F1A674-C489-35B7-D453-AEEA5F9EA7D0}"/>
              </a:ext>
            </a:extLst>
          </p:cNvPr>
          <p:cNvSpPr/>
          <p:nvPr/>
        </p:nvSpPr>
        <p:spPr>
          <a:xfrm>
            <a:off x="9334500" y="1455166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639E23-E161-0692-F973-C0BF90C93DB0}"/>
              </a:ext>
            </a:extLst>
          </p:cNvPr>
          <p:cNvSpPr/>
          <p:nvPr/>
        </p:nvSpPr>
        <p:spPr>
          <a:xfrm>
            <a:off x="7200900" y="2364486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A8B3D-8C9A-4CE6-E18F-46CE0773BD4E}"/>
              </a:ext>
            </a:extLst>
          </p:cNvPr>
          <p:cNvSpPr/>
          <p:nvPr/>
        </p:nvSpPr>
        <p:spPr>
          <a:xfrm>
            <a:off x="9334500" y="2369566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433605-A4F6-CC46-CFCA-CE0C593EB958}"/>
              </a:ext>
            </a:extLst>
          </p:cNvPr>
          <p:cNvSpPr/>
          <p:nvPr/>
        </p:nvSpPr>
        <p:spPr>
          <a:xfrm>
            <a:off x="7200900" y="3276600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D092D-3405-DE0F-1716-76E6EC9E7A69}"/>
              </a:ext>
            </a:extLst>
          </p:cNvPr>
          <p:cNvSpPr txBox="1"/>
          <p:nvPr/>
        </p:nvSpPr>
        <p:spPr>
          <a:xfrm>
            <a:off x="7772400" y="99986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67145C-69C6-6C14-4D15-049953C58CEA}"/>
              </a:ext>
            </a:extLst>
          </p:cNvPr>
          <p:cNvSpPr txBox="1"/>
          <p:nvPr/>
        </p:nvSpPr>
        <p:spPr>
          <a:xfrm>
            <a:off x="9951746" y="99986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3FE241-0AFB-B485-2CC1-E7327D55A1D9}"/>
              </a:ext>
            </a:extLst>
          </p:cNvPr>
          <p:cNvSpPr txBox="1"/>
          <p:nvPr/>
        </p:nvSpPr>
        <p:spPr>
          <a:xfrm>
            <a:off x="766156" y="1503456"/>
            <a:ext cx="38266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0110011001100000</a:t>
            </a:r>
          </a:p>
          <a:p>
            <a:r>
              <a:rPr lang="en-US" sz="3200" dirty="0"/>
              <a:t>0101010101010101</a:t>
            </a:r>
          </a:p>
          <a:p>
            <a:r>
              <a:rPr lang="en-US" sz="3200" dirty="0"/>
              <a:t>1000111100001100</a:t>
            </a:r>
          </a:p>
        </p:txBody>
      </p:sp>
    </p:spTree>
    <p:extLst>
      <p:ext uri="{BB962C8B-B14F-4D97-AF65-F5344CB8AC3E}">
        <p14:creationId xmlns:p14="http://schemas.microsoft.com/office/powerpoint/2010/main" val="122356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84007-A96F-7787-D76E-6A5551BE2C23}"/>
              </a:ext>
            </a:extLst>
          </p:cNvPr>
          <p:cNvSpPr txBox="1"/>
          <p:nvPr/>
        </p:nvSpPr>
        <p:spPr>
          <a:xfrm>
            <a:off x="228600" y="152400"/>
            <a:ext cx="2196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1642F-8FB4-2972-40B0-B9852C15D40F}"/>
              </a:ext>
            </a:extLst>
          </p:cNvPr>
          <p:cNvSpPr txBox="1"/>
          <p:nvPr/>
        </p:nvSpPr>
        <p:spPr>
          <a:xfrm>
            <a:off x="685800" y="1371600"/>
            <a:ext cx="71529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PA1 Due Monday September 26</a:t>
            </a:r>
            <a:r>
              <a:rPr lang="en-US" sz="2000" baseline="30000" dirty="0"/>
              <a:t>th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Files must be pushed to a PA1 folder on your GitHub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Video demo is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Submit your repo link to D2L when finished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B7F50-6ABF-157D-6BD6-0F7B9B0231FE}"/>
              </a:ext>
            </a:extLst>
          </p:cNvPr>
          <p:cNvSpPr txBox="1"/>
          <p:nvPr/>
        </p:nvSpPr>
        <p:spPr>
          <a:xfrm>
            <a:off x="696833" y="3352800"/>
            <a:ext cx="6702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Next Friday will be a work day + help session. No Lecture</a:t>
            </a:r>
          </a:p>
        </p:txBody>
      </p:sp>
    </p:spTree>
    <p:extLst>
      <p:ext uri="{BB962C8B-B14F-4D97-AF65-F5344CB8AC3E}">
        <p14:creationId xmlns:p14="http://schemas.microsoft.com/office/powerpoint/2010/main" val="1140594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UDP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597F2B-4780-7AE4-B8C8-6ED854037965}"/>
              </a:ext>
            </a:extLst>
          </p:cNvPr>
          <p:cNvSpPr txBox="1"/>
          <p:nvPr/>
        </p:nvSpPr>
        <p:spPr>
          <a:xfrm>
            <a:off x="6248400" y="225623"/>
            <a:ext cx="5799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“Do as little as possible and give it our best effort”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6E48A5-EF30-33DD-CE95-7019BF4D0865}"/>
              </a:ext>
            </a:extLst>
          </p:cNvPr>
          <p:cNvSpPr/>
          <p:nvPr/>
        </p:nvSpPr>
        <p:spPr>
          <a:xfrm>
            <a:off x="7200900" y="1450086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F1A674-C489-35B7-D453-AEEA5F9EA7D0}"/>
              </a:ext>
            </a:extLst>
          </p:cNvPr>
          <p:cNvSpPr/>
          <p:nvPr/>
        </p:nvSpPr>
        <p:spPr>
          <a:xfrm>
            <a:off x="9334500" y="1455166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639E23-E161-0692-F973-C0BF90C93DB0}"/>
              </a:ext>
            </a:extLst>
          </p:cNvPr>
          <p:cNvSpPr/>
          <p:nvPr/>
        </p:nvSpPr>
        <p:spPr>
          <a:xfrm>
            <a:off x="7200900" y="2364486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A8B3D-8C9A-4CE6-E18F-46CE0773BD4E}"/>
              </a:ext>
            </a:extLst>
          </p:cNvPr>
          <p:cNvSpPr/>
          <p:nvPr/>
        </p:nvSpPr>
        <p:spPr>
          <a:xfrm>
            <a:off x="9334500" y="2369566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433605-A4F6-CC46-CFCA-CE0C593EB958}"/>
              </a:ext>
            </a:extLst>
          </p:cNvPr>
          <p:cNvSpPr/>
          <p:nvPr/>
        </p:nvSpPr>
        <p:spPr>
          <a:xfrm>
            <a:off x="7200900" y="3276600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D092D-3405-DE0F-1716-76E6EC9E7A69}"/>
              </a:ext>
            </a:extLst>
          </p:cNvPr>
          <p:cNvSpPr txBox="1"/>
          <p:nvPr/>
        </p:nvSpPr>
        <p:spPr>
          <a:xfrm>
            <a:off x="7772400" y="99986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67145C-69C6-6C14-4D15-049953C58CEA}"/>
              </a:ext>
            </a:extLst>
          </p:cNvPr>
          <p:cNvSpPr txBox="1"/>
          <p:nvPr/>
        </p:nvSpPr>
        <p:spPr>
          <a:xfrm>
            <a:off x="9951746" y="99986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3FE241-0AFB-B485-2CC1-E7327D55A1D9}"/>
              </a:ext>
            </a:extLst>
          </p:cNvPr>
          <p:cNvSpPr txBox="1"/>
          <p:nvPr/>
        </p:nvSpPr>
        <p:spPr>
          <a:xfrm>
            <a:off x="766156" y="1503456"/>
            <a:ext cx="38266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ighlight>
                  <a:srgbClr val="FFFF00"/>
                </a:highlight>
              </a:rPr>
              <a:t>0110011001100000</a:t>
            </a:r>
          </a:p>
          <a:p>
            <a:r>
              <a:rPr lang="en-US" sz="3200" dirty="0">
                <a:highlight>
                  <a:srgbClr val="00FFFF"/>
                </a:highlight>
              </a:rPr>
              <a:t>0101010101010101</a:t>
            </a:r>
          </a:p>
          <a:p>
            <a:r>
              <a:rPr lang="en-US" sz="3200" dirty="0">
                <a:highlight>
                  <a:srgbClr val="FF0000"/>
                </a:highlight>
              </a:rPr>
              <a:t>1000111100001100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45A7CF-1EF8-3228-16A3-ABE230147BDA}"/>
              </a:ext>
            </a:extLst>
          </p:cNvPr>
          <p:cNvSpPr txBox="1"/>
          <p:nvPr/>
        </p:nvSpPr>
        <p:spPr>
          <a:xfrm>
            <a:off x="762000" y="3375588"/>
            <a:ext cx="38266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ighlight>
                  <a:srgbClr val="FFFF00"/>
                </a:highlight>
              </a:rPr>
              <a:t>0110011001100000</a:t>
            </a:r>
          </a:p>
          <a:p>
            <a:r>
              <a:rPr lang="en-US" sz="3200" dirty="0">
                <a:highlight>
                  <a:srgbClr val="00FFFF"/>
                </a:highlight>
              </a:rPr>
              <a:t>0101010101010101</a:t>
            </a:r>
          </a:p>
          <a:p>
            <a:endParaRPr lang="en-US" sz="3200" dirty="0"/>
          </a:p>
          <a:p>
            <a:r>
              <a:rPr lang="en-US" sz="3200" dirty="0">
                <a:highlight>
                  <a:srgbClr val="FAE8E8"/>
                </a:highlight>
              </a:rPr>
              <a:t>1011101110110101</a:t>
            </a:r>
          </a:p>
        </p:txBody>
      </p:sp>
    </p:spTree>
    <p:extLst>
      <p:ext uri="{BB962C8B-B14F-4D97-AF65-F5344CB8AC3E}">
        <p14:creationId xmlns:p14="http://schemas.microsoft.com/office/powerpoint/2010/main" val="2928634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UDP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597F2B-4780-7AE4-B8C8-6ED854037965}"/>
              </a:ext>
            </a:extLst>
          </p:cNvPr>
          <p:cNvSpPr txBox="1"/>
          <p:nvPr/>
        </p:nvSpPr>
        <p:spPr>
          <a:xfrm>
            <a:off x="6248400" y="225623"/>
            <a:ext cx="5799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“Do as little as possible and give it our best effort”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6E48A5-EF30-33DD-CE95-7019BF4D0865}"/>
              </a:ext>
            </a:extLst>
          </p:cNvPr>
          <p:cNvSpPr/>
          <p:nvPr/>
        </p:nvSpPr>
        <p:spPr>
          <a:xfrm>
            <a:off x="7200900" y="1450086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F1A674-C489-35B7-D453-AEEA5F9EA7D0}"/>
              </a:ext>
            </a:extLst>
          </p:cNvPr>
          <p:cNvSpPr/>
          <p:nvPr/>
        </p:nvSpPr>
        <p:spPr>
          <a:xfrm>
            <a:off x="9334500" y="1455166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639E23-E161-0692-F973-C0BF90C93DB0}"/>
              </a:ext>
            </a:extLst>
          </p:cNvPr>
          <p:cNvSpPr/>
          <p:nvPr/>
        </p:nvSpPr>
        <p:spPr>
          <a:xfrm>
            <a:off x="7200900" y="2364486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A8B3D-8C9A-4CE6-E18F-46CE0773BD4E}"/>
              </a:ext>
            </a:extLst>
          </p:cNvPr>
          <p:cNvSpPr/>
          <p:nvPr/>
        </p:nvSpPr>
        <p:spPr>
          <a:xfrm>
            <a:off x="9334500" y="2369566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433605-A4F6-CC46-CFCA-CE0C593EB958}"/>
              </a:ext>
            </a:extLst>
          </p:cNvPr>
          <p:cNvSpPr/>
          <p:nvPr/>
        </p:nvSpPr>
        <p:spPr>
          <a:xfrm>
            <a:off x="7200900" y="3276600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D092D-3405-DE0F-1716-76E6EC9E7A69}"/>
              </a:ext>
            </a:extLst>
          </p:cNvPr>
          <p:cNvSpPr txBox="1"/>
          <p:nvPr/>
        </p:nvSpPr>
        <p:spPr>
          <a:xfrm>
            <a:off x="7772400" y="99986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67145C-69C6-6C14-4D15-049953C58CEA}"/>
              </a:ext>
            </a:extLst>
          </p:cNvPr>
          <p:cNvSpPr txBox="1"/>
          <p:nvPr/>
        </p:nvSpPr>
        <p:spPr>
          <a:xfrm>
            <a:off x="9951746" y="99986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3FE241-0AFB-B485-2CC1-E7327D55A1D9}"/>
              </a:ext>
            </a:extLst>
          </p:cNvPr>
          <p:cNvSpPr txBox="1"/>
          <p:nvPr/>
        </p:nvSpPr>
        <p:spPr>
          <a:xfrm>
            <a:off x="766156" y="1503456"/>
            <a:ext cx="38266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ighlight>
                  <a:srgbClr val="FFFF00"/>
                </a:highlight>
              </a:rPr>
              <a:t>0110011001100000</a:t>
            </a:r>
          </a:p>
          <a:p>
            <a:r>
              <a:rPr lang="en-US" sz="3200" dirty="0">
                <a:highlight>
                  <a:srgbClr val="00FFFF"/>
                </a:highlight>
              </a:rPr>
              <a:t>0101010101010101</a:t>
            </a:r>
          </a:p>
          <a:p>
            <a:r>
              <a:rPr lang="en-US" sz="3200" dirty="0">
                <a:highlight>
                  <a:srgbClr val="FF0000"/>
                </a:highlight>
              </a:rPr>
              <a:t>1000111100001100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45A7CF-1EF8-3228-16A3-ABE230147BDA}"/>
              </a:ext>
            </a:extLst>
          </p:cNvPr>
          <p:cNvSpPr txBox="1"/>
          <p:nvPr/>
        </p:nvSpPr>
        <p:spPr>
          <a:xfrm>
            <a:off x="762000" y="3375588"/>
            <a:ext cx="4750018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ighlight>
                  <a:srgbClr val="FAE8E8"/>
                </a:highlight>
              </a:rPr>
              <a:t>1011101110110101</a:t>
            </a:r>
          </a:p>
          <a:p>
            <a:r>
              <a:rPr lang="en-US" sz="3200" dirty="0">
                <a:highlight>
                  <a:srgbClr val="FF0000"/>
                </a:highlight>
              </a:rPr>
              <a:t>1000111100001100</a:t>
            </a:r>
          </a:p>
          <a:p>
            <a:br>
              <a:rPr lang="en-US" sz="3200" dirty="0">
                <a:highlight>
                  <a:srgbClr val="FAE8E8"/>
                </a:highlight>
              </a:rPr>
            </a:br>
            <a:r>
              <a:rPr lang="en-US" sz="4000" u="sng" dirty="0"/>
              <a:t>0100101011000010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2124743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UDP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597F2B-4780-7AE4-B8C8-6ED854037965}"/>
              </a:ext>
            </a:extLst>
          </p:cNvPr>
          <p:cNvSpPr txBox="1"/>
          <p:nvPr/>
        </p:nvSpPr>
        <p:spPr>
          <a:xfrm>
            <a:off x="6248400" y="225623"/>
            <a:ext cx="5799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“Do as little as possible and give it our best effort”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6E48A5-EF30-33DD-CE95-7019BF4D0865}"/>
              </a:ext>
            </a:extLst>
          </p:cNvPr>
          <p:cNvSpPr/>
          <p:nvPr/>
        </p:nvSpPr>
        <p:spPr>
          <a:xfrm>
            <a:off x="7200900" y="1450086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F1A674-C489-35B7-D453-AEEA5F9EA7D0}"/>
              </a:ext>
            </a:extLst>
          </p:cNvPr>
          <p:cNvSpPr/>
          <p:nvPr/>
        </p:nvSpPr>
        <p:spPr>
          <a:xfrm>
            <a:off x="9334500" y="1455166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639E23-E161-0692-F973-C0BF90C93DB0}"/>
              </a:ext>
            </a:extLst>
          </p:cNvPr>
          <p:cNvSpPr/>
          <p:nvPr/>
        </p:nvSpPr>
        <p:spPr>
          <a:xfrm>
            <a:off x="7200900" y="2364486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A8B3D-8C9A-4CE6-E18F-46CE0773BD4E}"/>
              </a:ext>
            </a:extLst>
          </p:cNvPr>
          <p:cNvSpPr/>
          <p:nvPr/>
        </p:nvSpPr>
        <p:spPr>
          <a:xfrm>
            <a:off x="9334500" y="2369566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433605-A4F6-CC46-CFCA-CE0C593EB958}"/>
              </a:ext>
            </a:extLst>
          </p:cNvPr>
          <p:cNvSpPr/>
          <p:nvPr/>
        </p:nvSpPr>
        <p:spPr>
          <a:xfrm>
            <a:off x="7200900" y="3276600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D092D-3405-DE0F-1716-76E6EC9E7A69}"/>
              </a:ext>
            </a:extLst>
          </p:cNvPr>
          <p:cNvSpPr txBox="1"/>
          <p:nvPr/>
        </p:nvSpPr>
        <p:spPr>
          <a:xfrm>
            <a:off x="7772400" y="99986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67145C-69C6-6C14-4D15-049953C58CEA}"/>
              </a:ext>
            </a:extLst>
          </p:cNvPr>
          <p:cNvSpPr txBox="1"/>
          <p:nvPr/>
        </p:nvSpPr>
        <p:spPr>
          <a:xfrm>
            <a:off x="9951746" y="99986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3FE241-0AFB-B485-2CC1-E7327D55A1D9}"/>
              </a:ext>
            </a:extLst>
          </p:cNvPr>
          <p:cNvSpPr txBox="1"/>
          <p:nvPr/>
        </p:nvSpPr>
        <p:spPr>
          <a:xfrm>
            <a:off x="766156" y="1503456"/>
            <a:ext cx="38266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ighlight>
                  <a:srgbClr val="FFFF00"/>
                </a:highlight>
              </a:rPr>
              <a:t>0110011001100000</a:t>
            </a:r>
          </a:p>
          <a:p>
            <a:r>
              <a:rPr lang="en-US" sz="3200" dirty="0">
                <a:highlight>
                  <a:srgbClr val="00FFFF"/>
                </a:highlight>
              </a:rPr>
              <a:t>0101010101010101</a:t>
            </a:r>
          </a:p>
          <a:p>
            <a:r>
              <a:rPr lang="en-US" sz="3200" dirty="0">
                <a:highlight>
                  <a:srgbClr val="FF0000"/>
                </a:highlight>
              </a:rPr>
              <a:t>1000111100001100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45A7CF-1EF8-3228-16A3-ABE230147BDA}"/>
              </a:ext>
            </a:extLst>
          </p:cNvPr>
          <p:cNvSpPr txBox="1"/>
          <p:nvPr/>
        </p:nvSpPr>
        <p:spPr>
          <a:xfrm>
            <a:off x="762000" y="3375588"/>
            <a:ext cx="778770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ighlight>
                  <a:srgbClr val="FAE8E8"/>
                </a:highlight>
              </a:rPr>
              <a:t>1011101110110101</a:t>
            </a:r>
          </a:p>
          <a:p>
            <a:r>
              <a:rPr lang="en-US" sz="3200" dirty="0">
                <a:highlight>
                  <a:srgbClr val="FF0000"/>
                </a:highlight>
              </a:rPr>
              <a:t>1000111100001100</a:t>
            </a:r>
          </a:p>
          <a:p>
            <a:br>
              <a:rPr lang="en-US" sz="3200" dirty="0">
                <a:highlight>
                  <a:srgbClr val="FAE8E8"/>
                </a:highlight>
              </a:rPr>
            </a:br>
            <a:r>
              <a:rPr lang="en-US" sz="4000" dirty="0"/>
              <a:t>0100101011000010</a:t>
            </a:r>
          </a:p>
          <a:p>
            <a:r>
              <a:rPr lang="en-US" sz="4000" dirty="0"/>
              <a:t>1011010100111101  = checksum</a:t>
            </a: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5F0D45-AACF-2F08-846E-007D6A76AD34}"/>
              </a:ext>
            </a:extLst>
          </p:cNvPr>
          <p:cNvSpPr txBox="1"/>
          <p:nvPr/>
        </p:nvSpPr>
        <p:spPr>
          <a:xfrm>
            <a:off x="5334000" y="509347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(one’s complement)</a:t>
            </a:r>
          </a:p>
        </p:txBody>
      </p:sp>
    </p:spTree>
    <p:extLst>
      <p:ext uri="{BB962C8B-B14F-4D97-AF65-F5344CB8AC3E}">
        <p14:creationId xmlns:p14="http://schemas.microsoft.com/office/powerpoint/2010/main" val="4053778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UDP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597F2B-4780-7AE4-B8C8-6ED854037965}"/>
              </a:ext>
            </a:extLst>
          </p:cNvPr>
          <p:cNvSpPr txBox="1"/>
          <p:nvPr/>
        </p:nvSpPr>
        <p:spPr>
          <a:xfrm>
            <a:off x="6248400" y="225623"/>
            <a:ext cx="5799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“Do as little as possible and give it our best effort”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6E48A5-EF30-33DD-CE95-7019BF4D0865}"/>
              </a:ext>
            </a:extLst>
          </p:cNvPr>
          <p:cNvSpPr/>
          <p:nvPr/>
        </p:nvSpPr>
        <p:spPr>
          <a:xfrm>
            <a:off x="7200900" y="1450086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F1A674-C489-35B7-D453-AEEA5F9EA7D0}"/>
              </a:ext>
            </a:extLst>
          </p:cNvPr>
          <p:cNvSpPr/>
          <p:nvPr/>
        </p:nvSpPr>
        <p:spPr>
          <a:xfrm>
            <a:off x="9334500" y="1455166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639E23-E161-0692-F973-C0BF90C93DB0}"/>
              </a:ext>
            </a:extLst>
          </p:cNvPr>
          <p:cNvSpPr/>
          <p:nvPr/>
        </p:nvSpPr>
        <p:spPr>
          <a:xfrm>
            <a:off x="7200900" y="2364486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A8B3D-8C9A-4CE6-E18F-46CE0773BD4E}"/>
              </a:ext>
            </a:extLst>
          </p:cNvPr>
          <p:cNvSpPr/>
          <p:nvPr/>
        </p:nvSpPr>
        <p:spPr>
          <a:xfrm>
            <a:off x="9334500" y="2369566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433605-A4F6-CC46-CFCA-CE0C593EB958}"/>
              </a:ext>
            </a:extLst>
          </p:cNvPr>
          <p:cNvSpPr/>
          <p:nvPr/>
        </p:nvSpPr>
        <p:spPr>
          <a:xfrm>
            <a:off x="7200900" y="3276600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D092D-3405-DE0F-1716-76E6EC9E7A69}"/>
              </a:ext>
            </a:extLst>
          </p:cNvPr>
          <p:cNvSpPr txBox="1"/>
          <p:nvPr/>
        </p:nvSpPr>
        <p:spPr>
          <a:xfrm>
            <a:off x="7772400" y="99986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67145C-69C6-6C14-4D15-049953C58CEA}"/>
              </a:ext>
            </a:extLst>
          </p:cNvPr>
          <p:cNvSpPr txBox="1"/>
          <p:nvPr/>
        </p:nvSpPr>
        <p:spPr>
          <a:xfrm>
            <a:off x="9951746" y="99986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3FE241-0AFB-B485-2CC1-E7327D55A1D9}"/>
              </a:ext>
            </a:extLst>
          </p:cNvPr>
          <p:cNvSpPr txBox="1"/>
          <p:nvPr/>
        </p:nvSpPr>
        <p:spPr>
          <a:xfrm>
            <a:off x="766156" y="1503456"/>
            <a:ext cx="382668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ighlight>
                  <a:srgbClr val="FFFF00"/>
                </a:highlight>
              </a:rPr>
              <a:t>0110011001100000</a:t>
            </a:r>
          </a:p>
          <a:p>
            <a:r>
              <a:rPr lang="en-US" sz="3200" dirty="0">
                <a:highlight>
                  <a:srgbClr val="00FFFF"/>
                </a:highlight>
              </a:rPr>
              <a:t>0101010101010101</a:t>
            </a:r>
          </a:p>
          <a:p>
            <a:r>
              <a:rPr lang="en-US" sz="3200" dirty="0">
                <a:highlight>
                  <a:srgbClr val="FF0000"/>
                </a:highlight>
              </a:rPr>
              <a:t>1000111100001100</a:t>
            </a:r>
          </a:p>
          <a:p>
            <a:r>
              <a:rPr lang="en-US" sz="3200" u="sng" dirty="0"/>
              <a:t>1011010100111101</a:t>
            </a:r>
            <a:endParaRPr lang="en-US" sz="3200" u="sng" dirty="0">
              <a:highlight>
                <a:srgbClr val="FF0000"/>
              </a:highlight>
            </a:endParaRPr>
          </a:p>
          <a:p>
            <a:endParaRPr lang="en-US" sz="3200" dirty="0">
              <a:highlight>
                <a:srgbClr val="FF00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45A7CF-1EF8-3228-16A3-ABE230147BDA}"/>
              </a:ext>
            </a:extLst>
          </p:cNvPr>
          <p:cNvSpPr txBox="1"/>
          <p:nvPr/>
        </p:nvSpPr>
        <p:spPr>
          <a:xfrm>
            <a:off x="762000" y="3375588"/>
            <a:ext cx="18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sz="3200" dirty="0">
                <a:highlight>
                  <a:srgbClr val="FAE8E8"/>
                </a:highlight>
              </a:rPr>
            </a:br>
            <a:endParaRPr 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E8B0CB-7906-D519-3140-FFC171F78485}"/>
              </a:ext>
            </a:extLst>
          </p:cNvPr>
          <p:cNvSpPr txBox="1"/>
          <p:nvPr/>
        </p:nvSpPr>
        <p:spPr>
          <a:xfrm>
            <a:off x="152400" y="4461562"/>
            <a:ext cx="6873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Receiving packet: Sum up all 16-bit words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1111111111111111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F27F87-C70A-C9EA-9A2D-111F4B663A39}"/>
              </a:ext>
            </a:extLst>
          </p:cNvPr>
          <p:cNvSpPr txBox="1"/>
          <p:nvPr/>
        </p:nvSpPr>
        <p:spPr>
          <a:xfrm>
            <a:off x="533400" y="5410200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there are zeros, errors were introduced into the packet</a:t>
            </a:r>
          </a:p>
        </p:txBody>
      </p:sp>
    </p:spTree>
    <p:extLst>
      <p:ext uri="{BB962C8B-B14F-4D97-AF65-F5344CB8AC3E}">
        <p14:creationId xmlns:p14="http://schemas.microsoft.com/office/powerpoint/2010/main" val="1677726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UDP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597F2B-4780-7AE4-B8C8-6ED854037965}"/>
              </a:ext>
            </a:extLst>
          </p:cNvPr>
          <p:cNvSpPr txBox="1"/>
          <p:nvPr/>
        </p:nvSpPr>
        <p:spPr>
          <a:xfrm>
            <a:off x="6248400" y="225623"/>
            <a:ext cx="5799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“Do as little as possible and give it our best effort”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6E48A5-EF30-33DD-CE95-7019BF4D0865}"/>
              </a:ext>
            </a:extLst>
          </p:cNvPr>
          <p:cNvSpPr/>
          <p:nvPr/>
        </p:nvSpPr>
        <p:spPr>
          <a:xfrm>
            <a:off x="7200900" y="1450086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F1A674-C489-35B7-D453-AEEA5F9EA7D0}"/>
              </a:ext>
            </a:extLst>
          </p:cNvPr>
          <p:cNvSpPr/>
          <p:nvPr/>
        </p:nvSpPr>
        <p:spPr>
          <a:xfrm>
            <a:off x="9334500" y="1455166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639E23-E161-0692-F973-C0BF90C93DB0}"/>
              </a:ext>
            </a:extLst>
          </p:cNvPr>
          <p:cNvSpPr/>
          <p:nvPr/>
        </p:nvSpPr>
        <p:spPr>
          <a:xfrm>
            <a:off x="7200900" y="2364486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A8B3D-8C9A-4CE6-E18F-46CE0773BD4E}"/>
              </a:ext>
            </a:extLst>
          </p:cNvPr>
          <p:cNvSpPr/>
          <p:nvPr/>
        </p:nvSpPr>
        <p:spPr>
          <a:xfrm>
            <a:off x="9334500" y="2369566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433605-A4F6-CC46-CFCA-CE0C593EB958}"/>
              </a:ext>
            </a:extLst>
          </p:cNvPr>
          <p:cNvSpPr/>
          <p:nvPr/>
        </p:nvSpPr>
        <p:spPr>
          <a:xfrm>
            <a:off x="7200900" y="3276600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D092D-3405-DE0F-1716-76E6EC9E7A69}"/>
              </a:ext>
            </a:extLst>
          </p:cNvPr>
          <p:cNvSpPr txBox="1"/>
          <p:nvPr/>
        </p:nvSpPr>
        <p:spPr>
          <a:xfrm>
            <a:off x="7772400" y="99986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67145C-69C6-6C14-4D15-049953C58CEA}"/>
              </a:ext>
            </a:extLst>
          </p:cNvPr>
          <p:cNvSpPr txBox="1"/>
          <p:nvPr/>
        </p:nvSpPr>
        <p:spPr>
          <a:xfrm>
            <a:off x="9951746" y="99986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A0C5F4-7B4B-3626-3F3A-8DD17FEE57A8}"/>
              </a:ext>
            </a:extLst>
          </p:cNvPr>
          <p:cNvSpPr txBox="1"/>
          <p:nvPr/>
        </p:nvSpPr>
        <p:spPr>
          <a:xfrm>
            <a:off x="1066800" y="1752600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Why do error checking here?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2D042F-BD4C-1CCA-AE74-EF81BC1C8DC0}"/>
              </a:ext>
            </a:extLst>
          </p:cNvPr>
          <p:cNvSpPr txBox="1"/>
          <p:nvPr/>
        </p:nvSpPr>
        <p:spPr>
          <a:xfrm>
            <a:off x="617913" y="2602521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End-to-end principle </a:t>
            </a:r>
            <a:r>
              <a:rPr lang="en-US" dirty="0"/>
              <a:t>states that since certain functionality such as error detection, must be implemented on an end-end bases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0F151-90F0-B2A9-6319-7F329800E8E6}"/>
              </a:ext>
            </a:extLst>
          </p:cNvPr>
          <p:cNvSpPr txBox="1"/>
          <p:nvPr/>
        </p:nvSpPr>
        <p:spPr>
          <a:xfrm>
            <a:off x="533400" y="4172474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Functionality places at the lower levels may be redundant or of little value when compared to the cost of providing them at a higher level</a:t>
            </a:r>
          </a:p>
        </p:txBody>
      </p:sp>
    </p:spTree>
    <p:extLst>
      <p:ext uri="{BB962C8B-B14F-4D97-AF65-F5344CB8AC3E}">
        <p14:creationId xmlns:p14="http://schemas.microsoft.com/office/powerpoint/2010/main" val="3546119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4511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</a:t>
            </a:r>
          </a:p>
        </p:txBody>
      </p:sp>
      <p:pic>
        <p:nvPicPr>
          <p:cNvPr id="13" name="Google Shape;146;p11" descr="C:\Users\mwittie\AppData\Local\Temp\enhtmlclip\ScreenClip(17).png">
            <a:extLst>
              <a:ext uri="{FF2B5EF4-FFF2-40B4-BE49-F238E27FC236}">
                <a16:creationId xmlns:a16="http://schemas.microsoft.com/office/drawing/2014/main" id="{AF512A2C-F721-43FA-E024-01C96FEEEC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1371600"/>
            <a:ext cx="79248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9;p11">
            <a:extLst>
              <a:ext uri="{FF2B5EF4-FFF2-40B4-BE49-F238E27FC236}">
                <a16:creationId xmlns:a16="http://schemas.microsoft.com/office/drawing/2014/main" id="{1F9656C6-D3B7-BC09-6E70-482F1DC7377A}"/>
              </a:ext>
            </a:extLst>
          </p:cNvPr>
          <p:cNvSpPr txBox="1"/>
          <p:nvPr/>
        </p:nvSpPr>
        <p:spPr>
          <a:xfrm>
            <a:off x="1147156" y="1524000"/>
            <a:ext cx="13131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Application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" name="Google Shape;150;p11">
            <a:extLst>
              <a:ext uri="{FF2B5EF4-FFF2-40B4-BE49-F238E27FC236}">
                <a16:creationId xmlns:a16="http://schemas.microsoft.com/office/drawing/2014/main" id="{92020FCA-B160-F07B-5A7A-AA3950FE304F}"/>
              </a:ext>
            </a:extLst>
          </p:cNvPr>
          <p:cNvSpPr txBox="1"/>
          <p:nvPr/>
        </p:nvSpPr>
        <p:spPr>
          <a:xfrm>
            <a:off x="1066800" y="2565903"/>
            <a:ext cx="1447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Transport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" name="Google Shape;151;p11">
            <a:extLst>
              <a:ext uri="{FF2B5EF4-FFF2-40B4-BE49-F238E27FC236}">
                <a16:creationId xmlns:a16="http://schemas.microsoft.com/office/drawing/2014/main" id="{36F44196-1F6B-F83D-8B8E-DC1AB4F59D4C}"/>
              </a:ext>
            </a:extLst>
          </p:cNvPr>
          <p:cNvSpPr txBox="1"/>
          <p:nvPr/>
        </p:nvSpPr>
        <p:spPr>
          <a:xfrm>
            <a:off x="1147156" y="3827636"/>
            <a:ext cx="10310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Network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" name="Google Shape;152;p11">
            <a:extLst>
              <a:ext uri="{FF2B5EF4-FFF2-40B4-BE49-F238E27FC236}">
                <a16:creationId xmlns:a16="http://schemas.microsoft.com/office/drawing/2014/main" id="{71E96AD0-95EC-A33A-6808-1F5208CA2B1C}"/>
              </a:ext>
            </a:extLst>
          </p:cNvPr>
          <p:cNvSpPr/>
          <p:nvPr/>
        </p:nvSpPr>
        <p:spPr>
          <a:xfrm>
            <a:off x="2434012" y="4946008"/>
            <a:ext cx="7315200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Characteristics of unreliable channel will determine complexity of reliable data transfer protocol (</a:t>
            </a:r>
            <a:r>
              <a:rPr lang="en-US" sz="1800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rdt</a:t>
            </a:r>
            <a:r>
              <a:rPr lang="en-US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)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" name="Google Shape;156;p11">
            <a:extLst>
              <a:ext uri="{FF2B5EF4-FFF2-40B4-BE49-F238E27FC236}">
                <a16:creationId xmlns:a16="http://schemas.microsoft.com/office/drawing/2014/main" id="{F3075D77-6E1E-75DF-EFE2-CF28AC656DF5}"/>
              </a:ext>
            </a:extLst>
          </p:cNvPr>
          <p:cNvSpPr/>
          <p:nvPr/>
        </p:nvSpPr>
        <p:spPr>
          <a:xfrm>
            <a:off x="2434012" y="5705142"/>
            <a:ext cx="7315200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What are some ways in which the network channel can be unreliable?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24C731-56AD-CB85-0005-19988E382BD4}"/>
              </a:ext>
            </a:extLst>
          </p:cNvPr>
          <p:cNvSpPr txBox="1"/>
          <p:nvPr/>
        </p:nvSpPr>
        <p:spPr>
          <a:xfrm>
            <a:off x="9865722" y="4824683"/>
            <a:ext cx="23262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Things to consider:</a:t>
            </a:r>
          </a:p>
          <a:p>
            <a:r>
              <a:rPr lang="en-US" dirty="0"/>
              <a:t>Corruption</a:t>
            </a:r>
          </a:p>
          <a:p>
            <a:r>
              <a:rPr lang="en-US" dirty="0"/>
              <a:t>Loss of packets</a:t>
            </a:r>
          </a:p>
          <a:p>
            <a:r>
              <a:rPr lang="en-US" dirty="0"/>
              <a:t>Duplicate delivery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2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4511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</a:t>
            </a:r>
          </a:p>
        </p:txBody>
      </p:sp>
      <p:pic>
        <p:nvPicPr>
          <p:cNvPr id="6" name="Google Shape;161;p12" descr="Say what you want  but Bruce Lee was and always will be the shit&#10;Show some love: https://soundcloud.com/ted-bundo" title="Bruce Lee Ping Pong (Full Version)">
            <a:hlinkClick r:id="rId3"/>
            <a:extLst>
              <a:ext uri="{FF2B5EF4-FFF2-40B4-BE49-F238E27FC236}">
                <a16:creationId xmlns:a16="http://schemas.microsoft.com/office/drawing/2014/main" id="{CB72025A-C6F2-F146-D54D-09EBF99692D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1044468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3837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4511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B39C0-0F6D-261D-AA40-566A33F5DCCB}"/>
              </a:ext>
            </a:extLst>
          </p:cNvPr>
          <p:cNvSpPr txBox="1"/>
          <p:nvPr/>
        </p:nvSpPr>
        <p:spPr>
          <a:xfrm>
            <a:off x="1677365" y="1327282"/>
            <a:ext cx="2481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Bruce Lee FSM</a:t>
            </a:r>
          </a:p>
        </p:txBody>
      </p:sp>
      <p:sp>
        <p:nvSpPr>
          <p:cNvPr id="8" name="Google Shape;167;p13">
            <a:extLst>
              <a:ext uri="{FF2B5EF4-FFF2-40B4-BE49-F238E27FC236}">
                <a16:creationId xmlns:a16="http://schemas.microsoft.com/office/drawing/2014/main" id="{1AAA0BB5-2E55-D678-A72D-8784C77745E9}"/>
              </a:ext>
            </a:extLst>
          </p:cNvPr>
          <p:cNvSpPr/>
          <p:nvPr/>
        </p:nvSpPr>
        <p:spPr>
          <a:xfrm>
            <a:off x="2286000" y="3145938"/>
            <a:ext cx="1164550" cy="1121261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ball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" name="Google Shape;168;p13">
            <a:extLst>
              <a:ext uri="{FF2B5EF4-FFF2-40B4-BE49-F238E27FC236}">
                <a16:creationId xmlns:a16="http://schemas.microsoft.com/office/drawing/2014/main" id="{DF65D51A-5E13-949A-3E12-F6C98A79CF11}"/>
              </a:ext>
            </a:extLst>
          </p:cNvPr>
          <p:cNvCxnSpPr>
            <a:endCxn id="8" idx="2"/>
          </p:cNvCxnSpPr>
          <p:nvPr/>
        </p:nvCxnSpPr>
        <p:spPr>
          <a:xfrm>
            <a:off x="1524000" y="3695700"/>
            <a:ext cx="762000" cy="1086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" name="Google Shape;169;p13">
            <a:extLst>
              <a:ext uri="{FF2B5EF4-FFF2-40B4-BE49-F238E27FC236}">
                <a16:creationId xmlns:a16="http://schemas.microsoft.com/office/drawing/2014/main" id="{1A4B15B1-BE1A-C118-F23F-1A55A8DAEB66}"/>
              </a:ext>
            </a:extLst>
          </p:cNvPr>
          <p:cNvSpPr/>
          <p:nvPr/>
        </p:nvSpPr>
        <p:spPr>
          <a:xfrm>
            <a:off x="3429000" y="3281233"/>
            <a:ext cx="612932" cy="845322"/>
          </a:xfrm>
          <a:custGeom>
            <a:avLst/>
            <a:gdLst/>
            <a:ahLst/>
            <a:cxnLst/>
            <a:rect l="l" t="t" r="r" b="b"/>
            <a:pathLst>
              <a:path w="601590" h="861711" extrusionOk="0">
                <a:moveTo>
                  <a:pt x="0" y="354461"/>
                </a:moveTo>
                <a:cubicBezTo>
                  <a:pt x="223444" y="145914"/>
                  <a:pt x="446888" y="-62633"/>
                  <a:pt x="536265" y="17577"/>
                </a:cubicBezTo>
                <a:cubicBezTo>
                  <a:pt x="625642" y="97787"/>
                  <a:pt x="621059" y="738326"/>
                  <a:pt x="536265" y="835724"/>
                </a:cubicBezTo>
                <a:cubicBezTo>
                  <a:pt x="451471" y="933122"/>
                  <a:pt x="210839" y="734888"/>
                  <a:pt x="27501" y="601968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70;p13">
            <a:extLst>
              <a:ext uri="{FF2B5EF4-FFF2-40B4-BE49-F238E27FC236}">
                <a16:creationId xmlns:a16="http://schemas.microsoft.com/office/drawing/2014/main" id="{44B87243-CD4F-E7C9-4ADD-676F0FBA7F64}"/>
              </a:ext>
            </a:extLst>
          </p:cNvPr>
          <p:cNvCxnSpPr>
            <a:cxnSpLocks/>
          </p:cNvCxnSpPr>
          <p:nvPr/>
        </p:nvCxnSpPr>
        <p:spPr>
          <a:xfrm>
            <a:off x="4191000" y="3724130"/>
            <a:ext cx="302669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71;p13">
            <a:extLst>
              <a:ext uri="{FF2B5EF4-FFF2-40B4-BE49-F238E27FC236}">
                <a16:creationId xmlns:a16="http://schemas.microsoft.com/office/drawing/2014/main" id="{9A5646C7-976B-1720-E733-F51D00994778}"/>
              </a:ext>
            </a:extLst>
          </p:cNvPr>
          <p:cNvSpPr txBox="1"/>
          <p:nvPr/>
        </p:nvSpPr>
        <p:spPr>
          <a:xfrm>
            <a:off x="4191000" y="3331060"/>
            <a:ext cx="3026694" cy="362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in_court(ball) == True</a:t>
            </a:r>
            <a:endParaRPr/>
          </a:p>
        </p:txBody>
      </p:sp>
      <p:sp>
        <p:nvSpPr>
          <p:cNvPr id="13" name="Google Shape;172;p13">
            <a:extLst>
              <a:ext uri="{FF2B5EF4-FFF2-40B4-BE49-F238E27FC236}">
                <a16:creationId xmlns:a16="http://schemas.microsoft.com/office/drawing/2014/main" id="{009A459D-F494-DB24-F320-E5D1D85799F9}"/>
              </a:ext>
            </a:extLst>
          </p:cNvPr>
          <p:cNvSpPr txBox="1"/>
          <p:nvPr/>
        </p:nvSpPr>
        <p:spPr>
          <a:xfrm>
            <a:off x="4191000" y="3761916"/>
            <a:ext cx="1865470" cy="362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send_it(ball)</a:t>
            </a:r>
            <a:endParaRPr/>
          </a:p>
        </p:txBody>
      </p:sp>
      <p:sp>
        <p:nvSpPr>
          <p:cNvPr id="14" name="Google Shape;173;p13">
            <a:extLst>
              <a:ext uri="{FF2B5EF4-FFF2-40B4-BE49-F238E27FC236}">
                <a16:creationId xmlns:a16="http://schemas.microsoft.com/office/drawing/2014/main" id="{8995D829-5FF9-0CC1-27E2-FE3B1B380C2E}"/>
              </a:ext>
            </a:extLst>
          </p:cNvPr>
          <p:cNvSpPr txBox="1"/>
          <p:nvPr/>
        </p:nvSpPr>
        <p:spPr>
          <a:xfrm>
            <a:off x="4243899" y="2209799"/>
            <a:ext cx="2918901" cy="33211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 causing state transition</a:t>
            </a:r>
            <a:endParaRPr/>
          </a:p>
        </p:txBody>
      </p:sp>
      <p:sp>
        <p:nvSpPr>
          <p:cNvPr id="15" name="Google Shape;174;p13">
            <a:extLst>
              <a:ext uri="{FF2B5EF4-FFF2-40B4-BE49-F238E27FC236}">
                <a16:creationId xmlns:a16="http://schemas.microsoft.com/office/drawing/2014/main" id="{B2F42D01-E30C-2AB7-DE87-19D4225A48B5}"/>
              </a:ext>
            </a:extLst>
          </p:cNvPr>
          <p:cNvSpPr txBox="1"/>
          <p:nvPr/>
        </p:nvSpPr>
        <p:spPr>
          <a:xfrm>
            <a:off x="4140504" y="4917210"/>
            <a:ext cx="3129588" cy="33211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Actions taken on state transition</a:t>
            </a:r>
            <a:endParaRPr/>
          </a:p>
        </p:txBody>
      </p:sp>
      <p:cxnSp>
        <p:nvCxnSpPr>
          <p:cNvPr id="16" name="Google Shape;175;p13">
            <a:extLst>
              <a:ext uri="{FF2B5EF4-FFF2-40B4-BE49-F238E27FC236}">
                <a16:creationId xmlns:a16="http://schemas.microsoft.com/office/drawing/2014/main" id="{CA38BFD8-217F-FDB5-5487-09554BD9D79A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>
            <a:off x="5703350" y="2541914"/>
            <a:ext cx="997" cy="789146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7" name="Google Shape;176;p13">
            <a:extLst>
              <a:ext uri="{FF2B5EF4-FFF2-40B4-BE49-F238E27FC236}">
                <a16:creationId xmlns:a16="http://schemas.microsoft.com/office/drawing/2014/main" id="{C40F4E1C-86E1-ADED-B32E-095C44AA79D2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5676342" y="4124172"/>
            <a:ext cx="28956" cy="793038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8" name="Google Shape;177;p13">
            <a:extLst>
              <a:ext uri="{FF2B5EF4-FFF2-40B4-BE49-F238E27FC236}">
                <a16:creationId xmlns:a16="http://schemas.microsoft.com/office/drawing/2014/main" id="{4E994C1A-99DD-A4EC-DBF2-51D799FD6CB4}"/>
              </a:ext>
            </a:extLst>
          </p:cNvPr>
          <p:cNvCxnSpPr>
            <a:cxnSpLocks/>
          </p:cNvCxnSpPr>
          <p:nvPr/>
        </p:nvCxnSpPr>
        <p:spPr>
          <a:xfrm flipH="1" flipV="1">
            <a:off x="3427973" y="3848862"/>
            <a:ext cx="205800" cy="149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60417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1.0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B39C0-0F6D-261D-AA40-566A33F5DCCB}"/>
              </a:ext>
            </a:extLst>
          </p:cNvPr>
          <p:cNvSpPr txBox="1"/>
          <p:nvPr/>
        </p:nvSpPr>
        <p:spPr>
          <a:xfrm>
            <a:off x="1828800" y="1056957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1.0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C7EC9-7165-9796-AA19-D575A65BFCB4}"/>
              </a:ext>
            </a:extLst>
          </p:cNvPr>
          <p:cNvSpPr txBox="1"/>
          <p:nvPr/>
        </p:nvSpPr>
        <p:spPr>
          <a:xfrm>
            <a:off x="457200" y="1748588"/>
            <a:ext cx="38106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Unidirectional long data 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Perfectly reliable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bit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packet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packet reordering</a:t>
            </a:r>
          </a:p>
        </p:txBody>
      </p:sp>
      <p:pic>
        <p:nvPicPr>
          <p:cNvPr id="2050" name="Picture 2" descr="Futuristic Utopia Meme Generator - Imgflip">
            <a:extLst>
              <a:ext uri="{FF2B5EF4-FFF2-40B4-BE49-F238E27FC236}">
                <a16:creationId xmlns:a16="http://schemas.microsoft.com/office/drawing/2014/main" id="{400C7A97-381E-AA3D-797E-AC8389A3B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75827"/>
            <a:ext cx="5194051" cy="329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977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1.0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B39C0-0F6D-261D-AA40-566A33F5DCCB}"/>
              </a:ext>
            </a:extLst>
          </p:cNvPr>
          <p:cNvSpPr txBox="1"/>
          <p:nvPr/>
        </p:nvSpPr>
        <p:spPr>
          <a:xfrm>
            <a:off x="1828800" y="1056957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1.0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C7EC9-7165-9796-AA19-D575A65BFCB4}"/>
              </a:ext>
            </a:extLst>
          </p:cNvPr>
          <p:cNvSpPr txBox="1"/>
          <p:nvPr/>
        </p:nvSpPr>
        <p:spPr>
          <a:xfrm>
            <a:off x="457200" y="1748588"/>
            <a:ext cx="38106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Unidirectional long data 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Perfectly reliable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bit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packet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packet reordering</a:t>
            </a:r>
          </a:p>
        </p:txBody>
      </p:sp>
      <p:sp>
        <p:nvSpPr>
          <p:cNvPr id="8" name="Google Shape;184;p14">
            <a:extLst>
              <a:ext uri="{FF2B5EF4-FFF2-40B4-BE49-F238E27FC236}">
                <a16:creationId xmlns:a16="http://schemas.microsoft.com/office/drawing/2014/main" id="{C215AAD9-D404-3014-A3D5-ED2B3D7C2C2F}"/>
              </a:ext>
            </a:extLst>
          </p:cNvPr>
          <p:cNvSpPr/>
          <p:nvPr/>
        </p:nvSpPr>
        <p:spPr>
          <a:xfrm>
            <a:off x="5583375" y="2088803"/>
            <a:ext cx="955675" cy="75842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85;p14">
            <a:extLst>
              <a:ext uri="{FF2B5EF4-FFF2-40B4-BE49-F238E27FC236}">
                <a16:creationId xmlns:a16="http://schemas.microsoft.com/office/drawing/2014/main" id="{4D6B9C6E-2422-E580-0BF7-018E814A899D}"/>
              </a:ext>
            </a:extLst>
          </p:cNvPr>
          <p:cNvSpPr txBox="1"/>
          <p:nvPr/>
        </p:nvSpPr>
        <p:spPr>
          <a:xfrm>
            <a:off x="5511937" y="2125713"/>
            <a:ext cx="1098550" cy="684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app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86;p14">
            <a:extLst>
              <a:ext uri="{FF2B5EF4-FFF2-40B4-BE49-F238E27FC236}">
                <a16:creationId xmlns:a16="http://schemas.microsoft.com/office/drawing/2014/main" id="{DFE1F488-8911-1F21-8BB4-D268F9CFC9A0}"/>
              </a:ext>
            </a:extLst>
          </p:cNvPr>
          <p:cNvSpPr/>
          <p:nvPr/>
        </p:nvSpPr>
        <p:spPr>
          <a:xfrm>
            <a:off x="6385063" y="2076896"/>
            <a:ext cx="611187" cy="770334"/>
          </a:xfrm>
          <a:custGeom>
            <a:avLst/>
            <a:gdLst/>
            <a:ahLst/>
            <a:cxnLst/>
            <a:rect l="l" t="t" r="r" b="b"/>
            <a:pathLst>
              <a:path w="735" h="1080" extrusionOk="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87;p14">
            <a:extLst>
              <a:ext uri="{FF2B5EF4-FFF2-40B4-BE49-F238E27FC236}">
                <a16:creationId xmlns:a16="http://schemas.microsoft.com/office/drawing/2014/main" id="{0B4E2B8A-A076-433D-04C8-2745A8C257C4}"/>
              </a:ext>
            </a:extLst>
          </p:cNvPr>
          <p:cNvSpPr txBox="1"/>
          <p:nvPr/>
        </p:nvSpPr>
        <p:spPr>
          <a:xfrm>
            <a:off x="6809650" y="2364943"/>
            <a:ext cx="4973500" cy="4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packet =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make_pkt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(packet)</a:t>
            </a:r>
            <a:endParaRPr sz="2400" dirty="0"/>
          </a:p>
        </p:txBody>
      </p:sp>
      <p:sp>
        <p:nvSpPr>
          <p:cNvPr id="12" name="Google Shape;188;p14">
            <a:extLst>
              <a:ext uri="{FF2B5EF4-FFF2-40B4-BE49-F238E27FC236}">
                <a16:creationId xmlns:a16="http://schemas.microsoft.com/office/drawing/2014/main" id="{D5CB3D87-2A76-451B-0BE2-0A2B063A5821}"/>
              </a:ext>
            </a:extLst>
          </p:cNvPr>
          <p:cNvSpPr txBox="1"/>
          <p:nvPr/>
        </p:nvSpPr>
        <p:spPr>
          <a:xfrm>
            <a:off x="6796224" y="2022128"/>
            <a:ext cx="2255838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</p:txBody>
      </p:sp>
      <p:cxnSp>
        <p:nvCxnSpPr>
          <p:cNvPr id="13" name="Google Shape;189;p14">
            <a:extLst>
              <a:ext uri="{FF2B5EF4-FFF2-40B4-BE49-F238E27FC236}">
                <a16:creationId xmlns:a16="http://schemas.microsoft.com/office/drawing/2014/main" id="{084CAC4D-D1BF-609E-8929-594538EEC506}"/>
              </a:ext>
            </a:extLst>
          </p:cNvPr>
          <p:cNvCxnSpPr>
            <a:cxnSpLocks/>
          </p:cNvCxnSpPr>
          <p:nvPr/>
        </p:nvCxnSpPr>
        <p:spPr>
          <a:xfrm>
            <a:off x="6896238" y="2466230"/>
            <a:ext cx="1296987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90;p14">
            <a:extLst>
              <a:ext uri="{FF2B5EF4-FFF2-40B4-BE49-F238E27FC236}">
                <a16:creationId xmlns:a16="http://schemas.microsoft.com/office/drawing/2014/main" id="{34ADC3B4-7C7E-666E-9084-330F30043CB2}"/>
              </a:ext>
            </a:extLst>
          </p:cNvPr>
          <p:cNvCxnSpPr>
            <a:cxnSpLocks/>
          </p:cNvCxnSpPr>
          <p:nvPr/>
        </p:nvCxnSpPr>
        <p:spPr>
          <a:xfrm>
            <a:off x="5251587" y="2076897"/>
            <a:ext cx="385762" cy="18216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5" name="Google Shape;199;p14">
            <a:extLst>
              <a:ext uri="{FF2B5EF4-FFF2-40B4-BE49-F238E27FC236}">
                <a16:creationId xmlns:a16="http://schemas.microsoft.com/office/drawing/2014/main" id="{5CD7B46F-4043-A90C-8525-365CE48F2AFA}"/>
              </a:ext>
            </a:extLst>
          </p:cNvPr>
          <p:cNvSpPr txBox="1"/>
          <p:nvPr/>
        </p:nvSpPr>
        <p:spPr>
          <a:xfrm>
            <a:off x="6837500" y="1492298"/>
            <a:ext cx="10118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/>
          </a:p>
        </p:txBody>
      </p:sp>
      <p:sp>
        <p:nvSpPr>
          <p:cNvPr id="19" name="Google Shape;201;p14">
            <a:extLst>
              <a:ext uri="{FF2B5EF4-FFF2-40B4-BE49-F238E27FC236}">
                <a16:creationId xmlns:a16="http://schemas.microsoft.com/office/drawing/2014/main" id="{B71600CB-A60F-9BE4-8318-23E3D82888B2}"/>
              </a:ext>
            </a:extLst>
          </p:cNvPr>
          <p:cNvSpPr txBox="1"/>
          <p:nvPr/>
        </p:nvSpPr>
        <p:spPr>
          <a:xfrm>
            <a:off x="9235673" y="1004577"/>
            <a:ext cx="2864887" cy="3385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Event causing state transition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" name="Google Shape;203;p14">
            <a:extLst>
              <a:ext uri="{FF2B5EF4-FFF2-40B4-BE49-F238E27FC236}">
                <a16:creationId xmlns:a16="http://schemas.microsoft.com/office/drawing/2014/main" id="{2370E7E0-2B24-EB40-1E1A-F895C806D4B9}"/>
              </a:ext>
            </a:extLst>
          </p:cNvPr>
          <p:cNvCxnSpPr>
            <a:stCxn id="19" idx="2"/>
          </p:cNvCxnSpPr>
          <p:nvPr/>
        </p:nvCxnSpPr>
        <p:spPr>
          <a:xfrm flipH="1">
            <a:off x="8418717" y="1343131"/>
            <a:ext cx="2249400" cy="7353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" name="Google Shape;202;p14">
            <a:extLst>
              <a:ext uri="{FF2B5EF4-FFF2-40B4-BE49-F238E27FC236}">
                <a16:creationId xmlns:a16="http://schemas.microsoft.com/office/drawing/2014/main" id="{C0ACB7A2-6B7D-13A3-7825-6A2A1311A290}"/>
              </a:ext>
            </a:extLst>
          </p:cNvPr>
          <p:cNvSpPr txBox="1"/>
          <p:nvPr/>
        </p:nvSpPr>
        <p:spPr>
          <a:xfrm>
            <a:off x="8686800" y="3429000"/>
            <a:ext cx="3143100" cy="338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Actions taken on state transition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" name="Google Shape;204;p14">
            <a:extLst>
              <a:ext uri="{FF2B5EF4-FFF2-40B4-BE49-F238E27FC236}">
                <a16:creationId xmlns:a16="http://schemas.microsoft.com/office/drawing/2014/main" id="{4B25497A-A569-B4D2-C6F0-A2DD0FEC598E}"/>
              </a:ext>
            </a:extLst>
          </p:cNvPr>
          <p:cNvCxnSpPr>
            <a:stCxn id="21" idx="0"/>
          </p:cNvCxnSpPr>
          <p:nvPr/>
        </p:nvCxnSpPr>
        <p:spPr>
          <a:xfrm rot="10800000">
            <a:off x="9752550" y="2979900"/>
            <a:ext cx="505800" cy="449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26" name="Google Shape;205;p14">
            <a:extLst>
              <a:ext uri="{FF2B5EF4-FFF2-40B4-BE49-F238E27FC236}">
                <a16:creationId xmlns:a16="http://schemas.microsoft.com/office/drawing/2014/main" id="{045EDDE0-06D9-BAB1-CA74-3BBBFBA3A14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75" y="3983066"/>
            <a:ext cx="4208649" cy="21938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402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84007-A96F-7787-D76E-6A5551BE2C23}"/>
              </a:ext>
            </a:extLst>
          </p:cNvPr>
          <p:cNvSpPr txBox="1"/>
          <p:nvPr/>
        </p:nvSpPr>
        <p:spPr>
          <a:xfrm>
            <a:off x="228600" y="152400"/>
            <a:ext cx="2196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Announcements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9DAC59-A65A-B878-5D44-498EF94B3162}"/>
              </a:ext>
            </a:extLst>
          </p:cNvPr>
          <p:cNvSpPr txBox="1"/>
          <p:nvPr/>
        </p:nvSpPr>
        <p:spPr>
          <a:xfrm>
            <a:off x="4648200" y="1981200"/>
            <a:ext cx="960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ighlight>
                  <a:srgbClr val="00FF00"/>
                </a:highlight>
              </a:rPr>
              <a:t>PA1</a:t>
            </a:r>
          </a:p>
        </p:txBody>
      </p:sp>
    </p:spTree>
    <p:extLst>
      <p:ext uri="{BB962C8B-B14F-4D97-AF65-F5344CB8AC3E}">
        <p14:creationId xmlns:p14="http://schemas.microsoft.com/office/powerpoint/2010/main" val="3455102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1.0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B39C0-0F6D-261D-AA40-566A33F5DCCB}"/>
              </a:ext>
            </a:extLst>
          </p:cNvPr>
          <p:cNvSpPr txBox="1"/>
          <p:nvPr/>
        </p:nvSpPr>
        <p:spPr>
          <a:xfrm>
            <a:off x="1828800" y="1056957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1.0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C7EC9-7165-9796-AA19-D575A65BFCB4}"/>
              </a:ext>
            </a:extLst>
          </p:cNvPr>
          <p:cNvSpPr txBox="1"/>
          <p:nvPr/>
        </p:nvSpPr>
        <p:spPr>
          <a:xfrm>
            <a:off x="457200" y="1748588"/>
            <a:ext cx="38106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Unidirectional long data 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Perfectly reliable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bit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packet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packet reordering</a:t>
            </a:r>
          </a:p>
        </p:txBody>
      </p:sp>
      <p:sp>
        <p:nvSpPr>
          <p:cNvPr id="8" name="Google Shape;184;p14">
            <a:extLst>
              <a:ext uri="{FF2B5EF4-FFF2-40B4-BE49-F238E27FC236}">
                <a16:creationId xmlns:a16="http://schemas.microsoft.com/office/drawing/2014/main" id="{C215AAD9-D404-3014-A3D5-ED2B3D7C2C2F}"/>
              </a:ext>
            </a:extLst>
          </p:cNvPr>
          <p:cNvSpPr/>
          <p:nvPr/>
        </p:nvSpPr>
        <p:spPr>
          <a:xfrm>
            <a:off x="5583375" y="2088803"/>
            <a:ext cx="955675" cy="75842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85;p14">
            <a:extLst>
              <a:ext uri="{FF2B5EF4-FFF2-40B4-BE49-F238E27FC236}">
                <a16:creationId xmlns:a16="http://schemas.microsoft.com/office/drawing/2014/main" id="{4D6B9C6E-2422-E580-0BF7-018E814A899D}"/>
              </a:ext>
            </a:extLst>
          </p:cNvPr>
          <p:cNvSpPr txBox="1"/>
          <p:nvPr/>
        </p:nvSpPr>
        <p:spPr>
          <a:xfrm>
            <a:off x="5511937" y="2125713"/>
            <a:ext cx="1098550" cy="684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app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86;p14">
            <a:extLst>
              <a:ext uri="{FF2B5EF4-FFF2-40B4-BE49-F238E27FC236}">
                <a16:creationId xmlns:a16="http://schemas.microsoft.com/office/drawing/2014/main" id="{DFE1F488-8911-1F21-8BB4-D268F9CFC9A0}"/>
              </a:ext>
            </a:extLst>
          </p:cNvPr>
          <p:cNvSpPr/>
          <p:nvPr/>
        </p:nvSpPr>
        <p:spPr>
          <a:xfrm>
            <a:off x="6385063" y="2076896"/>
            <a:ext cx="611187" cy="770334"/>
          </a:xfrm>
          <a:custGeom>
            <a:avLst/>
            <a:gdLst/>
            <a:ahLst/>
            <a:cxnLst/>
            <a:rect l="l" t="t" r="r" b="b"/>
            <a:pathLst>
              <a:path w="735" h="1080" extrusionOk="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87;p14">
            <a:extLst>
              <a:ext uri="{FF2B5EF4-FFF2-40B4-BE49-F238E27FC236}">
                <a16:creationId xmlns:a16="http://schemas.microsoft.com/office/drawing/2014/main" id="{0B4E2B8A-A076-433D-04C8-2745A8C257C4}"/>
              </a:ext>
            </a:extLst>
          </p:cNvPr>
          <p:cNvSpPr txBox="1"/>
          <p:nvPr/>
        </p:nvSpPr>
        <p:spPr>
          <a:xfrm>
            <a:off x="6809650" y="2364943"/>
            <a:ext cx="4973500" cy="4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packet =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make_pkt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(packet)</a:t>
            </a:r>
            <a:endParaRPr sz="2400" dirty="0"/>
          </a:p>
        </p:txBody>
      </p:sp>
      <p:sp>
        <p:nvSpPr>
          <p:cNvPr id="12" name="Google Shape;188;p14">
            <a:extLst>
              <a:ext uri="{FF2B5EF4-FFF2-40B4-BE49-F238E27FC236}">
                <a16:creationId xmlns:a16="http://schemas.microsoft.com/office/drawing/2014/main" id="{D5CB3D87-2A76-451B-0BE2-0A2B063A5821}"/>
              </a:ext>
            </a:extLst>
          </p:cNvPr>
          <p:cNvSpPr txBox="1"/>
          <p:nvPr/>
        </p:nvSpPr>
        <p:spPr>
          <a:xfrm>
            <a:off x="6796224" y="2022128"/>
            <a:ext cx="2255838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</p:txBody>
      </p:sp>
      <p:cxnSp>
        <p:nvCxnSpPr>
          <p:cNvPr id="13" name="Google Shape;189;p14">
            <a:extLst>
              <a:ext uri="{FF2B5EF4-FFF2-40B4-BE49-F238E27FC236}">
                <a16:creationId xmlns:a16="http://schemas.microsoft.com/office/drawing/2014/main" id="{084CAC4D-D1BF-609E-8929-594538EEC506}"/>
              </a:ext>
            </a:extLst>
          </p:cNvPr>
          <p:cNvCxnSpPr>
            <a:cxnSpLocks/>
          </p:cNvCxnSpPr>
          <p:nvPr/>
        </p:nvCxnSpPr>
        <p:spPr>
          <a:xfrm>
            <a:off x="6896238" y="2466230"/>
            <a:ext cx="1296987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90;p14">
            <a:extLst>
              <a:ext uri="{FF2B5EF4-FFF2-40B4-BE49-F238E27FC236}">
                <a16:creationId xmlns:a16="http://schemas.microsoft.com/office/drawing/2014/main" id="{34ADC3B4-7C7E-666E-9084-330F30043CB2}"/>
              </a:ext>
            </a:extLst>
          </p:cNvPr>
          <p:cNvCxnSpPr>
            <a:cxnSpLocks/>
          </p:cNvCxnSpPr>
          <p:nvPr/>
        </p:nvCxnSpPr>
        <p:spPr>
          <a:xfrm>
            <a:off x="5251587" y="2076897"/>
            <a:ext cx="385762" cy="18216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5" name="Google Shape;199;p14">
            <a:extLst>
              <a:ext uri="{FF2B5EF4-FFF2-40B4-BE49-F238E27FC236}">
                <a16:creationId xmlns:a16="http://schemas.microsoft.com/office/drawing/2014/main" id="{5CD7B46F-4043-A90C-8525-365CE48F2AFA}"/>
              </a:ext>
            </a:extLst>
          </p:cNvPr>
          <p:cNvSpPr txBox="1"/>
          <p:nvPr/>
        </p:nvSpPr>
        <p:spPr>
          <a:xfrm>
            <a:off x="6837500" y="1492298"/>
            <a:ext cx="10118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/>
          </a:p>
        </p:txBody>
      </p:sp>
      <p:sp>
        <p:nvSpPr>
          <p:cNvPr id="19" name="Google Shape;201;p14">
            <a:extLst>
              <a:ext uri="{FF2B5EF4-FFF2-40B4-BE49-F238E27FC236}">
                <a16:creationId xmlns:a16="http://schemas.microsoft.com/office/drawing/2014/main" id="{B71600CB-A60F-9BE4-8318-23E3D82888B2}"/>
              </a:ext>
            </a:extLst>
          </p:cNvPr>
          <p:cNvSpPr txBox="1"/>
          <p:nvPr/>
        </p:nvSpPr>
        <p:spPr>
          <a:xfrm>
            <a:off x="9235673" y="1004577"/>
            <a:ext cx="2864887" cy="3385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Event causing state transition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" name="Google Shape;203;p14">
            <a:extLst>
              <a:ext uri="{FF2B5EF4-FFF2-40B4-BE49-F238E27FC236}">
                <a16:creationId xmlns:a16="http://schemas.microsoft.com/office/drawing/2014/main" id="{2370E7E0-2B24-EB40-1E1A-F895C806D4B9}"/>
              </a:ext>
            </a:extLst>
          </p:cNvPr>
          <p:cNvCxnSpPr>
            <a:stCxn id="19" idx="2"/>
          </p:cNvCxnSpPr>
          <p:nvPr/>
        </p:nvCxnSpPr>
        <p:spPr>
          <a:xfrm flipH="1">
            <a:off x="8418717" y="1343131"/>
            <a:ext cx="2249400" cy="7353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" name="Google Shape;202;p14">
            <a:extLst>
              <a:ext uri="{FF2B5EF4-FFF2-40B4-BE49-F238E27FC236}">
                <a16:creationId xmlns:a16="http://schemas.microsoft.com/office/drawing/2014/main" id="{C0ACB7A2-6B7D-13A3-7825-6A2A1311A290}"/>
              </a:ext>
            </a:extLst>
          </p:cNvPr>
          <p:cNvSpPr txBox="1"/>
          <p:nvPr/>
        </p:nvSpPr>
        <p:spPr>
          <a:xfrm>
            <a:off x="8686800" y="3429000"/>
            <a:ext cx="3143100" cy="338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Actions taken on state transition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" name="Google Shape;204;p14">
            <a:extLst>
              <a:ext uri="{FF2B5EF4-FFF2-40B4-BE49-F238E27FC236}">
                <a16:creationId xmlns:a16="http://schemas.microsoft.com/office/drawing/2014/main" id="{4B25497A-A569-B4D2-C6F0-A2DD0FEC598E}"/>
              </a:ext>
            </a:extLst>
          </p:cNvPr>
          <p:cNvCxnSpPr>
            <a:stCxn id="21" idx="0"/>
          </p:cNvCxnSpPr>
          <p:nvPr/>
        </p:nvCxnSpPr>
        <p:spPr>
          <a:xfrm rot="10800000">
            <a:off x="9752550" y="2979900"/>
            <a:ext cx="505800" cy="449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6" name="Google Shape;191;p14">
            <a:extLst>
              <a:ext uri="{FF2B5EF4-FFF2-40B4-BE49-F238E27FC236}">
                <a16:creationId xmlns:a16="http://schemas.microsoft.com/office/drawing/2014/main" id="{4F54016F-D325-4F85-4A5C-9C5B4512982B}"/>
              </a:ext>
            </a:extLst>
          </p:cNvPr>
          <p:cNvSpPr txBox="1"/>
          <p:nvPr/>
        </p:nvSpPr>
        <p:spPr>
          <a:xfrm>
            <a:off x="7027219" y="4900006"/>
            <a:ext cx="5008426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extract(packet)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deliver_data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</p:txBody>
      </p:sp>
      <p:sp>
        <p:nvSpPr>
          <p:cNvPr id="17" name="Google Shape;192;p14">
            <a:extLst>
              <a:ext uri="{FF2B5EF4-FFF2-40B4-BE49-F238E27FC236}">
                <a16:creationId xmlns:a16="http://schemas.microsoft.com/office/drawing/2014/main" id="{D7133876-D331-8417-B9D2-D8B2DBDF67B4}"/>
              </a:ext>
            </a:extLst>
          </p:cNvPr>
          <p:cNvSpPr/>
          <p:nvPr/>
        </p:nvSpPr>
        <p:spPr>
          <a:xfrm>
            <a:off x="5819912" y="4631138"/>
            <a:ext cx="955675" cy="758429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93;p14">
            <a:extLst>
              <a:ext uri="{FF2B5EF4-FFF2-40B4-BE49-F238E27FC236}">
                <a16:creationId xmlns:a16="http://schemas.microsoft.com/office/drawing/2014/main" id="{94A69137-A8B1-B953-72B6-EB3430C39639}"/>
              </a:ext>
            </a:extLst>
          </p:cNvPr>
          <p:cNvSpPr txBox="1"/>
          <p:nvPr/>
        </p:nvSpPr>
        <p:spPr>
          <a:xfrm>
            <a:off x="5748474" y="4668047"/>
            <a:ext cx="1098550" cy="68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network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194;p14">
            <a:extLst>
              <a:ext uri="{FF2B5EF4-FFF2-40B4-BE49-F238E27FC236}">
                <a16:creationId xmlns:a16="http://schemas.microsoft.com/office/drawing/2014/main" id="{70AE3415-D1CE-664A-5379-0908E858CF99}"/>
              </a:ext>
            </a:extLst>
          </p:cNvPr>
          <p:cNvSpPr/>
          <p:nvPr/>
        </p:nvSpPr>
        <p:spPr>
          <a:xfrm>
            <a:off x="6621600" y="4619232"/>
            <a:ext cx="611187" cy="770335"/>
          </a:xfrm>
          <a:custGeom>
            <a:avLst/>
            <a:gdLst/>
            <a:ahLst/>
            <a:cxnLst/>
            <a:rect l="l" t="t" r="r" b="b"/>
            <a:pathLst>
              <a:path w="735" h="1080" extrusionOk="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95;p14">
            <a:extLst>
              <a:ext uri="{FF2B5EF4-FFF2-40B4-BE49-F238E27FC236}">
                <a16:creationId xmlns:a16="http://schemas.microsoft.com/office/drawing/2014/main" id="{375478E8-7E73-B1B2-BBA1-2A2DA5369615}"/>
              </a:ext>
            </a:extLst>
          </p:cNvPr>
          <p:cNvSpPr txBox="1"/>
          <p:nvPr/>
        </p:nvSpPr>
        <p:spPr>
          <a:xfrm>
            <a:off x="7032761" y="4662095"/>
            <a:ext cx="2255838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" name="Google Shape;196;p14">
            <a:extLst>
              <a:ext uri="{FF2B5EF4-FFF2-40B4-BE49-F238E27FC236}">
                <a16:creationId xmlns:a16="http://schemas.microsoft.com/office/drawing/2014/main" id="{E02A6EF2-ABBE-5780-9191-DB05982E2668}"/>
              </a:ext>
            </a:extLst>
          </p:cNvPr>
          <p:cNvCxnSpPr/>
          <p:nvPr/>
        </p:nvCxnSpPr>
        <p:spPr>
          <a:xfrm>
            <a:off x="7132775" y="5008566"/>
            <a:ext cx="1296987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197;p14">
            <a:extLst>
              <a:ext uri="{FF2B5EF4-FFF2-40B4-BE49-F238E27FC236}">
                <a16:creationId xmlns:a16="http://schemas.microsoft.com/office/drawing/2014/main" id="{23986FC8-F59C-FE89-B829-40A9732F248D}"/>
              </a:ext>
            </a:extLst>
          </p:cNvPr>
          <p:cNvCxnSpPr/>
          <p:nvPr/>
        </p:nvCxnSpPr>
        <p:spPr>
          <a:xfrm>
            <a:off x="5488124" y="4619232"/>
            <a:ext cx="385762" cy="18216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1" name="Google Shape;198;p14">
            <a:extLst>
              <a:ext uri="{FF2B5EF4-FFF2-40B4-BE49-F238E27FC236}">
                <a16:creationId xmlns:a16="http://schemas.microsoft.com/office/drawing/2014/main" id="{15D5DEF6-69F2-07C5-48EE-5941C3101815}"/>
              </a:ext>
            </a:extLst>
          </p:cNvPr>
          <p:cNvSpPr/>
          <p:nvPr/>
        </p:nvSpPr>
        <p:spPr>
          <a:xfrm>
            <a:off x="7043094" y="4548771"/>
            <a:ext cx="33732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(packet)</a:t>
            </a:r>
            <a:endParaRPr sz="2400" dirty="0"/>
          </a:p>
        </p:txBody>
      </p:sp>
      <p:sp>
        <p:nvSpPr>
          <p:cNvPr id="32" name="Google Shape;200;p14">
            <a:extLst>
              <a:ext uri="{FF2B5EF4-FFF2-40B4-BE49-F238E27FC236}">
                <a16:creationId xmlns:a16="http://schemas.microsoft.com/office/drawing/2014/main" id="{6FEE0BFB-4FE4-9CE6-EC9F-6F53582C78A3}"/>
              </a:ext>
            </a:extLst>
          </p:cNvPr>
          <p:cNvSpPr txBox="1"/>
          <p:nvPr/>
        </p:nvSpPr>
        <p:spPr>
          <a:xfrm>
            <a:off x="6610487" y="4042969"/>
            <a:ext cx="11977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/>
          </a:p>
        </p:txBody>
      </p:sp>
      <p:pic>
        <p:nvPicPr>
          <p:cNvPr id="34" name="Google Shape;205;p14">
            <a:extLst>
              <a:ext uri="{FF2B5EF4-FFF2-40B4-BE49-F238E27FC236}">
                <a16:creationId xmlns:a16="http://schemas.microsoft.com/office/drawing/2014/main" id="{5DD74162-709A-893A-1ACE-B695265473C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75" y="3983066"/>
            <a:ext cx="4208649" cy="21938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2190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457987-3FD7-261F-0757-FE00D6997CF4}"/>
              </a:ext>
            </a:extLst>
          </p:cNvPr>
          <p:cNvSpPr txBox="1"/>
          <p:nvPr/>
        </p:nvSpPr>
        <p:spPr>
          <a:xfrm>
            <a:off x="1828800" y="1056957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2.0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40FDCE-B384-2689-C8C9-02FDAC0BC2B6}"/>
              </a:ext>
            </a:extLst>
          </p:cNvPr>
          <p:cNvSpPr txBox="1"/>
          <p:nvPr/>
        </p:nvSpPr>
        <p:spPr>
          <a:xfrm>
            <a:off x="1371600" y="153984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for bit errors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47B3D3-5025-2CD4-CD5D-BECB8D83BA43}"/>
              </a:ext>
            </a:extLst>
          </p:cNvPr>
          <p:cNvSpPr txBox="1"/>
          <p:nvPr/>
        </p:nvSpPr>
        <p:spPr>
          <a:xfrm>
            <a:off x="1067373" y="2286000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can we detect errors?</a:t>
            </a:r>
          </a:p>
        </p:txBody>
      </p:sp>
      <p:pic>
        <p:nvPicPr>
          <p:cNvPr id="37" name="Graphic 36" descr="Computer with solid fill">
            <a:extLst>
              <a:ext uri="{FF2B5EF4-FFF2-40B4-BE49-F238E27FC236}">
                <a16:creationId xmlns:a16="http://schemas.microsoft.com/office/drawing/2014/main" id="{6EB3A4F9-1728-F9BE-C645-606C03C0E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4594616"/>
            <a:ext cx="1219200" cy="12192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CA9C7499-8AE6-9852-22FA-6336179AB010}"/>
              </a:ext>
            </a:extLst>
          </p:cNvPr>
          <p:cNvSpPr/>
          <p:nvPr/>
        </p:nvSpPr>
        <p:spPr>
          <a:xfrm>
            <a:off x="2514600" y="5029200"/>
            <a:ext cx="182880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Reliable Channel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266125E-D06A-849C-797B-0FE4032BA987}"/>
              </a:ext>
            </a:extLst>
          </p:cNvPr>
          <p:cNvSpPr/>
          <p:nvPr/>
        </p:nvSpPr>
        <p:spPr>
          <a:xfrm>
            <a:off x="4343400" y="5029200"/>
            <a:ext cx="2514600" cy="386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Unreliable Channel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9AB5EC-89B3-5EED-CE4A-225144E9F771}"/>
              </a:ext>
            </a:extLst>
          </p:cNvPr>
          <p:cNvSpPr/>
          <p:nvPr/>
        </p:nvSpPr>
        <p:spPr>
          <a:xfrm>
            <a:off x="6858000" y="5011176"/>
            <a:ext cx="182880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Reliable Channel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2F399B-D45E-ECD5-E5B9-2FE50BF5960C}"/>
              </a:ext>
            </a:extLst>
          </p:cNvPr>
          <p:cNvSpPr txBox="1"/>
          <p:nvPr/>
        </p:nvSpPr>
        <p:spPr>
          <a:xfrm>
            <a:off x="2895600" y="449922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403315-3459-D346-72A3-03C998920669}"/>
              </a:ext>
            </a:extLst>
          </p:cNvPr>
          <p:cNvSpPr txBox="1"/>
          <p:nvPr/>
        </p:nvSpPr>
        <p:spPr>
          <a:xfrm>
            <a:off x="7353611" y="454901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33535E-5D95-1273-AD63-A7FA16E4D489}"/>
              </a:ext>
            </a:extLst>
          </p:cNvPr>
          <p:cNvCxnSpPr/>
          <p:nvPr/>
        </p:nvCxnSpPr>
        <p:spPr>
          <a:xfrm>
            <a:off x="4038600" y="4733683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5185F50-5F99-0EBC-8D02-AC41664C1844}"/>
              </a:ext>
            </a:extLst>
          </p:cNvPr>
          <p:cNvCxnSpPr/>
          <p:nvPr/>
        </p:nvCxnSpPr>
        <p:spPr>
          <a:xfrm>
            <a:off x="6591300" y="4727726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C654957-A1A3-AD67-8477-7F81A8AF2D31}"/>
              </a:ext>
            </a:extLst>
          </p:cNvPr>
          <p:cNvSpPr txBox="1"/>
          <p:nvPr/>
        </p:nvSpPr>
        <p:spPr>
          <a:xfrm>
            <a:off x="5219630" y="4445211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???</a:t>
            </a:r>
          </a:p>
        </p:txBody>
      </p:sp>
      <p:pic>
        <p:nvPicPr>
          <p:cNvPr id="47" name="Graphic 46" descr="Computer with solid fill">
            <a:extLst>
              <a:ext uri="{FF2B5EF4-FFF2-40B4-BE49-F238E27FC236}">
                <a16:creationId xmlns:a16="http://schemas.microsoft.com/office/drawing/2014/main" id="{890C5FFC-7794-9980-7AB4-60AB90381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0" y="457963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87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457987-3FD7-261F-0757-FE00D6997CF4}"/>
              </a:ext>
            </a:extLst>
          </p:cNvPr>
          <p:cNvSpPr txBox="1"/>
          <p:nvPr/>
        </p:nvSpPr>
        <p:spPr>
          <a:xfrm>
            <a:off x="1828800" y="1056957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2.0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40FDCE-B384-2689-C8C9-02FDAC0BC2B6}"/>
              </a:ext>
            </a:extLst>
          </p:cNvPr>
          <p:cNvSpPr txBox="1"/>
          <p:nvPr/>
        </p:nvSpPr>
        <p:spPr>
          <a:xfrm>
            <a:off x="1371600" y="153984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for bit errors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47B3D3-5025-2CD4-CD5D-BECB8D83BA43}"/>
              </a:ext>
            </a:extLst>
          </p:cNvPr>
          <p:cNvSpPr txBox="1"/>
          <p:nvPr/>
        </p:nvSpPr>
        <p:spPr>
          <a:xfrm>
            <a:off x="1067373" y="2286000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can we detect errors?</a:t>
            </a:r>
          </a:p>
          <a:p>
            <a:r>
              <a:rPr lang="en-US" dirty="0"/>
              <a:t>-Checksum</a:t>
            </a:r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D4F5CF76-D1C8-FF40-AE65-39A3B96C8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4594616"/>
            <a:ext cx="1219200" cy="1219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518F62-4D76-4AAF-E74B-2DA6BAB02F52}"/>
              </a:ext>
            </a:extLst>
          </p:cNvPr>
          <p:cNvSpPr/>
          <p:nvPr/>
        </p:nvSpPr>
        <p:spPr>
          <a:xfrm>
            <a:off x="2514600" y="5029200"/>
            <a:ext cx="182880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Reliable Channel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ED152-4F8F-3EE5-3EAB-2FC3AA1FEC26}"/>
              </a:ext>
            </a:extLst>
          </p:cNvPr>
          <p:cNvSpPr/>
          <p:nvPr/>
        </p:nvSpPr>
        <p:spPr>
          <a:xfrm>
            <a:off x="4343400" y="5029200"/>
            <a:ext cx="2514600" cy="386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Unreliable Channel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513C89-CADF-1137-4E0A-35C9BB334E2D}"/>
              </a:ext>
            </a:extLst>
          </p:cNvPr>
          <p:cNvSpPr/>
          <p:nvPr/>
        </p:nvSpPr>
        <p:spPr>
          <a:xfrm>
            <a:off x="6858000" y="5011176"/>
            <a:ext cx="182880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Reliable 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2E32E9-7790-5AAC-2197-BDA2F8D51BD9}"/>
              </a:ext>
            </a:extLst>
          </p:cNvPr>
          <p:cNvSpPr txBox="1"/>
          <p:nvPr/>
        </p:nvSpPr>
        <p:spPr>
          <a:xfrm>
            <a:off x="2895600" y="449922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08D8A0-7EA6-04D9-F94C-F00EFDD80960}"/>
              </a:ext>
            </a:extLst>
          </p:cNvPr>
          <p:cNvSpPr txBox="1"/>
          <p:nvPr/>
        </p:nvSpPr>
        <p:spPr>
          <a:xfrm>
            <a:off x="7353611" y="454901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3CAD15-DFCF-5C66-6467-79B1C7377FD1}"/>
              </a:ext>
            </a:extLst>
          </p:cNvPr>
          <p:cNvCxnSpPr/>
          <p:nvPr/>
        </p:nvCxnSpPr>
        <p:spPr>
          <a:xfrm>
            <a:off x="4038600" y="4733683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AC7440-E164-FF74-15EB-59040180C459}"/>
              </a:ext>
            </a:extLst>
          </p:cNvPr>
          <p:cNvCxnSpPr/>
          <p:nvPr/>
        </p:nvCxnSpPr>
        <p:spPr>
          <a:xfrm>
            <a:off x="6591300" y="4727726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A69C143-6CBF-FC5A-2FD9-F0B0F04BBE7E}"/>
              </a:ext>
            </a:extLst>
          </p:cNvPr>
          <p:cNvSpPr txBox="1"/>
          <p:nvPr/>
        </p:nvSpPr>
        <p:spPr>
          <a:xfrm>
            <a:off x="5219630" y="4445211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???</a:t>
            </a:r>
          </a:p>
        </p:txBody>
      </p:sp>
      <p:pic>
        <p:nvPicPr>
          <p:cNvPr id="15" name="Graphic 14" descr="Computer with solid fill">
            <a:extLst>
              <a:ext uri="{FF2B5EF4-FFF2-40B4-BE49-F238E27FC236}">
                <a16:creationId xmlns:a16="http://schemas.microsoft.com/office/drawing/2014/main" id="{D0A30E37-8116-7B7A-DF07-E1683A84B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0" y="457963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41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457987-3FD7-261F-0757-FE00D6997CF4}"/>
              </a:ext>
            </a:extLst>
          </p:cNvPr>
          <p:cNvSpPr txBox="1"/>
          <p:nvPr/>
        </p:nvSpPr>
        <p:spPr>
          <a:xfrm>
            <a:off x="1828800" y="1056957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2.0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40FDCE-B384-2689-C8C9-02FDAC0BC2B6}"/>
              </a:ext>
            </a:extLst>
          </p:cNvPr>
          <p:cNvSpPr txBox="1"/>
          <p:nvPr/>
        </p:nvSpPr>
        <p:spPr>
          <a:xfrm>
            <a:off x="1371600" y="153984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for bit errors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47B3D3-5025-2CD4-CD5D-BECB8D83BA43}"/>
              </a:ext>
            </a:extLst>
          </p:cNvPr>
          <p:cNvSpPr txBox="1"/>
          <p:nvPr/>
        </p:nvSpPr>
        <p:spPr>
          <a:xfrm>
            <a:off x="1067373" y="2286000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can we detect errors?</a:t>
            </a:r>
          </a:p>
          <a:p>
            <a:r>
              <a:rPr lang="en-US" dirty="0"/>
              <a:t>-Checksum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A6E8D-2762-6066-ACF1-D08CBB763AFC}"/>
              </a:ext>
            </a:extLst>
          </p:cNvPr>
          <p:cNvSpPr txBox="1"/>
          <p:nvPr/>
        </p:nvSpPr>
        <p:spPr>
          <a:xfrm>
            <a:off x="1067373" y="3276239"/>
            <a:ext cx="5288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 good way to handle and prevent errors?</a:t>
            </a:r>
          </a:p>
        </p:txBody>
      </p:sp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E340EF18-776A-54F0-6CFC-E4270CA65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4594616"/>
            <a:ext cx="1219200" cy="1219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A7868F1-BA25-66D1-024D-504619962CB0}"/>
              </a:ext>
            </a:extLst>
          </p:cNvPr>
          <p:cNvSpPr/>
          <p:nvPr/>
        </p:nvSpPr>
        <p:spPr>
          <a:xfrm>
            <a:off x="2514600" y="5029200"/>
            <a:ext cx="182880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Reliable Channel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46FAF2-660C-236F-2BB1-E2BB638576D0}"/>
              </a:ext>
            </a:extLst>
          </p:cNvPr>
          <p:cNvSpPr/>
          <p:nvPr/>
        </p:nvSpPr>
        <p:spPr>
          <a:xfrm>
            <a:off x="4343400" y="5029200"/>
            <a:ext cx="2514600" cy="386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Unreliable Channel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AED6B4-721B-9721-0DA6-84B5BD40920D}"/>
              </a:ext>
            </a:extLst>
          </p:cNvPr>
          <p:cNvSpPr/>
          <p:nvPr/>
        </p:nvSpPr>
        <p:spPr>
          <a:xfrm>
            <a:off x="6858000" y="5011176"/>
            <a:ext cx="182880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Reliable Channel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9BAC6-70BA-8833-ED60-E583F2F72EF1}"/>
              </a:ext>
            </a:extLst>
          </p:cNvPr>
          <p:cNvSpPr txBox="1"/>
          <p:nvPr/>
        </p:nvSpPr>
        <p:spPr>
          <a:xfrm>
            <a:off x="2895600" y="449922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AC7F62-4FB8-476E-F49A-5D4B33C3D337}"/>
              </a:ext>
            </a:extLst>
          </p:cNvPr>
          <p:cNvSpPr txBox="1"/>
          <p:nvPr/>
        </p:nvSpPr>
        <p:spPr>
          <a:xfrm>
            <a:off x="7353611" y="454901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D56C5D-3C42-B88A-5D0F-6A15FA55802F}"/>
              </a:ext>
            </a:extLst>
          </p:cNvPr>
          <p:cNvCxnSpPr/>
          <p:nvPr/>
        </p:nvCxnSpPr>
        <p:spPr>
          <a:xfrm>
            <a:off x="4038600" y="4733683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4D3097-D7D2-EA3E-CAD1-CACF14AF1D0A}"/>
              </a:ext>
            </a:extLst>
          </p:cNvPr>
          <p:cNvCxnSpPr/>
          <p:nvPr/>
        </p:nvCxnSpPr>
        <p:spPr>
          <a:xfrm>
            <a:off x="6591300" y="4727726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60C5BC-3E99-CC95-2176-7845B8D42887}"/>
              </a:ext>
            </a:extLst>
          </p:cNvPr>
          <p:cNvSpPr txBox="1"/>
          <p:nvPr/>
        </p:nvSpPr>
        <p:spPr>
          <a:xfrm>
            <a:off x="5219630" y="4445211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???</a:t>
            </a:r>
          </a:p>
        </p:txBody>
      </p:sp>
      <p:pic>
        <p:nvPicPr>
          <p:cNvPr id="16" name="Graphic 15" descr="Computer with solid fill">
            <a:extLst>
              <a:ext uri="{FF2B5EF4-FFF2-40B4-BE49-F238E27FC236}">
                <a16:creationId xmlns:a16="http://schemas.microsoft.com/office/drawing/2014/main" id="{D6B7474B-B54A-6BA4-3C35-055C7AB1C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0" y="457963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62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457987-3FD7-261F-0757-FE00D6997CF4}"/>
              </a:ext>
            </a:extLst>
          </p:cNvPr>
          <p:cNvSpPr txBox="1"/>
          <p:nvPr/>
        </p:nvSpPr>
        <p:spPr>
          <a:xfrm>
            <a:off x="1828800" y="1056957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2.0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40FDCE-B384-2689-C8C9-02FDAC0BC2B6}"/>
              </a:ext>
            </a:extLst>
          </p:cNvPr>
          <p:cNvSpPr txBox="1"/>
          <p:nvPr/>
        </p:nvSpPr>
        <p:spPr>
          <a:xfrm>
            <a:off x="1371600" y="153984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for bit errors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47B3D3-5025-2CD4-CD5D-BECB8D83BA43}"/>
              </a:ext>
            </a:extLst>
          </p:cNvPr>
          <p:cNvSpPr txBox="1"/>
          <p:nvPr/>
        </p:nvSpPr>
        <p:spPr>
          <a:xfrm>
            <a:off x="1067373" y="2286000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can we detect errors?</a:t>
            </a:r>
          </a:p>
          <a:p>
            <a:r>
              <a:rPr lang="en-US" dirty="0"/>
              <a:t>-Checksum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A6E8D-2762-6066-ACF1-D08CBB763AFC}"/>
              </a:ext>
            </a:extLst>
          </p:cNvPr>
          <p:cNvSpPr txBox="1"/>
          <p:nvPr/>
        </p:nvSpPr>
        <p:spPr>
          <a:xfrm>
            <a:off x="1067373" y="3276239"/>
            <a:ext cx="551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 good way to handle and prevent errors?</a:t>
            </a:r>
          </a:p>
          <a:p>
            <a:r>
              <a:rPr lang="en-US" dirty="0"/>
              <a:t>- Acknowledged packet, Ask for retransmit if needed</a:t>
            </a:r>
          </a:p>
        </p:txBody>
      </p:sp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E340EF18-776A-54F0-6CFC-E4270CA65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4594616"/>
            <a:ext cx="1219200" cy="1219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A7868F1-BA25-66D1-024D-504619962CB0}"/>
              </a:ext>
            </a:extLst>
          </p:cNvPr>
          <p:cNvSpPr/>
          <p:nvPr/>
        </p:nvSpPr>
        <p:spPr>
          <a:xfrm>
            <a:off x="2514600" y="5029200"/>
            <a:ext cx="182880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Reliable Channel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46FAF2-660C-236F-2BB1-E2BB638576D0}"/>
              </a:ext>
            </a:extLst>
          </p:cNvPr>
          <p:cNvSpPr/>
          <p:nvPr/>
        </p:nvSpPr>
        <p:spPr>
          <a:xfrm>
            <a:off x="4343400" y="5029200"/>
            <a:ext cx="2514600" cy="386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Unreliable Channel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AED6B4-721B-9721-0DA6-84B5BD40920D}"/>
              </a:ext>
            </a:extLst>
          </p:cNvPr>
          <p:cNvSpPr/>
          <p:nvPr/>
        </p:nvSpPr>
        <p:spPr>
          <a:xfrm>
            <a:off x="6858000" y="5011176"/>
            <a:ext cx="182880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Reliable Channel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9BAC6-70BA-8833-ED60-E583F2F72EF1}"/>
              </a:ext>
            </a:extLst>
          </p:cNvPr>
          <p:cNvSpPr txBox="1"/>
          <p:nvPr/>
        </p:nvSpPr>
        <p:spPr>
          <a:xfrm>
            <a:off x="2895600" y="449922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AC7F62-4FB8-476E-F49A-5D4B33C3D337}"/>
              </a:ext>
            </a:extLst>
          </p:cNvPr>
          <p:cNvSpPr txBox="1"/>
          <p:nvPr/>
        </p:nvSpPr>
        <p:spPr>
          <a:xfrm>
            <a:off x="7353611" y="454901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D56C5D-3C42-B88A-5D0F-6A15FA55802F}"/>
              </a:ext>
            </a:extLst>
          </p:cNvPr>
          <p:cNvCxnSpPr/>
          <p:nvPr/>
        </p:nvCxnSpPr>
        <p:spPr>
          <a:xfrm>
            <a:off x="4038600" y="4733683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4D3097-D7D2-EA3E-CAD1-CACF14AF1D0A}"/>
              </a:ext>
            </a:extLst>
          </p:cNvPr>
          <p:cNvCxnSpPr/>
          <p:nvPr/>
        </p:nvCxnSpPr>
        <p:spPr>
          <a:xfrm>
            <a:off x="6591300" y="4727726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60C5BC-3E99-CC95-2176-7845B8D42887}"/>
              </a:ext>
            </a:extLst>
          </p:cNvPr>
          <p:cNvSpPr txBox="1"/>
          <p:nvPr/>
        </p:nvSpPr>
        <p:spPr>
          <a:xfrm>
            <a:off x="5219630" y="4445211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???</a:t>
            </a:r>
          </a:p>
        </p:txBody>
      </p:sp>
      <p:pic>
        <p:nvPicPr>
          <p:cNvPr id="16" name="Graphic 15" descr="Computer with solid fill">
            <a:extLst>
              <a:ext uri="{FF2B5EF4-FFF2-40B4-BE49-F238E27FC236}">
                <a16:creationId xmlns:a16="http://schemas.microsoft.com/office/drawing/2014/main" id="{D6B7474B-B54A-6BA4-3C35-055C7AB1C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0" y="457963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22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457987-3FD7-261F-0757-FE00D6997CF4}"/>
              </a:ext>
            </a:extLst>
          </p:cNvPr>
          <p:cNvSpPr txBox="1"/>
          <p:nvPr/>
        </p:nvSpPr>
        <p:spPr>
          <a:xfrm>
            <a:off x="990600" y="78489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2.0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40FDCE-B384-2689-C8C9-02FDAC0BC2B6}"/>
              </a:ext>
            </a:extLst>
          </p:cNvPr>
          <p:cNvSpPr txBox="1"/>
          <p:nvPr/>
        </p:nvSpPr>
        <p:spPr>
          <a:xfrm>
            <a:off x="533400" y="1267782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for bit errors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47B3D3-5025-2CD4-CD5D-BECB8D83BA43}"/>
              </a:ext>
            </a:extLst>
          </p:cNvPr>
          <p:cNvSpPr txBox="1"/>
          <p:nvPr/>
        </p:nvSpPr>
        <p:spPr>
          <a:xfrm>
            <a:off x="3317437" y="923390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can we detect errors?</a:t>
            </a:r>
          </a:p>
          <a:p>
            <a:r>
              <a:rPr lang="en-US" dirty="0"/>
              <a:t>-Checksum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A6E8D-2762-6066-ACF1-D08CBB763AFC}"/>
              </a:ext>
            </a:extLst>
          </p:cNvPr>
          <p:cNvSpPr txBox="1"/>
          <p:nvPr/>
        </p:nvSpPr>
        <p:spPr>
          <a:xfrm>
            <a:off x="6477000" y="944616"/>
            <a:ext cx="551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 good way to handle and prevent errors?</a:t>
            </a:r>
          </a:p>
          <a:p>
            <a:r>
              <a:rPr lang="en-US" dirty="0"/>
              <a:t>- Acknowledged packet, Ask for retransmit if needed</a:t>
            </a:r>
          </a:p>
        </p:txBody>
      </p:sp>
      <p:sp>
        <p:nvSpPr>
          <p:cNvPr id="17" name="Google Shape;270;p16">
            <a:extLst>
              <a:ext uri="{FF2B5EF4-FFF2-40B4-BE49-F238E27FC236}">
                <a16:creationId xmlns:a16="http://schemas.microsoft.com/office/drawing/2014/main" id="{16E9D8F2-C1AA-6752-FDB4-44088BDCF90F}"/>
              </a:ext>
            </a:extLst>
          </p:cNvPr>
          <p:cNvSpPr txBox="1"/>
          <p:nvPr/>
        </p:nvSpPr>
        <p:spPr>
          <a:xfrm>
            <a:off x="82008" y="2499079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p:sp>
        <p:nvSpPr>
          <p:cNvPr id="19" name="Google Shape;241;p16">
            <a:extLst>
              <a:ext uri="{FF2B5EF4-FFF2-40B4-BE49-F238E27FC236}">
                <a16:creationId xmlns:a16="http://schemas.microsoft.com/office/drawing/2014/main" id="{D8DDC86C-D390-C935-5575-97D0A96FC8FB}"/>
              </a:ext>
            </a:extLst>
          </p:cNvPr>
          <p:cNvSpPr/>
          <p:nvPr/>
        </p:nvSpPr>
        <p:spPr>
          <a:xfrm>
            <a:off x="800817" y="3792937"/>
            <a:ext cx="1723040" cy="121954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42;p16">
            <a:extLst>
              <a:ext uri="{FF2B5EF4-FFF2-40B4-BE49-F238E27FC236}">
                <a16:creationId xmlns:a16="http://schemas.microsoft.com/office/drawing/2014/main" id="{7F759436-56E0-3062-DE86-41281B2CCE7B}"/>
              </a:ext>
            </a:extLst>
          </p:cNvPr>
          <p:cNvSpPr txBox="1"/>
          <p:nvPr/>
        </p:nvSpPr>
        <p:spPr>
          <a:xfrm>
            <a:off x="587522" y="4043750"/>
            <a:ext cx="2097615" cy="7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appl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39;p16">
            <a:extLst>
              <a:ext uri="{FF2B5EF4-FFF2-40B4-BE49-F238E27FC236}">
                <a16:creationId xmlns:a16="http://schemas.microsoft.com/office/drawing/2014/main" id="{6840976F-60E7-1C0B-0B07-3856A27AE4F4}"/>
              </a:ext>
            </a:extLst>
          </p:cNvPr>
          <p:cNvSpPr txBox="1"/>
          <p:nvPr/>
        </p:nvSpPr>
        <p:spPr>
          <a:xfrm>
            <a:off x="1954213" y="2607917"/>
            <a:ext cx="4771669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make_pkt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(data, checksum)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sp>
        <p:nvSpPr>
          <p:cNvPr id="25" name="Google Shape;240;p16">
            <a:extLst>
              <a:ext uri="{FF2B5EF4-FFF2-40B4-BE49-F238E27FC236}">
                <a16:creationId xmlns:a16="http://schemas.microsoft.com/office/drawing/2014/main" id="{339174CB-D1FF-559E-F470-48BC72541F1D}"/>
              </a:ext>
            </a:extLst>
          </p:cNvPr>
          <p:cNvSpPr txBox="1"/>
          <p:nvPr/>
        </p:nvSpPr>
        <p:spPr>
          <a:xfrm>
            <a:off x="1981200" y="2379086"/>
            <a:ext cx="2954485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</p:txBody>
      </p:sp>
      <p:cxnSp>
        <p:nvCxnSpPr>
          <p:cNvPr id="26" name="Google Shape;243;p16">
            <a:extLst>
              <a:ext uri="{FF2B5EF4-FFF2-40B4-BE49-F238E27FC236}">
                <a16:creationId xmlns:a16="http://schemas.microsoft.com/office/drawing/2014/main" id="{602AD98B-7018-55AC-F883-020C95FCF07E}"/>
              </a:ext>
            </a:extLst>
          </p:cNvPr>
          <p:cNvCxnSpPr>
            <a:cxnSpLocks/>
          </p:cNvCxnSpPr>
          <p:nvPr/>
        </p:nvCxnSpPr>
        <p:spPr>
          <a:xfrm>
            <a:off x="2111681" y="2907955"/>
            <a:ext cx="4134763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14:cNvPr>
              <p14:cNvContentPartPr/>
              <p14:nvPr/>
            </p14:nvContentPartPr>
            <p14:xfrm>
              <a:off x="2255518" y="3758356"/>
              <a:ext cx="3699000" cy="305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9518" y="3722716"/>
                <a:ext cx="3770640" cy="37692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Google Shape;272;p16">
            <a:extLst>
              <a:ext uri="{FF2B5EF4-FFF2-40B4-BE49-F238E27FC236}">
                <a16:creationId xmlns:a16="http://schemas.microsoft.com/office/drawing/2014/main" id="{D7476713-D657-4154-1433-2CDA5EA38528}"/>
              </a:ext>
            </a:extLst>
          </p:cNvPr>
          <p:cNvSpPr/>
          <p:nvPr/>
        </p:nvSpPr>
        <p:spPr>
          <a:xfrm>
            <a:off x="673020" y="1702341"/>
            <a:ext cx="5281498" cy="68551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Stop-and-wait: sender sends one packet, then waits for receiver response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8525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457987-3FD7-261F-0757-FE00D6997CF4}"/>
              </a:ext>
            </a:extLst>
          </p:cNvPr>
          <p:cNvSpPr txBox="1"/>
          <p:nvPr/>
        </p:nvSpPr>
        <p:spPr>
          <a:xfrm>
            <a:off x="990600" y="78489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2.0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40FDCE-B384-2689-C8C9-02FDAC0BC2B6}"/>
              </a:ext>
            </a:extLst>
          </p:cNvPr>
          <p:cNvSpPr txBox="1"/>
          <p:nvPr/>
        </p:nvSpPr>
        <p:spPr>
          <a:xfrm>
            <a:off x="533400" y="1267782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for bit errors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47B3D3-5025-2CD4-CD5D-BECB8D83BA43}"/>
              </a:ext>
            </a:extLst>
          </p:cNvPr>
          <p:cNvSpPr txBox="1"/>
          <p:nvPr/>
        </p:nvSpPr>
        <p:spPr>
          <a:xfrm>
            <a:off x="3317437" y="923390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can we detect errors?</a:t>
            </a:r>
          </a:p>
          <a:p>
            <a:r>
              <a:rPr lang="en-US" dirty="0"/>
              <a:t>-Checksum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A6E8D-2762-6066-ACF1-D08CBB763AFC}"/>
              </a:ext>
            </a:extLst>
          </p:cNvPr>
          <p:cNvSpPr txBox="1"/>
          <p:nvPr/>
        </p:nvSpPr>
        <p:spPr>
          <a:xfrm>
            <a:off x="6477000" y="944616"/>
            <a:ext cx="551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 good way to handle and prevent errors?</a:t>
            </a:r>
          </a:p>
          <a:p>
            <a:r>
              <a:rPr lang="en-US" dirty="0"/>
              <a:t>- Acknowledged packet, Ask for retransmit if needed</a:t>
            </a:r>
          </a:p>
        </p:txBody>
      </p:sp>
      <p:sp>
        <p:nvSpPr>
          <p:cNvPr id="17" name="Google Shape;270;p16">
            <a:extLst>
              <a:ext uri="{FF2B5EF4-FFF2-40B4-BE49-F238E27FC236}">
                <a16:creationId xmlns:a16="http://schemas.microsoft.com/office/drawing/2014/main" id="{16E9D8F2-C1AA-6752-FDB4-44088BDCF90F}"/>
              </a:ext>
            </a:extLst>
          </p:cNvPr>
          <p:cNvSpPr txBox="1"/>
          <p:nvPr/>
        </p:nvSpPr>
        <p:spPr>
          <a:xfrm>
            <a:off x="82008" y="2499079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p:sp>
        <p:nvSpPr>
          <p:cNvPr id="19" name="Google Shape;241;p16">
            <a:extLst>
              <a:ext uri="{FF2B5EF4-FFF2-40B4-BE49-F238E27FC236}">
                <a16:creationId xmlns:a16="http://schemas.microsoft.com/office/drawing/2014/main" id="{D8DDC86C-D390-C935-5575-97D0A96FC8FB}"/>
              </a:ext>
            </a:extLst>
          </p:cNvPr>
          <p:cNvSpPr/>
          <p:nvPr/>
        </p:nvSpPr>
        <p:spPr>
          <a:xfrm>
            <a:off x="800817" y="3792937"/>
            <a:ext cx="1723040" cy="121954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42;p16">
            <a:extLst>
              <a:ext uri="{FF2B5EF4-FFF2-40B4-BE49-F238E27FC236}">
                <a16:creationId xmlns:a16="http://schemas.microsoft.com/office/drawing/2014/main" id="{7F759436-56E0-3062-DE86-41281B2CCE7B}"/>
              </a:ext>
            </a:extLst>
          </p:cNvPr>
          <p:cNvSpPr txBox="1"/>
          <p:nvPr/>
        </p:nvSpPr>
        <p:spPr>
          <a:xfrm>
            <a:off x="587522" y="4043750"/>
            <a:ext cx="2097615" cy="7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appl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39;p16">
            <a:extLst>
              <a:ext uri="{FF2B5EF4-FFF2-40B4-BE49-F238E27FC236}">
                <a16:creationId xmlns:a16="http://schemas.microsoft.com/office/drawing/2014/main" id="{6840976F-60E7-1C0B-0B07-3856A27AE4F4}"/>
              </a:ext>
            </a:extLst>
          </p:cNvPr>
          <p:cNvSpPr txBox="1"/>
          <p:nvPr/>
        </p:nvSpPr>
        <p:spPr>
          <a:xfrm>
            <a:off x="1954213" y="2607917"/>
            <a:ext cx="4771669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make_pkt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(data, checksum)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sp>
        <p:nvSpPr>
          <p:cNvPr id="25" name="Google Shape;240;p16">
            <a:extLst>
              <a:ext uri="{FF2B5EF4-FFF2-40B4-BE49-F238E27FC236}">
                <a16:creationId xmlns:a16="http://schemas.microsoft.com/office/drawing/2014/main" id="{339174CB-D1FF-559E-F470-48BC72541F1D}"/>
              </a:ext>
            </a:extLst>
          </p:cNvPr>
          <p:cNvSpPr txBox="1"/>
          <p:nvPr/>
        </p:nvSpPr>
        <p:spPr>
          <a:xfrm>
            <a:off x="1981200" y="2379086"/>
            <a:ext cx="2954485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</p:txBody>
      </p:sp>
      <p:cxnSp>
        <p:nvCxnSpPr>
          <p:cNvPr id="26" name="Google Shape;243;p16">
            <a:extLst>
              <a:ext uri="{FF2B5EF4-FFF2-40B4-BE49-F238E27FC236}">
                <a16:creationId xmlns:a16="http://schemas.microsoft.com/office/drawing/2014/main" id="{602AD98B-7018-55AC-F883-020C95FCF07E}"/>
              </a:ext>
            </a:extLst>
          </p:cNvPr>
          <p:cNvCxnSpPr>
            <a:cxnSpLocks/>
          </p:cNvCxnSpPr>
          <p:nvPr/>
        </p:nvCxnSpPr>
        <p:spPr>
          <a:xfrm>
            <a:off x="2111681" y="2907955"/>
            <a:ext cx="4134763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14:cNvPr>
              <p14:cNvContentPartPr/>
              <p14:nvPr/>
            </p14:nvContentPartPr>
            <p14:xfrm>
              <a:off x="2255518" y="3758356"/>
              <a:ext cx="3699000" cy="305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9522" y="3722313"/>
                <a:ext cx="3770633" cy="37700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Google Shape;248;p16">
            <a:extLst>
              <a:ext uri="{FF2B5EF4-FFF2-40B4-BE49-F238E27FC236}">
                <a16:creationId xmlns:a16="http://schemas.microsoft.com/office/drawing/2014/main" id="{3D53B94E-C349-3ADA-1AC4-0906CAF93AC5}"/>
              </a:ext>
            </a:extLst>
          </p:cNvPr>
          <p:cNvSpPr/>
          <p:nvPr/>
        </p:nvSpPr>
        <p:spPr>
          <a:xfrm rot="1139619">
            <a:off x="7452380" y="4512811"/>
            <a:ext cx="833118" cy="546989"/>
          </a:xfrm>
          <a:custGeom>
            <a:avLst/>
            <a:gdLst/>
            <a:ahLst/>
            <a:cxnLst/>
            <a:rect l="l" t="t" r="r" b="b"/>
            <a:pathLst>
              <a:path w="735" h="1080" extrusionOk="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249;p16">
            <a:extLst>
              <a:ext uri="{FF2B5EF4-FFF2-40B4-BE49-F238E27FC236}">
                <a16:creationId xmlns:a16="http://schemas.microsoft.com/office/drawing/2014/main" id="{D11A0AA7-17A6-36E2-49B6-24AB424B0221}"/>
              </a:ext>
            </a:extLst>
          </p:cNvPr>
          <p:cNvSpPr txBox="1"/>
          <p:nvPr/>
        </p:nvSpPr>
        <p:spPr>
          <a:xfrm>
            <a:off x="7679470" y="4233965"/>
            <a:ext cx="1763713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</p:txBody>
      </p:sp>
      <p:sp>
        <p:nvSpPr>
          <p:cNvPr id="37" name="Google Shape;250;p16">
            <a:extLst>
              <a:ext uri="{FF2B5EF4-FFF2-40B4-BE49-F238E27FC236}">
                <a16:creationId xmlns:a16="http://schemas.microsoft.com/office/drawing/2014/main" id="{3D8F07D9-BF31-D804-1593-10ADDAA5AB35}"/>
              </a:ext>
            </a:extLst>
          </p:cNvPr>
          <p:cNvSpPr txBox="1"/>
          <p:nvPr/>
        </p:nvSpPr>
        <p:spPr>
          <a:xfrm>
            <a:off x="7607738" y="3287463"/>
            <a:ext cx="3298426" cy="473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&amp;&amp;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isNAK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sp>
        <p:nvSpPr>
          <p:cNvPr id="38" name="Google Shape;253;p16">
            <a:extLst>
              <a:ext uri="{FF2B5EF4-FFF2-40B4-BE49-F238E27FC236}">
                <a16:creationId xmlns:a16="http://schemas.microsoft.com/office/drawing/2014/main" id="{A1A027E7-FB7D-C36C-A83A-BCC5B8608037}"/>
              </a:ext>
            </a:extLst>
          </p:cNvPr>
          <p:cNvSpPr/>
          <p:nvPr/>
        </p:nvSpPr>
        <p:spPr>
          <a:xfrm>
            <a:off x="5916970" y="3888356"/>
            <a:ext cx="1617823" cy="1177532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254;p16">
            <a:extLst>
              <a:ext uri="{FF2B5EF4-FFF2-40B4-BE49-F238E27FC236}">
                <a16:creationId xmlns:a16="http://schemas.microsoft.com/office/drawing/2014/main" id="{0828587F-A9CE-7AC0-8661-E82F4A00D6D3}"/>
              </a:ext>
            </a:extLst>
          </p:cNvPr>
          <p:cNvSpPr txBox="1"/>
          <p:nvPr/>
        </p:nvSpPr>
        <p:spPr>
          <a:xfrm>
            <a:off x="5844025" y="4147667"/>
            <a:ext cx="1763713" cy="74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ACK or NAK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0" name="Google Shape;243;p16">
            <a:extLst>
              <a:ext uri="{FF2B5EF4-FFF2-40B4-BE49-F238E27FC236}">
                <a16:creationId xmlns:a16="http://schemas.microsoft.com/office/drawing/2014/main" id="{9539FA72-BA75-B87C-3265-B30F88C16CD0}"/>
              </a:ext>
            </a:extLst>
          </p:cNvPr>
          <p:cNvCxnSpPr>
            <a:cxnSpLocks/>
          </p:cNvCxnSpPr>
          <p:nvPr/>
        </p:nvCxnSpPr>
        <p:spPr>
          <a:xfrm>
            <a:off x="7702425" y="4147667"/>
            <a:ext cx="4134763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3F925DF-2A55-5DF1-3999-A731789ED56A}"/>
                  </a:ext>
                </a:extLst>
              </p14:cNvPr>
              <p14:cNvContentPartPr/>
              <p14:nvPr/>
            </p14:nvContentPartPr>
            <p14:xfrm>
              <a:off x="7398838" y="4772836"/>
              <a:ext cx="166320" cy="2084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3F925DF-2A55-5DF1-3999-A731789ED5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89857" y="4763836"/>
                <a:ext cx="183922" cy="226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Google Shape;272;p16">
            <a:extLst>
              <a:ext uri="{FF2B5EF4-FFF2-40B4-BE49-F238E27FC236}">
                <a16:creationId xmlns:a16="http://schemas.microsoft.com/office/drawing/2014/main" id="{69B32949-8208-DE4F-C889-618EC26BA977}"/>
              </a:ext>
            </a:extLst>
          </p:cNvPr>
          <p:cNvSpPr/>
          <p:nvPr/>
        </p:nvSpPr>
        <p:spPr>
          <a:xfrm>
            <a:off x="673020" y="1702341"/>
            <a:ext cx="5281498" cy="68551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Stop-and-wait: sender sends one packet, then waits for receiver response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0143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457987-3FD7-261F-0757-FE00D6997CF4}"/>
              </a:ext>
            </a:extLst>
          </p:cNvPr>
          <p:cNvSpPr txBox="1"/>
          <p:nvPr/>
        </p:nvSpPr>
        <p:spPr>
          <a:xfrm>
            <a:off x="990600" y="78489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2.0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40FDCE-B384-2689-C8C9-02FDAC0BC2B6}"/>
              </a:ext>
            </a:extLst>
          </p:cNvPr>
          <p:cNvSpPr txBox="1"/>
          <p:nvPr/>
        </p:nvSpPr>
        <p:spPr>
          <a:xfrm>
            <a:off x="533400" y="1267782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for bit errors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47B3D3-5025-2CD4-CD5D-BECB8D83BA43}"/>
              </a:ext>
            </a:extLst>
          </p:cNvPr>
          <p:cNvSpPr txBox="1"/>
          <p:nvPr/>
        </p:nvSpPr>
        <p:spPr>
          <a:xfrm>
            <a:off x="3317437" y="923390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can we detect errors?</a:t>
            </a:r>
          </a:p>
          <a:p>
            <a:r>
              <a:rPr lang="en-US" dirty="0"/>
              <a:t>-Checksum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A6E8D-2762-6066-ACF1-D08CBB763AFC}"/>
              </a:ext>
            </a:extLst>
          </p:cNvPr>
          <p:cNvSpPr txBox="1"/>
          <p:nvPr/>
        </p:nvSpPr>
        <p:spPr>
          <a:xfrm>
            <a:off x="6477000" y="944616"/>
            <a:ext cx="551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 good way to handle and prevent errors?</a:t>
            </a:r>
          </a:p>
          <a:p>
            <a:r>
              <a:rPr lang="en-US" dirty="0"/>
              <a:t>- Acknowledged packet, Ask for retransmit if needed</a:t>
            </a:r>
          </a:p>
        </p:txBody>
      </p:sp>
      <p:sp>
        <p:nvSpPr>
          <p:cNvPr id="17" name="Google Shape;270;p16">
            <a:extLst>
              <a:ext uri="{FF2B5EF4-FFF2-40B4-BE49-F238E27FC236}">
                <a16:creationId xmlns:a16="http://schemas.microsoft.com/office/drawing/2014/main" id="{16E9D8F2-C1AA-6752-FDB4-44088BDCF90F}"/>
              </a:ext>
            </a:extLst>
          </p:cNvPr>
          <p:cNvSpPr txBox="1"/>
          <p:nvPr/>
        </p:nvSpPr>
        <p:spPr>
          <a:xfrm>
            <a:off x="82008" y="2499079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p:sp>
        <p:nvSpPr>
          <p:cNvPr id="19" name="Google Shape;241;p16">
            <a:extLst>
              <a:ext uri="{FF2B5EF4-FFF2-40B4-BE49-F238E27FC236}">
                <a16:creationId xmlns:a16="http://schemas.microsoft.com/office/drawing/2014/main" id="{D8DDC86C-D390-C935-5575-97D0A96FC8FB}"/>
              </a:ext>
            </a:extLst>
          </p:cNvPr>
          <p:cNvSpPr/>
          <p:nvPr/>
        </p:nvSpPr>
        <p:spPr>
          <a:xfrm>
            <a:off x="800817" y="3792937"/>
            <a:ext cx="1723040" cy="121954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42;p16">
            <a:extLst>
              <a:ext uri="{FF2B5EF4-FFF2-40B4-BE49-F238E27FC236}">
                <a16:creationId xmlns:a16="http://schemas.microsoft.com/office/drawing/2014/main" id="{7F759436-56E0-3062-DE86-41281B2CCE7B}"/>
              </a:ext>
            </a:extLst>
          </p:cNvPr>
          <p:cNvSpPr txBox="1"/>
          <p:nvPr/>
        </p:nvSpPr>
        <p:spPr>
          <a:xfrm>
            <a:off x="587522" y="4043750"/>
            <a:ext cx="2097615" cy="7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appl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39;p16">
            <a:extLst>
              <a:ext uri="{FF2B5EF4-FFF2-40B4-BE49-F238E27FC236}">
                <a16:creationId xmlns:a16="http://schemas.microsoft.com/office/drawing/2014/main" id="{6840976F-60E7-1C0B-0B07-3856A27AE4F4}"/>
              </a:ext>
            </a:extLst>
          </p:cNvPr>
          <p:cNvSpPr txBox="1"/>
          <p:nvPr/>
        </p:nvSpPr>
        <p:spPr>
          <a:xfrm>
            <a:off x="1954213" y="2607917"/>
            <a:ext cx="4771669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make_pkt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(data, checksum)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sp>
        <p:nvSpPr>
          <p:cNvPr id="25" name="Google Shape;240;p16">
            <a:extLst>
              <a:ext uri="{FF2B5EF4-FFF2-40B4-BE49-F238E27FC236}">
                <a16:creationId xmlns:a16="http://schemas.microsoft.com/office/drawing/2014/main" id="{339174CB-D1FF-559E-F470-48BC72541F1D}"/>
              </a:ext>
            </a:extLst>
          </p:cNvPr>
          <p:cNvSpPr txBox="1"/>
          <p:nvPr/>
        </p:nvSpPr>
        <p:spPr>
          <a:xfrm>
            <a:off x="1981200" y="2379086"/>
            <a:ext cx="2954485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</p:txBody>
      </p:sp>
      <p:cxnSp>
        <p:nvCxnSpPr>
          <p:cNvPr id="26" name="Google Shape;243;p16">
            <a:extLst>
              <a:ext uri="{FF2B5EF4-FFF2-40B4-BE49-F238E27FC236}">
                <a16:creationId xmlns:a16="http://schemas.microsoft.com/office/drawing/2014/main" id="{602AD98B-7018-55AC-F883-020C95FCF07E}"/>
              </a:ext>
            </a:extLst>
          </p:cNvPr>
          <p:cNvCxnSpPr>
            <a:cxnSpLocks/>
          </p:cNvCxnSpPr>
          <p:nvPr/>
        </p:nvCxnSpPr>
        <p:spPr>
          <a:xfrm>
            <a:off x="2111681" y="2907955"/>
            <a:ext cx="4134763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14:cNvPr>
              <p14:cNvContentPartPr/>
              <p14:nvPr/>
            </p14:nvContentPartPr>
            <p14:xfrm>
              <a:off x="2255518" y="3758356"/>
              <a:ext cx="3699000" cy="305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9522" y="3722313"/>
                <a:ext cx="3770633" cy="37700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Google Shape;248;p16">
            <a:extLst>
              <a:ext uri="{FF2B5EF4-FFF2-40B4-BE49-F238E27FC236}">
                <a16:creationId xmlns:a16="http://schemas.microsoft.com/office/drawing/2014/main" id="{3D53B94E-C349-3ADA-1AC4-0906CAF93AC5}"/>
              </a:ext>
            </a:extLst>
          </p:cNvPr>
          <p:cNvSpPr/>
          <p:nvPr/>
        </p:nvSpPr>
        <p:spPr>
          <a:xfrm rot="1139619">
            <a:off x="7452380" y="4512811"/>
            <a:ext cx="833118" cy="546989"/>
          </a:xfrm>
          <a:custGeom>
            <a:avLst/>
            <a:gdLst/>
            <a:ahLst/>
            <a:cxnLst/>
            <a:rect l="l" t="t" r="r" b="b"/>
            <a:pathLst>
              <a:path w="735" h="1080" extrusionOk="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249;p16">
            <a:extLst>
              <a:ext uri="{FF2B5EF4-FFF2-40B4-BE49-F238E27FC236}">
                <a16:creationId xmlns:a16="http://schemas.microsoft.com/office/drawing/2014/main" id="{D11A0AA7-17A6-36E2-49B6-24AB424B0221}"/>
              </a:ext>
            </a:extLst>
          </p:cNvPr>
          <p:cNvSpPr txBox="1"/>
          <p:nvPr/>
        </p:nvSpPr>
        <p:spPr>
          <a:xfrm>
            <a:off x="7679470" y="4233965"/>
            <a:ext cx="1763713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</p:txBody>
      </p:sp>
      <p:sp>
        <p:nvSpPr>
          <p:cNvPr id="37" name="Google Shape;250;p16">
            <a:extLst>
              <a:ext uri="{FF2B5EF4-FFF2-40B4-BE49-F238E27FC236}">
                <a16:creationId xmlns:a16="http://schemas.microsoft.com/office/drawing/2014/main" id="{3D8F07D9-BF31-D804-1593-10ADDAA5AB35}"/>
              </a:ext>
            </a:extLst>
          </p:cNvPr>
          <p:cNvSpPr txBox="1"/>
          <p:nvPr/>
        </p:nvSpPr>
        <p:spPr>
          <a:xfrm>
            <a:off x="7607738" y="3287463"/>
            <a:ext cx="3298426" cy="473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&amp;&amp;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isNAK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sp>
        <p:nvSpPr>
          <p:cNvPr id="38" name="Google Shape;253;p16">
            <a:extLst>
              <a:ext uri="{FF2B5EF4-FFF2-40B4-BE49-F238E27FC236}">
                <a16:creationId xmlns:a16="http://schemas.microsoft.com/office/drawing/2014/main" id="{A1A027E7-FB7D-C36C-A83A-BCC5B8608037}"/>
              </a:ext>
            </a:extLst>
          </p:cNvPr>
          <p:cNvSpPr/>
          <p:nvPr/>
        </p:nvSpPr>
        <p:spPr>
          <a:xfrm>
            <a:off x="5916970" y="3888356"/>
            <a:ext cx="1617823" cy="1177532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254;p16">
            <a:extLst>
              <a:ext uri="{FF2B5EF4-FFF2-40B4-BE49-F238E27FC236}">
                <a16:creationId xmlns:a16="http://schemas.microsoft.com/office/drawing/2014/main" id="{0828587F-A9CE-7AC0-8661-E82F4A00D6D3}"/>
              </a:ext>
            </a:extLst>
          </p:cNvPr>
          <p:cNvSpPr txBox="1"/>
          <p:nvPr/>
        </p:nvSpPr>
        <p:spPr>
          <a:xfrm>
            <a:off x="5844025" y="4147667"/>
            <a:ext cx="1763713" cy="74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ACK or NAK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0" name="Google Shape;243;p16">
            <a:extLst>
              <a:ext uri="{FF2B5EF4-FFF2-40B4-BE49-F238E27FC236}">
                <a16:creationId xmlns:a16="http://schemas.microsoft.com/office/drawing/2014/main" id="{9539FA72-BA75-B87C-3265-B30F88C16CD0}"/>
              </a:ext>
            </a:extLst>
          </p:cNvPr>
          <p:cNvCxnSpPr>
            <a:cxnSpLocks/>
          </p:cNvCxnSpPr>
          <p:nvPr/>
        </p:nvCxnSpPr>
        <p:spPr>
          <a:xfrm>
            <a:off x="7702425" y="4147667"/>
            <a:ext cx="4134763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3F925DF-2A55-5DF1-3999-A731789ED56A}"/>
                  </a:ext>
                </a:extLst>
              </p14:cNvPr>
              <p14:cNvContentPartPr/>
              <p14:nvPr/>
            </p14:nvContentPartPr>
            <p14:xfrm>
              <a:off x="7398838" y="4772836"/>
              <a:ext cx="166320" cy="2084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3F925DF-2A55-5DF1-3999-A731789ED5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89857" y="4763836"/>
                <a:ext cx="183922" cy="226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Google Shape;246;p16">
            <a:extLst>
              <a:ext uri="{FF2B5EF4-FFF2-40B4-BE49-F238E27FC236}">
                <a16:creationId xmlns:a16="http://schemas.microsoft.com/office/drawing/2014/main" id="{76602B5E-C638-8144-E00F-FFB4BBA94BD4}"/>
              </a:ext>
            </a:extLst>
          </p:cNvPr>
          <p:cNvSpPr txBox="1"/>
          <p:nvPr/>
        </p:nvSpPr>
        <p:spPr>
          <a:xfrm>
            <a:off x="2450933" y="5379564"/>
            <a:ext cx="4610995" cy="21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&amp;&amp;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isACK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cxnSp>
        <p:nvCxnSpPr>
          <p:cNvPr id="8" name="Google Shape;247;p16">
            <a:extLst>
              <a:ext uri="{FF2B5EF4-FFF2-40B4-BE49-F238E27FC236}">
                <a16:creationId xmlns:a16="http://schemas.microsoft.com/office/drawing/2014/main" id="{AEBE7FAA-5EAF-0B73-22E0-EE439D0C0573}"/>
              </a:ext>
            </a:extLst>
          </p:cNvPr>
          <p:cNvCxnSpPr>
            <a:cxnSpLocks/>
          </p:cNvCxnSpPr>
          <p:nvPr/>
        </p:nvCxnSpPr>
        <p:spPr>
          <a:xfrm>
            <a:off x="2523857" y="5867400"/>
            <a:ext cx="128736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256;p16">
            <a:extLst>
              <a:ext uri="{FF2B5EF4-FFF2-40B4-BE49-F238E27FC236}">
                <a16:creationId xmlns:a16="http://schemas.microsoft.com/office/drawing/2014/main" id="{92F2AE0B-149E-D663-16BD-B926739654F9}"/>
              </a:ext>
            </a:extLst>
          </p:cNvPr>
          <p:cNvSpPr txBox="1"/>
          <p:nvPr/>
        </p:nvSpPr>
        <p:spPr>
          <a:xfrm>
            <a:off x="2484938" y="5804470"/>
            <a:ext cx="4003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6D5C42B-DC7E-6B6F-0CDD-DEB605DB5025}"/>
                  </a:ext>
                </a:extLst>
              </p14:cNvPr>
              <p14:cNvContentPartPr/>
              <p14:nvPr/>
            </p14:nvContentPartPr>
            <p14:xfrm>
              <a:off x="2425533" y="4736053"/>
              <a:ext cx="3746520" cy="396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6D5C42B-DC7E-6B6F-0CDD-DEB605DB502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89893" y="4700053"/>
                <a:ext cx="381816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A75EAF2-27E7-7C38-2976-1BBB73061BBE}"/>
                  </a:ext>
                </a:extLst>
              </p14:cNvPr>
              <p14:cNvContentPartPr/>
              <p14:nvPr/>
            </p14:nvContentPartPr>
            <p14:xfrm>
              <a:off x="2384133" y="4764493"/>
              <a:ext cx="367200" cy="285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A75EAF2-27E7-7C38-2976-1BBB73061BB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48493" y="4728853"/>
                <a:ext cx="438840" cy="3567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Google Shape;272;p16">
            <a:extLst>
              <a:ext uri="{FF2B5EF4-FFF2-40B4-BE49-F238E27FC236}">
                <a16:creationId xmlns:a16="http://schemas.microsoft.com/office/drawing/2014/main" id="{E4A88792-B71A-2047-54D9-BE3346D179BC}"/>
              </a:ext>
            </a:extLst>
          </p:cNvPr>
          <p:cNvSpPr/>
          <p:nvPr/>
        </p:nvSpPr>
        <p:spPr>
          <a:xfrm>
            <a:off x="673020" y="1702341"/>
            <a:ext cx="5281498" cy="68551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Stop-and-wait: sender sends one packet, then waits for receiver response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9477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457987-3FD7-261F-0757-FE00D6997CF4}"/>
              </a:ext>
            </a:extLst>
          </p:cNvPr>
          <p:cNvSpPr txBox="1"/>
          <p:nvPr/>
        </p:nvSpPr>
        <p:spPr>
          <a:xfrm>
            <a:off x="990600" y="78489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2.0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40FDCE-B384-2689-C8C9-02FDAC0BC2B6}"/>
              </a:ext>
            </a:extLst>
          </p:cNvPr>
          <p:cNvSpPr txBox="1"/>
          <p:nvPr/>
        </p:nvSpPr>
        <p:spPr>
          <a:xfrm>
            <a:off x="533400" y="1267782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for bit errors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47B3D3-5025-2CD4-CD5D-BECB8D83BA43}"/>
              </a:ext>
            </a:extLst>
          </p:cNvPr>
          <p:cNvSpPr txBox="1"/>
          <p:nvPr/>
        </p:nvSpPr>
        <p:spPr>
          <a:xfrm>
            <a:off x="3317437" y="923390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can we detect errors?</a:t>
            </a:r>
          </a:p>
          <a:p>
            <a:r>
              <a:rPr lang="en-US" dirty="0"/>
              <a:t>-Checksum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A6E8D-2762-6066-ACF1-D08CBB763AFC}"/>
              </a:ext>
            </a:extLst>
          </p:cNvPr>
          <p:cNvSpPr txBox="1"/>
          <p:nvPr/>
        </p:nvSpPr>
        <p:spPr>
          <a:xfrm>
            <a:off x="6477000" y="944616"/>
            <a:ext cx="551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 good way to handle and prevent errors?</a:t>
            </a:r>
          </a:p>
          <a:p>
            <a:r>
              <a:rPr lang="en-US" dirty="0"/>
              <a:t>- Acknowledged packet, Ask for retransmit if needed</a:t>
            </a:r>
          </a:p>
        </p:txBody>
      </p:sp>
      <p:grpSp>
        <p:nvGrpSpPr>
          <p:cNvPr id="16" name="Google Shape;238;p16">
            <a:extLst>
              <a:ext uri="{FF2B5EF4-FFF2-40B4-BE49-F238E27FC236}">
                <a16:creationId xmlns:a16="http://schemas.microsoft.com/office/drawing/2014/main" id="{001AF1C1-F0E6-D165-2CB5-2F1151A9866E}"/>
              </a:ext>
            </a:extLst>
          </p:cNvPr>
          <p:cNvGrpSpPr/>
          <p:nvPr/>
        </p:nvGrpSpPr>
        <p:grpSpPr>
          <a:xfrm>
            <a:off x="488975" y="3297555"/>
            <a:ext cx="5273676" cy="2382672"/>
            <a:chOff x="349250" y="798678"/>
            <a:chExt cx="5273676" cy="2382672"/>
          </a:xfrm>
        </p:grpSpPr>
        <p:sp>
          <p:nvSpPr>
            <p:cNvPr id="18" name="Google Shape;239;p16">
              <a:extLst>
                <a:ext uri="{FF2B5EF4-FFF2-40B4-BE49-F238E27FC236}">
                  <a16:creationId xmlns:a16="http://schemas.microsoft.com/office/drawing/2014/main" id="{29D01017-79CD-7F8B-08D4-28E8860277E2}"/>
                </a:ext>
              </a:extLst>
            </p:cNvPr>
            <p:cNvSpPr txBox="1"/>
            <p:nvPr/>
          </p:nvSpPr>
          <p:spPr>
            <a:xfrm>
              <a:off x="1004888" y="1027509"/>
              <a:ext cx="3643312" cy="3000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sndpkt</a:t>
              </a:r>
              <a:r>
                <a:rPr lang="en-US" sz="14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lang="en-US" sz="14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make_pkt</a:t>
              </a:r>
              <a:r>
                <a:rPr lang="en-US" sz="14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(data, checksum)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udt_send</a:t>
              </a:r>
              <a:r>
                <a:rPr lang="en-US" sz="14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4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sndpkt</a:t>
              </a:r>
              <a:r>
                <a:rPr lang="en-US" sz="14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dirty="0"/>
            </a:p>
          </p:txBody>
        </p:sp>
        <p:sp>
          <p:nvSpPr>
            <p:cNvPr id="27" name="Google Shape;240;p16">
              <a:extLst>
                <a:ext uri="{FF2B5EF4-FFF2-40B4-BE49-F238E27FC236}">
                  <a16:creationId xmlns:a16="http://schemas.microsoft.com/office/drawing/2014/main" id="{AAC5227E-F97F-B078-2A9D-7C4F5A0C50EF}"/>
                </a:ext>
              </a:extLst>
            </p:cNvPr>
            <p:cNvSpPr txBox="1"/>
            <p:nvPr/>
          </p:nvSpPr>
          <p:spPr>
            <a:xfrm>
              <a:off x="1031875" y="798678"/>
              <a:ext cx="2255838" cy="321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rdt_send</a:t>
              </a:r>
              <a:r>
                <a:rPr lang="en-US" sz="14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(data)</a:t>
              </a:r>
              <a:endParaRPr dirty="0"/>
            </a:p>
          </p:txBody>
        </p:sp>
        <p:sp>
          <p:nvSpPr>
            <p:cNvPr id="29" name="Google Shape;241;p16">
              <a:extLst>
                <a:ext uri="{FF2B5EF4-FFF2-40B4-BE49-F238E27FC236}">
                  <a16:creationId xmlns:a16="http://schemas.microsoft.com/office/drawing/2014/main" id="{A548A34A-7D08-6EBA-EB97-E4F0DB11292E}"/>
                </a:ext>
              </a:extLst>
            </p:cNvPr>
            <p:cNvSpPr/>
            <p:nvPr/>
          </p:nvSpPr>
          <p:spPr>
            <a:xfrm>
              <a:off x="702470" y="1657350"/>
              <a:ext cx="985837" cy="721519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2;p16">
              <a:extLst>
                <a:ext uri="{FF2B5EF4-FFF2-40B4-BE49-F238E27FC236}">
                  <a16:creationId xmlns:a16="http://schemas.microsoft.com/office/drawing/2014/main" id="{D9AB644D-5D07-6671-799D-9106C14B19AA}"/>
                </a:ext>
              </a:extLst>
            </p:cNvPr>
            <p:cNvSpPr txBox="1"/>
            <p:nvPr/>
          </p:nvSpPr>
          <p:spPr>
            <a:xfrm>
              <a:off x="595313" y="1789509"/>
              <a:ext cx="12001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 for call from appl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2" name="Google Shape;243;p16">
              <a:extLst>
                <a:ext uri="{FF2B5EF4-FFF2-40B4-BE49-F238E27FC236}">
                  <a16:creationId xmlns:a16="http://schemas.microsoft.com/office/drawing/2014/main" id="{08B63D05-F4A8-7A64-A26D-E4F1F9942C3E}"/>
                </a:ext>
              </a:extLst>
            </p:cNvPr>
            <p:cNvCxnSpPr/>
            <p:nvPr/>
          </p:nvCxnSpPr>
          <p:spPr>
            <a:xfrm>
              <a:off x="1109663" y="1081870"/>
              <a:ext cx="990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" name="Google Shape;244;p16">
              <a:extLst>
                <a:ext uri="{FF2B5EF4-FFF2-40B4-BE49-F238E27FC236}">
                  <a16:creationId xmlns:a16="http://schemas.microsoft.com/office/drawing/2014/main" id="{45D02619-5729-B296-CF5C-BECB2C625A7F}"/>
                </a:ext>
              </a:extLst>
            </p:cNvPr>
            <p:cNvSpPr/>
            <p:nvPr/>
          </p:nvSpPr>
          <p:spPr>
            <a:xfrm rot="10800000" flipH="1">
              <a:off x="1057276" y="1484710"/>
              <a:ext cx="1800225" cy="185738"/>
            </a:xfrm>
            <a:custGeom>
              <a:avLst/>
              <a:gdLst/>
              <a:ahLst/>
              <a:cxnLst/>
              <a:rect l="l" t="t" r="r" b="b"/>
              <a:pathLst>
                <a:path w="2835" h="525" extrusionOk="0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5;p16">
              <a:extLst>
                <a:ext uri="{FF2B5EF4-FFF2-40B4-BE49-F238E27FC236}">
                  <a16:creationId xmlns:a16="http://schemas.microsoft.com/office/drawing/2014/main" id="{FE4666CA-F7FD-A5F5-2FA1-F468C17930ED}"/>
                </a:ext>
              </a:extLst>
            </p:cNvPr>
            <p:cNvSpPr/>
            <p:nvPr/>
          </p:nvSpPr>
          <p:spPr>
            <a:xfrm>
              <a:off x="1104901" y="2355056"/>
              <a:ext cx="1800225" cy="185738"/>
            </a:xfrm>
            <a:custGeom>
              <a:avLst/>
              <a:gdLst/>
              <a:ahLst/>
              <a:cxnLst/>
              <a:rect l="l" t="t" r="r" b="b"/>
              <a:pathLst>
                <a:path w="2835" h="525" extrusionOk="0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6;p16">
              <a:extLst>
                <a:ext uri="{FF2B5EF4-FFF2-40B4-BE49-F238E27FC236}">
                  <a16:creationId xmlns:a16="http://schemas.microsoft.com/office/drawing/2014/main" id="{F925E330-8BE7-44DE-42F8-96AF17AF8F51}"/>
                </a:ext>
              </a:extLst>
            </p:cNvPr>
            <p:cNvSpPr txBox="1"/>
            <p:nvPr/>
          </p:nvSpPr>
          <p:spPr>
            <a:xfrm>
              <a:off x="1071563" y="2598903"/>
              <a:ext cx="3548062" cy="2143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rdt_rcv</a:t>
              </a:r>
              <a:r>
                <a:rPr lang="en-US" sz="14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4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rcvpkt</a:t>
              </a:r>
              <a:r>
                <a:rPr lang="en-US" sz="14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&amp;&amp; </a:t>
              </a:r>
              <a:r>
                <a:rPr lang="en-US" sz="14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isACK</a:t>
              </a:r>
              <a:r>
                <a:rPr lang="en-US" sz="14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4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rcvpkt</a:t>
              </a:r>
              <a:r>
                <a:rPr lang="en-US" sz="14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dirty="0"/>
            </a:p>
          </p:txBody>
        </p:sp>
        <p:cxnSp>
          <p:nvCxnSpPr>
            <p:cNvPr id="46" name="Google Shape;247;p16">
              <a:extLst>
                <a:ext uri="{FF2B5EF4-FFF2-40B4-BE49-F238E27FC236}">
                  <a16:creationId xmlns:a16="http://schemas.microsoft.com/office/drawing/2014/main" id="{F0B69FAA-A176-6F3A-AD6B-9F378A46597B}"/>
                </a:ext>
              </a:extLst>
            </p:cNvPr>
            <p:cNvCxnSpPr/>
            <p:nvPr/>
          </p:nvCxnSpPr>
          <p:spPr>
            <a:xfrm>
              <a:off x="1173163" y="2897022"/>
              <a:ext cx="990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" name="Google Shape;248;p16">
              <a:extLst>
                <a:ext uri="{FF2B5EF4-FFF2-40B4-BE49-F238E27FC236}">
                  <a16:creationId xmlns:a16="http://schemas.microsoft.com/office/drawing/2014/main" id="{499C3B4A-18A2-A7E1-DDE0-D5F89AF355D8}"/>
                </a:ext>
              </a:extLst>
            </p:cNvPr>
            <p:cNvSpPr/>
            <p:nvPr/>
          </p:nvSpPr>
          <p:spPr>
            <a:xfrm>
              <a:off x="3252789" y="1714501"/>
              <a:ext cx="466725" cy="670322"/>
            </a:xfrm>
            <a:custGeom>
              <a:avLst/>
              <a:gdLst/>
              <a:ahLst/>
              <a:cxnLst/>
              <a:rect l="l" t="t" r="r" b="b"/>
              <a:pathLst>
                <a:path w="735" h="1080" extrusionOk="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9;p16">
              <a:extLst>
                <a:ext uri="{FF2B5EF4-FFF2-40B4-BE49-F238E27FC236}">
                  <a16:creationId xmlns:a16="http://schemas.microsoft.com/office/drawing/2014/main" id="{9C47B0A4-4C2B-5AAA-F377-73628970C21F}"/>
                </a:ext>
              </a:extLst>
            </p:cNvPr>
            <p:cNvSpPr txBox="1"/>
            <p:nvPr/>
          </p:nvSpPr>
          <p:spPr>
            <a:xfrm>
              <a:off x="3562351" y="2073517"/>
              <a:ext cx="1763713" cy="3000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udt_send(sndpkt)</a:t>
              </a:r>
              <a:endParaRPr/>
            </a:p>
          </p:txBody>
        </p:sp>
        <p:sp>
          <p:nvSpPr>
            <p:cNvPr id="49" name="Google Shape;250;p16">
              <a:extLst>
                <a:ext uri="{FF2B5EF4-FFF2-40B4-BE49-F238E27FC236}">
                  <a16:creationId xmlns:a16="http://schemas.microsoft.com/office/drawing/2014/main" id="{9C3B08CA-30CA-0937-2098-DBC5E62FDCDD}"/>
                </a:ext>
              </a:extLst>
            </p:cNvPr>
            <p:cNvSpPr txBox="1"/>
            <p:nvPr/>
          </p:nvSpPr>
          <p:spPr>
            <a:xfrm>
              <a:off x="3536951" y="1567502"/>
              <a:ext cx="2085975" cy="473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rdt_rcv(rcvpkt) &amp;&amp;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isNAK(rcvpkt)</a:t>
              </a:r>
              <a:endParaRPr/>
            </a:p>
          </p:txBody>
        </p:sp>
        <p:cxnSp>
          <p:nvCxnSpPr>
            <p:cNvPr id="50" name="Google Shape;251;p16">
              <a:extLst>
                <a:ext uri="{FF2B5EF4-FFF2-40B4-BE49-F238E27FC236}">
                  <a16:creationId xmlns:a16="http://schemas.microsoft.com/office/drawing/2014/main" id="{E1D89830-11EB-A9DA-3839-DA8CA0A1668F}"/>
                </a:ext>
              </a:extLst>
            </p:cNvPr>
            <p:cNvCxnSpPr/>
            <p:nvPr/>
          </p:nvCxnSpPr>
          <p:spPr>
            <a:xfrm>
              <a:off x="3656013" y="2073517"/>
              <a:ext cx="990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1" name="Google Shape;252;p16">
              <a:extLst>
                <a:ext uri="{FF2B5EF4-FFF2-40B4-BE49-F238E27FC236}">
                  <a16:creationId xmlns:a16="http://schemas.microsoft.com/office/drawing/2014/main" id="{FAFDE231-71B7-8867-DB7D-125D8C9795DB}"/>
                </a:ext>
              </a:extLst>
            </p:cNvPr>
            <p:cNvGrpSpPr/>
            <p:nvPr/>
          </p:nvGrpSpPr>
          <p:grpSpPr>
            <a:xfrm>
              <a:off x="2292350" y="1666875"/>
              <a:ext cx="1074738" cy="721519"/>
              <a:chOff x="1540" y="2116"/>
              <a:chExt cx="677" cy="606"/>
            </a:xfrm>
          </p:grpSpPr>
          <p:sp>
            <p:nvSpPr>
              <p:cNvPr id="54" name="Google Shape;253;p16">
                <a:extLst>
                  <a:ext uri="{FF2B5EF4-FFF2-40B4-BE49-F238E27FC236}">
                    <a16:creationId xmlns:a16="http://schemas.microsoft.com/office/drawing/2014/main" id="{A415F08D-2466-1FD9-22FC-1F5526855BC1}"/>
                  </a:ext>
                </a:extLst>
              </p:cNvPr>
              <p:cNvSpPr/>
              <p:nvPr/>
            </p:nvSpPr>
            <p:spPr>
              <a:xfrm>
                <a:off x="1568" y="2116"/>
                <a:ext cx="621" cy="606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254;p16">
                <a:extLst>
                  <a:ext uri="{FF2B5EF4-FFF2-40B4-BE49-F238E27FC236}">
                    <a16:creationId xmlns:a16="http://schemas.microsoft.com/office/drawing/2014/main" id="{7916735E-9E9E-5478-BFA3-0CA8D035D14D}"/>
                  </a:ext>
                </a:extLst>
              </p:cNvPr>
              <p:cNvSpPr txBox="1"/>
              <p:nvPr/>
            </p:nvSpPr>
            <p:spPr>
              <a:xfrm>
                <a:off x="1540" y="2126"/>
                <a:ext cx="677" cy="3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Wait for ACK or NAK</a:t>
                </a:r>
                <a:endParaRPr sz="14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52" name="Google Shape;255;p16">
              <a:extLst>
                <a:ext uri="{FF2B5EF4-FFF2-40B4-BE49-F238E27FC236}">
                  <a16:creationId xmlns:a16="http://schemas.microsoft.com/office/drawing/2014/main" id="{52F1C96C-4B1E-E127-8A8E-CAAEFC6F7C63}"/>
                </a:ext>
              </a:extLst>
            </p:cNvPr>
            <p:cNvCxnSpPr/>
            <p:nvPr/>
          </p:nvCxnSpPr>
          <p:spPr>
            <a:xfrm>
              <a:off x="349250" y="1625204"/>
              <a:ext cx="433388" cy="183356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3" name="Google Shape;256;p16">
              <a:extLst>
                <a:ext uri="{FF2B5EF4-FFF2-40B4-BE49-F238E27FC236}">
                  <a16:creationId xmlns:a16="http://schemas.microsoft.com/office/drawing/2014/main" id="{8040223D-A0A9-63CE-ACA2-AFC0EC8DE490}"/>
                </a:ext>
              </a:extLst>
            </p:cNvPr>
            <p:cNvSpPr txBox="1"/>
            <p:nvPr/>
          </p:nvSpPr>
          <p:spPr>
            <a:xfrm>
              <a:off x="1462088" y="2873573"/>
              <a:ext cx="3080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endParaRPr/>
            </a:p>
          </p:txBody>
        </p:sp>
      </p:grpSp>
      <p:sp>
        <p:nvSpPr>
          <p:cNvPr id="56" name="Google Shape;270;p16">
            <a:extLst>
              <a:ext uri="{FF2B5EF4-FFF2-40B4-BE49-F238E27FC236}">
                <a16:creationId xmlns:a16="http://schemas.microsoft.com/office/drawing/2014/main" id="{8A175746-F925-1F7F-17DF-1B9DE11E1D47}"/>
              </a:ext>
            </a:extLst>
          </p:cNvPr>
          <p:cNvSpPr txBox="1"/>
          <p:nvPr/>
        </p:nvSpPr>
        <p:spPr>
          <a:xfrm>
            <a:off x="-16933" y="3380692"/>
            <a:ext cx="10118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p:grpSp>
        <p:nvGrpSpPr>
          <p:cNvPr id="57" name="Google Shape;257;p16">
            <a:extLst>
              <a:ext uri="{FF2B5EF4-FFF2-40B4-BE49-F238E27FC236}">
                <a16:creationId xmlns:a16="http://schemas.microsoft.com/office/drawing/2014/main" id="{3C17FC88-AD7B-927C-89A5-22993E74DFF4}"/>
              </a:ext>
            </a:extLst>
          </p:cNvPr>
          <p:cNvGrpSpPr/>
          <p:nvPr/>
        </p:nvGrpSpPr>
        <p:grpSpPr>
          <a:xfrm>
            <a:off x="8729639" y="2528276"/>
            <a:ext cx="3805475" cy="3558322"/>
            <a:chOff x="6289675" y="935379"/>
            <a:chExt cx="3805475" cy="3558322"/>
          </a:xfrm>
        </p:grpSpPr>
        <p:sp>
          <p:nvSpPr>
            <p:cNvPr id="58" name="Google Shape;258;p16">
              <a:extLst>
                <a:ext uri="{FF2B5EF4-FFF2-40B4-BE49-F238E27FC236}">
                  <a16:creationId xmlns:a16="http://schemas.microsoft.com/office/drawing/2014/main" id="{6FD55CA0-C924-8814-FCA5-67D353DD92D0}"/>
                </a:ext>
              </a:extLst>
            </p:cNvPr>
            <p:cNvSpPr txBox="1"/>
            <p:nvPr/>
          </p:nvSpPr>
          <p:spPr>
            <a:xfrm>
              <a:off x="6515157" y="3575498"/>
              <a:ext cx="3400447" cy="5262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rdt_rcv</a:t>
              </a:r>
              <a:r>
                <a:rPr lang="en-US" sz="16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6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rcvpkt</a:t>
              </a:r>
              <a:r>
                <a:rPr lang="en-US" sz="16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&amp;&amp;   !corrupt(</a:t>
              </a:r>
              <a:r>
                <a:rPr lang="en-US" sz="16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rcvpkt</a:t>
              </a:r>
              <a:r>
                <a:rPr lang="en-US" sz="16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2000" dirty="0"/>
            </a:p>
          </p:txBody>
        </p:sp>
        <p:sp>
          <p:nvSpPr>
            <p:cNvPr id="59" name="Google Shape;259;p16">
              <a:extLst>
                <a:ext uri="{FF2B5EF4-FFF2-40B4-BE49-F238E27FC236}">
                  <a16:creationId xmlns:a16="http://schemas.microsoft.com/office/drawing/2014/main" id="{FA983CB1-46E5-7537-1495-257FBB064B58}"/>
                </a:ext>
              </a:extLst>
            </p:cNvPr>
            <p:cNvSpPr txBox="1"/>
            <p:nvPr/>
          </p:nvSpPr>
          <p:spPr>
            <a:xfrm>
              <a:off x="6515157" y="4029357"/>
              <a:ext cx="3579993" cy="464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data = extract(packet)</a:t>
              </a:r>
              <a:endParaRPr sz="20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deliver_data</a:t>
              </a:r>
              <a:r>
                <a:rPr lang="en-US" sz="16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(data)</a:t>
              </a:r>
              <a:endParaRPr sz="20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udt_send</a:t>
              </a:r>
              <a:r>
                <a:rPr lang="en-US" sz="16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(ACK)</a:t>
              </a:r>
              <a:endParaRPr sz="2000" dirty="0"/>
            </a:p>
          </p:txBody>
        </p:sp>
        <p:cxnSp>
          <p:nvCxnSpPr>
            <p:cNvPr id="60" name="Google Shape;260;p16">
              <a:extLst>
                <a:ext uri="{FF2B5EF4-FFF2-40B4-BE49-F238E27FC236}">
                  <a16:creationId xmlns:a16="http://schemas.microsoft.com/office/drawing/2014/main" id="{3FA93E36-457B-8787-ED0F-7FDFA69E8EF1}"/>
                </a:ext>
              </a:extLst>
            </p:cNvPr>
            <p:cNvCxnSpPr/>
            <p:nvPr/>
          </p:nvCxnSpPr>
          <p:spPr>
            <a:xfrm>
              <a:off x="6620171" y="4101754"/>
              <a:ext cx="148907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" name="Google Shape;261;p16">
              <a:extLst>
                <a:ext uri="{FF2B5EF4-FFF2-40B4-BE49-F238E27FC236}">
                  <a16:creationId xmlns:a16="http://schemas.microsoft.com/office/drawing/2014/main" id="{7E37F4C2-2CF6-F583-3BEB-CFAF350809F9}"/>
                </a:ext>
              </a:extLst>
            </p:cNvPr>
            <p:cNvSpPr txBox="1"/>
            <p:nvPr/>
          </p:nvSpPr>
          <p:spPr>
            <a:xfrm>
              <a:off x="6574477" y="1595810"/>
              <a:ext cx="2580344" cy="1928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udt_send</a:t>
              </a:r>
              <a:r>
                <a:rPr lang="en-US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(NAK)</a:t>
              </a:r>
              <a:endParaRPr sz="2400" dirty="0"/>
            </a:p>
          </p:txBody>
        </p:sp>
        <p:sp>
          <p:nvSpPr>
            <p:cNvPr id="62" name="Google Shape;262;p16">
              <a:extLst>
                <a:ext uri="{FF2B5EF4-FFF2-40B4-BE49-F238E27FC236}">
                  <a16:creationId xmlns:a16="http://schemas.microsoft.com/office/drawing/2014/main" id="{FDF27A63-840D-E70E-9B50-C7DE95AFD9A5}"/>
                </a:ext>
              </a:extLst>
            </p:cNvPr>
            <p:cNvSpPr txBox="1"/>
            <p:nvPr/>
          </p:nvSpPr>
          <p:spPr>
            <a:xfrm>
              <a:off x="6515157" y="935379"/>
              <a:ext cx="3104907" cy="3994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rdt_rcv</a:t>
              </a:r>
              <a:r>
                <a:rPr lang="en-US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rcvpkt</a:t>
              </a:r>
              <a:r>
                <a:rPr lang="en-US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&amp;&amp; corrupt(</a:t>
              </a:r>
              <a:r>
                <a:rPr lang="en-US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rcvpkt</a:t>
              </a:r>
              <a:r>
                <a:rPr lang="en-US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2400" dirty="0"/>
            </a:p>
          </p:txBody>
        </p:sp>
        <p:cxnSp>
          <p:nvCxnSpPr>
            <p:cNvPr id="63" name="Google Shape;263;p16">
              <a:extLst>
                <a:ext uri="{FF2B5EF4-FFF2-40B4-BE49-F238E27FC236}">
                  <a16:creationId xmlns:a16="http://schemas.microsoft.com/office/drawing/2014/main" id="{3AAA215C-D7B4-C91A-D2CC-B9DCFDB94476}"/>
                </a:ext>
              </a:extLst>
            </p:cNvPr>
            <p:cNvCxnSpPr>
              <a:cxnSpLocks/>
            </p:cNvCxnSpPr>
            <p:nvPr/>
          </p:nvCxnSpPr>
          <p:spPr>
            <a:xfrm>
              <a:off x="6665866" y="1649465"/>
              <a:ext cx="1397686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264;p16">
              <a:extLst>
                <a:ext uri="{FF2B5EF4-FFF2-40B4-BE49-F238E27FC236}">
                  <a16:creationId xmlns:a16="http://schemas.microsoft.com/office/drawing/2014/main" id="{E1C1A700-25F4-1706-2D55-D17977AF6D72}"/>
                </a:ext>
              </a:extLst>
            </p:cNvPr>
            <p:cNvCxnSpPr/>
            <p:nvPr/>
          </p:nvCxnSpPr>
          <p:spPr>
            <a:xfrm>
              <a:off x="6289675" y="2580893"/>
              <a:ext cx="433388" cy="183356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grpSp>
          <p:nvGrpSpPr>
            <p:cNvPr id="66" name="Google Shape;266;p16">
              <a:extLst>
                <a:ext uri="{FF2B5EF4-FFF2-40B4-BE49-F238E27FC236}">
                  <a16:creationId xmlns:a16="http://schemas.microsoft.com/office/drawing/2014/main" id="{E4E9C0B8-3868-E8B9-2BC1-1B8504A0BFCF}"/>
                </a:ext>
              </a:extLst>
            </p:cNvPr>
            <p:cNvGrpSpPr/>
            <p:nvPr/>
          </p:nvGrpSpPr>
          <p:grpSpPr>
            <a:xfrm>
              <a:off x="6723063" y="2330053"/>
              <a:ext cx="1643063" cy="1067991"/>
              <a:chOff x="1364" y="3056"/>
              <a:chExt cx="1035" cy="897"/>
            </a:xfrm>
          </p:grpSpPr>
          <p:sp>
            <p:nvSpPr>
              <p:cNvPr id="68" name="Google Shape;267;p16">
                <a:extLst>
                  <a:ext uri="{FF2B5EF4-FFF2-40B4-BE49-F238E27FC236}">
                    <a16:creationId xmlns:a16="http://schemas.microsoft.com/office/drawing/2014/main" id="{20D67CC4-6EB7-2F7C-6F42-F1894D21507E}"/>
                  </a:ext>
                </a:extLst>
              </p:cNvPr>
              <p:cNvSpPr/>
              <p:nvPr/>
            </p:nvSpPr>
            <p:spPr>
              <a:xfrm>
                <a:off x="1364" y="3056"/>
                <a:ext cx="1035" cy="897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268;p16">
                <a:extLst>
                  <a:ext uri="{FF2B5EF4-FFF2-40B4-BE49-F238E27FC236}">
                    <a16:creationId xmlns:a16="http://schemas.microsoft.com/office/drawing/2014/main" id="{C2911273-53CB-DF15-E267-5AFE7B3055D2}"/>
                  </a:ext>
                </a:extLst>
              </p:cNvPr>
              <p:cNvSpPr txBox="1"/>
              <p:nvPr/>
            </p:nvSpPr>
            <p:spPr>
              <a:xfrm>
                <a:off x="1398" y="3267"/>
                <a:ext cx="995" cy="5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Wait for call from net</a:t>
                </a:r>
                <a:endParaRPr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70" name="Google Shape;271;p16">
            <a:extLst>
              <a:ext uri="{FF2B5EF4-FFF2-40B4-BE49-F238E27FC236}">
                <a16:creationId xmlns:a16="http://schemas.microsoft.com/office/drawing/2014/main" id="{40AC8F48-BDA7-BC4D-6FDB-DDE5BF8936D4}"/>
              </a:ext>
            </a:extLst>
          </p:cNvPr>
          <p:cNvSpPr txBox="1"/>
          <p:nvPr/>
        </p:nvSpPr>
        <p:spPr>
          <a:xfrm>
            <a:off x="6477000" y="2267365"/>
            <a:ext cx="198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4EA2A83-A330-E302-77ED-D64A18E71979}"/>
                  </a:ext>
                </a:extLst>
              </p14:cNvPr>
              <p14:cNvContentPartPr/>
              <p14:nvPr/>
            </p14:nvContentPartPr>
            <p14:xfrm>
              <a:off x="9391105" y="3653314"/>
              <a:ext cx="1438560" cy="3974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4EA2A83-A330-E302-77ED-D64A18E719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3105" y="3635314"/>
                <a:ext cx="147420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B3A9E56-4DC4-6DA5-96FE-9A988D1F7349}"/>
                  </a:ext>
                </a:extLst>
              </p14:cNvPr>
              <p14:cNvContentPartPr/>
              <p14:nvPr/>
            </p14:nvContentPartPr>
            <p14:xfrm>
              <a:off x="9278065" y="4884874"/>
              <a:ext cx="1182240" cy="3124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B3A9E56-4DC4-6DA5-96FE-9A988D1F73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60065" y="4866874"/>
                <a:ext cx="1217880" cy="348120"/>
              </a:xfrm>
              <a:prstGeom prst="rect">
                <a:avLst/>
              </a:prstGeom>
            </p:spPr>
          </p:pic>
        </mc:Fallback>
      </mc:AlternateContent>
      <p:sp>
        <p:nvSpPr>
          <p:cNvPr id="85" name="Google Shape;272;p16">
            <a:extLst>
              <a:ext uri="{FF2B5EF4-FFF2-40B4-BE49-F238E27FC236}">
                <a16:creationId xmlns:a16="http://schemas.microsoft.com/office/drawing/2014/main" id="{770EC736-FC64-286D-21CD-02E761A2E6DB}"/>
              </a:ext>
            </a:extLst>
          </p:cNvPr>
          <p:cNvSpPr/>
          <p:nvPr/>
        </p:nvSpPr>
        <p:spPr>
          <a:xfrm>
            <a:off x="673020" y="1702341"/>
            <a:ext cx="5281498" cy="68551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Stop-and-wait: sender sends one packet, then waits for receiver response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4604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457987-3FD7-261F-0757-FE00D6997CF4}"/>
              </a:ext>
            </a:extLst>
          </p:cNvPr>
          <p:cNvSpPr txBox="1"/>
          <p:nvPr/>
        </p:nvSpPr>
        <p:spPr>
          <a:xfrm>
            <a:off x="990600" y="78489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2.0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40FDCE-B384-2689-C8C9-02FDAC0BC2B6}"/>
              </a:ext>
            </a:extLst>
          </p:cNvPr>
          <p:cNvSpPr txBox="1"/>
          <p:nvPr/>
        </p:nvSpPr>
        <p:spPr>
          <a:xfrm>
            <a:off x="533400" y="1267782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for bit errors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47B3D3-5025-2CD4-CD5D-BECB8D83BA43}"/>
              </a:ext>
            </a:extLst>
          </p:cNvPr>
          <p:cNvSpPr txBox="1"/>
          <p:nvPr/>
        </p:nvSpPr>
        <p:spPr>
          <a:xfrm>
            <a:off x="3317437" y="923390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can we detect errors?</a:t>
            </a:r>
          </a:p>
          <a:p>
            <a:r>
              <a:rPr lang="en-US" dirty="0"/>
              <a:t>-Checksum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A6E8D-2762-6066-ACF1-D08CBB763AFC}"/>
              </a:ext>
            </a:extLst>
          </p:cNvPr>
          <p:cNvSpPr txBox="1"/>
          <p:nvPr/>
        </p:nvSpPr>
        <p:spPr>
          <a:xfrm>
            <a:off x="6477000" y="944616"/>
            <a:ext cx="551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 good way to handle and prevent errors?</a:t>
            </a:r>
          </a:p>
          <a:p>
            <a:r>
              <a:rPr lang="en-US" dirty="0"/>
              <a:t>- Acknowledged packet, Ask for retransmit if needed</a:t>
            </a:r>
          </a:p>
        </p:txBody>
      </p:sp>
      <p:grpSp>
        <p:nvGrpSpPr>
          <p:cNvPr id="16" name="Google Shape;238;p16">
            <a:extLst>
              <a:ext uri="{FF2B5EF4-FFF2-40B4-BE49-F238E27FC236}">
                <a16:creationId xmlns:a16="http://schemas.microsoft.com/office/drawing/2014/main" id="{001AF1C1-F0E6-D165-2CB5-2F1151A9866E}"/>
              </a:ext>
            </a:extLst>
          </p:cNvPr>
          <p:cNvGrpSpPr/>
          <p:nvPr/>
        </p:nvGrpSpPr>
        <p:grpSpPr>
          <a:xfrm>
            <a:off x="76200" y="3285148"/>
            <a:ext cx="5273676" cy="2382672"/>
            <a:chOff x="349250" y="798678"/>
            <a:chExt cx="5273676" cy="2382672"/>
          </a:xfrm>
        </p:grpSpPr>
        <p:sp>
          <p:nvSpPr>
            <p:cNvPr id="18" name="Google Shape;239;p16">
              <a:extLst>
                <a:ext uri="{FF2B5EF4-FFF2-40B4-BE49-F238E27FC236}">
                  <a16:creationId xmlns:a16="http://schemas.microsoft.com/office/drawing/2014/main" id="{29D01017-79CD-7F8B-08D4-28E8860277E2}"/>
                </a:ext>
              </a:extLst>
            </p:cNvPr>
            <p:cNvSpPr txBox="1"/>
            <p:nvPr/>
          </p:nvSpPr>
          <p:spPr>
            <a:xfrm>
              <a:off x="1004888" y="1027509"/>
              <a:ext cx="3643312" cy="3000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sndpkt</a:t>
              </a:r>
              <a:r>
                <a:rPr lang="en-US" sz="14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lang="en-US" sz="14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make_pkt</a:t>
              </a:r>
              <a:r>
                <a:rPr lang="en-US" sz="14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(data, checksum)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udt_send</a:t>
              </a:r>
              <a:r>
                <a:rPr lang="en-US" sz="14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4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sndpkt</a:t>
              </a:r>
              <a:r>
                <a:rPr lang="en-US" sz="14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dirty="0"/>
            </a:p>
          </p:txBody>
        </p:sp>
        <p:sp>
          <p:nvSpPr>
            <p:cNvPr id="27" name="Google Shape;240;p16">
              <a:extLst>
                <a:ext uri="{FF2B5EF4-FFF2-40B4-BE49-F238E27FC236}">
                  <a16:creationId xmlns:a16="http://schemas.microsoft.com/office/drawing/2014/main" id="{AAC5227E-F97F-B078-2A9D-7C4F5A0C50EF}"/>
                </a:ext>
              </a:extLst>
            </p:cNvPr>
            <p:cNvSpPr txBox="1"/>
            <p:nvPr/>
          </p:nvSpPr>
          <p:spPr>
            <a:xfrm>
              <a:off x="1031875" y="798678"/>
              <a:ext cx="2255838" cy="321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rdt_send</a:t>
              </a:r>
              <a:r>
                <a:rPr lang="en-US" sz="14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(data)</a:t>
              </a:r>
              <a:endParaRPr dirty="0"/>
            </a:p>
          </p:txBody>
        </p:sp>
        <p:sp>
          <p:nvSpPr>
            <p:cNvPr id="29" name="Google Shape;241;p16">
              <a:extLst>
                <a:ext uri="{FF2B5EF4-FFF2-40B4-BE49-F238E27FC236}">
                  <a16:creationId xmlns:a16="http://schemas.microsoft.com/office/drawing/2014/main" id="{A548A34A-7D08-6EBA-EB97-E4F0DB11292E}"/>
                </a:ext>
              </a:extLst>
            </p:cNvPr>
            <p:cNvSpPr/>
            <p:nvPr/>
          </p:nvSpPr>
          <p:spPr>
            <a:xfrm>
              <a:off x="702470" y="1657350"/>
              <a:ext cx="985837" cy="721519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2;p16">
              <a:extLst>
                <a:ext uri="{FF2B5EF4-FFF2-40B4-BE49-F238E27FC236}">
                  <a16:creationId xmlns:a16="http://schemas.microsoft.com/office/drawing/2014/main" id="{D9AB644D-5D07-6671-799D-9106C14B19AA}"/>
                </a:ext>
              </a:extLst>
            </p:cNvPr>
            <p:cNvSpPr txBox="1"/>
            <p:nvPr/>
          </p:nvSpPr>
          <p:spPr>
            <a:xfrm>
              <a:off x="595313" y="1789509"/>
              <a:ext cx="12001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 for call from appl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2" name="Google Shape;243;p16">
              <a:extLst>
                <a:ext uri="{FF2B5EF4-FFF2-40B4-BE49-F238E27FC236}">
                  <a16:creationId xmlns:a16="http://schemas.microsoft.com/office/drawing/2014/main" id="{08B63D05-F4A8-7A64-A26D-E4F1F9942C3E}"/>
                </a:ext>
              </a:extLst>
            </p:cNvPr>
            <p:cNvCxnSpPr/>
            <p:nvPr/>
          </p:nvCxnSpPr>
          <p:spPr>
            <a:xfrm>
              <a:off x="1109663" y="1081870"/>
              <a:ext cx="990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" name="Google Shape;244;p16">
              <a:extLst>
                <a:ext uri="{FF2B5EF4-FFF2-40B4-BE49-F238E27FC236}">
                  <a16:creationId xmlns:a16="http://schemas.microsoft.com/office/drawing/2014/main" id="{45D02619-5729-B296-CF5C-BECB2C625A7F}"/>
                </a:ext>
              </a:extLst>
            </p:cNvPr>
            <p:cNvSpPr/>
            <p:nvPr/>
          </p:nvSpPr>
          <p:spPr>
            <a:xfrm rot="10800000" flipH="1">
              <a:off x="1057276" y="1484710"/>
              <a:ext cx="1800225" cy="185738"/>
            </a:xfrm>
            <a:custGeom>
              <a:avLst/>
              <a:gdLst/>
              <a:ahLst/>
              <a:cxnLst/>
              <a:rect l="l" t="t" r="r" b="b"/>
              <a:pathLst>
                <a:path w="2835" h="525" extrusionOk="0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5;p16">
              <a:extLst>
                <a:ext uri="{FF2B5EF4-FFF2-40B4-BE49-F238E27FC236}">
                  <a16:creationId xmlns:a16="http://schemas.microsoft.com/office/drawing/2014/main" id="{FE4666CA-F7FD-A5F5-2FA1-F468C17930ED}"/>
                </a:ext>
              </a:extLst>
            </p:cNvPr>
            <p:cNvSpPr/>
            <p:nvPr/>
          </p:nvSpPr>
          <p:spPr>
            <a:xfrm>
              <a:off x="1104901" y="2355056"/>
              <a:ext cx="1800225" cy="185738"/>
            </a:xfrm>
            <a:custGeom>
              <a:avLst/>
              <a:gdLst/>
              <a:ahLst/>
              <a:cxnLst/>
              <a:rect l="l" t="t" r="r" b="b"/>
              <a:pathLst>
                <a:path w="2835" h="525" extrusionOk="0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6;p16">
              <a:extLst>
                <a:ext uri="{FF2B5EF4-FFF2-40B4-BE49-F238E27FC236}">
                  <a16:creationId xmlns:a16="http://schemas.microsoft.com/office/drawing/2014/main" id="{F925E330-8BE7-44DE-42F8-96AF17AF8F51}"/>
                </a:ext>
              </a:extLst>
            </p:cNvPr>
            <p:cNvSpPr txBox="1"/>
            <p:nvPr/>
          </p:nvSpPr>
          <p:spPr>
            <a:xfrm>
              <a:off x="1071563" y="2598903"/>
              <a:ext cx="3548062" cy="2143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rdt_rcv</a:t>
              </a:r>
              <a:r>
                <a:rPr lang="en-US" sz="14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4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rcvpkt</a:t>
              </a:r>
              <a:r>
                <a:rPr lang="en-US" sz="14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&amp;&amp; </a:t>
              </a:r>
              <a:r>
                <a:rPr lang="en-US" sz="14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isACK</a:t>
              </a:r>
              <a:r>
                <a:rPr lang="en-US" sz="14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4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rcvpkt</a:t>
              </a:r>
              <a:r>
                <a:rPr lang="en-US" sz="14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dirty="0"/>
            </a:p>
          </p:txBody>
        </p:sp>
        <p:cxnSp>
          <p:nvCxnSpPr>
            <p:cNvPr id="46" name="Google Shape;247;p16">
              <a:extLst>
                <a:ext uri="{FF2B5EF4-FFF2-40B4-BE49-F238E27FC236}">
                  <a16:creationId xmlns:a16="http://schemas.microsoft.com/office/drawing/2014/main" id="{F0B69FAA-A176-6F3A-AD6B-9F378A46597B}"/>
                </a:ext>
              </a:extLst>
            </p:cNvPr>
            <p:cNvCxnSpPr/>
            <p:nvPr/>
          </p:nvCxnSpPr>
          <p:spPr>
            <a:xfrm>
              <a:off x="1173163" y="2897022"/>
              <a:ext cx="990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" name="Google Shape;248;p16">
              <a:extLst>
                <a:ext uri="{FF2B5EF4-FFF2-40B4-BE49-F238E27FC236}">
                  <a16:creationId xmlns:a16="http://schemas.microsoft.com/office/drawing/2014/main" id="{499C3B4A-18A2-A7E1-DDE0-D5F89AF355D8}"/>
                </a:ext>
              </a:extLst>
            </p:cNvPr>
            <p:cNvSpPr/>
            <p:nvPr/>
          </p:nvSpPr>
          <p:spPr>
            <a:xfrm>
              <a:off x="3252789" y="1714501"/>
              <a:ext cx="466725" cy="670322"/>
            </a:xfrm>
            <a:custGeom>
              <a:avLst/>
              <a:gdLst/>
              <a:ahLst/>
              <a:cxnLst/>
              <a:rect l="l" t="t" r="r" b="b"/>
              <a:pathLst>
                <a:path w="735" h="1080" extrusionOk="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9;p16">
              <a:extLst>
                <a:ext uri="{FF2B5EF4-FFF2-40B4-BE49-F238E27FC236}">
                  <a16:creationId xmlns:a16="http://schemas.microsoft.com/office/drawing/2014/main" id="{9C47B0A4-4C2B-5AAA-F377-73628970C21F}"/>
                </a:ext>
              </a:extLst>
            </p:cNvPr>
            <p:cNvSpPr txBox="1"/>
            <p:nvPr/>
          </p:nvSpPr>
          <p:spPr>
            <a:xfrm>
              <a:off x="3562351" y="2073517"/>
              <a:ext cx="1763713" cy="3000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udt_send(sndpkt)</a:t>
              </a:r>
              <a:endParaRPr/>
            </a:p>
          </p:txBody>
        </p:sp>
        <p:sp>
          <p:nvSpPr>
            <p:cNvPr id="49" name="Google Shape;250;p16">
              <a:extLst>
                <a:ext uri="{FF2B5EF4-FFF2-40B4-BE49-F238E27FC236}">
                  <a16:creationId xmlns:a16="http://schemas.microsoft.com/office/drawing/2014/main" id="{9C3B08CA-30CA-0937-2098-DBC5E62FDCDD}"/>
                </a:ext>
              </a:extLst>
            </p:cNvPr>
            <p:cNvSpPr txBox="1"/>
            <p:nvPr/>
          </p:nvSpPr>
          <p:spPr>
            <a:xfrm>
              <a:off x="3536951" y="1567502"/>
              <a:ext cx="2085975" cy="473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rdt_rcv</a:t>
              </a:r>
              <a:r>
                <a:rPr lang="en-US" sz="14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4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rcvpkt</a:t>
              </a:r>
              <a:r>
                <a:rPr lang="en-US" sz="14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&amp;&amp;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isNAK</a:t>
              </a:r>
              <a:r>
                <a:rPr lang="en-US" sz="14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4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rcvpkt</a:t>
              </a:r>
              <a:r>
                <a:rPr lang="en-US" sz="14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dirty="0"/>
            </a:p>
          </p:txBody>
        </p:sp>
        <p:cxnSp>
          <p:nvCxnSpPr>
            <p:cNvPr id="50" name="Google Shape;251;p16">
              <a:extLst>
                <a:ext uri="{FF2B5EF4-FFF2-40B4-BE49-F238E27FC236}">
                  <a16:creationId xmlns:a16="http://schemas.microsoft.com/office/drawing/2014/main" id="{E1D89830-11EB-A9DA-3839-DA8CA0A1668F}"/>
                </a:ext>
              </a:extLst>
            </p:cNvPr>
            <p:cNvCxnSpPr/>
            <p:nvPr/>
          </p:nvCxnSpPr>
          <p:spPr>
            <a:xfrm>
              <a:off x="3656013" y="2073517"/>
              <a:ext cx="990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1" name="Google Shape;252;p16">
              <a:extLst>
                <a:ext uri="{FF2B5EF4-FFF2-40B4-BE49-F238E27FC236}">
                  <a16:creationId xmlns:a16="http://schemas.microsoft.com/office/drawing/2014/main" id="{FAFDE231-71B7-8867-DB7D-125D8C9795DB}"/>
                </a:ext>
              </a:extLst>
            </p:cNvPr>
            <p:cNvGrpSpPr/>
            <p:nvPr/>
          </p:nvGrpSpPr>
          <p:grpSpPr>
            <a:xfrm>
              <a:off x="2292350" y="1666875"/>
              <a:ext cx="1074738" cy="721519"/>
              <a:chOff x="1540" y="2116"/>
              <a:chExt cx="677" cy="606"/>
            </a:xfrm>
          </p:grpSpPr>
          <p:sp>
            <p:nvSpPr>
              <p:cNvPr id="54" name="Google Shape;253;p16">
                <a:extLst>
                  <a:ext uri="{FF2B5EF4-FFF2-40B4-BE49-F238E27FC236}">
                    <a16:creationId xmlns:a16="http://schemas.microsoft.com/office/drawing/2014/main" id="{A415F08D-2466-1FD9-22FC-1F5526855BC1}"/>
                  </a:ext>
                </a:extLst>
              </p:cNvPr>
              <p:cNvSpPr/>
              <p:nvPr/>
            </p:nvSpPr>
            <p:spPr>
              <a:xfrm>
                <a:off x="1568" y="2116"/>
                <a:ext cx="621" cy="606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254;p16">
                <a:extLst>
                  <a:ext uri="{FF2B5EF4-FFF2-40B4-BE49-F238E27FC236}">
                    <a16:creationId xmlns:a16="http://schemas.microsoft.com/office/drawing/2014/main" id="{7916735E-9E9E-5478-BFA3-0CA8D035D14D}"/>
                  </a:ext>
                </a:extLst>
              </p:cNvPr>
              <p:cNvSpPr txBox="1"/>
              <p:nvPr/>
            </p:nvSpPr>
            <p:spPr>
              <a:xfrm>
                <a:off x="1540" y="2126"/>
                <a:ext cx="677" cy="3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Wait for ACK or NAK</a:t>
                </a:r>
                <a:endParaRPr sz="14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52" name="Google Shape;255;p16">
              <a:extLst>
                <a:ext uri="{FF2B5EF4-FFF2-40B4-BE49-F238E27FC236}">
                  <a16:creationId xmlns:a16="http://schemas.microsoft.com/office/drawing/2014/main" id="{52F1C96C-4B1E-E127-8A8E-CAAEFC6F7C63}"/>
                </a:ext>
              </a:extLst>
            </p:cNvPr>
            <p:cNvCxnSpPr/>
            <p:nvPr/>
          </p:nvCxnSpPr>
          <p:spPr>
            <a:xfrm>
              <a:off x="349250" y="1625204"/>
              <a:ext cx="433388" cy="183356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3" name="Google Shape;256;p16">
              <a:extLst>
                <a:ext uri="{FF2B5EF4-FFF2-40B4-BE49-F238E27FC236}">
                  <a16:creationId xmlns:a16="http://schemas.microsoft.com/office/drawing/2014/main" id="{8040223D-A0A9-63CE-ACA2-AFC0EC8DE490}"/>
                </a:ext>
              </a:extLst>
            </p:cNvPr>
            <p:cNvSpPr txBox="1"/>
            <p:nvPr/>
          </p:nvSpPr>
          <p:spPr>
            <a:xfrm>
              <a:off x="1462088" y="2873573"/>
              <a:ext cx="3080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endParaRPr/>
            </a:p>
          </p:txBody>
        </p:sp>
      </p:grpSp>
      <p:sp>
        <p:nvSpPr>
          <p:cNvPr id="56" name="Google Shape;270;p16">
            <a:extLst>
              <a:ext uri="{FF2B5EF4-FFF2-40B4-BE49-F238E27FC236}">
                <a16:creationId xmlns:a16="http://schemas.microsoft.com/office/drawing/2014/main" id="{8A175746-F925-1F7F-17DF-1B9DE11E1D47}"/>
              </a:ext>
            </a:extLst>
          </p:cNvPr>
          <p:cNvSpPr txBox="1"/>
          <p:nvPr/>
        </p:nvSpPr>
        <p:spPr>
          <a:xfrm>
            <a:off x="-89477" y="2665004"/>
            <a:ext cx="10118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p:grpSp>
        <p:nvGrpSpPr>
          <p:cNvPr id="57" name="Google Shape;257;p16">
            <a:extLst>
              <a:ext uri="{FF2B5EF4-FFF2-40B4-BE49-F238E27FC236}">
                <a16:creationId xmlns:a16="http://schemas.microsoft.com/office/drawing/2014/main" id="{3C17FC88-AD7B-927C-89A5-22993E74DFF4}"/>
              </a:ext>
            </a:extLst>
          </p:cNvPr>
          <p:cNvGrpSpPr/>
          <p:nvPr/>
        </p:nvGrpSpPr>
        <p:grpSpPr>
          <a:xfrm>
            <a:off x="8729639" y="2528276"/>
            <a:ext cx="3805475" cy="3558322"/>
            <a:chOff x="6289675" y="935379"/>
            <a:chExt cx="3805475" cy="3558322"/>
          </a:xfrm>
        </p:grpSpPr>
        <p:sp>
          <p:nvSpPr>
            <p:cNvPr id="58" name="Google Shape;258;p16">
              <a:extLst>
                <a:ext uri="{FF2B5EF4-FFF2-40B4-BE49-F238E27FC236}">
                  <a16:creationId xmlns:a16="http://schemas.microsoft.com/office/drawing/2014/main" id="{6FD55CA0-C924-8814-FCA5-67D353DD92D0}"/>
                </a:ext>
              </a:extLst>
            </p:cNvPr>
            <p:cNvSpPr txBox="1"/>
            <p:nvPr/>
          </p:nvSpPr>
          <p:spPr>
            <a:xfrm>
              <a:off x="6515157" y="3575498"/>
              <a:ext cx="3400447" cy="5262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rdt_rcv</a:t>
              </a:r>
              <a:r>
                <a:rPr lang="en-US" sz="16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6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rcvpkt</a:t>
              </a:r>
              <a:r>
                <a:rPr lang="en-US" sz="16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&amp;&amp;   !corrupt(</a:t>
              </a:r>
              <a:r>
                <a:rPr lang="en-US" sz="16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rcvpkt</a:t>
              </a:r>
              <a:r>
                <a:rPr lang="en-US" sz="16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2000" dirty="0"/>
            </a:p>
          </p:txBody>
        </p:sp>
        <p:sp>
          <p:nvSpPr>
            <p:cNvPr id="59" name="Google Shape;259;p16">
              <a:extLst>
                <a:ext uri="{FF2B5EF4-FFF2-40B4-BE49-F238E27FC236}">
                  <a16:creationId xmlns:a16="http://schemas.microsoft.com/office/drawing/2014/main" id="{FA983CB1-46E5-7537-1495-257FBB064B58}"/>
                </a:ext>
              </a:extLst>
            </p:cNvPr>
            <p:cNvSpPr txBox="1"/>
            <p:nvPr/>
          </p:nvSpPr>
          <p:spPr>
            <a:xfrm>
              <a:off x="6515157" y="4029357"/>
              <a:ext cx="3579993" cy="464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data = extract(packet)</a:t>
              </a:r>
              <a:endParaRPr sz="20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deliver_data</a:t>
              </a:r>
              <a:r>
                <a:rPr lang="en-US" sz="16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(data)</a:t>
              </a:r>
              <a:endParaRPr sz="20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udt_send</a:t>
              </a:r>
              <a:r>
                <a:rPr lang="en-US" sz="16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(ACK)</a:t>
              </a:r>
              <a:endParaRPr sz="2000" dirty="0"/>
            </a:p>
          </p:txBody>
        </p:sp>
        <p:cxnSp>
          <p:nvCxnSpPr>
            <p:cNvPr id="60" name="Google Shape;260;p16">
              <a:extLst>
                <a:ext uri="{FF2B5EF4-FFF2-40B4-BE49-F238E27FC236}">
                  <a16:creationId xmlns:a16="http://schemas.microsoft.com/office/drawing/2014/main" id="{3FA93E36-457B-8787-ED0F-7FDFA69E8EF1}"/>
                </a:ext>
              </a:extLst>
            </p:cNvPr>
            <p:cNvCxnSpPr/>
            <p:nvPr/>
          </p:nvCxnSpPr>
          <p:spPr>
            <a:xfrm>
              <a:off x="6620171" y="4101754"/>
              <a:ext cx="148907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" name="Google Shape;261;p16">
              <a:extLst>
                <a:ext uri="{FF2B5EF4-FFF2-40B4-BE49-F238E27FC236}">
                  <a16:creationId xmlns:a16="http://schemas.microsoft.com/office/drawing/2014/main" id="{7E37F4C2-2CF6-F583-3BEB-CFAF350809F9}"/>
                </a:ext>
              </a:extLst>
            </p:cNvPr>
            <p:cNvSpPr txBox="1"/>
            <p:nvPr/>
          </p:nvSpPr>
          <p:spPr>
            <a:xfrm>
              <a:off x="6574477" y="1595810"/>
              <a:ext cx="2580344" cy="1928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udt_send</a:t>
              </a:r>
              <a:r>
                <a:rPr lang="en-US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(NAK)</a:t>
              </a:r>
              <a:endParaRPr sz="2400" dirty="0"/>
            </a:p>
          </p:txBody>
        </p:sp>
        <p:sp>
          <p:nvSpPr>
            <p:cNvPr id="62" name="Google Shape;262;p16">
              <a:extLst>
                <a:ext uri="{FF2B5EF4-FFF2-40B4-BE49-F238E27FC236}">
                  <a16:creationId xmlns:a16="http://schemas.microsoft.com/office/drawing/2014/main" id="{FDF27A63-840D-E70E-9B50-C7DE95AFD9A5}"/>
                </a:ext>
              </a:extLst>
            </p:cNvPr>
            <p:cNvSpPr txBox="1"/>
            <p:nvPr/>
          </p:nvSpPr>
          <p:spPr>
            <a:xfrm>
              <a:off x="6515157" y="935379"/>
              <a:ext cx="3104907" cy="3994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rdt_rcv</a:t>
              </a:r>
              <a:r>
                <a:rPr lang="en-US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rcvpkt</a:t>
              </a:r>
              <a:r>
                <a:rPr lang="en-US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&amp;&amp; corrupt(</a:t>
              </a:r>
              <a:r>
                <a:rPr lang="en-US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rcvpkt</a:t>
              </a:r>
              <a:r>
                <a:rPr lang="en-US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2400" dirty="0"/>
            </a:p>
          </p:txBody>
        </p:sp>
        <p:cxnSp>
          <p:nvCxnSpPr>
            <p:cNvPr id="63" name="Google Shape;263;p16">
              <a:extLst>
                <a:ext uri="{FF2B5EF4-FFF2-40B4-BE49-F238E27FC236}">
                  <a16:creationId xmlns:a16="http://schemas.microsoft.com/office/drawing/2014/main" id="{3AAA215C-D7B4-C91A-D2CC-B9DCFDB94476}"/>
                </a:ext>
              </a:extLst>
            </p:cNvPr>
            <p:cNvCxnSpPr>
              <a:cxnSpLocks/>
            </p:cNvCxnSpPr>
            <p:nvPr/>
          </p:nvCxnSpPr>
          <p:spPr>
            <a:xfrm>
              <a:off x="6665866" y="1649465"/>
              <a:ext cx="1397686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264;p16">
              <a:extLst>
                <a:ext uri="{FF2B5EF4-FFF2-40B4-BE49-F238E27FC236}">
                  <a16:creationId xmlns:a16="http://schemas.microsoft.com/office/drawing/2014/main" id="{E1C1A700-25F4-1706-2D55-D17977AF6D72}"/>
                </a:ext>
              </a:extLst>
            </p:cNvPr>
            <p:cNvCxnSpPr/>
            <p:nvPr/>
          </p:nvCxnSpPr>
          <p:spPr>
            <a:xfrm>
              <a:off x="6289675" y="2580893"/>
              <a:ext cx="433388" cy="183356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grpSp>
          <p:nvGrpSpPr>
            <p:cNvPr id="66" name="Google Shape;266;p16">
              <a:extLst>
                <a:ext uri="{FF2B5EF4-FFF2-40B4-BE49-F238E27FC236}">
                  <a16:creationId xmlns:a16="http://schemas.microsoft.com/office/drawing/2014/main" id="{E4E9C0B8-3868-E8B9-2BC1-1B8504A0BFCF}"/>
                </a:ext>
              </a:extLst>
            </p:cNvPr>
            <p:cNvGrpSpPr/>
            <p:nvPr/>
          </p:nvGrpSpPr>
          <p:grpSpPr>
            <a:xfrm>
              <a:off x="6723063" y="2330053"/>
              <a:ext cx="1643063" cy="1067991"/>
              <a:chOff x="1364" y="3056"/>
              <a:chExt cx="1035" cy="897"/>
            </a:xfrm>
          </p:grpSpPr>
          <p:sp>
            <p:nvSpPr>
              <p:cNvPr id="68" name="Google Shape;267;p16">
                <a:extLst>
                  <a:ext uri="{FF2B5EF4-FFF2-40B4-BE49-F238E27FC236}">
                    <a16:creationId xmlns:a16="http://schemas.microsoft.com/office/drawing/2014/main" id="{20D67CC4-6EB7-2F7C-6F42-F1894D21507E}"/>
                  </a:ext>
                </a:extLst>
              </p:cNvPr>
              <p:cNvSpPr/>
              <p:nvPr/>
            </p:nvSpPr>
            <p:spPr>
              <a:xfrm>
                <a:off x="1364" y="3056"/>
                <a:ext cx="1035" cy="897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268;p16">
                <a:extLst>
                  <a:ext uri="{FF2B5EF4-FFF2-40B4-BE49-F238E27FC236}">
                    <a16:creationId xmlns:a16="http://schemas.microsoft.com/office/drawing/2014/main" id="{C2911273-53CB-DF15-E267-5AFE7B3055D2}"/>
                  </a:ext>
                </a:extLst>
              </p:cNvPr>
              <p:cNvSpPr txBox="1"/>
              <p:nvPr/>
            </p:nvSpPr>
            <p:spPr>
              <a:xfrm>
                <a:off x="1398" y="3267"/>
                <a:ext cx="995" cy="5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Wait for call from net</a:t>
                </a:r>
                <a:endParaRPr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70" name="Google Shape;271;p16">
            <a:extLst>
              <a:ext uri="{FF2B5EF4-FFF2-40B4-BE49-F238E27FC236}">
                <a16:creationId xmlns:a16="http://schemas.microsoft.com/office/drawing/2014/main" id="{40AC8F48-BDA7-BC4D-6FDB-DDE5BF8936D4}"/>
              </a:ext>
            </a:extLst>
          </p:cNvPr>
          <p:cNvSpPr txBox="1"/>
          <p:nvPr/>
        </p:nvSpPr>
        <p:spPr>
          <a:xfrm>
            <a:off x="9132180" y="1813867"/>
            <a:ext cx="198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4EA2A83-A330-E302-77ED-D64A18E71979}"/>
                  </a:ext>
                </a:extLst>
              </p14:cNvPr>
              <p14:cNvContentPartPr/>
              <p14:nvPr/>
            </p14:nvContentPartPr>
            <p14:xfrm>
              <a:off x="9391105" y="3653314"/>
              <a:ext cx="1438560" cy="3974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4EA2A83-A330-E302-77ED-D64A18E719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3110" y="3635314"/>
                <a:ext cx="1474191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B3A9E56-4DC4-6DA5-96FE-9A988D1F7349}"/>
                  </a:ext>
                </a:extLst>
              </p14:cNvPr>
              <p14:cNvContentPartPr/>
              <p14:nvPr/>
            </p14:nvContentPartPr>
            <p14:xfrm>
              <a:off x="9278065" y="4884874"/>
              <a:ext cx="1182240" cy="3124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B3A9E56-4DC4-6DA5-96FE-9A988D1F73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60065" y="4866874"/>
                <a:ext cx="1217880" cy="3481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Google Shape;272;p16">
            <a:extLst>
              <a:ext uri="{FF2B5EF4-FFF2-40B4-BE49-F238E27FC236}">
                <a16:creationId xmlns:a16="http://schemas.microsoft.com/office/drawing/2014/main" id="{4831FF43-768A-82B7-F650-07D3A1DE4393}"/>
              </a:ext>
            </a:extLst>
          </p:cNvPr>
          <p:cNvSpPr/>
          <p:nvPr/>
        </p:nvSpPr>
        <p:spPr>
          <a:xfrm>
            <a:off x="673020" y="1702341"/>
            <a:ext cx="5281498" cy="68551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Stop-and-wait: sender sends one packet, then waits for receiver response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B0F3C4-AE2C-55E9-8C36-23B2C8A2B39F}"/>
              </a:ext>
            </a:extLst>
          </p:cNvPr>
          <p:cNvSpPr txBox="1"/>
          <p:nvPr/>
        </p:nvSpPr>
        <p:spPr>
          <a:xfrm>
            <a:off x="5267762" y="2646746"/>
            <a:ext cx="3347838" cy="3416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happens if ACK/NAK Corrupted?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Duplicate delivery, or no retransmission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Solution?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Retransmit is CORRUPT packet received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How to deal we duplicate Packets?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highlight>
                  <a:srgbClr val="00FF00"/>
                </a:highlight>
                <a:sym typeface="Wingdings" panose="05000000000000000000" pitchFamily="2" charset="2"/>
              </a:rPr>
              <a:t>???</a:t>
            </a:r>
            <a:endParaRPr 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6976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84007-A96F-7787-D76E-6A5551BE2C23}"/>
              </a:ext>
            </a:extLst>
          </p:cNvPr>
          <p:cNvSpPr txBox="1"/>
          <p:nvPr/>
        </p:nvSpPr>
        <p:spPr>
          <a:xfrm>
            <a:off x="228600" y="152400"/>
            <a:ext cx="2196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Announcements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9DAC59-A65A-B878-5D44-498EF94B3162}"/>
              </a:ext>
            </a:extLst>
          </p:cNvPr>
          <p:cNvSpPr txBox="1"/>
          <p:nvPr/>
        </p:nvSpPr>
        <p:spPr>
          <a:xfrm>
            <a:off x="4038600" y="3352800"/>
            <a:ext cx="2760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ighlight>
                  <a:srgbClr val="00FF00"/>
                </a:highlight>
              </a:rPr>
              <a:t>UDP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A016D8-ECA0-7656-A6AA-9FAC7CC79B11}"/>
              </a:ext>
            </a:extLst>
          </p:cNvPr>
          <p:cNvSpPr txBox="1"/>
          <p:nvPr/>
        </p:nvSpPr>
        <p:spPr>
          <a:xfrm>
            <a:off x="4800600" y="2133600"/>
            <a:ext cx="960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ighlight>
                  <a:srgbClr val="00FF00"/>
                </a:highlight>
              </a:rPr>
              <a:t>PA1</a:t>
            </a:r>
          </a:p>
        </p:txBody>
      </p:sp>
    </p:spTree>
    <p:extLst>
      <p:ext uri="{BB962C8B-B14F-4D97-AF65-F5344CB8AC3E}">
        <p14:creationId xmlns:p14="http://schemas.microsoft.com/office/powerpoint/2010/main" val="40861197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457987-3FD7-261F-0757-FE00D6997CF4}"/>
              </a:ext>
            </a:extLst>
          </p:cNvPr>
          <p:cNvSpPr txBox="1"/>
          <p:nvPr/>
        </p:nvSpPr>
        <p:spPr>
          <a:xfrm>
            <a:off x="990600" y="78489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2.0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40FDCE-B384-2689-C8C9-02FDAC0BC2B6}"/>
              </a:ext>
            </a:extLst>
          </p:cNvPr>
          <p:cNvSpPr txBox="1"/>
          <p:nvPr/>
        </p:nvSpPr>
        <p:spPr>
          <a:xfrm>
            <a:off x="533400" y="1267782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for bit errors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47B3D3-5025-2CD4-CD5D-BECB8D83BA43}"/>
              </a:ext>
            </a:extLst>
          </p:cNvPr>
          <p:cNvSpPr txBox="1"/>
          <p:nvPr/>
        </p:nvSpPr>
        <p:spPr>
          <a:xfrm>
            <a:off x="3317437" y="923390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can we detect errors?</a:t>
            </a:r>
          </a:p>
          <a:p>
            <a:r>
              <a:rPr lang="en-US" dirty="0"/>
              <a:t>-Checksum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A6E8D-2762-6066-ACF1-D08CBB763AFC}"/>
              </a:ext>
            </a:extLst>
          </p:cNvPr>
          <p:cNvSpPr txBox="1"/>
          <p:nvPr/>
        </p:nvSpPr>
        <p:spPr>
          <a:xfrm>
            <a:off x="6477000" y="944616"/>
            <a:ext cx="551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 good way to handle and prevent errors?</a:t>
            </a:r>
          </a:p>
          <a:p>
            <a:r>
              <a:rPr lang="en-US" dirty="0"/>
              <a:t>- Acknowledged packet, Ask for retransmit if needed</a:t>
            </a:r>
          </a:p>
        </p:txBody>
      </p:sp>
      <p:grpSp>
        <p:nvGrpSpPr>
          <p:cNvPr id="16" name="Google Shape;238;p16">
            <a:extLst>
              <a:ext uri="{FF2B5EF4-FFF2-40B4-BE49-F238E27FC236}">
                <a16:creationId xmlns:a16="http://schemas.microsoft.com/office/drawing/2014/main" id="{001AF1C1-F0E6-D165-2CB5-2F1151A9866E}"/>
              </a:ext>
            </a:extLst>
          </p:cNvPr>
          <p:cNvGrpSpPr/>
          <p:nvPr/>
        </p:nvGrpSpPr>
        <p:grpSpPr>
          <a:xfrm>
            <a:off x="76200" y="3285148"/>
            <a:ext cx="5273676" cy="2382672"/>
            <a:chOff x="349250" y="798678"/>
            <a:chExt cx="5273676" cy="2382672"/>
          </a:xfrm>
        </p:grpSpPr>
        <p:sp>
          <p:nvSpPr>
            <p:cNvPr id="18" name="Google Shape;239;p16">
              <a:extLst>
                <a:ext uri="{FF2B5EF4-FFF2-40B4-BE49-F238E27FC236}">
                  <a16:creationId xmlns:a16="http://schemas.microsoft.com/office/drawing/2014/main" id="{29D01017-79CD-7F8B-08D4-28E8860277E2}"/>
                </a:ext>
              </a:extLst>
            </p:cNvPr>
            <p:cNvSpPr txBox="1"/>
            <p:nvPr/>
          </p:nvSpPr>
          <p:spPr>
            <a:xfrm>
              <a:off x="1004888" y="1027509"/>
              <a:ext cx="3643312" cy="3000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sndpkt</a:t>
              </a:r>
              <a:r>
                <a:rPr lang="en-US" sz="14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= </a:t>
              </a:r>
              <a:r>
                <a:rPr lang="en-US" sz="14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make_pkt</a:t>
              </a:r>
              <a:r>
                <a:rPr lang="en-US" sz="14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(data, checksum)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udt_send</a:t>
              </a:r>
              <a:r>
                <a:rPr lang="en-US" sz="14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4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sndpkt</a:t>
              </a:r>
              <a:r>
                <a:rPr lang="en-US" sz="14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dirty="0"/>
            </a:p>
          </p:txBody>
        </p:sp>
        <p:sp>
          <p:nvSpPr>
            <p:cNvPr id="27" name="Google Shape;240;p16">
              <a:extLst>
                <a:ext uri="{FF2B5EF4-FFF2-40B4-BE49-F238E27FC236}">
                  <a16:creationId xmlns:a16="http://schemas.microsoft.com/office/drawing/2014/main" id="{AAC5227E-F97F-B078-2A9D-7C4F5A0C50EF}"/>
                </a:ext>
              </a:extLst>
            </p:cNvPr>
            <p:cNvSpPr txBox="1"/>
            <p:nvPr/>
          </p:nvSpPr>
          <p:spPr>
            <a:xfrm>
              <a:off x="1031875" y="798678"/>
              <a:ext cx="2255838" cy="3214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rdt_send</a:t>
              </a:r>
              <a:r>
                <a:rPr lang="en-US" sz="14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(data)</a:t>
              </a:r>
              <a:endParaRPr dirty="0"/>
            </a:p>
          </p:txBody>
        </p:sp>
        <p:sp>
          <p:nvSpPr>
            <p:cNvPr id="29" name="Google Shape;241;p16">
              <a:extLst>
                <a:ext uri="{FF2B5EF4-FFF2-40B4-BE49-F238E27FC236}">
                  <a16:creationId xmlns:a16="http://schemas.microsoft.com/office/drawing/2014/main" id="{A548A34A-7D08-6EBA-EB97-E4F0DB11292E}"/>
                </a:ext>
              </a:extLst>
            </p:cNvPr>
            <p:cNvSpPr/>
            <p:nvPr/>
          </p:nvSpPr>
          <p:spPr>
            <a:xfrm>
              <a:off x="702470" y="1657350"/>
              <a:ext cx="985837" cy="721519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2;p16">
              <a:extLst>
                <a:ext uri="{FF2B5EF4-FFF2-40B4-BE49-F238E27FC236}">
                  <a16:creationId xmlns:a16="http://schemas.microsoft.com/office/drawing/2014/main" id="{D9AB644D-5D07-6671-799D-9106C14B19AA}"/>
                </a:ext>
              </a:extLst>
            </p:cNvPr>
            <p:cNvSpPr txBox="1"/>
            <p:nvPr/>
          </p:nvSpPr>
          <p:spPr>
            <a:xfrm>
              <a:off x="595313" y="1789509"/>
              <a:ext cx="12001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Wait for call from appl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2" name="Google Shape;243;p16">
              <a:extLst>
                <a:ext uri="{FF2B5EF4-FFF2-40B4-BE49-F238E27FC236}">
                  <a16:creationId xmlns:a16="http://schemas.microsoft.com/office/drawing/2014/main" id="{08B63D05-F4A8-7A64-A26D-E4F1F9942C3E}"/>
                </a:ext>
              </a:extLst>
            </p:cNvPr>
            <p:cNvCxnSpPr/>
            <p:nvPr/>
          </p:nvCxnSpPr>
          <p:spPr>
            <a:xfrm>
              <a:off x="1109663" y="1081870"/>
              <a:ext cx="990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" name="Google Shape;244;p16">
              <a:extLst>
                <a:ext uri="{FF2B5EF4-FFF2-40B4-BE49-F238E27FC236}">
                  <a16:creationId xmlns:a16="http://schemas.microsoft.com/office/drawing/2014/main" id="{45D02619-5729-B296-CF5C-BECB2C625A7F}"/>
                </a:ext>
              </a:extLst>
            </p:cNvPr>
            <p:cNvSpPr/>
            <p:nvPr/>
          </p:nvSpPr>
          <p:spPr>
            <a:xfrm rot="10800000" flipH="1">
              <a:off x="1057276" y="1484710"/>
              <a:ext cx="1800225" cy="185738"/>
            </a:xfrm>
            <a:custGeom>
              <a:avLst/>
              <a:gdLst/>
              <a:ahLst/>
              <a:cxnLst/>
              <a:rect l="l" t="t" r="r" b="b"/>
              <a:pathLst>
                <a:path w="2835" h="525" extrusionOk="0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5;p16">
              <a:extLst>
                <a:ext uri="{FF2B5EF4-FFF2-40B4-BE49-F238E27FC236}">
                  <a16:creationId xmlns:a16="http://schemas.microsoft.com/office/drawing/2014/main" id="{FE4666CA-F7FD-A5F5-2FA1-F468C17930ED}"/>
                </a:ext>
              </a:extLst>
            </p:cNvPr>
            <p:cNvSpPr/>
            <p:nvPr/>
          </p:nvSpPr>
          <p:spPr>
            <a:xfrm>
              <a:off x="1104901" y="2355056"/>
              <a:ext cx="1800225" cy="185738"/>
            </a:xfrm>
            <a:custGeom>
              <a:avLst/>
              <a:gdLst/>
              <a:ahLst/>
              <a:cxnLst/>
              <a:rect l="l" t="t" r="r" b="b"/>
              <a:pathLst>
                <a:path w="2835" h="525" extrusionOk="0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6;p16">
              <a:extLst>
                <a:ext uri="{FF2B5EF4-FFF2-40B4-BE49-F238E27FC236}">
                  <a16:creationId xmlns:a16="http://schemas.microsoft.com/office/drawing/2014/main" id="{F925E330-8BE7-44DE-42F8-96AF17AF8F51}"/>
                </a:ext>
              </a:extLst>
            </p:cNvPr>
            <p:cNvSpPr txBox="1"/>
            <p:nvPr/>
          </p:nvSpPr>
          <p:spPr>
            <a:xfrm>
              <a:off x="1071563" y="2598903"/>
              <a:ext cx="3548062" cy="2143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rdt_rcv</a:t>
              </a:r>
              <a:r>
                <a:rPr lang="en-US" sz="14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4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rcvpkt</a:t>
              </a:r>
              <a:r>
                <a:rPr lang="en-US" sz="14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&amp;&amp; </a:t>
              </a:r>
              <a:r>
                <a:rPr lang="en-US" sz="14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isACK</a:t>
              </a:r>
              <a:r>
                <a:rPr lang="en-US" sz="14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4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rcvpkt</a:t>
              </a:r>
              <a:r>
                <a:rPr lang="en-US" sz="14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dirty="0"/>
            </a:p>
          </p:txBody>
        </p:sp>
        <p:cxnSp>
          <p:nvCxnSpPr>
            <p:cNvPr id="46" name="Google Shape;247;p16">
              <a:extLst>
                <a:ext uri="{FF2B5EF4-FFF2-40B4-BE49-F238E27FC236}">
                  <a16:creationId xmlns:a16="http://schemas.microsoft.com/office/drawing/2014/main" id="{F0B69FAA-A176-6F3A-AD6B-9F378A46597B}"/>
                </a:ext>
              </a:extLst>
            </p:cNvPr>
            <p:cNvCxnSpPr/>
            <p:nvPr/>
          </p:nvCxnSpPr>
          <p:spPr>
            <a:xfrm>
              <a:off x="1173163" y="2897022"/>
              <a:ext cx="990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" name="Google Shape;248;p16">
              <a:extLst>
                <a:ext uri="{FF2B5EF4-FFF2-40B4-BE49-F238E27FC236}">
                  <a16:creationId xmlns:a16="http://schemas.microsoft.com/office/drawing/2014/main" id="{499C3B4A-18A2-A7E1-DDE0-D5F89AF355D8}"/>
                </a:ext>
              </a:extLst>
            </p:cNvPr>
            <p:cNvSpPr/>
            <p:nvPr/>
          </p:nvSpPr>
          <p:spPr>
            <a:xfrm>
              <a:off x="3252789" y="1714501"/>
              <a:ext cx="466725" cy="670322"/>
            </a:xfrm>
            <a:custGeom>
              <a:avLst/>
              <a:gdLst/>
              <a:ahLst/>
              <a:cxnLst/>
              <a:rect l="l" t="t" r="r" b="b"/>
              <a:pathLst>
                <a:path w="735" h="1080" extrusionOk="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9;p16">
              <a:extLst>
                <a:ext uri="{FF2B5EF4-FFF2-40B4-BE49-F238E27FC236}">
                  <a16:creationId xmlns:a16="http://schemas.microsoft.com/office/drawing/2014/main" id="{9C47B0A4-4C2B-5AAA-F377-73628970C21F}"/>
                </a:ext>
              </a:extLst>
            </p:cNvPr>
            <p:cNvSpPr txBox="1"/>
            <p:nvPr/>
          </p:nvSpPr>
          <p:spPr>
            <a:xfrm>
              <a:off x="3562351" y="2073517"/>
              <a:ext cx="1763713" cy="3000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udt_send(sndpkt)</a:t>
              </a:r>
              <a:endParaRPr/>
            </a:p>
          </p:txBody>
        </p:sp>
        <p:sp>
          <p:nvSpPr>
            <p:cNvPr id="49" name="Google Shape;250;p16">
              <a:extLst>
                <a:ext uri="{FF2B5EF4-FFF2-40B4-BE49-F238E27FC236}">
                  <a16:creationId xmlns:a16="http://schemas.microsoft.com/office/drawing/2014/main" id="{9C3B08CA-30CA-0937-2098-DBC5E62FDCDD}"/>
                </a:ext>
              </a:extLst>
            </p:cNvPr>
            <p:cNvSpPr txBox="1"/>
            <p:nvPr/>
          </p:nvSpPr>
          <p:spPr>
            <a:xfrm>
              <a:off x="3536951" y="1567502"/>
              <a:ext cx="2085975" cy="473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rdt_rcv</a:t>
              </a:r>
              <a:r>
                <a:rPr lang="en-US" sz="14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4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rcvpkt</a:t>
              </a:r>
              <a:r>
                <a:rPr lang="en-US" sz="14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&amp;&amp;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isNAK</a:t>
              </a:r>
              <a:r>
                <a:rPr lang="en-US" sz="14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4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rcvpkt</a:t>
              </a:r>
              <a:r>
                <a:rPr lang="en-US" sz="14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dirty="0"/>
            </a:p>
          </p:txBody>
        </p:sp>
        <p:cxnSp>
          <p:nvCxnSpPr>
            <p:cNvPr id="50" name="Google Shape;251;p16">
              <a:extLst>
                <a:ext uri="{FF2B5EF4-FFF2-40B4-BE49-F238E27FC236}">
                  <a16:creationId xmlns:a16="http://schemas.microsoft.com/office/drawing/2014/main" id="{E1D89830-11EB-A9DA-3839-DA8CA0A1668F}"/>
                </a:ext>
              </a:extLst>
            </p:cNvPr>
            <p:cNvCxnSpPr/>
            <p:nvPr/>
          </p:nvCxnSpPr>
          <p:spPr>
            <a:xfrm>
              <a:off x="3656013" y="2073517"/>
              <a:ext cx="990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1" name="Google Shape;252;p16">
              <a:extLst>
                <a:ext uri="{FF2B5EF4-FFF2-40B4-BE49-F238E27FC236}">
                  <a16:creationId xmlns:a16="http://schemas.microsoft.com/office/drawing/2014/main" id="{FAFDE231-71B7-8867-DB7D-125D8C9795DB}"/>
                </a:ext>
              </a:extLst>
            </p:cNvPr>
            <p:cNvGrpSpPr/>
            <p:nvPr/>
          </p:nvGrpSpPr>
          <p:grpSpPr>
            <a:xfrm>
              <a:off x="2292350" y="1666875"/>
              <a:ext cx="1074738" cy="721519"/>
              <a:chOff x="1540" y="2116"/>
              <a:chExt cx="677" cy="606"/>
            </a:xfrm>
          </p:grpSpPr>
          <p:sp>
            <p:nvSpPr>
              <p:cNvPr id="54" name="Google Shape;253;p16">
                <a:extLst>
                  <a:ext uri="{FF2B5EF4-FFF2-40B4-BE49-F238E27FC236}">
                    <a16:creationId xmlns:a16="http://schemas.microsoft.com/office/drawing/2014/main" id="{A415F08D-2466-1FD9-22FC-1F5526855BC1}"/>
                  </a:ext>
                </a:extLst>
              </p:cNvPr>
              <p:cNvSpPr/>
              <p:nvPr/>
            </p:nvSpPr>
            <p:spPr>
              <a:xfrm>
                <a:off x="1568" y="2116"/>
                <a:ext cx="621" cy="606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254;p16">
                <a:extLst>
                  <a:ext uri="{FF2B5EF4-FFF2-40B4-BE49-F238E27FC236}">
                    <a16:creationId xmlns:a16="http://schemas.microsoft.com/office/drawing/2014/main" id="{7916735E-9E9E-5478-BFA3-0CA8D035D14D}"/>
                  </a:ext>
                </a:extLst>
              </p:cNvPr>
              <p:cNvSpPr txBox="1"/>
              <p:nvPr/>
            </p:nvSpPr>
            <p:spPr>
              <a:xfrm>
                <a:off x="1540" y="2126"/>
                <a:ext cx="677" cy="3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Wait for ACK or NAK</a:t>
                </a:r>
                <a:endParaRPr sz="14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52" name="Google Shape;255;p16">
              <a:extLst>
                <a:ext uri="{FF2B5EF4-FFF2-40B4-BE49-F238E27FC236}">
                  <a16:creationId xmlns:a16="http://schemas.microsoft.com/office/drawing/2014/main" id="{52F1C96C-4B1E-E127-8A8E-CAAEFC6F7C63}"/>
                </a:ext>
              </a:extLst>
            </p:cNvPr>
            <p:cNvCxnSpPr/>
            <p:nvPr/>
          </p:nvCxnSpPr>
          <p:spPr>
            <a:xfrm>
              <a:off x="349250" y="1625204"/>
              <a:ext cx="433388" cy="183356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3" name="Google Shape;256;p16">
              <a:extLst>
                <a:ext uri="{FF2B5EF4-FFF2-40B4-BE49-F238E27FC236}">
                  <a16:creationId xmlns:a16="http://schemas.microsoft.com/office/drawing/2014/main" id="{8040223D-A0A9-63CE-ACA2-AFC0EC8DE490}"/>
                </a:ext>
              </a:extLst>
            </p:cNvPr>
            <p:cNvSpPr txBox="1"/>
            <p:nvPr/>
          </p:nvSpPr>
          <p:spPr>
            <a:xfrm>
              <a:off x="1462088" y="2873573"/>
              <a:ext cx="3080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Λ</a:t>
              </a:r>
              <a:endParaRPr/>
            </a:p>
          </p:txBody>
        </p:sp>
      </p:grpSp>
      <p:sp>
        <p:nvSpPr>
          <p:cNvPr id="56" name="Google Shape;270;p16">
            <a:extLst>
              <a:ext uri="{FF2B5EF4-FFF2-40B4-BE49-F238E27FC236}">
                <a16:creationId xmlns:a16="http://schemas.microsoft.com/office/drawing/2014/main" id="{8A175746-F925-1F7F-17DF-1B9DE11E1D47}"/>
              </a:ext>
            </a:extLst>
          </p:cNvPr>
          <p:cNvSpPr txBox="1"/>
          <p:nvPr/>
        </p:nvSpPr>
        <p:spPr>
          <a:xfrm>
            <a:off x="-89477" y="2665004"/>
            <a:ext cx="10118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p:grpSp>
        <p:nvGrpSpPr>
          <p:cNvPr id="57" name="Google Shape;257;p16">
            <a:extLst>
              <a:ext uri="{FF2B5EF4-FFF2-40B4-BE49-F238E27FC236}">
                <a16:creationId xmlns:a16="http://schemas.microsoft.com/office/drawing/2014/main" id="{3C17FC88-AD7B-927C-89A5-22993E74DFF4}"/>
              </a:ext>
            </a:extLst>
          </p:cNvPr>
          <p:cNvGrpSpPr/>
          <p:nvPr/>
        </p:nvGrpSpPr>
        <p:grpSpPr>
          <a:xfrm>
            <a:off x="8729639" y="2528276"/>
            <a:ext cx="3805475" cy="3558322"/>
            <a:chOff x="6289675" y="935379"/>
            <a:chExt cx="3805475" cy="3558322"/>
          </a:xfrm>
        </p:grpSpPr>
        <p:sp>
          <p:nvSpPr>
            <p:cNvPr id="58" name="Google Shape;258;p16">
              <a:extLst>
                <a:ext uri="{FF2B5EF4-FFF2-40B4-BE49-F238E27FC236}">
                  <a16:creationId xmlns:a16="http://schemas.microsoft.com/office/drawing/2014/main" id="{6FD55CA0-C924-8814-FCA5-67D353DD92D0}"/>
                </a:ext>
              </a:extLst>
            </p:cNvPr>
            <p:cNvSpPr txBox="1"/>
            <p:nvPr/>
          </p:nvSpPr>
          <p:spPr>
            <a:xfrm>
              <a:off x="6515157" y="3575498"/>
              <a:ext cx="3400447" cy="5262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rdt_rcv</a:t>
              </a:r>
              <a:r>
                <a:rPr lang="en-US" sz="16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6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rcvpkt</a:t>
              </a:r>
              <a:r>
                <a:rPr lang="en-US" sz="16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&amp;&amp;   !corrupt(</a:t>
              </a:r>
              <a:r>
                <a:rPr lang="en-US" sz="16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rcvpkt</a:t>
              </a:r>
              <a:r>
                <a:rPr lang="en-US" sz="16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2000" dirty="0"/>
            </a:p>
          </p:txBody>
        </p:sp>
        <p:sp>
          <p:nvSpPr>
            <p:cNvPr id="59" name="Google Shape;259;p16">
              <a:extLst>
                <a:ext uri="{FF2B5EF4-FFF2-40B4-BE49-F238E27FC236}">
                  <a16:creationId xmlns:a16="http://schemas.microsoft.com/office/drawing/2014/main" id="{FA983CB1-46E5-7537-1495-257FBB064B58}"/>
                </a:ext>
              </a:extLst>
            </p:cNvPr>
            <p:cNvSpPr txBox="1"/>
            <p:nvPr/>
          </p:nvSpPr>
          <p:spPr>
            <a:xfrm>
              <a:off x="6515157" y="4029357"/>
              <a:ext cx="3579993" cy="464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data = extract(packet)</a:t>
              </a:r>
              <a:endParaRPr sz="20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deliver_data</a:t>
              </a:r>
              <a:r>
                <a:rPr lang="en-US" sz="16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(data)</a:t>
              </a:r>
              <a:endParaRPr sz="20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udt_send</a:t>
              </a:r>
              <a:r>
                <a:rPr lang="en-US" sz="16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(ACK)</a:t>
              </a:r>
              <a:endParaRPr sz="2000" dirty="0"/>
            </a:p>
          </p:txBody>
        </p:sp>
        <p:cxnSp>
          <p:nvCxnSpPr>
            <p:cNvPr id="60" name="Google Shape;260;p16">
              <a:extLst>
                <a:ext uri="{FF2B5EF4-FFF2-40B4-BE49-F238E27FC236}">
                  <a16:creationId xmlns:a16="http://schemas.microsoft.com/office/drawing/2014/main" id="{3FA93E36-457B-8787-ED0F-7FDFA69E8EF1}"/>
                </a:ext>
              </a:extLst>
            </p:cNvPr>
            <p:cNvCxnSpPr/>
            <p:nvPr/>
          </p:nvCxnSpPr>
          <p:spPr>
            <a:xfrm>
              <a:off x="6620171" y="4101754"/>
              <a:ext cx="148907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" name="Google Shape;261;p16">
              <a:extLst>
                <a:ext uri="{FF2B5EF4-FFF2-40B4-BE49-F238E27FC236}">
                  <a16:creationId xmlns:a16="http://schemas.microsoft.com/office/drawing/2014/main" id="{7E37F4C2-2CF6-F583-3BEB-CFAF350809F9}"/>
                </a:ext>
              </a:extLst>
            </p:cNvPr>
            <p:cNvSpPr txBox="1"/>
            <p:nvPr/>
          </p:nvSpPr>
          <p:spPr>
            <a:xfrm>
              <a:off x="6574477" y="1595810"/>
              <a:ext cx="2580344" cy="1928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udt_send</a:t>
              </a:r>
              <a:r>
                <a:rPr lang="en-US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(NAK)</a:t>
              </a:r>
              <a:endParaRPr sz="2400" dirty="0"/>
            </a:p>
          </p:txBody>
        </p:sp>
        <p:sp>
          <p:nvSpPr>
            <p:cNvPr id="62" name="Google Shape;262;p16">
              <a:extLst>
                <a:ext uri="{FF2B5EF4-FFF2-40B4-BE49-F238E27FC236}">
                  <a16:creationId xmlns:a16="http://schemas.microsoft.com/office/drawing/2014/main" id="{FDF27A63-840D-E70E-9B50-C7DE95AFD9A5}"/>
                </a:ext>
              </a:extLst>
            </p:cNvPr>
            <p:cNvSpPr txBox="1"/>
            <p:nvPr/>
          </p:nvSpPr>
          <p:spPr>
            <a:xfrm>
              <a:off x="6515157" y="935379"/>
              <a:ext cx="3104907" cy="3994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rdt_rcv</a:t>
              </a:r>
              <a:r>
                <a:rPr lang="en-US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rcvpkt</a:t>
              </a:r>
              <a:r>
                <a:rPr lang="en-US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&amp;&amp; corrupt(</a:t>
              </a:r>
              <a:r>
                <a:rPr lang="en-US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rcvpkt</a:t>
              </a:r>
              <a:r>
                <a:rPr lang="en-US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2400" dirty="0"/>
            </a:p>
          </p:txBody>
        </p:sp>
        <p:cxnSp>
          <p:nvCxnSpPr>
            <p:cNvPr id="63" name="Google Shape;263;p16">
              <a:extLst>
                <a:ext uri="{FF2B5EF4-FFF2-40B4-BE49-F238E27FC236}">
                  <a16:creationId xmlns:a16="http://schemas.microsoft.com/office/drawing/2014/main" id="{3AAA215C-D7B4-C91A-D2CC-B9DCFDB94476}"/>
                </a:ext>
              </a:extLst>
            </p:cNvPr>
            <p:cNvCxnSpPr>
              <a:cxnSpLocks/>
            </p:cNvCxnSpPr>
            <p:nvPr/>
          </p:nvCxnSpPr>
          <p:spPr>
            <a:xfrm>
              <a:off x="6665866" y="1649465"/>
              <a:ext cx="1397686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264;p16">
              <a:extLst>
                <a:ext uri="{FF2B5EF4-FFF2-40B4-BE49-F238E27FC236}">
                  <a16:creationId xmlns:a16="http://schemas.microsoft.com/office/drawing/2014/main" id="{E1C1A700-25F4-1706-2D55-D17977AF6D72}"/>
                </a:ext>
              </a:extLst>
            </p:cNvPr>
            <p:cNvCxnSpPr/>
            <p:nvPr/>
          </p:nvCxnSpPr>
          <p:spPr>
            <a:xfrm>
              <a:off x="6289675" y="2580893"/>
              <a:ext cx="433388" cy="183356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grpSp>
          <p:nvGrpSpPr>
            <p:cNvPr id="66" name="Google Shape;266;p16">
              <a:extLst>
                <a:ext uri="{FF2B5EF4-FFF2-40B4-BE49-F238E27FC236}">
                  <a16:creationId xmlns:a16="http://schemas.microsoft.com/office/drawing/2014/main" id="{E4E9C0B8-3868-E8B9-2BC1-1B8504A0BFCF}"/>
                </a:ext>
              </a:extLst>
            </p:cNvPr>
            <p:cNvGrpSpPr/>
            <p:nvPr/>
          </p:nvGrpSpPr>
          <p:grpSpPr>
            <a:xfrm>
              <a:off x="6723063" y="2330053"/>
              <a:ext cx="1643063" cy="1067991"/>
              <a:chOff x="1364" y="3056"/>
              <a:chExt cx="1035" cy="897"/>
            </a:xfrm>
          </p:grpSpPr>
          <p:sp>
            <p:nvSpPr>
              <p:cNvPr id="68" name="Google Shape;267;p16">
                <a:extLst>
                  <a:ext uri="{FF2B5EF4-FFF2-40B4-BE49-F238E27FC236}">
                    <a16:creationId xmlns:a16="http://schemas.microsoft.com/office/drawing/2014/main" id="{20D67CC4-6EB7-2F7C-6F42-F1894D21507E}"/>
                  </a:ext>
                </a:extLst>
              </p:cNvPr>
              <p:cNvSpPr/>
              <p:nvPr/>
            </p:nvSpPr>
            <p:spPr>
              <a:xfrm>
                <a:off x="1364" y="3056"/>
                <a:ext cx="1035" cy="897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268;p16">
                <a:extLst>
                  <a:ext uri="{FF2B5EF4-FFF2-40B4-BE49-F238E27FC236}">
                    <a16:creationId xmlns:a16="http://schemas.microsoft.com/office/drawing/2014/main" id="{C2911273-53CB-DF15-E267-5AFE7B3055D2}"/>
                  </a:ext>
                </a:extLst>
              </p:cNvPr>
              <p:cNvSpPr txBox="1"/>
              <p:nvPr/>
            </p:nvSpPr>
            <p:spPr>
              <a:xfrm>
                <a:off x="1398" y="3267"/>
                <a:ext cx="995" cy="5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Wait for call from net</a:t>
                </a:r>
                <a:endParaRPr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70" name="Google Shape;271;p16">
            <a:extLst>
              <a:ext uri="{FF2B5EF4-FFF2-40B4-BE49-F238E27FC236}">
                <a16:creationId xmlns:a16="http://schemas.microsoft.com/office/drawing/2014/main" id="{40AC8F48-BDA7-BC4D-6FDB-DDE5BF8936D4}"/>
              </a:ext>
            </a:extLst>
          </p:cNvPr>
          <p:cNvSpPr txBox="1"/>
          <p:nvPr/>
        </p:nvSpPr>
        <p:spPr>
          <a:xfrm>
            <a:off x="9132180" y="1813867"/>
            <a:ext cx="198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4EA2A83-A330-E302-77ED-D64A18E71979}"/>
                  </a:ext>
                </a:extLst>
              </p14:cNvPr>
              <p14:cNvContentPartPr/>
              <p14:nvPr/>
            </p14:nvContentPartPr>
            <p14:xfrm>
              <a:off x="9391105" y="3653314"/>
              <a:ext cx="1438560" cy="3974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4EA2A83-A330-E302-77ED-D64A18E719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3110" y="3635314"/>
                <a:ext cx="1474191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B3A9E56-4DC4-6DA5-96FE-9A988D1F7349}"/>
                  </a:ext>
                </a:extLst>
              </p14:cNvPr>
              <p14:cNvContentPartPr/>
              <p14:nvPr/>
            </p14:nvContentPartPr>
            <p14:xfrm>
              <a:off x="9278065" y="4884874"/>
              <a:ext cx="1182240" cy="3124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B3A9E56-4DC4-6DA5-96FE-9A988D1F73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60065" y="4866874"/>
                <a:ext cx="1217880" cy="3481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Google Shape;272;p16">
            <a:extLst>
              <a:ext uri="{FF2B5EF4-FFF2-40B4-BE49-F238E27FC236}">
                <a16:creationId xmlns:a16="http://schemas.microsoft.com/office/drawing/2014/main" id="{4831FF43-768A-82B7-F650-07D3A1DE4393}"/>
              </a:ext>
            </a:extLst>
          </p:cNvPr>
          <p:cNvSpPr/>
          <p:nvPr/>
        </p:nvSpPr>
        <p:spPr>
          <a:xfrm>
            <a:off x="673020" y="1702341"/>
            <a:ext cx="5281498" cy="68551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Stop-and-wait: sender sends one packet, then waits for receiver response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B0F3C4-AE2C-55E9-8C36-23B2C8A2B39F}"/>
              </a:ext>
            </a:extLst>
          </p:cNvPr>
          <p:cNvSpPr txBox="1"/>
          <p:nvPr/>
        </p:nvSpPr>
        <p:spPr>
          <a:xfrm>
            <a:off x="5267762" y="2646746"/>
            <a:ext cx="3347838" cy="3416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happens if ACK/NAK Corrupted?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Duplicate delivery, or no retransmission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Solution?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Retransmit is CORRUPT packet received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How to deal we duplicate Packets?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highlight>
                  <a:srgbClr val="00FF00"/>
                </a:highlight>
                <a:sym typeface="Wingdings" panose="05000000000000000000" pitchFamily="2" charset="2"/>
              </a:rPr>
              <a:t>Sequence Number</a:t>
            </a:r>
            <a:endParaRPr 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7090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457987-3FD7-261F-0757-FE00D6997CF4}"/>
              </a:ext>
            </a:extLst>
          </p:cNvPr>
          <p:cNvSpPr txBox="1"/>
          <p:nvPr/>
        </p:nvSpPr>
        <p:spPr>
          <a:xfrm>
            <a:off x="990600" y="78489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2.1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40FDCE-B384-2689-C8C9-02FDAC0BC2B6}"/>
              </a:ext>
            </a:extLst>
          </p:cNvPr>
          <p:cNvSpPr txBox="1"/>
          <p:nvPr/>
        </p:nvSpPr>
        <p:spPr>
          <a:xfrm>
            <a:off x="533400" y="1267782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for bit errors and garbled ACKs</a:t>
            </a:r>
          </a:p>
        </p:txBody>
      </p:sp>
      <p:sp>
        <p:nvSpPr>
          <p:cNvPr id="7" name="Google Shape;272;p16">
            <a:extLst>
              <a:ext uri="{FF2B5EF4-FFF2-40B4-BE49-F238E27FC236}">
                <a16:creationId xmlns:a16="http://schemas.microsoft.com/office/drawing/2014/main" id="{4831FF43-768A-82B7-F650-07D3A1DE4393}"/>
              </a:ext>
            </a:extLst>
          </p:cNvPr>
          <p:cNvSpPr/>
          <p:nvPr/>
        </p:nvSpPr>
        <p:spPr>
          <a:xfrm>
            <a:off x="5511034" y="970421"/>
            <a:ext cx="5281498" cy="68551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Stop-and-wait: sender sends one packet, then waits for receiver response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23A55E50-A913-6545-BEFB-5AD0933AC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89" y="1715567"/>
            <a:ext cx="10276677" cy="4744423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4974EF65-499A-3951-2AEF-73A26AB52F60}"/>
              </a:ext>
            </a:extLst>
          </p:cNvPr>
          <p:cNvSpPr txBox="1"/>
          <p:nvPr/>
        </p:nvSpPr>
        <p:spPr>
          <a:xfrm>
            <a:off x="207777" y="1772172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(We only need 0 or 1 for the sequence #)</a:t>
            </a:r>
          </a:p>
        </p:txBody>
      </p:sp>
    </p:spTree>
    <p:extLst>
      <p:ext uri="{BB962C8B-B14F-4D97-AF65-F5344CB8AC3E}">
        <p14:creationId xmlns:p14="http://schemas.microsoft.com/office/powerpoint/2010/main" val="171967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457987-3FD7-261F-0757-FE00D6997CF4}"/>
              </a:ext>
            </a:extLst>
          </p:cNvPr>
          <p:cNvSpPr txBox="1"/>
          <p:nvPr/>
        </p:nvSpPr>
        <p:spPr>
          <a:xfrm>
            <a:off x="990600" y="78489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2.1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40FDCE-B384-2689-C8C9-02FDAC0BC2B6}"/>
              </a:ext>
            </a:extLst>
          </p:cNvPr>
          <p:cNvSpPr txBox="1"/>
          <p:nvPr/>
        </p:nvSpPr>
        <p:spPr>
          <a:xfrm>
            <a:off x="533400" y="1267782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for bit errors and garbled ACKs</a:t>
            </a:r>
          </a:p>
        </p:txBody>
      </p:sp>
      <p:sp>
        <p:nvSpPr>
          <p:cNvPr id="7" name="Google Shape;272;p16">
            <a:extLst>
              <a:ext uri="{FF2B5EF4-FFF2-40B4-BE49-F238E27FC236}">
                <a16:creationId xmlns:a16="http://schemas.microsoft.com/office/drawing/2014/main" id="{4831FF43-768A-82B7-F650-07D3A1DE4393}"/>
              </a:ext>
            </a:extLst>
          </p:cNvPr>
          <p:cNvSpPr/>
          <p:nvPr/>
        </p:nvSpPr>
        <p:spPr>
          <a:xfrm>
            <a:off x="5511034" y="970421"/>
            <a:ext cx="5281498" cy="68551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Stop-and-wait: sender sends one packet, then waits for receiver response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D4519D-622B-F274-4A8A-4BA8CB5D7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728827"/>
            <a:ext cx="9484504" cy="47041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37FAF-1BF4-260D-46AF-A2E85CE3A9C7}"/>
              </a:ext>
            </a:extLst>
          </p:cNvPr>
          <p:cNvSpPr/>
          <p:nvPr/>
        </p:nvSpPr>
        <p:spPr>
          <a:xfrm>
            <a:off x="685800" y="152400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D640E6-FB74-4AE1-376E-4A060A842808}"/>
              </a:ext>
            </a:extLst>
          </p:cNvPr>
          <p:cNvSpPr/>
          <p:nvPr/>
        </p:nvSpPr>
        <p:spPr>
          <a:xfrm>
            <a:off x="685800" y="974865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0D0D89-A69C-0AC7-ED98-B111203B7BBB}"/>
              </a:ext>
            </a:extLst>
          </p:cNvPr>
          <p:cNvSpPr/>
          <p:nvPr/>
        </p:nvSpPr>
        <p:spPr>
          <a:xfrm>
            <a:off x="704460" y="1769950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04459" y="2543403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1CEFE5-8CF0-3E4E-22AF-5E2DEC7A3DAE}"/>
              </a:ext>
            </a:extLst>
          </p:cNvPr>
          <p:cNvSpPr/>
          <p:nvPr/>
        </p:nvSpPr>
        <p:spPr>
          <a:xfrm>
            <a:off x="704459" y="3336920"/>
            <a:ext cx="4705741" cy="701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 Layer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F164C2-D728-A24B-2054-9225EB08C836}"/>
              </a:ext>
            </a:extLst>
          </p:cNvPr>
          <p:cNvSpPr/>
          <p:nvPr/>
        </p:nvSpPr>
        <p:spPr>
          <a:xfrm>
            <a:off x="685800" y="4130437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276570-D178-6789-AD77-4F73572BE6A0}"/>
              </a:ext>
            </a:extLst>
          </p:cNvPr>
          <p:cNvSpPr/>
          <p:nvPr/>
        </p:nvSpPr>
        <p:spPr>
          <a:xfrm>
            <a:off x="685799" y="495077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7315200" y="44381"/>
            <a:ext cx="29450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C987F-DD3A-9A01-1E05-FCB760C1F941}"/>
              </a:ext>
            </a:extLst>
          </p:cNvPr>
          <p:cNvSpPr txBox="1"/>
          <p:nvPr/>
        </p:nvSpPr>
        <p:spPr>
          <a:xfrm>
            <a:off x="6811955" y="2123025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Messages from Network Applications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A714F5-3372-96CB-6979-4415CF237B95}"/>
              </a:ext>
            </a:extLst>
          </p:cNvPr>
          <p:cNvSpPr/>
          <p:nvPr/>
        </p:nvSpPr>
        <p:spPr>
          <a:xfrm>
            <a:off x="6425518" y="1396133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4F123F-082C-82E1-943B-7C050F3C7986}"/>
              </a:ext>
            </a:extLst>
          </p:cNvPr>
          <p:cNvCxnSpPr/>
          <p:nvPr/>
        </p:nvCxnSpPr>
        <p:spPr>
          <a:xfrm>
            <a:off x="8787718" y="2590800"/>
            <a:ext cx="0" cy="746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0779F08-4A58-0FAF-4861-90FADA75BEF5}"/>
              </a:ext>
            </a:extLst>
          </p:cNvPr>
          <p:cNvSpPr/>
          <p:nvPr/>
        </p:nvSpPr>
        <p:spPr>
          <a:xfrm>
            <a:off x="6324600" y="346674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E81010-BBD9-C1B6-BD92-8E3C5D710AD9}"/>
              </a:ext>
            </a:extLst>
          </p:cNvPr>
          <p:cNvSpPr txBox="1"/>
          <p:nvPr/>
        </p:nvSpPr>
        <p:spPr>
          <a:xfrm>
            <a:off x="6666597" y="4177393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Bits being transmitted over some medium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D0E756-2392-0106-A6F7-31927E74F435}"/>
              </a:ext>
            </a:extLst>
          </p:cNvPr>
          <p:cNvSpPr txBox="1"/>
          <p:nvPr/>
        </p:nvSpPr>
        <p:spPr>
          <a:xfrm>
            <a:off x="6172200" y="5449753"/>
            <a:ext cx="579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*In the textbook, they condense it to a 5-layer model, but 7 layers is what is most used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0183FF-CDA4-A158-B4B6-44A9415E6B2A}"/>
              </a:ext>
            </a:extLst>
          </p:cNvPr>
          <p:cNvSpPr txBox="1"/>
          <p:nvPr/>
        </p:nvSpPr>
        <p:spPr>
          <a:xfrm>
            <a:off x="5380046" y="917655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0788D0-5F9F-DE8E-7E9E-CBB999967372}"/>
              </a:ext>
            </a:extLst>
          </p:cNvPr>
          <p:cNvSpPr txBox="1"/>
          <p:nvPr/>
        </p:nvSpPr>
        <p:spPr>
          <a:xfrm>
            <a:off x="5380046" y="1744379"/>
            <a:ext cx="304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13482B3-9CBC-EF32-A691-39EA30CC07F0}"/>
                  </a:ext>
                </a:extLst>
              </p14:cNvPr>
              <p14:cNvContentPartPr/>
              <p14:nvPr/>
            </p14:nvContentPartPr>
            <p14:xfrm>
              <a:off x="381000" y="2526134"/>
              <a:ext cx="5582520" cy="774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13482B3-9CBC-EF32-A691-39EA30CC07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000" y="2463134"/>
                <a:ext cx="5708160" cy="90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297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C9FA9F-BABD-EFA0-3597-801BB9B30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773822"/>
            <a:ext cx="6248400" cy="21699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73360F-2596-B363-45B6-8724DA6DE41C}"/>
              </a:ext>
            </a:extLst>
          </p:cNvPr>
          <p:cNvSpPr txBox="1"/>
          <p:nvPr/>
        </p:nvSpPr>
        <p:spPr>
          <a:xfrm>
            <a:off x="533400" y="174516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Multiplexing</a:t>
            </a:r>
            <a:r>
              <a:rPr lang="en-US" dirty="0"/>
              <a:t> is the process of gathering chunks from sockets, encapsulating chunks with header information, and passing the segment into the network layer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D21671-7AE0-21BF-520D-7482C6550C5A}"/>
              </a:ext>
            </a:extLst>
          </p:cNvPr>
          <p:cNvSpPr/>
          <p:nvPr/>
        </p:nvSpPr>
        <p:spPr>
          <a:xfrm>
            <a:off x="609600" y="3810000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75176E-0710-3C8D-95E5-FCA5E3BB2B38}"/>
              </a:ext>
            </a:extLst>
          </p:cNvPr>
          <p:cNvSpPr/>
          <p:nvPr/>
        </p:nvSpPr>
        <p:spPr>
          <a:xfrm>
            <a:off x="904537" y="4345511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8792D6-BC7A-F39D-837F-F0CD693E670C}"/>
              </a:ext>
            </a:extLst>
          </p:cNvPr>
          <p:cNvSpPr/>
          <p:nvPr/>
        </p:nvSpPr>
        <p:spPr>
          <a:xfrm>
            <a:off x="904537" y="481407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0368AB-47C0-252B-08C1-DB6319DEDF57}"/>
              </a:ext>
            </a:extLst>
          </p:cNvPr>
          <p:cNvSpPr/>
          <p:nvPr/>
        </p:nvSpPr>
        <p:spPr>
          <a:xfrm>
            <a:off x="915621" y="5283203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D3F4D1-0D65-965F-910B-9197FF45E14A}"/>
              </a:ext>
            </a:extLst>
          </p:cNvPr>
          <p:cNvSpPr/>
          <p:nvPr/>
        </p:nvSpPr>
        <p:spPr>
          <a:xfrm>
            <a:off x="2118994" y="472440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57AB7C-C038-8DFF-E8DA-1B6D6A64E90D}"/>
              </a:ext>
            </a:extLst>
          </p:cNvPr>
          <p:cNvSpPr/>
          <p:nvPr/>
        </p:nvSpPr>
        <p:spPr>
          <a:xfrm>
            <a:off x="3333451" y="472440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0223E-654C-2782-BCBF-9CBCB66EDA1A}"/>
              </a:ext>
            </a:extLst>
          </p:cNvPr>
          <p:cNvSpPr/>
          <p:nvPr/>
        </p:nvSpPr>
        <p:spPr>
          <a:xfrm>
            <a:off x="4471865" y="472440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4FC0197-F504-935D-D704-9EC23D6CE79C}"/>
                  </a:ext>
                </a:extLst>
              </p14:cNvPr>
              <p14:cNvContentPartPr/>
              <p14:nvPr/>
            </p14:nvContentPartPr>
            <p14:xfrm>
              <a:off x="622571" y="4197633"/>
              <a:ext cx="1432800" cy="1886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4FC0197-F504-935D-D704-9EC23D6CE7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566" y="4179633"/>
                <a:ext cx="1468449" cy="192204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B5311FF4-A26F-F678-2814-EB0BBE435AF4}"/>
              </a:ext>
            </a:extLst>
          </p:cNvPr>
          <p:cNvSpPr/>
          <p:nvPr/>
        </p:nvSpPr>
        <p:spPr>
          <a:xfrm rot="16200000">
            <a:off x="1695739" y="476249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F2D777-087F-3239-458B-CE2D454C8214}"/>
              </a:ext>
            </a:extLst>
          </p:cNvPr>
          <p:cNvSpPr/>
          <p:nvPr/>
        </p:nvSpPr>
        <p:spPr>
          <a:xfrm rot="16200000">
            <a:off x="2905668" y="476249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DF08CB-EF21-6F63-7058-5EFE5AED8BC9}"/>
              </a:ext>
            </a:extLst>
          </p:cNvPr>
          <p:cNvSpPr/>
          <p:nvPr/>
        </p:nvSpPr>
        <p:spPr>
          <a:xfrm rot="16200000">
            <a:off x="4052765" y="476249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159B10-19CD-40F7-7261-0CEBC2E9FD52}"/>
              </a:ext>
            </a:extLst>
          </p:cNvPr>
          <p:cNvSpPr txBox="1"/>
          <p:nvPr/>
        </p:nvSpPr>
        <p:spPr>
          <a:xfrm>
            <a:off x="2971800" y="4152275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Segment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1C3BB87-26CE-9310-BA0A-9991AEA49611}"/>
                  </a:ext>
                </a:extLst>
              </p14:cNvPr>
              <p14:cNvContentPartPr/>
              <p14:nvPr/>
            </p14:nvContentPartPr>
            <p14:xfrm>
              <a:off x="2958611" y="4447833"/>
              <a:ext cx="1012320" cy="157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1C3BB87-26CE-9310-BA0A-9991AEA496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40617" y="4429833"/>
                <a:ext cx="1047947" cy="19296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7109125-BD54-DAD7-BE48-B25638A9FD22}"/>
              </a:ext>
            </a:extLst>
          </p:cNvPr>
          <p:cNvSpPr txBox="1"/>
          <p:nvPr/>
        </p:nvSpPr>
        <p:spPr>
          <a:xfrm>
            <a:off x="6172200" y="1676400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Demultiplexing</a:t>
            </a:r>
            <a:r>
              <a:rPr lang="en-US" dirty="0"/>
              <a:t> is the receiving segments from the transport layer and delivering the segment to the correct socket.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09AA18-FD15-3126-3243-117B8E79E2B5}"/>
              </a:ext>
            </a:extLst>
          </p:cNvPr>
          <p:cNvCxnSpPr/>
          <p:nvPr/>
        </p:nvCxnSpPr>
        <p:spPr>
          <a:xfrm>
            <a:off x="4090865" y="2819400"/>
            <a:ext cx="2843335" cy="9144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1F3D09-90F5-47B9-86EE-4123B38C3D0C}"/>
              </a:ext>
            </a:extLst>
          </p:cNvPr>
          <p:cNvCxnSpPr>
            <a:cxnSpLocks/>
          </p:cNvCxnSpPr>
          <p:nvPr/>
        </p:nvCxnSpPr>
        <p:spPr>
          <a:xfrm>
            <a:off x="7841290" y="2607101"/>
            <a:ext cx="2445710" cy="105049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52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86E704-1271-0BB8-34E7-A1EDF8028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101757"/>
            <a:ext cx="5638800" cy="324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4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86E704-1271-0BB8-34E7-A1EDF8028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101757"/>
            <a:ext cx="5638800" cy="324545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D9DD99-0302-7F21-A798-17E58BEAC69C}"/>
              </a:ext>
            </a:extLst>
          </p:cNvPr>
          <p:cNvCxnSpPr>
            <a:cxnSpLocks/>
          </p:cNvCxnSpPr>
          <p:nvPr/>
        </p:nvCxnSpPr>
        <p:spPr>
          <a:xfrm flipH="1" flipV="1">
            <a:off x="2514600" y="2743200"/>
            <a:ext cx="1371600" cy="685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037F51-32F2-08F4-FA58-B586CDF80194}"/>
              </a:ext>
            </a:extLst>
          </p:cNvPr>
          <p:cNvCxnSpPr>
            <a:cxnSpLocks/>
          </p:cNvCxnSpPr>
          <p:nvPr/>
        </p:nvCxnSpPr>
        <p:spPr>
          <a:xfrm flipV="1">
            <a:off x="3886200" y="2743200"/>
            <a:ext cx="1143000" cy="685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5EE2184-8B23-3794-CE73-E91633869446}"/>
              </a:ext>
            </a:extLst>
          </p:cNvPr>
          <p:cNvSpPr txBox="1"/>
          <p:nvPr/>
        </p:nvSpPr>
        <p:spPr>
          <a:xfrm>
            <a:off x="1524000" y="1143756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UDP sockets are identified by a two-tuple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0290A8-F140-28B9-2FC7-770A9D166306}"/>
              </a:ext>
            </a:extLst>
          </p:cNvPr>
          <p:cNvSpPr txBox="1"/>
          <p:nvPr/>
        </p:nvSpPr>
        <p:spPr>
          <a:xfrm>
            <a:off x="1219200" y="2366189"/>
            <a:ext cx="517321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(destination IP address, destination port number)</a:t>
            </a:r>
          </a:p>
        </p:txBody>
      </p:sp>
    </p:spTree>
    <p:extLst>
      <p:ext uri="{BB962C8B-B14F-4D97-AF65-F5344CB8AC3E}">
        <p14:creationId xmlns:p14="http://schemas.microsoft.com/office/powerpoint/2010/main" val="91182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86E704-1271-0BB8-34E7-A1EDF8028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101757"/>
            <a:ext cx="5638800" cy="324545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D9DD99-0302-7F21-A798-17E58BEAC69C}"/>
              </a:ext>
            </a:extLst>
          </p:cNvPr>
          <p:cNvCxnSpPr>
            <a:cxnSpLocks/>
          </p:cNvCxnSpPr>
          <p:nvPr/>
        </p:nvCxnSpPr>
        <p:spPr>
          <a:xfrm flipH="1" flipV="1">
            <a:off x="2514600" y="2743200"/>
            <a:ext cx="1371600" cy="685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037F51-32F2-08F4-FA58-B586CDF80194}"/>
              </a:ext>
            </a:extLst>
          </p:cNvPr>
          <p:cNvCxnSpPr>
            <a:cxnSpLocks/>
          </p:cNvCxnSpPr>
          <p:nvPr/>
        </p:nvCxnSpPr>
        <p:spPr>
          <a:xfrm flipV="1">
            <a:off x="3886200" y="2743200"/>
            <a:ext cx="1143000" cy="685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5EE2184-8B23-3794-CE73-E91633869446}"/>
              </a:ext>
            </a:extLst>
          </p:cNvPr>
          <p:cNvSpPr txBox="1"/>
          <p:nvPr/>
        </p:nvSpPr>
        <p:spPr>
          <a:xfrm>
            <a:off x="1524000" y="1143756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UDP sockets are identified by a two-tuple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0290A8-F140-28B9-2FC7-770A9D166306}"/>
              </a:ext>
            </a:extLst>
          </p:cNvPr>
          <p:cNvSpPr txBox="1"/>
          <p:nvPr/>
        </p:nvSpPr>
        <p:spPr>
          <a:xfrm>
            <a:off x="1219200" y="2366189"/>
            <a:ext cx="517321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(destination IP address, destination port number)</a:t>
            </a:r>
          </a:p>
        </p:txBody>
      </p:sp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5D26E8D3-71F8-C77B-5053-57B9F1582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0"/>
            <a:ext cx="1219200" cy="1219200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C2DD78B7-89B0-0477-7750-CECF41514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4284" y="1550878"/>
            <a:ext cx="1219200" cy="1219200"/>
          </a:xfrm>
          <a:prstGeom prst="rect">
            <a:avLst/>
          </a:prstGeom>
        </p:spPr>
      </p:pic>
      <p:pic>
        <p:nvPicPr>
          <p:cNvPr id="16" name="Graphic 15" descr="Database outline">
            <a:extLst>
              <a:ext uri="{FF2B5EF4-FFF2-40B4-BE49-F238E27FC236}">
                <a16:creationId xmlns:a16="http://schemas.microsoft.com/office/drawing/2014/main" id="{70E0E808-2AEE-113A-717C-92D32B0B08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00360" y="343656"/>
            <a:ext cx="1600200" cy="16002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A3A18498-C990-62D9-8E7A-7F9D2203F8B5}"/>
              </a:ext>
            </a:extLst>
          </p:cNvPr>
          <p:cNvSpPr/>
          <p:nvPr/>
        </p:nvSpPr>
        <p:spPr>
          <a:xfrm>
            <a:off x="10134600" y="990600"/>
            <a:ext cx="929640" cy="609600"/>
          </a:xfrm>
          <a:prstGeom prst="ellipse">
            <a:avLst/>
          </a:prstGeom>
          <a:solidFill>
            <a:srgbClr val="FFCC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Socket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0115E3-3442-D615-C403-0C740361E3A2}"/>
              </a:ext>
            </a:extLst>
          </p:cNvPr>
          <p:cNvCxnSpPr>
            <a:stCxn id="17" idx="4"/>
          </p:cNvCxnSpPr>
          <p:nvPr/>
        </p:nvCxnSpPr>
        <p:spPr>
          <a:xfrm flipH="1">
            <a:off x="10439400" y="1600200"/>
            <a:ext cx="16002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6456B40-C118-E8CB-F703-79E38DF56347}"/>
              </a:ext>
            </a:extLst>
          </p:cNvPr>
          <p:cNvSpPr txBox="1"/>
          <p:nvPr/>
        </p:nvSpPr>
        <p:spPr>
          <a:xfrm>
            <a:off x="9276261" y="3101757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( 92.7.32.223, 8000 )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736E13-98D0-66D2-B0C4-063701E7E176}"/>
              </a:ext>
            </a:extLst>
          </p:cNvPr>
          <p:cNvSpPr/>
          <p:nvPr/>
        </p:nvSpPr>
        <p:spPr>
          <a:xfrm>
            <a:off x="8001000" y="304800"/>
            <a:ext cx="129540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92.7.32.223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A0AA54-AA39-D2CD-FB90-DC08BF0ED555}"/>
              </a:ext>
            </a:extLst>
          </p:cNvPr>
          <p:cNvSpPr/>
          <p:nvPr/>
        </p:nvSpPr>
        <p:spPr>
          <a:xfrm>
            <a:off x="8001000" y="1927184"/>
            <a:ext cx="129540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92.7.32.223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E0C91A-273B-1664-83BD-3FDD7059693E}"/>
              </a:ext>
            </a:extLst>
          </p:cNvPr>
          <p:cNvSpPr/>
          <p:nvPr/>
        </p:nvSpPr>
        <p:spPr>
          <a:xfrm>
            <a:off x="9297048" y="303490"/>
            <a:ext cx="685152" cy="386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A4107B-7A03-1711-1C4B-624DBD3E2584}"/>
              </a:ext>
            </a:extLst>
          </p:cNvPr>
          <p:cNvSpPr/>
          <p:nvPr/>
        </p:nvSpPr>
        <p:spPr>
          <a:xfrm>
            <a:off x="9318568" y="1927184"/>
            <a:ext cx="685152" cy="386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8000</a:t>
            </a:r>
          </a:p>
        </p:txBody>
      </p:sp>
    </p:spTree>
    <p:extLst>
      <p:ext uri="{BB962C8B-B14F-4D97-AF65-F5344CB8AC3E}">
        <p14:creationId xmlns:p14="http://schemas.microsoft.com/office/powerpoint/2010/main" val="365146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5546</TotalTime>
  <Words>2288</Words>
  <Application>Microsoft Office PowerPoint</Application>
  <PresentationFormat>Widescreen</PresentationFormat>
  <Paragraphs>546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Batang</vt:lpstr>
      <vt:lpstr>Arial</vt:lpstr>
      <vt:lpstr>Calibri</vt:lpstr>
      <vt:lpstr>Consolas</vt:lpstr>
      <vt:lpstr>Noto Sans Symbols</vt:lpstr>
      <vt:lpstr>Roboto</vt:lpstr>
      <vt:lpstr>Roboto Light</vt:lpstr>
      <vt:lpstr>Times New Roman</vt:lpstr>
      <vt:lpstr>Wingdings</vt:lpstr>
      <vt:lpstr>Office Theme</vt:lpstr>
      <vt:lpstr>CSCI 466: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Pearsall, Reese</cp:lastModifiedBy>
  <cp:revision>40</cp:revision>
  <dcterms:created xsi:type="dcterms:W3CDTF">2022-08-21T16:55:59Z</dcterms:created>
  <dcterms:modified xsi:type="dcterms:W3CDTF">2022-09-26T17:40:44Z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