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>
        <p:scale>
          <a:sx n="150" d="100"/>
          <a:sy n="150" d="100"/>
        </p:scale>
        <p:origin x="552" y="4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6:55:3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2958 24575,'1'-1'0,"1"0"0,-1 0 0,1 0 0,-1 0 0,1 0 0,-1-1 0,0 1 0,1 0 0,-1-1 0,0 1 0,0 0 0,0-1 0,1-2 0,3-3 0,22-23 0,59-51 0,-43 42 0,-32 28 0,-1-1 0,0 0 0,10-16 0,-15 20 0,0 0 0,1 0 0,0 1 0,0 0 0,0 0 0,1 0 0,0 1 0,0 0 0,1 0 0,0 1 0,10-6 0,-13 8 0,0 0 0,0-1 0,-1 1 0,1-1 0,-1 0 0,0 0 0,0-1 0,0 1 0,4-7 0,-4 4 0,1 1 0,0 0 0,1 0 0,9-8 0,1 4 0,1 0 0,23-10 0,-24 13 0,0-1 0,30-21 0,66-62 0,61-44 0,-127 104 0,-2-1 0,-1-2 0,47-49 0,-15 10 0,4 3 0,96-65 0,-44 36 0,-73 49 0,56-63 0,-64 61 0,84-67 0,231-149 0,-97 78 0,120-96 0,-286 205 0,149-134 0,-126 109 0,18-19 0,-137 119 0,1 0 0,0 1 0,1-1 0,-1 2 0,10-5 0,-8 4 0,-1 1 0,0-1 0,0-1 0,10-8 0,-12 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24575,'2'0'0,"3"0"0,1 0 0,3 0 0,1 0 0,1 0 0,0 0 0,-1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24575,'2'0'0,"2"0"0,5 0 0</inkml:trace>
  <inkml:trace contextRef="#ctx0" brushRef="#br0" timeOffset="1">99 1 24575,'2'0'0,"2"0"0,3 0 0,2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24575,'2'0'0,"2"0"0,5 0 0,2 0 0,-1 0-8191</inkml:trace>
  <inkml:trace contextRef="#ctx0" brushRef="#br0" timeOffset="1">144 1 24575,'2'0'0,"3"0"0,1 0 0,5 0 0,0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2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14 204 24575,'-1'0'0,"1"-1"0,-1 1 0,1 0 0,-1-1 0,1 1 0,-1 0 0,1-1 0,-1 1 0,1 0 0,0-1 0,-1 1 0,1-1 0,0 1 0,-1-1 0,1 1 0,0-1 0,0 1 0,-1-1 0,1 1 0,0-1 0,0 1 0,0-1 0,0 1 0,0-1 0,0 0 0,-3-19 0,3 17 0,-2-9 0,2-1 0,-1 1 0,2-1 0,0 1 0,0 0 0,5-17 0,-5 26 0,0-1 0,0 1 0,0 0 0,1 0 0,-1-1 0,1 1 0,0 0 0,0 1 0,0-1 0,0 0 0,1 1 0,2-3 0,-3 3 0,0 1 0,0 0 0,0 0 0,0 0 0,1 0 0,-1 0 0,0 0 0,1 0 0,-1 1 0,1 0 0,-1-1 0,0 1 0,1 0 0,-1 0 0,1 0 0,-1 0 0,1 1 0,-1-1 0,3 1 0,-3 0 0,0-1 0,-1 1 0,1 0 0,-1-1 0,1 1 0,-1 0 0,0 0 0,1 0 0,-1 0 0,0 0 0,1 0 0,-1 0 0,0 1 0,0-1 0,0 0 0,0 1 0,0-1 0,0 1 0,-1-1 0,1 1 0,0-1 0,0 4 0,1 3 0,0 1 0,-1-1 0,1 13 0,3 15 0,-1-22 0,1 0 0,1 0 0,9 16 0,-15-29 0,0-1 0,0 0 0,0 0 0,0 0 0,0 1 0,0-1 0,0 0 0,0 0 0,0 0 0,1 0 0,-1 1 0,0-1 0,0 0 0,0 0 0,0 0 0,1 0 0,-1 0 0,0 0 0,0 0 0,0 1 0,0-1 0,1 0 0,-1 0 0,0 0 0,0 0 0,0 0 0,1 0 0,-1 0 0,0 0 0,0 0 0,0 0 0,1 0 0,-1 0 0,0 0 0,0 0 0,0 0 0,1 0 0,-1 0 0,0-1 0,0 1 0,0 0 0,0 0 0,1 0 0,-1 0 0,0 0 0,0 0 0,0 0 0,0-1 0,1 1 0,-1 0 0,0 0 0,0 0 0,0 0 0,0-1 0,8-16 0,2-24 0,-6 17 0,-3 13 0,1 1 0,0-1 0,1 1 0,4-11 0,-7 21 0,0-1 0,0 0 0,1 1 0,-1-1 0,0 1 0,0-1 0,1 0 0,-1 1 0,1-1 0,-1 1 0,0-1 0,1 1 0,-1-1 0,1 1 0,-1 0 0,1-1 0,-1 1 0,1-1 0,-1 1 0,1 0 0,-1-1 0,1 1 0,0 0 0,-1 0 0,1 0 0,0-1 0,-1 1 0,2 0 0,-2 0 0,1 1 0,0-1 0,0 1 0,0-1 0,0 1 0,0-1 0,0 1 0,-1 0 0,1-1 0,0 1 0,-1 0 0,1-1 0,0 1 0,-1 0 0,2 2 0,1 3 0,0 0 0,0 0 0,4 14 0,-2 10 0,-5-25 0,0 0 0,1 0 0,0 0 0,0 0 0,0 0 0,0 0 0,1 0 0,0 0 0,0 0 0,5 7 0,-7-12 0,1 1 0,-1-1 0,1 0 0,-1 0 0,1 0 0,-1 0 0,1 0 0,-1 1 0,1-1 0,-1 0 0,1 0 0,0 0 0,-1-1 0,1 1 0,-1 0 0,1 0 0,-1 0 0,1 0 0,-1 0 0,1-1 0,-1 1 0,1 0 0,-1 0 0,1-1 0,-1 1 0,0 0 0,1-1 0,-1 1 0,1 0 0,-1-1 0,0 1 0,1-1 0,-1 1 0,0-1 0,0 1 0,1-1 0,-1 0 0,14-20 0,-13 19 0,43-96 0,-28 60 0,-16 37 0,0 0 0,1 0 0,-1 0 0,1 0 0,-1 0 0,1 0 0,-1 0 0,1 0 0,0 0 0,0 0 0,-1 0 0,1 0 0,0 0 0,0 1 0,0-1 0,0 0 0,0 0 0,0 1 0,0-1 0,2 0 0,-2 1 0,-1 0 0,1 0 0,0 0 0,0 1 0,0-1 0,0 0 0,-1 0 0,1 1 0,0-1 0,0 0 0,0 1 0,-1-1 0,1 1 0,0-1 0,-1 1 0,1-1 0,0 1 0,-1 0 0,1-1 0,0 2 0,4 5 0,-1 0 0,0 0 0,0 0 0,3 11 0,13 32 0,58 135 0,-77-182 0,1 3 0,1-1 0,0 1 0,0-1 0,5 6 0,-7-10 0,-1-1 0,0 1 0,1-1 0,-1 1 0,0-1 0,1 1 0,-1-1 0,1 0 0,-1 1 0,1-1 0,-1 0 0,1 1 0,-1-1 0,1 0 0,-1 0 0,1 1 0,0-1 0,-1 0 0,1 0 0,-1 0 0,1 0 0,0 0 0,-1 0 0,1 0 0,-1 0 0,1 0 0,0 0 0,-1 0 0,1 0 0,-1 0 0,1-1 0,-1 1 0,1 0 0,0 0 0,-1-1 0,1 1 0,-1 0 0,1-1 0,-1 1 0,0 0 0,1-1 0,-1 1 0,1-1 0,-1 1 0,0-1 0,1 1 0,-1-1 0,0 1 0,1-1 0,-1 1 0,0-1 0,0 1 0,1-2 0,5-13 0,0 0 0,-1-1 0,-1 0 0,0 1 0,-1-1 0,-1-1 0,1-17 0,7-37 0,-9 69 0,2 11 0,9 27 0,-11-35 0,-1 0 0,0 0 0,1 0 0,-1-1 0,1 1 0,-1 0 0,1-1 0,-1 1 0,1 0 0,0-1 0,-1 1 0,1-1 0,0 1 0,-1-1 0,1 1 0,0-1 0,-1 1 0,1-1 0,0 0 0,0 1 0,0-1 0,-1 0 0,1 0 0,0 0 0,0 1 0,0-1 0,0 0 0,0 0 0,-1 0 0,1 0 0,0-1 0,0 1 0,0 0 0,0 0 0,-1 0 0,1-1 0,0 1 0,1-1 0,13-12 0,-14 12 0,0 0 0,0-1 0,0 1 0,0 0 0,0 0 0,0 0 0,1 0 0,-1 0 0,0 0 0,1 0 0,-1 0 0,1 1 0,-1-1 0,0 0 0,1 1 0,0 0 0,-1-1 0,1 1 0,-1 0 0,3-1 0,-5 2 0,-1 1 0,1-1 0,-1-1 0,1 1 0,-1 0 0,0 0 0,0 0 0,1-1 0,-4 1 0,-6 0 0,1-1 0,0 0 0,-1 0 0,1-1 0,-20-5 0,-53-18 0,24 5 0,44 15 0,-129-29 0,121 29 0,1 2 0,0 0 0,-1 2 0,-36 3 0,58-4 0,1 1 0,-1 0 0,0 0 0,0 0 0,0 0 0,1 1 0,-1-1 0,0 0 0,0 0 0,1 0 0,-1 1 0,0-1 0,0 0 0,1 1 0,-1-1 0,0 0 0,1 1 0,-1-1 0,0 1 0,1-1 0,-1 1 0,1 0 0,-1-1 0,1 1 0,-1-1 0,1 1 0,-1 0 0,1 0 0,0-1 0,-1 1 0,1 0 0,0-1 0,0 1 0,0 0 0,-1 1 0,2 0 0,-1-1 0,1 1 0,-1-1 0,1 1 0,-1-1 0,1 0 0,0 1 0,0-1 0,0 0 0,0 1 0,0-1 0,0 0 0,0 0 0,0 0 0,1 0 0,-1 0 0,2 1 0,22 14 0,1-2 0,1-1 0,42 15 0,-44-18 0,-8-3 0,1 0 0,0-2 0,0 0 0,0-1 0,0-1 0,1-1 0,-1 0 0,1-2 0,20-1 0,1-6 0,14-1 0,-51 8 0,0-1 0,1 0 0,-1 1 0,0-1 0,0 0 0,0-1 0,0 1 0,0 0 0,0-1 0,-1 0 0,1 1 0,0-1 0,-1 0 0,1-1 0,-1 1 0,0 0 0,0-1 0,0 1 0,0-1 0,2-4 0,5-8 0,-1 0 0,11-29 0,-6 11 0,-12 30 0,1 0 0,-1 0 0,1 0 0,0 1 0,0-1 0,0 1 0,0-1 0,4-3 0,-5 5 0,-1 1 0,1 0 0,0-1 0,0 1 0,-1 0 0,1 0 0,0-1 0,0 1 0,-1 0 0,1 0 0,0 0 0,0 0 0,0 0 0,-1 0 0,1 0 0,0 0 0,0 0 0,-1 1 0,1-1 0,0 0 0,0 0 0,-1 1 0,1-1 0,0 0 0,-1 1 0,1-1 0,0 1 0,-1-1 0,1 1 0,-1-1 0,1 1 0,-1-1 0,1 1 0,-1 0 0,1-1 0,-1 1 0,1 0 0,-1-1 0,1 2 0,28 48 0,7 10 0,-33-55 0,1 0 0,0 0 0,0-1 0,1 1 0,-1-1 0,1 0 0,0 0 0,7 4 0,6-6 0,-17-2 0,0 0 0,0 0 0,0 0 0,0 0 0,0 0 0,-1 0 0,1 0 0,0 0 0,0 0 0,0 1 0,0-1 0,0 0 0,-1 1 0,1-1 0,0 0 0,0 1 0,-1-1 0,1 1 0,1 0 0,-2 0 0,1 0 0,-1 0 0,1 0 0,0 0 0,-1 0 0,1 0 0,0 0 0,-1 0 0,1 0 0,0-1 0,0 1 0,0 0 0,0-1 0,0 1 0,0 0 0,0-1 0,0 1 0,0-1 0,0 0 0,0 1 0,0-1 0,0 0 0,0 1 0,1-1 0,-1 0 0,0 0 0,0 0 0,0 0 0,0 0 0,0 0 0,1-1 0,-1 1 0,0 0 0,0 0 0,1-1 0,5-3 0,0 1 0,0-1 0,-1 0 0,11-9 0,-13 10 0,0 0 0,0 0 0,0 0 0,1 0 0,-1 1 0,6-2 0,-8 3 0,-1 1 0,1 0 0,-1 0 0,1 0 0,0 0 0,-1 0 0,1 1 0,-1-1 0,1 0 0,-1 1 0,1-1 0,-1 1 0,1-1 0,-1 1 0,1 0 0,-1 0 0,0 0 0,1 0 0,-1 0 0,0 0 0,0 0 0,1 1 0,23 33 0,-14-18 0,-11-16 0,1-1 0,-1 1 0,0-1 0,0 1 0,1-1 0,-1 1 0,1-1 0,-1 0 0,0 1 0,1-1 0,-1 0 0,1 1 0,-1-1 0,1 0 0,-1 1 0,1-1 0,-1 0 0,1 0 0,-1 0 0,1 1 0,-1-1 0,1 0 0,-1 0 0,1 0 0,0 0 0,-1 0 0,1 0 0,0 0 0,0-1 0,-1 1 0,1-1 0,-1 1 0,1-1 0,0 0 0,-1 1 0,1-1 0,-1 0 0,1 0 0,-1 1 0,0-1 0,1 0 0,-1 0 0,0 1 0,0-1 0,1-1 0,4-38 0,-5 38 0,0-24 0,-1 21 0,1 0 0,0 0 0,0 0 0,0 0 0,0 0 0,1 0 0,0 0 0,0 0 0,3-7 0,-3 11 0,-1 1 0,0 0 0,0-1 0,1 1 0,-1 0 0,0 0 0,1-1 0,-1 1 0,1 0 0,-1 0 0,0-1 0,1 1 0,-1 0 0,1 0 0,-1 0 0,0 0 0,1 0 0,-1 0 0,1 0 0,-1 0 0,0 0 0,1 0 0,-1 0 0,1 0 0,-1 0 0,1 0 0,-1 0 0,0 0 0,1 0 0,-1 1 0,1-1 0,-1 0 0,0 0 0,1 0 0,-1 1 0,0-1 0,1 0 0,-1 0 0,0 1 0,1-1 0,-1 1 0,16 15 0,-13-14 0,1 4 0,1-1 0,0 0 0,0 0 0,1 0 0,0-1 0,0 0 0,0 0 0,0 0 0,0-1 0,1 0 0,0 0 0,-1 0 0,1-1 0,0 0 0,0-1 0,14 2 0,43 9-1365,-42-7-5461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6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1313 24575,'30'-12'0,"-21"8"0,13-6 0,-15 7 0,0 0 0,0 0 0,0 0 0,0 1 0,10-2 0,-3 1 0,0-1 0,-1-1 0,1 0 0,-1-1 0,21-13 0,11-5 0,18-12 0,-20 10 0,-24 16 0,189-97 0,-61 30 0,-30 13 0,-100 57 0,1 0 0,25-5 0,-25 7 0,-1 0 0,27-13 0,86-44 0,-81 33 0,-31 18 0,0 0 0,38-15 0,-15 12 0,-22 8 0,0 0 0,-1-1 0,-1-1 0,32-19 0,-6 0 0,-31 20 0,1 0 0,-1-2 0,0 1 0,19-20 0,76-73 0,-61 59 0,-25 24 0,41-25 0,9-8 0,-54 38 0,1 1 0,30-16 0,-28 18 0,0-2 0,19-15 0,2 1 0,-31 21 0,-1-1 0,0 0 0,13-11 0,-5 1 0,1 1 0,1 1 0,1 1 0,0 0 0,0 1 0,1 2 0,27-11 0,-36 16-1365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4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1 105 24575,'3'0'0,"1"0"0,0 0 0,0 0 0,-1 1 0,1-1 0,0 1 0,-1 0 0,1 0 0,-1 1 0,4 1 0,-2 0 0,0 0 0,-1 1 0,0 0 0,0 0 0,0 0 0,5 7 0,78 105 0,14 17 0,-100-132 0,5 6 0,0 0 0,1-1 0,-1 0 0,9 6 0,-14-11 0,-1-1 0,1 1 0,0 0 0,-1-1 0,1 1 0,0-1 0,0 0 0,0 1 0,0-1 0,-1 1 0,1-1 0,0 0 0,0 0 0,0 0 0,0 1 0,0-1 0,0 0 0,0 0 0,0 0 0,0 0 0,0-1 0,-1 1 0,1 0 0,0 0 0,0 0 0,0-1 0,0 1 0,0 0 0,0-1 0,-1 1 0,1-1 0,0 1 0,0-1 0,-1 0 0,1 1 0,0-1 0,-1 0 0,1 1 0,0-1 0,-1 0 0,1 0 0,-1 1 0,0-1 0,1 0 0,-1 0 0,1 0 0,-1 0 0,0 1 0,1-3 0,1-7 0,0-1 0,0 1 0,0 0 0,-2-1 0,1 0 0,-2-15 0,-11-68 0,8 70 0,-4-25 0,-8-73 0,16 119 0,0 1 0,0-1 0,0 0 0,1 0 0,-1 1 0,1-1 0,-1 0 0,1 1 0,0-1 0,0 1 0,0-1 0,2-3 0,-2 5 0,-1 1 0,0-1 0,1 1 0,-1-1 0,1 1 0,-1 0 0,1-1 0,-1 1 0,1-1 0,-1 1 0,1 0 0,0 0 0,-1-1 0,1 1 0,-1 0 0,1 0 0,0 0 0,-1-1 0,1 1 0,0 0 0,0 0 0,1 0 0,-1 1 0,0-1 0,1 1 0,-1-1 0,0 1 0,0-1 0,1 1 0,-1 0 0,0-1 0,0 1 0,0 0 0,0 0 0,0 0 0,1 2 0,25 28 0,43 69 0,-45-62 0,3 6 0,-15-23 0,1 1 0,1-2 0,0 0 0,30 29 0,-45-48 0,1 0 0,0-1 0,0 1 0,0 0 0,0 0 0,0-1 0,0 1 0,0-1 0,0 1 0,0-1 0,0 1 0,0-1 0,1 0 0,-1 1 0,0-1 0,0 0 0,0 0 0,0 0 0,1 0 0,-1 0 0,0 0 0,0 0 0,0 0 0,1 0 0,-1-1 0,0 1 0,0-1 0,0 1 0,0 0 0,0-1 0,0 0 0,0 1 0,0-1 0,0 0 0,0 1 0,0-1 0,0 0 0,0 0 0,-1 0 0,1 0 0,0 0 0,0-1 0,4-7 0,0 1 0,0-1 0,-1 0 0,4-14 0,1 1 0,-4 10 0,1 2 0,1-1 0,-1 1 0,2 0 0,15-18 0,-21 26 0,-1 1 0,1-1 0,-1 1 0,1 0 0,-1-1 0,1 1 0,0 0 0,0 0 0,0 0 0,0 0 0,0 0 0,-1 1 0,1-1 0,1 0 0,-1 1 0,0 0 0,0-1 0,0 1 0,0 0 0,0 0 0,0 0 0,0 0 0,0 0 0,0 1 0,0-1 0,1 1 0,-1-1 0,0 1 0,-1 0 0,1 0 0,0 0 0,0 0 0,0 0 0,0 0 0,-1 1 0,1-1 0,-1 0 0,1 1 0,-1-1 0,1 1 0,-1 0 0,2 2 0,-1-1 0,0 0 0,0-1 0,0 1 0,0-1 0,0 0 0,1 0 0,-1 1 0,1-2 0,4 4 0,-5-5 0,1 1 0,-1-1 0,0 1 0,1-1 0,-1 0 0,0 0 0,1 0 0,-1 0 0,0-1 0,0 1 0,1-1 0,-1 1 0,0-1 0,3-1 0,4-1 0,-1 0 0,1 1 0,-1 0 0,19-1 0,-23 3 0,1 0 0,-1 1 0,0-1 0,1 1 0,-1 0 0,0 1 0,0-1 0,0 0 0,0 1 0,0 0 0,0 0 0,4 3 0,30 25 0,-30-23 0,0 0 0,0-1 0,1 0 0,16 9 0,-22-14 0,1 0 0,-1 1 0,1-2 0,0 1 0,-1 0 0,1-1 0,0 1 0,-1-1 0,1 0 0,0 0 0,-1-1 0,1 1 0,0-1 0,-1 0 0,1 0 0,-1 0 0,7-3 0,-3 1 0,0-2 0,1 1 0,8-8 0,21-13 0,-35 25 0,-1 0 0,0-1 0,1 1 0,-1 0 0,1 0 0,-1 0 0,1 0 0,-1 0 0,0 0 0,1 0 0,-1 0 0,1 1 0,-1-1 0,0 1 0,1-1 0,-1 1 0,0-1 0,1 1 0,-1 0 0,2 1 0,26 21 0,-17-12 0,-10-9 0,1 0 0,-1-1 0,0 1 0,1 0 0,-1-1 0,1 0 0,0 0 0,-1 0 0,1 0 0,0 0 0,-1 0 0,7 0 0,-7-1 0,0 0 0,0-1 0,0 1 0,0-1 0,0 1 0,0-1 0,0 0 0,0 0 0,0 0 0,0 0 0,-1 0 0,1 0 0,0-1 0,-1 1 0,1 0 0,-1-1 0,1 1 0,1-4 0,9-11 0,16-28 0,-22 33 0,0 1 0,1-1 0,0 1 0,1 0 0,0 1 0,0-1 0,17-13 0,-22 21 0,0 0 0,0 0 0,1 0 0,-1 1 0,0-1 0,1 1 0,-1-1 0,0 1 0,1 0 0,0 1 0,-1-1 0,1 1 0,-1-1 0,1 1 0,0 0 0,-1 0 0,1 1 0,0-1 0,-1 1 0,1 0 0,-1 0 0,1 0 0,-1 0 0,1 0 0,-1 1 0,0 0 0,0 0 0,0 0 0,0 0 0,0 0 0,0 0 0,0 1 0,-1-1 0,1 1 0,-1 0 0,0 0 0,0 0 0,0 0 0,3 6 0,-5-8 0,1 0 0,-1-1 0,1 1 0,-1 0 0,0 0 0,1 0 0,-1 0 0,0-1 0,0 1 0,0 0 0,0 0 0,0 0 0,0 0 0,0 0 0,0 0 0,0 0 0,0-1 0,0 1 0,-1 0 0,1 0 0,0 1 0,-1-2 0,1 0 0,-1 1 0,0-1 0,1 0 0,-1 1 0,1-1 0,-1 0 0,1 0 0,-1 0 0,0 0 0,1 0 0,-1 1 0,1-1 0,-1 0 0,0 0 0,1 0 0,-1-1 0,1 1 0,-1 0 0,0 0 0,1 0 0,-1-1 0,-5-1 0,0 0 0,0 0 0,1-1 0,-8-4 0,6 3 0,-1 1 0,0 0 0,0 0 0,0 1 0,0 0 0,0 1 0,-1-1 0,1 2 0,0-1 0,-1 1 0,-12 1 0,10 0 0,1-1 0,0 0 0,-1 0 0,1-1 0,0-1 0,-1 0 0,-14-5 0,5 0 0,1 2 0,-1 0 0,0 1 0,0 1 0,0 1 0,-1 0 0,1 2 0,-1 1 0,1 0 0,-35 7 0,46-7 0,0-1 0,0 0 0,-1-1 0,1 0 0,-12-2 0,-21-3 0,-467-9 0,485 15 0,-32-7 0,20 2 0,27 4 0,0 0 0,1 1 0,-1 0 0,0 0 0,0 1 0,0 0 0,0 1 0,1 0 0,-1 0 0,-15 7 0,15-5 42,-1-2 0,1 1 1,-1-1-1,1 0 0,-1-1 0,-11 1 0,-63-4-395,39 1-954,-14 0-5519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0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3995 24575,'-1'-118'0,"24"-178"0,-2 179 0,7-50 0,-25 151 0,0 0 0,2 0 0,0 1 0,13-29 0,9-22 0,-6-12 0,22-63 0,-28 96 0,31-78 0,-38 105 0,1 0 0,1 0 0,0 2 0,20-25 0,-4 7 0,23-39 0,4-6 0,-37 58 0,2 2 0,33-30 0,-43 40 0,0 0 0,-1 0 0,0-1 0,-1 0 0,0 0 0,0 0 0,4-12 0,-5 10 0,0 1 0,2-1 0,-1 1 0,1 1 0,16-19 0,-13 17 0,0-1 0,0 0 0,-1-1 0,12-25 0,13-20 0,147-177 0,-122 171 0,4 2 0,83-65 0,-90 80 0,-33 30 0,47-28 0,-28 20 0,-23 12 0,28-26 0,-9 7 0,122-95 0,81-71 0,-183 158 0,99-52 0,-98 66 0,2 1 0,75-19 0,-128 42 0,13-4 0,240-67 0,120-4 0,-142 15 0,-65 14 0,276-93 0,-266 79 0,-82 25 0,-61 21 0,1 3 0,85-20 0,-13 11 0,-68 12 0,76-8 0,125 1 0,-82 5 0,418-38 0,-88 32 0,-357 12 0,-16 0 0,503 7 0,-513 5 0,131 23 0,-166-14 0,134 41 0,-184-47 0,-1 2 0,-1 0 0,0 2 0,0 1 0,23 16 0,51 31 0,-66-42 0,-1 1 0,49 40 0,-19-9 0,-52-42 0,-1 0 0,14 14 0,17 15 0,29 23 0,-51-43 0,1 0 0,31 21 0,-29-23 0,0 1 0,-2 1 0,21 22 0,3 2 0,-25-24 0,0 1 0,-2 0 0,1 1 0,-2 1 0,-1 0 0,15 27 0,60 127 0,-84-163 0,-1 1 0,4 19 0,1 1 0,-6-20 0,0 0 0,-1 0 0,0 24 0,-2-28 0,0 1 0,1-1 0,0 0 0,0 0 0,1 0 0,0 0 0,0 0 0,1 0 0,0 0 0,7 12 0,-6-12 0,0-1 0,-1 1 0,1 1 0,-2-1 0,1 0 0,1 11 0,9 25 0,5 9 272,-7-22-1090,16 34-1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9.3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24575,'4'1'0,"-1"0"0,1 0 0,-1 0 0,0 0 0,0 1 0,1 0 0,-1-1 0,0 1 0,0 0 0,4 4 0,1 0 0,20 17 0,-2 0 0,0 1 0,-2 2 0,-1 1 0,23 34 0,-23-32 0,-23-28 0,0-1 0,0 0 0,0 1 0,1-1 0,-1 0 0,0 1 0,0-1 0,1 0 0,-1 1 0,0-1 0,1 0 0,-1 1 0,0-1 0,1 0 0,-1 0 0,0 1 0,1-1 0,-1 0 0,1 0 0,-1 0 0,1 0 0,-1 1 0,0-1 0,1 0 0,-1 0 0,1 0 0,-1 0 0,1 0 0,0 0 0,4-13 0,-2-31 0,-3 31 0,0-2 0,1 1 0,1 0 0,1 0 0,0 0 0,0 1 0,2-1 0,7-18 0,-11 31 0,0-1 0,-1 1 0,1 0 0,0 0 0,0-1 0,-1 1 0,1 0 0,0 0 0,0 0 0,0 0 0,1 0 0,-1 0 0,0 0 0,0 0 0,1 0 0,-1 0 0,0 1 0,1-1 0,-1 1 0,0-1 0,1 1 0,-1-1 0,1 1 0,-1 0 0,1 0 0,-1 0 0,1 0 0,-1 0 0,1 0 0,-1 0 0,1 0 0,-1 0 0,1 1 0,-1-1 0,0 1 0,1-1 0,-1 1 0,1-1 0,-1 1 0,2 1 0,1 1 0,0 0 0,0 1 0,0-1 0,0 1 0,-1 0 0,0 0 0,0 0 0,0 0 0,0 1 0,3 5 0,57 156 0,-17-40 0,-22-66 0,38 86 0,-59-140 0,0 0 0,0 0 0,0 0 0,1-1 0,0 0 0,7 9 0,-10-13 0,0 0 0,1 0 0,-1-1 0,0 1 0,0 0 0,0 0 0,1-1 0,-1 1 0,0-1 0,1 1 0,-1-1 0,1 1 0,-1-1 0,0 0 0,1 0 0,-1 1 0,1-1 0,-1 0 0,1-1 0,-1 1 0,1 0 0,-1 0 0,0-1 0,1 1 0,-1 0 0,1-1 0,-1 1 0,0-1 0,1 0 0,-1 0 0,0 1 0,0-1 0,0 0 0,0 0 0,0 0 0,2-2 0,8-10 0,0 0 0,-2 0 0,1-1 0,-2 0 0,8-16 0,-8 13 0,22-39 0,-3 4 0,2 0 0,72-95 0,-95 141 0,0-1 0,0 1 0,1 0 0,0 1 0,0 0 0,0 0 0,12-6 0,-17 10 0,-1 1 0,1-1 0,-1 0 0,1 1 0,-1-1 0,1 1 0,0-1 0,-1 1 0,1 0 0,-1 0 0,1-1 0,0 1 0,-1 1 0,1-1 0,0 0 0,-1 0 0,1 0 0,0 1 0,-1-1 0,1 1 0,-1 0 0,1-1 0,-1 1 0,1 0 0,-1 0 0,0 0 0,1 0 0,-1 0 0,0 0 0,0 0 0,0 0 0,1 0 0,-1 1 0,0-1 0,-1 0 0,1 1 0,0-1 0,0 1 0,-1-1 0,1 1 0,-1-1 0,1 1 0,-1 0 0,1-1 0,-1 4 0,5 14 0,0 0 0,1-1 0,1 1 0,1-1 0,1-1 0,0 1 0,1-2 0,1 1 0,1-1 0,0-1 0,25 25 0,-35-38 0,-1-1 0,1 1 0,-1-1 0,1 0 0,0 1 0,0-1 0,0 0 0,0 0 0,-1 0 0,1 0 0,1 0 0,-1-1 0,0 1 0,0-1 0,0 1 0,0-1 0,0 0 0,0 1 0,4-2 0,-4 1 0,0-1 0,1-1 0,-1 1 0,0 0 0,0 0 0,0-1 0,0 1 0,0-1 0,-1 0 0,1 0 0,0 1 0,-1-1 0,1 0 0,-1 0 0,0 0 0,0-1 0,2-1 0,0-2 0,0-1 0,1 2 0,0-1 0,0 0 0,1 1 0,-1 0 0,1 0 0,0 0 0,1 0 0,-1 1 0,1 0 0,0 0 0,0 1 0,0 0 0,0 0 0,1 0 0,-1 0 0,1 1 0,0 0 0,-1 1 0,1 0 0,0 0 0,0 0 0,0 1 0,0 0 0,0 0 0,10 2 0,-12-1 0,-1 0 0,0 1 0,-1 0 0,1 0 0,0 0 0,0 0 0,-1 0 0,0 1 0,1 0 0,-1 0 0,0 0 0,0 0 0,0 0 0,4 7 0,3 6 0,0 0 0,7 20 0,-6-14 0,23 52 0,-23-46 0,2 0 0,2 0 0,19 28 0,-33-55 0,-1 0 0,1 0 0,0 0 0,0 0 0,-1 0 0,1 0 0,0 0 0,0 0 0,0-1 0,0 1 0,0 0 0,0-1 0,0 1 0,0-1 0,1 1 0,-1-1 0,0 1 0,1-1 0,-1 0 0,0 0 0,0 0 0,-1 0 0,1 0 0,0-1 0,0 1 0,-1 0 0,1-1 0,0 1 0,0 0 0,-1-1 0,1 1 0,0-1 0,-1 1 0,1-1 0,-1 1 0,1-1 0,-1 1 0,1-1 0,0-1 0,2-4 0,0 0 0,0 0 0,0 0 0,-1-1 0,2-6 0,-3 7 0,6-18 0,-1-1 0,-2 0 0,0 0 0,-1-44 0,-29 97 0,20-23 0,-1 0 0,1 0 0,-1-1 0,0 1 0,0-2 0,-1 1 0,1-1 0,-1 0 0,0 0 0,0-1 0,0 0 0,0-1 0,-11 2 0,14-3 0,1 0 0,-1-1 0,1 1 0,-1-1 0,0 1 0,1-2 0,-1 1 0,1 0 0,0-1 0,0 0 0,-1 0 0,1 0 0,0 0 0,0-1 0,1 1 0,-1-1 0,1 0 0,-1 0 0,1-1 0,0 1 0,0-1 0,0 1 0,1-1 0,-5-8 0,2 1 0,1 0 0,-6-21 0,-5-12 0,14 42 0,1 1 0,-1 0 0,0-1 0,0 1 0,1 0 0,-1 0 0,0-1 0,0 1 0,0 0 0,0 0 0,-1 0 0,1 0 0,0 0 0,0 1 0,-1-1 0,1 0 0,0 0 0,-1 1 0,1-1 0,-1 1 0,1-1 0,0 1 0,-1 0 0,1-1 0,-1 1 0,1 0 0,-1 0 0,0 0 0,1 0 0,-1 1 0,1-1 0,-1 0 0,1 0 0,0 1 0,-1-1 0,1 1 0,-1 0 0,1-1 0,0 1 0,-1 0 0,-1 1 0,-6 3 0,1 1 0,-1 0 0,1 1 0,-11 11 0,7-6 0,5-4 0,1-1 0,-2-1 0,-14 12 0,21-17 0,0 0 0,0 0 0,-1-1 0,1 1 0,-1 0 0,1 0 0,0-1 0,-1 1 0,1-1 0,-1 0 0,1 1 0,-1-1 0,0 0 0,1 0 0,-1 0 0,1 0 0,-1 0 0,1 0 0,-1 0 0,1-1 0,-1 1 0,1-1 0,-1 1 0,1-1 0,-1 1 0,1-1 0,-1 0 0,1 0 0,0 1 0,-2-3 0,-6-6 0,2 0 0,-1-1 0,1 1 0,1-2 0,-8-13 0,9 14 0,0 0 0,-2 0 0,1 0 0,-1 1 0,-16-16 0,20 22 0,-1 1 0,0-1 0,0 1 0,0 0 0,0 0 0,0 1 0,0-1 0,0 1 0,-1 0 0,1 0 0,-1 0 0,1 1 0,0-1 0,-1 1 0,1 0 0,-1 1 0,-4 0 0,-9 2 0,1 0 0,-32 12 0,-11 8 0,-112 63 0,152-75 0,17-9 0,-1 0 0,1-1 0,0 1 0,0-1 0,-1 0 0,1 0 0,-1 0 0,-5 0 0,8-1 0,-1 0 0,1 0 0,-1 0 0,1 0 0,0-1 0,-1 1 0,1-1 0,0 1 0,-1-1 0,1 1 0,0-1 0,0 0 0,-1 0 0,1 1 0,0-1 0,0 0 0,0 0 0,0 0 0,0 0 0,0-1 0,0 1 0,1 0 0,-2-3 0,-13-33 0,15 32 0,-1 1 0,-1 0 0,1-1 0,0 1 0,-1 0 0,0 0 0,0 0 0,0 0 0,-1 0 0,1 0 0,-1 1 0,0-1 0,0 1 0,-5-4 0,7 6 0,-1 0 0,1 1 0,-1-1 0,1 1 0,0-1 0,-1 1 0,1-1 0,-1 1 0,1 0 0,-1 0 0,0 0 0,1 0 0,-1 0 0,1 0 0,-1 0 0,1 1 0,-3 0 0,-25 12 0,23-10 0,-75 51 0,56-36 0,-49 27 0,72-44 0,1-1 0,-1 1 0,1 0 0,0-1 0,-1 1 0,0-1 0,1 0 0,-1 1 0,1-1 0,-1 0 0,1 0 0,-1 0 0,1 0 0,-1 0 0,0-1 0,1 1 0,-1 0 0,1-1 0,-1 1 0,1-1 0,-1 1 0,1-1 0,0 0 0,-1 0 0,1 1 0,0-1 0,-1 0 0,1 0 0,0 0 0,0 0 0,0-1 0,0 1 0,0 0 0,-1-2 0,-2-5 0,0 1 0,0-1 0,1 1 0,0-1 0,-2-9 0,3 11 0,-10-39 0,10 30 0,-2 1 0,0 0 0,0 0 0,-1 1 0,-1-1 0,0 1 0,-13-18 0,17 29 0,-1-1 0,1 1 0,-1 0 0,1 1 0,-1-1 0,0 0 0,0 1 0,0 0 0,0-1 0,0 1 0,0 0 0,-1 1 0,1-1 0,0 1 0,0-1 0,-1 1 0,1 0 0,0 0 0,0 0 0,-1 1 0,1-1 0,0 1 0,0 0 0,-6 2 0,-1 0 0,0 0 0,1 1 0,0 0 0,0 0 0,0 1 0,-14 12 0,23-16 0,1 0 0,0 0 0,0 0 0,1 0 0,-1 0 0,0 0 0,0 0 0,0-1 0,1 1 0,-1 0 0,0-1 0,1 1 0,-1-1 0,2 1 0,26 11 0,-14-7 0,0 0 0,1-2 0,0 0 0,0-1 0,24 1 0,81-8 0,-103 4 0,20-3 0,-28 2 0,1 1 0,-1 0 0,1 0 0,-1 1 0,1 0 0,0 1 0,-1 0 0,1 1 0,18 6 0,-1 5 0,-1 3 0,32 22 0,39 22 0,-87-54 0,0-1 0,1-1 0,-1 1 0,1-2 0,0 0 0,0-1 0,16 2 0,-20-4 0,0 0 0,0 0 0,0-1 0,0 0 0,-1 0 0,1-1 0,0 0 0,12-6 0,-1-1 0,34-22 0,10-5 0,-57 33 0,1 0 0,1 1 0,-1-1 0,0 2 0,1-1 0,-1 1 0,1 0 0,-1 1 0,1 0 0,-1 0 0,14 2 0,4 3 0,-1 1 0,29 11 0,9 1 0,314 43-1365,-333-56-5461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4:04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158 114 24575,'324'-7'0,"-36"-1"0,12-2 0,133 5 0,-255 7 0,188-15 0,-101 10 0,-144 5 0,-67-1 0,58-3 0,-64-4 0,-27 2 0,33 0 0,125 4 0,-602-14 0,142 7 0,54 1 0,4 7 0,-117-3 0,240-5 0,-48-1 0,-483 9 0,495-8 0,4 0 0,-126 7 0,257 2 0,7 1 0,9 4 0,29 6 0,1-3 0,0-1 0,47 3 0,138 1 0,603-9 0,-448-6 0,814 2-1365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2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14 204 24575,'-1'0'0,"1"-1"0,-1 1 0,1 0 0,-1-1 0,1 1 0,-1 0 0,1-1 0,-1 1 0,1 0 0,0-1 0,-1 1 0,1-1 0,0 1 0,-1-1 0,1 1 0,0-1 0,0 1 0,-1-1 0,1 1 0,0-1 0,0 1 0,0-1 0,0 1 0,0-1 0,0 0 0,-3-19 0,3 17 0,-2-9 0,2-1 0,-1 1 0,2-1 0,0 1 0,0 0 0,5-17 0,-5 26 0,0-1 0,0 1 0,0 0 0,1 0 0,-1-1 0,1 1 0,0 0 0,0 1 0,0-1 0,0 0 0,1 1 0,2-3 0,-3 3 0,0 1 0,0 0 0,0 0 0,0 0 0,1 0 0,-1 0 0,0 0 0,1 0 0,-1 1 0,1 0 0,-1-1 0,0 1 0,1 0 0,-1 0 0,1 0 0,-1 0 0,1 1 0,-1-1 0,3 1 0,-3 0 0,0-1 0,-1 1 0,1 0 0,-1-1 0,1 1 0,-1 0 0,0 0 0,1 0 0,-1 0 0,0 0 0,1 0 0,-1 0 0,0 1 0,0-1 0,0 0 0,0 1 0,0-1 0,0 1 0,-1-1 0,1 1 0,0-1 0,0 4 0,1 3 0,0 1 0,-1-1 0,1 13 0,3 15 0,-1-22 0,1 0 0,1 0 0,9 16 0,-15-29 0,0-1 0,0 0 0,0 0 0,0 0 0,0 1 0,0-1 0,0 0 0,0 0 0,0 0 0,1 0 0,-1 1 0,0-1 0,0 0 0,0 0 0,0 0 0,1 0 0,-1 0 0,0 0 0,0 0 0,0 1 0,0-1 0,1 0 0,-1 0 0,0 0 0,0 0 0,0 0 0,1 0 0,-1 0 0,0 0 0,0 0 0,0 0 0,1 0 0,-1 0 0,0 0 0,0 0 0,0 0 0,1 0 0,-1 0 0,0-1 0,0 1 0,0 0 0,0 0 0,1 0 0,-1 0 0,0 0 0,0 0 0,0 0 0,0-1 0,1 1 0,-1 0 0,0 0 0,0 0 0,0 0 0,0-1 0,8-16 0,2-24 0,-6 17 0,-3 13 0,1 1 0,0-1 0,1 1 0,4-11 0,-7 21 0,0-1 0,0 0 0,1 1 0,-1-1 0,0 1 0,0-1 0,1 0 0,-1 1 0,1-1 0,-1 1 0,0-1 0,1 1 0,-1-1 0,1 1 0,-1 0 0,1-1 0,-1 1 0,1-1 0,-1 1 0,1 0 0,-1-1 0,1 1 0,0 0 0,-1 0 0,1 0 0,0-1 0,-1 1 0,2 0 0,-2 0 0,1 1 0,0-1 0,0 1 0,0-1 0,0 1 0,0-1 0,0 1 0,-1 0 0,1-1 0,0 1 0,-1 0 0,1-1 0,0 1 0,-1 0 0,2 2 0,1 3 0,0 0 0,0 0 0,4 14 0,-2 10 0,-5-25 0,0 0 0,1 0 0,0 0 0,0 0 0,0 0 0,0 0 0,1 0 0,0 0 0,0 0 0,5 7 0,-7-12 0,1 1 0,-1-1 0,1 0 0,-1 0 0,1 0 0,-1 0 0,1 0 0,-1 1 0,1-1 0,-1 0 0,1 0 0,0 0 0,-1-1 0,1 1 0,-1 0 0,1 0 0,-1 0 0,1 0 0,-1 0 0,1-1 0,-1 1 0,1 0 0,-1 0 0,1-1 0,-1 1 0,0 0 0,1-1 0,-1 1 0,1 0 0,-1-1 0,0 1 0,1-1 0,-1 1 0,0-1 0,0 1 0,1-1 0,-1 0 0,14-20 0,-13 19 0,43-96 0,-28 60 0,-16 37 0,0 0 0,1 0 0,-1 0 0,1 0 0,-1 0 0,1 0 0,-1 0 0,1 0 0,0 0 0,0 0 0,-1 0 0,1 0 0,0 0 0,0 1 0,0-1 0,0 0 0,0 0 0,0 1 0,0-1 0,2 0 0,-2 1 0,-1 0 0,1 0 0,0 0 0,0 1 0,0-1 0,0 0 0,-1 0 0,1 1 0,0-1 0,0 0 0,0 1 0,-1-1 0,1 1 0,0-1 0,-1 1 0,1-1 0,0 1 0,-1 0 0,1-1 0,0 2 0,4 5 0,-1 0 0,0 0 0,0 0 0,3 11 0,13 32 0,58 135 0,-77-182 0,1 3 0,1-1 0,0 1 0,0-1 0,5 6 0,-7-10 0,-1-1 0,0 1 0,1-1 0,-1 1 0,0-1 0,1 1 0,-1-1 0,1 0 0,-1 1 0,1-1 0,-1 0 0,1 1 0,-1-1 0,1 0 0,-1 0 0,1 1 0,0-1 0,-1 0 0,1 0 0,-1 0 0,1 0 0,0 0 0,-1 0 0,1 0 0,-1 0 0,1 0 0,0 0 0,-1 0 0,1 0 0,-1 0 0,1-1 0,-1 1 0,1 0 0,0 0 0,-1-1 0,1 1 0,-1 0 0,1-1 0,-1 1 0,0 0 0,1-1 0,-1 1 0,1-1 0,-1 1 0,0-1 0,1 1 0,-1-1 0,0 1 0,1-1 0,-1 1 0,0-1 0,0 1 0,1-2 0,5-13 0,0 0 0,-1-1 0,-1 0 0,0 1 0,-1-1 0,-1-1 0,1-17 0,7-37 0,-9 69 0,2 11 0,9 27 0,-11-35 0,-1 0 0,0 0 0,1 0 0,-1-1 0,1 1 0,-1 0 0,1-1 0,-1 1 0,1 0 0,0-1 0,-1 1 0,1-1 0,0 1 0,-1-1 0,1 1 0,0-1 0,-1 1 0,1-1 0,0 0 0,0 1 0,0-1 0,-1 0 0,1 0 0,0 0 0,0 1 0,0-1 0,0 0 0,0 0 0,-1 0 0,1 0 0,0-1 0,0 1 0,0 0 0,0 0 0,-1 0 0,1-1 0,0 1 0,1-1 0,13-12 0,-14 12 0,0 0 0,0-1 0,0 1 0,0 0 0,0 0 0,0 0 0,1 0 0,-1 0 0,0 0 0,1 0 0,-1 0 0,1 1 0,-1-1 0,0 0 0,1 1 0,0 0 0,-1-1 0,1 1 0,-1 0 0,3-1 0,-5 2 0,-1 1 0,1-1 0,-1-1 0,1 1 0,-1 0 0,0 0 0,0 0 0,1-1 0,-4 1 0,-6 0 0,1-1 0,0 0 0,-1 0 0,1-1 0,-20-5 0,-53-18 0,24 5 0,44 15 0,-129-29 0,121 29 0,1 2 0,0 0 0,-1 2 0,-36 3 0,58-4 0,1 1 0,-1 0 0,0 0 0,0 0 0,0 0 0,1 1 0,-1-1 0,0 0 0,0 0 0,1 0 0,-1 1 0,0-1 0,0 0 0,1 1 0,-1-1 0,0 0 0,1 1 0,-1-1 0,0 1 0,1-1 0,-1 1 0,1 0 0,-1-1 0,1 1 0,-1-1 0,1 1 0,-1 0 0,1 0 0,0-1 0,-1 1 0,1 0 0,0-1 0,0 1 0,0 0 0,-1 1 0,2 0 0,-1-1 0,1 1 0,-1-1 0,1 1 0,-1-1 0,1 0 0,0 1 0,0-1 0,0 0 0,0 1 0,0-1 0,0 0 0,0 0 0,0 0 0,1 0 0,-1 0 0,2 1 0,22 14 0,1-2 0,1-1 0,42 15 0,-44-18 0,-8-3 0,1 0 0,0-2 0,0 0 0,0-1 0,0-1 0,1-1 0,-1 0 0,1-2 0,20-1 0,1-6 0,14-1 0,-51 8 0,0-1 0,1 0 0,-1 1 0,0-1 0,0 0 0,0-1 0,0 1 0,0 0 0,0-1 0,-1 0 0,1 1 0,0-1 0,-1 0 0,1-1 0,-1 1 0,0 0 0,0-1 0,0 1 0,0-1 0,2-4 0,5-8 0,-1 0 0,11-29 0,-6 11 0,-12 30 0,1 0 0,-1 0 0,1 0 0,0 1 0,0-1 0,0 1 0,0-1 0,4-3 0,-5 5 0,-1 1 0,1 0 0,0-1 0,0 1 0,-1 0 0,1 0 0,0-1 0,0 1 0,-1 0 0,1 0 0,0 0 0,0 0 0,0 0 0,-1 0 0,1 0 0,0 0 0,0 0 0,-1 1 0,1-1 0,0 0 0,0 0 0,-1 1 0,1-1 0,0 0 0,-1 1 0,1-1 0,0 1 0,-1-1 0,1 1 0,-1-1 0,1 1 0,-1-1 0,1 1 0,-1 0 0,1-1 0,-1 1 0,1 0 0,-1-1 0,1 2 0,28 48 0,7 10 0,-33-55 0,1 0 0,0 0 0,0-1 0,1 1 0,-1-1 0,1 0 0,0 0 0,7 4 0,6-6 0,-17-2 0,0 0 0,0 0 0,0 0 0,0 0 0,0 0 0,-1 0 0,1 0 0,0 0 0,0 0 0,0 1 0,0-1 0,0 0 0,-1 1 0,1-1 0,0 0 0,0 1 0,-1-1 0,1 1 0,1 0 0,-2 0 0,1 0 0,-1 0 0,1 0 0,0 0 0,-1 0 0,1 0 0,0 0 0,-1 0 0,1 0 0,0-1 0,0 1 0,0 0 0,0-1 0,0 1 0,0 0 0,0-1 0,0 1 0,0-1 0,0 0 0,0 1 0,0-1 0,0 0 0,0 1 0,1-1 0,-1 0 0,0 0 0,0 0 0,0 0 0,0 0 0,0 0 0,1-1 0,-1 1 0,0 0 0,0 0 0,1-1 0,5-3 0,0 1 0,0-1 0,-1 0 0,11-9 0,-13 10 0,0 0 0,0 0 0,0 0 0,1 0 0,-1 1 0,6-2 0,-8 3 0,-1 1 0,1 0 0,-1 0 0,1 0 0,0 0 0,-1 0 0,1 1 0,-1-1 0,1 0 0,-1 1 0,1-1 0,-1 1 0,1-1 0,-1 1 0,1 0 0,-1 0 0,0 0 0,1 0 0,-1 0 0,0 0 0,0 0 0,1 1 0,23 33 0,-14-18 0,-11-16 0,1-1 0,-1 1 0,0-1 0,0 1 0,1-1 0,-1 1 0,1-1 0,-1 0 0,0 1 0,1-1 0,-1 0 0,1 1 0,-1-1 0,1 0 0,-1 1 0,1-1 0,-1 0 0,1 0 0,-1 0 0,1 1 0,-1-1 0,1 0 0,-1 0 0,1 0 0,0 0 0,-1 0 0,1 0 0,0 0 0,0-1 0,-1 1 0,1-1 0,-1 1 0,1-1 0,0 0 0,-1 1 0,1-1 0,-1 0 0,1 0 0,-1 1 0,0-1 0,1 0 0,-1 0 0,0 1 0,0-1 0,1-1 0,4-38 0,-5 38 0,0-24 0,-1 21 0,1 0 0,0 0 0,0 0 0,0 0 0,0 0 0,1 0 0,0 0 0,0 0 0,3-7 0,-3 11 0,-1 1 0,0 0 0,0-1 0,1 1 0,-1 0 0,0 0 0,1-1 0,-1 1 0,1 0 0,-1 0 0,0-1 0,1 1 0,-1 0 0,1 0 0,-1 0 0,0 0 0,1 0 0,-1 0 0,1 0 0,-1 0 0,0 0 0,1 0 0,-1 0 0,1 0 0,-1 0 0,1 0 0,-1 0 0,0 0 0,1 0 0,-1 1 0,1-1 0,-1 0 0,0 0 0,1 0 0,-1 1 0,0-1 0,1 0 0,-1 0 0,0 1 0,1-1 0,-1 1 0,16 15 0,-13-14 0,1 4 0,1-1 0,0 0 0,0 0 0,1 0 0,0-1 0,0 0 0,0 0 0,0 0 0,0-1 0,1 0 0,0 0 0,-1 0 0,1-1 0,0 0 0,0-1 0,14 2 0,43 9-1365,-42-7-5461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6:55:3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24575,'49'3'0,"74"12"0,-43-3 0,112 11 0,637 70 0,-203-26 0,-428-43 0,37 9 0,24 3 0,8-12 0,-67 1 0,-120-13 0,132 4 0,-187-15 0,0 1 0,0 2 0,41 11 0,-42-9 0,1-1 0,-1 0 0,46 1 0,-44-7-341,-1 2 0,0 1-1,48 10 1,-63-10-6485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6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1313 24575,'30'-12'0,"-21"8"0,13-6 0,-15 7 0,0 0 0,0 0 0,0 0 0,0 1 0,10-2 0,-3 1 0,0-1 0,-1-1 0,1 0 0,-1-1 0,21-13 0,11-5 0,18-12 0,-20 10 0,-24 16 0,189-97 0,-61 30 0,-30 13 0,-100 57 0,1 0 0,25-5 0,-25 7 0,-1 0 0,27-13 0,86-44 0,-81 33 0,-31 18 0,0 0 0,38-15 0,-15 12 0,-22 8 0,0 0 0,-1-1 0,-1-1 0,32-19 0,-6 0 0,-31 20 0,1 0 0,-1-2 0,0 1 0,19-20 0,76-73 0,-61 59 0,-25 24 0,41-25 0,9-8 0,-54 38 0,1 1 0,30-16 0,-28 18 0,0-2 0,19-15 0,2 1 0,-31 21 0,-1-1 0,0 0 0,13-11 0,-5 1 0,1 1 0,1 1 0,1 1 0,0 0 0,0 1 0,1 2 0,27-11 0,-36 16-1365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4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1 105 24575,'3'0'0,"1"0"0,0 0 0,0 0 0,-1 1 0,1-1 0,0 1 0,-1 0 0,1 0 0,-1 1 0,4 1 0,-2 0 0,0 0 0,-1 1 0,0 0 0,0 0 0,0 0 0,5 7 0,78 105 0,14 17 0,-100-132 0,5 6 0,0 0 0,1-1 0,-1 0 0,9 6 0,-14-11 0,-1-1 0,1 1 0,0 0 0,-1-1 0,1 1 0,0-1 0,0 0 0,0 1 0,0-1 0,-1 1 0,1-1 0,0 0 0,0 0 0,0 0 0,0 1 0,0-1 0,0 0 0,0 0 0,0 0 0,0 0 0,0-1 0,-1 1 0,1 0 0,0 0 0,0 0 0,0-1 0,0 1 0,0 0 0,0-1 0,-1 1 0,1-1 0,0 1 0,0-1 0,-1 0 0,1 1 0,0-1 0,-1 0 0,1 1 0,0-1 0,-1 0 0,1 0 0,-1 1 0,0-1 0,1 0 0,-1 0 0,1 0 0,-1 0 0,0 1 0,1-3 0,1-7 0,0-1 0,0 1 0,0 0 0,-2-1 0,1 0 0,-2-15 0,-11-68 0,8 70 0,-4-25 0,-8-73 0,16 119 0,0 1 0,0-1 0,0 0 0,1 0 0,-1 1 0,1-1 0,-1 0 0,1 1 0,0-1 0,0 1 0,0-1 0,2-3 0,-2 5 0,-1 1 0,0-1 0,1 1 0,-1-1 0,1 1 0,-1 0 0,1-1 0,-1 1 0,1-1 0,-1 1 0,1 0 0,0 0 0,-1-1 0,1 1 0,-1 0 0,1 0 0,0 0 0,-1-1 0,1 1 0,0 0 0,0 0 0,1 0 0,-1 1 0,0-1 0,1 1 0,-1-1 0,0 1 0,0-1 0,1 1 0,-1 0 0,0-1 0,0 1 0,0 0 0,0 0 0,0 0 0,1 2 0,25 28 0,43 69 0,-45-62 0,3 6 0,-15-23 0,1 1 0,1-2 0,0 0 0,30 29 0,-45-48 0,1 0 0,0-1 0,0 1 0,0 0 0,0 0 0,0-1 0,0 1 0,0-1 0,0 1 0,0-1 0,0 1 0,0-1 0,1 0 0,-1 1 0,0-1 0,0 0 0,0 0 0,0 0 0,1 0 0,-1 0 0,0 0 0,0 0 0,0 0 0,1 0 0,-1-1 0,0 1 0,0-1 0,0 1 0,0 0 0,0-1 0,0 0 0,0 1 0,0-1 0,0 0 0,0 1 0,0-1 0,0 0 0,0 0 0,-1 0 0,1 0 0,0 0 0,0-1 0,4-7 0,0 1 0,0-1 0,-1 0 0,4-14 0,1 1 0,-4 10 0,1 2 0,1-1 0,-1 1 0,2 0 0,15-18 0,-21 26 0,-1 1 0,1-1 0,-1 1 0,1 0 0,-1-1 0,1 1 0,0 0 0,0 0 0,0 0 0,0 0 0,0 0 0,-1 1 0,1-1 0,1 0 0,-1 1 0,0 0 0,0-1 0,0 1 0,0 0 0,0 0 0,0 0 0,0 0 0,0 0 0,0 1 0,0-1 0,1 1 0,-1-1 0,0 1 0,-1 0 0,1 0 0,0 0 0,0 0 0,0 0 0,0 0 0,-1 1 0,1-1 0,-1 0 0,1 1 0,-1-1 0,1 1 0,-1 0 0,2 2 0,-1-1 0,0 0 0,0-1 0,0 1 0,0-1 0,0 0 0,1 0 0,-1 1 0,1-2 0,4 4 0,-5-5 0,1 1 0,-1-1 0,0 1 0,1-1 0,-1 0 0,0 0 0,1 0 0,-1 0 0,0-1 0,0 1 0,1-1 0,-1 1 0,0-1 0,3-1 0,4-1 0,-1 0 0,1 1 0,-1 0 0,19-1 0,-23 3 0,1 0 0,-1 1 0,0-1 0,1 1 0,-1 0 0,0 1 0,0-1 0,0 0 0,0 1 0,0 0 0,0 0 0,4 3 0,30 25 0,-30-23 0,0 0 0,0-1 0,1 0 0,16 9 0,-22-14 0,1 0 0,-1 1 0,1-2 0,0 1 0,-1 0 0,1-1 0,0 1 0,-1-1 0,1 0 0,0 0 0,-1-1 0,1 1 0,0-1 0,-1 0 0,1 0 0,-1 0 0,7-3 0,-3 1 0,0-2 0,1 1 0,8-8 0,21-13 0,-35 25 0,-1 0 0,0-1 0,1 1 0,-1 0 0,1 0 0,-1 0 0,1 0 0,-1 0 0,0 0 0,1 0 0,-1 0 0,1 1 0,-1-1 0,0 1 0,1-1 0,-1 1 0,0-1 0,1 1 0,-1 0 0,2 1 0,26 21 0,-17-12 0,-10-9 0,1 0 0,-1-1 0,0 1 0,1 0 0,-1-1 0,1 0 0,0 0 0,-1 0 0,1 0 0,0 0 0,-1 0 0,7 0 0,-7-1 0,0 0 0,0-1 0,0 1 0,0-1 0,0 1 0,0-1 0,0 0 0,0 0 0,0 0 0,0 0 0,-1 0 0,1 0 0,0-1 0,-1 1 0,1 0 0,-1-1 0,1 1 0,1-4 0,9-11 0,16-28 0,-22 33 0,0 1 0,1-1 0,0 1 0,1 0 0,0 1 0,0-1 0,17-13 0,-22 21 0,0 0 0,0 0 0,1 0 0,-1 1 0,0-1 0,1 1 0,-1-1 0,0 1 0,1 0 0,0 1 0,-1-1 0,1 1 0,-1-1 0,1 1 0,0 0 0,-1 0 0,1 1 0,0-1 0,-1 1 0,1 0 0,-1 0 0,1 0 0,-1 0 0,1 0 0,-1 1 0,0 0 0,0 0 0,0 0 0,0 0 0,0 0 0,0 0 0,0 1 0,-1-1 0,1 1 0,-1 0 0,0 0 0,0 0 0,0 0 0,3 6 0,-5-8 0,1 0 0,-1-1 0,1 1 0,-1 0 0,0 0 0,1 0 0,-1 0 0,0-1 0,0 1 0,0 0 0,0 0 0,0 0 0,0 0 0,0 0 0,0 0 0,0 0 0,0-1 0,0 1 0,-1 0 0,1 0 0,0 1 0,-1-2 0,1 0 0,-1 1 0,0-1 0,1 0 0,-1 1 0,1-1 0,-1 0 0,1 0 0,-1 0 0,0 0 0,1 0 0,-1 1 0,1-1 0,-1 0 0,0 0 0,1 0 0,-1-1 0,1 1 0,-1 0 0,0 0 0,1 0 0,-1-1 0,-5-1 0,0 0 0,0 0 0,1-1 0,-8-4 0,6 3 0,-1 1 0,0 0 0,0 0 0,0 1 0,0 0 0,0 1 0,-1-1 0,1 2 0,0-1 0,-1 1 0,-12 1 0,10 0 0,1-1 0,0 0 0,-1 0 0,1-1 0,0-1 0,-1 0 0,-14-5 0,5 0 0,1 2 0,-1 0 0,0 1 0,0 1 0,0 1 0,-1 0 0,1 2 0,-1 1 0,1 0 0,-35 7 0,46-7 0,0-1 0,0 0 0,-1-1 0,1 0 0,-12-2 0,-21-3 0,-467-9 0,485 15 0,-32-7 0,20 2 0,27 4 0,0 0 0,1 1 0,-1 0 0,0 0 0,0 1 0,0 0 0,0 1 0,1 0 0,-1 0 0,-15 7 0,15-5 42,-1-2 0,1 1 1,-1-1-1,1 0 0,-1-1 0,-11 1 0,-63-4-395,39 1-954,-14 0-5519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0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3995 24575,'-1'-118'0,"24"-178"0,-2 179 0,7-50 0,-25 151 0,0 0 0,2 0 0,0 1 0,13-29 0,9-22 0,-6-12 0,22-63 0,-28 96 0,31-78 0,-38 105 0,1 0 0,1 0 0,0 2 0,20-25 0,-4 7 0,23-39 0,4-6 0,-37 58 0,2 2 0,33-30 0,-43 40 0,0 0 0,-1 0 0,0-1 0,-1 0 0,0 0 0,0 0 0,4-12 0,-5 10 0,0 1 0,2-1 0,-1 1 0,1 1 0,16-19 0,-13 17 0,0-1 0,0 0 0,-1-1 0,12-25 0,13-20 0,147-177 0,-122 171 0,4 2 0,83-65 0,-90 80 0,-33 30 0,47-28 0,-28 20 0,-23 12 0,28-26 0,-9 7 0,122-95 0,81-71 0,-183 158 0,99-52 0,-98 66 0,2 1 0,75-19 0,-128 42 0,13-4 0,240-67 0,120-4 0,-142 15 0,-65 14 0,276-93 0,-266 79 0,-82 25 0,-61 21 0,1 3 0,85-20 0,-13 11 0,-68 12 0,76-8 0,125 1 0,-82 5 0,418-38 0,-88 32 0,-357 12 0,-16 0 0,503 7 0,-513 5 0,131 23 0,-166-14 0,134 41 0,-184-47 0,-1 2 0,-1 0 0,0 2 0,0 1 0,23 16 0,51 31 0,-66-42 0,-1 1 0,49 40 0,-19-9 0,-52-42 0,-1 0 0,14 14 0,17 15 0,29 23 0,-51-43 0,1 0 0,31 21 0,-29-23 0,0 1 0,-2 1 0,21 22 0,3 2 0,-25-24 0,0 1 0,-2 0 0,1 1 0,-2 1 0,-1 0 0,15 27 0,60 127 0,-84-163 0,-1 1 0,4 19 0,1 1 0,-6-20 0,0 0 0,-1 0 0,0 24 0,-2-28 0,0 1 0,1-1 0,0 0 0,0 0 0,1 0 0,0 0 0,0 0 0,1 0 0,0 0 0,7 12 0,-6-12 0,0-1 0,-1 1 0,1 1 0,-2-1 0,1 0 0,1 11 0,9 25 0,5 9 272,-7-22-1090,16 34-1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9.3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24575,'4'1'0,"-1"0"0,1 0 0,-1 0 0,0 0 0,0 1 0,1 0 0,-1-1 0,0 1 0,0 0 0,4 4 0,1 0 0,20 17 0,-2 0 0,0 1 0,-2 2 0,-1 1 0,23 34 0,-23-32 0,-23-28 0,0-1 0,0 0 0,0 1 0,1-1 0,-1 0 0,0 1 0,0-1 0,1 0 0,-1 1 0,0-1 0,1 0 0,-1 1 0,0-1 0,1 0 0,-1 0 0,0 1 0,1-1 0,-1 0 0,1 0 0,-1 0 0,1 0 0,-1 1 0,0-1 0,1 0 0,-1 0 0,1 0 0,-1 0 0,1 0 0,0 0 0,4-13 0,-2-31 0,-3 31 0,0-2 0,1 1 0,1 0 0,1 0 0,0 0 0,0 1 0,2-1 0,7-18 0,-11 31 0,0-1 0,-1 1 0,1 0 0,0 0 0,0-1 0,-1 1 0,1 0 0,0 0 0,0 0 0,0 0 0,1 0 0,-1 0 0,0 0 0,0 0 0,1 0 0,-1 0 0,0 1 0,1-1 0,-1 1 0,0-1 0,1 1 0,-1-1 0,1 1 0,-1 0 0,1 0 0,-1 0 0,1 0 0,-1 0 0,1 0 0,-1 0 0,1 0 0,-1 0 0,1 1 0,-1-1 0,0 1 0,1-1 0,-1 1 0,1-1 0,-1 1 0,2 1 0,1 1 0,0 0 0,0 1 0,0-1 0,0 1 0,-1 0 0,0 0 0,0 0 0,0 0 0,0 1 0,3 5 0,57 156 0,-17-40 0,-22-66 0,38 86 0,-59-140 0,0 0 0,0 0 0,0 0 0,1-1 0,0 0 0,7 9 0,-10-13 0,0 0 0,1 0 0,-1-1 0,0 1 0,0 0 0,0 0 0,1-1 0,-1 1 0,0-1 0,1 1 0,-1-1 0,1 1 0,-1-1 0,0 0 0,1 0 0,-1 1 0,1-1 0,-1 0 0,1-1 0,-1 1 0,1 0 0,-1 0 0,0-1 0,1 1 0,-1 0 0,1-1 0,-1 1 0,0-1 0,1 0 0,-1 0 0,0 1 0,0-1 0,0 0 0,0 0 0,0 0 0,2-2 0,8-10 0,0 0 0,-2 0 0,1-1 0,-2 0 0,8-16 0,-8 13 0,22-39 0,-3 4 0,2 0 0,72-95 0,-95 141 0,0-1 0,0 1 0,1 0 0,0 1 0,0 0 0,0 0 0,12-6 0,-17 10 0,-1 1 0,1-1 0,-1 0 0,1 1 0,-1-1 0,1 1 0,0-1 0,-1 1 0,1 0 0,-1 0 0,1-1 0,0 1 0,-1 1 0,1-1 0,0 0 0,-1 0 0,1 0 0,0 1 0,-1-1 0,1 1 0,-1 0 0,1-1 0,-1 1 0,1 0 0,-1 0 0,0 0 0,1 0 0,-1 0 0,0 0 0,0 0 0,0 0 0,1 0 0,-1 1 0,0-1 0,-1 0 0,1 1 0,0-1 0,0 1 0,-1-1 0,1 1 0,-1-1 0,1 1 0,-1 0 0,1-1 0,-1 4 0,5 14 0,0 0 0,1-1 0,1 1 0,1-1 0,1-1 0,0 1 0,1-2 0,1 1 0,1-1 0,0-1 0,25 25 0,-35-38 0,-1-1 0,1 1 0,-1-1 0,1 0 0,0 1 0,0-1 0,0 0 0,0 0 0,-1 0 0,1 0 0,1 0 0,-1-1 0,0 1 0,0-1 0,0 1 0,0-1 0,0 0 0,0 1 0,4-2 0,-4 1 0,0-1 0,1-1 0,-1 1 0,0 0 0,0 0 0,0-1 0,0 1 0,0-1 0,-1 0 0,1 0 0,0 1 0,-1-1 0,1 0 0,-1 0 0,0 0 0,0-1 0,2-1 0,0-2 0,0-1 0,1 2 0,0-1 0,0 0 0,1 1 0,-1 0 0,1 0 0,0 0 0,1 0 0,-1 1 0,1 0 0,0 0 0,0 1 0,0 0 0,0 0 0,1 0 0,-1 0 0,1 1 0,0 0 0,-1 1 0,1 0 0,0 0 0,0 0 0,0 1 0,0 0 0,0 0 0,10 2 0,-12-1 0,-1 0 0,0 1 0,-1 0 0,1 0 0,0 0 0,0 0 0,-1 0 0,0 1 0,1 0 0,-1 0 0,0 0 0,0 0 0,0 0 0,4 7 0,3 6 0,0 0 0,7 20 0,-6-14 0,23 52 0,-23-46 0,2 0 0,2 0 0,19 28 0,-33-55 0,-1 0 0,1 0 0,0 0 0,0 0 0,-1 0 0,1 0 0,0 0 0,0 0 0,0-1 0,0 1 0,0 0 0,0-1 0,0 1 0,0-1 0,1 1 0,-1-1 0,0 1 0,1-1 0,-1 0 0,0 0 0,0 0 0,-1 0 0,1 0 0,0-1 0,0 1 0,-1 0 0,1-1 0,0 1 0,0 0 0,-1-1 0,1 1 0,0-1 0,-1 1 0,1-1 0,-1 1 0,1-1 0,-1 1 0,1-1 0,0-1 0,2-4 0,0 0 0,0 0 0,0 0 0,-1-1 0,2-6 0,-3 7 0,6-18 0,-1-1 0,-2 0 0,0 0 0,-1-44 0,-29 97 0,20-23 0,-1 0 0,1 0 0,-1-1 0,0 1 0,0-2 0,-1 1 0,1-1 0,-1 0 0,0 0 0,0-1 0,0 0 0,0-1 0,-11 2 0,14-3 0,1 0 0,-1-1 0,1 1 0,-1-1 0,0 1 0,1-2 0,-1 1 0,1 0 0,0-1 0,0 0 0,-1 0 0,1 0 0,0 0 0,0-1 0,1 1 0,-1-1 0,1 0 0,-1 0 0,1-1 0,0 1 0,0-1 0,0 1 0,1-1 0,-5-8 0,2 1 0,1 0 0,-6-21 0,-5-12 0,14 42 0,1 1 0,-1 0 0,0-1 0,0 1 0,1 0 0,-1 0 0,0-1 0,0 1 0,0 0 0,0 0 0,-1 0 0,1 0 0,0 0 0,0 1 0,-1-1 0,1 0 0,0 0 0,-1 1 0,1-1 0,-1 1 0,1-1 0,0 1 0,-1 0 0,1-1 0,-1 1 0,1 0 0,-1 0 0,0 0 0,1 0 0,-1 1 0,1-1 0,-1 0 0,1 0 0,0 1 0,-1-1 0,1 1 0,-1 0 0,1-1 0,0 1 0,-1 0 0,-1 1 0,-6 3 0,1 1 0,-1 0 0,1 1 0,-11 11 0,7-6 0,5-4 0,1-1 0,-2-1 0,-14 12 0,21-17 0,0 0 0,0 0 0,-1-1 0,1 1 0,-1 0 0,1 0 0,0-1 0,-1 1 0,1-1 0,-1 0 0,1 1 0,-1-1 0,0 0 0,1 0 0,-1 0 0,1 0 0,-1 0 0,1 0 0,-1 0 0,1-1 0,-1 1 0,1-1 0,-1 1 0,1-1 0,-1 1 0,1-1 0,-1 0 0,1 0 0,0 1 0,-2-3 0,-6-6 0,2 0 0,-1-1 0,1 1 0,1-2 0,-8-13 0,9 14 0,0 0 0,-2 0 0,1 0 0,-1 1 0,-16-16 0,20 22 0,-1 1 0,0-1 0,0 1 0,0 0 0,0 0 0,0 1 0,0-1 0,0 1 0,-1 0 0,1 0 0,-1 0 0,1 1 0,0-1 0,-1 1 0,1 0 0,-1 1 0,-4 0 0,-9 2 0,1 0 0,-32 12 0,-11 8 0,-112 63 0,152-75 0,17-9 0,-1 0 0,1-1 0,0 1 0,0-1 0,-1 0 0,1 0 0,-1 0 0,-5 0 0,8-1 0,-1 0 0,1 0 0,-1 0 0,1 0 0,0-1 0,-1 1 0,1-1 0,0 1 0,-1-1 0,1 1 0,0-1 0,0 0 0,-1 0 0,1 1 0,0-1 0,0 0 0,0 0 0,0 0 0,0 0 0,0-1 0,0 1 0,1 0 0,-2-3 0,-13-33 0,15 32 0,-1 1 0,-1 0 0,1-1 0,0 1 0,-1 0 0,0 0 0,0 0 0,0 0 0,-1 0 0,1 0 0,-1 1 0,0-1 0,0 1 0,-5-4 0,7 6 0,-1 0 0,1 1 0,-1-1 0,1 1 0,0-1 0,-1 1 0,1-1 0,-1 1 0,1 0 0,-1 0 0,0 0 0,1 0 0,-1 0 0,1 0 0,-1 0 0,1 1 0,-3 0 0,-25 12 0,23-10 0,-75 51 0,56-36 0,-49 27 0,72-44 0,1-1 0,-1 1 0,1 0 0,0-1 0,-1 1 0,0-1 0,1 0 0,-1 1 0,1-1 0,-1 0 0,1 0 0,-1 0 0,1 0 0,-1 0 0,0-1 0,1 1 0,-1 0 0,1-1 0,-1 1 0,1-1 0,-1 1 0,1-1 0,0 0 0,-1 0 0,1 1 0,0-1 0,-1 0 0,1 0 0,0 0 0,0 0 0,0-1 0,0 1 0,0 0 0,-1-2 0,-2-5 0,0 1 0,0-1 0,1 1 0,0-1 0,-2-9 0,3 11 0,-10-39 0,10 30 0,-2 1 0,0 0 0,0 0 0,-1 1 0,-1-1 0,0 1 0,-13-18 0,17 29 0,-1-1 0,1 1 0,-1 0 0,1 1 0,-1-1 0,0 0 0,0 1 0,0 0 0,0-1 0,0 1 0,0 0 0,-1 1 0,1-1 0,0 1 0,0-1 0,-1 1 0,1 0 0,0 0 0,0 0 0,-1 1 0,1-1 0,0 1 0,0 0 0,-6 2 0,-1 0 0,0 0 0,1 1 0,0 0 0,0 0 0,0 1 0,-14 12 0,23-16 0,1 0 0,0 0 0,0 0 0,1 0 0,-1 0 0,0 0 0,0 0 0,0-1 0,1 1 0,-1 0 0,0-1 0,1 1 0,-1-1 0,2 1 0,26 11 0,-14-7 0,0 0 0,1-2 0,0 0 0,0-1 0,24 1 0,81-8 0,-103 4 0,20-3 0,-28 2 0,1 1 0,-1 0 0,1 0 0,-1 1 0,1 0 0,0 1 0,-1 0 0,1 1 0,18 6 0,-1 5 0,-1 3 0,32 22 0,39 22 0,-87-54 0,0-1 0,1-1 0,-1 1 0,1-2 0,0 0 0,0-1 0,16 2 0,-20-4 0,0 0 0,0 0 0,0-1 0,0 0 0,-1 0 0,1-1 0,0 0 0,12-6 0,-1-1 0,34-22 0,10-5 0,-57 33 0,1 0 0,1 1 0,-1-1 0,0 2 0,1-1 0,-1 1 0,1 0 0,-1 1 0,1 0 0,-1 0 0,14 2 0,4 3 0,-1 1 0,29 11 0,9 1 0,314 43-1365,-333-56-5461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4:04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158 114 24575,'324'-7'0,"-36"-1"0,12-2 0,133 5 0,-255 7 0,188-15 0,-101 10 0,-144 5 0,-67-1 0,58-3 0,-64-4 0,-27 2 0,33 0 0,125 4 0,-602-14 0,142 7 0,54 1 0,4 7 0,-117-3 0,240-5 0,-48-1 0,-483 9 0,495-8 0,4 0 0,-126 7 0,257 2 0,7 1 0,9 4 0,29 6 0,1-3 0,0-1 0,47 3 0,138 1 0,603-9 0,-448-6 0,814 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36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24575,'4'1'0,"-1"0"0,0 1 0,0 0 0,0-1 0,0 1 0,0 0 0,0 0 0,0 1 0,0-1 0,-1 1 0,0-1 0,5 7 0,3 2 0,16 11 0,0 0 0,1-1 0,55 30 0,-33-19 0,85 70 0,-109-82 0,19 15 0,-22-19 0,-1 1 0,-1 0 0,-1 2 0,31 36 0,195 241 0,-65-120 0,-78-79 0,-63-55 0,-3 2 0,48 71 0,1 4 0,-58-88 0,1-2 0,55 44 0,-44-41 0,34 39 0,85 85 0,-112-110 0,19 15 0,-9-16 0,60 52 0,-100-83 0,0-1 0,1-1 0,19 11 0,16 11 0,-25-15 0,-20-15 0,1 1 0,-1 0 0,0 1 0,0 0 0,-1 0 0,0 0 0,0 1 0,5 7 0,14 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38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24575,'485'12'0,"-40"-19"0,-427 6 0,369-2 0,-22 2 0,-245-4 0,236-4 0,229 10 0,-559-2 0,29-6 0,-30 4 0,33-1 0,23 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41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2292 24575,'190'-112'0,"-44"23"0,51-7 0,-76 39 0,6-3 0,-111 52 0,-1-1 0,0 0 0,0-1 0,-1-1 0,22-22 0,-17 16 0,37-27 0,14 3 0,28-20 0,-8-10 0,133-138 0,-209 194 0,-2 0 0,0-2 0,14-25 0,-15 23 0,1 1 0,22-26 0,76-81 0,-73 85 0,65-52 0,-51 48 0,200-166 0,-72 71 0,-158 123 0,-1 0 0,-1-2 0,33-38 0,-31 32 0,1 1 0,28-22 0,88-49 0,-88 63 0,60-49 0,-97 69 0,21-26 0,-26 26 0,1 1 0,1 0 0,0 1 0,11-9 0,17-7-1365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44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24575,'3'0'0,"-1"0"0,0 1 0,0-1 0,1 1 0,-1-1 0,0 1 0,0 0 0,0 0 0,0 0 0,1 0 0,-1 0 0,-1 0 0,1 1 0,0-1 0,0 1 0,0-1 0,-1 1 0,1 0 0,-1-1 0,1 1 0,1 3 0,2 5 0,1 0 0,-2 0 0,5 16 0,3 3 0,-7-18 0,-2-3 0,1 0 0,1 0 0,-1 0 0,8 9 0,-11-15 0,0-1 0,0 0 0,0 1 0,0-1 0,1 0 0,-1 0 0,0 0 0,1 0 0,-1 0 0,0-1 0,1 1 0,-1 0 0,1 0 0,-1-1 0,1 1 0,0-1 0,-1 0 0,1 1 0,0-1 0,-1 0 0,1 0 0,-1 0 0,1 0 0,0 0 0,-1 0 0,1-1 0,0 1 0,-1 0 0,1-1 0,1 0 0,4-3 0,0 0 0,0-1 0,0 1 0,-1-2 0,0 1 0,0 0 0,0-1 0,-1 0 0,8-10 0,5-12 0,16-29 0,-17 27 0,-7 12 0,-7 11 0,0 0 0,0 1 0,1 0 0,0-1 0,1 2 0,-1-1 0,1 0 0,0 1 0,0 0 0,1 0 0,7-6 0,-11 11 0,-1 0 0,0-1 0,0 1 0,0 0 0,1 0 0,-1 0 0,0 0 0,0 0 0,1 0 0,-1 0 0,0 0 0,0 0 0,0 1 0,1-1 0,-1 1 0,0-1 0,0 0 0,0 1 0,0 0 0,0-1 0,0 1 0,0 0 0,0-1 0,0 1 0,0 0 0,0 0 0,1 2 0,24 31 0,-23-29 0,49 94 0,-40-71 0,2-2 0,1 1 0,28 37 0,-41-62 0,0 1 0,0-1 0,1 1 0,-1-1 0,0 0 0,1 0 0,0 0 0,-1 0 0,1 0 0,0-1 0,0 1 0,0-1 0,0 0 0,0 0 0,0 0 0,1 0 0,-1 0 0,5 0 0,-4-2 0,0 1 0,0-1 0,0 0 0,0 0 0,0 0 0,0 0 0,0-1 0,-1 0 0,1 1 0,0-1 0,-1-1 0,0 1 0,7-5 0,39-36 0,-27 22 0,38-26 0,-52 42 0,0 0 0,1 0 0,0 1 0,0 0 0,0 0 0,1 1 0,-1 0 0,17-2 0,-22 5 0,0 0 0,0 0 0,0 0 0,0 1 0,0 0 0,0-1 0,-1 1 0,1 1 0,0-1 0,0 1 0,-1-1 0,1 1 0,-1 0 0,0 0 0,0 1 0,1-1 0,4 6 0,-4-4 0,0-1 0,0 0 0,1 0 0,-1 0 0,1 0 0,0-1 0,0 1 0,-1-1 0,12 2 0,-6-2 0,0-1 0,1-1 0,-1 0 0,1 0 0,-1-1 0,0 0 0,1-1 0,11-3 0,6-5 0,40-18 0,21-8 0,-85 35 0,0 0 0,0 1 0,0-1 0,0 1 0,0-1 0,0 1 0,0 1 0,0-1 0,0 0 0,0 1 0,0 0 0,0 0 0,0 0 0,0 0 0,0 1 0,0 0 0,-1-1 0,7 6 0,19 7 0,-23-12 0,1 0 0,0 0 0,0-1 0,-1 1 0,1-1 0,0-1 0,0 1 0,14-2 0,2-2 0,33-9 0,-44 9 0,355-83 0,-363 85 0,0 1 0,1 0 0,-1 0 0,0 0 0,1 0 0,-1 1 0,0 0 0,1 0 0,-1 0 0,0 0 0,0 1 0,0 0 0,0 0 0,0 0 0,0 0 0,-1 0 0,5 4 0,-2-2 0,-1-1 0,1 1 0,0-1 0,0-1 0,0 1 0,13 3 0,-4-5 0,0 0 0,0-1 0,0-1 0,1 0 0,-1-1 0,25-7 0,-22 5 0,0 1 0,0 0 0,33 1 0,-44 3 0,-8 1 0,-14 5 0,-27 5 0,2-6 0,-1-2 0,0-1 0,0-2 0,-53-7 0,-164-33 0,203 32 0,0 3 0,-97 4 0,69 1 0,-576 11 0,564-8 0,-103 18 0,32-6 0,79-10 0,84-5 0,13 2 0,19 3 0,154 20 0,309 6 0,-111-52 0,-98 1 0,193 14 0,-467 5 36,4 0-386,0 0 0,0-1-1,24-5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50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1384 24575,'21'-9'0,"1"2"0,0 0 0,0 1 0,36-5 0,-31 6 0,0-1 0,44-15 0,206-100 0,-227 101 0,-2-3 0,77-47 0,59-45 0,-157 97 0,44-41 0,-50 40 0,1 1 0,44-28 0,128-76 0,-154 97 0,1 2 0,68-28 0,-56 28 0,398-164 0,-398 165 0,-2-3 0,0-2 0,47-35 0,-3 4 0,32-33 0,-56 37 0,-26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24575,'4'0'0,"6"0"0,4 0 0,0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52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24575,'3013'0'-1365,"-2994"0"-5461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5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24575,'8'8'0,"1"-1"0,1 1 0,14 8 0,11 7 0,226 171 0,22-20 0,-46-47 0,334 162 0,-529-268 0,-1 2 0,44 31 0,-28-16 0,170 97 0,-115-70 0,-65-35 0,62 53 0,17 12 0,22-9 0,-44-27 0,-88-48 0,-1 0 0,17 16 0,16 12 0,50 35 0,96 93 0,-165-142 0,58 38 0,-52-41 0,37 34 0,-7 0 0,-64-55 10,8 6 319,-8-7-355,-1 0 0,0 0 0,0 0 1,0 0-1,0 0 0,0 0 0,1 0 0,-1 0 0,0 0 1,0 0-1,0 0 0,0 0 0,0 0 0,1 0 1,-1 0-1,0 0 0,0 0 0,0 0 0,0 0 1,0-1-1,1 1 0,-1 0 0,0 0 0,0 0 0,0 0 1,0 0-1,0 0 0,0 0 0,0-1 0,0 1 1,1 0-1,-1 0 0,0 0 0,0 0 0,0 0 0,0 0 1,0-1-1,0 1 0,0 0 0,0 0 0,0 0 1,0 0-1,0-1 0,0 1 0,0 0 0,0 0 0,0 0 1,0 0-1,0 0 0,0-1 0,0 1 0,0 0 1,0 0-1,0 0 0,-1 0 0,1 0 0,0 0 1,0-1-1,0 1 0,0 0 0,0 0 0,0 0 0,0 0 1,0 0-1,-1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8:00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 24575,'2'1'0,"0"1"0,0-1 0,1 0 0,-1 1 0,0 0 0,-1-1 0,1 1 0,0 0 0,0 0 0,-1 0 0,1 0 0,-1 0 0,2 3 0,0-1 0,22 43 0,-20-36 0,0 0 0,1-1 0,7 11 0,-12-20 0,0 1 0,0-1 0,0 0 0,0 1 0,1-1 0,-1 0 0,0 0 0,1 0 0,-1 0 0,1 0 0,-1 0 0,1 0 0,-1-1 0,1 1 0,0 0 0,-1-1 0,1 0 0,0 1 0,-1-1 0,1 0 0,0 0 0,0 0 0,-1 0 0,1 0 0,0 0 0,-1 0 0,1 0 0,0-1 0,0 1 0,-1-1 0,1 1 0,-1-1 0,1 0 0,-1 0 0,1 0 0,-1 1 0,1-1 0,1-2 0,6-5 0,0 0 0,0-1 0,-1 1 0,11-17 0,-5 8 0,-12 14 0,0 1 0,0-1 0,0 1 0,1 0 0,-1-1 0,1 1 0,-1 1 0,1-1 0,0 0 0,0 1 0,0-1 0,5-1 0,-3 2 0,0 1 0,0-1 0,0 1 0,0 0 0,0 1 0,0-1 0,7 2 0,6 1 0,-15-4 0,-1 1 0,0 0 0,0 0 0,1 1 0,-1-1 0,0 0 0,0 1 0,1-1 0,-1 1 0,0 0 0,0 0 0,0 0 0,0 0 0,0 0 0,0 0 0,0 0 0,0 1 0,0-1 0,-1 1 0,1-1 0,0 1 0,-1 0 0,0 0 0,1 0 0,-1 0 0,2 4 0,-2-4 0,0 1 0,0 0 0,1-1 0,-1 1 0,1-1 0,-1 1 0,1-1 0,0 0 0,0 1 0,0-1 0,0 0 0,0 0 0,1-1 0,4 4 0,-3-3 0,0-1 0,1 0 0,-1 0 0,1 0 0,-1 0 0,1-1 0,-1 1 0,1-1 0,4-1 0,-3 2 0,0-1 0,-1 1 0,1 0 0,-1 0 0,1 0 0,-1 1 0,1 0 0,-1 0 0,0 0 0,7 5 0,2 0 0,-12-7 0,-1 1 0,1 0 0,-1-1 0,1 0 0,-1 1 0,1-1 0,-1 0 0,1 0 0,-1 0 0,1 0 0,0 0 0,-1 0 0,1-1 0,-1 1 0,1 0 0,-1-1 0,1 1 0,-1-1 0,1 1 0,1-2 0,29-23 0,-28 21 0,0 1 0,1-1 0,-1 1 0,1-1 0,5-1 0,-5 3 0,1 0 0,-1 0 0,1 1 0,-1 0 0,1 0 0,0 0 0,0 1 0,-1 0 0,1 0 0,0 0 0,-1 1 0,1 0 0,0 0 0,-1 0 0,1 1 0,-1-1 0,0 1 0,9 5 0,-11-5 0,0-1 0,0 0 0,0 0 0,0 0 0,0 0 0,0 0 0,1-1 0,-1 1 0,0-1 0,0 0 0,1 0 0,-1 0 0,0 0 0,0 0 0,6-2 0,3-2 0,0 0 0,21-10 0,-23 9 0,1 0 0,0 1 0,12-3 0,-15 5 0,-1 0 0,0 1 0,1 0 0,-1 0 0,1 1 0,-1 0 0,1 0 0,-1 1 0,1 0 0,-1 0 0,0 1 0,1 0 0,-1 0 0,0 0 0,0 1 0,11 7 0,26 20 0,-28-19 0,0 0 0,0-1 0,35 15 0,-47-23 0,1 0 0,0-1 0,0 1 0,0-1 0,0-1 0,0 1 0,0-1 0,0 1 0,1-2 0,-1 1 0,0 0 0,0-1 0,0 0 0,0 0 0,0-1 0,0 1 0,0-1 0,-1 0 0,8-4 0,-4 1 0,-1 0 0,1 1 0,0 0 0,1 1 0,-1 0 0,1 0 0,-1 1 0,1 0 0,0 0 0,11 0 0,-4 0 0,0-1 0,0-1 0,0 0 0,0-1 0,26-13 0,32-10 0,-69 28 0,-1-1 0,1 1 0,-1-1 0,1 1 0,0 1 0,-1-1 0,1 1 0,0-1 0,-1 1 0,1 1 0,-1-1 0,0 1 0,1-1 0,-1 1 0,0 0 0,7 5 0,-5-3 0,0-1 0,0 0 0,0-1 0,0 1 0,0-1 0,1-1 0,9 3 0,17-3 0,-26-2 0,-1 1 0,1 0 0,0 1 0,0 0 0,-1 0 0,1 0 0,-1 1 0,1 0 0,-1 0 0,7 4 0,-7-3 0,-1-1 0,1 1 0,-1-1 0,1 0 0,0 0 0,11 2 0,-15-4 0,1 0 0,-1 0 0,0 0 0,1 0 0,-1 0 0,0-1 0,1 1 0,-1-1 0,0 0 0,0 1 0,0-1 0,1 0 0,-1 0 0,0 0 0,0-1 0,0 1 0,-1 0 0,1-1 0,0 0 0,3-3 0,-5 5 0,20-19 0,-20 18 0,0 1 0,1 0 0,-1 0 0,0 0 0,0 0 0,0 0 0,1-1 0,-1 1 0,0 0 0,0 0 0,1 0 0,-1 0 0,0 0 0,0 0 0,1 0 0,-1 0 0,0 0 0,0 0 0,1 0 0,-1 0 0,0 0 0,0 0 0,1 0 0,-1 0 0,0 0 0,0 0 0,1 0 0,-1 0 0,0 0 0,0 0 0,0 1 0,1-1 0,-1 15 0,0-14 0,0 0 0,0 0 0,0 0 0,-1 0 0,1-1 0,0 1 0,0 0 0,-1 0 0,1 0 0,-1-1 0,1 1 0,-1 0 0,1-1 0,-1 1 0,1 0 0,-1-1 0,1 1 0,-1 0 0,0-1 0,1 1 0,-1-1 0,0 1 0,0-1 0,1 0 0,-3 1 0,2-1 0,-1 1 0,0-1 0,1 0 0,-1 0 0,1-1 0,-1 1 0,0 0 0,1-1 0,-1 1 0,1 0 0,-1-1 0,-2-1 0,-3-2 0,0 0 0,1 0 0,-1 0 0,-8-9 0,-84-93 0,97 104 0,0 1 0,1 0 0,-1-1 0,0 1 0,0 0 0,0 0 0,0 0 0,0 0 0,-1 0 0,1 0 0,0 1 0,0-1 0,0 1 0,-1-1 0,1 1 0,-5 0 0,3 0 0,0 1 0,0 0 0,0 0 0,-1 0 0,1 0 0,0 1 0,0-1 0,-5 4 0,-5 4 0,0 1 0,1 0 0,-19 19 0,28-25 0,-8 8 0,4-4 0,-1 0 0,0 0 0,0-1 0,-13 8 0,19-13 0,0-1 0,-1 1 0,1-1 0,0 0 0,0 0 0,-1 0 0,1-1 0,-1 1 0,1-1 0,0 1 0,-1-1 0,1 0 0,-1-1 0,1 1 0,-1-1 0,1 1 0,0-1 0,-1 0 0,-2-2 0,-51-25 0,47 22 0,0 1 0,-1 0 0,1 0 0,-1 1 0,0 0 0,0 1 0,0 0 0,0 1 0,-12-1 0,-32 1 0,0 3 0,0 2 0,0 2 0,-104 25 0,140-26 0,-1-2 0,0 0 0,0-1 0,-21-2 0,-32 3 0,29 4 0,1 3 0,0 1 0,-44 17 0,80-24 0,4-2 0,-1 0 0,1 0 0,-1 0 0,1-1 0,-1 1 0,1-1 0,-1 0 0,1 0 0,-1 0 0,0 0 0,1 0 0,-1-1 0,1 0 0,-4-1 0,0-1 0,0-1 0,0 0 0,1 0 0,0 0 0,-9-9 0,9 8 0,-1 1 0,1-1 0,-1 1 0,0 0 0,0 1 0,0 0 0,0 0 0,-1 0 0,-10-1 0,1 1 0,0 1 0,0 1 0,-21 0 0,28 2 0,0-2 0,0 1 0,-1-1 0,1-1 0,0 0 0,0 0 0,0-1 0,1 0 0,-1-1 0,-17-9 0,-4 6 0,29 7 0,-1 0 0,0 0 0,1-1 0,-1 1 0,1-1 0,-1 1 0,1-1 0,-1 0 0,1 0 0,-1 0 0,-3-3 0,6 4 0,0-1 0,0 1 0,1-1 0,-1 1 0,0-1 0,0 1 0,0 0 0,1-1 0,-1 1 0,0-1 0,0 1 0,1 0 0,-1-1 0,0 1 0,1 0 0,-1-1 0,0 1 0,1 0 0,-1-1 0,1 1 0,-1 0 0,0 0 0,1 0 0,-1-1 0,1 1 0,-1 0 0,1 0 0,-1 0 0,1 0 0,-1 0 0,1 0 0,-1 0 0,1 0 0,20-5 0,0 2 0,0 1 0,1 1 0,-1 1 0,31 5 0,85 19 0,-54-8 0,63 4 0,2-7 0,187-7 0,-145-13 0,44-1 0,156 31-1365,-353-20-5461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7:58.8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4245 24575,'9'-28'0,"-2"10"0,15-100 0,-5 16 0,-11 71 0,-5 20 0,1 1 0,1-1 0,0 1 0,6-16 0,2-2 0,-1-1 0,-1 0 0,-2-1 0,5-45 0,3-8 0,86-320 0,-86 352 0,-7 25 0,10-53 0,-15 57 0,2 0 0,0 0 0,1 0 0,1 1 0,2-1 0,0 2 0,0-1 0,2 1 0,1 1 0,1 0 0,0 1 0,16-17 0,26-27 0,-9 12 0,55-80 0,48-72 0,-94 130 0,-26 32 0,-14 18 0,27-29 0,17-22 0,-13 14 0,203-195 0,18 19 0,-194 172 0,-14 11 0,6-5 0,1 2 0,96-59 0,-125 91 0,-1-2 0,47-42 0,-76 62 0,-1 1 0,1 0 0,0 0 0,0 0 0,15-5 0,23-12 0,-26 9 0,4-5 0,0 2 0,2 0 0,0 1 0,0 2 0,2 1 0,34-11 0,0 8 0,-17 5 0,83-31 0,-48 12 0,100-23 0,9-2 0,12-22 0,46-14 0,-194 75 0,58-7 0,-66 14 0,-1-2 0,61-21 0,79-23 0,-43 15 0,-104 24 0,37-18 0,14-7 0,18 3 0,1 4 0,144-22 0,32 16 0,-64 12 0,407-18 0,-311 31 0,-197 6 0,411-15 0,-457 22 0,114 3 0,-142 0 0,-1 2 0,56 13 0,161 33 0,-3-2 0,-200-35 0,294 80 0,-200-39 0,-15-5 0,-102-39 0,9 2 0,54 25 0,7 11 0,140 73 0,-218-106 0,-1 2 0,-1 0 0,-1 1 0,0 1 0,30 37 0,81 123 0,-121-162 0,-1 1 0,0 1 0,-2-1 0,0 2 0,-1-1 0,-1 1 0,-1 1 0,-1-1 0,3 24 0,-3-12 0,2-1 0,0-1 0,2 1 0,2-2 0,18 38 0,-10-12-1365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2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257 76 24575,'-36'-4'0,"29"3"0,1-1 0,-1 2 0,0-1 0,1 1 0,-1 0 0,-11 2 0,17-2 0,-1 1 0,0 0 0,0 0 0,0-1 0,0 1 0,0 1 0,1-1 0,-1 0 0,0 0 0,1 0 0,-1 1 0,1-1 0,0 1 0,-1-1 0,1 1 0,0 0 0,0 0 0,0-1 0,0 1 0,0 0 0,0 0 0,1 0 0,-1 0 0,1 0 0,-1 0 0,1 3 0,-3 8 0,1-4 0,0 0 0,1 0 0,0 1 0,0-1 0,1 15 0,0-22 0,1 0 0,-1 0 0,1 1 0,-1-1 0,1 0 0,0 0 0,0 0 0,0 0 0,0-1 0,0 1 0,0 0 0,0 0 0,1-1 0,-1 1 0,1 0 0,-1-1 0,1 1 0,0-1 0,-1 0 0,1 0 0,0 0 0,0 0 0,0 0 0,0 0 0,0 0 0,0 0 0,0-1 0,0 1 0,4 0 0,15 3 0,-12-2 0,-1 0 0,1-1 0,17 1 0,-23-2 0,-1 0 0,1-1 0,-1 1 0,1-1 0,-1 1 0,1-1 0,-1 0 0,1 0 0,-1 0 0,1 0 0,-1-1 0,0 1 0,0 0 0,0-1 0,0 0 0,0 1 0,3-5 0,-2 3 0,-1 1 0,0-2 0,1 1 0,-1 0 0,0 0 0,-1-1 0,1 1 0,0-1 0,-1 1 0,0-1 0,0 0 0,0 1 0,-1-1 0,1 0 0,-1 0 0,0 0 0,0 1 0,0-1 0,0 0 0,-1 0 0,1 0 0,-1 1 0,0-1 0,0 0 0,-1 1 0,-2-8 0,0 6 0,1-1 0,-1 1 0,0 0 0,-1 0 0,1 0 0,-1 1 0,0-1 0,0 1 0,-1 0 0,1 1 0,-1-1 0,1 1 0,-1 0 0,0 1 0,-7-3 0,-10-3 0,-47-13 0,63 20 0,1 0 0,0 0 0,-1 1 0,1-1 0,-1 1 0,1 1 0,-1-1 0,-12 4 0,18-3 0,-1-1 0,0 1 0,0 0 0,1 0 0,-1 0 0,0 0 0,1 1 0,-1-1 0,1 0 0,0 1 0,-1-1 0,1 1 0,0-1 0,0 1 0,0 0 0,0-1 0,0 1 0,0 0 0,1 0 0,-1 0 0,1-1 0,-1 4 0,-2 6 0,2 0 0,-2 22 0,0 0 0,1-23 0,0-5 0,1 0 0,0 0 0,1 0 0,-1 0 0,1 1 0,0 7 0,1-11 0,-1 0 0,1 0 0,-1-1 0,1 1 0,0 0 0,0-1 0,0 1 0,0 0 0,0-1 0,0 1 0,0-1 0,1 1 0,-1-1 0,0 0 0,1 0 0,-1 1 0,1-1 0,0 0 0,-1 0 0,1-1 0,3 3 0,7 1 0,0 0 0,0 0 0,0-1 0,1 0 0,20 1 0,66-2 0,-75-2 0,-20 0 0,-1-1 0,1 1 0,-1-1 0,1 0 0,-1 0 0,1 0 0,-1 0 0,0 0 0,0-1 0,1 0 0,-1 1 0,0-1 0,-1 0 0,1 0 0,0-1 0,-1 1 0,1-1 0,-1 1 0,1-1 0,-1 0 0,0 0 0,0 0 0,-1 0 0,1 0 0,1-5 0,-2 6 0,-1 0 0,1 0 0,-1-1 0,0 1 0,1 0 0,-1 0 0,0-1 0,-1 1 0,1 0 0,0 0 0,-1-1 0,1 1 0,-1 0 0,-1-4 0,-16-33 0,11 25 0,-57-105-1365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7.9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1307 24575,'3'-2'0,"1"0"0,-1 0 0,1 0 0,0 0 0,-1 0 0,1 1 0,0-1 0,6 0 0,9-4 0,178-71 0,-187 72 0,0 1 0,-1-1 0,10-7 0,10-5 0,-3 6 0,0 0 0,0 2 0,32-6 0,27-9 0,49-10 0,-95 26 0,-1-2 0,44-17 0,-22-1 0,-40 18 0,0 0 0,35-10 0,-32 13 0,2 1 0,0-1 0,0-2 0,-1 0 0,34-19 0,223-154 0,-176 95 0,-80 64 0,0 1 0,2 1 0,47-28 0,-59 40 0,-1-1 0,0 0 0,21-21 0,-18 16 0,24-17 0,9 2 0,-33 20 0,0 0 0,23-18 0,-33 21 0,2-1 0,1-1 0,0 2 0,1-1 0,-1 1 0,1 1 0,1 0 0,12-5 0,-4 3 0,-1-1 0,-1-1 0,1 0 0,23-19 0,-21 14 0,1 0 0,29-13 0,64-23 0,-90 40-137,-1-1 0,33-22 0,-39 24-817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0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 23 24575,'0'0'0,"0"-1"0,0 0 0,-1 1 0,1-1 0,0 1 0,-1-1 0,1 1 0,0-1 0,-1 1 0,1-1 0,-1 1 0,1 0 0,-1-1 0,1 1 0,-1-1 0,1 1 0,-1 0 0,1 0 0,-1-1 0,1 1 0,-1 0 0,0 0 0,1 0 0,-1-1 0,1 1 0,-1 0 0,-1 0 0,-22-2 0,17 1 0,-19-3 0,19 2 0,0 1 0,0 0 0,0 0 0,-1 0 0,-11 2 0,18-1 0,-1 0 0,0 1 0,0-1 0,1 1 0,-1-1 0,0 1 0,1 0 0,-1 0 0,0 0 0,1 0 0,-1 0 0,1 0 0,0 0 0,-1 0 0,1 0 0,0 1 0,0-1 0,0 1 0,0-1 0,0 1 0,0-1 0,0 1 0,0-1 0,0 1 0,1 0 0,-1 0 0,0 2 0,0 1 0,0-1 0,0 1 0,0-1 0,0 1 0,1-1 0,-1 1 0,1 0 0,1-1 0,-1 1 0,1 0 0,-1-1 0,1 1 0,1-1 0,-1 1 0,0-1 0,1 1 0,0-1 0,0 0 0,1 0 0,-1 0 0,1 0 0,0 0 0,0-1 0,0 1 0,0-1 0,0 0 0,1 0 0,0 0 0,-1 0 0,1-1 0,0 0 0,1 1 0,-1-1 0,0-1 0,0 1 0,1 0 0,-1-1 0,1 0 0,0 0 0,-1-1 0,1 1 0,4-1 0,-5 0 0,4 1 0,1-1 0,0 0 0,-1-1 0,1 0 0,0 0 0,8-3 0,-15 3 0,0 0 0,0 0 0,0 0 0,0 0 0,0 0 0,0-1 0,0 1 0,0 0 0,-1-1 0,1 0 0,-1 1 0,1-1 0,-1 0 0,1 0 0,-1 0 0,0 0 0,0 0 0,0 0 0,0 0 0,-1 0 0,1 0 0,0-1 0,-1 1 0,1 0 0,-1 0 0,0-1 0,0-3 0,0 4 0,1 0 0,-1-1 0,0 1 0,-1 0 0,1 0 0,0 0 0,0-1 0,-1 1 0,1 0 0,-1 0 0,0 0 0,0 0 0,0 0 0,0 0 0,0 0 0,0 0 0,0 0 0,-1 0 0,-1-1 0,0 1 0,0 0 0,0 0 0,0 0 0,0 1 0,0-1 0,0 1 0,-1 0 0,1 0 0,0 1 0,-1-1 0,1 0 0,-4 1 0,-18-3-455,2-1 0,-30-9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6.55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24575,'5'2'0,"0"-1"0,0 1 0,-1 0 0,1 0 0,0 1 0,-1-1 0,0 1 0,0 0 0,6 5 0,1 0 0,58 44 0,100 97 0,-44-34 0,-99-92 0,-1 0 0,31 39 0,-20-20 0,3-1 0,47 39 0,94 64 0,-141-113 0,119 87 0,72 58 0,-200-151 0,-1 1 0,32 37 0,58 110 0,-94-134 0,43 87 0,-56-110 0,0 0 0,1-1 0,27 25 0,3 3 0,129 152 0,-141-161 0,62 53 0,18 2 0,-93-74-341,0 1 0,-1 0-1,22 29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9.5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133 13 24575,'-37'-6'0,"31"4"0,-1 1 0,0-1 0,0 2 0,-14-1 0,19 1 0,0 0 0,1 0 0,-1 1 0,0-1 0,0 1 0,0-1 0,0 1 0,1 0 0,-1 0 0,0 0 0,1 0 0,-1 0 0,0 0 0,1 0 0,0 1 0,-1-1 0,1 0 0,0 1 0,-1-1 0,1 1 0,0-1 0,-1 4 0,0-2 0,1-1 0,0 1 0,-1 0 0,1 0 0,0 0 0,1 0 0,-1 0 0,0 0 0,1 0 0,0 0 0,0 0 0,0 0 0,0 0 0,0 0 0,1 0 0,-1 0 0,2 5 0,-1-6 0,0 0 0,0 0 0,0 0 0,1 0 0,-1 0 0,1 0 0,-1 0 0,1-1 0,0 1 0,0-1 0,-1 1 0,1-1 0,0 1 0,0-1 0,0 0 0,1 0 0,-1 0 0,0 0 0,0 0 0,1-1 0,-1 1 0,4 0 0,9 2 109,21 3 83,-34-6-285,-1 0 1,1 0-1,0 0 1,-1 0-1,1 0 1,0-1-1,-1 1 1,1-1-1,0 1 0,-1-1 1,1 1-1,-1-1 1,1 0-1,-1 0 1,1 0-1,-1 0 0,3-2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7:58.8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4245 24575,'9'-28'0,"-2"10"0,15-100 0,-5 16 0,-11 71 0,-5 20 0,1 1 0,1-1 0,0 1 0,6-16 0,2-2 0,-1-1 0,-1 0 0,-2-1 0,5-45 0,3-8 0,86-320 0,-86 352 0,-7 25 0,10-53 0,-15 57 0,2 0 0,0 0 0,1 0 0,1 1 0,2-1 0,0 2 0,0-1 0,2 1 0,1 1 0,1 0 0,0 1 0,16-17 0,26-27 0,-9 12 0,55-80 0,48-72 0,-94 130 0,-26 32 0,-14 18 0,27-29 0,17-22 0,-13 14 0,203-195 0,18 19 0,-194 172 0,-14 11 0,6-5 0,1 2 0,96-59 0,-125 91 0,-1-2 0,47-42 0,-76 62 0,-1 1 0,1 0 0,0 0 0,0 0 0,15-5 0,23-12 0,-26 9 0,4-5 0,0 2 0,2 0 0,0 1 0,0 2 0,2 1 0,34-11 0,0 8 0,-17 5 0,83-31 0,-48 12 0,100-23 0,9-2 0,12-22 0,46-14 0,-194 75 0,58-7 0,-66 14 0,-1-2 0,61-21 0,79-23 0,-43 15 0,-104 24 0,37-18 0,14-7 0,18 3 0,1 4 0,144-22 0,32 16 0,-64 12 0,407-18 0,-311 31 0,-197 6 0,411-15 0,-457 22 0,114 3 0,-142 0 0,-1 2 0,56 13 0,161 33 0,-3-2 0,-200-35 0,294 80 0,-200-39 0,-15-5 0,-102-39 0,9 2 0,54 25 0,7 11 0,140 73 0,-218-106 0,-1 2 0,-1 0 0,-1 1 0,0 1 0,30 37 0,81 123 0,-121-162 0,-1 1 0,0 1 0,-2-1 0,0 2 0,-1-1 0,-1 1 0,-1 1 0,-1-1 0,3 24 0,-3-12 0,2-1 0,0-1 0,2 1 0,2-2 0,18 38 0,-10-12-1365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24575,'1'0'0,"4"0"0,1 0 0,3 0 0,1 0 0,1 0 0,-1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2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257 76 24575,'-36'-4'0,"29"3"0,1-1 0,-1 2 0,0-1 0,1 1 0,-1 0 0,-11 2 0,17-2 0,-1 1 0,0 0 0,0 0 0,0-1 0,0 1 0,0 1 0,1-1 0,-1 0 0,0 0 0,1 0 0,-1 1 0,1-1 0,0 1 0,-1-1 0,1 1 0,0 0 0,0 0 0,0-1 0,0 1 0,0 0 0,0 0 0,1 0 0,-1 0 0,1 0 0,-1 0 0,1 3 0,-3 8 0,1-4 0,0 0 0,1 0 0,0 1 0,0-1 0,1 15 0,0-22 0,1 0 0,-1 0 0,1 1 0,-1-1 0,1 0 0,0 0 0,0 0 0,0 0 0,0-1 0,0 1 0,0 0 0,0 0 0,1-1 0,-1 1 0,1 0 0,-1-1 0,1 1 0,0-1 0,-1 0 0,1 0 0,0 0 0,0 0 0,0 0 0,0 0 0,0 0 0,0 0 0,0-1 0,0 1 0,4 0 0,15 3 0,-12-2 0,-1 0 0,1-1 0,17 1 0,-23-2 0,-1 0 0,1-1 0,-1 1 0,1-1 0,-1 1 0,1-1 0,-1 0 0,1 0 0,-1 0 0,1 0 0,-1-1 0,0 1 0,0 0 0,0-1 0,0 0 0,0 1 0,3-5 0,-2 3 0,-1 1 0,0-2 0,1 1 0,-1 0 0,0 0 0,-1-1 0,1 1 0,0-1 0,-1 1 0,0-1 0,0 0 0,0 1 0,-1-1 0,1 0 0,-1 0 0,0 0 0,0 1 0,0-1 0,0 0 0,-1 0 0,1 0 0,-1 1 0,0-1 0,0 0 0,-1 1 0,-2-8 0,0 6 0,1-1 0,-1 1 0,0 0 0,-1 0 0,1 0 0,-1 1 0,0-1 0,0 1 0,-1 0 0,1 1 0,-1-1 0,1 1 0,-1 0 0,0 1 0,-7-3 0,-10-3 0,-47-13 0,63 20 0,1 0 0,0 0 0,-1 1 0,1-1 0,-1 1 0,1 1 0,-1-1 0,-12 4 0,18-3 0,-1-1 0,0 1 0,0 0 0,1 0 0,-1 0 0,0 0 0,1 1 0,-1-1 0,1 0 0,0 1 0,-1-1 0,1 1 0,0-1 0,0 1 0,0 0 0,0-1 0,0 1 0,0 0 0,1 0 0,-1 0 0,1-1 0,-1 4 0,-2 6 0,2 0 0,-2 22 0,0 0 0,1-23 0,0-5 0,1 0 0,0 0 0,1 0 0,-1 0 0,1 1 0,0 7 0,1-11 0,-1 0 0,1 0 0,-1-1 0,1 1 0,0 0 0,0-1 0,0 1 0,0 0 0,0-1 0,0 1 0,0-1 0,1 1 0,-1-1 0,0 0 0,1 0 0,-1 1 0,1-1 0,0 0 0,-1 0 0,1-1 0,3 3 0,7 1 0,0 0 0,0 0 0,0-1 0,1 0 0,20 1 0,66-2 0,-75-2 0,-20 0 0,-1-1 0,1 1 0,-1-1 0,1 0 0,-1 0 0,1 0 0,-1 0 0,0 0 0,0-1 0,1 0 0,-1 1 0,0-1 0,-1 0 0,1 0 0,0-1 0,-1 1 0,1-1 0,-1 1 0,1-1 0,-1 0 0,0 0 0,0 0 0,-1 0 0,1 0 0,1-5 0,-2 6 0,-1 0 0,1 0 0,-1-1 0,0 1 0,1 0 0,-1 0 0,0-1 0,-1 1 0,1 0 0,0 0 0,-1-1 0,1 1 0,-1 0 0,-1-4 0,-16-33 0,11 25 0,-57-105-1365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7.9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1307 24575,'3'-2'0,"1"0"0,-1 0 0,1 0 0,0 0 0,-1 0 0,1 1 0,0-1 0,6 0 0,9-4 0,178-71 0,-187 72 0,0 1 0,-1-1 0,10-7 0,10-5 0,-3 6 0,0 0 0,0 2 0,32-6 0,27-9 0,49-10 0,-95 26 0,-1-2 0,44-17 0,-22-1 0,-40 18 0,0 0 0,35-10 0,-32 13 0,2 1 0,0-1 0,0-2 0,-1 0 0,34-19 0,223-154 0,-176 95 0,-80 64 0,0 1 0,2 1 0,47-28 0,-59 40 0,-1-1 0,0 0 0,21-21 0,-18 16 0,24-17 0,9 2 0,-33 20 0,0 0 0,23-18 0,-33 21 0,2-1 0,1-1 0,0 2 0,1-1 0,-1 1 0,1 1 0,1 0 0,12-5 0,-4 3 0,-1-1 0,-1-1 0,1 0 0,23-19 0,-21 14 0,1 0 0,29-13 0,64-23 0,-90 40-137,-1-1 0,33-22 0,-39 24-817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0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 23 24575,'0'0'0,"0"-1"0,0 0 0,-1 1 0,1-1 0,0 1 0,-1-1 0,1 1 0,0-1 0,-1 1 0,1-1 0,-1 1 0,1 0 0,-1-1 0,1 1 0,-1-1 0,1 1 0,-1 0 0,1 0 0,-1-1 0,1 1 0,-1 0 0,0 0 0,1 0 0,-1-1 0,1 1 0,-1 0 0,-1 0 0,-22-2 0,17 1 0,-19-3 0,19 2 0,0 1 0,0 0 0,0 0 0,-1 0 0,-11 2 0,18-1 0,-1 0 0,0 1 0,0-1 0,1 1 0,-1-1 0,0 1 0,1 0 0,-1 0 0,0 0 0,1 0 0,-1 0 0,1 0 0,0 0 0,-1 0 0,1 0 0,0 1 0,0-1 0,0 1 0,0-1 0,0 1 0,0-1 0,0 1 0,0-1 0,0 1 0,1 0 0,-1 0 0,0 2 0,0 1 0,0-1 0,0 1 0,0-1 0,0 1 0,1-1 0,-1 1 0,1 0 0,1-1 0,-1 1 0,1 0 0,-1-1 0,1 1 0,1-1 0,-1 1 0,0-1 0,1 1 0,0-1 0,0 0 0,1 0 0,-1 0 0,1 0 0,0 0 0,0-1 0,0 1 0,0-1 0,0 0 0,1 0 0,0 0 0,-1 0 0,1-1 0,0 0 0,1 1 0,-1-1 0,0-1 0,0 1 0,1 0 0,-1-1 0,1 0 0,0 0 0,-1-1 0,1 1 0,4-1 0,-5 0 0,4 1 0,1-1 0,0 0 0,-1-1 0,1 0 0,0 0 0,8-3 0,-15 3 0,0 0 0,0 0 0,0 0 0,0 0 0,0 0 0,0-1 0,0 1 0,0 0 0,-1-1 0,1 0 0,-1 1 0,1-1 0,-1 0 0,1 0 0,-1 0 0,0 0 0,0 0 0,0 0 0,0 0 0,-1 0 0,1 0 0,0-1 0,-1 1 0,1 0 0,-1 0 0,0-1 0,0-3 0,0 4 0,1 0 0,-1-1 0,0 1 0,-1 0 0,1 0 0,0 0 0,0-1 0,-1 1 0,1 0 0,-1 0 0,0 0 0,0 0 0,0 0 0,0 0 0,0 0 0,0 0 0,0 0 0,-1 0 0,-1-1 0,0 1 0,0 0 0,0 0 0,0 0 0,0 1 0,0-1 0,0 1 0,-1 0 0,1 0 0,0 1 0,-1-1 0,1 0 0,-4 1 0,-18-3-455,2-1 0,-30-9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6.55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24575,'5'2'0,"0"-1"0,0 1 0,-1 0 0,1 0 0,0 1 0,-1-1 0,0 1 0,0 0 0,6 5 0,1 0 0,58 44 0,100 97 0,-44-34 0,-99-92 0,-1 0 0,31 39 0,-20-20 0,3-1 0,47 39 0,94 64 0,-141-113 0,119 87 0,72 58 0,-200-151 0,-1 1 0,32 37 0,58 110 0,-94-134 0,43 87 0,-56-110 0,0 0 0,1-1 0,27 25 0,3 3 0,129 152 0,-141-161 0,62 53 0,18 2 0,-93-74-341,0 1 0,-1 0-1,22 29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9.5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133 13 24575,'-37'-6'0,"31"4"0,-1 1 0,0-1 0,0 2 0,-14-1 0,19 1 0,0 0 0,1 0 0,-1 1 0,0-1 0,0 1 0,0-1 0,0 1 0,1 0 0,-1 0 0,0 0 0,1 0 0,-1 0 0,0 0 0,1 0 0,0 1 0,-1-1 0,1 0 0,0 1 0,-1-1 0,1 1 0,0-1 0,-1 4 0,0-2 0,1-1 0,0 1 0,-1 0 0,1 0 0,0 0 0,1 0 0,-1 0 0,0 0 0,1 0 0,0 0 0,0 0 0,0 0 0,0 0 0,0 0 0,1 0 0,-1 0 0,2 5 0,-1-6 0,0 0 0,0 0 0,0 0 0,1 0 0,-1 0 0,1 0 0,-1 0 0,1-1 0,0 1 0,0-1 0,-1 1 0,1-1 0,0 1 0,0-1 0,0 0 0,1 0 0,-1 0 0,0 0 0,0 0 0,1-1 0,-1 1 0,4 0 0,9 2 109,21 3 83,-34-6-285,-1 0 1,1 0-1,0 0 1,-1 0-1,1 0 1,0-1-1,-1 1 1,1-1-1,0 1 0,-1-1 1,1 1-1,-1-1 1,1 0-1,-1 0 1,1 0-1,-1 0 0,3-2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35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24575,'8'1'0,"0"0"0,0 1 0,0 0 0,-1 1 0,1-1 0,-1 2 0,0-1 0,0 1 0,9 6 0,7 2 0,-18-9 0,55 27 0,-1 3 0,58 42 0,-26-17 0,-64-42 0,47 34 0,6 6 0,0 0 0,-21-8 0,76 65 0,-103-87 0,-23-19 0,0 0 0,14 14 0,178 185 0,-172-175 0,-8-10 0,-1 2 0,0 0 0,-2 1 0,18 32 0,8 17 0,3-2 0,3-2 0,81 86 0,-40-47 0,38 40 0,-106-126 0,95 104 0,-58-60 0,-12-14 0,-34-38 0,0 0 0,31 22 0,-30-25 0,-1 0 0,0 1 0,22 26 0,-29-30-136,1 0-1,-1 0 1,2-1-1,-1 1 1,1-2-1,0 1 1,0-1-1,1-1 0,11 5 1,-5-3-6690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38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5043 24575,'393'-317'0,"-320"253"0,-17 16 0,82-90 0,-102 99 0,2 2 0,48-36 0,41-39 0,-115 98 0,-1 0 0,-1-1 0,16-28 0,5-8 0,14-8 0,57-59 0,-57 69 0,-29 29 0,-2 0 0,0-1 0,14-30 0,-15 28 0,0 1 0,30-40 0,-8 20 0,53-81 0,13-27 0,-51 79 0,48-92 0,44-92 0,-96 181 0,-1-1 0,59-71 0,-9 20 0,32-37 0,-15 20 0,-73 90 0,85-89 0,59-56 0,-135 142 0,66-103 0,-35 29 0,158-197 0,-155 222 0,-56 69 0,1 1 0,2 2 0,2 0 0,37-30 0,-43 45 0,0-2 0,-1-1 0,-1-1 0,-2 0 0,33-45 0,-45 54 0,1 0 0,0 1 0,1 0 0,0 0 0,1 1 0,0 1 0,1 0 0,20-12 0,-21 14 0,0 1 0,-1-2 0,-1 1 0,1-2 0,-1 1 0,-1-1 0,0-1 0,10-14 0,-3 5 0,1 0 0,1 2 0,1 0 0,0 1 0,30-20 0,-22 17 0,0-2 0,30-31 0,-36 29 0,-6 6 0,31-28 0,-31 33 255,-13 10-435,1 0 0,-1 0 0,1 1 0,0-1 0,0 1 0,0 0 0,0 0 0,5-2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41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1 481 24575,'5'4'0,"0"1"0,0-1 0,0 1 0,-1 0 0,0 1 0,0-1 0,0 1 0,0-1 0,-1 1 0,4 10 0,-1-4 0,4 6 0,1-1 0,17 21 0,-28-38 0,1 1 0,-1-1 0,1 0 0,0 1 0,-1-1 0,1 1 0,-1-1 0,1 0 0,0 0 0,-1 1 0,1-1 0,0 0 0,-1 0 0,1 0 0,0 0 0,0 0 0,-1 0 0,1 0 0,0 0 0,-1 0 0,1 0 0,0 0 0,0 0 0,-1 0 0,1-1 0,0 1 0,-1 0 0,1-1 0,-1 1 0,1 0 0,0-1 0,0 0 0,22-17 0,-19 14 0,106-104 0,5-4 0,217-183 0,-307 274-455,1 1 0,45-26 0,-55 38-6371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51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4579 24575,'3'-53'0,"2"0"0,3 1 0,17-65 0,-12 60 0,59-368 0,-50 297 0,-10 71 0,5-93 0,-3-28 0,-9 148 0,1-1 0,2 1 0,19-51 0,-3 26 0,2 0 0,50-79 0,63-44 0,-36 50 0,60-77 0,-37 48 0,-107 134 0,26-23 0,-26 27 0,32-39 0,-49 55 0,25-34 0,38-40 0,-54 66 0,1 0 0,0 0 0,1 1 0,0 1 0,0 0 0,1 1 0,18-8 0,142-75 0,-20 8 0,-45 37 0,152-44 0,-198 69 0,64-33 0,13-4 0,106-20 0,21-7 0,-212 62 0,67-40 0,-6 3 0,-87 43 0,0 0 0,-1-2 0,42-36 0,-40 30 0,2 1 0,41-24 0,-68 45 0,190-96 0,-152 83 0,84-19 0,-56 17 0,-53 13 0,100-28 0,138-19 0,-206 46 0,44-6 0,181-46 0,-239 49 0,-1 2 0,1 2 0,1 1 0,39 1 0,-27 1 0,2 0 0,170-13 0,-159 8 0,96-25 0,-26 4 0,220-19 0,-312 42 0,170-26 0,80-6 0,233 32 0,-289 7 0,-101 2 0,-1 6 0,0 5 0,-1 7 0,142 41 0,-32-4 0,-181-44 0,-1 3 0,67 30 0,-76-28 0,-14-4 0,-2 3 0,0 1 0,-1 1 0,36 30 0,-51-37 0,22 20 0,-1 2 0,-1 2 0,43 57 0,4 4 0,-34-46 0,-24-28 0,-2 2 0,-2 1 0,33 48 0,-20-14 0,65 101 0,-91-146 0,0 0 0,9 23 0,-11-23 0,0 0 0,16 24 0,18 6 0,-31-36 0,0 0 0,13 20 0,-21-26 0,15 21 0,-17-25 0,0 1 0,0-1 0,0 0 0,0 0 0,0 0 0,0 0 0,0 0 0,0 0 0,1 0 0,-1 0 0,0 0 0,1 0 0,-1-1 0,3 2 0,-4-3 0,1 1 0,-1 0 0,0-1 0,1 1 0,-1 0 0,0-1 0,0 1 0,1 0 0,-1-1 0,0 1 0,0-1 0,1 1 0,-1-1 0,0 1 0,0 0 0,0-1 0,0 1 0,0-1 0,0 1 0,0-1 0,0 1 0,0-1 0,0 1 0,0-1 0,0 1 0,0-1 0,0 1 0,0-1 0,0 1 0,0 0 0,-1-1 0,1 1 0,0-1 0,0 1 0,-1-1 0,-6-19 0,-6-8 0,-27-41 0,-6-10 0,8 1 0,-3 0 0,-102-140 0,88 144 0,29 37 0,-41-46 0,-34-7 0,80 76 0,0 1 0,0 1 0,-37-16 0,11 7 0,-42-22 0,-1 4 0,-3 4 0,-163-40 0,-3 5 0,-6-1 0,-398-124 0,539 154 0,-466-130 0,573 167 0,-348-80 0,348 81 0,0 1 0,1 1 0,-1 1 0,0 0 0,0 1 0,-21 4 0,-4 7 0,0 1 0,-74 35 0,-9 3 0,-86 12 0,23-8 0,94-28 0,-135 19 0,128-28 0,-356 44 0,230-26 0,173-26 0,-360 69 0,182-42 0,-97 20 0,188-10 0,57-17 0,-167 54 0,227-76 0,1 2 0,-1 0 0,1 2 0,1 0 0,0 2 0,-27 21 0,-110 111 0,111-98 0,-87 67 0,-107 52 0,129-90 0,-8 1 0,-87 64 0,41-19 0,-28 22 0,152-105 0,-62 71 0,11-10 0,-5-5 0,-76 77 0,159-154 0,1 1 0,0 0 0,2 1 0,0 0 0,1 2 0,2-1 0,-14 39 0,19-39 0,0 0 0,-3 41 0,-4 20 0,-10 39 0,-12 202 0,24-195 0,4-42 0,10 138 0,1-110 0,-13 152 0,-37 109 0,44-366 0,-7 29 0,7-38 0,1 0 0,0 0 0,-1 1 0,1-1 0,-1 0 0,0 0 0,1 0 0,-1 0 0,0 0 0,1 0 0,-1 0 0,0 0 0,0 0 0,0 0 0,0 0 0,0 0 0,0 0 0,0-1 0,0 1 0,-1-1 0,1 1 0,0-1 0,-3 2 0,4-2 0,0 0 0,-1 0 0,1 0 0,-1 0 0,1 0 0,-1 0 0,1 0 0,-1-1 0,1 1 0,-1 0 0,1 0 0,-1 0 0,1 0 0,0 0 0,-1-1 0,1 1 0,-1 0 0,1 0 0,0-1 0,-1 1 0,1 0 0,0-1 0,-1 1 0,1 0 0,0-1 0,0 1 0,-1-1 0,1 1 0,0 0 0,0-1 0,-1 1 0,1-1 0,0 1 0,0-1 0,0 1 0,0-1 0,0 1 0,0 0 0,0-2 0,1-19 0,8-16 0,1 1 0,17-41 0,-5 16 0,62-211 0,51-138 0,188-287 0,-136 286 0,-52 104 0,-117 264 0,-2 0 0,18-80 0,-2 4 0,-20 90 0,0 1 0,2 0 0,1 1 0,36-47 0,-41 61 0,0 0 0,1 1 0,0 1 0,0 0 0,2 0 0,-1 1 0,1 1 0,1 0 0,0 1 0,0 0 0,0 1 0,21-7 0,151-48 0,70-26 0,24-19 0,223-102 0,-123 4 0,89-33 0,-407 210 0,1 2 0,2 2 0,79-17 0,77-26 0,-139 38 0,1 4 0,138-23 0,504-33 0,-431 64 0,102-4 0,45 6 0,298 4 0,-497 13 0,-169-2 0,475 11 0,-421 5-170,-96-10-1025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54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24575,'7'3'0,"1"0"0,-1 0 0,0 1 0,0 0 0,0 1 0,-1-1 0,1 1 0,6 7 0,5 7 0,19 25 0,-11-14 0,-1 0 0,-9-10 0,29 27 0,-36-38-227,0-1-1,1-1 1,0 1-1,0-2 1,13 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55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 24575,'0'5'0,"-1"0"0,0 0 0,0 0 0,-1 0 0,1 0 0,-1-1 0,-2 6 0,-7 17 0,8-17 0,-1-1 0,0 1 0,-1-1 0,0 0 0,-1-1 0,0 1 0,0-1 0,-14 13 0,-10 15 0,3 0 0,5-7 0,1 0 0,2 0 0,-17 35 0,24-22 327,11-36-569,-1 1 0,0-1 1,0 0-1,0 0 0,0 1 1,-5 7-1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8:51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0 24575,'24'0'0,"0"2"0,0 0 0,0 1 0,-1 2 0,0 0 0,0 2 0,0 0 0,0 1 0,-1 2 0,22 12 0,-38-18 0,-1 0 0,0 0 0,1 0 0,-1 0 0,-1 1 0,1 0 0,-1 0 0,0 0 0,0 0 0,0 1 0,-1 0 0,0 0 0,0 0 0,0 0 0,-1 0 0,0 0 0,0 1 0,0-1 0,-1 1 0,0-1 0,0 1 0,-1 0 0,0-1 0,0 1 0,-1-1 0,1 1 0,-2 0 0,1-1 0,-1 1 0,-4 11 0,3-11 0,0-1 0,0 1 0,0-1 0,-1 0 0,0-1 0,0 1 0,-1-1 0,0 1 0,0-1 0,0-1 0,0 1 0,-1-1 0,1 0 0,-1 0 0,0 0 0,0-1 0,-1 0 0,1 0 0,-11 2 0,14-4 0,-1 0 0,0 1 0,1-1 0,0 1 0,-1 0 0,1 0 0,0 0 0,0 1 0,0-1 0,0 0 0,0 1 0,1 0 0,-1 0 0,1 0 0,0 0 0,0 0 0,0 0 0,0 1 0,0-1 0,1 1 0,-2 6 0,1-4 0,2 0 0,-1 0 0,1 0 0,0 0 0,0 0 0,1 0 0,-1 1 0,1-1 0,1 0 0,-1 0 0,1-1 0,4 11 0,-4-12 0,1 1 0,-1 0 0,1-1 0,0 0 0,0 0 0,1 0 0,-1 0 0,1 0 0,0-1 0,0 1 0,0-1 0,9 5 0,1 0 0,1-1 0,27 8 0,-16-6 0,-26-9 0,-1 0 0,1 0 0,0 0 0,0 0 0,0 0 0,0 0 0,0 0 0,0 0 0,0 0 0,0 0 0,0 0 0,0 0 0,0 0 0,0 0 0,0 1 0,-1-1 0,1 0 0,0 0 0,0 0 0,0 0 0,0 0 0,0 0 0,0 0 0,0 0 0,0 0 0,0 0 0,0 0 0,0 0 0,0 0 0,0 1 0,0-1 0,0 0 0,0 0 0,0 0 0,0 0 0,0 0 0,0 0 0,0 0 0,0 0 0,0 0 0,0 0 0,0 0 0,0 0 0,0 1 0,0-1 0,0 0 0,0 0 0,0 0 0,0 0 0,0 0 0,0 0 0,1 0 0,-16 3 0,-19-1 0,21-3 0,0 2 0,0 0 0,1 0 0,-24 7 0,33-8 0,0 1 0,0 0 0,0 0 0,1 0 0,-1 0 0,0 1 0,1-1 0,-1 1 0,1 0 0,-1 0 0,1 0 0,0 0 0,0 0 0,0 0 0,0 0 0,0 1 0,0-1 0,1 1 0,-1-1 0,1 1 0,0 0 0,0-1 0,0 1 0,0 0 0,0 0 0,0 6 0,-2 8 0,0-1 0,-8 26 0,7-29 0,1-1 0,0 1 0,0-1 0,1 1 0,0 25 0,3-35 0,-1 0 0,1 1 0,0-1 0,0 0 0,0 1 0,0-1 0,1 0 0,-1 0 0,1 0 0,0 0 0,0 0 0,0-1 0,0 1 0,1 0 0,2 2 0,7 5 0,-1-1 0,19 11 0,13 12 0,-41-30 0,1 0 0,-1 0 0,0 0 0,0 0 0,-1 0 0,1 1 0,0-1 0,-1 1 0,0-1 0,1 1 0,-1 0 0,0 0 0,0-1 0,-1 1 0,1 0 0,-1 0 0,1 5 0,-1-6 0,-1 0 0,1 0 0,-1 0 0,0-1 0,0 1 0,1 0 0,-1-1 0,0 1 0,0-1 0,-1 1 0,1-1 0,0 1 0,0-1 0,-1 0 0,1 1 0,-1-1 0,1 0 0,-1 0 0,0 0 0,1 0 0,-1-1 0,0 1 0,0 0 0,1-1 0,-1 1 0,0-1 0,0 1 0,-3-1 0,-23 4 0,-1 0 0,-32-2 0,8 0 0,-63 11-1365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8:55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3066 0 24575,'-1'2'0,"-1"1"0,1-1 0,0 0 0,-1 0 0,1 0 0,-1 0 0,1 0 0,-1 0 0,0 0 0,-3 1 0,-1 4 0,-72 72 0,-154 121 0,116-106 0,70-50 0,-77 90 0,85-88 0,-3-1 0,-59 50 0,81-78 0,0 1 0,-22 29 0,23-25 0,-33 30 0,32-36 0,-177 143 0,-82 47 0,97-93 0,150-95 0,-66 28 0,70-35 0,0 1 0,0 2 0,1 0 0,-25 20 0,-153 113 0,174-121 0,-48 53 0,18-17 0,-346 284 0,380-325 0,16-14 0,0-1 0,-1-1 0,1 1 0,-1-1 0,0-1 0,0 0 0,0-1 0,-1 0 0,-12 1 0,-13 5 0,25-6 15,-28 6-475,2 2 0,-67 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24575,'2'0'0,"2"0"0,3 0 0,1 0 0,2 0 0,5 0 0,1 0 0,1 0 0,2 0 0,-2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24575,'2'0'0,"2"0"0,3 0 0</inkml:trace>
  <inkml:trace contextRef="#ctx0" brushRef="#br0" timeOffset="1">78 1 24575,'2'0'0,"2"0"0,3 0 0,5 0 0,7 0 0,3 0 0,-1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24575,'2'0'0,"3"0"0,1 0 0,5 0 0,3 0 0,2 0 0,-2 0-8191</inkml:trace>
  <inkml:trace contextRef="#ctx0" brushRef="#br0" timeOffset="1">122 1 24575,'2'0'0,"2"0"0,3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44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42.xml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48.xml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5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1.png"/><Relationship Id="rId18" Type="http://schemas.openxmlformats.org/officeDocument/2006/relationships/customXml" Target="../ink/ink11.xml"/><Relationship Id="rId3" Type="http://schemas.openxmlformats.org/officeDocument/2006/relationships/customXml" Target="../ink/ink3.xml"/><Relationship Id="rId21" Type="http://schemas.openxmlformats.org/officeDocument/2006/relationships/image" Target="../media/image85.png"/><Relationship Id="rId7" Type="http://schemas.openxmlformats.org/officeDocument/2006/relationships/customXml" Target="../ink/ink5.xml"/><Relationship Id="rId12" Type="http://schemas.openxmlformats.org/officeDocument/2006/relationships/customXml" Target="../ink/ink8.xml"/><Relationship Id="rId17" Type="http://schemas.openxmlformats.org/officeDocument/2006/relationships/image" Target="../media/image83.png"/><Relationship Id="rId2" Type="http://schemas.openxmlformats.org/officeDocument/2006/relationships/image" Target="../media/image7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customXml" Target="../ink/ink4.xml"/><Relationship Id="rId15" Type="http://schemas.openxmlformats.org/officeDocument/2006/relationships/image" Target="../media/image82.png"/><Relationship Id="rId10" Type="http://schemas.openxmlformats.org/officeDocument/2006/relationships/customXml" Target="../ink/ink7.xml"/><Relationship Id="rId19" Type="http://schemas.openxmlformats.org/officeDocument/2006/relationships/image" Target="../media/image84.png"/><Relationship Id="rId4" Type="http://schemas.openxmlformats.org/officeDocument/2006/relationships/image" Target="../media/image77.png"/><Relationship Id="rId9" Type="http://schemas.openxmlformats.org/officeDocument/2006/relationships/customXml" Target="../ink/ink6.xml"/><Relationship Id="rId14" Type="http://schemas.openxmlformats.org/officeDocument/2006/relationships/customXml" Target="../ink/ink9.xml"/><Relationship Id="rId2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6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22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0.xml"/><Relationship Id="rId18" Type="http://schemas.openxmlformats.org/officeDocument/2006/relationships/image" Target="../media/image28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25.png"/><Relationship Id="rId17" Type="http://schemas.openxmlformats.org/officeDocument/2006/relationships/customXml" Target="../ink/ink32.xml"/><Relationship Id="rId2" Type="http://schemas.openxmlformats.org/officeDocument/2006/relationships/image" Target="../media/image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28.xml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36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Routing (Control Plane)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https://www.cs.montana.edu/pearsall/classes/fall2022/466/main.html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14:cNvPr>
              <p14:cNvContentPartPr/>
              <p14:nvPr/>
            </p14:nvContentPartPr>
            <p14:xfrm>
              <a:off x="761840" y="1650713"/>
              <a:ext cx="3462120" cy="152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840" y="1614705"/>
                <a:ext cx="3533760" cy="1600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14:cNvPr>
              <p14:cNvContentPartPr/>
              <p14:nvPr/>
            </p14:nvContentPartPr>
            <p14:xfrm>
              <a:off x="9698840" y="2326433"/>
              <a:ext cx="116640" cy="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840" y="2290433"/>
                <a:ext cx="188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14:cNvPr>
              <p14:cNvContentPartPr/>
              <p14:nvPr/>
            </p14:nvContentPartPr>
            <p14:xfrm>
              <a:off x="1155320" y="2780393"/>
              <a:ext cx="912240" cy="47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320" y="2744365"/>
                <a:ext cx="983880" cy="542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14:cNvPr>
              <p14:cNvContentPartPr/>
              <p14:nvPr/>
            </p14:nvContentPartPr>
            <p14:xfrm>
              <a:off x="9036800" y="2391953"/>
              <a:ext cx="78480" cy="6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0964" y="2356154"/>
                <a:ext cx="149793" cy="1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14:cNvPr>
              <p14:cNvContentPartPr/>
              <p14:nvPr/>
            </p14:nvContentPartPr>
            <p14:xfrm>
              <a:off x="990080" y="3708113"/>
              <a:ext cx="810720" cy="781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080" y="3672113"/>
                <a:ext cx="8823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14:cNvPr>
              <p14:cNvContentPartPr/>
              <p14:nvPr/>
            </p14:nvContentPartPr>
            <p14:xfrm>
              <a:off x="10501640" y="2374313"/>
              <a:ext cx="47880" cy="4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65640" y="2338313"/>
                <a:ext cx="119520" cy="117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6AA38D-F97F-723D-946C-DB657057C661}"/>
              </a:ext>
            </a:extLst>
          </p:cNvPr>
          <p:cNvSpPr txBox="1"/>
          <p:nvPr/>
        </p:nvSpPr>
        <p:spPr>
          <a:xfrm>
            <a:off x="9020387" y="2898744"/>
            <a:ext cx="249991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path with the least cost is to X, so x will get added onto our path!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1A396E5-46A7-06CB-D1A4-47E26B67149A}"/>
              </a:ext>
            </a:extLst>
          </p:cNvPr>
          <p:cNvSpPr/>
          <p:nvPr/>
        </p:nvSpPr>
        <p:spPr>
          <a:xfrm rot="10983405">
            <a:off x="10187835" y="2528083"/>
            <a:ext cx="2286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17992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</p:spTree>
    <p:extLst>
      <p:ext uri="{BB962C8B-B14F-4D97-AF65-F5344CB8AC3E}">
        <p14:creationId xmlns:p14="http://schemas.microsoft.com/office/powerpoint/2010/main" val="92452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3734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FD4F4-E977-73D6-F987-C4AB48524458}"/>
              </a:ext>
            </a:extLst>
          </p:cNvPr>
          <p:cNvSpPr txBox="1"/>
          <p:nvPr/>
        </p:nvSpPr>
        <p:spPr>
          <a:xfrm>
            <a:off x="7488767" y="3429000"/>
            <a:ext cx="16552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shortest path from u to v is still the same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DE338DF-DF95-C9DE-59DA-0323F115D8A7}"/>
              </a:ext>
            </a:extLst>
          </p:cNvPr>
          <p:cNvSpPr/>
          <p:nvPr/>
        </p:nvSpPr>
        <p:spPr>
          <a:xfrm rot="10983405">
            <a:off x="8656215" y="3058339"/>
            <a:ext cx="2286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81897E5-AF32-692E-206E-DCEC7D86A293}"/>
              </a:ext>
            </a:extLst>
          </p:cNvPr>
          <p:cNvSpPr/>
          <p:nvPr/>
        </p:nvSpPr>
        <p:spPr>
          <a:xfrm rot="7886868">
            <a:off x="9700748" y="2825782"/>
            <a:ext cx="2286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F80A6-EFE6-4003-058B-3CDAF3B63F10}"/>
              </a:ext>
            </a:extLst>
          </p:cNvPr>
          <p:cNvSpPr txBox="1"/>
          <p:nvPr/>
        </p:nvSpPr>
        <p:spPr>
          <a:xfrm>
            <a:off x="9482602" y="3226306"/>
            <a:ext cx="249991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shortest path from u to w is now 4 (travel through x) instead of taking the 4 cost path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47BC76-D4B6-3EA0-7920-FBB9CE27C013}"/>
              </a:ext>
            </a:extLst>
          </p:cNvPr>
          <p:cNvGrpSpPr/>
          <p:nvPr/>
        </p:nvGrpSpPr>
        <p:grpSpPr>
          <a:xfrm>
            <a:off x="964880" y="2752313"/>
            <a:ext cx="3358440" cy="1815840"/>
            <a:chOff x="964880" y="2752313"/>
            <a:chExt cx="3358440" cy="18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924FF3-933F-86F0-06B2-A60DE8C5A8E3}"/>
                    </a:ext>
                  </a:extLst>
                </p14:cNvPr>
                <p14:cNvContentPartPr/>
                <p14:nvPr/>
              </p14:nvContentPartPr>
              <p14:xfrm>
                <a:off x="964880" y="3686873"/>
                <a:ext cx="834480" cy="76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924FF3-933F-86F0-06B2-A60DE8C5A8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6880" y="3669233"/>
                  <a:ext cx="87012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76C5DB-2909-057A-AFDD-41D740F375A9}"/>
                    </a:ext>
                  </a:extLst>
                </p14:cNvPr>
                <p14:cNvContentPartPr/>
                <p14:nvPr/>
              </p14:nvContentPartPr>
              <p14:xfrm>
                <a:off x="2785040" y="2752313"/>
                <a:ext cx="1538280" cy="181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76C5DB-2909-057A-AFDD-41D740F375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67400" y="2734313"/>
                  <a:ext cx="1573920" cy="18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DDCECF-88C1-4837-8A65-198BD702652C}"/>
                  </a:ext>
                </a:extLst>
              </p14:cNvPr>
              <p14:cNvContentPartPr/>
              <p14:nvPr/>
            </p14:nvContentPartPr>
            <p14:xfrm>
              <a:off x="9672920" y="2535953"/>
              <a:ext cx="306000" cy="229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DDCECF-88C1-4837-8A65-198BD70265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5280" y="2518313"/>
                <a:ext cx="341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A66042-64B8-2309-7447-83E6FA96662E}"/>
                  </a:ext>
                </a:extLst>
              </p14:cNvPr>
              <p14:cNvContentPartPr/>
              <p14:nvPr/>
            </p14:nvContentPartPr>
            <p14:xfrm>
              <a:off x="791360" y="1534793"/>
              <a:ext cx="3433320" cy="1648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A66042-64B8-2309-7447-83E6FA9666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60" y="1517153"/>
                <a:ext cx="3468960" cy="168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E20E8B7-B7B5-C29A-C506-44E694019CBF}"/>
              </a:ext>
            </a:extLst>
          </p:cNvPr>
          <p:cNvGrpSpPr/>
          <p:nvPr/>
        </p:nvGrpSpPr>
        <p:grpSpPr>
          <a:xfrm>
            <a:off x="9736280" y="2238953"/>
            <a:ext cx="110880" cy="173520"/>
            <a:chOff x="9736280" y="2238953"/>
            <a:chExt cx="11088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E5EA45-106D-0515-1ADD-8FA92F081A57}"/>
                    </a:ext>
                  </a:extLst>
                </p14:cNvPr>
                <p14:cNvContentPartPr/>
                <p14:nvPr/>
              </p14:nvContentPartPr>
              <p14:xfrm>
                <a:off x="9736280" y="2294393"/>
                <a:ext cx="110880" cy="10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E5EA45-106D-0515-1ADD-8FA92F081A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18640" y="2276393"/>
                  <a:ext cx="146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B6DB94-B7B8-39FF-E4B7-C62A36B75F20}"/>
                    </a:ext>
                  </a:extLst>
                </p14:cNvPr>
                <p14:cNvContentPartPr/>
                <p14:nvPr/>
              </p14:nvContentPartPr>
              <p14:xfrm>
                <a:off x="9737360" y="2238953"/>
                <a:ext cx="96840" cy="17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B6DB94-B7B8-39FF-E4B7-C62A36B75F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19720" y="2221313"/>
                  <a:ext cx="13248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423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1327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246108-B07C-13F8-4FFD-C67529310254}"/>
                  </a:ext>
                </a:extLst>
              </p14:cNvPr>
              <p14:cNvContentPartPr/>
              <p14:nvPr/>
            </p14:nvContentPartPr>
            <p14:xfrm>
              <a:off x="11847680" y="3069113"/>
              <a:ext cx="153720" cy="39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246108-B07C-13F8-4FFD-C675293102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29680" y="3051113"/>
                <a:ext cx="1893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A69F25-86AE-C853-BA24-9A2171AEE7F4}"/>
                  </a:ext>
                </a:extLst>
              </p14:cNvPr>
              <p14:cNvContentPartPr/>
              <p14:nvPr/>
            </p14:nvContentPartPr>
            <p14:xfrm>
              <a:off x="4941440" y="3797033"/>
              <a:ext cx="1103760" cy="852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A69F25-86AE-C853-BA24-9A2171AEE7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800" y="3779033"/>
                <a:ext cx="1139400" cy="8881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E211436-55A5-A9AD-8440-ED3CD9669D78}"/>
              </a:ext>
            </a:extLst>
          </p:cNvPr>
          <p:cNvSpPr txBox="1"/>
          <p:nvPr/>
        </p:nvSpPr>
        <p:spPr>
          <a:xfrm>
            <a:off x="10200914" y="3623108"/>
            <a:ext cx="16552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that y is on our path, we can now reach z!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93B575-960D-B1D3-4709-9EC176A0FBEB}"/>
              </a:ext>
            </a:extLst>
          </p:cNvPr>
          <p:cNvSpPr txBox="1"/>
          <p:nvPr/>
        </p:nvSpPr>
        <p:spPr>
          <a:xfrm>
            <a:off x="8448255" y="3657600"/>
            <a:ext cx="157621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also have a more optimal path to W now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FC10F-9D5E-E039-58FB-3CCBF5B65EF0}"/>
              </a:ext>
            </a:extLst>
          </p:cNvPr>
          <p:cNvSpPr txBox="1"/>
          <p:nvPr/>
        </p:nvSpPr>
        <p:spPr>
          <a:xfrm>
            <a:off x="7086600" y="5461566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Path(</a:t>
            </a:r>
            <a:r>
              <a:rPr lang="en-US" dirty="0" err="1"/>
              <a:t>u,z</a:t>
            </a:r>
            <a:r>
              <a:rPr lang="en-US" dirty="0"/>
              <a:t>) = </a:t>
            </a:r>
            <a:r>
              <a:rPr lang="en-US" dirty="0" err="1"/>
              <a:t>uxyz</a:t>
            </a:r>
            <a:endParaRPr lang="en-US" dirty="0"/>
          </a:p>
          <a:p>
            <a:r>
              <a:rPr lang="en-US" dirty="0"/>
              <a:t>Cost = 1 +1 + 2 = </a:t>
            </a:r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450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88792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Goal: Find shortest path from u to any node</a:t>
            </a:r>
          </a:p>
        </p:txBody>
      </p:sp>
    </p:spTree>
    <p:extLst>
      <p:ext uri="{BB962C8B-B14F-4D97-AF65-F5344CB8AC3E}">
        <p14:creationId xmlns:p14="http://schemas.microsoft.com/office/powerpoint/2010/main" val="241437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13207"/>
              </p:ext>
            </p:extLst>
          </p:nvPr>
        </p:nvGraphicFramePr>
        <p:xfrm>
          <a:off x="6934200" y="1396434"/>
          <a:ext cx="5219830" cy="393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63687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uxy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uxyvw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uxyvwz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5A1581-7293-D539-1B6D-37E19B454237}"/>
              </a:ext>
            </a:extLst>
          </p:cNvPr>
          <p:cNvSpPr txBox="1"/>
          <p:nvPr/>
        </p:nvSpPr>
        <p:spPr>
          <a:xfrm>
            <a:off x="152400" y="5486400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Goal: Find shortest path from u to any node</a:t>
            </a:r>
          </a:p>
        </p:txBody>
      </p:sp>
    </p:spTree>
    <p:extLst>
      <p:ext uri="{BB962C8B-B14F-4D97-AF65-F5344CB8AC3E}">
        <p14:creationId xmlns:p14="http://schemas.microsoft.com/office/powerpoint/2010/main" val="269784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9D47E-4449-C64B-820C-8CAA7818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14400"/>
            <a:ext cx="680805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CB85D-5627-0314-8246-642C08E9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6"/>
          <a:stretch/>
        </p:blipFill>
        <p:spPr>
          <a:xfrm>
            <a:off x="143933" y="3437467"/>
            <a:ext cx="4648200" cy="29394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64B177C-5520-5CF6-47E6-95232E01CAF8}"/>
              </a:ext>
            </a:extLst>
          </p:cNvPr>
          <p:cNvSpPr/>
          <p:nvPr/>
        </p:nvSpPr>
        <p:spPr>
          <a:xfrm rot="19514037">
            <a:off x="3551956" y="3409986"/>
            <a:ext cx="11430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CB298-9F62-F8E8-256D-C5B07C3386DA}"/>
              </a:ext>
            </a:extLst>
          </p:cNvPr>
          <p:cNvSpPr/>
          <p:nvPr/>
        </p:nvSpPr>
        <p:spPr>
          <a:xfrm rot="16200000">
            <a:off x="9448800" y="3864721"/>
            <a:ext cx="11430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D2213-A55A-61D9-1E11-BDD160CE8466}"/>
              </a:ext>
            </a:extLst>
          </p:cNvPr>
          <p:cNvSpPr txBox="1"/>
          <p:nvPr/>
        </p:nvSpPr>
        <p:spPr>
          <a:xfrm>
            <a:off x="8696861" y="480526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table for node 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0A285-069A-D84D-4535-16A575F3F22F}"/>
              </a:ext>
            </a:extLst>
          </p:cNvPr>
          <p:cNvSpPr txBox="1"/>
          <p:nvPr/>
        </p:nvSpPr>
        <p:spPr>
          <a:xfrm>
            <a:off x="7628594" y="5171112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then run the same algorithm on each node to create its forwarding table!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7C4C3-BC88-7B57-D9D0-7A2114F931E9}"/>
              </a:ext>
            </a:extLst>
          </p:cNvPr>
          <p:cNvSpPr txBox="1"/>
          <p:nvPr/>
        </p:nvSpPr>
        <p:spPr>
          <a:xfrm>
            <a:off x="304800" y="123734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 complexity = </a:t>
            </a:r>
            <a:r>
              <a:rPr lang="en-US" sz="2400" b="1" dirty="0"/>
              <a:t>O(N^2)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2572D-1522-0E2A-8E50-A62D98190F03}"/>
              </a:ext>
            </a:extLst>
          </p:cNvPr>
          <p:cNvSpPr txBox="1"/>
          <p:nvPr/>
        </p:nvSpPr>
        <p:spPr>
          <a:xfrm>
            <a:off x="533400" y="219560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Issues? Concerns? </a:t>
            </a:r>
          </a:p>
        </p:txBody>
      </p:sp>
    </p:spTree>
    <p:extLst>
      <p:ext uri="{BB962C8B-B14F-4D97-AF65-F5344CB8AC3E}">
        <p14:creationId xmlns:p14="http://schemas.microsoft.com/office/powerpoint/2010/main" val="153284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2572D-1522-0E2A-8E50-A62D98190F03}"/>
              </a:ext>
            </a:extLst>
          </p:cNvPr>
          <p:cNvSpPr txBox="1"/>
          <p:nvPr/>
        </p:nvSpPr>
        <p:spPr>
          <a:xfrm>
            <a:off x="641521" y="1600200"/>
            <a:ext cx="10322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LS is a </a:t>
            </a:r>
            <a:r>
              <a:rPr lang="en-US" sz="2000" b="1" dirty="0"/>
              <a:t>centralized</a:t>
            </a:r>
            <a:r>
              <a:rPr lang="en-US" sz="2000" dirty="0"/>
              <a:t> routing algorithm, which means it has global knowledge about all the edge of the network!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28971-0F34-1AF8-11DF-2E55514C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5867400" y="3354602"/>
            <a:ext cx="3780367" cy="2390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E68A67-A810-66C6-176D-4C8AB53924D5}"/>
              </a:ext>
            </a:extLst>
          </p:cNvPr>
          <p:cNvSpPr/>
          <p:nvPr/>
        </p:nvSpPr>
        <p:spPr>
          <a:xfrm>
            <a:off x="7467600" y="4038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4B634-2F31-3FD2-39E1-2F11B09C0E5D}"/>
              </a:ext>
            </a:extLst>
          </p:cNvPr>
          <p:cNvSpPr/>
          <p:nvPr/>
        </p:nvSpPr>
        <p:spPr>
          <a:xfrm>
            <a:off x="7681383" y="4800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AAE6F-EB0C-15E9-FB07-99087B205831}"/>
              </a:ext>
            </a:extLst>
          </p:cNvPr>
          <p:cNvSpPr/>
          <p:nvPr/>
        </p:nvSpPr>
        <p:spPr>
          <a:xfrm>
            <a:off x="7010400" y="46482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14BCF-F846-EEE4-F22E-F1EAFB0375F4}"/>
              </a:ext>
            </a:extLst>
          </p:cNvPr>
          <p:cNvSpPr/>
          <p:nvPr/>
        </p:nvSpPr>
        <p:spPr>
          <a:xfrm>
            <a:off x="8153400" y="4652433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F8510-6F2B-CD9E-E280-DC32B7D7BED8}"/>
              </a:ext>
            </a:extLst>
          </p:cNvPr>
          <p:cNvSpPr/>
          <p:nvPr/>
        </p:nvSpPr>
        <p:spPr>
          <a:xfrm>
            <a:off x="8686800" y="42418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B17BF-BFB2-C7FF-D6DF-0E6BEF8D67B5}"/>
              </a:ext>
            </a:extLst>
          </p:cNvPr>
          <p:cNvSpPr/>
          <p:nvPr/>
        </p:nvSpPr>
        <p:spPr>
          <a:xfrm>
            <a:off x="8705850" y="51054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D4775-2720-E665-A6BB-EEFAC4DA98B4}"/>
              </a:ext>
            </a:extLst>
          </p:cNvPr>
          <p:cNvSpPr/>
          <p:nvPr/>
        </p:nvSpPr>
        <p:spPr>
          <a:xfrm>
            <a:off x="7543800" y="53340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86F9B-F7BB-FB68-C395-BE40149236FB}"/>
              </a:ext>
            </a:extLst>
          </p:cNvPr>
          <p:cNvSpPr txBox="1"/>
          <p:nvPr/>
        </p:nvSpPr>
        <p:spPr>
          <a:xfrm>
            <a:off x="1828800" y="3592717"/>
            <a:ext cx="435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very likely we will not know information about the network beforehand!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1E08F-414F-86DA-79D7-35F61BB11AD6}"/>
              </a:ext>
            </a:extLst>
          </p:cNvPr>
          <p:cNvSpPr txBox="1"/>
          <p:nvPr/>
        </p:nvSpPr>
        <p:spPr>
          <a:xfrm>
            <a:off x="1752600" y="4914900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Additionally, path costs can frequently change based on network congestion</a:t>
            </a:r>
          </a:p>
        </p:txBody>
      </p:sp>
    </p:spTree>
    <p:extLst>
      <p:ext uri="{BB962C8B-B14F-4D97-AF65-F5344CB8AC3E}">
        <p14:creationId xmlns:p14="http://schemas.microsoft.com/office/powerpoint/2010/main" val="376933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85" y="2590800"/>
            <a:ext cx="5624830" cy="276999"/>
          </a:xfrm>
        </p:spPr>
        <p:txBody>
          <a:bodyPr/>
          <a:lstStyle/>
          <a:p>
            <a:r>
              <a:rPr lang="en-US" b="1" dirty="0"/>
              <a:t>Have a good weekend</a:t>
            </a:r>
            <a:endParaRPr lang="en-US" dirty="0"/>
          </a:p>
        </p:txBody>
      </p:sp>
      <p:pic>
        <p:nvPicPr>
          <p:cNvPr id="1026" name="Picture 2" descr="410 Best Small Standing Cat Icon Meme PFP ideas in 2022 | cat icon, anime  cat, cat memes">
            <a:extLst>
              <a:ext uri="{FF2B5EF4-FFF2-40B4-BE49-F238E27FC236}">
                <a16:creationId xmlns:a16="http://schemas.microsoft.com/office/drawing/2014/main" id="{94E2223A-8107-FBDD-D789-75FE00F6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172134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2833" y="1346674"/>
            <a:ext cx="6347460" cy="7308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Monday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(10/</a:t>
            </a:r>
            <a:r>
              <a:rPr lang="en-US" sz="2000" spc="-10" dirty="0">
                <a:latin typeface="Arial"/>
                <a:cs typeface="Arial"/>
              </a:rPr>
              <a:t>24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464184" indent="-287020">
              <a:lnSpc>
                <a:spcPct val="100000"/>
              </a:lnSpc>
              <a:spcBef>
                <a:spcPts val="470"/>
              </a:spcBef>
              <a:buChar char="•"/>
              <a:tabLst>
                <a:tab pos="464184" algn="l"/>
                <a:tab pos="464820" algn="l"/>
              </a:tabLst>
            </a:pPr>
            <a:r>
              <a:rPr lang="en-US" dirty="0">
                <a:latin typeface="Arial"/>
                <a:cs typeface="Arial"/>
              </a:rPr>
              <a:t>Email/DM me if you need to chat or have questions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833" y="4343400"/>
            <a:ext cx="3729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HW2 Released. Due one week from today (10/28)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527027"/>
            <a:ext cx="579628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PA2 due </a:t>
            </a:r>
            <a:r>
              <a:rPr lang="en-US" sz="2400" b="1" dirty="0">
                <a:latin typeface="Arial"/>
                <a:cs typeface="Arial"/>
              </a:rPr>
              <a:t>tonight</a:t>
            </a:r>
            <a:r>
              <a:rPr lang="en-US" sz="2400" dirty="0">
                <a:latin typeface="Arial"/>
                <a:cs typeface="Arial"/>
              </a:rPr>
              <a:t>* at 11:59 PM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 You can submit it any time this weekend without a late pass and you won’t lose points 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DA53-8665-EE09-8CE5-514F47F20E6B}"/>
              </a:ext>
            </a:extLst>
          </p:cNvPr>
          <p:cNvSpPr txBox="1"/>
          <p:nvPr/>
        </p:nvSpPr>
        <p:spPr>
          <a:xfrm>
            <a:off x="304800" y="6858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refers to moving packets from a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router’s input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appropriate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output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 is implemented in the </a:t>
            </a:r>
            <a:r>
              <a:rPr lang="en-US" i="0" u="sng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plane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851DC-7F38-E32E-C523-DA4BE5E813B0}"/>
              </a:ext>
            </a:extLst>
          </p:cNvPr>
          <p:cNvSpPr txBox="1"/>
          <p:nvPr/>
        </p:nvSpPr>
        <p:spPr>
          <a:xfrm>
            <a:off x="304800" y="37338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Routing</a:t>
            </a:r>
            <a:r>
              <a:rPr lang="en-US" dirty="0"/>
              <a:t> refers to determining the route taken by packets from </a:t>
            </a:r>
            <a:r>
              <a:rPr lang="en-US" b="1" dirty="0"/>
              <a:t>source</a:t>
            </a:r>
            <a:r>
              <a:rPr lang="en-US" dirty="0"/>
              <a:t> to </a:t>
            </a:r>
            <a:r>
              <a:rPr lang="en-US" b="1" dirty="0"/>
              <a:t>destination</a:t>
            </a:r>
            <a:r>
              <a:rPr lang="en-US" dirty="0"/>
              <a:t>, and is implemented in the </a:t>
            </a:r>
            <a:r>
              <a:rPr lang="en-US" u="sng" dirty="0"/>
              <a:t>control plane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854B4F-0DFA-A368-AFB3-98DB37AD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35433"/>
            <a:ext cx="5000970" cy="1269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AC69A6-21B0-9A2C-CF70-8A89AD7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1184031" cy="76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1DA3537-860B-538F-F02F-3375B9E6B932}"/>
              </a:ext>
            </a:extLst>
          </p:cNvPr>
          <p:cNvGrpSpPr/>
          <p:nvPr/>
        </p:nvGrpSpPr>
        <p:grpSpPr>
          <a:xfrm>
            <a:off x="2036404" y="1639102"/>
            <a:ext cx="1366200" cy="1232280"/>
            <a:chOff x="2036404" y="1639102"/>
            <a:chExt cx="1366200" cy="12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CC8F4E-35B1-68F8-C19E-50547E60DF48}"/>
                    </a:ext>
                  </a:extLst>
                </p14:cNvPr>
                <p14:cNvContentPartPr/>
                <p14:nvPr/>
              </p14:nvContentPartPr>
              <p14:xfrm>
                <a:off x="2036404" y="1639102"/>
                <a:ext cx="1306800" cy="10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CC8F4E-35B1-68F8-C19E-50547E60DF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7764" y="1630102"/>
                  <a:ext cx="132444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217A84-DD04-1E81-B4C9-B5D8558801B5}"/>
                    </a:ext>
                  </a:extLst>
                </p14:cNvPr>
                <p14:cNvContentPartPr/>
                <p14:nvPr/>
              </p14:nvContentPartPr>
              <p14:xfrm>
                <a:off x="2036404" y="2711542"/>
                <a:ext cx="1366200" cy="15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217A84-DD04-1E81-B4C9-B5D8558801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7764" y="2702542"/>
                  <a:ext cx="1383840" cy="17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849FBF7-2110-B484-DC2F-BAFE6E358B89}"/>
              </a:ext>
            </a:extLst>
          </p:cNvPr>
          <p:cNvSpPr/>
          <p:nvPr/>
        </p:nvSpPr>
        <p:spPr>
          <a:xfrm>
            <a:off x="8521326" y="1905000"/>
            <a:ext cx="304800" cy="798982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28198-5FD6-3E19-607A-88EDF433825C}"/>
              </a:ext>
            </a:extLst>
          </p:cNvPr>
          <p:cNvSpPr txBox="1"/>
          <p:nvPr/>
        </p:nvSpPr>
        <p:spPr>
          <a:xfrm>
            <a:off x="9448800" y="1845858"/>
            <a:ext cx="2143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Ideally, this output links are the most optimal path to get to the destination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CE4E83-CBFA-A50B-EF0E-5464132A7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11" y="4495800"/>
            <a:ext cx="3136440" cy="18678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2944AB-438B-EF60-DC0E-374A7F0836DE}"/>
              </a:ext>
            </a:extLst>
          </p:cNvPr>
          <p:cNvSpPr txBox="1"/>
          <p:nvPr/>
        </p:nvSpPr>
        <p:spPr>
          <a:xfrm>
            <a:off x="4648200" y="51054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best way to get from </a:t>
            </a:r>
            <a:r>
              <a:rPr lang="en-US" b="1" dirty="0"/>
              <a:t>u</a:t>
            </a:r>
            <a:r>
              <a:rPr lang="en-US" dirty="0"/>
              <a:t> to </a:t>
            </a:r>
            <a:r>
              <a:rPr lang="en-US" b="1" dirty="0"/>
              <a:t>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74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430E62BB-5454-8B38-CE46-1340E490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7291324" cy="553998"/>
          </a:xfrm>
        </p:spPr>
        <p:txBody>
          <a:bodyPr/>
          <a:lstStyle/>
          <a:p>
            <a:r>
              <a:rPr lang="en-US" dirty="0"/>
              <a:t>Generalized Forwarding and Software Defines Network (SDN)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7A081-1929-4EEA-07E1-F34887A8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6637497" cy="5188743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0915FC4-AD4D-6706-26C9-CF35820D6E99}"/>
              </a:ext>
            </a:extLst>
          </p:cNvPr>
          <p:cNvGrpSpPr/>
          <p:nvPr/>
        </p:nvGrpSpPr>
        <p:grpSpPr>
          <a:xfrm>
            <a:off x="6786016" y="2611863"/>
            <a:ext cx="127800" cy="360"/>
            <a:chOff x="6786016" y="2611863"/>
            <a:chExt cx="127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F3871A-C304-CE08-D47C-75561618409F}"/>
                    </a:ext>
                  </a:extLst>
                </p14:cNvPr>
                <p14:cNvContentPartPr/>
                <p14:nvPr/>
              </p14:nvContentPartPr>
              <p14:xfrm>
                <a:off x="6786016" y="2611863"/>
                <a:ext cx="154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F3871A-C304-CE08-D47C-7556161840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77376" y="2602863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8887DF-AC1B-929C-5304-E6062AD11132}"/>
                    </a:ext>
                  </a:extLst>
                </p14:cNvPr>
                <p14:cNvContentPartPr/>
                <p14:nvPr/>
              </p14:nvContentPartPr>
              <p14:xfrm>
                <a:off x="6841816" y="2611863"/>
                <a:ext cx="1908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8887DF-AC1B-929C-5304-E6062AD111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3176" y="2602863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1E58F4-C39A-F040-46BE-044F722A200B}"/>
                    </a:ext>
                  </a:extLst>
                </p14:cNvPr>
                <p14:cNvContentPartPr/>
                <p14:nvPr/>
              </p14:nvContentPartPr>
              <p14:xfrm>
                <a:off x="6913456" y="2611863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1E58F4-C39A-F040-46BE-044F722A20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4456" y="2602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889696-88A0-ABA2-7B3B-E2934C5759B1}"/>
              </a:ext>
            </a:extLst>
          </p:cNvPr>
          <p:cNvGrpSpPr/>
          <p:nvPr/>
        </p:nvGrpSpPr>
        <p:grpSpPr>
          <a:xfrm>
            <a:off x="6988696" y="2611863"/>
            <a:ext cx="497880" cy="3960"/>
            <a:chOff x="6988696" y="2611863"/>
            <a:chExt cx="497880" cy="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BF90BB-7C27-CB07-E012-B60962D0B4B7}"/>
                    </a:ext>
                  </a:extLst>
                </p14:cNvPr>
                <p14:cNvContentPartPr/>
                <p14:nvPr/>
              </p14:nvContentPartPr>
              <p14:xfrm>
                <a:off x="6988696" y="261186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BF90BB-7C27-CB07-E012-B60962D0B4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0056" y="2602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E1093A-81F4-452E-6A2E-3896C70E527B}"/>
                    </a:ext>
                  </a:extLst>
                </p14:cNvPr>
                <p14:cNvContentPartPr/>
                <p14:nvPr/>
              </p14:nvContentPartPr>
              <p14:xfrm>
                <a:off x="7028656" y="2615463"/>
                <a:ext cx="417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E1093A-81F4-452E-6A2E-3896C70E52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0016" y="2606823"/>
                  <a:ext cx="59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25001A-2F35-3EEC-FC38-BB49F71D8342}"/>
                    </a:ext>
                  </a:extLst>
                </p14:cNvPr>
                <p14:cNvContentPartPr/>
                <p14:nvPr/>
              </p14:nvContentPartPr>
              <p14:xfrm>
                <a:off x="7100296" y="2615463"/>
                <a:ext cx="597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25001A-2F35-3EEC-FC38-BB49F71D83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1296" y="2606823"/>
                  <a:ext cx="7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316B06-7350-0B17-18DB-D8780EE572C9}"/>
                    </a:ext>
                  </a:extLst>
                </p14:cNvPr>
                <p14:cNvContentPartPr/>
                <p14:nvPr/>
              </p14:nvContentPartPr>
              <p14:xfrm>
                <a:off x="7191736" y="2615463"/>
                <a:ext cx="48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316B06-7350-0B17-18DB-D8780EE572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82736" y="2606823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EDC4CE-48C9-FFED-5F0C-6F52B20FAC6E}"/>
                    </a:ext>
                  </a:extLst>
                </p14:cNvPr>
                <p14:cNvContentPartPr/>
                <p14:nvPr/>
              </p14:nvContentPartPr>
              <p14:xfrm>
                <a:off x="7283176" y="2615463"/>
                <a:ext cx="23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EDC4CE-48C9-FFED-5F0C-6F52B20FAC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4176" y="2606823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D7FAD1-6495-8471-BA09-6002F91BC7E5}"/>
                    </a:ext>
                  </a:extLst>
                </p14:cNvPr>
                <p14:cNvContentPartPr/>
                <p14:nvPr/>
              </p14:nvContentPartPr>
              <p14:xfrm>
                <a:off x="7338976" y="2615463"/>
                <a:ext cx="47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D7FAD1-6495-8471-BA09-6002F91BC7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29976" y="2606823"/>
                  <a:ext cx="6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E5E3F8-F51F-8F16-A850-5E0D55EE2D28}"/>
                    </a:ext>
                  </a:extLst>
                </p14:cNvPr>
                <p14:cNvContentPartPr/>
                <p14:nvPr/>
              </p14:nvContentPartPr>
              <p14:xfrm>
                <a:off x="7422136" y="2615463"/>
                <a:ext cx="644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E5E3F8-F51F-8F16-A850-5E0D55EE2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13496" y="2606823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BC930C7-A588-6C35-6F37-04D38157ACD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88696" y="3508771"/>
            <a:ext cx="5056602" cy="2939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E6E1C-5C9B-F512-BA14-DB6E811D0057}"/>
              </a:ext>
            </a:extLst>
          </p:cNvPr>
          <p:cNvSpPr txBox="1"/>
          <p:nvPr/>
        </p:nvSpPr>
        <p:spPr>
          <a:xfrm rot="539182">
            <a:off x="7924800" y="1524000"/>
            <a:ext cx="3857595" cy="9233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Control Plane and Data Plane need to work together in order to create efficient routing tables</a:t>
            </a:r>
          </a:p>
        </p:txBody>
      </p:sp>
    </p:spTree>
    <p:extLst>
      <p:ext uri="{BB962C8B-B14F-4D97-AF65-F5344CB8AC3E}">
        <p14:creationId xmlns:p14="http://schemas.microsoft.com/office/powerpoint/2010/main" val="24945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276999"/>
          </a:xfrm>
        </p:spPr>
        <p:txBody>
          <a:bodyPr/>
          <a:lstStyle/>
          <a:p>
            <a:r>
              <a:rPr lang="en-US" dirty="0"/>
              <a:t>Network as a Graph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6016D7-1123-61CD-CEB1-F81244FB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293196" cy="4343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7504A7-94F9-1D6D-5E9E-D01EF22D1BC7}"/>
              </a:ext>
            </a:extLst>
          </p:cNvPr>
          <p:cNvSpPr txBox="1"/>
          <p:nvPr/>
        </p:nvSpPr>
        <p:spPr>
          <a:xfrm>
            <a:off x="1600200" y="52578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 example network with 6 hosts/routers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47050-975D-004C-1C4F-A10E473DB0C4}"/>
              </a:ext>
            </a:extLst>
          </p:cNvPr>
          <p:cNvSpPr txBox="1"/>
          <p:nvPr/>
        </p:nvSpPr>
        <p:spPr>
          <a:xfrm>
            <a:off x="6477000" y="609600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G consists of N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6DBC6-4154-2030-DA39-62E323928875}"/>
              </a:ext>
            </a:extLst>
          </p:cNvPr>
          <p:cNvSpPr txBox="1"/>
          <p:nvPr/>
        </p:nvSpPr>
        <p:spPr>
          <a:xfrm>
            <a:off x="6781800" y="114723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{ u v x w y z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0BD2C-87D3-C626-CFD9-62F3896C33F4}"/>
              </a:ext>
            </a:extLst>
          </p:cNvPr>
          <p:cNvSpPr txBox="1"/>
          <p:nvPr/>
        </p:nvSpPr>
        <p:spPr>
          <a:xfrm>
            <a:off x="6324600" y="1729029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node could be a host, a router, or a smaller network!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F7F82-34ED-A4FB-F159-15DE5FFD8C3F}"/>
              </a:ext>
            </a:extLst>
          </p:cNvPr>
          <p:cNvSpPr txBox="1"/>
          <p:nvPr/>
        </p:nvSpPr>
        <p:spPr>
          <a:xfrm>
            <a:off x="7064087" y="2609195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consists of edges 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B2D75-0ACA-C9C3-9723-B50909683024}"/>
              </a:ext>
            </a:extLst>
          </p:cNvPr>
          <p:cNvSpPr txBox="1"/>
          <p:nvPr/>
        </p:nvSpPr>
        <p:spPr>
          <a:xfrm>
            <a:off x="7397089" y="338569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1 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08283-0E40-FFDE-F8BE-E723CB1A3C0F}"/>
              </a:ext>
            </a:extLst>
          </p:cNvPr>
          <p:cNvSpPr txBox="1"/>
          <p:nvPr/>
        </p:nvSpPr>
        <p:spPr>
          <a:xfrm>
            <a:off x="8083495" y="342900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u,v</a:t>
            </a:r>
            <a:r>
              <a:rPr lang="en-US" sz="2800" dirty="0"/>
              <a:t>)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C9092-290C-7DB8-8EB3-9ABA4078AA68}"/>
              </a:ext>
            </a:extLst>
          </p:cNvPr>
          <p:cNvSpPr txBox="1"/>
          <p:nvPr/>
        </p:nvSpPr>
        <p:spPr>
          <a:xfrm>
            <a:off x="7319811" y="401377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2 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96F7E-B36E-CAA0-F778-29D7B76FB32F}"/>
              </a:ext>
            </a:extLst>
          </p:cNvPr>
          <p:cNvSpPr txBox="1"/>
          <p:nvPr/>
        </p:nvSpPr>
        <p:spPr>
          <a:xfrm>
            <a:off x="8006217" y="4057082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u,w</a:t>
            </a:r>
            <a:r>
              <a:rPr lang="en-US" sz="2800" dirty="0"/>
              <a:t>) =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D2715-9AC6-0035-6895-61C6999565D5}"/>
              </a:ext>
            </a:extLst>
          </p:cNvPr>
          <p:cNvSpPr txBox="1"/>
          <p:nvPr/>
        </p:nvSpPr>
        <p:spPr>
          <a:xfrm>
            <a:off x="7319811" y="469127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6 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AD1B5-CB41-5DB0-6A95-CF37F268D28D}"/>
              </a:ext>
            </a:extLst>
          </p:cNvPr>
          <p:cNvSpPr txBox="1"/>
          <p:nvPr/>
        </p:nvSpPr>
        <p:spPr>
          <a:xfrm>
            <a:off x="8006217" y="473458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51D2-A6D8-3340-2C3E-186B4A62AF12}"/>
              </a:ext>
            </a:extLst>
          </p:cNvPr>
          <p:cNvSpPr txBox="1"/>
          <p:nvPr/>
        </p:nvSpPr>
        <p:spPr>
          <a:xfrm>
            <a:off x="6206066" y="5363512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most cases, edges will also have a </a:t>
            </a:r>
            <a:r>
              <a:rPr lang="en-US" sz="2400" b="1" dirty="0"/>
              <a:t>cost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14:cNvPr>
              <p14:cNvContentPartPr/>
              <p14:nvPr/>
            </p14:nvContentPartPr>
            <p14:xfrm>
              <a:off x="9560520" y="3655360"/>
              <a:ext cx="489960" cy="120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520" y="3637360"/>
                <a:ext cx="525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14:cNvPr>
              <p14:cNvContentPartPr/>
              <p14:nvPr/>
            </p14:nvContentPartPr>
            <p14:xfrm>
              <a:off x="1422000" y="2758240"/>
              <a:ext cx="837720" cy="472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4360" y="2740240"/>
                <a:ext cx="8733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14:cNvPr>
              <p14:cNvContentPartPr/>
              <p14:nvPr/>
            </p14:nvContentPartPr>
            <p14:xfrm>
              <a:off x="9651600" y="4305520"/>
              <a:ext cx="590760" cy="159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33960" y="4287520"/>
                <a:ext cx="626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14:cNvPr>
              <p14:cNvContentPartPr/>
              <p14:nvPr/>
            </p14:nvContentPartPr>
            <p14:xfrm>
              <a:off x="1086840" y="1696240"/>
              <a:ext cx="3213000" cy="143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840" y="1678600"/>
                <a:ext cx="324864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14:cNvPr>
              <p14:cNvContentPartPr/>
              <p14:nvPr/>
            </p14:nvContentPartPr>
            <p14:xfrm>
              <a:off x="9590760" y="4947760"/>
              <a:ext cx="626760" cy="24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2760" y="4929760"/>
                <a:ext cx="662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14:cNvPr>
              <p14:cNvContentPartPr/>
              <p14:nvPr/>
            </p14:nvContentPartPr>
            <p14:xfrm>
              <a:off x="2945520" y="4540960"/>
              <a:ext cx="1044360" cy="41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27880" y="4523320"/>
                <a:ext cx="108000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EB3C623-35B7-DC11-3716-3481AF5540FA}"/>
              </a:ext>
            </a:extLst>
          </p:cNvPr>
          <p:cNvSpPr txBox="1"/>
          <p:nvPr/>
        </p:nvSpPr>
        <p:spPr>
          <a:xfrm>
            <a:off x="1983322" y="5981322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00FF00"/>
                </a:highlight>
              </a:rPr>
              <a:t>What do the costs represent??</a:t>
            </a:r>
          </a:p>
        </p:txBody>
      </p:sp>
    </p:spTree>
    <p:extLst>
      <p:ext uri="{BB962C8B-B14F-4D97-AF65-F5344CB8AC3E}">
        <p14:creationId xmlns:p14="http://schemas.microsoft.com/office/powerpoint/2010/main" val="382384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276999"/>
          </a:xfrm>
        </p:spPr>
        <p:txBody>
          <a:bodyPr/>
          <a:lstStyle/>
          <a:p>
            <a:r>
              <a:rPr lang="en-US" dirty="0"/>
              <a:t>Network as a Graph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6016D7-1123-61CD-CEB1-F81244FB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293196" cy="4343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7504A7-94F9-1D6D-5E9E-D01EF22D1BC7}"/>
              </a:ext>
            </a:extLst>
          </p:cNvPr>
          <p:cNvSpPr txBox="1"/>
          <p:nvPr/>
        </p:nvSpPr>
        <p:spPr>
          <a:xfrm>
            <a:off x="1600200" y="52578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 example network with 6 hosts/routers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47050-975D-004C-1C4F-A10E473DB0C4}"/>
              </a:ext>
            </a:extLst>
          </p:cNvPr>
          <p:cNvSpPr txBox="1"/>
          <p:nvPr/>
        </p:nvSpPr>
        <p:spPr>
          <a:xfrm>
            <a:off x="6477000" y="609600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G consists of N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6DBC6-4154-2030-DA39-62E323928875}"/>
              </a:ext>
            </a:extLst>
          </p:cNvPr>
          <p:cNvSpPr txBox="1"/>
          <p:nvPr/>
        </p:nvSpPr>
        <p:spPr>
          <a:xfrm>
            <a:off x="6781800" y="114723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{ u v x w y z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0BD2C-87D3-C626-CFD9-62F3896C33F4}"/>
              </a:ext>
            </a:extLst>
          </p:cNvPr>
          <p:cNvSpPr txBox="1"/>
          <p:nvPr/>
        </p:nvSpPr>
        <p:spPr>
          <a:xfrm>
            <a:off x="6324600" y="1729029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node could be a host, a router, or a smaller network!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F7F82-34ED-A4FB-F159-15DE5FFD8C3F}"/>
              </a:ext>
            </a:extLst>
          </p:cNvPr>
          <p:cNvSpPr txBox="1"/>
          <p:nvPr/>
        </p:nvSpPr>
        <p:spPr>
          <a:xfrm>
            <a:off x="7064087" y="2609195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consists of edges 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B2D75-0ACA-C9C3-9723-B50909683024}"/>
              </a:ext>
            </a:extLst>
          </p:cNvPr>
          <p:cNvSpPr txBox="1"/>
          <p:nvPr/>
        </p:nvSpPr>
        <p:spPr>
          <a:xfrm>
            <a:off x="7397089" y="338569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1 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08283-0E40-FFDE-F8BE-E723CB1A3C0F}"/>
              </a:ext>
            </a:extLst>
          </p:cNvPr>
          <p:cNvSpPr txBox="1"/>
          <p:nvPr/>
        </p:nvSpPr>
        <p:spPr>
          <a:xfrm>
            <a:off x="8083495" y="342900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u,v</a:t>
            </a:r>
            <a:r>
              <a:rPr lang="en-US" sz="2800" dirty="0"/>
              <a:t>)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C9092-290C-7DB8-8EB3-9ABA4078AA68}"/>
              </a:ext>
            </a:extLst>
          </p:cNvPr>
          <p:cNvSpPr txBox="1"/>
          <p:nvPr/>
        </p:nvSpPr>
        <p:spPr>
          <a:xfrm>
            <a:off x="7319811" y="401377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2 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96F7E-B36E-CAA0-F778-29D7B76FB32F}"/>
              </a:ext>
            </a:extLst>
          </p:cNvPr>
          <p:cNvSpPr txBox="1"/>
          <p:nvPr/>
        </p:nvSpPr>
        <p:spPr>
          <a:xfrm>
            <a:off x="8006217" y="4057082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u,w</a:t>
            </a:r>
            <a:r>
              <a:rPr lang="en-US" sz="2800" dirty="0"/>
              <a:t>) =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D2715-9AC6-0035-6895-61C6999565D5}"/>
              </a:ext>
            </a:extLst>
          </p:cNvPr>
          <p:cNvSpPr txBox="1"/>
          <p:nvPr/>
        </p:nvSpPr>
        <p:spPr>
          <a:xfrm>
            <a:off x="7319811" y="469127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6 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AD1B5-CB41-5DB0-6A95-CF37F268D28D}"/>
              </a:ext>
            </a:extLst>
          </p:cNvPr>
          <p:cNvSpPr txBox="1"/>
          <p:nvPr/>
        </p:nvSpPr>
        <p:spPr>
          <a:xfrm>
            <a:off x="8006217" y="473458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51D2-A6D8-3340-2C3E-186B4A62AF12}"/>
              </a:ext>
            </a:extLst>
          </p:cNvPr>
          <p:cNvSpPr txBox="1"/>
          <p:nvPr/>
        </p:nvSpPr>
        <p:spPr>
          <a:xfrm>
            <a:off x="6206066" y="5363512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most cases, edges will also have a </a:t>
            </a:r>
            <a:r>
              <a:rPr lang="en-US" sz="2400" b="1" dirty="0"/>
              <a:t>cost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14:cNvPr>
              <p14:cNvContentPartPr/>
              <p14:nvPr/>
            </p14:nvContentPartPr>
            <p14:xfrm>
              <a:off x="9560520" y="3655360"/>
              <a:ext cx="489960" cy="120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520" y="3637360"/>
                <a:ext cx="525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14:cNvPr>
              <p14:cNvContentPartPr/>
              <p14:nvPr/>
            </p14:nvContentPartPr>
            <p14:xfrm>
              <a:off x="1422000" y="2758240"/>
              <a:ext cx="837720" cy="472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4000" y="2740254"/>
                <a:ext cx="873360" cy="508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14:cNvPr>
              <p14:cNvContentPartPr/>
              <p14:nvPr/>
            </p14:nvContentPartPr>
            <p14:xfrm>
              <a:off x="9651600" y="4305520"/>
              <a:ext cx="590760" cy="159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33589" y="4287520"/>
                <a:ext cx="626422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14:cNvPr>
              <p14:cNvContentPartPr/>
              <p14:nvPr/>
            </p14:nvContentPartPr>
            <p14:xfrm>
              <a:off x="1086840" y="1696240"/>
              <a:ext cx="3213000" cy="143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840" y="1678240"/>
                <a:ext cx="324864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14:cNvPr>
              <p14:cNvContentPartPr/>
              <p14:nvPr/>
            </p14:nvContentPartPr>
            <p14:xfrm>
              <a:off x="9590760" y="4947760"/>
              <a:ext cx="626760" cy="24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2760" y="4929760"/>
                <a:ext cx="662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14:cNvPr>
              <p14:cNvContentPartPr/>
              <p14:nvPr/>
            </p14:nvContentPartPr>
            <p14:xfrm>
              <a:off x="2945520" y="4540960"/>
              <a:ext cx="1044360" cy="41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27520" y="4522960"/>
                <a:ext cx="108000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EB3C623-35B7-DC11-3716-3481AF5540FA}"/>
              </a:ext>
            </a:extLst>
          </p:cNvPr>
          <p:cNvSpPr txBox="1"/>
          <p:nvPr/>
        </p:nvSpPr>
        <p:spPr>
          <a:xfrm>
            <a:off x="1856100" y="5922801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 the costs represent?? Physical distance, time needed, bandwidth, delay</a:t>
            </a:r>
          </a:p>
        </p:txBody>
      </p:sp>
    </p:spTree>
    <p:extLst>
      <p:ext uri="{BB962C8B-B14F-4D97-AF65-F5344CB8AC3E}">
        <p14:creationId xmlns:p14="http://schemas.microsoft.com/office/powerpoint/2010/main" val="337659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276999"/>
          </a:xfrm>
        </p:spPr>
        <p:txBody>
          <a:bodyPr/>
          <a:lstStyle/>
          <a:p>
            <a:r>
              <a:rPr lang="en-US" dirty="0"/>
              <a:t>Network as a 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6033"/>
            <a:ext cx="7848600" cy="4674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23AA8-6BF7-D47E-45D7-5D3A0475F99B}"/>
              </a:ext>
            </a:extLst>
          </p:cNvPr>
          <p:cNvSpPr txBox="1"/>
          <p:nvPr/>
        </p:nvSpPr>
        <p:spPr>
          <a:xfrm>
            <a:off x="7010400" y="651470"/>
            <a:ext cx="440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from A to B is the </a:t>
            </a:r>
            <a:r>
              <a:rPr lang="en-US" b="1" dirty="0"/>
              <a:t>sum</a:t>
            </a:r>
            <a:r>
              <a:rPr lang="en-US" dirty="0"/>
              <a:t> of the edge weights of the path taken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CEA1F-8C55-BAC9-5E66-97D9F596995A}"/>
              </a:ext>
            </a:extLst>
          </p:cNvPr>
          <p:cNvSpPr txBox="1"/>
          <p:nvPr/>
        </p:nvSpPr>
        <p:spPr>
          <a:xfrm flipH="1">
            <a:off x="7315200" y="1828800"/>
            <a:ext cx="429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C(</a:t>
            </a:r>
            <a:r>
              <a:rPr lang="en-US" sz="2400" dirty="0" err="1"/>
              <a:t>u,z</a:t>
            </a:r>
            <a:r>
              <a:rPr lang="en-US" sz="2400" dirty="0"/>
              <a:t>) = 1 + 1 + 2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28C9A-A0C8-B4C1-F045-66F1220A60F0}"/>
              </a:ext>
            </a:extLst>
          </p:cNvPr>
          <p:cNvSpPr txBox="1"/>
          <p:nvPr/>
        </p:nvSpPr>
        <p:spPr>
          <a:xfrm>
            <a:off x="7391400" y="2525028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C(</a:t>
            </a:r>
            <a:r>
              <a:rPr lang="en-US" sz="2400" dirty="0" err="1"/>
              <a:t>u,z</a:t>
            </a:r>
            <a:r>
              <a:rPr lang="en-US" sz="2400" dirty="0"/>
              <a:t>) = 2 + 3 + 5 = 10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765247-5327-BB30-ECD1-7BDD5564494C}"/>
              </a:ext>
            </a:extLst>
          </p:cNvPr>
          <p:cNvGrpSpPr/>
          <p:nvPr/>
        </p:nvGrpSpPr>
        <p:grpSpPr>
          <a:xfrm>
            <a:off x="1483200" y="3814480"/>
            <a:ext cx="5058000" cy="1020600"/>
            <a:chOff x="1483200" y="3814480"/>
            <a:chExt cx="505800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19E3E0-920B-C733-D4FE-13ADA38ECA0B}"/>
                    </a:ext>
                  </a:extLst>
                </p14:cNvPr>
                <p14:cNvContentPartPr/>
                <p14:nvPr/>
              </p14:nvContentPartPr>
              <p14:xfrm>
                <a:off x="1483200" y="3814480"/>
                <a:ext cx="832680" cy="794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19E3E0-920B-C733-D4FE-13ADA38ECA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65200" y="3796840"/>
                  <a:ext cx="8683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F7B495-3140-BFCD-3A6A-2C1E8CACBE97}"/>
                    </a:ext>
                  </a:extLst>
                </p14:cNvPr>
                <p14:cNvContentPartPr/>
                <p14:nvPr/>
              </p14:nvContentPartPr>
              <p14:xfrm>
                <a:off x="3347280" y="4820320"/>
                <a:ext cx="1082520" cy="1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F7B495-3140-BFCD-3A6A-2C1E8CACBE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9640" y="4802680"/>
                  <a:ext cx="1118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401EAC-7FAD-4797-7B66-A3D9F02CCD58}"/>
                    </a:ext>
                  </a:extLst>
                </p14:cNvPr>
                <p14:cNvContentPartPr/>
                <p14:nvPr/>
              </p14:nvContentPartPr>
              <p14:xfrm>
                <a:off x="5481000" y="3939760"/>
                <a:ext cx="1060200" cy="82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401EAC-7FAD-4797-7B66-A3D9F02CC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3000" y="3922120"/>
                  <a:ext cx="1095840" cy="86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582799-9E02-DE6D-9071-8C2949C92AD3}"/>
                  </a:ext>
                </a:extLst>
              </p14:cNvPr>
              <p14:cNvContentPartPr/>
              <p14:nvPr/>
            </p14:nvContentPartPr>
            <p14:xfrm>
              <a:off x="10647360" y="1990720"/>
              <a:ext cx="844920" cy="11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582799-9E02-DE6D-9071-8C2949C92A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9360" y="1973080"/>
                <a:ext cx="88056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10372BB-51C4-F183-39A0-121320AD8B99}"/>
              </a:ext>
            </a:extLst>
          </p:cNvPr>
          <p:cNvGrpSpPr/>
          <p:nvPr/>
        </p:nvGrpSpPr>
        <p:grpSpPr>
          <a:xfrm>
            <a:off x="1670760" y="2641240"/>
            <a:ext cx="4962600" cy="774360"/>
            <a:chOff x="1670760" y="2641240"/>
            <a:chExt cx="496260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86FE5A-B97D-6708-C982-74702F3F2530}"/>
                    </a:ext>
                  </a:extLst>
                </p14:cNvPr>
                <p14:cNvContentPartPr/>
                <p14:nvPr/>
              </p14:nvContentPartPr>
              <p14:xfrm>
                <a:off x="1670760" y="2859400"/>
                <a:ext cx="950760" cy="498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86FE5A-B97D-6708-C982-74702F3F25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3120" y="2841760"/>
                  <a:ext cx="9864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E63650-89D5-774B-74DF-104DFD6CC1A2}"/>
                    </a:ext>
                  </a:extLst>
                </p14:cNvPr>
                <p14:cNvContentPartPr/>
                <p14:nvPr/>
              </p14:nvContentPartPr>
              <p14:xfrm>
                <a:off x="3312000" y="2641240"/>
                <a:ext cx="109152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E63650-89D5-774B-74DF-104DFD6CC1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94000" y="2623600"/>
                  <a:ext cx="112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3FD7D1-8C58-874E-B1FB-6EB801941AD5}"/>
                    </a:ext>
                  </a:extLst>
                </p14:cNvPr>
                <p14:cNvContentPartPr/>
                <p14:nvPr/>
              </p14:nvContentPartPr>
              <p14:xfrm>
                <a:off x="5465880" y="2661400"/>
                <a:ext cx="1167480" cy="75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3FD7D1-8C58-874E-B1FB-6EB801941A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8240" y="2643760"/>
                  <a:ext cx="1203120" cy="78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A2BA9A-EB00-7365-F92E-7DA6C2BFAA9D}"/>
                  </a:ext>
                </a:extLst>
              </p14:cNvPr>
              <p14:cNvContentPartPr/>
              <p14:nvPr/>
            </p14:nvContentPartPr>
            <p14:xfrm>
              <a:off x="10748880" y="2692720"/>
              <a:ext cx="711720" cy="7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A2BA9A-EB00-7365-F92E-7DA6C2BFAA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31240" y="2674720"/>
                <a:ext cx="747360" cy="1087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811D019-A5AE-DBEB-D87A-65838F7B116D}"/>
              </a:ext>
            </a:extLst>
          </p:cNvPr>
          <p:cNvSpPr txBox="1"/>
          <p:nvPr/>
        </p:nvSpPr>
        <p:spPr>
          <a:xfrm>
            <a:off x="7764400" y="3449453"/>
            <a:ext cx="42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packet needs to go from U to Z, we want it to take the most optimal path!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17DDC-5E43-71CF-F897-DE5827D8B0B8}"/>
              </a:ext>
            </a:extLst>
          </p:cNvPr>
          <p:cNvSpPr txBox="1"/>
          <p:nvPr/>
        </p:nvSpPr>
        <p:spPr>
          <a:xfrm>
            <a:off x="5966074" y="5537453"/>
            <a:ext cx="74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Routing algorithm</a:t>
            </a:r>
            <a:r>
              <a:rPr lang="en-US" dirty="0"/>
              <a:t>: algorithm that finds the least cost path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FD411-33AB-DBC3-BB0F-996F22C7EC93}"/>
              </a:ext>
            </a:extLst>
          </p:cNvPr>
          <p:cNvSpPr txBox="1"/>
          <p:nvPr/>
        </p:nvSpPr>
        <p:spPr>
          <a:xfrm>
            <a:off x="6172200" y="594111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 you know any?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975FE1-83BB-3ABC-EC1F-16EE10697553}"/>
              </a:ext>
            </a:extLst>
          </p:cNvPr>
          <p:cNvSpPr txBox="1"/>
          <p:nvPr/>
        </p:nvSpPr>
        <p:spPr>
          <a:xfrm>
            <a:off x="8153400" y="6016683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👀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66865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39F72-92A8-833F-F8BC-50F3A114871E}"/>
              </a:ext>
            </a:extLst>
          </p:cNvPr>
          <p:cNvSpPr txBox="1"/>
          <p:nvPr/>
        </p:nvSpPr>
        <p:spPr>
          <a:xfrm>
            <a:off x="6096000" y="544347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 is our current optimal path. We must start at u obviously</a:t>
            </a:r>
          </a:p>
        </p:txBody>
      </p:sp>
    </p:spTree>
    <p:extLst>
      <p:ext uri="{BB962C8B-B14F-4D97-AF65-F5344CB8AC3E}">
        <p14:creationId xmlns:p14="http://schemas.microsoft.com/office/powerpoint/2010/main" val="371052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39F72-92A8-833F-F8BC-50F3A114871E}"/>
              </a:ext>
            </a:extLst>
          </p:cNvPr>
          <p:cNvSpPr txBox="1"/>
          <p:nvPr/>
        </p:nvSpPr>
        <p:spPr>
          <a:xfrm>
            <a:off x="6096000" y="544347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 is our current optimal path. We must start at u obviously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14:cNvPr>
              <p14:cNvContentPartPr/>
              <p14:nvPr/>
            </p14:nvContentPartPr>
            <p14:xfrm>
              <a:off x="761840" y="1650713"/>
              <a:ext cx="3462120" cy="152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840" y="1615073"/>
                <a:ext cx="353376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14:cNvPr>
              <p14:cNvContentPartPr/>
              <p14:nvPr/>
            </p14:nvContentPartPr>
            <p14:xfrm>
              <a:off x="9698840" y="2326433"/>
              <a:ext cx="116640" cy="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3200" y="2290793"/>
                <a:ext cx="188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14:cNvPr>
              <p14:cNvContentPartPr/>
              <p14:nvPr/>
            </p14:nvContentPartPr>
            <p14:xfrm>
              <a:off x="1155320" y="2780393"/>
              <a:ext cx="912240" cy="47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80" y="2744753"/>
                <a:ext cx="9838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14:cNvPr>
              <p14:cNvContentPartPr/>
              <p14:nvPr/>
            </p14:nvContentPartPr>
            <p14:xfrm>
              <a:off x="9036800" y="2391953"/>
              <a:ext cx="78480" cy="6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0800" y="2355953"/>
                <a:ext cx="150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14:cNvPr>
              <p14:cNvContentPartPr/>
              <p14:nvPr/>
            </p14:nvContentPartPr>
            <p14:xfrm>
              <a:off x="990080" y="3708113"/>
              <a:ext cx="810720" cy="781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440" y="3672113"/>
                <a:ext cx="8823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14:cNvPr>
              <p14:cNvContentPartPr/>
              <p14:nvPr/>
            </p14:nvContentPartPr>
            <p14:xfrm>
              <a:off x="10501640" y="2374313"/>
              <a:ext cx="47880" cy="4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66000" y="2338673"/>
                <a:ext cx="11952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32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1574</Words>
  <Application>Microsoft Office PowerPoint</Application>
  <PresentationFormat>Widescreen</PresentationFormat>
  <Paragraphs>315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Apple Color Emoji</vt:lpstr>
      <vt:lpstr>Arial</vt:lpstr>
      <vt:lpstr>Calibri</vt:lpstr>
      <vt:lpstr>Courier New</vt:lpstr>
      <vt:lpstr>Helvetica Neue</vt:lpstr>
      <vt:lpstr>Office Theme</vt:lpstr>
      <vt:lpstr>CSCI 466: Networks Network Layer – Routing (Control Plane)</vt:lpstr>
      <vt:lpstr>Announcements</vt:lpstr>
      <vt:lpstr>PowerPoint Presentation</vt:lpstr>
      <vt:lpstr>Generalized Forwarding and Software Defines Network (SDN)</vt:lpstr>
      <vt:lpstr>Network as a Graph</vt:lpstr>
      <vt:lpstr>Network as a Graph</vt:lpstr>
      <vt:lpstr>Network as a Graph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Have a good weekend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</cp:revision>
  <dcterms:created xsi:type="dcterms:W3CDTF">2022-10-19T16:25:51Z</dcterms:created>
  <dcterms:modified xsi:type="dcterms:W3CDTF">2022-10-21T17:44:50Z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