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49" r:id="rId3"/>
    <p:sldId id="383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7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1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4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0 253 24575,'0'-31'0,"1"0"0,2 0 0,0 0 0,3 1 0,13-47 0,-18 75 0,-1 1 0,1 0 0,0-1 0,0 1 0,0 0 0,0 0 0,0 0 0,1 0 0,-1 0 0,0 0 0,0 0 0,1 0 0,-1 0 0,0 1 0,1-1 0,-1 0 0,1 1 0,-1-1 0,1 1 0,-1 0 0,1-1 0,2 1 0,40-2 0,-33 3 0,190 11 0,-1 1 0,31-6 0,-173-4 0,113 13 0,22 1 0,-100-15 0,336 22 0,-300-6 0,7 3 0,186 4 0,711-28 0,-1025 3 0,-2-1 0,0 1 0,0 0 0,0 1 0,0 0 0,0-1 0,9 4 0,-14-3 0,0-1 0,0 1 0,1 0 0,-1 0 0,0 0 0,0-1 0,0 1 0,0 0 0,0 0 0,0 1 0,0-1 0,0 0 0,0 0 0,-1 0 0,1 1 0,0-1 0,-1 0 0,1 1 0,-1-1 0,1 0 0,-1 1 0,0-1 0,0 1 0,1-1 0,-1 1 0,0-1 0,0 0 0,0 1 0,-1-1 0,1 1 0,0-1 0,-1 2 0,-3 22 175,1-7-945,-2 35 0,5-44-6056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7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1 325 24575,'1'-15'0,"0"1"0,2-1 0,-1 1 0,2 0 0,0 0 0,1 0 0,0 0 0,14-24 0,-7 20 0,-9 14 0,-1 1 0,1-1 0,-1 0 0,0 0 0,0 0 0,0-1 0,-1 1 0,2-6 0,1-18 0,-3 21 0,0 0 0,0 0 0,1 0 0,0 0 0,4-11 0,-5 16 0,0 0 0,0 1 0,0-1 0,1 0 0,-1 0 0,1 0 0,-1 1 0,1-1 0,0 1 0,-1-1 0,1 1 0,0 0 0,0 0 0,0 0 0,0 0 0,0 0 0,0 0 0,0 0 0,1 1 0,-1-1 0,0 1 0,3-1 0,31-1 0,0 1 0,0 2 0,48 7 0,6 0 0,419-3 0,-286-7 0,38 1 0,277 3 0,-211 19 0,56 2 0,-342-23 0,639 14 0,-329-4 0,-165-7 0,929 3 0,-657-8 0,322 2 0,-777 0 0,1 0 0,-1 0 0,1 0 0,0 1 0,-1-1 0,1 1 0,-1 0 0,1 0 0,5 2 0,-7-1 0,0-1 0,0 1 0,-1-1 0,1 1 0,-1 0 0,1 0 0,-1 0 0,0-1 0,1 1 0,-1 0 0,0 1 0,0-1 0,-1 0 0,1 0 0,0 0 0,0 4 0,20 73-1365,-20-69-5461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9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1 309 24575,'0'-6'0,"1"-1"0,0 1 0,0 0 0,1 0 0,-1 0 0,1 0 0,0 0 0,1 1 0,4-8 0,34-49 0,-21 35 0,-4 3 0,-3 6 0,0-1 0,15-32 0,-26 48 0,-1 0 0,1 1 0,0-1 0,0 1 0,0 0 0,0-1 0,0 1 0,0 0 0,1 1 0,-1-1 0,1 0 0,0 0 0,-1 1 0,1 0 0,0 0 0,0-1 0,0 1 0,0 1 0,0-1 0,5 0 0,8-1 0,0 0 0,29 3 0,-28-1 0,599 52 0,-342-37 0,-219-14 0,-4-2 0,26 2 0,-76-1 12,0 0 0,0 1-1,0-1 1,0 0 0,0 0-1,0 1 1,0-1-1,0 0 1,0 1 0,0-1-1,0 1 1,-1-1 0,1 1-1,0 0 1,0-1 0,-1 1-1,1 0 1,0 0 0,-1-1-1,1 1 1,-1 0 0,1 0-1,-1 0 1,1 0 0,-1-1-1,1 1 1,-1 0 0,0 2-1,2 27-1277,-2-26 829,0 6-6389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2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5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6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9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1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1000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(Loops, Arrays)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8090B1-96AF-7D99-D586-29E563FE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0E7574-47C1-FAF8-36FF-9F2C2CDDAB55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230076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9382-B428-B361-3EB5-0EC3F8BC961D}"/>
              </a:ext>
            </a:extLst>
          </p:cNvPr>
          <p:cNvSpPr txBox="1"/>
          <p:nvPr/>
        </p:nvSpPr>
        <p:spPr>
          <a:xfrm>
            <a:off x="381000" y="1371600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2 is posted, due Jan 30</a:t>
            </a:r>
            <a:r>
              <a:rPr lang="en-US" sz="2400" baseline="30000" dirty="0"/>
              <a:t>th</a:t>
            </a:r>
            <a:r>
              <a:rPr lang="en-US" sz="2400" dirty="0"/>
              <a:t> @ 11:59 PM 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E3EB3-9B50-4003-02A7-7A11E0C26B73}"/>
              </a:ext>
            </a:extLst>
          </p:cNvPr>
          <p:cNvSpPr/>
          <p:nvPr/>
        </p:nvSpPr>
        <p:spPr>
          <a:xfrm>
            <a:off x="3048000" y="1752600"/>
            <a:ext cx="54102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are instance fields private</a:t>
            </a:r>
          </a:p>
        </p:txBody>
      </p:sp>
    </p:spTree>
    <p:extLst>
      <p:ext uri="{BB962C8B-B14F-4D97-AF65-F5344CB8AC3E}">
        <p14:creationId xmlns:p14="http://schemas.microsoft.com/office/powerpoint/2010/main" val="324150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4B8-1D25-FF28-F64A-E6C2F898573E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0AB23-A2F2-F3FD-7ACA-BCDAF271A656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2FD99-462D-0FB0-1147-3D53E04B4745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6FB0-8283-2420-3D37-F10DE55C2031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FCD2D-9B38-B855-8BDA-50C8663D1843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9D6AC73-4244-BC01-0B55-63C23A66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16607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E04A37E-3FDA-2762-DB4C-B2C109935257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A30AC-D0C3-9F0B-0987-4B72D7266B54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9AA13366-1FB5-E459-A949-D00F89E3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7635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226" y="4586386"/>
                <a:ext cx="30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826" y="4544626"/>
                <a:ext cx="32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06"/>
                <a:ext cx="247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26"/>
                <a:ext cx="189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8786" y="5520586"/>
                <a:ext cx="21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06" y="5507986"/>
                <a:ext cx="358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106" y="5449306"/>
                <a:ext cx="2170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BC29BD-11C5-7FA4-4B5C-020347B622C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70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2036D01B-43C7-150F-0C41-10539EC0FE0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CFB2A8-9164-3228-0A06-EB0244638A9B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649837E-67B4-866F-4542-309B615C7B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B784EF-3129-4142-E46D-072F1999008D}"/>
              </a:ext>
            </a:extLst>
          </p:cNvPr>
          <p:cNvSpPr txBox="1"/>
          <p:nvPr/>
        </p:nvSpPr>
        <p:spPr>
          <a:xfrm>
            <a:off x="7315200" y="1625213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A8ABC8-A6E7-72C9-0B04-448EE0E5E05A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63ACB0-1333-8FB2-E239-911278281F99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46" y="1151955"/>
                <a:ext cx="23796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0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C244D-7F43-80AF-F0EF-E220671DC3F1}"/>
              </a:ext>
            </a:extLst>
          </p:cNvPr>
          <p:cNvSpPr txBox="1"/>
          <p:nvPr/>
        </p:nvSpPr>
        <p:spPr>
          <a:xfrm>
            <a:off x="1158341" y="2603294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Start at index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39290-7D1C-37DF-DD7B-15CBF2E71A5A}"/>
              </a:ext>
            </a:extLst>
          </p:cNvPr>
          <p:cNvSpPr txBox="1"/>
          <p:nvPr/>
        </p:nvSpPr>
        <p:spPr>
          <a:xfrm>
            <a:off x="2819400" y="2538486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stop at index 4 </a:t>
            </a:r>
          </a:p>
          <a:p>
            <a:r>
              <a:rPr lang="en-US" sz="1050" dirty="0"/>
              <a:t>(length of array)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BBE7C-1B9B-B393-E2AA-F69EC04CF536}"/>
              </a:ext>
            </a:extLst>
          </p:cNvPr>
          <p:cNvSpPr txBox="1"/>
          <p:nvPr/>
        </p:nvSpPr>
        <p:spPr>
          <a:xfrm>
            <a:off x="4343400" y="2634072"/>
            <a:ext cx="1909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Increase the index by 1 each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14:cNvPr>
              <p14:cNvContentPartPr/>
              <p14:nvPr/>
            </p14:nvContentPartPr>
            <p14:xfrm>
              <a:off x="1102564" y="2298586"/>
              <a:ext cx="1221840" cy="110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564" y="2289586"/>
                <a:ext cx="123948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DEDBE3-F767-590D-B93E-7E4C2E7EF461}"/>
              </a:ext>
            </a:extLst>
          </p:cNvPr>
          <p:cNvGrpSpPr/>
          <p:nvPr/>
        </p:nvGrpSpPr>
        <p:grpSpPr>
          <a:xfrm>
            <a:off x="2436724" y="2318026"/>
            <a:ext cx="2869560" cy="127080"/>
            <a:chOff x="2436724" y="2318026"/>
            <a:chExt cx="286956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14:cNvPr>
                <p14:cNvContentPartPr/>
                <p14:nvPr/>
              </p14:nvContentPartPr>
              <p14:xfrm>
                <a:off x="2436724" y="2327746"/>
                <a:ext cx="2288520" cy="11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8084" y="2318746"/>
                  <a:ext cx="230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14:cNvPr>
                <p14:cNvContentPartPr/>
                <p14:nvPr/>
              </p14:nvContentPartPr>
              <p14:xfrm>
                <a:off x="4803004" y="2318026"/>
                <a:ext cx="50328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4364" y="2309026"/>
                  <a:ext cx="520920" cy="12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290E00-A033-09C7-BD42-86C1296CFD49}"/>
              </a:ext>
            </a:extLst>
          </p:cNvPr>
          <p:cNvSpPr txBox="1"/>
          <p:nvPr/>
        </p:nvSpPr>
        <p:spPr>
          <a:xfrm>
            <a:off x="6705600" y="2264739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for loop has:</a:t>
            </a:r>
          </a:p>
          <a:p>
            <a:pPr marL="342900" indent="-342900">
              <a:buAutoNum type="arabicPeriod"/>
            </a:pPr>
            <a:r>
              <a:rPr lang="en-US" dirty="0"/>
              <a:t>A start</a:t>
            </a:r>
          </a:p>
          <a:p>
            <a:pPr marL="342900" indent="-342900">
              <a:buAutoNum type="arabicPeriod"/>
            </a:pPr>
            <a:r>
              <a:rPr lang="en-US" dirty="0"/>
              <a:t>A stop</a:t>
            </a:r>
          </a:p>
          <a:p>
            <a:pPr marL="342900" indent="-342900">
              <a:buAutoNum type="arabicPeriod"/>
            </a:pPr>
            <a:r>
              <a:rPr lang="en-US" dirty="0"/>
              <a:t>A step</a:t>
            </a:r>
          </a:p>
        </p:txBody>
      </p:sp>
    </p:spTree>
    <p:extLst>
      <p:ext uri="{BB962C8B-B14F-4D97-AF65-F5344CB8AC3E}">
        <p14:creationId xmlns:p14="http://schemas.microsoft.com/office/powerpoint/2010/main" val="179739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</TotalTime>
  <Words>562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2024-01-26T21:54:36Z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