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49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8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5:14.02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17 73,'254'0,"686"-15,-476 5,-425 6,72-15,-71 10,63-4,306 10,-208 6,237 20,18 1,-253-26,384 3,-349 10,157 2,412-13,-800-1,1 1,-1 0,0 1,0 0,0 0,-1 0,1 1,0 0,11 5,-15-5,0 0,0 1,0-1,-1 1,1 0,-1 0,1 0,-1 0,0 0,0 1,0-1,-1 0,1 1,-1 0,0-1,0 1,0 0,0 0,0 5,2 7,-1 0,-1 0,0 0,-1 0,-4 29,4-42,-1 1,0 0,0-1,0 1,0-1,-1 1,1-1,-1 0,0 0,0 1,0-1,0 0,-1-1,1 1,-1 0,1-1,-1 1,0-1,0 0,0 0,-1 0,1 0,0-1,-1 1,1-1,-1 0,1 0,-1 0,0-1,1 1,-5-1,-34 0,-1-3,1-1,0-2,-47-13,-3 0,-59-3,-195-4,-155 25,266 3,-2712-1,2725 11,34-1,-342-10,283-1,223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9:53:40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1 234 24575,'75'4'0,"0"4"0,135 30 0,-39-5 0,-112-26 0,0-4 0,87-5 0,-33-1 0,-60 3 0,306-13 0,-329 11 0,48 3 0,-53 0 0,1-1 0,41-4 0,-66 3 0,-1 1 0,0-1 0,0 0 0,0 1 0,0-1 0,0 1 0,0-1 0,0 1 0,0-1 0,-1 0 0,1 1 0,0-1 0,0 1 0,0-1 0,0 1 0,-1-1 0,1 1 0,0-1 0,-1 1 0,1-1 0,0 1 0,-1-1 0,1 1 0,0 0 0,-1-1 0,1 1 0,-1 0 0,1-1 0,-1 1 0,1 0 0,-1-1 0,1 1 0,-1 0 0,-1 0 0,-29-27 0,20 18 0,-140-104 0,58 47 0,89 64 0,1-2 0,-1 1 0,0 0 0,1-1 0,0 1 0,0-1 0,-3-5 0,6 9 0,0 0 0,0 1 0,0-1 0,0 0 0,0 0 0,0 0 0,0 0 0,0 0 0,0 0 0,0 0 0,0 0 0,1 0 0,-1 0 0,0 0 0,0 0 0,0 0 0,0 0 0,0 0 0,0 0 0,0 0 0,0 0 0,1 0 0,-1 0 0,0 0 0,0 0 0,0 0 0,0 0 0,0 0 0,0 0 0,0 0 0,0 0 0,0 0 0,1 0 0,-1 0 0,0 0 0,0 0 0,0 0 0,0 0 0,0 0 0,0 0 0,0-1 0,0 1 0,0 0 0,0 0 0,0 0 0,0 0 0,0 0 0,1 0 0,-1 0 0,0 0 0,0 0 0,0-1 0,0 1 0,0 0 0,0 0 0,0 0 0,0 0 0,0 0 0,22 17 0,-9-5 0,14 11 0,0 1 0,-2 2 0,-1 0 0,27 39 0,-47-60 0,0 0 0,1-1 0,-1 0 0,1 0 0,0 0 0,0 0 0,7 3 0,-8-5 0,0 0 0,0 0 0,-1 1 0,1-1 0,-1 1 0,1 0 0,-1 0 0,0 0 0,0 1 0,0-1 0,-1 1 0,3 3 0,-5-5 0,0-1 0,0 1 0,0-1 0,0 1 0,0-1 0,-1 0 0,1 1 0,0-1 0,-1 0 0,0 1 0,1-1 0,-1 0 0,1 0 0,-1 1 0,0-1 0,0 0 0,0 0 0,0 0 0,0 0 0,0 0 0,0 0 0,0 0 0,0 0 0,-2 0 0,-35 24 0,31-21 0,-84 52 0,68-41 0,-1-2 0,-1-1 0,-39 14 0,34-15 0,-49 27 0,79-38 0,0 0 0,0 0 0,0 0 0,0 0 0,0 0 0,1 0 0,-1 0 0,0 1 0,0-1 0,0 0 0,0 0 0,0 0 0,0 0 0,0 0 0,0 0 0,0 0 0,0 0 0,0 0 0,0 1 0,0-1 0,0 0 0,0 0 0,0 0 0,0 0 0,0 0 0,0 0 0,0 0 0,0 1 0,0-1 0,0 0 0,0 0 0,0 0 0,0 0 0,0 0 0,0 0 0,0 0 0,0 0 0,0 0 0,0 1 0,0-1 0,-1 0 0,1 0 0,0 0 0,0 0 0,0 0 0,0 0 0,0 0 0,0 0 0,0 0 0,0 0 0,0 0 0,-1 0 0,1 0 0,0 0 0,0 0 0,0 0 0,0 0 0,0 0 0,15 0 0,20-7 0,-22 2 0,-1 0 0,0-1 0,-1 0 0,0-1 0,0-1 0,0 1 0,-1-2 0,0 0 0,0 0 0,-1 0 0,-1-1 0,13-18 0,-6 11 0,1 0 0,0 2 0,2 0 0,-1 0 0,25-13 0,-26 17 0,0 3 0,-12 15 0,-5-5 0,0 0 0,0 0 0,0 0 0,0 0 0,0 0 0,0 0 0,0 0 0,-1 0 0,1 0 0,-1-1 0,1 1 0,-4 2 0,-14 12 0,2 0 0,-31 37 0,95-103 0,-44 45 0,0 0 0,0 1 0,-1-1 0,0 0 0,1-1 0,-2 1 0,1 0 0,-1 0 0,0-1 0,0 1 0,0-1 0,-1 1 0,0-1 0,0 1 0,0-1 0,-1 1 0,0-1 0,0 1 0,0-1 0,-2-5 0,0 4 0,-1-1 0,0 1 0,0-1 0,0 1 0,-1 0 0,0 1 0,0-1 0,0 1 0,-1 0 0,0 0 0,0 1 0,-12-8 0,-2-2 0,-33-31 0,37 30 0,-1 0 0,-31-20 0,21 19-1365,17 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9:59:50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24575,'-1'25'0,"1"-1"0,2 1 0,1 0 0,0 0 0,2-1 0,11 34 0,-12-51 0,0 1 0,1-1 0,0 0 0,0 0 0,0-1 0,1 1 0,0-1 0,1-1 0,8 8 0,70 43 0,-65-44 0,4 3 0,0-1 0,2-2 0,0 0 0,0-1 0,1-2 0,41 9 0,-8-7 0,0-2 0,121 0 0,619-10 0,-781 2 0,-1 1 0,1 1 0,0 0 0,-1 1 0,24 9 0,87 41 0,-122-52 0,1 2 0,0-1 0,-1 1 0,1 0 0,-1 1 0,0 0 0,-1 0 0,1 1 0,-1-1 0,0 1 0,-1 0 0,1 1 0,-1 0 0,0 0 0,-1 0 0,0 0 0,0 1 0,0-1 0,3 12 0,-5-13 0,0 0 0,0-1 0,0 0 0,1 1 0,0-1 0,0 0 0,0 0 0,0 0 0,1-1 0,0 1 0,0-1 0,0 0 0,1 0 0,0-1 0,5 4 0,-6-5 0,1 0 0,0 0 0,0-1 0,0 1 0,0-1 0,0-1 0,0 1 0,0-1 0,0 0 0,0 0 0,0 0 0,0-1 0,0 1 0,0-1 0,0-1 0,0 1 0,8-4 0,-6 2 0,-1 0 0,1 0 0,-1 0 0,0-1 0,0 0 0,0 0 0,-1-1 0,1 1 0,-1-1 0,0 0 0,-1-1 0,1 1 0,5-9 0,0-5 0,0 0 0,-1-1 0,7-21 0,-8 19 0,-5 14 0,0 0 0,1 1 0,1 0 0,-1-1 0,1 1 0,0 1 0,1-1 0,0 1 0,0 0 0,0 0 0,0 1 0,10-7 0,-3 4 0,1 1 0,0 0 0,0 1 0,0 0 0,28-7 0,20-9 0,-50 17 0,0 0 0,0 1 0,1 0 0,-1 1 0,23-3 0,315 6 0,-325 1 0,247 22 0,98 1 0,-225-23 0,95-4 0,-225 2 0,0-1 0,0-1 0,1 0 0,-2-1 0,1 0 0,0-1 0,-1-1 0,0-1 0,-1 1 0,17-12 0,-21 11 0,-1 1 0,0-2 0,0 1 0,-1-1 0,0 0 0,0-1 0,-1 1 0,0-1 0,-1 0 0,1-1 0,-2 0 0,1 0 0,-2 0 0,1 0 0,2-14 0,1-4-1365,-1 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20:00:01.25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0 174,'96'0,"8"-2,0 4,159 25,93 21,-290-41,256 23,-120-22,-18-1,906 29,-955-36,410-14,93 3,-391 13,107-20,-119 12,-207 6,-10-3,-16-6,-4 6,0 1,0-1,-1 0,1 1,0-1,-1 1,0 0,-4-3,-70-48,-2 4,-166-75,229 118,0 1,0 1,0 0,0 1,-1 1,-17 0,-101 7,32 0,-564 13,-44-10,415-11,-2071 3,2362 0,-1 0,1 0,-1 0,1-1,0 0,-1 0,-8-4,-4-5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20:00:06.24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0 210,'4824'0,"-4821"0,0 0,0 0,0 0,0 0,0 0,0-1,0 1,0-1,0 0,0 0,-1 0,1 0,0-1,0 1,-1-1,1 1,-1-1,1 0,-1 0,3-3,-3 1,0-1,0 1,0-1,-1 1,1-1,-1 0,0 1,0-1,-1 0,0 0,0 0,0-6,0 8,0 0,0 0,0 0,0 0,-1 1,1-1,-1 0,1 0,-1 0,0 1,0-1,-1 0,1 1,0-1,-1 1,1 0,-1-1,0 1,0 0,0 0,0 0,0 0,-1 0,1 1,-3-3,-3 2,0-1,0 1,0 0,0 1,0 0,0 0,0 1,-8 1,-215 12,10 1,-1084-13,616-2,346-11,-25 1,-266 11,474-12,10 0,-27 1,-30-1,-34 13,213-1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20:00:01.25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0 174,'96'0,"8"-2,0 4,159 25,93 21,-290-41,256 23,-120-22,-18-1,906 29,-955-36,410-14,93 3,-391 13,107-20,-119 12,-207 6,-10-3,-16-6,-4 6,0 1,0-1,-1 0,1 1,0-1,-1 1,0 0,-4-3,-70-48,-2 4,-166-75,229 118,0 1,0 1,0 0,0 1,-1 1,-17 0,-101 7,32 0,-564 13,-44-10,415-11,-2071 3,2362 0,-1 0,1 0,-1 0,1-1,0 0,-1 0,-8-4,-4-5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20:00:01.25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0 174,'96'0,"8"-2,0 4,159 25,93 21,-290-41,256 23,-120-22,-18-1,906 29,-955-36,410-14,93 3,-391 13,107-20,-119 12,-207 6,-10-3,-16-6,-4 6,0 1,0-1,-1 0,1 1,0-1,-1 1,0 0,-4-3,-70-48,-2 4,-166-75,229 118,0 1,0 1,0 0,0 1,-1 1,-17 0,-101 7,32 0,-564 13,-44-10,415-11,-2071 3,2362 0,-1 0,1 0,-1 0,1-1,0 0,-1 0,-8-4,-4-5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5:48.31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0 142,'1201'0,"-1010"-12,-8 0,117-1,248-20,143 35,647-4,-544-40,-599 29,781-3,-632 18,-300-2,904 31,121 31,300-64,-715 4,-401-14,-38 2,-85 8,382-15,-323 9,43-4,326 0,-335 15,392-3,-610-1,0 1,0 0,0 1,0-1,0 1,0 0,0 0,0 1,0-1,0 1,7 4,-10-4,1 1,0-1,-1 1,0 0,0-1,0 1,0 0,0 0,0 0,-1 0,1 1,-1-1,0 0,0 1,0-1,-1 1,1 4,6 28,-4-22,0 1,-1 0,0 0,-1 0,-2 23,0-34,1-1,-1 1,0 0,0-1,0 1,-1-1,1 1,-1-1,0 0,0 0,0 0,0 0,-1 0,1 0,-1 0,0-1,0 1,0-1,0 0,0 0,0 0,0 0,-1-1,1 1,-1-1,1 0,-6 1,-94 22,-2-5,-169 9,-218-22,373-6,-2547-2,1406 3,764 11,-25 1,128 4,-179-8,325-12,-6299 3,6524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5:57.88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0 283,'25'2,"-1"1,0 1,0 1,-1 1,0 1,28 12,32 10,-6-9,1-4,1-2,0-5,0-2,100-6,877-5,-558 6,2403-2,-2616 13,-9-1,603-13,-827 4,-1 2,62 14,5 1,-82-15,29 4,80 0,-107-9,-25 2,1-1,0-1,-1-1,1 0,0 0,-1-1,1-1,-1-1,0 0,16-6,-26 7,-1 1,1 0,-1 0,0-1,0 1,0-1,0 0,0 1,0-1,-1 0,1 0,-1 0,0 0,0-1,0 1,-1 0,1 0,0-7,-2-66,-1 50,2 16,0-1,-1 1,-1 0,0 0,0 0,-7-17,8 23,-1 0,0 1,0 0,0-1,-1 1,1 0,-1 0,1 0,-1 1,0-1,0 1,-1-1,1 1,0 0,-1 0,1 0,-1 1,0-1,1 1,-8-1,-66-15,-1 4,0 4,-81 0,89 10,0 3,1 3,-134 32,-191 35,-9-34,303-31,-1437 97,723-102,423-7,-1528 3,1691 13,-3-1,132-16,0-4,-111-24,199 30,-1 0,0-1,0-1,1 1,0-2,-18-9,25 12,0-1,0 0,1 0,-1-1,1 1,0-1,0 1,0-1,1 0,-1 0,1 0,0-1,0 1,0-1,1 1,-1-1,1 1,0-1,0-6,0 4,0 0,0-1,1 1,0-1,1 1,0-1,0 1,0 0,1 0,0-1,5-11,-4 15,-1 0,1 0,0 0,0 0,1 0,-1 1,1 0,0-1,0 1,0 1,0-1,0 1,1-1,-1 1,1 0,0 1,-1-1,9-1,59-11,0 4,96-3,151 14,-125 2,3981-3,-4106-3,101-18,-104 11,117-4,-121 12,119-20,-32 2,210 15,-186 8,499-3,-649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5:57.88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0 347,'31'3,"-2"0,1 2,-1 1,-1 2,0 0,35 16,39 11,-8-10,2-6,1-1,0-7,0-3,123-6,1075-7,-683 7,2947-2,-3209 16,-11-1,739-16,-1014 4,-1 3,75 18,7 0,-101-18,36 5,98 0,-131-11,-31 3,1-2,0-1,-1-1,1 0,0-1,-1 0,1-2,-1-1,0 0,20-7,-32 9,-2 0,2 1,-2-1,1-1,-1 2,1-2,-1 1,1 0,-1 0,-1-1,2 0,-2 0,0 1,0-2,1 1,-2 1,1-1,0-8,-2-82,-2 62,3 20,0-1,-1 0,-1 1,-1 0,1 0,-9-22,9 30,0-1,0 1,-1 0,1-1,-2 2,2-1,-2 0,1 1,0 0,-1-1,0 2,-1-2,2 2,-1-1,-1 1,1 0,0 0,-1 0,1 1,-10-2,-80-18,-2 5,1 5,-101 0,111 12,-1 4,1 4,-164 39,-235 43,-10-42,371-38,-1763 119,887-125,519-9,-1874 4,2074 16,-4-1,163-20,-1-5,-135-29,243 36,0 1,-1-2,0-1,2 2,-1-4,-22-10,32 15,-1-2,0 0,1 1,-1-2,1 1,1-1,-1 2,0-2,2 0,-2 0,2 0,-1-1,1 1,-1-1,2 1,-1-1,1 1,-1-1,1-8,0 6,0-1,-1-1,2 2,0-2,2 1,-1-1,0 2,0-1,2 1,-1-2,7-14,-5 20,-2-1,2 0,-1 0,1 0,1 0,-1 1,1 1,-1-2,1 1,0 2,0-2,0 1,1 0,-1 0,1 1,0 1,-1-2,11 0,73-15,-1 6,118-4,186 17,-154 3,4885-4,-5039-4,125-21,-128 12,144-4,-149 15,146-25,-39 2,257 19,-228 10,613-4,-797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7:50.41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24 71,'72'3,"99"18,49 3,115 11,-230-20,173 5,-221-18,93 16,-48-4,625 20,-414-31,261-7,-272-20,2 2,-1-25,-217 30,0 3,94-3,-63 16,243-10,277 0,-36 3,599-8,-763 19,3842-3,-4243-2,0-2,0-1,36-11,36-5,59 5,223 9,-251 8,-134-1,0 1,0 0,0 0,0 0,0 0,0 1,0 0,-1 0,1 0,-1 1,1-1,-1 1,0 0,0 1,0-1,0 1,-1-1,1 1,-1 0,4 6,6 11,-2-1,0 1,10 27,-9-18,-7-21,0 1,0 0,-1 0,0 0,0 1,-1-1,0 1,-1 0,0 0,-1 0,0 21,-2-29,0-1,0 0,0 0,0 0,0 0,0 0,0 0,-1 0,1 0,-1 0,0 0,1-1,-1 1,0-1,0 1,0-1,0 0,0 0,0 0,-1 0,1 0,-5 1,-55 9,56-10,-128 7,-140-9,81-3,-691-56,857 57,-240-32,-40-4,-198 32,293 11,-3749-4,3796 8,-258 46,408-52,-405 31,131-16,142 7,96-14,-90 6,76-11,-65 13,66-7,-71 2,-137-3,-149 3,-260-44,616 26,-285-4,109 5,89-7,-41-1,45 12,-353-13,-126 1,378 15,228-3,7-1,0 1,0 0,0 1,0 0,-1 1,2 1,-1 0,0 1,-23 10,-112 62,146-73,-1 0,1 1,0-1,0 1,0 0,0 0,1 0,0 0,0 0,0 0,0 1,0-1,1 1,0-1,0 1,0 0,1-1,-1 1,1 0,0 0,1-1,-1 1,2 5,1 14,1 0,1-1,10 25,-13-40,0 0,1 0,0 0,1 0,0-1,0 1,0-1,1 0,0-1,0 1,1-1,0 0,0 0,1-1,-1 0,1 0,0 0,0-1,1 0,-1 0,1-1,0 0,12 2,43 10,0-3,1-3,0-3,90-3,13 2,921 11,-686-19,193-8,-9-1,-179 15,375-6,-391-44,-267 26,168-6,230-1,-31-33,-417 54,639-35,968 43,-857-2,-777 5,1 2,-1 1,0 3,-1 2,47 19,-6-3,-63-21,69 24,-85-28,0 0,-1 1,0 0,0 1,0-1,0 1,-1 1,0-1,7 9,-10-10,-1 0,0 0,0 0,0 1,0-1,-1 1,0-1,0 1,0-1,0 1,-1 0,0 0,0-1,0 1,0 0,-1-1,0 1,0 0,0-1,0 1,-1-1,0 0,0 1,-4 6,-7 11,0-1,-1 0,-23 25,26-33,-5 6,-1 0,-1-1,-1-1,0 0,-2-2,1 0,-2-1,0-2,0 0,-1-1,-1-1,0-1,0-1,-1-2,0 0,0-2,0 0,-29-1,-117 2,-1-8,-272-40,-348-67,316 63,137 34,114 7,-184-4,170 6,-89-19,-43-1,-829 85,964-36,80-7,-168-3,-77-4,53 0,-2812-11,3139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7:51.63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1,'662'31,"-548"-20,121-5,-212-6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47:53.59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3936 4,'-104'-1,"24"-1,1 3,-136 20,123-6,-154 4,-99-21,124-1,-157 1,-408 5,502 20,-50 1,-415-26,726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5T19:51:44.49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38 586,'568'-11,"-106"0,1192 8,-972 4,-530 3,0 6,197 40,61 17,555 20,244-73,-887-38,51 1,292 8,-566 11,518 2,-8 1,-352-20,-7 0,100 11,196-10,700-27,-1018 48,858 37,-271-2,-320-13,62 0,782-24,-1338 1,12 0,0 0,0-1,0 0,0 0,19-6,-29 5,1 1,0-1,-1 0,1 0,-1 0,0 0,1-1,-1 1,0-1,-1 0,1 0,0 0,-1 0,0-1,0 1,0 0,0-1,0 0,-1 1,1-1,-1 0,1-4,2-19,0 1,-2-1,-1 0,-1 0,-1-1,-7-37,7 61,0 1,0 0,0-1,-1 1,1 0,-1 0,0 0,0 0,0 0,0 0,0 1,-1-1,1 0,-1 1,1 0,-1 0,0 0,0 0,0 0,0 1,-1-1,1 1,0 0,-1 0,1 0,0 0,-5 0,-13-2,0 0,0 2,-30 1,27 0,-364-9,-69-1,-140-20,2-37,-47-4,-672 3,-2241 71,2144-4,679 14,-60-1,412 0,22 0,27-11,-746-4,319-48,439 22,-639-11,511 30,20 0,370 10,21-2,-1 2,1 2,0 1,-1 1,-70 20,51-8,-107 17,144-30,-41 6,19-3,-50 13,44-11,38-7,1 0,0 0,0 0,0 1,0 1,0-1,-12 7,19-9,1 1,-1-1,1 0,0 1,-1-1,1 0,-1 1,1-1,0 0,0 1,-1-1,1 1,0-1,0 1,-1-1,1 1,0-1,0 1,0-1,0 1,0-1,0 1,0-1,0 1,0-1,0 1,0-1,0 1,0-1,0 1,0-1,1 1,-1-1,0 0,0 1,0-1,1 1,-1-1,0 1,1-1,-1 0,1 1,19 17,-18-17,30 20,0-1,1-1,63 23,111 30,-198-69,37 9,1-1,1-3,-1-1,75 0,194-20,-127 2,317 6,202-11,40-14,-1 74,-144-15,-177-16,364 15,144-28,-825-5,0-4,-1-5,149-39,-227 45,33-8,0 2,0 4,67-4,208-22,-136 10,660-24,-835 49,705-2,-374 5,173-2,-498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9:53:32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 1 24575,'0'55'0,"-11"91"0,8-112 0,1 1 0,2 0 0,4 39 0,1 28 0,-6 240 0,2-342 0,-1 0 0,0 0 0,0 0 0,0 0 0,0 0 0,0 1 0,0-1 0,0 0 0,0 0 0,0 0 0,1 0 0,-1 0 0,0 0 0,0 0 0,0 1 0,0-1 0,0 0 0,1 0 0,-1 0 0,0 0 0,0 0 0,0 0 0,0 0 0,1 0 0,-1 0 0,0 0 0,0 0 0,0 0 0,0 0 0,1 0 0,-1 0 0,0 0 0,0 0 0,0 0 0,0 0 0,0 0 0,1 0 0,-1 0 0,0 0 0,0 0 0,0 0 0,0-1 0,0 1 0,1 0 0,-1 0 0,0 0 0,0 0 0,0 0 0,0 0 0,0-1 0,0 1 0,1 0 0,15-11 0,13-15 0,-22 17 0,1 1 0,0 1 0,16-12 0,-16 14 0,-1-1 0,0 0 0,0 0 0,0 0 0,-1-1 0,9-11 0,89-137 0,-128 183 0,-1-1 0,-2-1 0,-46 35 0,67-55 0,0 0 0,1 0 0,-1 0 0,1 1 0,-7 10 0,10-12 0,-1 0 0,0 0 0,0-1 0,-1 1 0,1-1 0,-1 0 0,0 0 0,0 0 0,-1-1 0,1 1 0,-1-1 0,1 0 0,-8 3 0,11-6 0,-1 1 0,1-1 0,-1 0 0,1 0 0,-1 0 0,0 0 0,1 0 0,-1-1 0,1 1 0,-1 0 0,1-1 0,-1 1 0,1-1 0,-1 1 0,1-1 0,-1 0 0,1 0 0,0 1 0,-1-1 0,1 0 0,0 0 0,0 0 0,0-1 0,0 1 0,0 0 0,0 0 0,0-1 0,-1-1 0,-23-49 0,10 19 0,3 17 0,-2 1 0,0 1 0,-1 0 0,0 0 0,-1 1 0,0 2 0,-37-21 0,-35-27 0,148 140 0,-44-61 0,0 0 0,2-1 0,0-1 0,1-1 0,38 27 0,53 45 0,-137-141 0,17 38 0,-1 1 0,0 0 0,-1 0 0,0 2 0,-1-1 0,0 1 0,-1 1 0,0 1 0,-18-10 0,24 10-1365,6 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.png"/><Relationship Id="rId7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customXml" Target="../ink/ink11.xml"/><Relationship Id="rId10" Type="http://schemas.openxmlformats.org/officeDocument/2006/relationships/image" Target="../media/image50.png"/><Relationship Id="rId4" Type="http://schemas.openxmlformats.org/officeDocument/2006/relationships/image" Target="../media/image6.png"/><Relationship Id="rId9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1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1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5.xml"/><Relationship Id="rId10" Type="http://schemas.openxmlformats.org/officeDocument/2006/relationships/image" Target="../media/image42.png"/><Relationship Id="rId4" Type="http://schemas.openxmlformats.org/officeDocument/2006/relationships/image" Target="../media/image4.png"/><Relationship Id="rId9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43.png"/><Relationship Id="rId4" Type="http://schemas.openxmlformats.org/officeDocument/2006/relationships/customXml" Target="../ink/ink8.xml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5272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Java file I/O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Writing</a:t>
            </a:r>
            <a:r>
              <a:rPr lang="en-US" sz="2400" dirty="0"/>
              <a:t> to a file in 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A9E49-AA34-C97D-A6FE-63B36FD8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46450"/>
            <a:ext cx="10656815" cy="1291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257BCA-A3E2-38F9-1809-A5AE119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86866"/>
            <a:ext cx="5410200" cy="11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Writing</a:t>
            </a:r>
            <a:r>
              <a:rPr lang="en-US" sz="2400" dirty="0"/>
              <a:t> to a file in 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A9E49-AA34-C97D-A6FE-63B36FD8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46450"/>
            <a:ext cx="10656815" cy="1291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257BCA-A3E2-38F9-1809-A5AE119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86866"/>
            <a:ext cx="5410200" cy="1153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FA261B-8D30-D936-3996-D8D672EC8019}"/>
                  </a:ext>
                </a:extLst>
              </p14:cNvPr>
              <p14:cNvContentPartPr/>
              <p14:nvPr/>
            </p14:nvContentPartPr>
            <p14:xfrm>
              <a:off x="8270941" y="1870289"/>
              <a:ext cx="1523160" cy="27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FA261B-8D30-D936-3996-D8D672EC80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1941" y="1861649"/>
                <a:ext cx="15408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14:cNvPr>
              <p14:cNvContentPartPr/>
              <p14:nvPr/>
            </p14:nvContentPartPr>
            <p14:xfrm>
              <a:off x="787981" y="1623329"/>
              <a:ext cx="1796040" cy="121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3981" y="1515689"/>
                <a:ext cx="19036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EDCAD8-630E-B451-295F-2F03F647CE45}"/>
                  </a:ext>
                </a:extLst>
              </p14:cNvPr>
              <p14:cNvContentPartPr/>
              <p14:nvPr/>
            </p14:nvContentPartPr>
            <p14:xfrm>
              <a:off x="6283021" y="1669049"/>
              <a:ext cx="1764000" cy="75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EDCAD8-630E-B451-295F-2F03F647CE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29021" y="1561049"/>
                <a:ext cx="1871640" cy="291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71A6DFE-E21A-C4EC-8272-2EA7F231889A}"/>
              </a:ext>
            </a:extLst>
          </p:cNvPr>
          <p:cNvSpPr txBox="1"/>
          <p:nvPr/>
        </p:nvSpPr>
        <p:spPr>
          <a:xfrm>
            <a:off x="8047021" y="215198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output file</a:t>
            </a:r>
          </a:p>
        </p:txBody>
      </p:sp>
    </p:spTree>
    <p:extLst>
      <p:ext uri="{BB962C8B-B14F-4D97-AF65-F5344CB8AC3E}">
        <p14:creationId xmlns:p14="http://schemas.microsoft.com/office/powerpoint/2010/main" val="99859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Writing</a:t>
            </a:r>
            <a:r>
              <a:rPr lang="en-US" sz="2400" dirty="0"/>
              <a:t> to a file in 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A9E49-AA34-C97D-A6FE-63B36FD8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46450"/>
            <a:ext cx="10656815" cy="1291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257BCA-A3E2-38F9-1809-A5AE119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86866"/>
            <a:ext cx="5410200" cy="1153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14:cNvPr>
              <p14:cNvContentPartPr/>
              <p14:nvPr/>
            </p14:nvContentPartPr>
            <p14:xfrm>
              <a:off x="792507" y="1894158"/>
              <a:ext cx="1796040" cy="121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518" y="1786158"/>
                <a:ext cx="1903658" cy="336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274A58-379E-5D1D-091E-98257CE71B87}"/>
              </a:ext>
            </a:extLst>
          </p:cNvPr>
          <p:cNvSpPr txBox="1"/>
          <p:nvPr/>
        </p:nvSpPr>
        <p:spPr>
          <a:xfrm>
            <a:off x="1066800" y="4162014"/>
            <a:ext cx="778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write out contents to file using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sz="2400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13691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38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Writing</a:t>
            </a:r>
            <a:r>
              <a:rPr lang="en-US" sz="2400" dirty="0"/>
              <a:t> to a file in Java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8A9E49-AA34-C97D-A6FE-63B36FD8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46450"/>
            <a:ext cx="10656815" cy="1291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257BCA-A3E2-38F9-1809-A5AE1192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686866"/>
            <a:ext cx="5410200" cy="1153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14:cNvPr>
              <p14:cNvContentPartPr/>
              <p14:nvPr/>
            </p14:nvContentPartPr>
            <p14:xfrm>
              <a:off x="792507" y="2448895"/>
              <a:ext cx="1796040" cy="121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E2F1D8-671C-68FF-F248-AC3E1CCB1E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8518" y="2340895"/>
                <a:ext cx="1903658" cy="336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274A58-379E-5D1D-091E-98257CE71B87}"/>
              </a:ext>
            </a:extLst>
          </p:cNvPr>
          <p:cNvSpPr txBox="1"/>
          <p:nvPr/>
        </p:nvSpPr>
        <p:spPr>
          <a:xfrm>
            <a:off x="758252" y="4220246"/>
            <a:ext cx="1093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writing to a file, it is very important to close the file when you are finished</a:t>
            </a:r>
          </a:p>
        </p:txBody>
      </p:sp>
    </p:spTree>
    <p:extLst>
      <p:ext uri="{BB962C8B-B14F-4D97-AF65-F5344CB8AC3E}">
        <p14:creationId xmlns:p14="http://schemas.microsoft.com/office/powerpoint/2010/main" val="83028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64BF4-6069-F4DD-469C-9B107CA421BC}"/>
              </a:ext>
            </a:extLst>
          </p:cNvPr>
          <p:cNvSpPr txBox="1"/>
          <p:nvPr/>
        </p:nvSpPr>
        <p:spPr>
          <a:xfrm>
            <a:off x="76200" y="7620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30C79-CA28-F555-10AD-781718DF58DF}"/>
              </a:ext>
            </a:extLst>
          </p:cNvPr>
          <p:cNvSpPr txBox="1"/>
          <p:nvPr/>
        </p:nvSpPr>
        <p:spPr>
          <a:xfrm>
            <a:off x="990600" y="1684113"/>
            <a:ext cx="85378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2 due </a:t>
            </a:r>
            <a:r>
              <a:rPr lang="en-US" sz="2400" b="1" dirty="0"/>
              <a:t>tomorrow </a:t>
            </a:r>
            <a:r>
              <a:rPr lang="en-US" sz="2400" dirty="0"/>
              <a:t>at 11:59 PM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Program1 will be posted later this week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Schedule is changing a little bit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Encapsulated meme – ProgrammerHumor.io">
            <a:extLst>
              <a:ext uri="{FF2B5EF4-FFF2-40B4-BE49-F238E27FC236}">
                <a16:creationId xmlns:a16="http://schemas.microsoft.com/office/drawing/2014/main" id="{40B3B56B-A733-878E-24F4-2419C9FFB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222" y="609600"/>
            <a:ext cx="4559103" cy="341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Opening a reading a file must be done inside of a try/catch statement</a:t>
            </a:r>
          </a:p>
        </p:txBody>
      </p:sp>
    </p:spTree>
    <p:extLst>
      <p:ext uri="{BB962C8B-B14F-4D97-AF65-F5344CB8AC3E}">
        <p14:creationId xmlns:p14="http://schemas.microsoft.com/office/powerpoint/2010/main" val="32818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45CDFC-E92A-A913-C4AB-773666ED4667}"/>
                  </a:ext>
                </a:extLst>
              </p14:cNvPr>
              <p14:cNvContentPartPr/>
              <p14:nvPr/>
            </p14:nvContentPartPr>
            <p14:xfrm>
              <a:off x="2157781" y="1483758"/>
              <a:ext cx="2098440" cy="128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45CDFC-E92A-A913-C4AB-773666ED46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4141" y="1375758"/>
                <a:ext cx="2206080" cy="3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81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9B3AA-D7D1-96ED-C6B3-B9EACF3475C2}"/>
              </a:ext>
            </a:extLst>
          </p:cNvPr>
          <p:cNvSpPr txBox="1"/>
          <p:nvPr/>
        </p:nvSpPr>
        <p:spPr>
          <a:xfrm>
            <a:off x="8305800" y="1794785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contents of file with Scanner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4994EF-5BCE-9C75-0E2A-FE649CB30B7D}"/>
                  </a:ext>
                </a:extLst>
              </p14:cNvPr>
              <p14:cNvContentPartPr/>
              <p14:nvPr/>
            </p14:nvContentPartPr>
            <p14:xfrm>
              <a:off x="1165621" y="2070918"/>
              <a:ext cx="4999680" cy="161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4994EF-5BCE-9C75-0E2A-FE649CB30B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1621" y="1963278"/>
                <a:ext cx="510732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20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9B3AA-D7D1-96ED-C6B3-B9EACF3475C2}"/>
              </a:ext>
            </a:extLst>
          </p:cNvPr>
          <p:cNvSpPr txBox="1"/>
          <p:nvPr/>
        </p:nvSpPr>
        <p:spPr>
          <a:xfrm>
            <a:off x="8305800" y="1794785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contents of file with Scanner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38C1C5-E807-73B6-9C6F-1DB1E962127D}"/>
                  </a:ext>
                </a:extLst>
              </p14:cNvPr>
              <p14:cNvContentPartPr/>
              <p14:nvPr/>
            </p14:nvContentPartPr>
            <p14:xfrm>
              <a:off x="1115221" y="2632518"/>
              <a:ext cx="2720160" cy="187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38C1C5-E807-73B6-9C6F-1DB1E96212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1221" y="2524518"/>
                <a:ext cx="2827800" cy="4032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372919B-AF67-4D3F-B590-A8F8A42398C3}"/>
              </a:ext>
            </a:extLst>
          </p:cNvPr>
          <p:cNvSpPr txBox="1"/>
          <p:nvPr/>
        </p:nvSpPr>
        <p:spPr>
          <a:xfrm>
            <a:off x="8549270" y="2897042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headers of csv file (discard them)</a:t>
            </a:r>
          </a:p>
        </p:txBody>
      </p:sp>
    </p:spTree>
    <p:extLst>
      <p:ext uri="{BB962C8B-B14F-4D97-AF65-F5344CB8AC3E}">
        <p14:creationId xmlns:p14="http://schemas.microsoft.com/office/powerpoint/2010/main" val="171978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9B3AA-D7D1-96ED-C6B3-B9EACF3475C2}"/>
              </a:ext>
            </a:extLst>
          </p:cNvPr>
          <p:cNvSpPr txBox="1"/>
          <p:nvPr/>
        </p:nvSpPr>
        <p:spPr>
          <a:xfrm>
            <a:off x="8305800" y="1794785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contents of file with Scanner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38C1C5-E807-73B6-9C6F-1DB1E962127D}"/>
                  </a:ext>
                </a:extLst>
              </p14:cNvPr>
              <p14:cNvContentPartPr/>
              <p14:nvPr/>
            </p14:nvContentPartPr>
            <p14:xfrm>
              <a:off x="1219200" y="3233297"/>
              <a:ext cx="3337928" cy="23015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38C1C5-E807-73B6-9C6F-1DB1E96212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5206" y="3125243"/>
                <a:ext cx="3445557" cy="445905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372919B-AF67-4D3F-B590-A8F8A42398C3}"/>
              </a:ext>
            </a:extLst>
          </p:cNvPr>
          <p:cNvSpPr txBox="1"/>
          <p:nvPr/>
        </p:nvSpPr>
        <p:spPr>
          <a:xfrm>
            <a:off x="8549270" y="2897042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headers of csv file (discard them)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8BE0E-ADF3-8E65-FC4E-0EC7EA2ED327}"/>
              </a:ext>
            </a:extLst>
          </p:cNvPr>
          <p:cNvSpPr txBox="1"/>
          <p:nvPr/>
        </p:nvSpPr>
        <p:spPr>
          <a:xfrm>
            <a:off x="8562553" y="3919449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Iterate through each line of file</a:t>
            </a:r>
          </a:p>
        </p:txBody>
      </p:sp>
    </p:spTree>
    <p:extLst>
      <p:ext uri="{BB962C8B-B14F-4D97-AF65-F5344CB8AC3E}">
        <p14:creationId xmlns:p14="http://schemas.microsoft.com/office/powerpoint/2010/main" val="212803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EA20C-9719-349E-A9ED-D98AC72D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85209"/>
            <a:ext cx="4739640" cy="104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9B3AA-D7D1-96ED-C6B3-B9EACF3475C2}"/>
              </a:ext>
            </a:extLst>
          </p:cNvPr>
          <p:cNvSpPr txBox="1"/>
          <p:nvPr/>
        </p:nvSpPr>
        <p:spPr>
          <a:xfrm>
            <a:off x="8305800" y="1794785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contents of file with Scanner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2919B-AF67-4D3F-B590-A8F8A42398C3}"/>
              </a:ext>
            </a:extLst>
          </p:cNvPr>
          <p:cNvSpPr txBox="1"/>
          <p:nvPr/>
        </p:nvSpPr>
        <p:spPr>
          <a:xfrm>
            <a:off x="8549270" y="2897042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headers of csv file (discard them)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8BE0E-ADF3-8E65-FC4E-0EC7EA2ED327}"/>
              </a:ext>
            </a:extLst>
          </p:cNvPr>
          <p:cNvSpPr txBox="1"/>
          <p:nvPr/>
        </p:nvSpPr>
        <p:spPr>
          <a:xfrm>
            <a:off x="8562553" y="3919449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Iterate through each line of file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CBCAE5-A499-FE19-5F3B-41C65646A975}"/>
                  </a:ext>
                </a:extLst>
              </p14:cNvPr>
              <p14:cNvContentPartPr/>
              <p14:nvPr/>
            </p14:nvContentPartPr>
            <p14:xfrm>
              <a:off x="2306821" y="3598398"/>
              <a:ext cx="4754520" cy="479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CBCAE5-A499-FE19-5F3B-41C65646A9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2821" y="3490398"/>
                <a:ext cx="486216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A197547-C155-110F-7AAA-F92309515B95}"/>
                  </a:ext>
                </a:extLst>
              </p14:cNvPr>
              <p14:cNvContentPartPr/>
              <p14:nvPr/>
            </p14:nvContentPartPr>
            <p14:xfrm>
              <a:off x="5511181" y="3891798"/>
              <a:ext cx="372600" cy="17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A197547-C155-110F-7AAA-F92309515B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7181" y="3784158"/>
                <a:ext cx="4802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9D2B097-EDE3-260F-C900-CA5C9AD444AB}"/>
                  </a:ext>
                </a:extLst>
              </p14:cNvPr>
              <p14:cNvContentPartPr/>
              <p14:nvPr/>
            </p14:nvContentPartPr>
            <p14:xfrm>
              <a:off x="2357941" y="3630438"/>
              <a:ext cx="1417320" cy="36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9D2B097-EDE3-260F-C900-CA5C9AD444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03941" y="3522798"/>
                <a:ext cx="1524960" cy="2516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9C45A38-BABE-8E44-EA61-DB92BCD823CE}"/>
              </a:ext>
            </a:extLst>
          </p:cNvPr>
          <p:cNvSpPr txBox="1"/>
          <p:nvPr/>
        </p:nvSpPr>
        <p:spPr>
          <a:xfrm>
            <a:off x="8549269" y="5056967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Get each line and print it out</a:t>
            </a:r>
          </a:p>
        </p:txBody>
      </p:sp>
    </p:spTree>
    <p:extLst>
      <p:ext uri="{BB962C8B-B14F-4D97-AF65-F5344CB8AC3E}">
        <p14:creationId xmlns:p14="http://schemas.microsoft.com/office/powerpoint/2010/main" val="395230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76122-42CB-D8BB-6710-920330F9FA26}"/>
              </a:ext>
            </a:extLst>
          </p:cNvPr>
          <p:cNvSpPr txBox="1"/>
          <p:nvPr/>
        </p:nvSpPr>
        <p:spPr>
          <a:xfrm>
            <a:off x="0" y="699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Reading</a:t>
            </a:r>
            <a:r>
              <a:rPr lang="en-US" sz="2400" dirty="0"/>
              <a:t> in a file in Java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5434-B8BA-FB42-D7D6-65F5AA0DF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62000"/>
            <a:ext cx="8378801" cy="438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237DC-5BB9-C0B3-87A6-F6760A7A2D58}"/>
              </a:ext>
            </a:extLst>
          </p:cNvPr>
          <p:cNvSpPr txBox="1"/>
          <p:nvPr/>
        </p:nvSpPr>
        <p:spPr>
          <a:xfrm>
            <a:off x="8686800" y="483728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Open a file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FileReader</a:t>
            </a:r>
            <a:r>
              <a:rPr lang="en-US" sz="2400" dirty="0"/>
              <a:t>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9B3AA-D7D1-96ED-C6B3-B9EACF3475C2}"/>
              </a:ext>
            </a:extLst>
          </p:cNvPr>
          <p:cNvSpPr txBox="1"/>
          <p:nvPr/>
        </p:nvSpPr>
        <p:spPr>
          <a:xfrm>
            <a:off x="8305800" y="1794785"/>
            <a:ext cx="2971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contents of file with Scanner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2919B-AF67-4D3F-B590-A8F8A42398C3}"/>
              </a:ext>
            </a:extLst>
          </p:cNvPr>
          <p:cNvSpPr txBox="1"/>
          <p:nvPr/>
        </p:nvSpPr>
        <p:spPr>
          <a:xfrm>
            <a:off x="8549270" y="2897042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Read headers of csv file (discard them)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8BE0E-ADF3-8E65-FC4E-0EC7EA2ED327}"/>
              </a:ext>
            </a:extLst>
          </p:cNvPr>
          <p:cNvSpPr txBox="1"/>
          <p:nvPr/>
        </p:nvSpPr>
        <p:spPr>
          <a:xfrm>
            <a:off x="8549269" y="3786680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Iterate through each line of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C45A38-BABE-8E44-EA61-DB92BCD823CE}"/>
              </a:ext>
            </a:extLst>
          </p:cNvPr>
          <p:cNvSpPr txBox="1"/>
          <p:nvPr/>
        </p:nvSpPr>
        <p:spPr>
          <a:xfrm>
            <a:off x="8549269" y="4684735"/>
            <a:ext cx="33379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Get each line and print it out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DA6F3A-E331-B7DB-F5D2-2A2D9A08F905}"/>
                  </a:ext>
                </a:extLst>
              </p14:cNvPr>
              <p14:cNvContentPartPr/>
              <p14:nvPr/>
            </p14:nvContentPartPr>
            <p14:xfrm>
              <a:off x="2351461" y="4344318"/>
              <a:ext cx="5999400" cy="286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DA6F3A-E331-B7DB-F5D2-2A2D9A08F9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7821" y="4236318"/>
                <a:ext cx="6107040" cy="5018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6D31A57-9A87-677A-4C79-85D6833E9E76}"/>
              </a:ext>
            </a:extLst>
          </p:cNvPr>
          <p:cNvSpPr txBox="1"/>
          <p:nvPr/>
        </p:nvSpPr>
        <p:spPr>
          <a:xfrm>
            <a:off x="228600" y="5346299"/>
            <a:ext cx="3962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print out the first column of the file, we can split each line, and print out the first column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9446B2-6E66-ADA0-94D8-776AB2F5A3EE}"/>
              </a:ext>
            </a:extLst>
          </p:cNvPr>
          <p:cNvSpPr txBox="1"/>
          <p:nvPr/>
        </p:nvSpPr>
        <p:spPr>
          <a:xfrm>
            <a:off x="4419600" y="5237106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Reese,Susan,Spencer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48E8C4-059F-B764-3877-B672CE3A7432}"/>
              </a:ext>
            </a:extLst>
          </p:cNvPr>
          <p:cNvSpPr txBox="1"/>
          <p:nvPr/>
        </p:nvSpPr>
        <p:spPr>
          <a:xfrm>
            <a:off x="5108890" y="581703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.split(“,”)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597DF-D501-6F32-B1AE-25D8058FF6FC}"/>
              </a:ext>
            </a:extLst>
          </p:cNvPr>
          <p:cNvSpPr txBox="1"/>
          <p:nvPr/>
        </p:nvSpPr>
        <p:spPr>
          <a:xfrm>
            <a:off x="7360978" y="5892503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“Reese”, “Susan”, “Spencer” ]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CBCFF3-E458-0B72-0EE7-32B423AF0770}"/>
                  </a:ext>
                </a:extLst>
              </p14:cNvPr>
              <p14:cNvContentPartPr/>
              <p14:nvPr/>
            </p14:nvContentPartPr>
            <p14:xfrm>
              <a:off x="5885880" y="5571746"/>
              <a:ext cx="206280" cy="297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CBCFF3-E458-0B72-0EE7-32B423AF07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9760" y="5565626"/>
                <a:ext cx="2185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79CB0FC-5B6A-D259-2DDB-73E24D24710E}"/>
                  </a:ext>
                </a:extLst>
              </p14:cNvPr>
              <p14:cNvContentPartPr/>
              <p14:nvPr/>
            </p14:nvContentPartPr>
            <p14:xfrm>
              <a:off x="6781310" y="5954260"/>
              <a:ext cx="557280" cy="197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79CB0FC-5B6A-D259-2DDB-73E24D2471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75190" y="5948140"/>
                <a:ext cx="56952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92FF81D-6749-06C5-170C-67D39A141922}"/>
              </a:ext>
            </a:extLst>
          </p:cNvPr>
          <p:cNvSpPr txBox="1"/>
          <p:nvPr/>
        </p:nvSpPr>
        <p:spPr>
          <a:xfrm rot="1749858">
            <a:off x="7111981" y="520780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long String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A3E4F0-4CBA-6E75-C195-4B966637917E}"/>
              </a:ext>
            </a:extLst>
          </p:cNvPr>
          <p:cNvSpPr txBox="1"/>
          <p:nvPr/>
        </p:nvSpPr>
        <p:spPr>
          <a:xfrm>
            <a:off x="9017687" y="614519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Strings</a:t>
            </a:r>
          </a:p>
        </p:txBody>
      </p:sp>
    </p:spTree>
    <p:extLst>
      <p:ext uri="{BB962C8B-B14F-4D97-AF65-F5344CB8AC3E}">
        <p14:creationId xmlns:p14="http://schemas.microsoft.com/office/powerpoint/2010/main" val="44312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5319</TotalTime>
  <Words>382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41</cp:revision>
  <dcterms:created xsi:type="dcterms:W3CDTF">2022-08-21T16:55:59Z</dcterms:created>
  <dcterms:modified xsi:type="dcterms:W3CDTF">2024-01-29T20:37:45Z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