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4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8.jpeg"/><Relationship Id="rId12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jpe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15000" y="2974164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Arrays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6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Building Express tunnel to Bridger Bowl</a:t>
            </a:r>
          </a:p>
        </p:txBody>
      </p:sp>
      <p:pic>
        <p:nvPicPr>
          <p:cNvPr id="4098" name="Picture 2" descr="Deep Thinking – Underground Solutions">
            <a:extLst>
              <a:ext uri="{FF2B5EF4-FFF2-40B4-BE49-F238E27FC236}">
                <a16:creationId xmlns:a16="http://schemas.microsoft.com/office/drawing/2014/main" id="{EB4EA483-3C6B-D214-3BC3-AFCB031F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72" y="2512447"/>
            <a:ext cx="2933700" cy="1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2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5122" name="Picture 2" descr="Excavation Company | Rochester NY | All County">
            <a:extLst>
              <a:ext uri="{FF2B5EF4-FFF2-40B4-BE49-F238E27FC236}">
                <a16:creationId xmlns:a16="http://schemas.microsoft.com/office/drawing/2014/main" id="{7AB498CC-79F4-A6BB-A25D-FC88D2DA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8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A9803A-0E34-D8DA-0E52-A6098F9B21CC}"/>
              </a:ext>
            </a:extLst>
          </p:cNvPr>
          <p:cNvSpPr txBox="1"/>
          <p:nvPr/>
        </p:nvSpPr>
        <p:spPr>
          <a:xfrm>
            <a:off x="2808828" y="1560581"/>
            <a:ext cx="3376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can’t use the best tool for the job unless we know that tool exists!</a:t>
            </a:r>
          </a:p>
        </p:txBody>
      </p:sp>
    </p:spTree>
    <p:extLst>
      <p:ext uri="{BB962C8B-B14F-4D97-AF65-F5344CB8AC3E}">
        <p14:creationId xmlns:p14="http://schemas.microsoft.com/office/powerpoint/2010/main" val="14056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14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90" y="1284182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4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6" y="1189263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88FDAC-66DF-59A1-C677-D9A5F94F5478}"/>
              </a:ext>
            </a:extLst>
          </p:cNvPr>
          <p:cNvSpPr/>
          <p:nvPr/>
        </p:nvSpPr>
        <p:spPr>
          <a:xfrm>
            <a:off x="6843239" y="2814501"/>
            <a:ext cx="4468368" cy="248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We can’t use the best tool for the job unless we know how to use that tool</a:t>
            </a:r>
          </a:p>
        </p:txBody>
      </p:sp>
    </p:spTree>
    <p:extLst>
      <p:ext uri="{BB962C8B-B14F-4D97-AF65-F5344CB8AC3E}">
        <p14:creationId xmlns:p14="http://schemas.microsoft.com/office/powerpoint/2010/main" val="292568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tack Data Structure - GeeksforGeeks">
            <a:extLst>
              <a:ext uri="{FF2B5EF4-FFF2-40B4-BE49-F238E27FC236}">
                <a16:creationId xmlns:a16="http://schemas.microsoft.com/office/drawing/2014/main" id="{BC166B92-5AF4-0478-F8C2-D2CEE44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7789627" y="2964844"/>
            <a:ext cx="3581400" cy="17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144000" y="4724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664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A81C3-F300-718C-907B-83E07D4EB4AC}"/>
              </a:ext>
            </a:extLst>
          </p:cNvPr>
          <p:cNvSpPr txBox="1"/>
          <p:nvPr/>
        </p:nvSpPr>
        <p:spPr>
          <a:xfrm>
            <a:off x="152400" y="5093732"/>
            <a:ext cx="471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types of data structure, and each data structure has its pros and cons</a:t>
            </a:r>
          </a:p>
        </p:txBody>
      </p:sp>
      <p:pic>
        <p:nvPicPr>
          <p:cNvPr id="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A5E5F15-B200-AB1C-8674-853BB1EB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avators | John Deere US">
            <a:extLst>
              <a:ext uri="{FF2B5EF4-FFF2-40B4-BE49-F238E27FC236}">
                <a16:creationId xmlns:a16="http://schemas.microsoft.com/office/drawing/2014/main" id="{F4244315-18F9-E4DE-FBC0-F41B1D4B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AE0A030F-3A69-68AF-117F-F4723104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92917"/>
            <a:ext cx="1148583" cy="64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Water Well Drilling | Simco Drilling Equipment">
            <a:extLst>
              <a:ext uri="{FF2B5EF4-FFF2-40B4-BE49-F238E27FC236}">
                <a16:creationId xmlns:a16="http://schemas.microsoft.com/office/drawing/2014/main" id="{75921ACF-5569-2D68-BE9E-B24CF8B1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tack Data Structure - GeeksforGeeks">
            <a:extLst>
              <a:ext uri="{FF2B5EF4-FFF2-40B4-BE49-F238E27FC236}">
                <a16:creationId xmlns:a16="http://schemas.microsoft.com/office/drawing/2014/main" id="{03E8C333-822C-A0AD-BC6C-531C3633D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Gas Powered Earth Auger">
            <a:extLst>
              <a:ext uri="{FF2B5EF4-FFF2-40B4-BE49-F238E27FC236}">
                <a16:creationId xmlns:a16="http://schemas.microsoft.com/office/drawing/2014/main" id="{529D63B2-2D1F-1BB5-F100-E065DC7A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5290E-89F9-86E7-DF76-357E1EED1DE0}"/>
              </a:ext>
            </a:extLst>
          </p:cNvPr>
          <p:cNvSpPr txBox="1"/>
          <p:nvPr/>
        </p:nvSpPr>
        <p:spPr>
          <a:xfrm>
            <a:off x="1118798" y="827016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structured ways of </a:t>
            </a:r>
            <a:r>
              <a:rPr lang="en-US" i="1" dirty="0"/>
              <a:t>accessing</a:t>
            </a:r>
            <a:r>
              <a:rPr lang="en-US" dirty="0"/>
              <a:t> and </a:t>
            </a:r>
            <a:r>
              <a:rPr lang="en-US" i="1" dirty="0"/>
              <a:t>managing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570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524000"/>
            <a:ext cx="853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4 due </a:t>
            </a:r>
            <a:r>
              <a:rPr lang="en-US" sz="2400" b="1" dirty="0"/>
              <a:t>tomorrow</a:t>
            </a:r>
            <a:r>
              <a:rPr lang="en-US" sz="2400" dirty="0"/>
              <a:t> at 11:59 PM</a:t>
            </a:r>
          </a:p>
          <a:p>
            <a:endParaRPr lang="en-US" sz="24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DCA01D9-EBB7-79AA-873E-DA89A169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27730"/>
            <a:ext cx="410565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</p:spTree>
    <p:extLst>
      <p:ext uri="{BB962C8B-B14F-4D97-AF65-F5344CB8AC3E}">
        <p14:creationId xmlns:p14="http://schemas.microsoft.com/office/powerpoint/2010/main" val="180371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7028338" y="2872655"/>
            <a:ext cx="5072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Cons</a:t>
            </a:r>
          </a:p>
          <a:p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427645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BDCE-2A2B-D4AF-B463-49774AD765B4}"/>
              </a:ext>
            </a:extLst>
          </p:cNvPr>
          <p:cNvSpPr txBox="1"/>
          <p:nvPr/>
        </p:nvSpPr>
        <p:spPr>
          <a:xfrm>
            <a:off x="7467600" y="2456765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if we wanted to add 4 to the array?</a:t>
            </a:r>
          </a:p>
        </p:txBody>
      </p:sp>
    </p:spTree>
    <p:extLst>
      <p:ext uri="{BB962C8B-B14F-4D97-AF65-F5344CB8AC3E}">
        <p14:creationId xmlns:p14="http://schemas.microsoft.com/office/powerpoint/2010/main" val="292167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</p:spTree>
    <p:extLst>
      <p:ext uri="{BB962C8B-B14F-4D97-AF65-F5344CB8AC3E}">
        <p14:creationId xmlns:p14="http://schemas.microsoft.com/office/powerpoint/2010/main" val="363910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87431"/>
              </p:ext>
            </p:extLst>
          </p:nvPr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7748"/>
              </p:ext>
            </p:extLst>
          </p:nvPr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131" y="3872193"/>
                <a:ext cx="551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59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</p:spTree>
    <p:extLst>
      <p:ext uri="{BB962C8B-B14F-4D97-AF65-F5344CB8AC3E}">
        <p14:creationId xmlns:p14="http://schemas.microsoft.com/office/powerpoint/2010/main" val="334440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</p:spTree>
    <p:extLst>
      <p:ext uri="{BB962C8B-B14F-4D97-AF65-F5344CB8AC3E}">
        <p14:creationId xmlns:p14="http://schemas.microsoft.com/office/powerpoint/2010/main" val="267390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</p:spTree>
    <p:extLst>
      <p:ext uri="{BB962C8B-B14F-4D97-AF65-F5344CB8AC3E}">
        <p14:creationId xmlns:p14="http://schemas.microsoft.com/office/powerpoint/2010/main" val="331215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0415"/>
              </p:ext>
            </p:extLst>
          </p:nvPr>
        </p:nvGraphicFramePr>
        <p:xfrm>
          <a:off x="630821" y="409061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  <p:pic>
        <p:nvPicPr>
          <p:cNvPr id="13314" name="Picture 2" descr="Free Garbage truck clipart design illustration 9384704 PNG with Transparent  Background">
            <a:extLst>
              <a:ext uri="{FF2B5EF4-FFF2-40B4-BE49-F238E27FC236}">
                <a16:creationId xmlns:a16="http://schemas.microsoft.com/office/drawing/2014/main" id="{603E7B43-CFC3-354A-936F-F7427567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507" y="4330037"/>
            <a:ext cx="368541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49466-4AFE-3966-3818-24ECF2F73C47}"/>
              </a:ext>
            </a:extLst>
          </p:cNvPr>
          <p:cNvSpPr txBox="1"/>
          <p:nvPr/>
        </p:nvSpPr>
        <p:spPr>
          <a:xfrm>
            <a:off x="203412" y="5890197"/>
            <a:ext cx="98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sees that we have an used/unreferenced object, so it will delete it!</a:t>
            </a:r>
          </a:p>
        </p:txBody>
      </p:sp>
    </p:spTree>
    <p:extLst>
      <p:ext uri="{BB962C8B-B14F-4D97-AF65-F5344CB8AC3E}">
        <p14:creationId xmlns:p14="http://schemas.microsoft.com/office/powerpoint/2010/main" val="132302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56F37-F76A-89BD-13FC-BD3DC15BBB4D}"/>
              </a:ext>
            </a:extLst>
          </p:cNvPr>
          <p:cNvSpPr txBox="1"/>
          <p:nvPr/>
        </p:nvSpPr>
        <p:spPr>
          <a:xfrm>
            <a:off x="1034202" y="851446"/>
            <a:ext cx="82621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are going to write our own dynamic array data structure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Users should be able to: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Print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 new element to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an element at a particular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index of a particular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an element</a:t>
            </a:r>
          </a:p>
        </p:txBody>
      </p:sp>
    </p:spTree>
    <p:extLst>
      <p:ext uri="{BB962C8B-B14F-4D97-AF65-F5344CB8AC3E}">
        <p14:creationId xmlns:p14="http://schemas.microsoft.com/office/powerpoint/2010/main" val="18073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3976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1060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979312" y="2891183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04652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</p:spTree>
    <p:extLst>
      <p:ext uri="{BB962C8B-B14F-4D97-AF65-F5344CB8AC3E}">
        <p14:creationId xmlns:p14="http://schemas.microsoft.com/office/powerpoint/2010/main" val="272264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pic>
        <p:nvPicPr>
          <p:cNvPr id="3074" name="Picture 2" descr="90 Burying Dead Fish Images, Stock Photos &amp; Vectors | Shutterstock">
            <a:extLst>
              <a:ext uri="{FF2B5EF4-FFF2-40B4-BE49-F238E27FC236}">
                <a16:creationId xmlns:a16="http://schemas.microsoft.com/office/drawing/2014/main" id="{DB9DBAC1-9070-F32F-10C6-C20330556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9"/>
          <a:stretch/>
        </p:blipFill>
        <p:spPr bwMode="auto">
          <a:xfrm>
            <a:off x="9080888" y="2557375"/>
            <a:ext cx="2751884" cy="16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080888" y="20765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Burying your pet goldfish</a:t>
            </a:r>
          </a:p>
        </p:txBody>
      </p:sp>
    </p:spTree>
    <p:extLst>
      <p:ext uri="{BB962C8B-B14F-4D97-AF65-F5344CB8AC3E}">
        <p14:creationId xmlns:p14="http://schemas.microsoft.com/office/powerpoint/2010/main" val="32388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</TotalTime>
  <Words>2015</Words>
  <Application>Microsoft Office PowerPoint</Application>
  <PresentationFormat>Widescreen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44</cp:revision>
  <dcterms:created xsi:type="dcterms:W3CDTF">2022-08-21T16:55:59Z</dcterms:created>
  <dcterms:modified xsi:type="dcterms:W3CDTF">2024-02-13T06:26:44Z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