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50" r:id="rId3"/>
    <p:sldId id="386" r:id="rId4"/>
    <p:sldId id="351" r:id="rId5"/>
    <p:sldId id="353" r:id="rId6"/>
    <p:sldId id="354" r:id="rId7"/>
    <p:sldId id="355" r:id="rId8"/>
    <p:sldId id="356" r:id="rId9"/>
    <p:sldId id="357" r:id="rId10"/>
    <p:sldId id="358" r:id="rId11"/>
    <p:sldId id="360" r:id="rId12"/>
    <p:sldId id="359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85" r:id="rId23"/>
    <p:sldId id="370" r:id="rId24"/>
    <p:sldId id="371" r:id="rId25"/>
    <p:sldId id="372" r:id="rId26"/>
    <p:sldId id="373" r:id="rId27"/>
    <p:sldId id="375" r:id="rId28"/>
    <p:sldId id="374" r:id="rId29"/>
    <p:sldId id="376" r:id="rId30"/>
    <p:sldId id="377" r:id="rId31"/>
    <p:sldId id="378" r:id="rId32"/>
    <p:sldId id="379" r:id="rId33"/>
    <p:sldId id="380" r:id="rId34"/>
    <p:sldId id="381" r:id="rId35"/>
    <p:sldId id="382" r:id="rId36"/>
    <p:sldId id="383" r:id="rId37"/>
    <p:sldId id="384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9" d="100"/>
          <a:sy n="119" d="100"/>
        </p:scale>
        <p:origin x="27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5:15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1408 24575,'3'8'0,"1"0"0,0 0 0,0-1 0,8 11 0,6 9 0,118 197 0,-56-94 0,-72-116 0,-1 0 0,-1 1 0,-1-1 0,6 23 0,2 6 0,-12-42 0,-1 0 0,1 0 0,0 0 0,-1 0 0,1 0 0,0 0 0,0 0 0,0 0 0,0 0 0,0 0 0,0-1 0,0 1 0,0 0 0,0-1 0,0 1 0,0-1 0,0 1 0,0-1 0,1 1 0,-1-1 0,0 0 0,0 0 0,0 1 0,1-1 0,-1 0 0,0 0 0,0 0 0,1 0 0,-1-1 0,0 1 0,0 0 0,1 0 0,1-1 0,6-2 0,1 0 0,-1 0 0,11-6 0,-15 7 0,51-26 0,-1-3 0,-1-2 0,-2-2 0,62-55 0,174-182 0,-284 269 0,339-323-382,-235 233 191,157-102 1,305-112 189,-188 113 1,-286 139 0,162-123 0,-224 150-618,41-43-2,-48 40-5569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5:44:14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2065 24575,'45'-22'0,"199"-77"-546,943-365-8095,-735 288 10723,-251 115 4250,-55 20-5559,0-10-773,162-49 0,-224 79 0,0-5 0,-2-3 0,97-49 0,506-210 0,-559 241 0,-82 32 0,2 3 0,91-13 0,-31 8 0,9-12 0,-1-5 0,134-59 0,-120 43 0,-7 13 0,-121 37 0,1 0 0,0 0 0,1 0 0,-1-1 0,0 1 0,0 0 0,0 0 0,0 1 0,0-1 0,0 0 0,0 0 0,0 0 0,0 1 0,0-1 0,0 0 0,-1 1 0,1-1 0,0 1 0,0-1 0,0 1 0,0-1 0,0 1 0,-1 0 0,1-1 0,0 1 0,-1 0 0,1 0 0,0 0 0,-1 0 0,1-1 0,-1 1 0,1 0 0,-1 0 0,0 0 0,1 0 0,-1 0 0,0 0 0,0 0 0,1 0 0,-1 0 0,0 0 0,0 0 0,0 0 0,0 0 0,-1 0 0,1 1 0,-7 61 0,4-46 0,-64 341 0,13-98 0,69-446 0,57-124 0,-10 55 0,-59 241 0,-1 0 0,0 1 0,-1-1 0,0 0 0,-2-17 0,0 28 0,1 0 0,0 0 0,-1 0 0,1 0 0,-1 0 0,0 0 0,0 1 0,0-1 0,-1 0 0,1 0 0,-1 1 0,1-1 0,-1 1 0,0-1 0,0 1 0,0 0 0,0 0 0,0 0 0,-1 0 0,1 0 0,0 0 0,-1 0 0,0 1 0,1-1 0,-1 1 0,0 0 0,0 0 0,0 0 0,-3 0 0,-59-9 0,-87-2 0,-20-2 0,130 9-53,-64-13-1259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3:2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24575,'58'-11'0,"179"12"0,-150 9 0,25 1 0,-101-9 0,0 0 0,1 0 0,-2 1 0,1 0 0,0 1 0,-1 1 0,15 7 0,9 3 0,90 39 0,141 57 0,-248-106 0,-1 2 0,1 0 0,-2 1 0,1 0 0,-1 1 0,-1 1 0,1 0 0,-2 1 0,16 16 0,-26-23 0,0 0 0,0 1 0,0-1 0,-1 1 0,1 0 0,-1 0 0,-1 0 0,1 0 0,2 10 0,2 52 0,-2-14 0,15 108 0,-17-151 0,1 0 0,1 0 0,-1 0 0,2 0 0,-1-1 0,11 15 0,41 52 0,-42-58 0,1-1 0,1 0 0,0 0 0,1-2 0,1 0 0,1-1 0,29 18 0,127 54 0,-171-84 0,50 22 0,2-2 0,0-3 0,1-2 0,1-3 0,0-2 0,78 5 0,192-13 0,101 8 0,-346-2 0,-38-3 0,1-2 0,88-3 0,-133-2 0,1 0 0,-1 0 0,1 0 0,-1 0 0,1-1 0,-1 1 0,1 0 0,-1-1 0,1 1 0,-1-1 0,1 0 0,-1 1 0,0-1 0,1 0 0,-1 0 0,0 0 0,0 0 0,2-1 0,-3 1 0,1 0 0,-1 0 0,0 0 0,0 0 0,0 0 0,1 0 0,-1 1 0,0-1 0,0 0 0,0 0 0,0 0 0,0 0 0,-1 0 0,1 0 0,0 0 0,0 0 0,-1 1 0,1-1 0,0 0 0,-1 0 0,1 0 0,-1-1 0,-5-6 0,0 1 0,0-1 0,0 1 0,-13-10 0,11 10 0,-46-46 0,-144-133 0,174 165 0,1 2 0,-2 1 0,-34-20 0,58 38 0,0-1 0,0 0 0,0 1 0,0-1 0,0 1 0,0-1 0,0 1 0,0 0 0,0-1 0,0 1 0,0 0 0,0 0 0,0 0 0,-1 0 0,1 0 0,-1 0 0,1 0 0,1 1 0,0-1 0,0 0 0,0 1 0,0-1 0,0 1 0,0-1 0,-1 1 0,1-1 0,0 0 0,0 1 0,0-1 0,0 1 0,1-1 0,-1 1 0,0-1 0,0 0 0,0 1 0,0-1 0,0 1 0,1-1 0,-1 0 0,0 1 0,0-1 0,0 1 0,1-1 0,25 38 0,-22-34 0,37 53 0,-17-23 0,1-1 0,40 39 0,189 167 0,-242-229 0,-9-9 0,0 1 0,-1 0 0,1 0 0,-1 1 0,1-1 0,-1 1 0,0-1 0,0 1 0,0 0 0,0-1 0,1 4 0,-3-5 0,0-1 0,0 1 0,0-1 0,-1 1 0,1-1 0,0 0 0,-1 1 0,1-1 0,0 1 0,-1-1 0,1 0 0,-1 0 0,1 1 0,-1-1 0,1 0 0,0 0 0,-1 1 0,1-1 0,-1 0 0,1 0 0,-1 0 0,1 0 0,-1 0 0,1 0 0,-1 0 0,1 0 0,-1 0 0,1 0 0,-1 0 0,1 0 0,-1 0 0,1 0 0,-1 0 0,1 0 0,-1-1 0,-20-2 0,14 1 0,1 0 0,-1 0 0,0 1 0,1 0 0,-1 0 0,0 0 0,1 1 0,-1 0 0,0 0 0,0 1 0,0 0 0,1 0 0,-1 0 0,1 1 0,-13 5 0,-41 19 0,1 3 0,-60 39 0,117-66 0,0-1 0,0 0 0,0 0 0,0 1 0,0-2 0,0 1 0,0 0 0,0 0 0,-3 0 0,4-1 0,1 0 0,-1 0 0,0 0 0,1-1 0,-1 1 0,1 0 0,-1-1 0,1 1 0,-1 0 0,1-1 0,-1 1 0,1 0 0,-1-1 0,1 1 0,-1-1 0,1 1 0,0-1 0,-1 1 0,1-1 0,0 1 0,-1-1 0,1 0 0,0 1 0,0-1 0,0 1 0,-1-1 0,1 0 0,0 1 0,0-1 0,0 1 0,0-1 0,0 0 0,0 1 0,0-1 0,1-1 0,-5-142 0,2 26 0,-2-210 0,4 227 0,1 82 0,2 24 0,4 33 0,-6-32 0,8 67 0,-6-42 0,10 44 0,6 5 0,23 79 0,11-10-1365,-41-113-5461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24575,'4'4'0,"0"-1"0,1 1 0,-1-1 0,1 0 0,0 0 0,0-1 0,0 1 0,0-1 0,0 0 0,1-1 0,9 3 0,6 0 0,37 1 0,-32-4 0,747 5 0,-392-13 0,-354 7 0,126-3 0,-120 0 0,0-1 0,53-13 0,243-57 0,-10 2 0,35-44 0,52-14 0,-376 122 0,269-78 0,-257 71 0,-2-2 0,0-1 0,-1-3 0,-1-1 0,40-30 0,5-16 0,-46 36 0,1 2 0,2 1 0,58-31 0,318-107 0,-329 136 0,-6 4 0,1 4 0,1 4 0,161-16 0,253 23 0,-420 17 0,10-1 0,-84-4 0,-1-1 0,1 1 0,0-1 0,0 0 0,-1 0 0,1 0 0,0 0 0,-1 0 0,1-1 0,-1 1 0,0-1 0,1 1 0,-1-1 0,0 0 0,0 0 0,0 0 0,0 0 0,0-1 0,-1 1 0,1 0 0,-1-1 0,2-3 0,4-8 0,-1 0 0,0 0 0,3-16 0,-2 7 0,0-5 0,5-28 0,-9 40 0,-16 53 0,-1-1 0,-1 0 0,-2-1 0,-22 33 0,-13 27 0,30-48 0,1 0 0,3 2 0,-15 57 0,2 16 0,39-142 0,1 0 0,15-24 0,-5 8 0,27-52 0,26-51 0,-68 128 0,-1 1 0,0-1 0,-1 0 0,0 0 0,-1 0 0,0 0 0,0 0 0,-2-15 0,0 10 0,2 0 0,3-26 0,3 6 0,0 4 0,4-50 0,-11 80 0,1 1 0,-1-1 0,0 1 0,0 0 0,1-1 0,-1 1 0,1 0 0,-1-1 0,1 1 0,0 0 0,-1-1 0,1 1 0,0 0 0,0 0 0,0 0 0,0 0 0,0 0 0,0 0 0,0 0 0,0 0 0,0 0 0,0 1 0,1-1 0,-1 0 0,0 1 0,1-1 0,-1 1 0,0-1 0,1 1 0,-1 0 0,0 0 0,1-1 0,-1 1 0,1 0 0,1 0 0,7 1 0,0-1 0,0 1 0,0 0 0,10 3 0,-10-1 0,60 13 0,-1 4 0,105 45 0,-104-39 0,-40-16 0,-1 1 0,-1 1 0,41 25 0,-52-28 0,0 0 0,1-1 0,-1-1 0,33 9 0,-23-8 0,39 17 0,121 82 0,-58-30 0,-13-18 0,25 14 0,-133-67 0,-14-6 0,-26-8 0,21 4 0,-14 0 0,1 1 0,-1 1 0,0 1 0,-36 3 0,-3 0 0,-838-2 0,896 1 0,-1-1 0,1 1 0,0 0 0,0 1 0,-12 4 0,11-3 0,1-1 0,-1 0 0,0 0 0,-11 0 0,-73 9 0,54-6 0,-47 2 0,74-7 0,-1 0 0,-1 0 0,0 0 0,-20-5 0,23 1 0,9-1 0,15-4 0,32-6 0,91-16 0,-96 23 0,-11 3 0,1 1 0,55 0 0,62 12 0,-84-3 0,112 8 0,158 8 0,-333-21 0,0 0 0,1 0 0,-1 0 0,1-1 0,-1 1 0,1-1 0,-1 1 0,0-1 0,4-1 0,-6 2 0,1-1 0,-1 1 0,0 0 0,0 0 0,1 0 0,-1-1 0,0 1 0,0 0 0,1 0 0,-1-1 0,0 1 0,0 0 0,0-1 0,1 1 0,-1 0 0,0-1 0,0 1 0,0 0 0,0-1 0,0 1 0,0 0 0,0-1 0,0 1 0,0 0 0,0-1 0,-9-13 0,-1 5 0,0 1 0,-1 1 0,0-1 0,0 2 0,-20-10 0,-66-20 0,80 30 0,-54-17 0,33 11 0,0-1 0,-49-25 0,12-3 0,31 16 0,0 1 0,-1 3 0,-54-18 0,-23-3 0,116 38 0,16 2 0,21 3 0,331 56 0,-124-6 0,-124-23 0,11 0 0,-125-28 0,0 0 0,0 0 0,0 0 0,0 0 0,0 0 0,0 0 0,0 0 0,-1 0 0,1 1 0,0-1 0,0 0 0,0 0 0,0 0 0,0 0 0,0 0 0,0 0 0,0 0 0,0 0 0,0 0 0,0 0 0,0 0 0,0 0 0,0 0 0,0 0 0,0 0 0,0 0 0,0 1 0,0-1 0,0 0 0,0 0 0,0 0 0,0 0 0,0 0 0,0 0 0,0 0 0,0 0 0,0 0 0,0 0 0,0 0 0,0 0 0,0 1 0,0-1 0,0 0 0,0 0 0,0 0 0,0 0 0,0 0 0,-15 3 0,-20 0 0,-11 2 0,0 2 0,-68 19 0,64-12 0,-81 9 0,-200-19 0,291-5 0,35 1 0,-1 0 0,0 0 0,1 0 0,-1-1 0,0 0 0,1 0 0,-7-2 0,11 2 0,-1 1 0,1-1 0,0 0 0,0 0 0,-1 0 0,1 0 0,0 0 0,0 0 0,0 0 0,0 0 0,0 0 0,0 0 0,0-1 0,0 1 0,0 0 0,1-1 0,-1 1 0,1 0 0,-1-1 0,1 1 0,-1-1 0,1 1 0,0-1 0,-1 1 0,1-1 0,0 1 0,0-3 0,5-83 0,-2 56 0,-2-43 0,-4 73 0,-3 8 0,-4 7 0,-37 87 0,32-72 0,-10 33 0,67-202-1365,-33 118-5461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6:0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2284 24575,'251'18'0,"-111"-4"0,1145 18 0,-563-94 0,-345 20 0,-326 38 0,277-37 0,-283 32 0,-1-2 0,0-2 0,-1-1 0,-1-3 0,52-27 0,-7-8 0,88-70 0,73-77 0,-156 124 0,513-474 0,-349 307 0,-51 68 0,-165 145 0,1 2 0,1 2 0,69-30 0,0 13 0,139-34 0,121-10 0,-366 85 0,48-9 0,1 2 0,0 3 0,0 2 0,65 6 0,475 8 0,-567-10 0,52 9 0,5 0 0,-84-10 0,0 0 0,0 0 0,0 0 0,0 0 0,0 0 0,0 0 0,0 0 0,1 0 0,-1 0 0,0 0 0,0 0 0,0 0 0,0 0 0,0 0 0,0 0 0,0 0 0,0 0 0,0 0 0,1-1 0,-1 1 0,0 0 0,0 0 0,0 0 0,0 0 0,0 0 0,0 0 0,0 0 0,0 0 0,0 0 0,0 0 0,0 0 0,0 0 0,0 0 0,0-1 0,0 1 0,0 0 0,0 0 0,0 0 0,0 0 0,0 0 0,1 0 0,-1 0 0,0 0 0,0 0 0,-1-1 0,1 1 0,0 0 0,0 0 0,0 0 0,0 0 0,0 0 0,0 0 0,0 0 0,0 0 0,0 0 0,0 0 0,0-1 0,0 1 0,0 0 0,0 0 0,0 0 0,0 0 0,0 0 0,0 0 0,0 0 0,-1 0 0,1 0 0,-9-10 0,-18-12 0,24 19 0,-109-78 0,-41-34 0,145 106 0,-1 0 0,1 0 0,0-1 0,1 0 0,0 0 0,0-1 0,-5-13 0,11 24 0,1-1 0,-1 0 0,1 1 0,0-1 0,-1 0 0,1 1 0,0-1 0,-1 0 0,1 0 0,0 1 0,0-1 0,0 0 0,0 0 0,0 1 0,0-1 0,0 0 0,0 0 0,0 1 0,0-1 0,0 0 0,0 0 0,1 0 0,0 1 0,-1-1 0,1 1 0,-1 0 0,1 0 0,-1 0 0,1 0 0,-1 0 0,1 0 0,0 0 0,-1 0 0,1 0 0,-1 0 0,1 0 0,-1 0 0,1 0 0,-1 1 0,1-1 0,-1 0 0,1 0 0,-1 0 0,2 1 0,30 22 0,-24-14 0,0 0 0,-1 1 0,11 19 0,-12-19 0,0 0 0,1 0 0,0-1 0,12 12 0,59 48 0,-33-31 0,43 48 0,-64-62 0,-17-17 0,1 0 0,-1 0 0,-1 1 0,1 0 0,9 17 0,-16-25 0,0 1 0,1-1 0,-1 1 0,0-1 0,0 0 0,0 1 0,0-1 0,0 0 0,0 1 0,0-1 0,1 1 0,-1-1 0,0 0 0,0 1 0,-1-1 0,1 0 0,0 1 0,0-1 0,0 1 0,0-1 0,0 0 0,0 1 0,0-1 0,-1 0 0,1 1 0,0-1 0,0 0 0,0 1 0,-1-1 0,1 1 0,-14 3 0,-19-6 0,28 2 0,-3 0 0,0-1 0,0 2 0,0-1 0,1 1 0,-1 0 0,0 1 0,0 0 0,1 0 0,-1 1 0,1 0 0,-1 0 0,1 1 0,0 0 0,1 0 0,-10 7 0,-45 25 0,-86 37 0,77-41 0,-2 5-1365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54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1059 24575,'103'6'0,"0"3"0,107 26 0,8 0 0,-153-28 0,90 0 0,-142-7 0,-5 0 0,-1 0 0,0 0 0,1-1 0,-1 1 0,1-2 0,-1 1 0,0-1 0,0 0 0,0 0 0,13-7 0,1-3 0,0-1 0,28-24 0,-43 32 0,-1 1 0,0-2 0,0 1 0,-1-1 0,1 1 0,-1-1 0,0 0 0,-1-1 0,0 1 0,0-1 0,0 1 0,-1-1 0,3-9 0,36-237 0,-35 191 0,2 1 0,4 0 0,29-95 0,-38 150 0,-1 1 0,1-1 0,0 1 0,1 0 0,-1 0 0,1 0 0,0 1 0,1-1 0,-1 1 0,1 0 0,0 0 0,0 0 0,0 1 0,0 0 0,0 0 0,1 0 0,-1 0 0,1 1 0,9-2 0,9-3 0,1 2 0,-1 1 0,37-1 0,-45 4 0,314-3 0,-186 6 0,-144-2 0,0 0 0,0 0 0,1 0 0,-1 0 0,0 0 0,1 0 0,-1 0 0,0 0 0,1 0 0,-1 0 0,0 0 0,0 0 0,1 0 0,-1-1 0,0 1 0,0 0 0,1 0 0,-1 0 0,0 0 0,1 0 0,-1-1 0,0 1 0,0 0 0,0 0 0,1 0 0,-1-1 0,0 1 0,0 0 0,0 0 0,0-1 0,1 1 0,-1 0 0,0 0 0,0-1 0,-5-10 0,-18-14 0,20 21 0,-73-80 0,57 63 0,14 16 0,0 0 0,0-1 0,1 1 0,-6-11 0,-3-7 0,-31-51 0,77 109 0,46 50 0,-52-54 0,-22-26 0,1 1 0,-1-1 0,0 1 0,-1 1 0,0-1 0,0 1 0,4 8 0,0 3 0,-5-13 0,-1 1 0,1 1 0,-1-1 0,0 0 0,1 10 0,-3-13 0,0 0 0,0 0 0,0 0 0,-1-1 0,1 1 0,-1 0 0,0-1 0,1 1 0,-1 0 0,0-1 0,-1 1 0,1-1 0,0 1 0,-1-1 0,1 1 0,-5 3 0,1 1 0,0 0 0,1 1 0,0-1 0,0 1 0,-4 12 0,5-11 0,-1 0 0,0 0 0,-1 0 0,-8 12 0,-15 13 0,-1-1 0,-52 46 0,62-66 0,12-11 0,10-13 0,7-2 0,0 0 0,1 0 0,0 1 0,1 1 0,1 0 0,13-10 0,34-30 0,-45 35 0,-8 10 0,-1 0 0,0 0 0,0 0 0,-1 0 0,0-1 0,0 0 0,0 0 0,-1-1 0,0 1 0,-1-1 0,1 0 0,2-12 0,6-22-1365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20:13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7392 24575,'1349'0'0,"-991"-23"0,-37 1 0,-166 23 0,-79 1 0,1-3 0,130-18 0,-122 5 0,136-3 0,90 18 0,-119 1 0,-111 0 0,-39 0 0,-1-1 0,1-3 0,66-10 0,-104 11 0,0 0 0,-1-1 0,1 0 0,0 1 0,0-1 0,-1 0 0,1-1 0,-1 1 0,1-1 0,-1 0 0,0 1 0,0-1 0,-1-1 0,1 1 0,0 0 0,-1-1 0,0 1 0,0-1 0,0 0 0,0 1 0,-1-1 0,1 0 0,0-6 0,3-10 0,-1-1 0,-1 1 0,0-34 0,-1 18 0,17-164 0,20-259 0,-17 240 0,2-64 0,-13 59 0,-1 6 0,-10-1554 0,-1 1769 0,1 0 0,0-1 0,0 1 0,0 0 0,1 0 0,-1-1 0,1 1 0,0 0 0,0 0 0,0 0 0,0 0 0,1 0 0,-1 0 0,1 0 0,-1 0 0,1 1 0,0-1 0,0 0 0,1 1 0,1-3 0,2 2 0,0 0 0,0 0 0,0 0 0,0 1 0,1 0 0,-1 0 0,1 1 0,-1 0 0,12-1 0,117-8 0,196 9 0,-172 5 0,139 1 0,402 57 0,-439-27 0,472 3 0,293-28 0,-121 0 0,-519-27 0,-304 8 0,-1-5 0,130-38 0,-167 41 0,0 1 0,1 3 0,62-2 0,-44 4 0,-59 4 0,0 1 0,0-1 0,1 0 0,-1 0 0,0-1 0,0 1 0,0-1 0,0 0 0,0 0 0,0 0 0,-1-1 0,1 1 0,-1-1 0,0 0 0,1 0 0,-1 0 0,-1 0 0,1-1 0,0 1 0,-1-1 0,1 1 0,-1-1 0,0 0 0,-1 0 0,1 0 0,1-6 0,2-10 0,0-1 0,-2 1 0,0-1 0,0-27 0,-2 16 0,42-304 0,-21 184 0,54-336 0,-21 111 0,-48 264 0,-6 75 0,7-50 0,13-16 0,-10 57 0,-2-1 0,-2 0 0,0-51 0,-5 39 0,18-98 0,1-30 0,-12 81 0,25-123 0,-33 228 0,0-2 0,1 1 0,-1-1 0,1 0 0,0 1 0,0 0 0,1-1 0,-1 1 0,0 0 0,1 0 0,0 0 0,0 1 0,0-1 0,0 1 0,0-1 0,1 1 0,-1 0 0,1 0 0,-1 1 0,8-3 0,10-5 0,1 2 0,24-5 0,-39 10 0,43-8 0,0 2 0,85-3 0,107 14 0,-89 1 0,173-6 0,216 5 0,-402 8 0,29 0 0,971-11 0,-1105-2 0,49-8 0,-49 5 0,53-2 0,539 8 0,-624-1 0,1 0 0,0 0 0,-1 0 0,1-1 0,0 1 0,-1-1 0,1 0 0,-1 0 0,1 0 0,-1 0 0,0-1 0,1 1 0,-1-1 0,4-3 0,-6 4 0,0 1 0,-1-1 0,1 0 0,-1 0 0,1 1 0,-1-1 0,1 0 0,-1 0 0,1 0 0,-1 0 0,0 0 0,0 0 0,1 0 0,-1 0 0,0 0 0,0 0 0,0 0 0,0 0 0,0 1 0,0-1 0,-1-2 0,1 0 0,-1 1 0,0-1 0,-1 0 0,1 1 0,0-1 0,-1 1 0,0-1 0,1 1 0,-1 0 0,-3-3 0,-13-11 0,0 0 0,-1 2 0,0 0 0,-28-13 0,-32-24 0,-33-20 0,70 46 0,-70-56 0,58 39 0,18 16 0,15 12 0,1-1 0,0 0 0,-29-32 0,49 47 0,0-1 0,-1 1 0,1 0 0,0 0 0,-1-1 0,1 1 0,0 0 0,-1 0 0,1-1 0,0 1 0,0 0 0,0-1 0,-1 1 0,1 0 0,0-1 0,0 1 0,0 0 0,0-1 0,0 1 0,0-1 0,0 1 0,-1 0 0,1-1 0,0 1 0,0 0 0,0-1 0,0 1 0,1-1 0,-1 1 0,0 0 0,0-1 0,0 1 0,0 0 0,0-1 0,0 1 0,1 0 0,-1-1 0,0 1 0,0 0 0,0-1 0,1 1 0,-1 0 0,1-1 0,20-2 0,25 11 0,-32 1 0,0 0 0,0 0 0,-1 1 0,0 1 0,-1 0 0,12 15 0,22 18 0,125 87 0,-129-101 0,167 132 0,-207-161 0,1 1 0,-1 0 0,1 0 0,-1 0 0,0 1 0,0-1 0,0 0 0,0 1 0,0 0 0,-1-1 0,1 1 0,-1 0 0,0 0 0,0-1 0,0 1 0,0 0 0,0 0 0,0 0 0,-1 1 0,0-1 0,1 0 0,-2 6 0,0-4 0,-1-1 0,1 1 0,-2 0 0,1-1 0,0 1 0,-1-1 0,0 0 0,0 0 0,0 0 0,0 0 0,-1 0 0,0-1 0,-5 5 0,-85 62 0,62-48 0,-49 44 0,52-42 0,-1-1 0,-58 34 0,29-19 0,-17 15 0,36-24 0,-69 38 0,-12 3 0,139-80 0,0-1 0,-1-1 0,18-15 0,29-21 0,18-11 0,-3-4 0,86-87 0,-156 141 0,120-108 0,-83 80 0,-36 31 0,-1 0 0,0-1 0,0 0 0,0-1 0,-1 0 0,0-1 0,0 1 0,-1-1 0,0-1 0,8-15 0,-14 22 0,0 1 0,-1-1 0,1 0 0,-1 0 0,1 0 0,-1 0 0,0 0 0,0 0 0,0 0 0,-1 0 0,1 0 0,-1 0 0,0 0 0,0 1 0,0-1 0,0 0 0,0 0 0,0 1 0,-1-1 0,1 1 0,-1-1 0,0 1 0,0-1 0,-2-1 0,-6-6 0,-1 1 0,0 0 0,-1 0 0,-12-6 0,-20-16 0,28 17 0,-20-19 0,0 2 0,-2 2 0,-80-47 0,71 51 0,25 12 0,0 2 0,-43-16 0,50 21-79,1-1-1,0 0 1,1 0 0,-1-2-1,-15-12 1,15 10-810,-11-7-5937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1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5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customXml" Target="../ink/ink27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2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0.xml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customXml" Target="../ink/ink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customXml" Target="../ink/ink44.xml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customXml" Target="../ink/ink4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customXml" Target="../ink/ink47.xml"/><Relationship Id="rId7" Type="http://schemas.openxmlformats.org/officeDocument/2006/relationships/customXml" Target="../ink/ink49.xml"/><Relationship Id="rId12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customXml" Target="../ink/ink48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5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.xml"/><Relationship Id="rId3" Type="http://schemas.openxmlformats.org/officeDocument/2006/relationships/image" Target="../media/image33.png"/><Relationship Id="rId7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3.xml"/><Relationship Id="rId5" Type="http://schemas.openxmlformats.org/officeDocument/2006/relationships/image" Target="../media/image290.png"/><Relationship Id="rId4" Type="http://schemas.openxmlformats.org/officeDocument/2006/relationships/customXml" Target="../ink/ink52.xml"/><Relationship Id="rId9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5.xml"/><Relationship Id="rId7" Type="http://schemas.openxmlformats.org/officeDocument/2006/relationships/customXml" Target="../ink/ink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59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customXml" Target="../ink/ink65.xml"/><Relationship Id="rId10" Type="http://schemas.openxmlformats.org/officeDocument/2006/relationships/customXml" Target="../ink/ink67.xml"/><Relationship Id="rId4" Type="http://schemas.openxmlformats.org/officeDocument/2006/relationships/image" Target="../media/image15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9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71.xml"/><Relationship Id="rId7" Type="http://schemas.openxmlformats.org/officeDocument/2006/relationships/customXml" Target="../ink/ink7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74.xml"/><Relationship Id="rId7" Type="http://schemas.openxmlformats.org/officeDocument/2006/relationships/customXml" Target="../ink/ink7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5.xml"/><Relationship Id="rId4" Type="http://schemas.openxmlformats.org/officeDocument/2006/relationships/image" Target="../media/image15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77.xml"/><Relationship Id="rId7" Type="http://schemas.openxmlformats.org/officeDocument/2006/relationships/customXml" Target="../ink/ink7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8.xml"/><Relationship Id="rId10" Type="http://schemas.openxmlformats.org/officeDocument/2006/relationships/image" Target="../media/image40.png"/><Relationship Id="rId4" Type="http://schemas.openxmlformats.org/officeDocument/2006/relationships/image" Target="../media/image15.png"/><Relationship Id="rId9" Type="http://schemas.openxmlformats.org/officeDocument/2006/relationships/customXml" Target="../ink/ink8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81.xml"/><Relationship Id="rId7" Type="http://schemas.openxmlformats.org/officeDocument/2006/relationships/customXml" Target="../ink/ink8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2.xml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8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85.xml"/><Relationship Id="rId7" Type="http://schemas.openxmlformats.org/officeDocument/2006/relationships/customXml" Target="../ink/ink87.xml"/><Relationship Id="rId12" Type="http://schemas.openxmlformats.org/officeDocument/2006/relationships/customXml" Target="../ink/ink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customXml" Target="../ink/ink86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88.xml"/><Relationship Id="rId14" Type="http://schemas.openxmlformats.org/officeDocument/2006/relationships/customXml" Target="../ink/ink9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12" Type="http://schemas.openxmlformats.org/officeDocument/2006/relationships/customXml" Target="../ink/ink9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customXml" Target="../ink/ink92.xml"/><Relationship Id="rId1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94.xml"/><Relationship Id="rId14" Type="http://schemas.openxmlformats.org/officeDocument/2006/relationships/customXml" Target="../ink/ink9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customXml" Target="../ink/ink97.xml"/><Relationship Id="rId7" Type="http://schemas.openxmlformats.org/officeDocument/2006/relationships/customXml" Target="../ink/ink99.xml"/><Relationship Id="rId12" Type="http://schemas.openxmlformats.org/officeDocument/2006/relationships/customXml" Target="../ink/ink10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3.png"/><Relationship Id="rId5" Type="http://schemas.openxmlformats.org/officeDocument/2006/relationships/customXml" Target="../ink/ink98.xml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customXml" Target="../ink/ink100.xml"/><Relationship Id="rId14" Type="http://schemas.openxmlformats.org/officeDocument/2006/relationships/customXml" Target="../ink/ink10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990600" y="838200"/>
            <a:ext cx="922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7860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026596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1219200" y="388626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3352800" y="388626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1656661" y="426726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96618-4B1F-DBEA-D79A-86E1AD8176F8}"/>
              </a:ext>
            </a:extLst>
          </p:cNvPr>
          <p:cNvSpPr txBox="1"/>
          <p:nvPr/>
        </p:nvSpPr>
        <p:spPr>
          <a:xfrm>
            <a:off x="1981200" y="1916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equal to the 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914400" y="2292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1195029" y="2737266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029" y="271926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4800600" y="4344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3645793" y="4380028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93" y="4362028"/>
                <a:ext cx="1174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14:cNvPr>
              <p14:cNvContentPartPr/>
              <p14:nvPr/>
            </p14:nvContentPartPr>
            <p14:xfrm>
              <a:off x="3746233" y="2829148"/>
              <a:ext cx="1146240" cy="71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593" y="2811148"/>
                <a:ext cx="11818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82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32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7228"/>
                <a:ext cx="231588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9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727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540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91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414E10-37CC-8CE0-4966-A9FBECAC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1058" y="1040599"/>
            <a:ext cx="462915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823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 </a:t>
            </a:r>
            <a:r>
              <a:rPr lang="en-US" sz="2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6435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9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Traverse through the linked list until we find the last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36D8-89D2-5430-2306-D308BC397E62}"/>
              </a:ext>
            </a:extLst>
          </p:cNvPr>
          <p:cNvSpPr txBox="1"/>
          <p:nvPr/>
        </p:nvSpPr>
        <p:spPr>
          <a:xfrm>
            <a:off x="2667000" y="3124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iterate through a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53F65-A5A7-2360-5DDC-B8BDB92AE892}"/>
              </a:ext>
            </a:extLst>
          </p:cNvPr>
          <p:cNvSpPr txBox="1"/>
          <p:nvPr/>
        </p:nvSpPr>
        <p:spPr>
          <a:xfrm>
            <a:off x="3050865" y="3440560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 at the head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on following pointers until we reach null</a:t>
            </a:r>
          </a:p>
        </p:txBody>
      </p:sp>
    </p:spTree>
    <p:extLst>
      <p:ext uri="{BB962C8B-B14F-4D97-AF65-F5344CB8AC3E}">
        <p14:creationId xmlns:p14="http://schemas.microsoft.com/office/powerpoint/2010/main" val="10335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C32BD-F90B-A106-49EF-87A8B33E58FB}"/>
              </a:ext>
            </a:extLst>
          </p:cNvPr>
          <p:cNvSpPr txBox="1"/>
          <p:nvPr/>
        </p:nvSpPr>
        <p:spPr>
          <a:xfrm>
            <a:off x="1095068" y="1447800"/>
            <a:ext cx="5484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1 is due </a:t>
            </a:r>
            <a:r>
              <a:rPr lang="en-US" sz="2400" b="1" dirty="0"/>
              <a:t>tonight </a:t>
            </a:r>
            <a:r>
              <a:rPr lang="en-US" sz="2400" dirty="0"/>
              <a:t>at 11:59 PM </a:t>
            </a:r>
          </a:p>
        </p:txBody>
      </p:sp>
      <p:pic>
        <p:nvPicPr>
          <p:cNvPr id="10" name="Picture 9" descr="Cartoon a cartoon of a person standing next to penguins&#10;&#10;Description automatically generated">
            <a:extLst>
              <a:ext uri="{FF2B5EF4-FFF2-40B4-BE49-F238E27FC236}">
                <a16:creationId xmlns:a16="http://schemas.microsoft.com/office/drawing/2014/main" id="{E297CF05-3E3A-FBEA-39A7-7EB94D2BA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05" y="2200221"/>
            <a:ext cx="5591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83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84480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7FD8A-8DBE-9AE2-4E79-ED7950B14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922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7C43CF-E1D2-B731-2B2E-2BC034A2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8B162-42EF-1C85-B7E5-9293135968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E94D85-7EBE-6D0B-C832-A9BA3D882F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659365-3E7F-48F4-0573-BE8858742C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0C9CCB-9613-A6CC-5B77-9917C904F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76716E-C6FE-552C-C9F2-C02E952213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B56CE-F197-9491-1A3F-E74B59A1E48D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4F2E8-7147-EA51-4580-67B03F70F832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E49F1-A25D-61A4-C058-458D28A626D3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955A1D-C0A7-6E8B-84F4-2C45B94C38E5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626814-C7C1-BEBA-DB67-79A73A505E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64957B8-862A-0775-EF9F-D437035614C1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6B3FD-C8C9-47F9-7A57-966EFED5DD2E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4E454E-BCEC-B629-ADE0-ABA7A0EB8D74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AB372A-E572-D014-586D-B8BEBEC6F5BE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427AE-A297-90FC-D01D-388A8320C107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E097C-C8F3-2C41-B321-E3487A19B4C4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4345DB-CB89-9FBB-8B28-958F358BE522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3B73C6-03E5-BA1B-90FC-2F8F011A8BD1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4B6D24-4E00-1DE4-FCEA-91CCDFEC22D0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34095-9219-9B2F-B4F1-CC17218AD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14:cNvPr>
              <p14:cNvContentPartPr/>
              <p14:nvPr/>
            </p14:nvContentPartPr>
            <p14:xfrm>
              <a:off x="5518213" y="2352625"/>
              <a:ext cx="1830600" cy="74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2573" y="2316625"/>
                <a:ext cx="1902240" cy="815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A6B8DE9-71D1-5F9A-1241-A0628915C932}"/>
              </a:ext>
            </a:extLst>
          </p:cNvPr>
          <p:cNvSpPr txBox="1"/>
          <p:nvPr/>
        </p:nvSpPr>
        <p:spPr>
          <a:xfrm>
            <a:off x="3301134" y="2777870"/>
            <a:ext cx="228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will fail if the LL is empty </a:t>
            </a:r>
          </a:p>
        </p:txBody>
      </p:sp>
    </p:spTree>
    <p:extLst>
      <p:ext uri="{BB962C8B-B14F-4D97-AF65-F5344CB8AC3E}">
        <p14:creationId xmlns:p14="http://schemas.microsoft.com/office/powerpoint/2010/main" val="406681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</p:spTree>
    <p:extLst>
      <p:ext uri="{BB962C8B-B14F-4D97-AF65-F5344CB8AC3E}">
        <p14:creationId xmlns:p14="http://schemas.microsoft.com/office/powerpoint/2010/main" val="1086048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14:cNvPr>
              <p14:cNvContentPartPr/>
              <p14:nvPr/>
            </p14:nvContentPartPr>
            <p14:xfrm>
              <a:off x="5621833" y="4134008"/>
              <a:ext cx="1176840" cy="53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33" y="4116008"/>
                <a:ext cx="121248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6DC3B3-AF42-6C98-6357-85E4E2EA8D19}"/>
              </a:ext>
            </a:extLst>
          </p:cNvPr>
          <p:cNvSpPr txBox="1"/>
          <p:nvPr/>
        </p:nvSpPr>
        <p:spPr>
          <a:xfrm>
            <a:off x="6934200" y="4399508"/>
            <a:ext cx="477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updates the current node we are at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. “move to the next node”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14:cNvPr>
              <p14:cNvContentPartPr/>
              <p14:nvPr/>
            </p14:nvContentPartPr>
            <p14:xfrm>
              <a:off x="4352119" y="3043618"/>
              <a:ext cx="2563200" cy="52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119" y="3025618"/>
                <a:ext cx="2598840" cy="56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0C93A7-E60F-170F-3173-0D6E6094F651}"/>
              </a:ext>
            </a:extLst>
          </p:cNvPr>
          <p:cNvSpPr txBox="1"/>
          <p:nvPr/>
        </p:nvSpPr>
        <p:spPr>
          <a:xfrm>
            <a:off x="7010400" y="31137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“Keep on looping until we reach the end of the LL”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333F1-C27E-EEB9-FA76-BF9785159DA1}"/>
              </a:ext>
            </a:extLst>
          </p:cNvPr>
          <p:cNvSpPr txBox="1"/>
          <p:nvPr/>
        </p:nvSpPr>
        <p:spPr>
          <a:xfrm>
            <a:off x="6834441" y="24460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at the head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14:cNvPr>
              <p14:cNvContentPartPr/>
              <p14:nvPr/>
            </p14:nvContentPartPr>
            <p14:xfrm>
              <a:off x="4137913" y="2451728"/>
              <a:ext cx="2617200" cy="84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913" y="2434088"/>
                <a:ext cx="265284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7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671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381000" y="1116575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109304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9957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1671-38B1-5872-2C1F-FCE517085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14" y="2463633"/>
            <a:ext cx="451485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CE20-9415-C79C-A647-6F0B739CC3A1}"/>
              </a:ext>
            </a:extLst>
          </p:cNvPr>
          <p:cNvSpPr txBox="1"/>
          <p:nvPr/>
        </p:nvSpPr>
        <p:spPr>
          <a:xfrm>
            <a:off x="5410200" y="236220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temporary variable to save 2</a:t>
            </a:r>
            <a:r>
              <a:rPr lang="en-US" baseline="30000" dirty="0"/>
              <a:t>nd</a:t>
            </a:r>
            <a:r>
              <a:rPr lang="en-US" dirty="0"/>
              <a:t> node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14:cNvPr>
              <p14:cNvContentPartPr/>
              <p14:nvPr/>
            </p14:nvContentPartPr>
            <p14:xfrm>
              <a:off x="4691953" y="2489528"/>
              <a:ext cx="700560" cy="41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3953" y="2471888"/>
                <a:ext cx="7362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1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A616B9-3ABD-4020-92C8-E2FC643A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DD2662-F347-366D-2260-F7108F169E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CD6E5C-D5D4-43FA-8218-DACB85AF75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EDF696-D59E-3D2F-D938-32F359AF82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E5F445-0CB1-30FA-0421-4773C2499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0793E0-0382-1385-61B5-62DFE73C8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5F3E7-9B13-8D2E-E200-F5C4D3FE1F08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B413C-E827-0D0C-0CF1-522C9D1F0DCD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5E3F5-72C9-8773-EF56-7087BF565B3B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B8BD6-243D-A2D1-8591-10F617F2A760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5785F-39FA-726F-AF14-EE605EE48D90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840F9-E62E-3A9B-0415-3D039E3A5124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3D645-73A9-92C0-54F9-D7197FFCB6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A74662-FB6F-7FC2-1D19-9AE57210B25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EDB2D-B762-F6CD-A277-146D9FBE1032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CE2AA-D74A-B4A9-0FC7-D776A53EDF44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8DFAA-379E-3660-D2C0-E2B4291D3E53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D89D856-A2EB-7834-B1B4-67390CA27908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994201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914400" y="2438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68323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</p:spTree>
    <p:extLst>
      <p:ext uri="{BB962C8B-B14F-4D97-AF65-F5344CB8AC3E}">
        <p14:creationId xmlns:p14="http://schemas.microsoft.com/office/powerpoint/2010/main" val="37019375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08C63-545D-48AE-365B-37A569A4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6" y="3052993"/>
            <a:ext cx="3124200" cy="132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5A230-C98A-0DFB-DDC8-8E6A3329B6FE}"/>
              </a:ext>
            </a:extLst>
          </p:cNvPr>
          <p:cNvSpPr txBox="1"/>
          <p:nvPr/>
        </p:nvSpPr>
        <p:spPr>
          <a:xfrm>
            <a:off x="7239000" y="374771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need to also check that there is </a:t>
            </a:r>
            <a:r>
              <a:rPr lang="en-US" i="1" dirty="0"/>
              <a:t>something</a:t>
            </a:r>
            <a:r>
              <a:rPr lang="en-US" dirty="0"/>
              <a:t> to be removed, otherwise we get an error)</a:t>
            </a:r>
          </a:p>
        </p:txBody>
      </p:sp>
    </p:spTree>
    <p:extLst>
      <p:ext uri="{BB962C8B-B14F-4D97-AF65-F5344CB8AC3E}">
        <p14:creationId xmlns:p14="http://schemas.microsoft.com/office/powerpoint/2010/main" val="108016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2296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3632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5344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99872" y="5415608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869" y="5397608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600480" y="54061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5773B-999D-076E-95A8-C195575139A9}"/>
              </a:ext>
            </a:extLst>
          </p:cNvPr>
          <p:cNvSpPr txBox="1"/>
          <p:nvPr/>
        </p:nvSpPr>
        <p:spPr>
          <a:xfrm>
            <a:off x="3074112" y="1911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79803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343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69155-EDDB-F6E8-9206-F19D5D301328}"/>
              </a:ext>
            </a:extLst>
          </p:cNvPr>
          <p:cNvSpPr txBox="1"/>
          <p:nvPr/>
        </p:nvSpPr>
        <p:spPr>
          <a:xfrm>
            <a:off x="4200530" y="338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Will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885243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E3C478-B43A-EAB6-EC5E-B1820267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340192-0CAF-79C1-56E8-25C47B5EB0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E0449F-7D9A-78E3-F49A-2E21B40034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534693-D029-7873-17B8-4C29E3251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849A43-E502-98D1-C67F-DF82FB15F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22885E-3D55-C813-FBDD-A0814848A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36FCC-1F12-D462-AB3C-0C984FE0ED94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FA866-AD12-98DD-84D2-E52DCA088533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3FD88-0044-C57A-3199-977A6A5BB06E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E24E5-B8D6-12E6-C842-8BDDC59F3840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92AE8C-AD7A-E824-0CDC-19184E4C1380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DB5BD1B-598C-5832-7DF8-F702E7D74136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3C5E26-D8EE-6EE6-759D-FC2805737AA5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64BA35-4681-FEB2-6B54-2C8EF0BD971D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281A1AA-AE32-A4D1-58CA-62E6E8094A23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DA6E87-8998-38E5-5959-C0D7A1DBF286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A9FA77-B095-04E9-4FDE-F3B7030795B3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9CB511A-4266-6332-7731-20F340ED72DF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B59B0-22E6-B137-C79C-A7C9D267FB31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2487-F722-4B43-1F64-4E72F6495212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E02E7-E2AC-7FB4-30A4-3D62F477DD06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C3054-9E81-E762-5EB7-9D30914CF8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B4BBA2-3EEF-0846-4D20-549EB4E22FB4}"/>
              </a:ext>
            </a:extLst>
          </p:cNvPr>
          <p:cNvSpPr txBox="1"/>
          <p:nvPr/>
        </p:nvSpPr>
        <p:spPr>
          <a:xfrm>
            <a:off x="3077270" y="3211834"/>
            <a:ext cx="393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LL is empty, or of size 1, this will result in a </a:t>
            </a:r>
            <a:r>
              <a:rPr lang="en-US" dirty="0" err="1">
                <a:highlight>
                  <a:srgbClr val="00FF00"/>
                </a:highlight>
              </a:rPr>
              <a:t>NullPointerException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607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8077200" y="3048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10210800" y="3048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8077200" y="206420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10210800" y="206420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080897" y="3829129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214497" y="3829129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8514661" y="6858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8541874" y="25452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540130" y="43633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84575-B1B6-CA3A-95C3-29AD3ED4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9020"/>
            <a:ext cx="5856524" cy="430050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253FE0B-CFE3-ACC9-3D77-E2168F8516DE}"/>
              </a:ext>
            </a:extLst>
          </p:cNvPr>
          <p:cNvSpPr/>
          <p:nvPr/>
        </p:nvSpPr>
        <p:spPr>
          <a:xfrm>
            <a:off x="4267200" y="1849486"/>
            <a:ext cx="609600" cy="74131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ED65-49C6-555A-3AF2-784DDF21FDE0}"/>
              </a:ext>
            </a:extLst>
          </p:cNvPr>
          <p:cNvSpPr txBox="1"/>
          <p:nvPr/>
        </p:nvSpPr>
        <p:spPr>
          <a:xfrm>
            <a:off x="4945919" y="191741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D95B0AB-2A76-C5DF-58FB-CF2B300863F0}"/>
              </a:ext>
            </a:extLst>
          </p:cNvPr>
          <p:cNvSpPr/>
          <p:nvPr/>
        </p:nvSpPr>
        <p:spPr>
          <a:xfrm>
            <a:off x="3886200" y="2860454"/>
            <a:ext cx="609600" cy="4159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5F10F-EE11-4638-D718-14E5E5A6DDFE}"/>
              </a:ext>
            </a:extLst>
          </p:cNvPr>
          <p:cNvSpPr txBox="1"/>
          <p:nvPr/>
        </p:nvSpPr>
        <p:spPr>
          <a:xfrm>
            <a:off x="4675508" y="2568647"/>
            <a:ext cx="263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18404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41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8229600" y="1713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985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E51AF-9DBC-95A5-B0C4-385BD7E0581B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C24A-3246-38EA-8639-6768CE0B6C65}"/>
              </a:ext>
            </a:extLst>
          </p:cNvPr>
          <p:cNvSpPr txBox="1"/>
          <p:nvPr/>
        </p:nvSpPr>
        <p:spPr>
          <a:xfrm>
            <a:off x="6477000" y="180633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print out the Cosmo node’s data</a:t>
            </a:r>
          </a:p>
        </p:txBody>
      </p:sp>
    </p:spTree>
    <p:extLst>
      <p:ext uri="{BB962C8B-B14F-4D97-AF65-F5344CB8AC3E}">
        <p14:creationId xmlns:p14="http://schemas.microsoft.com/office/powerpoint/2010/main" val="169449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7338272" y="175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429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14:cNvPr>
              <p14:cNvContentPartPr/>
              <p14:nvPr/>
            </p14:nvContentPartPr>
            <p14:xfrm>
              <a:off x="3537133" y="2913461"/>
              <a:ext cx="5070240" cy="2661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33" y="2895461"/>
                <a:ext cx="5105880" cy="269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3FD53DB-D479-BFF7-DDF7-E19AFE736010}"/>
              </a:ext>
            </a:extLst>
          </p:cNvPr>
          <p:cNvSpPr txBox="1"/>
          <p:nvPr/>
        </p:nvSpPr>
        <p:spPr>
          <a:xfrm>
            <a:off x="4926345" y="18484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Set’s the Reese’s 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point to Susan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A18EF-74EA-A877-49E6-0939929CFBDC}"/>
              </a:ext>
            </a:extLst>
          </p:cNvPr>
          <p:cNvSpPr txBox="1"/>
          <p:nvPr/>
        </p:nvSpPr>
        <p:spPr>
          <a:xfrm>
            <a:off x="8938612" y="5001277"/>
            <a:ext cx="31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Cosmo node also got removed from the linked list (!!!)</a:t>
            </a:r>
          </a:p>
        </p:txBody>
      </p:sp>
    </p:spTree>
    <p:extLst>
      <p:ext uri="{BB962C8B-B14F-4D97-AF65-F5344CB8AC3E}">
        <p14:creationId xmlns:p14="http://schemas.microsoft.com/office/powerpoint/2010/main" val="191249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1578</Words>
  <Application>Microsoft Office PowerPoint</Application>
  <PresentationFormat>Widescreen</PresentationFormat>
  <Paragraphs>340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45</cp:revision>
  <dcterms:created xsi:type="dcterms:W3CDTF">2022-08-21T16:55:59Z</dcterms:created>
  <dcterms:modified xsi:type="dcterms:W3CDTF">2024-02-16T05:46:23Z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