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350" r:id="rId3"/>
    <p:sldId id="444" r:id="rId4"/>
    <p:sldId id="351" r:id="rId5"/>
    <p:sldId id="382" r:id="rId6"/>
    <p:sldId id="383" r:id="rId7"/>
    <p:sldId id="385" r:id="rId8"/>
    <p:sldId id="386" r:id="rId9"/>
    <p:sldId id="384" r:id="rId10"/>
    <p:sldId id="387" r:id="rId11"/>
    <p:sldId id="388" r:id="rId12"/>
    <p:sldId id="389" r:id="rId13"/>
    <p:sldId id="391" r:id="rId14"/>
    <p:sldId id="392" r:id="rId15"/>
    <p:sldId id="390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10" r:id="rId33"/>
    <p:sldId id="411" r:id="rId34"/>
    <p:sldId id="409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46" r:id="rId47"/>
    <p:sldId id="447" r:id="rId48"/>
    <p:sldId id="448" r:id="rId49"/>
    <p:sldId id="449" r:id="rId50"/>
    <p:sldId id="450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40" r:id="rId61"/>
    <p:sldId id="438" r:id="rId62"/>
    <p:sldId id="439" r:id="rId63"/>
    <p:sldId id="441" r:id="rId64"/>
    <p:sldId id="442" r:id="rId65"/>
    <p:sldId id="443" r:id="rId6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6:2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545 0 24575,'4'79'0,"3"-1"0,19 79 0,-19-115 0,-3-19 0,3 17 0,-1 1 0,0 54 0,-5-35 0,15 110 0,-9-105 0,-4 2 0,-5 81 0,-1-30 0,5 10 0,-4 139 0,-9-178 0,5-47 0,0 55 0,3 60 0,7 158 0,8-252 0,-9-53 0,0-1 0,-1 1 0,0 0 0,-1 0 0,0 0 0,-1 0 0,0 0 0,-1 12 0,-2-23 0,0 0 0,1-1 0,-1 0 0,1 0 0,0 1 0,-1-2 0,1 1 0,0 0 0,-2-4 0,-59-64 0,-136-119 0,-31-32 0,184 178 0,36 34 0,-1 0 0,1 0 0,1-1 0,0-1 0,-12-17 0,97 91 0,53 33 0,-24-19 0,-41-31 0,-45-34 0,0 1 0,-1 1 0,0 1 0,-2 0 0,1 1 0,-2 1 0,21 30 0,-26-32 0,0 1 0,1-1 0,0-1 0,2 0 0,14 14 0,-26-28 0,0 0 0,0 1 0,0-1 0,0 0 0,0 0 0,0 0 0,0 0 0,1 0 0,-1 0 0,0 0 0,0 0 0,0-1 0,0 1 0,0 0 0,0 0 0,0-1 0,0 1 0,0-1 0,-1 1 0,1-1 0,0 1 0,0-1 0,0 0 0,0 1 0,-1-1 0,1 0 0,0 0 0,-1 0 0,1 1 0,0-1 0,-1 0 0,1 0 0,0-1 0,23-36 0,-22 34 0,54-106 0,-33 63 0,1 1 0,37-50 0,-37 68 0,0 0 0,46-37 0,25-26 0,61-91 0,-135 156 0,49-57 0,-57 76 0,-11 19 0,-12 25 0,8-32 0,-8 24 0,-1 1 0,-2-2 0,-1 0 0,-2 0 0,-19 26 0,1-7 0,-77 79 0,-26-9 0,104-88 0,14-13 0,1 1 0,0 0 0,1 1 0,1 1 0,-16 25 0,24-32-227,-1 1-1,-1-1 1,0 0-1,-1-1 1,-22 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1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24575,'214'-2'0,"272"5"0,-369 8 0,32 1 0,51-2 0,-18 1 0,-133-10 0,225 11 0,-190-5 0,110-6 0,-127-4 0,-1 4 0,0 2 0,85 15 0,-147-17 0,0 0 0,-1 1 0,1-1 0,-1 1 0,1 0 0,-1 0 0,0 0 0,0 1 0,1-1 0,-2 1 0,1-1 0,0 1 0,-1 0 0,1 0 0,-1 0 0,0 1 0,0-1 0,0 1 0,0-1 0,-1 1 0,1-1 0,-1 1 0,0 0 0,0 0 0,0-1 0,0 9 0,1 11 0,0 1 0,-2-1 0,-3 34 0,1-22 0,-2 190 0,-16 230 0,-4 257 0,25-519 0,3-119 0,24 131 0,6-43 0,0-3 0,1 2 0,-15-40 0,-16-106 0,0 1 0,1-1 0,0 0 0,1 0 0,11 19 0,-16-32 0,1-1 0,-1 1 0,0 0 0,1-1 0,-1 1 0,1-1 0,0 1 0,0-1 0,-1 0 0,1 0 0,0 0 0,0 0 0,0 0 0,0 0 0,0 0 0,0-1 0,0 1 0,0-1 0,1 1 0,-1-1 0,0 0 0,0 0 0,0 0 0,0 0 0,1 0 0,-1 0 0,0-1 0,0 1 0,0-1 0,0 0 0,0 1 0,0-1 0,0 0 0,0 0 0,0 0 0,0-1 0,0 1 0,-1 0 0,3-2 0,9-7 0,-1 0 0,0-1 0,21-23 0,-32 32 0,29-33 0,-1-1 0,-2-2 0,-2 0 0,-2-2 0,-1 0 0,24-66 0,7-24 0,-11 30 0,43-155 0,-83 248 0,0 0 0,0-1 0,-1 0 0,0 1 0,0-1 0,0-12 0,-5 18 0,-5 11 0,-5 11 0,-11 17 0,-30 44 0,-86 174 0,89-155 0,17-37 0,-14 35 0,-59 107 0,94-180 0,10-16 0,-1-1 0,1 0 0,-2 0 0,1-1 0,-12 13 0,15-18 0,0 0 0,0-1 0,0 1 0,-1-1 0,1 0 0,0 1 0,-1-1 0,1 0 0,-1 0 0,0-1 0,1 1 0,-1 0 0,0-1 0,1 0 0,-1 0 0,0 1 0,0-1 0,1-1 0,-1 1 0,0 0 0,1-1 0,-1 0 0,0 1 0,-3-3 0,-17-7 0,-1-1 0,2-1 0,0-1 0,-28-23 0,-22-11 0,-118-49 0,-16-10 0,135 67 0,37 21 0,-38-26 0,63 38 0,1-1 0,0 1 0,0-1 0,1 0 0,0-1 0,0 0 0,1 0 0,0 0 0,-6-13 0,42 34 0,79 50 0,3-5 0,148 55 0,-157-70 0,-29-9 0,-33-15 0,0-2 0,46 12 0,-4-6-1365,-61-18-5461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 2258 24575,'-1758'0'0,"1445"-11"0,-18 0 0,301 10 0,-51-9 0,-18-2 0,85 12 0,-60 0 0,-1-4 0,-143-26 0,211 29 0,1-1 0,0 1 0,0-1 0,0 0 0,1 0 0,-1-1 0,0 0 0,-8-6 0,12 7 0,0 0 0,0-1 0,0 1 0,1-1 0,-1 1 0,1-1 0,-1 0 0,1 0 0,0 1 0,0-1 0,0 0 0,1 0 0,-1 0 0,1 0 0,-1 0 0,1 0 0,0 0 0,0 0 0,1 0 0,0-4 0,2-19 0,3-1 0,0 1 0,1 0 0,2 0 0,15-33 0,14-42 0,98-425 0,-54 110 0,-71 348 0,-4 0 0,-2-112 0,7-75 0,-5 108 0,-4 33 0,-3 113 0,-1 0 0,1 0 0,0 0 0,0 0 0,0 0 0,0 0 0,1 0 0,-1 0 0,0 0 0,0 0 0,1 0 0,-1 0 0,0 0 0,1 0 0,-1 0 0,1 0 0,-1 0 0,1 0 0,0 0 0,-1 0 0,1 1 0,0-1 0,0 0 0,-1 1 0,1-1 0,0 0 0,2 0 0,-2 1 0,0 0 0,1 0 0,-1 1 0,1-1 0,-1 1 0,0-1 0,1 1 0,-1-1 0,0 1 0,1 0 0,-1-1 0,0 1 0,0 0 0,0 0 0,0 0 0,2 2 0,40 50 0,-43-52 0,29 40 0,-3 2 0,-1 1 0,-3 1 0,-1 1 0,15 53 0,-28-74 0,1 0 0,12 23 0,-18-39 0,2-1 0,-1 0 0,1-1 0,0 1 0,1-1 0,0 0 0,0 0 0,0-1 0,10 8 0,-76-85 0,41 43 0,1 0 0,1-1 0,2-1 0,1-1 0,1 0 0,-13-54 0,10 36 0,10 34 0,0-1 0,-1 1 0,-1 0 0,-13-18 0,16 25 0,0 1 0,0 0 0,-1 1 0,0-1 0,-1 1 0,1 0 0,-1 1 0,0 0 0,-15-9 0,19 13 0,-1 0 0,1 0 0,-1 1 0,1-1 0,-1 1 0,1 0 0,0-1 0,-1 2 0,1-1 0,-1 0 0,1 1 0,-1-1 0,1 1 0,-1 0 0,1 0 0,0 1 0,0-1 0,0 1 0,0-1 0,0 1 0,-5 4 0,-8 5 0,1 2 0,-24 25 0,14-13 0,4-6 0,-1-2 0,0 0 0,-1-1 0,-1-1 0,0-1 0,-27 10 0,-270 133-1365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24575,'6'-3'0,"0"0"0,0 0 0,1 1 0,-1 0 0,0 0 0,1 0 0,-1 1 0,1 0 0,0 0 0,-1 1 0,1 0 0,13 1 0,1-1 0,644-5 0,-363 7 0,-113 10 0,-5-1 0,711-12 0,-867 3 0,0 1 0,0 1 0,34 10 0,-31-7 0,0 0 0,38 1 0,35 3 0,-67-5 0,59 0 0,-96-7 0,0 0 0,0 0 0,0 0 0,0 0 0,0 0 0,-1 0 0,1 0 0,0 0 0,0 0 0,-1 0 0,1 0 0,0 0 0,-1 0 0,1 0 0,-1 0 0,0 1 0,1-1 0,-1 0 0,1 0 0,-1 1 0,0-1 0,0 0 0,1 1 0,-2-1 0,-21-27 0,-1 4 0,-38-30 0,40 36 0,1-1 0,-36-40 0,-32-70 0,19 26 0,63 91 0,10 10 0,23 20 0,35 34 0,74 82 0,-122-119 0,-1 0 0,0 1 0,-1 1 0,-1 0 0,-1 0 0,0 1 0,10 30 0,-18-46 0,3 12 0,0 0 0,-1 0 0,2 29 0,-4-40 0,-1 0 0,0 0 0,0 0 0,0 0 0,-1 0 0,1 0 0,-1 0 0,0 0 0,0 0 0,0-1 0,0 1 0,0 0 0,0 0 0,-1-1 0,1 1 0,-1-1 0,0 1 0,0-1 0,0 0 0,0 0 0,0 0 0,0 0 0,-1 0 0,1 0 0,-6 2 0,-27 10 0,-1-1 0,0-3 0,-43 8 0,-30 8 0,-33 10-1365,119-32-5461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2452 364 24575,'-281'-3'0,"-294"6"0,376 19 0,127-11 0,-99 2 0,113-11 0,-94 18 0,93-11 0,-95 4 0,13-2 0,-8 0 0,-273-11 0,406-4 0,13-4 0,5 5 0,0 0 0,0 1 0,0-1 0,0 1 0,0-1 0,1 1 0,-1 0 0,5-4 0,64-42 0,30-6 0,43-27 0,-128 69 0,0-2 0,-1 0 0,-1-1 0,0-1 0,22-31 0,-24 30 0,0 0 0,2 1 0,0 0 0,1 1 0,23-18 0,-14 12 0,-26 19 0,-15 12 0,-123 102 0,-14 10 0,118-97 0,1 1 0,2 2 0,0 1 0,-47 56 0,80-84 0,-1 0 0,0 0 0,1 0 0,-1 0 0,0 1 0,1-1 0,-1 0 0,1 0 0,0 0 0,-1 0 0,1 0 0,0 1 0,0-1 0,0 0 0,0 0 0,0 1 0,0-1 0,0 0 0,0 0 0,0 0 0,1 1 0,-1-1 0,0 0 0,1 0 0,-1 0 0,1 0 0,-1 0 0,1 0 0,0 0 0,-1 0 0,1 0 0,0 0 0,0 0 0,0 0 0,0 0 0,0 0 0,-1-1 0,1 1 0,1 0 0,-1-1 0,2 2 0,6 3 0,0 0 0,1 0 0,17 5 0,-18-7 0,65 24 0,-16-7 0,-1 3 0,77 42 0,-6 0 126,-42-23-1617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3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1 24575,'-22'1'0,"0"1"0,1 2 0,-29 7 0,-29 4 0,-86-2 0,-210-11 0,198-5 0,-192 19 0,74-6 0,-44 4 0,334-14 0,0 0 0,0 1 0,0 0 0,0 0 0,0 0 0,0 1 0,1 0 0,-1-1 0,0 2 0,1-1 0,0 0 0,-1 1 0,1 0 0,0 0 0,0 0 0,-4 5 0,4-2 0,0 0 0,1 1 0,-1-1 0,2 1 0,-1-1 0,0 1 0,1 0 0,1 0 0,-1 0 0,0 13 0,-6 76 0,9 166 0,3-113 0,-3 1923 0,-1-2063 0,-1 1 0,0-1 0,0 0 0,-4 13 0,5-21 0,0-1 0,-1 1 0,1 0 0,0-1 0,0 1 0,0 0 0,-1-1 0,1 1 0,0-1 0,-1 1 0,1 0 0,-1-1 0,1 1 0,-1-1 0,1 1 0,-1-1 0,1 1 0,-1-1 0,1 0 0,-1 1 0,0-1 0,1 0 0,-1 1 0,0-1 0,1 0 0,-2 1 0,1-2 0,-1 0 0,1 1 0,0-1 0,-1 0 0,1 0 0,0 0 0,0 0 0,0 0 0,0 0 0,-1 0 0,1 0 0,1 0 0,-1-1 0,0 1 0,0 0 0,0-1 0,1 1 0,-2-3 0,-14-25 0,-1 0 0,-2 1 0,-1 1 0,-1 0 0,-30-28 0,-161-165 0,180 190 0,-4-5 0,26 26 0,11 11 0,159 156 0,-19-24 0,-126-118 0,-1 1 0,0 0 0,-1 1 0,17 31 0,-26-40 0,1-1 0,0 0 0,0 0 0,1 0 0,0-1 0,0 1 0,14 11 0,-18-18 0,0 1 0,1-1 0,-1 1 0,0-1 0,1 0 0,-1 0 0,1 0 0,-1 0 0,1 0 0,-1-1 0,1 1 0,0-1 0,0 1 0,-1-1 0,1 0 0,0 0 0,-1-1 0,1 1 0,0 0 0,-1-1 0,1 0 0,-1 1 0,1-1 0,0 0 0,-1 0 0,0-1 0,1 1 0,-1 0 0,0-1 0,0 1 0,1-1 0,1-2 0,13-12 0,-1-1 0,-1-1 0,0-1 0,19-30 0,-17 23 0,36-42 0,-26 36 41,-2-1 0,40-66 0,-44 63-537,2 1 0,45-53 0,-52 70-6330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4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3130 24575,'1'-1'0,"-1"-1"0,0 0 0,1 1 0,0-1 0,-1 0 0,1 1 0,0-1 0,0 1 0,0-1 0,0 1 0,0-1 0,1 1 0,-1 0 0,0-1 0,0 1 0,1 0 0,-1 0 0,1 0 0,-1 0 0,1 0 0,2 0 0,41-19 0,-33 16 0,56-19 0,0 3 0,2 4 0,75-9 0,387-35 0,-233 30 0,173-31 0,-301 43 0,340 10 0,-281 11 0,-152-2 0,-3 0 0,148-16 0,-99 3 0,-77 9 0,49-9 0,-93 11 0,0-1 0,1 1 0,-1-1 0,0 1 0,0-1 0,0 0 0,0 0 0,0 0 0,-1-1 0,1 1 0,0-1 0,-1 1 0,0-1 0,0 0 0,0 0 0,0 0 0,0 0 0,0 0 0,-1 0 0,0-1 0,0 1 0,2-5 0,2-12 0,0 0 0,4-36 0,-5 27 0,16-112 0,2-174 0,-22-147 0,-3 195 0,1 32 0,4-271 0,6 400 0,37-189 0,-31 184 0,4-15 0,-18 125 0,0 1 0,0-1 0,0 0 0,0 0 0,1 0 0,-1 0 0,0 1 0,0-1 0,1 0 0,-1 0 0,0 1 0,1-1 0,-1 0 0,1 0 0,-1 1 0,1-1 0,-1 0 0,1 1 0,-1-1 0,1 1 0,0-1 0,-1 1 0,1-1 0,0 1 0,-1-1 0,1 1 0,0 0 0,0-1 0,-1 1 0,1 0 0,0 0 0,1-1 0,0 2 0,0-1 0,0 1 0,0 0 0,0 0 0,0 0 0,0 0 0,0 0 0,-1 0 0,1 0 0,0 1 0,-1-1 0,4 4 0,43 60 0,-43-58 0,116 164 0,41 64 0,-80-88 0,-155-294 0,-21-39 0,41 72 0,37 83 0,8 14 0,0 0 0,-1 0 0,-16-20 0,20 31 0,0 1 0,0 0 0,0 0 0,-1 0 0,1 1 0,-1 0 0,0 0 0,0 0 0,-1 1 0,1 0 0,-1 0 0,-11-3 0,-6 0 0,10 1 0,-1 1 0,1 0 0,-1 1 0,0 1 0,-21 0 0,31 2 0,0 1 0,0-1 0,0 1 0,0 1 0,0-1 0,0 1 0,0 0 0,1 0 0,-1 0 0,1 1 0,-1-1 0,1 1 0,0 0 0,0 0 0,0 1 0,0-1 0,1 1 0,0 0 0,-1 0 0,-1 5 0,-27 34 0,-13 22 0,-86 94 0,-48-1 0,224-209 0,3 2 0,2 2 0,105-76 0,-95 77 0,-34 25-341,-1-1 0,0-1-1,31-39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24575,'0'402'0,"0"-399"0,0 0 0,0-1 0,0 1 0,0-1 0,0 1 0,-1 0 0,1-1 0,-1 1 0,1-1 0,-1 1 0,0-1 0,0 0 0,0 1 0,-1-1 0,1 0 0,0 0 0,-1 0 0,0 0 0,1 0 0,-5 4 0,4-6 0,0 1 0,0 0 0,0-1 0,-1 1 0,1-1 0,0 0 0,-1 1 0,1-1 0,0 0 0,0 0 0,-1-1 0,1 1 0,0 0 0,0-1 0,-1 0 0,1 1 0,0-1 0,0 0 0,0 0 0,0 0 0,0 0 0,0-1 0,0 1 0,-2-2 0,-16-13 0,1 0 0,1-1 0,-29-34 0,-1 0 0,137 111 0,-54-31 0,-33-26 0,0-1 0,0 1 0,1-1 0,-1 1 0,1-1 0,-1 0 0,1 0 0,0 0 0,-1 0 0,1-1 0,0 1 0,0-1 0,1 0 0,-1 0 0,0 0 0,0 0 0,0 0 0,1-1 0,-1 1 0,0-1 0,1 0 0,-1 0 0,5-1 0,3-2 0,1-1 0,-1 0 0,0-1 0,-1 0 0,1-1 0,-1 0 0,0-1 0,-1 0 0,0 0 0,0-1 0,0-1 0,9-11 0,25-21 0,2 7-1365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24575,'-1'55'0,"-15"96"0,11-103 0,3 1 0,6 83 0,-1-71 0,-18-74 0,1 0 0,-22-26 0,-123-121 0,156 157 0,-4-7 0,12 6 0,18 12 0,90 109 0,-68-67 0,-40-43 0,1 0 0,-1 0 0,1 0 0,1-1 0,-1 0 0,1 0 0,0-1 0,0 1 0,16 7 0,-21-13 0,-1 0 0,0 1 0,0-1 0,1 0 0,-1 0 0,0 0 0,0 0 0,1-1 0,-1 1 0,0 0 0,1-1 0,-1 1 0,0 0 0,0-1 0,0 1 0,0-1 0,1 0 0,-1 1 0,0-1 0,0 0 0,0 0 0,0 0 0,-1 0 0,1 1 0,0-1 0,0 0 0,1-2 0,24-39 0,-14 22 0,13-12-341,2 1 0,1 2-1,47-39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17:32.067"/>
    </inkml:context>
    <inkml:brush xml:id="br0">
      <inkml:brushProperty name="width" value="0.1" units="cm"/>
      <inkml:brushProperty name="height" value="0.1" units="cm"/>
      <inkml:brushProperty name="color" value="#FFC000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0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24575,'20'34'0,"3"-1"0,0-1 0,2-1 0,1-2 0,42 38 0,-30-30 0,125 121 0,114 119 0,-204-184 0,-54-66 0,1 0 0,2-2 0,45 43 0,124 104 0,-119-103 0,2-3 0,96 64 0,-21-31 0,-5 6 0,133 126 0,-186-153 0,188 123 0,-69-56 0,117 111 0,-171-140 0,-148-109 0,-1-1 0,-1 1 0,1 0 0,-1 1 0,-1-1 0,6 11 0,27 32 0,-36-48 0,1 0 0,-1 0 0,0 0 0,1 0 0,0 0 0,-1 0 0,1 0 0,0-1 0,0 0 0,0 1 0,0-1 0,0 0 0,0 0 0,0-1 0,4 1 0,-6-1 0,1 0 0,-1-1 0,1 1 0,-1-1 0,1 1 0,-1-1 0,1 1 0,-1-1 0,1 0 0,-1 0 0,0 0 0,0 0 0,1 0 0,-1 0 0,0 0 0,0 0 0,0 0 0,0 0 0,0-1 0,-1 1 0,1 0 0,0-1 0,0 1 0,-1-1 0,1 1 0,-1-1 0,1 1 0,-1-1 0,0 1 0,0-1 0,0 1 0,1-1 0,-2-2 0,3-62 0,-2 55 0,-14-138 0,-1-8 0,16-226 0,-1 1153 0,1-767 0,-1 0 0,0-1 0,0 1 0,-1 0 0,1 0 0,-1-1 0,1 1 0,-1 0 0,0-1 0,0 1 0,0 0 0,0-1 0,0 1 0,-1-1 0,1 0 0,-1 1 0,1-1 0,-1 0 0,0 0 0,-3 3 0,0-2 0,1-1 0,-1 0 0,0 0 0,1-1 0,-1 1 0,0-1 0,0 0 0,0 0 0,0 0 0,0-1 0,-5 0 0,-320-1 0,131-2 0,15 3-1365,160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3:56.6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3736 2638 24575,'-2'-5'0,"0"0"0,-1 0 0,1 1 0,-1-1 0,0 1 0,0 0 0,-1 0 0,1 0 0,-1 0 0,-8-5 0,-3-6 0,-33-37 0,-2 2 0,-3 3 0,-1 2 0,-99-61 0,94 65 0,29 20 0,-1 2 0,-33-17 0,-222-112 0,197 100 0,8-2 0,1-3 0,-93-81 0,-27-20 0,-37-33 0,147 111 0,-103-65 0,4 9 0,56 37 0,-8-8 0,-64-41 0,-139-71 0,210 123 0,34 22 0,-77-33 0,36 13 0,26 15 0,112 73 0,0 0 0,0 1 0,1-1 0,-1 0 0,1 0 0,-1-1 0,1 1 0,0 0 0,-3-4 0,5 5 0,-1 1 0,1 0 0,0-1 0,0 1 0,0 0 0,0-1 0,0 1 0,0 0 0,0-1 0,0 1 0,0 0 0,0-1 0,0 1 0,0 0 0,0-1 0,0 1 0,0-1 0,0 1 0,0 0 0,0-1 0,0 1 0,0 0 0,0 0 0,1-1 0,-1 1 0,0 0 0,0-1 0,0 1 0,1 0 0,-1 0 0,1-1 0,19-5 0,229 4 0,-117 5 0,57-3 0,-708 0 0,516 0 0,0 0 0,1 0 0,-1 0 0,0 0 0,1 1 0,-1-1 0,0 1 0,1-1 0,-1 1 0,1 0 0,-1 0 0,1 0 0,0 0 0,-1 1 0,1-1 0,0 1 0,0-1 0,0 1 0,0 0 0,0 0 0,0-1 0,0 1 0,1 1 0,-2 1 0,1 1 0,0 0 0,0 1 0,1-1 0,0 0 0,0 0 0,0 1 0,0-1 0,1 0 0,0 1 0,0-1 0,2 7 0,1 8 0,1-1 0,1 0 0,7 19 0,-6-21 0,-1-1 0,-1 1 0,0 0 0,2 28 0,-4-20 0,2-1 0,0 1 0,2-1 0,0 0 0,19 43 0,-15-39 0,7 56-1365,-12-65-5461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7:4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3684 24575,'13'-10'0,"-1"0"0,0-1 0,0-1 0,-1 0 0,0 0 0,-1-1 0,-1 0 0,13-24 0,4-14 0,20-60 0,-8 20 0,-3 11 0,-9 19 0,59-100 0,-42 94 0,85-140 0,-108 169 0,-1-1 0,-2-1 0,19-68 0,-28 80 0,2 0 0,1 1 0,1 0 0,1 0 0,1 2 0,2 0 0,0 0 0,22-23 0,22-20 0,89-75 0,-39 40 0,16-41 0,-23 25 0,-54 67 0,-1-2 0,-3-2 0,-2-1 0,46-84 0,-60 87 0,3 2 0,51-67 0,-50 74 0,29-53 0,-1 1 0,-48 80 0,2 0 0,0 1 0,34-27 0,-9 7 0,65-73 0,13-11 0,-87 95 0,2 1 0,0 1 0,38-18 0,-40 25 0,-1-2 0,-1-1 0,-1-1 0,39-37 0,83-120 0,-149 176 0,0-1 0,1 0 0,-1 1 0,1-1 0,0 0 0,-1 0 0,1 1 0,0-1 0,0 1 0,0-1 0,0 1 0,0 0 0,1 0 0,2-2 0,-4 4 0,0-1 0,0 0 0,0 0 0,0 1 0,0-1 0,0 1 0,0-1 0,-1 0 0,1 1 0,0 0 0,0-1 0,0 1 0,-1-1 0,1 1 0,0 0 0,-1 0 0,1-1 0,0 1 0,-1 0 0,1 0 0,-1 0 0,0 0 0,1 0 0,-1 0 0,0 0 0,1-1 0,-1 1 0,0 0 0,0 0 0,0 0 0,0 0 0,0 0 0,0 0 0,0 0 0,0 0 0,0 1 0,1 29 0,-2-1 0,-1 0 0,-1 0 0,-1 0 0,-16 54 0,12-48 0,-12 42 0,10-44 0,1 0 0,2 1 0,2 0 0,0 1 0,3-1 0,1 38 0,-1-127 0,5-81 0,-1 96 0,9-69 0,1-21 0,-1 58 0,-8 63 0,-1 0 0,0 0 0,0 0 0,-1-1 0,0 1 0,0 0 0,-1-1 0,0 1 0,-1-1 0,1 1 0,-2-1 0,1 1 0,-4-9 0,4 14 0,-1 1 0,1 0 0,-1-1 0,0 1 0,0 0 0,0 0 0,0 0 0,0 1 0,0-1 0,0 0 0,-1 1 0,1 0 0,0-1 0,-1 1 0,0 0 0,1 0 0,-1 0 0,1 1 0,-1-1 0,0 1 0,0-1 0,1 1 0,-1 0 0,0 0 0,-5 1 0,-7 1 0,-1 0 0,1 1 0,-25 10 0,-5-1 0,29-9 0,-43 7 0,1 3 0,-91 32 0,85-33 0,54-10 0,42-2 0,49 0 0,-9 0 0,133-15 0,-92-14 0,-53 11 0,-58 18 0,0-1 0,0 1 0,0-1 0,0 1 0,0 0 0,0-1 0,0 1 0,0 0 0,0 1 0,0-1 0,0 0 0,0 1 0,0-1 0,0 1 0,0-1 0,-1 1 0,1 0 0,0 0 0,0 0 0,0 0 0,2 2 0,-1 0 0,-1-1 0,0 1 0,0 0 0,0 0 0,0 0 0,-1 0 0,1 0 0,-1 0 0,0 0 0,0 1 0,2 6 0,0 9 0,-2 0 0,1 0 0,-4 35 0,2-39 0,-4 291-1365,4-285-5461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3:28:27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2916 0 24575,'-2'7'0,"0"1"0,-1-1 0,0 0 0,-1 0 0,1-1 0,-1 1 0,0-1 0,-1 0 0,0 0 0,-10 10 0,-1 4 0,-18 21 0,-59 54 0,1 0 0,62-59 0,2 1 0,-23 43 0,31-47 0,-51 81 0,-125 183 0,182-279 0,-19 24 0,-45 75 0,-27 81 0,47-82 0,-6-3 0,-95 130 0,119-188 0,-38 74 0,53-84 0,-1-2 0,-3 0 0,-56 65 0,-150 111 0,170-160 0,3 3 0,2 2 0,-65 93 0,71-85 0,-4-3 0,-2-2 0,-74 63 0,70-78 0,-83 73 0,118-95 0,3 1 0,-41 60 0,38-49 0,-40 45 0,56-70 0,0-1 0,2 2 0,0 0 0,-14 32 0,17-32 0,-2 1 0,0-1 0,-1-1 0,-18 23 0,29-39 0,0-1 0,0 0 0,-1 0 0,1 0 0,0 1 0,0-1 0,0 0 0,0 0 0,0 0 0,-1 1 0,1-1 0,0 0 0,0 0 0,0 0 0,-1 0 0,1 0 0,0 0 0,0 1 0,0-1 0,-1 0 0,1 0 0,0 0 0,0 0 0,-1 0 0,1 0 0,0 0 0,0 0 0,-1 0 0,1 0 0,0 0 0,0 0 0,-1 0 0,1 0 0,0 0 0,0 0 0,0 0 0,-1-1 0,1 1 0,0 0 0,0 0 0,-1 0 0,1 0 0,0 0 0,0-1 0,0 1 0,-1 0 0,-3-16 0,2-23 0,2 38 0,13-188 0,1-21 0,-15-61 0,12 549 0,-1-70 0,-10-182 0,0-9 0,0-1 0,1 1 0,1-1 0,0 0 0,6 23 0,-7-37 0,0 1 0,0 0 0,1 0 0,-1-1 0,0 1 0,1 0 0,0-1 0,-1 0 0,1 1 0,0-1 0,0 0 0,1 0 0,-1 0 0,0 0 0,1 0 0,-1-1 0,1 1 0,-1-1 0,1 0 0,0 1 0,-1-1 0,1 0 0,0-1 0,0 1 0,0 0 0,0-1 0,0 0 0,0 1 0,0-1 0,0 0 0,0-1 0,0 1 0,0-1 0,-1 1 0,6-2 0,311-83 0,-286 76-11,0-2 0,-1-1 0,34-17 0,-10 4-1310,-45 19-5505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9:03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15147 0 24575,'-1'3'0,"1"-1"0,-1 0 0,1 1 0,-1-1 0,0 0 0,0 0 0,0 0 0,0 0 0,0 0 0,0 0 0,-1 0 0,1 0 0,-1 0 0,1 0 0,-1-1 0,0 1 0,0-1 0,-2 2 0,-43 27 0,24-17 0,-66 53 0,-79 75 0,-40 31 0,152-131 0,-15 13 0,-128 72 0,83-52 0,79-48 0,-48 25 0,-355 153 0,367-172 0,-99 39 0,-314 83 0,-196-12 0,431-88 0,149-29 0,-181 20 0,-10-35 0,178-10 0,0 5 0,-188 33 0,183-14 0,-1-4 0,0-7 0,-162-1 0,228-10 0,1 2 0,-92 21 0,9-2 0,-405 15 0,-10-39 0,209-3 0,84 3 0,-314 3 0,242 32 0,15-1 0,151-29 0,-436 31 0,97-3 0,-2-33 0,203-1 0,-284-29 0,251 8 0,117 11 0,-58-21 0,148 15 0,-167-2 0,200 15 0,1-4 0,0-5 0,1-3 0,-110-35 0,-252-108 0,222 78 0,119 45 0,-161-78 0,272 114 0,-206-115 0,-125-76 0,254 147 0,-225-151 0,294 187 0,-25-14 0,-59-28 0,17 11 0,79 40 0,-1 0 0,1 0 0,0 0 0,0 0 0,0 0 0,-1 0 0,1 0 0,0 0 0,0 0 0,-1 0 0,1 0 0,0 0 0,0 0 0,0 0 0,-1-1 0,1 1 0,0 0 0,0 0 0,0 0 0,0 0 0,-1 0 0,1 0 0,0-1 0,0 1 0,0 0 0,0 0 0,0 0 0,-1 0 0,1-1 0,0 1 0,0 0 0,0 0 0,0 0 0,0-1 0,0 1 0,0 0 0,0 0 0,0-1 0,0 1 0,0 0 0,0 0 0,0 0 0,0-1 0,0 1 0,0 0 0,0 0 0,0-1 0,0 1 0,0 0 0,0 0 0,0 0 0,1 0 0,-1-1 0,0 1 0,0 0 0,0 0 0,0 0 0,0-1 0,0 1 0,1 0 0,-1 0 0,0 0 0,0 0 0,0 0 0,1-1 0,22-3 0,33 3 0,-56 1 0,29-2 0,0-1 0,0-1 0,-1-2 0,1 0 0,29-12 0,41-10 0,152-31 0,-209 53 0,-33 5 0,1 0 0,-1 0 0,0-1 0,0 0 0,0-1 0,13-5 0,-27 6 0,0 0 0,-1 1 0,1 0 0,-1 0 0,1 0 0,-7 1 0,-4 0 0,0 1 0,0 1 0,1 1 0,-1 0 0,1 1 0,-22 8 0,-90 45 0,42-16 0,46-23 0,-65 44 0,71-41 0,0-2 0,-60 27 0,91-46 0,0 1 0,0 0 0,0 0 0,0 0 0,0 0 0,0 1 0,0-1 0,0 0 0,1 1 0,-1-1 0,0 1 0,1 0 0,0 0 0,-1-1 0,1 1 0,0 0 0,0 0 0,0 0 0,0 0 0,-1 4 0,1-2 0,0 1 0,1-1 0,0 1 0,0-1 0,0 1 0,0-1 0,1 0 0,-1 1 0,1-1 0,2 5 0,2 6 0,1 1 0,0-2 0,2 1 0,15 24 0,-2-7 0,14 18 0,-3 2 0,-2 1 0,26 61 0,-35-54 0,17 71 0,-45-148 0,-2 2 0,0-1 0,-13-16 0,0-2 0,-5-9 0,2-2 0,2 0 0,1-2 0,3 0 0,-15-59 0,1-66 0,23 110 0,8 48 0,-1 4 0,1-1 0,1 0 0,0 1 0,0-1 0,2-17 0,0 25 0,-1 0 0,1 0 0,0 0 0,0 1 0,0-1 0,0 0 0,0 1 0,1-1 0,-1 1 0,1 0 0,0-1 0,0 1 0,-1 0 0,2 0 0,-1 0 0,0 0 0,0 0 0,0 1 0,1-1 0,-1 1 0,1-1 0,-1 1 0,1 0 0,0 0 0,5-1 0,27-7 0,-1 3 0,72-5 0,-64 8 0,57-11 0,-84 10 0,0 0 0,-1-1 0,1 0 0,-1-1 0,-1 0 0,1-2 0,20-14 0,-20 11 0,1 0 0,0 0 0,1 2 0,-1 0 0,2 1 0,-1 0 0,32-9 0,-49 22 0,-12 9 0,-20 13 0,-8 1 0,-1-3 0,-2-1 0,0-2 0,-1-2 0,-53 15 0,-35-9 0,66-15 0,63-11 0,0 1 0,0 0 0,1 0 0,-1 0 0,0 0 0,0 1 0,1 0 0,-1-1 0,1 1 0,-1 1 0,1-1 0,0 0 0,0 1 0,0 0 0,0-1 0,0 1 0,1 0 0,-1 1 0,-2 3 0,3-2 0,0 1 0,0-1 0,1 0 0,0 1 0,0-1 0,0 1 0,0 0 0,1-1 0,0 1 0,0 0 0,0-1 0,1 1 0,1 7 0,8 37 0,-3 1 0,1 78 0,-10-47 0,4 129 0,6-173-1365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20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21:23:36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0,'573'28,"1"-1,-333-11,-221-14,182 9,112-7,-177-6,234 1,386 3,-464 14,21 1,-84-7,32 1,654-12,-808-4,209-37,-270 37,84 0,-14 2,258-3,-222 7,120-2,294 3,-223 25,69 1,-311-28,0-5,103-18,9-4,-72 12,-104 10,44-7,110-1,276 15,377 6,292-4,-632-6,-133 2,-363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2085 427 24575,'-1500'0'0,"1233"-23"0,176 11 0,-95 1 0,183 11 0,-1 0 0,1 0 0,0 0 0,-1 0 0,1-1 0,-1 1 0,1-1 0,0 0 0,-5-2 0,7 3 0,1 0 0,0 0 0,0 0 0,0 0 0,0-1 0,-1 1 0,1 0 0,0 0 0,0 0 0,0-1 0,0 1 0,0 0 0,0 0 0,0-1 0,0 1 0,0 0 0,0 0 0,0-1 0,0 1 0,0 0 0,0 0 0,0-1 0,0 1 0,0 0 0,0 0 0,0-1 0,0 1 0,0 0 0,0 0 0,0-1 0,0 1 0,0 0 0,0 0 0,1 0 0,-1-1 0,0 1 0,0 0 0,0 0 0,1-1 0,19-13 0,2 2 0,43-14 0,-48 21 0,-1-1 0,0-1 0,0 0 0,-1-1 0,0-1 0,21-16 0,9-23 0,-35 35 0,1 1 0,1 0 0,16-12 0,-22 19 0,68-54 0,-66 52 0,-1 0 0,0 0 0,0-1 0,-1 0 0,0 0 0,10-17 0,-16 25 0,-1 0 0,1 0 0,0 0 0,0 0 0,0 0 0,0 0 0,0 0 0,0 0 0,0 0 0,0 0 0,0 0 0,-1 0 0,1 0 0,0 0 0,0 0 0,0 0 0,0 0 0,0 0 0,0 0 0,0 0 0,0 0 0,-1 0 0,1 0 0,0 0 0,0 0 0,0 0 0,0 0 0,0 0 0,0 0 0,0 0 0,0 0 0,0 0 0,0-1 0,-1 1 0,1 0 0,0 0 0,0 0 0,0 0 0,0 0 0,0 0 0,0 0 0,0 0 0,0 0 0,0 0 0,0-1 0,0 1 0,0 0 0,0 0 0,0 0 0,0 0 0,0 0 0,0 0 0,0 0 0,0 0 0,0-1 0,0 1 0,0 0 0,0 0 0,0 0 0,0 0 0,0 0 0,-14 8 0,-16 14 0,-288 278 0,261-243 0,53-54 0,1 0 0,0 0 0,0 0 0,0 1 0,0-1 0,1 1 0,-1-1 0,1 1 0,0 0 0,0 0 0,1 0 0,-1 1 0,1-1 0,0 0 0,0 0 0,0 1 0,1-1 0,-1 1 0,1 6 0,1-7 0,1 1 0,-1-1 0,1 0 0,0 1 0,0-1 0,0 0 0,0 0 0,1 0 0,-1 0 0,1-1 0,0 1 0,1-1 0,-1 0 0,0 1 0,1-1 0,0-1 0,0 1 0,6 3 0,98 50 99,-72-40-831,53 34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4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404 24575,'-999'0'0,"821"-22"0,118 11 0,-64 0 0,122 11 0,-1 0 0,1 0 0,0 0 0,-1 0 0,1-1 0,0 1 0,0-1 0,0 0 0,-4-1 0,6 2 0,0 0 0,0 0 0,0 0 0,0 0 0,0-1 0,-1 1 0,1 0 0,0 0 0,0 0 0,0-1 0,0 1 0,0 0 0,0 0 0,0-1 0,0 1 0,0 0 0,0 0 0,0-1 0,0 1 0,0 0 0,0 0 0,0-1 0,0 1 0,0 0 0,0 0 0,0-1 0,0 1 0,0 0 0,0 0 0,0-1 0,0 1 0,0 0 0,0 0 0,1 0 0,-1-1 0,0 1 0,0 0 0,0 0 0,0-1 0,14-12 0,0 2 0,30-14 0,-33 20 0,0 0 0,-1-2 0,1 0 0,-1 0 0,0-2 0,14-14 0,6-23 0,-24 34 0,2 1 0,0-1 0,10-10 0,-14 17 0,46-51 0,-45 49 0,0 1 0,-1-1 0,1 0 0,-1-1 0,0 0 0,7-15 0,-11 23 0,-1 0 0,1 0 0,0 0 0,0 0 0,0 0 0,0 0 0,0 0 0,0 0 0,0 0 0,0 0 0,0 0 0,-1 0 0,1 0 0,0 0 0,0 0 0,0 0 0,0 0 0,0 0 0,0 0 0,0 0 0,0 0 0,0 0 0,0 0 0,0 0 0,0 0 0,0 0 0,0 0 0,0 0 0,0 0 0,0 0 0,0 0 0,0 0 0,0-1 0,-1 1 0,1 0 0,0 0 0,0 0 0,0 0 0,0 0 0,0 0 0,0 0 0,0 0 0,0 0 0,0 0 0,0-1 0,0 1 0,0 0 0,0 0 0,0 0 0,0 0 0,0 0 0,0 0 0,0 0 0,0 0 0,0-1 0,0 1 0,0 0 0,0 0 0,0 0 0,0 0 0,0 0 0,-9 8 0,-11 12 0,-192 264 0,174-230 0,35-51 0,1 0 0,0-1 0,0 1 0,0 1 0,0-1 0,1 1 0,-1-1 0,1 0 0,-1 1 0,1 0 0,0 0 0,0 0 0,0 0 0,1 0 0,-1 0 0,0 0 0,1 0 0,0 1 0,0 5 0,0-6 0,2 1 0,-2-1 0,2-1 0,-1 2 0,0-1 0,1 0 0,-1 0 0,1-1 0,-1 1 0,1-1 0,0 1 0,1-1 0,-1-1 0,0 2 0,1-1 0,-1-1 0,1 1 0,4 2 0,65 48 99,-48-38-831,35 33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9:1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8.xml"/><Relationship Id="rId18" Type="http://schemas.openxmlformats.org/officeDocument/2006/relationships/image" Target="../media/image29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26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25.png"/><Relationship Id="rId19" Type="http://schemas.openxmlformats.org/officeDocument/2006/relationships/customXml" Target="../ink/ink41.xml"/><Relationship Id="rId4" Type="http://schemas.openxmlformats.org/officeDocument/2006/relationships/image" Target="../media/image22.png"/><Relationship Id="rId9" Type="http://schemas.openxmlformats.org/officeDocument/2006/relationships/customXml" Target="../ink/ink36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51.xml"/><Relationship Id="rId4" Type="http://schemas.openxmlformats.org/officeDocument/2006/relationships/image" Target="../media/image37.png"/><Relationship Id="rId9" Type="http://schemas.openxmlformats.org/officeDocument/2006/relationships/customXml" Target="../ink/ink5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55.xml"/><Relationship Id="rId15" Type="http://schemas.openxmlformats.org/officeDocument/2006/relationships/image" Target="../media/image47.png"/><Relationship Id="rId10" Type="http://schemas.openxmlformats.org/officeDocument/2006/relationships/customXml" Target="../ink/ink58.xml"/><Relationship Id="rId4" Type="http://schemas.openxmlformats.org/officeDocument/2006/relationships/image" Target="../media/image40.png"/><Relationship Id="rId9" Type="http://schemas.openxmlformats.org/officeDocument/2006/relationships/customXml" Target="../ink/ink57.xml"/><Relationship Id="rId14" Type="http://schemas.openxmlformats.org/officeDocument/2006/relationships/customXml" Target="../ink/ink6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50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2.xml"/><Relationship Id="rId15" Type="http://schemas.openxmlformats.org/officeDocument/2006/relationships/image" Target="../media/image51.png"/><Relationship Id="rId10" Type="http://schemas.openxmlformats.org/officeDocument/2006/relationships/customXml" Target="../ink/ink65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50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12" Type="http://schemas.openxmlformats.org/officeDocument/2006/relationships/customXml" Target="../ink/ink73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9.xml"/><Relationship Id="rId15" Type="http://schemas.openxmlformats.org/officeDocument/2006/relationships/image" Target="../media/image52.png"/><Relationship Id="rId10" Type="http://schemas.openxmlformats.org/officeDocument/2006/relationships/customXml" Target="../ink/ink72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7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81.xml"/><Relationship Id="rId18" Type="http://schemas.openxmlformats.org/officeDocument/2006/relationships/image" Target="../media/image55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12" Type="http://schemas.openxmlformats.org/officeDocument/2006/relationships/image" Target="../media/image50.png"/><Relationship Id="rId17" Type="http://schemas.openxmlformats.org/officeDocument/2006/relationships/customXml" Target="../ink/ink83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79.xml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customXml" Target="../ink/ink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customXml" Target="../ink/ink9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1.xml"/><Relationship Id="rId10" Type="http://schemas.openxmlformats.org/officeDocument/2006/relationships/customXml" Target="../ink/ink94.xml"/><Relationship Id="rId4" Type="http://schemas.openxmlformats.org/officeDocument/2006/relationships/image" Target="../media/image39.png"/><Relationship Id="rId9" Type="http://schemas.openxmlformats.org/officeDocument/2006/relationships/customXml" Target="../ink/ink9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9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customXml" Target="../ink/ink10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7.xml"/><Relationship Id="rId15" Type="http://schemas.openxmlformats.org/officeDocument/2006/relationships/image" Target="../media/image60.png"/><Relationship Id="rId10" Type="http://schemas.openxmlformats.org/officeDocument/2006/relationships/customXml" Target="../ink/ink100.xml"/><Relationship Id="rId4" Type="http://schemas.openxmlformats.org/officeDocument/2006/relationships/image" Target="../media/image39.png"/><Relationship Id="rId9" Type="http://schemas.openxmlformats.org/officeDocument/2006/relationships/customXml" Target="../ink/ink99.xml"/><Relationship Id="rId14" Type="http://schemas.openxmlformats.org/officeDocument/2006/relationships/customXml" Target="../ink/ink10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08.xml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customXml" Target="../ink/ink106.xml"/><Relationship Id="rId1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15.xml"/><Relationship Id="rId18" Type="http://schemas.openxmlformats.org/officeDocument/2006/relationships/image" Target="../media/image70.png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12" Type="http://schemas.openxmlformats.org/officeDocument/2006/relationships/image" Target="../media/image67.png"/><Relationship Id="rId17" Type="http://schemas.openxmlformats.org/officeDocument/2006/relationships/customXml" Target="../ink/ink117.xml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113.xml"/><Relationship Id="rId1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18.xml"/><Relationship Id="rId7" Type="http://schemas.openxmlformats.org/officeDocument/2006/relationships/customXml" Target="../ink/ink1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19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12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2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132.xml"/><Relationship Id="rId3" Type="http://schemas.openxmlformats.org/officeDocument/2006/relationships/customXml" Target="../ink/ink127.xml"/><Relationship Id="rId7" Type="http://schemas.openxmlformats.org/officeDocument/2006/relationships/customXml" Target="../ink/ink129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0" Type="http://schemas.openxmlformats.org/officeDocument/2006/relationships/image" Target="../media/image83.png"/><Relationship Id="rId4" Type="http://schemas.openxmlformats.org/officeDocument/2006/relationships/image" Target="../media/image80.png"/><Relationship Id="rId9" Type="http://schemas.openxmlformats.org/officeDocument/2006/relationships/customXml" Target="../ink/ink130.xml"/><Relationship Id="rId1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38.xml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36.xml"/><Relationship Id="rId1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44.xml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43.xml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42.xml"/><Relationship Id="rId14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151.xml"/><Relationship Id="rId18" Type="http://schemas.openxmlformats.org/officeDocument/2006/relationships/image" Target="../media/image89.png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84.png"/><Relationship Id="rId17" Type="http://schemas.openxmlformats.org/officeDocument/2006/relationships/customXml" Target="../ink/ink153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79.png"/><Relationship Id="rId4" Type="http://schemas.openxmlformats.org/officeDocument/2006/relationships/image" Target="../media/image80.png"/><Relationship Id="rId9" Type="http://schemas.openxmlformats.org/officeDocument/2006/relationships/customXml" Target="../ink/ink149.xml"/><Relationship Id="rId1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159.xml"/><Relationship Id="rId18" Type="http://schemas.openxmlformats.org/officeDocument/2006/relationships/image" Target="../media/image91.png"/><Relationship Id="rId3" Type="http://schemas.openxmlformats.org/officeDocument/2006/relationships/customXml" Target="../ink/ink154.xml"/><Relationship Id="rId7" Type="http://schemas.openxmlformats.org/officeDocument/2006/relationships/customXml" Target="../ink/ink156.xml"/><Relationship Id="rId12" Type="http://schemas.openxmlformats.org/officeDocument/2006/relationships/image" Target="../media/image86.png"/><Relationship Id="rId17" Type="http://schemas.openxmlformats.org/officeDocument/2006/relationships/customXml" Target="../ink/ink161.xml"/><Relationship Id="rId2" Type="http://schemas.openxmlformats.org/officeDocument/2006/relationships/image" Target="../media/image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158.xml"/><Relationship Id="rId5" Type="http://schemas.openxmlformats.org/officeDocument/2006/relationships/customXml" Target="../ink/ink155.xml"/><Relationship Id="rId15" Type="http://schemas.openxmlformats.org/officeDocument/2006/relationships/customXml" Target="../ink/ink160.xml"/><Relationship Id="rId10" Type="http://schemas.openxmlformats.org/officeDocument/2006/relationships/image" Target="../media/image84.png"/><Relationship Id="rId4" Type="http://schemas.openxmlformats.org/officeDocument/2006/relationships/image" Target="../media/image80.png"/><Relationship Id="rId9" Type="http://schemas.openxmlformats.org/officeDocument/2006/relationships/customXml" Target="../ink/ink157.xml"/><Relationship Id="rId1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2.xml"/><Relationship Id="rId7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3.xml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69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64.xml"/><Relationship Id="rId21" Type="http://schemas.openxmlformats.org/officeDocument/2006/relationships/customXml" Target="../ink/ink173.xml"/><Relationship Id="rId7" Type="http://schemas.openxmlformats.org/officeDocument/2006/relationships/customXml" Target="../ink/ink166.xml"/><Relationship Id="rId12" Type="http://schemas.openxmlformats.org/officeDocument/2006/relationships/image" Target="../media/image103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68.xml"/><Relationship Id="rId24" Type="http://schemas.openxmlformats.org/officeDocument/2006/relationships/image" Target="../media/image109.png"/><Relationship Id="rId5" Type="http://schemas.openxmlformats.org/officeDocument/2006/relationships/customXml" Target="../ink/ink165.xml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172.xml"/><Relationship Id="rId4" Type="http://schemas.openxmlformats.org/officeDocument/2006/relationships/image" Target="../media/image99.png"/><Relationship Id="rId9" Type="http://schemas.openxmlformats.org/officeDocument/2006/relationships/customXml" Target="../ink/ink167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7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183.xml"/><Relationship Id="rId3" Type="http://schemas.openxmlformats.org/officeDocument/2006/relationships/customXml" Target="../ink/ink178.xml"/><Relationship Id="rId7" Type="http://schemas.openxmlformats.org/officeDocument/2006/relationships/customXml" Target="../ink/ink180.xml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182.xml"/><Relationship Id="rId5" Type="http://schemas.openxmlformats.org/officeDocument/2006/relationships/customXml" Target="../ink/ink179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181.xml"/><Relationship Id="rId14" Type="http://schemas.openxmlformats.org/officeDocument/2006/relationships/image" Target="../media/image11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89.xml"/><Relationship Id="rId3" Type="http://schemas.openxmlformats.org/officeDocument/2006/relationships/customXml" Target="../ink/ink184.xml"/><Relationship Id="rId7" Type="http://schemas.openxmlformats.org/officeDocument/2006/relationships/customXml" Target="../ink/ink18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88.xml"/><Relationship Id="rId5" Type="http://schemas.openxmlformats.org/officeDocument/2006/relationships/customXml" Target="../ink/ink18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87.xml"/><Relationship Id="rId14" Type="http://schemas.openxmlformats.org/officeDocument/2006/relationships/image" Target="../media/image12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5.xml"/><Relationship Id="rId3" Type="http://schemas.openxmlformats.org/officeDocument/2006/relationships/customXml" Target="../ink/ink190.xml"/><Relationship Id="rId7" Type="http://schemas.openxmlformats.org/officeDocument/2006/relationships/customXml" Target="../ink/ink192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4.xml"/><Relationship Id="rId5" Type="http://schemas.openxmlformats.org/officeDocument/2006/relationships/customXml" Target="../ink/ink191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93.xml"/><Relationship Id="rId14" Type="http://schemas.openxmlformats.org/officeDocument/2006/relationships/image" Target="../media/image12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1.xml"/><Relationship Id="rId3" Type="http://schemas.openxmlformats.org/officeDocument/2006/relationships/customXml" Target="../ink/ink196.xml"/><Relationship Id="rId7" Type="http://schemas.openxmlformats.org/officeDocument/2006/relationships/customXml" Target="../ink/ink198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0.xml"/><Relationship Id="rId5" Type="http://schemas.openxmlformats.org/officeDocument/2006/relationships/customXml" Target="../ink/ink197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99.xml"/><Relationship Id="rId14" Type="http://schemas.openxmlformats.org/officeDocument/2006/relationships/image" Target="../media/image1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202.xml"/><Relationship Id="rId7" Type="http://schemas.openxmlformats.org/officeDocument/2006/relationships/customXml" Target="../ink/ink204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6.xml"/><Relationship Id="rId5" Type="http://schemas.openxmlformats.org/officeDocument/2006/relationships/customXml" Target="../ink/ink203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0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2.xml"/><Relationship Id="rId3" Type="http://schemas.openxmlformats.org/officeDocument/2006/relationships/customXml" Target="../ink/ink207.xml"/><Relationship Id="rId7" Type="http://schemas.openxmlformats.org/officeDocument/2006/relationships/customXml" Target="../ink/ink209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211.xml"/><Relationship Id="rId5" Type="http://schemas.openxmlformats.org/officeDocument/2006/relationships/customXml" Target="../ink/ink208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0.xml"/><Relationship Id="rId14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8.xml"/><Relationship Id="rId3" Type="http://schemas.openxmlformats.org/officeDocument/2006/relationships/customXml" Target="../ink/ink213.xml"/><Relationship Id="rId7" Type="http://schemas.openxmlformats.org/officeDocument/2006/relationships/customXml" Target="../ink/ink215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7.xml"/><Relationship Id="rId5" Type="http://schemas.openxmlformats.org/officeDocument/2006/relationships/customXml" Target="../ink/ink21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6.xml"/><Relationship Id="rId1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3.xml"/><Relationship Id="rId3" Type="http://schemas.openxmlformats.org/officeDocument/2006/relationships/customXml" Target="../ink/ink219.xml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22.xml"/><Relationship Id="rId5" Type="http://schemas.openxmlformats.org/officeDocument/2006/relationships/customXml" Target="../ink/ink220.xml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customXml" Target="../ink/ink221.xml"/><Relationship Id="rId14" Type="http://schemas.openxmlformats.org/officeDocument/2006/relationships/image" Target="../media/image12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9.xml"/><Relationship Id="rId3" Type="http://schemas.openxmlformats.org/officeDocument/2006/relationships/customXml" Target="../ink/ink224.xml"/><Relationship Id="rId7" Type="http://schemas.openxmlformats.org/officeDocument/2006/relationships/customXml" Target="../ink/ink226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28.xml"/><Relationship Id="rId5" Type="http://schemas.openxmlformats.org/officeDocument/2006/relationships/customXml" Target="../ink/ink225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27.xml"/><Relationship Id="rId14" Type="http://schemas.openxmlformats.org/officeDocument/2006/relationships/image" Target="../media/image12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35.xml"/><Relationship Id="rId18" Type="http://schemas.openxmlformats.org/officeDocument/2006/relationships/image" Target="../media/image125.png"/><Relationship Id="rId3" Type="http://schemas.openxmlformats.org/officeDocument/2006/relationships/customXml" Target="../ink/ink230.xml"/><Relationship Id="rId7" Type="http://schemas.openxmlformats.org/officeDocument/2006/relationships/customXml" Target="../ink/ink232.xml"/><Relationship Id="rId12" Type="http://schemas.openxmlformats.org/officeDocument/2006/relationships/image" Target="../media/image122.png"/><Relationship Id="rId17" Type="http://schemas.openxmlformats.org/officeDocument/2006/relationships/customXml" Target="../ink/ink237.xml"/><Relationship Id="rId2" Type="http://schemas.openxmlformats.org/officeDocument/2006/relationships/image" Target="../media/image1.png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34.xml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33.xml"/><Relationship Id="rId14" Type="http://schemas.openxmlformats.org/officeDocument/2006/relationships/image" Target="../media/image12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43.xml"/><Relationship Id="rId18" Type="http://schemas.openxmlformats.org/officeDocument/2006/relationships/image" Target="../media/image128.png"/><Relationship Id="rId3" Type="http://schemas.openxmlformats.org/officeDocument/2006/relationships/customXml" Target="../ink/ink238.xml"/><Relationship Id="rId7" Type="http://schemas.openxmlformats.org/officeDocument/2006/relationships/customXml" Target="../ink/ink240.xml"/><Relationship Id="rId12" Type="http://schemas.openxmlformats.org/officeDocument/2006/relationships/image" Target="../media/image123.png"/><Relationship Id="rId17" Type="http://schemas.openxmlformats.org/officeDocument/2006/relationships/customXml" Target="../ink/ink245.xml"/><Relationship Id="rId2" Type="http://schemas.openxmlformats.org/officeDocument/2006/relationships/image" Target="../media/image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2.xml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41.xml"/><Relationship Id="rId14" Type="http://schemas.openxmlformats.org/officeDocument/2006/relationships/image" Target="../media/image12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51.xml"/><Relationship Id="rId18" Type="http://schemas.openxmlformats.org/officeDocument/2006/relationships/image" Target="../media/image130.png"/><Relationship Id="rId3" Type="http://schemas.openxmlformats.org/officeDocument/2006/relationships/customXml" Target="../ink/ink246.xml"/><Relationship Id="rId7" Type="http://schemas.openxmlformats.org/officeDocument/2006/relationships/customXml" Target="../ink/ink248.xml"/><Relationship Id="rId12" Type="http://schemas.openxmlformats.org/officeDocument/2006/relationships/image" Target="../media/image126.png"/><Relationship Id="rId17" Type="http://schemas.openxmlformats.org/officeDocument/2006/relationships/customXml" Target="../ink/ink253.xml"/><Relationship Id="rId2" Type="http://schemas.openxmlformats.org/officeDocument/2006/relationships/image" Target="../media/image1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0.xml"/><Relationship Id="rId5" Type="http://schemas.openxmlformats.org/officeDocument/2006/relationships/customXml" Target="../ink/ink247.xml"/><Relationship Id="rId15" Type="http://schemas.openxmlformats.org/officeDocument/2006/relationships/customXml" Target="../ink/ink252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49.xml"/><Relationship Id="rId1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6.xml"/><Relationship Id="rId4" Type="http://schemas.openxmlformats.org/officeDocument/2006/relationships/image" Target="../media/image8.png"/><Relationship Id="rId9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0.xml"/><Relationship Id="rId4" Type="http://schemas.openxmlformats.org/officeDocument/2006/relationships/image" Target="../media/image8.png"/><Relationship Id="rId9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8.xml"/><Relationship Id="rId18" Type="http://schemas.openxmlformats.org/officeDocument/2006/relationships/image" Target="../media/image2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16.png"/><Relationship Id="rId17" Type="http://schemas.openxmlformats.org/officeDocument/2006/relationships/customXml" Target="../ink/ink3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14.png"/><Relationship Id="rId19" Type="http://schemas.openxmlformats.org/officeDocument/2006/relationships/customXml" Target="../ink/ink31.xml"/><Relationship Id="rId4" Type="http://schemas.openxmlformats.org/officeDocument/2006/relationships/image" Target="../media/image11.png"/><Relationship Id="rId9" Type="http://schemas.openxmlformats.org/officeDocument/2006/relationships/customXml" Target="../ink/ink26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2)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AC68F-B766-A98F-2C8F-D590C7E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00455"/>
            <a:ext cx="5605536" cy="1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</p:spTree>
    <p:extLst>
      <p:ext uri="{BB962C8B-B14F-4D97-AF65-F5344CB8AC3E}">
        <p14:creationId xmlns:p14="http://schemas.microsoft.com/office/powerpoint/2010/main" val="313397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B77A62-4231-EE39-4C6C-1AEA08644536}"/>
              </a:ext>
            </a:extLst>
          </p:cNvPr>
          <p:cNvSpPr/>
          <p:nvPr/>
        </p:nvSpPr>
        <p:spPr>
          <a:xfrm>
            <a:off x="3505200" y="3962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BBCED-D562-6903-ED07-7EF8FE2C7895}"/>
              </a:ext>
            </a:extLst>
          </p:cNvPr>
          <p:cNvSpPr/>
          <p:nvPr/>
        </p:nvSpPr>
        <p:spPr>
          <a:xfrm>
            <a:off x="5177517" y="465430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F14E7-4006-045B-EAA3-977E595BE299}"/>
              </a:ext>
            </a:extLst>
          </p:cNvPr>
          <p:cNvSpPr/>
          <p:nvPr/>
        </p:nvSpPr>
        <p:spPr>
          <a:xfrm>
            <a:off x="5177517" y="309062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75EB3-0B33-BF14-A306-214B4CFBE139}"/>
              </a:ext>
            </a:extLst>
          </p:cNvPr>
          <p:cNvSpPr/>
          <p:nvPr/>
        </p:nvSpPr>
        <p:spPr>
          <a:xfrm>
            <a:off x="7239000" y="210050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B93C-D6C4-FF8F-F462-494318E725C6}"/>
              </a:ext>
            </a:extLst>
          </p:cNvPr>
          <p:cNvSpPr/>
          <p:nvPr/>
        </p:nvSpPr>
        <p:spPr>
          <a:xfrm>
            <a:off x="9420932" y="28912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9C36-84A3-CB69-EFF3-FB38125007EB}"/>
              </a:ext>
            </a:extLst>
          </p:cNvPr>
          <p:cNvSpPr/>
          <p:nvPr/>
        </p:nvSpPr>
        <p:spPr>
          <a:xfrm>
            <a:off x="9372600" y="460945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14:cNvPr>
              <p14:cNvContentPartPr/>
              <p14:nvPr/>
            </p14:nvContentPartPr>
            <p14:xfrm>
              <a:off x="6028993" y="3987988"/>
              <a:ext cx="175680" cy="58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353" y="3978988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14:cNvPr>
              <p14:cNvContentPartPr/>
              <p14:nvPr/>
            </p14:nvContentPartPr>
            <p14:xfrm>
              <a:off x="5512753" y="3986548"/>
              <a:ext cx="262800" cy="5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113" y="3977908"/>
                <a:ext cx="28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14:cNvPr>
              <p14:cNvContentPartPr/>
              <p14:nvPr/>
            </p14:nvContentPartPr>
            <p14:xfrm>
              <a:off x="5718313" y="2250988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73" y="2241988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14:cNvPr>
              <p14:cNvContentPartPr/>
              <p14:nvPr/>
            </p14:nvContentPartPr>
            <p14:xfrm>
              <a:off x="6420673" y="2634388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033" y="2625748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14:cNvPr>
              <p14:cNvContentPartPr/>
              <p14:nvPr/>
            </p14:nvContentPartPr>
            <p14:xfrm>
              <a:off x="8759953" y="2331988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1313" y="2322988"/>
                <a:ext cx="1130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14:cNvPr>
              <p14:cNvContentPartPr/>
              <p14:nvPr/>
            </p14:nvContentPartPr>
            <p14:xfrm>
              <a:off x="9632233" y="2711788"/>
              <a:ext cx="228600" cy="2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233" y="2703148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14:cNvPr>
              <p14:cNvContentPartPr/>
              <p14:nvPr/>
            </p14:nvContentPartPr>
            <p14:xfrm>
              <a:off x="8768593" y="2456188"/>
              <a:ext cx="755280" cy="333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9593" y="2447548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14:cNvPr>
              <p14:cNvContentPartPr/>
              <p14:nvPr/>
            </p14:nvContentPartPr>
            <p14:xfrm>
              <a:off x="10119673" y="3800428"/>
              <a:ext cx="267840" cy="64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0673" y="3791788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14:cNvPr>
              <p14:cNvContentPartPr/>
              <p14:nvPr/>
            </p14:nvContentPartPr>
            <p14:xfrm>
              <a:off x="9735553" y="3827428"/>
              <a:ext cx="183960" cy="57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6553" y="3818428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09AF0F0-B11A-8548-486F-5CB48DE7DFA5}"/>
              </a:ext>
            </a:extLst>
          </p:cNvPr>
          <p:cNvSpPr txBox="1"/>
          <p:nvPr/>
        </p:nvSpPr>
        <p:spPr>
          <a:xfrm>
            <a:off x="3830595" y="50543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14:cNvPr>
              <p14:cNvContentPartPr/>
              <p14:nvPr/>
            </p14:nvContentPartPr>
            <p14:xfrm>
              <a:off x="4532833" y="5125948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193" y="5117308"/>
                <a:ext cx="521280" cy="2541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36B72DF-FB7D-ACA0-6A2D-68A97C32CFF6}"/>
              </a:ext>
            </a:extLst>
          </p:cNvPr>
          <p:cNvSpPr txBox="1"/>
          <p:nvPr/>
        </p:nvSpPr>
        <p:spPr>
          <a:xfrm>
            <a:off x="6901723" y="102448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can also do it with the Scanner)</a:t>
            </a:r>
          </a:p>
        </p:txBody>
      </p:sp>
    </p:spTree>
    <p:extLst>
      <p:ext uri="{BB962C8B-B14F-4D97-AF65-F5344CB8AC3E}">
        <p14:creationId xmlns:p14="http://schemas.microsoft.com/office/powerpoint/2010/main" val="13684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14:cNvPr>
              <p14:cNvContentPartPr/>
              <p14:nvPr/>
            </p14:nvContentPartPr>
            <p14:xfrm>
              <a:off x="3781153" y="3700043"/>
              <a:ext cx="448668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7153" y="3592804"/>
                <a:ext cx="4594320" cy="26488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83F-E965-1E59-74C6-78DDD83CDA7E}"/>
              </a:ext>
            </a:extLst>
          </p:cNvPr>
          <p:cNvSpPr txBox="1"/>
          <p:nvPr/>
        </p:nvSpPr>
        <p:spPr>
          <a:xfrm>
            <a:off x="3581400" y="5024174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“Iterate through each line in the file until we reach the end”</a:t>
            </a:r>
          </a:p>
        </p:txBody>
      </p:sp>
    </p:spTree>
    <p:extLst>
      <p:ext uri="{BB962C8B-B14F-4D97-AF65-F5344CB8AC3E}">
        <p14:creationId xmlns:p14="http://schemas.microsoft.com/office/powerpoint/2010/main" val="208106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1020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6236"/>
              </p:ext>
            </p:extLst>
          </p:nvPr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5A0C3-3B55-FF3B-F844-05B80B5F5502}"/>
              </a:ext>
            </a:extLst>
          </p:cNvPr>
          <p:cNvSpPr txBox="1"/>
          <p:nvPr/>
        </p:nvSpPr>
        <p:spPr>
          <a:xfrm>
            <a:off x="685800" y="5930866"/>
            <a:ext cx="104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 </a:t>
            </a:r>
            <a:r>
              <a:rPr lang="en-US" dirty="0"/>
              <a:t>will “split” the string everything it sees a comma, returns an array of the </a:t>
            </a:r>
            <a:r>
              <a:rPr lang="en-US" dirty="0" err="1"/>
              <a:t>splitted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3980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04045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E3B49-8C6F-EB44-45D5-427859630926}"/>
              </a:ext>
            </a:extLst>
          </p:cNvPr>
          <p:cNvSpPr txBox="1"/>
          <p:nvPr/>
        </p:nvSpPr>
        <p:spPr>
          <a:xfrm>
            <a:off x="3657600" y="607692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“SEA,Seattle”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7" name="Table 34">
            <a:extLst>
              <a:ext uri="{FF2B5EF4-FFF2-40B4-BE49-F238E27FC236}">
                <a16:creationId xmlns:a16="http://schemas.microsoft.com/office/drawing/2014/main" id="{38D9592C-DFD0-E8E9-D177-158C5A57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25"/>
              </p:ext>
            </p:extLst>
          </p:nvPr>
        </p:nvGraphicFramePr>
        <p:xfrm>
          <a:off x="7391400" y="608307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9F515-45FE-F039-E295-D155C3ECFF22}"/>
              </a:ext>
            </a:extLst>
          </p:cNvPr>
          <p:cNvSpPr txBox="1"/>
          <p:nvPr/>
        </p:nvSpPr>
        <p:spPr>
          <a:xfrm>
            <a:off x="6533473" y="60769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BA193-824B-73B9-6954-57F67A6FE07A}"/>
              </a:ext>
            </a:extLst>
          </p:cNvPr>
          <p:cNvSpPr txBox="1"/>
          <p:nvPr/>
        </p:nvSpPr>
        <p:spPr>
          <a:xfrm>
            <a:off x="7993955" y="5788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3201D-3526-4FDF-A3A8-09D20DC0C796}"/>
              </a:ext>
            </a:extLst>
          </p:cNvPr>
          <p:cNvSpPr txBox="1"/>
          <p:nvPr/>
        </p:nvSpPr>
        <p:spPr>
          <a:xfrm>
            <a:off x="9525000" y="5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04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70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r>
              <a:rPr lang="en-US" dirty="0"/>
              <a:t>Insert new node at the end of the linked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F60C8FD-CFE5-FE94-7DD4-42C5E9DD0469}"/>
              </a:ext>
            </a:extLst>
          </p:cNvPr>
          <p:cNvSpPr/>
          <p:nvPr/>
        </p:nvSpPr>
        <p:spPr>
          <a:xfrm>
            <a:off x="4648200" y="566541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086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3563319" y="152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1026" name="Picture 2" descr="Best Memes on Linked List Data Structure | ProgrammerCave">
            <a:extLst>
              <a:ext uri="{FF2B5EF4-FFF2-40B4-BE49-F238E27FC236}">
                <a16:creationId xmlns:a16="http://schemas.microsoft.com/office/drawing/2014/main" id="{E9F60A4B-7034-D118-311D-38D5220B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40" b="16688"/>
          <a:stretch/>
        </p:blipFill>
        <p:spPr bwMode="auto">
          <a:xfrm>
            <a:off x="7924800" y="243687"/>
            <a:ext cx="327660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Linked List Data Structure in Python | Engineering Education  (EngEd) Program | Section">
            <a:extLst>
              <a:ext uri="{FF2B5EF4-FFF2-40B4-BE49-F238E27FC236}">
                <a16:creationId xmlns:a16="http://schemas.microsoft.com/office/drawing/2014/main" id="{D156B55C-A722-F773-50F6-3A8734C7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4341197" cy="3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3FA56-2E38-7C95-9FDD-FA45DFFEA9BA}"/>
              </a:ext>
            </a:extLst>
          </p:cNvPr>
          <p:cNvSpPr txBox="1"/>
          <p:nvPr/>
        </p:nvSpPr>
        <p:spPr>
          <a:xfrm>
            <a:off x="533400" y="15240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</a:t>
            </a:r>
            <a:r>
              <a:rPr lang="en-US" sz="2400" dirty="0"/>
              <a:t>(Circular 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to talk about it on Friday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A8DBD-6B09-3D4E-45A0-19848B219CFB}"/>
              </a:ext>
            </a:extLst>
          </p:cNvPr>
          <p:cNvSpPr txBox="1"/>
          <p:nvPr/>
        </p:nvSpPr>
        <p:spPr>
          <a:xfrm>
            <a:off x="548841" y="3562367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week we are covering some important stuff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(Not a good week to ignore the class)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55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6393" y="3015628"/>
                <a:ext cx="5976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54197"/>
              </p:ext>
            </p:extLst>
          </p:nvPr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752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5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2057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7AB34-BADB-6156-EC19-FA8B7035C7B4}"/>
              </a:ext>
            </a:extLst>
          </p:cNvPr>
          <p:cNvSpPr/>
          <p:nvPr/>
        </p:nvSpPr>
        <p:spPr>
          <a:xfrm>
            <a:off x="5181600" y="552747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1A6FD-7EF2-5323-C3B7-013A14A9C726}"/>
              </a:ext>
            </a:extLst>
          </p:cNvPr>
          <p:cNvSpPr txBox="1"/>
          <p:nvPr/>
        </p:nvSpPr>
        <p:spPr>
          <a:xfrm>
            <a:off x="4509135" y="57533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</a:t>
            </a:r>
          </a:p>
        </p:txBody>
      </p:sp>
    </p:spTree>
    <p:extLst>
      <p:ext uri="{BB962C8B-B14F-4D97-AF65-F5344CB8AC3E}">
        <p14:creationId xmlns:p14="http://schemas.microsoft.com/office/powerpoint/2010/main" val="21204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EFDD-015F-88BE-2466-084EB4C184D3}"/>
              </a:ext>
            </a:extLst>
          </p:cNvPr>
          <p:cNvSpPr txBox="1"/>
          <p:nvPr/>
        </p:nvSpPr>
        <p:spPr>
          <a:xfrm>
            <a:off x="609600" y="1143000"/>
            <a:ext cx="11229356" cy="4431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3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434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4649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</p:txBody>
      </p:sp>
    </p:spTree>
    <p:extLst>
      <p:ext uri="{BB962C8B-B14F-4D97-AF65-F5344CB8AC3E}">
        <p14:creationId xmlns:p14="http://schemas.microsoft.com/office/powerpoint/2010/main" val="187820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93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655377" y="437310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8675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4: The user is inserting a node somewhere in the middle of the LL</a:t>
            </a:r>
          </a:p>
        </p:txBody>
      </p:sp>
    </p:spTree>
    <p:extLst>
      <p:ext uri="{BB962C8B-B14F-4D97-AF65-F5344CB8AC3E}">
        <p14:creationId xmlns:p14="http://schemas.microsoft.com/office/powerpoint/2010/main" val="194556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250188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D76D-18ED-7728-D5CC-BDB40D3B2B58}"/>
              </a:ext>
            </a:extLst>
          </p:cNvPr>
          <p:cNvSpPr txBox="1"/>
          <p:nvPr/>
        </p:nvSpPr>
        <p:spPr>
          <a:xfrm>
            <a:off x="2590800" y="3925757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3600" dirty="0"/>
              <a:t>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3600" dirty="0"/>
              <a:t>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6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3053517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320E-4CA0-AB92-2C19-B8927C5EB998}"/>
              </a:ext>
            </a:extLst>
          </p:cNvPr>
          <p:cNvSpPr txBox="1"/>
          <p:nvPr/>
        </p:nvSpPr>
        <p:spPr>
          <a:xfrm>
            <a:off x="4648200" y="33715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39577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50C7-D55F-8BEE-83D8-CFC6A8B41991}"/>
              </a:ext>
            </a:extLst>
          </p:cNvPr>
          <p:cNvSpPr txBox="1"/>
          <p:nvPr/>
        </p:nvSpPr>
        <p:spPr>
          <a:xfrm>
            <a:off x="1512383" y="5421777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CC7C-CAAB-E9BC-D776-1D503DE719AB}"/>
              </a:ext>
            </a:extLst>
          </p:cNvPr>
          <p:cNvSpPr/>
          <p:nvPr/>
        </p:nvSpPr>
        <p:spPr>
          <a:xfrm>
            <a:off x="3048000" y="351535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1B3F5-9782-90F3-8382-5FE34AA7CEA4}"/>
              </a:ext>
            </a:extLst>
          </p:cNvPr>
          <p:cNvCxnSpPr>
            <a:cxnSpLocks/>
          </p:cNvCxnSpPr>
          <p:nvPr/>
        </p:nvCxnSpPr>
        <p:spPr>
          <a:xfrm>
            <a:off x="53340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54DF3-B6CC-CB93-DDEB-0C3FFC64D2E0}"/>
              </a:ext>
            </a:extLst>
          </p:cNvPr>
          <p:cNvCxnSpPr>
            <a:cxnSpLocks/>
          </p:cNvCxnSpPr>
          <p:nvPr/>
        </p:nvCxnSpPr>
        <p:spPr>
          <a:xfrm>
            <a:off x="35814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4B17D-5775-8567-DE39-46F82064F38E}"/>
              </a:ext>
            </a:extLst>
          </p:cNvPr>
          <p:cNvSpPr txBox="1"/>
          <p:nvPr/>
        </p:nvSpPr>
        <p:spPr>
          <a:xfrm flipH="1">
            <a:off x="3337560" y="372751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C30-E97D-2014-6A73-BF50B4A272FD}"/>
              </a:ext>
            </a:extLst>
          </p:cNvPr>
          <p:cNvSpPr txBox="1"/>
          <p:nvPr/>
        </p:nvSpPr>
        <p:spPr>
          <a:xfrm>
            <a:off x="3035968" y="48089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F286A-A99D-015F-C282-BE9EDDF3AF1C}"/>
              </a:ext>
            </a:extLst>
          </p:cNvPr>
          <p:cNvSpPr txBox="1"/>
          <p:nvPr/>
        </p:nvSpPr>
        <p:spPr>
          <a:xfrm>
            <a:off x="5334001" y="484667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14:cNvPr>
              <p14:cNvContentPartPr/>
              <p14:nvPr/>
            </p14:nvContentPartPr>
            <p14:xfrm>
              <a:off x="2569813" y="4026964"/>
              <a:ext cx="7509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804" y="4008964"/>
                <a:ext cx="78661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14:cNvPr>
              <p14:cNvContentPartPr/>
              <p14:nvPr/>
            </p14:nvContentPartPr>
            <p14:xfrm>
              <a:off x="5646373" y="4052884"/>
              <a:ext cx="820440" cy="2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365" y="403488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34EA3B-1AE0-12FD-66E9-DBADC05F4062}"/>
              </a:ext>
            </a:extLst>
          </p:cNvPr>
          <p:cNvSpPr txBox="1"/>
          <p:nvPr/>
        </p:nvSpPr>
        <p:spPr>
          <a:xfrm>
            <a:off x="6466813" y="39379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D05E0-DAA9-F8FF-BF4E-7F75F077C285}"/>
              </a:ext>
            </a:extLst>
          </p:cNvPr>
          <p:cNvSpPr txBox="1"/>
          <p:nvPr/>
        </p:nvSpPr>
        <p:spPr>
          <a:xfrm>
            <a:off x="1656536" y="395556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4DC69-E569-CCAD-A764-A44358A8924F}"/>
              </a:ext>
            </a:extLst>
          </p:cNvPr>
          <p:cNvSpPr txBox="1"/>
          <p:nvPr/>
        </p:nvSpPr>
        <p:spPr>
          <a:xfrm>
            <a:off x="3305476" y="17551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14:cNvPr>
              <p14:cNvContentPartPr/>
              <p14:nvPr/>
            </p14:nvContentPartPr>
            <p14:xfrm>
              <a:off x="3586105" y="2199659"/>
              <a:ext cx="583200" cy="94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8105" y="218165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32C375-1699-4C11-325B-A661E1C015B2}"/>
              </a:ext>
            </a:extLst>
          </p:cNvPr>
          <p:cNvSpPr txBox="1"/>
          <p:nvPr/>
        </p:nvSpPr>
        <p:spPr>
          <a:xfrm>
            <a:off x="4440113" y="1742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14:cNvPr>
              <p14:cNvContentPartPr/>
              <p14:nvPr/>
            </p14:nvContentPartPr>
            <p14:xfrm>
              <a:off x="4720742" y="2187501"/>
              <a:ext cx="583200" cy="9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742" y="2169501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7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D165D-EA8F-5BBA-D495-41DA64625EBC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14:cNvPr>
              <p14:cNvContentPartPr/>
              <p14:nvPr/>
            </p14:nvContentPartPr>
            <p14:xfrm>
              <a:off x="3665457" y="4029455"/>
              <a:ext cx="500120" cy="2270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454" y="4011463"/>
                <a:ext cx="535766" cy="26268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79B19F3-D382-2C9F-0832-A94273E0E3C1}"/>
              </a:ext>
            </a:extLst>
          </p:cNvPr>
          <p:cNvSpPr txBox="1"/>
          <p:nvPr/>
        </p:nvSpPr>
        <p:spPr>
          <a:xfrm>
            <a:off x="3118815" y="400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973" y="3584545"/>
                <a:ext cx="11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733" y="427070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BCD93-55C5-E2A1-429D-12C39BE7D5BE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333" y="241238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46DCDA8-1023-AF1F-0BCB-A5FCD75048B3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BE3E6-4076-CD07-CA2D-F165BC79A89B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98007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493" y="361550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B07B6-C8CD-BC59-F0FB-7ADE274E50D7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440-6ED5-B194-978F-B96992CF4072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9646-C212-AA91-3F6B-E030969ACF44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57345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7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8139EF-CB4E-5564-DF2C-2BD0F6944AA3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6DD09-7C25-159E-68D5-0A2782690480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D66-9673-92E6-3F4A-A6E75DEF7007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1234604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1986765" y="192245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36528" y="196261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877857" y="2429614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857" y="2411614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081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2D9382-27AC-DCC7-646B-69B4AF59ECBA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14:cNvPr>
              <p14:cNvContentPartPr/>
              <p14:nvPr/>
            </p14:nvContentPartPr>
            <p14:xfrm>
              <a:off x="1819213" y="2357621"/>
              <a:ext cx="621360" cy="86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1573" y="2339981"/>
                <a:ext cx="65700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8916-E3BB-D695-D0EF-F24AA8FCE91F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8ABCE-DEB6-0CC1-5BC1-A7D9CD2DE8A5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6316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6625805" y="3753534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797" y="373553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7482624" y="363859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6827" y="205572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67260-5F29-28A0-C17E-6D101D5B3B34}"/>
              </a:ext>
            </a:extLst>
          </p:cNvPr>
          <p:cNvSpPr txBox="1"/>
          <p:nvPr/>
        </p:nvSpPr>
        <p:spPr>
          <a:xfrm>
            <a:off x="832673" y="537380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7158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421"/>
                <a:ext cx="21690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7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33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4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9340327" y="165791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8300C2-161D-CA38-A7E7-53686782F730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14:cNvPr>
              <p14:cNvContentPartPr/>
              <p14:nvPr/>
            </p14:nvContentPartPr>
            <p14:xfrm>
              <a:off x="9685573" y="2157461"/>
              <a:ext cx="47196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7933" y="2139461"/>
                <a:ext cx="5076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A7498-6BB8-911D-C347-D0982E661F33}"/>
              </a:ext>
            </a:extLst>
          </p:cNvPr>
          <p:cNvSpPr txBox="1"/>
          <p:nvPr/>
        </p:nvSpPr>
        <p:spPr>
          <a:xfrm>
            <a:off x="3429000" y="562767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4CAA55-92BD-C813-2440-BE01758E6D69}"/>
              </a:ext>
            </a:extLst>
          </p:cNvPr>
          <p:cNvSpPr/>
          <p:nvPr/>
        </p:nvSpPr>
        <p:spPr>
          <a:xfrm>
            <a:off x="76200" y="1595479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10A48-C955-944B-5390-607FFDE0E0E9}"/>
              </a:ext>
            </a:extLst>
          </p:cNvPr>
          <p:cNvCxnSpPr>
            <a:cxnSpLocks/>
          </p:cNvCxnSpPr>
          <p:nvPr/>
        </p:nvCxnSpPr>
        <p:spPr>
          <a:xfrm>
            <a:off x="23622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0AC860-6B82-538E-FE52-42E2D6C123C2}"/>
              </a:ext>
            </a:extLst>
          </p:cNvPr>
          <p:cNvCxnSpPr>
            <a:cxnSpLocks/>
          </p:cNvCxnSpPr>
          <p:nvPr/>
        </p:nvCxnSpPr>
        <p:spPr>
          <a:xfrm>
            <a:off x="6096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85A125-AD0B-6C5E-21DA-6FF80032D9FE}"/>
              </a:ext>
            </a:extLst>
          </p:cNvPr>
          <p:cNvSpPr txBox="1"/>
          <p:nvPr/>
        </p:nvSpPr>
        <p:spPr>
          <a:xfrm flipH="1">
            <a:off x="365760" y="1807644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00DA2-2E58-1CFC-C09C-E4DCC1802847}"/>
              </a:ext>
            </a:extLst>
          </p:cNvPr>
          <p:cNvSpPr txBox="1"/>
          <p:nvPr/>
        </p:nvSpPr>
        <p:spPr>
          <a:xfrm>
            <a:off x="64168" y="28890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A93E-2809-516D-8550-5F4A71CDA9CB}"/>
              </a:ext>
            </a:extLst>
          </p:cNvPr>
          <p:cNvSpPr txBox="1"/>
          <p:nvPr/>
        </p:nvSpPr>
        <p:spPr>
          <a:xfrm>
            <a:off x="2362201" y="29267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2885101" y="338052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51711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34185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3174661" y="359269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2873069" y="46740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5171102" y="471184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6543748" y="338329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88297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70771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6833308" y="359545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6531716" y="46768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8829749" y="4714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16029-F09A-F0F2-724F-487F8DD71193}"/>
              </a:ext>
            </a:extLst>
          </p:cNvPr>
          <p:cNvSpPr/>
          <p:nvPr/>
        </p:nvSpPr>
        <p:spPr>
          <a:xfrm>
            <a:off x="9144000" y="153371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A1191D-7159-8AAB-B650-321F47353D70}"/>
              </a:ext>
            </a:extLst>
          </p:cNvPr>
          <p:cNvCxnSpPr>
            <a:cxnSpLocks/>
          </p:cNvCxnSpPr>
          <p:nvPr/>
        </p:nvCxnSpPr>
        <p:spPr>
          <a:xfrm>
            <a:off x="114300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6BAA50-E1BE-AE5A-E23C-102959513825}"/>
              </a:ext>
            </a:extLst>
          </p:cNvPr>
          <p:cNvCxnSpPr>
            <a:cxnSpLocks/>
          </p:cNvCxnSpPr>
          <p:nvPr/>
        </p:nvCxnSpPr>
        <p:spPr>
          <a:xfrm>
            <a:off x="96774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56B38F-72D4-8475-62DA-4F0DF6D0885B}"/>
              </a:ext>
            </a:extLst>
          </p:cNvPr>
          <p:cNvSpPr txBox="1"/>
          <p:nvPr/>
        </p:nvSpPr>
        <p:spPr>
          <a:xfrm flipH="1">
            <a:off x="9433560" y="174587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</a:t>
            </a:r>
          </a:p>
          <a:p>
            <a:pPr algn="ctr"/>
            <a:r>
              <a:rPr lang="en-US" sz="2000" dirty="0"/>
              <a:t>Chicago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E90BDC-1F3C-7682-7894-F733A8E74C73}"/>
              </a:ext>
            </a:extLst>
          </p:cNvPr>
          <p:cNvSpPr txBox="1"/>
          <p:nvPr/>
        </p:nvSpPr>
        <p:spPr>
          <a:xfrm>
            <a:off x="9131968" y="28272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E6E68B-4299-BE4E-3855-57489AEFED35}"/>
              </a:ext>
            </a:extLst>
          </p:cNvPr>
          <p:cNvSpPr txBox="1"/>
          <p:nvPr/>
        </p:nvSpPr>
        <p:spPr>
          <a:xfrm>
            <a:off x="11430001" y="28650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14:cNvPr>
              <p14:cNvContentPartPr/>
              <p14:nvPr/>
            </p14:nvContentPartPr>
            <p14:xfrm>
              <a:off x="2614453" y="1988261"/>
              <a:ext cx="1099800" cy="105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813" y="1970261"/>
                <a:ext cx="11354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14:cNvPr>
              <p14:cNvContentPartPr/>
              <p14:nvPr/>
            </p14:nvContentPartPr>
            <p14:xfrm>
              <a:off x="1805893" y="3101021"/>
              <a:ext cx="1217880" cy="81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8253" y="3083381"/>
                <a:ext cx="1253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14:cNvPr>
              <p14:cNvContentPartPr/>
              <p14:nvPr/>
            </p14:nvContentPartPr>
            <p14:xfrm>
              <a:off x="5349733" y="3504581"/>
              <a:ext cx="10321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1733" y="3486581"/>
                <a:ext cx="1067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14:cNvPr>
              <p14:cNvContentPartPr/>
              <p14:nvPr/>
            </p14:nvContentPartPr>
            <p14:xfrm>
              <a:off x="5798653" y="4047821"/>
              <a:ext cx="883080" cy="27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653" y="4029821"/>
                <a:ext cx="918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14:cNvPr>
              <p14:cNvContentPartPr/>
              <p14:nvPr/>
            </p14:nvContentPartPr>
            <p14:xfrm>
              <a:off x="8362933" y="2085101"/>
              <a:ext cx="901800" cy="10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33" y="2067461"/>
                <a:ext cx="937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14:cNvPr>
              <p14:cNvContentPartPr/>
              <p14:nvPr/>
            </p14:nvContentPartPr>
            <p14:xfrm>
              <a:off x="9151693" y="2915621"/>
              <a:ext cx="1424880" cy="11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3693" y="2897981"/>
                <a:ext cx="1460520" cy="11628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6CC100CC-4C23-9C38-C429-3CB8C0580C72}"/>
              </a:ext>
            </a:extLst>
          </p:cNvPr>
          <p:cNvSpPr txBox="1"/>
          <p:nvPr/>
        </p:nvSpPr>
        <p:spPr>
          <a:xfrm>
            <a:off x="10014912" y="8417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788920-5877-77E7-67E3-7ACBDB7A9126}"/>
              </a:ext>
            </a:extLst>
          </p:cNvPr>
          <p:cNvSpPr txBox="1"/>
          <p:nvPr/>
        </p:nvSpPr>
        <p:spPr>
          <a:xfrm>
            <a:off x="944724" y="9209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14:cNvPr>
              <p14:cNvContentPartPr/>
              <p14:nvPr/>
            </p14:nvContentPartPr>
            <p14:xfrm>
              <a:off x="1360933" y="1355381"/>
              <a:ext cx="1540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3" y="1337381"/>
                <a:ext cx="189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14:cNvPr>
              <p14:cNvContentPartPr/>
              <p14:nvPr/>
            </p14:nvContentPartPr>
            <p14:xfrm>
              <a:off x="10448773" y="1299221"/>
              <a:ext cx="177120" cy="18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1133" y="1281221"/>
                <a:ext cx="21276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F1E8152-1C19-4390-EDE5-1085CCB9BA88}"/>
              </a:ext>
            </a:extLst>
          </p:cNvPr>
          <p:cNvSpPr txBox="1"/>
          <p:nvPr/>
        </p:nvSpPr>
        <p:spPr>
          <a:xfrm rot="4301016">
            <a:off x="-12907" y="2116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F979-1442-B3EA-D918-3FD9B55D1040}"/>
              </a:ext>
            </a:extLst>
          </p:cNvPr>
          <p:cNvSpPr txBox="1"/>
          <p:nvPr/>
        </p:nvSpPr>
        <p:spPr>
          <a:xfrm rot="4301016">
            <a:off x="11323401" y="2027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237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3" y="158794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093" y="134926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613" y="191486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453" y="233318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621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549865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8022" y="2842834"/>
                <a:ext cx="1160280" cy="10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883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2302" y="2682274"/>
                <a:ext cx="1362600" cy="9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994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72902" y="3002314"/>
                <a:ext cx="1035360" cy="134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C155BF4-045C-D6B0-3BEE-C01F39EE19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1516" y="547043"/>
            <a:ext cx="4132568" cy="21875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3993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Reach the Nth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N-1 node (</a:t>
            </a:r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Update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FF0000"/>
                </a:solidFill>
              </a:rPr>
              <a:t> pointer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Update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F0"/>
                </a:solidFill>
              </a:rPr>
              <a:t>’s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00B0F0"/>
                </a:solidFill>
              </a:rPr>
              <a:t> pointer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9296400" y="97565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9706333" y="1359901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8359" y="1341901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18BCEA-978D-E404-1C10-B6BA7B793E23}"/>
              </a:ext>
            </a:extLst>
          </p:cNvPr>
          <p:cNvSpPr txBox="1"/>
          <p:nvPr/>
        </p:nvSpPr>
        <p:spPr>
          <a:xfrm>
            <a:off x="1576776" y="108544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14:cNvPr>
              <p14:cNvContentPartPr/>
              <p14:nvPr/>
            </p14:nvContentPartPr>
            <p14:xfrm>
              <a:off x="1986709" y="1469684"/>
              <a:ext cx="253080" cy="379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EEC764A-7A77-F8E3-8965-464A1B3A7E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735" y="1451684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A54BA16-59E6-5325-839B-AB8AF2E27E29}"/>
              </a:ext>
            </a:extLst>
          </p:cNvPr>
          <p:cNvSpPr txBox="1"/>
          <p:nvPr/>
        </p:nvSpPr>
        <p:spPr>
          <a:xfrm>
            <a:off x="505478" y="4685754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current.getPrev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14:cNvPr>
              <p14:cNvContentPartPr/>
              <p14:nvPr/>
            </p14:nvContentPartPr>
            <p14:xfrm>
              <a:off x="3346662" y="2851474"/>
              <a:ext cx="1142640" cy="1000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85C0B5-697B-E9AA-701A-EBDF25E308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37662" y="2842474"/>
                <a:ext cx="1160280" cy="10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14:cNvPr>
              <p14:cNvContentPartPr/>
              <p14:nvPr/>
            </p14:nvContentPartPr>
            <p14:xfrm>
              <a:off x="3570942" y="2691274"/>
              <a:ext cx="1344960" cy="949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73E8A37-29F1-0D8D-CE80-13AD30CE63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61942" y="2682277"/>
                <a:ext cx="1362600" cy="967313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68C0269-92E7-B55C-8649-71AA2FA4BECB}"/>
              </a:ext>
            </a:extLst>
          </p:cNvPr>
          <p:cNvSpPr txBox="1"/>
          <p:nvPr/>
        </p:nvSpPr>
        <p:spPr>
          <a:xfrm>
            <a:off x="7960269" y="4160619"/>
            <a:ext cx="3765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5. Update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dirty="0" err="1">
                <a:solidFill>
                  <a:srgbClr val="00B050"/>
                </a:solidFill>
              </a:rPr>
              <a:t>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>
                <a:solidFill>
                  <a:srgbClr val="00B050"/>
                </a:solidFill>
              </a:rPr>
              <a:t> pointer</a:t>
            </a:r>
          </a:p>
          <a:p>
            <a:r>
              <a:rPr lang="en-US" dirty="0">
                <a:solidFill>
                  <a:srgbClr val="7030A0"/>
                </a:solidFill>
              </a:rPr>
              <a:t>6. Update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>
                <a:solidFill>
                  <a:srgbClr val="7030A0"/>
                </a:solidFill>
              </a:rPr>
              <a:t>’s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>
                <a:solidFill>
                  <a:srgbClr val="7030A0"/>
                </a:solidFill>
              </a:rPr>
              <a:t> pointer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14:cNvPr>
              <p14:cNvContentPartPr/>
              <p14:nvPr/>
            </p14:nvContentPartPr>
            <p14:xfrm>
              <a:off x="7381542" y="3010954"/>
              <a:ext cx="1017720" cy="132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935F61-EC1F-3B22-A264-377054019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72542" y="3001954"/>
                <a:ext cx="1035360" cy="13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14:cNvPr>
              <p14:cNvContentPartPr/>
              <p14:nvPr/>
            </p14:nvContentPartPr>
            <p14:xfrm>
              <a:off x="7582422" y="2130754"/>
              <a:ext cx="1050120" cy="136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EBE83D-A911-B442-C687-CC43798F0D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73422" y="2121754"/>
                <a:ext cx="1067760" cy="13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10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187840" y="11430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E58071-24E1-DFBB-4EC0-031345F83403}"/>
              </a:ext>
            </a:extLst>
          </p:cNvPr>
          <p:cNvSpPr txBox="1"/>
          <p:nvPr/>
        </p:nvSpPr>
        <p:spPr>
          <a:xfrm>
            <a:off x="4582224" y="11430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773"/>
                <a:ext cx="253080" cy="4530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322E9AB5-F83C-B164-D8F6-CA3393D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" y="2362200"/>
            <a:ext cx="4259832" cy="17602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5C30B5E-91C6-DD58-E256-D3A143AE7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209800"/>
            <a:ext cx="5050971" cy="2438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F4479B0-8D30-6E37-DB5C-FDAC345C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412"/>
                <a:ext cx="253080" cy="453060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353C44-B156-11FE-3086-253A331D75A0}"/>
              </a:ext>
            </a:extLst>
          </p:cNvPr>
          <p:cNvSpPr txBox="1"/>
          <p:nvPr/>
        </p:nvSpPr>
        <p:spPr>
          <a:xfrm>
            <a:off x="331162" y="652237"/>
            <a:ext cx="3951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3: The user is inserting a node at the very end (N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+ 1)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BBE3-C59C-B705-ECC4-572A395A6108}"/>
              </a:ext>
            </a:extLst>
          </p:cNvPr>
          <p:cNvSpPr txBox="1"/>
          <p:nvPr/>
        </p:nvSpPr>
        <p:spPr>
          <a:xfrm>
            <a:off x="5829449" y="776553"/>
            <a:ext cx="6156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4: The user is inserting a node somewhere in the middle of the 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9D8B1-1DF4-47FE-0D4D-47FBA0F4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2CBAB-9957-7A2E-91B0-218E6A58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" y="2514600"/>
            <a:ext cx="4171950" cy="2219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08619B-EC2E-90E4-C277-906201E2C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964" y="1991065"/>
            <a:ext cx="41913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3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74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061" y="1625413"/>
                <a:ext cx="123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61" y="226333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53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421" y="224461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21884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</p:spTree>
    <p:extLst>
      <p:ext uri="{BB962C8B-B14F-4D97-AF65-F5344CB8AC3E}">
        <p14:creationId xmlns:p14="http://schemas.microsoft.com/office/powerpoint/2010/main" val="37812009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</p:spTree>
    <p:extLst>
      <p:ext uri="{BB962C8B-B14F-4D97-AF65-F5344CB8AC3E}">
        <p14:creationId xmlns:p14="http://schemas.microsoft.com/office/powerpoint/2010/main" val="35937722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34978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B0EA-897F-27D3-CF71-9D1E48387C0E}"/>
              </a:ext>
            </a:extLst>
          </p:cNvPr>
          <p:cNvSpPr txBox="1"/>
          <p:nvPr/>
        </p:nvSpPr>
        <p:spPr>
          <a:xfrm rot="4301016">
            <a:off x="4363873" y="1997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829C-8CBD-DA08-A9D3-9CE958E0621D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SEA node from the head node, so it is effectively removed</a:t>
            </a:r>
          </a:p>
        </p:txBody>
      </p:sp>
    </p:spTree>
    <p:extLst>
      <p:ext uri="{BB962C8B-B14F-4D97-AF65-F5344CB8AC3E}">
        <p14:creationId xmlns:p14="http://schemas.microsoft.com/office/powerpoint/2010/main" val="11698744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787562" y="4942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095739" y="981097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739" y="96309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93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725626" y="435125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699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71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/>
              <a:t> value to be null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A2BC0-84A4-77BE-6D5F-56EBA9E124AF}"/>
              </a:ext>
            </a:extLst>
          </p:cNvPr>
          <p:cNvSpPr txBox="1"/>
          <p:nvPr/>
        </p:nvSpPr>
        <p:spPr>
          <a:xfrm rot="4301016">
            <a:off x="6616738" y="2006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2555-BD0F-D7AB-ED14-C6383D0336B3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BZN node from the head node, so it is effectively removed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C81A-AC5F-EA71-20F9-951E24885388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88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19225" y="4732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27402" y="960074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9402" y="942074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7402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874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221" y="1002253"/>
                <a:ext cx="617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2661" y="904693"/>
                <a:ext cx="5749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048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21" y="1009813"/>
                <a:ext cx="58366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513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Update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rgbClr val="7030A0"/>
                </a:solidFill>
              </a:rPr>
              <a:t>’s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</a:rPr>
              <a:t> value to be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821" y="1009820"/>
                <a:ext cx="5836680" cy="90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14:cNvPr>
              <p14:cNvContentPartPr/>
              <p14:nvPr/>
            </p14:nvContentPartPr>
            <p14:xfrm>
              <a:off x="3454341" y="2620453"/>
              <a:ext cx="5452920" cy="68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6701" y="2602453"/>
                <a:ext cx="548856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3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19200" y="5793042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9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45097" y="5397140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237E5A1-501A-6179-2F2F-DA0FC873E842}"/>
              </a:ext>
            </a:extLst>
          </p:cNvPr>
          <p:cNvSpPr txBox="1"/>
          <p:nvPr/>
        </p:nvSpPr>
        <p:spPr>
          <a:xfrm>
            <a:off x="990600" y="5939592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makes adding to/removing from the end of a linked list easier </a:t>
            </a:r>
          </a:p>
        </p:txBody>
      </p:sp>
    </p:spTree>
    <p:extLst>
      <p:ext uri="{BB962C8B-B14F-4D97-AF65-F5344CB8AC3E}">
        <p14:creationId xmlns:p14="http://schemas.microsoft.com/office/powerpoint/2010/main" val="425888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5717</TotalTime>
  <Words>4277</Words>
  <Application>Microsoft Office PowerPoint</Application>
  <PresentationFormat>Widescreen</PresentationFormat>
  <Paragraphs>1150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48</cp:revision>
  <dcterms:created xsi:type="dcterms:W3CDTF">2022-08-21T16:55:59Z</dcterms:created>
  <dcterms:modified xsi:type="dcterms:W3CDTF">2024-02-21T21:30:21Z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