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44" r:id="rId3"/>
    <p:sldId id="445" r:id="rId4"/>
    <p:sldId id="384" r:id="rId5"/>
    <p:sldId id="431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5" r:id="rId15"/>
    <p:sldId id="457" r:id="rId16"/>
    <p:sldId id="456" r:id="rId17"/>
    <p:sldId id="458" r:id="rId18"/>
    <p:sldId id="459" r:id="rId19"/>
    <p:sldId id="460" r:id="rId20"/>
    <p:sldId id="461" r:id="rId21"/>
    <p:sldId id="462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03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16279 3124 24575,'-1'-14'0,"-1"-1"0,-1 0 0,0 1 0,-7-22 0,-4-15 0,-3-35 0,-15-66 0,-11-157 0,-7-112 0,40 328 0,4 1 0,8-133 0,1 76 0,-16-270 0,0-10 0,14 394 0,0 20 0,-1 0 0,0 0 0,-1 0 0,-6-30 0,6 40 0,-1 0 0,0 1 0,0-1 0,0 0 0,-1 1 0,0-1 0,1 1 0,-2 0 0,1 0 0,0 0 0,-1 0 0,0 1 0,0-1 0,0 1 0,0 0 0,0 0 0,-1 0 0,1 1 0,-6-2 0,-45-17 0,-1 3 0,-1 3 0,-95-14 0,53 11 0,-169-17 0,90 15 0,-60-22 0,-36-5 0,-33 31 0,172 13 0,-311-7 0,-352-20 0,496 5 0,-855-32 0,842 72 0,-29-1 0,203-13 0,-316 15 0,-460 36 0,-3-42 0,397-7 0,-342 23 0,29-1 0,90 0 0,410-25 0,-148 3 0,448 1 0,1 0 0,0 3 0,0 1 0,-63 23 0,54-16 0,0-1 0,-57 8 0,-286 20 0,178-23 0,-237 54 0,212-25 0,-458 34 0,206-80 0,235-5 0,140 2 0,0 6 0,-133 22 0,26 2 0,121-19 0,-94 22 0,185-30 0,0-1 0,0 1 0,0-1 0,0 2 0,0-1 0,0 1 0,1 0 0,0 0 0,-1 0 0,1 1 0,0 0 0,0 0 0,1 0 0,-1 0 0,1 1 0,-7 9 0,7-6 0,1 0 0,0 0 0,0 0 0,1 1 0,0-1 0,1 1 0,-1-1 0,2 1 0,-1-1 0,1 1 0,2 12 0,12 384 0,-3-307 0,41 176 0,-34-191 0,2-3 0,-9-36 0,8 56 0,9 316 0,-27-377 0,0-25 0,0 0 0,-1 0 0,-1 0 0,0-1 0,-6 23 0,7-35 0,0-1 0,0 1 0,0-1 0,-1 1 0,1-1 0,0 1 0,0-1 0,-1 1 0,1-1 0,0 1 0,-1-1 0,1 0 0,-1 1 0,1-1 0,-1 0 0,1 1 0,-1-1 0,1 0 0,0 0 0,-1 0 0,1 1 0,-1-1 0,0 0 0,1 0 0,-1 0 0,1 0 0,-1 0 0,1 0 0,-1 0 0,1 0 0,-1 0 0,1 0 0,-1 0 0,1 0 0,-1 0 0,1 0 0,-1-1 0,0 1 0,1 0 0,0 0 0,-1 0 0,1-1 0,-1 1 0,0-1 0,-23-16 0,21 14 0,-26-22 0,1-1 0,2-2 0,0 0 0,2-2 0,-21-32 0,25 35 0,-1 2 0,-1 0 0,-1 2 0,-1 0 0,-29-19 0,15 11 0,-44-47 0,82 77 0,-1 0 0,0-1 0,0 1 0,0 0 0,0 0 0,0 0 0,0-1 0,0 1 0,-1 0 0,1 1 0,0-1 0,-1 0 0,1 0 0,0 0 0,-1 1 0,1-1 0,-3 0 0,8 22 0,27 42 0,21 19 0,-15-27 0,55 113 0,-77-140 0,0 0 0,2-2 0,1 0 0,1-1 0,1 0 0,1-2 0,2-1 0,44 36 0,-65-56 0,-1-1 0,1 1 0,0 0 0,0-1 0,0 1 0,0-1 0,0 0 0,0 0 0,0 1 0,1-1 0,-1-1 0,0 1 0,1 0 0,-1-1 0,0 1 0,1-1 0,-1 1 0,4-1 0,-4-1 0,0-1 0,-1 1 0,1 0 0,0-1 0,0 1 0,-1-1 0,1 0 0,-1 1 0,1-1 0,-1 0 0,0 0 0,0 0 0,0 0 0,0 0 0,0 0 0,0 0 0,-1 0 0,1-1 0,0-3 0,8-18 0,0 0 0,2 0 0,0 1 0,2 1 0,0 0 0,1 1 0,2 0 0,0 1 0,1 1 0,1 0 0,1 2 0,0 0 0,1 1 0,1 1 0,32-18 0,-40 25 0,-1 0 0,0-1 0,0-1 0,0 0 0,-1-1 0,-1 0 0,0 0 0,-1-1 0,10-14 0,-2-4 0,-2-1 0,23-62 0,-34 84 0,0 0 0,0 0 0,1 1 0,0-1 0,1 1 0,0 0 0,0 1 0,0-1 0,1 1 0,1 0 0,-1 1 0,1 0 0,0 0 0,0 1 0,1 0 0,-1 0 0,13-4 0,-21 9 0,0 0 0,0 0 0,0 1 0,-1-1 0,1 0 0,0 1 0,0-1 0,0 0 0,0 0 0,0 1 0,0-1 0,0 0 0,0 1 0,0-1 0,0 0 0,0 1 0,0-1 0,0 0 0,1 0 0,-1 1 0,0-1 0,0 0 0,0 1 0,0-1 0,0 0 0,1 0 0,-1 1 0,0-1 0,0 0 0,0 0 0,1 0 0,-1 1 0,0-1 0,0 0 0,1 0 0,-1 0 0,0 0 0,0 1 0,1-1 0,-1 0 0,0 0 0,1 0 0,-1 0 0,0 0 0,0 0 0,1 0 0,-1 0 0,0 0 0,1 0 0,-1 0 0,0 0 0,1 0 0,-1 0 0,0 0 0,0 0 0,1 0 0,-1-1 0,0 1 0,1 0 0,-1 0 0,0 0 0,0 0 0,1-1 0,-16 24 0,-74 68 0,66-71 0,1 1 0,1 2 0,1 0 0,0 1 0,2 1 0,-29 54 0,41-65 0,-19 44 0,-3-2 0,-61 94 0,81-140-39,-1-1 0,-1 1 0,0-2 0,0 1 0,-1-2 0,-15 10 0,6-4-1053,0 0-5734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0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24575,'1'6'0,"1"1"0,0-1 0,1 1 0,-1-1 0,1 0 0,0 0 0,1 0 0,-1 0 0,1-1 0,6 6 0,0 5 0,3 3 0,-1-1 0,2 0 0,0-1 0,2-1 0,-1 0 0,2-1 0,0-1 0,30 20 0,510 280 0,-265-159 0,-140-72 0,-6-14 0,272 87 0,-132-55 0,-154-56 0,228 45 0,-198-55 0,534 123 0,-169-24 0,55 11 0,-308-104 0,13 3 0,567 131 0,788 134 0,-855-150 0,15-62 0,-272-91 0,-145-6 0,-96 9 0,686 3 0,-885-17 0,126-23 0,86-35 0,80-38 0,70-14 0,-349 94 0,-1-5 0,-1-4 0,-2-4 0,178-88 0,-46-14 0,-65 37 0,-148 87 0,-1-2 0,-1 1 0,0-2 0,0 0 0,-2-1 0,0-1 0,18-28 0,32-35 0,6 0 0,89-135 0,59-65 0,-66 92 0,-3 3 0,-141 175 0,-1-1 0,0 1 0,-1-1 0,0-1 0,5-13 0,-7 14 0,1 0 0,1 0 0,-1 1 0,2 0 0,11-16 0,-18 25 0,1 1 0,-1-1 0,1 1 0,-1-1 0,1 1 0,-1-1 0,1 1 0,-1-1 0,1 1 0,0-1 0,-1 1 0,1 0 0,0-1 0,-1 1 0,1 0 0,0-1 0,-1 1 0,1 0 0,0 0 0,0 0 0,-1 0 0,1 0 0,0 0 0,-1 0 0,1 0 0,0 0 0,0 0 0,-1 0 0,2 0 0,-1 1 0,0 0 0,0 0 0,0 0 0,0 0 0,0 0 0,0 1 0,0-1 0,0 0 0,0 0 0,0 1 0,-1-1 0,1 0 0,-1 1 0,1 0 0,13 62 0,-12-50 0,12 122 0,1 3 0,-10-92 0,-1 1 0,-5 68 0,2-2 0,-14-183 0,-43-127 0,7 31 0,32 99 0,-8-75 0,25 138 0,-2-18 0,-1 0 0,0 1 0,-2-1 0,-8-24 0,12 44 0,0 0 0,1 0 0,-1 1 0,1-1 0,-1 0 0,0 1 0,0-1 0,1 1 0,-1-1 0,0 1 0,0-1 0,0 1 0,0-1 0,1 1 0,-1 0 0,0-1 0,0 1 0,0 0 0,0 0 0,0 0 0,0 0 0,0 0 0,0 0 0,0 0 0,0 0 0,0 0 0,0 0 0,0 1 0,1-1 0,-1 0 0,0 1 0,0-1 0,0 0 0,0 1 0,0-1 0,1 1 0,-1-1 0,0 1 0,0 0 0,0 0 0,-40 31 0,34-26 0,-9 8 0,-13 12 0,-1 0 0,-1-3 0,-1 0 0,-1-2 0,-65 30 0,77-43 0,-8 4 0,0-1 0,0-1 0,-1-2 0,0-1 0,-1-1 0,-44 3 0,-88 1-1365,122-5-5461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2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0 157 24575,'0'685'0,"2"-652"0,1-1 0,9 35 0,-4-17 0,-10-89 0,3-68 0,1 29 0,-2-699-1365,0 755-5461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5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83 653 24575,'-1'-22'0,"-2"-1"0,-1 1 0,0-1 0,-2 1 0,-1 0 0,-9-20 0,7 19 0,2 0 0,0 0 0,1-1 0,1 0 0,-2-30 0,10-251 0,-3 1014-1365,0-687-5461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08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1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24575,'13'2'0,"0"1"0,0 0 0,0 0 0,0 2 0,0 0 0,-1 0 0,0 1 0,21 14 0,-4-4 0,28 14 0,2-1 0,-2 2 0,-1 3 0,-1 2 0,75 66 0,-117-90 0,1-2 0,1 0 0,29 16 0,15 10 0,20 12 0,163 74 0,-147-77 0,94 34 0,-111-49 0,344 105 0,-297-99 0,248 82 0,75 21 0,-312-104 0,194 25 0,-103-35 0,238 35 0,-331-35 0,287 45 0,-281-61 0,158-11 0,-107-1 0,574 23 0,213 57 0,-398-20 0,-52-50 0,-320-9 0,2000 2 0,-1553 31 0,-4 37 0,-62-5 0,53-33 0,-12-33 0,-208-2 0,186 31 0,-346-10 0,-75-10 0,226 22 0,1 36 0,347 48 0,60-37 0,-194-15 0,-301-23 0,733 18 0,-848-54 0,145-5 0,-74-31 0,-26 3 0,-207 28 0,40-2 0,121-25 0,438-53 0,-268 45 0,-270 20 0,108-34 0,-116 26 0,465-140 0,-491 145 0,0 4 0,80-8 0,-15 3 0,254-65 0,-325 67 0,-1-3 0,-1-2 0,102-57 0,49-30 0,-146 79 0,-1-3 0,-2-3 0,121-92 0,-149 93 0,65-82 0,-54 59 0,-30 32 0,-1-1 0,-1-1 0,21-46 0,32-48 0,-73 125 0,-1 0 0,0 1 0,1-1 0,-1 0 0,0 0 0,1 1 0,-1-1 0,1 0 0,-1 1 0,1-1 0,0 1 0,-1-1 0,1 1 0,0-1 0,-1 1 0,1-1 0,0 1 0,-1 0 0,1-1 0,0 1 0,0 0 0,0 0 0,-1-1 0,1 1 0,0 0 0,0 0 0,0 0 0,0 0 0,-1 0 0,1 0 0,0 0 0,0 0 0,0 1 0,-1-1 0,1 0 0,0 0 0,0 1 0,-1-1 0,3 1 0,-1 1 0,0 1 0,0-1 0,-1 1 0,1-1 0,0 1 0,-1 0 0,0-1 0,1 1 0,-1 0 0,0 0 0,-1 0 0,2 5 0,13 85 0,5 171 0,-3-14 0,-7-87 0,-14-249 0,-4 1 0,-20-89 0,22 126 0,1-1 0,5-82 0,-3-36 0,2 164 0,1 0 0,-1 1 0,0-1 0,0 0 0,0 1 0,0 0 0,-1-1 0,1 1 0,-1 0 0,1-1 0,-1 1 0,0 0 0,0 0 0,0 0 0,0 0 0,0 1 0,0-1 0,0 1 0,-1-1 0,1 1 0,0 0 0,-1 0 0,1 0 0,-1 0 0,0 0 0,1 0 0,-1 1 0,0-1 0,-4 1 0,-12-2 0,0 0 0,0 2 0,-23 2 0,21-1 0,-325 3-1365,321-4-5461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24338 4155 24575,'0'-1532'0,"-3"1414"0,-6-1 0,-4 2 0,-6 0 0,-58-199 0,29 161 0,-100-217 0,113 306 0,-3 1 0,-2 2 0,-4 1 0,-2 3 0,-69-70 0,49 64 0,-3 3 0,-3 4 0,-153-97 0,-11 18 0,143 82 0,-3 5 0,-2 4 0,-110-37 0,173 73 0,-1 2 0,0 1 0,-39-2 0,0 0 0,-193-31 0,-413-6 0,-227 31 0,522 5 0,-115 34 0,269-7 0,148-12 0,-145 7 0,-344 62 0,395-28 0,-181 72 0,134-40 0,142-48 0,0 4 0,3 3 0,1 4 0,-77 53 0,10-9 0,-182 78 0,-112 63 0,231-82 0,-45 27 0,-217 65 0,73-42 0,107-36 0,214-119 0,-2-3 0,-163 51 0,-174 11 0,-290 20 0,22-97 0,496-23 0,-24 2 0,-1131-33 0,1176 19 0,-635-23 0,719 34 0,-98-15 0,23 2 0,-812 0 0,607 19 0,-1797-24 0,2014 16 0,2-1 0,-247 21 0,293 5 0,66-12 0,-1-2 0,-41 4 0,-501 10 0,266-13 0,29 19 0,-5-1 0,-547-24 0,35-1 0,759 1 0,0 2 0,1 2 0,-1 2 0,1 1 0,1 2 0,0 1 0,-58 27 0,33-11 0,29-13 0,0 1 0,-45 29 0,-233 171 0,173-116 0,129-95 0,-80 52 0,79-49 0,1 0 0,-1 0 0,1 0 0,1 1 0,-1 0 0,1 1 0,-7 12 0,-106 175 0,64-109 0,12 4 0,39-76 0,-1 0 0,-1 0 0,0-1 0,-1 1 0,-1-2 0,0 1 0,-21 22 0,29-35 0,0-1 0,0 1 0,0 0 0,0 0 0,0-1 0,0 1 0,0-1 0,0 1 0,0-1 0,0 1 0,0-1 0,-1 0 0,1 0 0,0 1 0,0-1 0,0 0 0,-1 0 0,1 0 0,0 0 0,0-1 0,-1 1 0,1 0 0,-2-1 0,0 0 0,0-1 0,0 1 0,0-1 0,1 0 0,-1 0 0,0 0 0,1 0 0,-5-5 0,-3-4 0,1-1 0,-15-25 0,24 36 0,-31-57 0,3-2 0,-22-66 0,25 58 0,-51-98 0,70 156 0,1-1 0,0 1 0,1-2 0,0 1 0,-3-17 0,6 27 0,1 1 0,0-1 0,0 1 0,0-1 0,-1 1 0,1-1 0,0 1 0,0-1 0,0 1 0,0-1 0,0 1 0,0-1 0,0 1 0,0-1 0,0 1 0,0-1 0,1 1 0,-1-1 0,0 1 0,0-1 0,0 1 0,1-1 0,-1 1 0,0-1 0,0 1 0,1 0 0,-1-1 0,0 1 0,1-1 0,-1 1 0,1 0 0,-1-1 0,1 1 0,16 6 0,17 23 0,9 20 0,-1 2 0,38 62 0,-60-80 0,-1 1 0,-1 1 0,-2 0 0,23 74 0,-37-97 0,0 1 0,-1-1 0,0 22 0,-2-24 0,1 0 0,1 0 0,0 0 0,0 0 0,5 18 0,-4-25 0,-1-1 0,0 0 0,1 1 0,0-1 0,0 0 0,-1 0 0,1-1 0,0 1 0,1 0 0,-1 0 0,0-1 0,0 0 0,1 1 0,-1-1 0,1 0 0,-1 0 0,1 0 0,-1 0 0,1-1 0,0 1 0,-1-1 0,1 0 0,0 1 0,-1-1 0,1 0 0,0-1 0,5 0 0,4 0 0,-1-1 0,1 0 0,0-1 0,-1 0 0,12-5 0,119-61 0,-50 21 0,25-12 0,-64 31 0,1 2 0,83-28 0,-109 46 0,-1-1 0,0-1 0,44-25 0,-68 34-114,-3 2 91,1 0 0,-1 0 0,0 0 1,1 0-1,-1 0 0,1 0 0,-1 0 1,0 0-1,1 0 0,-1 0 0,0 0 1,1-1-1,-1 1 0,0 0 0,1 0 1,-1 0-1,0-1 0,1 1 1,-1 0-1,0 0 0,0-1 0,1 1 1,-1 0-1,0-1 0,0 1 0,1 0 1,-1-1-1,0 1 0,0 0 0,0-1 1,0 1-1,0-1 0,0 1 0,0 0 1,1-1-1,-1 1 0,0 0 0,0-1 1,0 1-1,0-1 0,-1 1 1,1 0-1,0-1 0,0 1 0,0 0 1,0-1-1,0 1 0,0-1 0,-1 1 1,1 0-1,0 0 0,0-1 0,0 1 1,-1-1-1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4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13223 3047 24575,'0'-3'0,"1"-145"0,-33-271 0,14 343 0,-2 2 0,-4 1 0,-44-97 0,-39-117 0,38 10 0,-18-62 0,61 255 0,-71-155 0,76 199 0,-3 1 0,-1 1 0,-1 1 0,-2 2 0,-63-61 0,21 33 0,-139-96 0,155 127 0,-2 3 0,-114-44 0,105 47 0,0-1 0,-219-81 0,239 95 0,0 1 0,-1 3 0,0 1 0,-70-2 0,-37 7 0,-1 7 0,1 7 0,-185 36 0,-161 45 0,456-81 0,-59 26 0,-16 4 0,-117 5 0,147-32 0,-97 29 0,-21 10 0,-302 37 0,319-61 0,-128 24 0,-409 55 0,629-99 0,-603 85 0,-192 72 0,529-91 0,-24 3 0,-72-21 0,3-1 0,95-22 0,154-18 0,-834 70 0,539-46 0,426-33 0,0 4 0,-122 33 0,-77 41 0,-288 132 0,549-210 0,-3-1 0,1 2 0,0 0 0,0 1 0,-19 14 0,32-20 0,-1 0 0,0 1 0,1-1 0,0 1 0,0 0 0,0 0 0,0 0 0,1 0 0,0 0 0,-1 1 0,2-1 0,-1 1 0,0-1 0,1 1 0,0 0 0,0-1 0,0 1 0,1 0 0,-1 0 0,2 7 0,11 104 0,1 23 0,-13-128 0,-1 33 0,2-1 0,3 1 0,1-1 0,11 45 0,-5-38 0,7 65 0,-10-93 0,-8-21 0,1-1 0,-1 0 0,0 0 0,1 1 0,-1-1 0,1 0 0,-1 0 0,1 0 0,-1 1 0,1-1 0,-1 0 0,1 0 0,0 0 0,-1 0 0,1 0 0,-1 0 0,1 0 0,-1 0 0,1 0 0,-1 0 0,1-1 0,-1 1 0,1 0 0,-1 0 0,2-1 0,34-30 0,-26 19 0,28-26 0,434-399 0,-464 429 0,0 1 0,-1-2 0,0 1 0,0-1 0,-1 0 0,-1 0 0,1 0 0,-1-1 0,6-18 0,8-14 0,-12 32 0,-6 16 0,-8 19 0,-14 29 0,-3 0 0,-36 58 0,-74 99 0,-15 25 0,135-211 0,0-1 0,-2-1 0,-25 29 0,38-49 0,0-1 0,-1 0 0,1 1 0,-1-1 0,1-1 0,-1 1 0,0 0 0,1-1 0,-1 0 0,0 0 0,0 0 0,0 0 0,0 0 0,0-1 0,0 0 0,-1 0 0,1 0 0,0 0 0,0-1 0,0 0 0,0 0 0,0 0 0,-4-1 0,-14-6 0,0 0 0,-38-20 0,40 18 0,-42-19 0,25 13 0,0-2 0,1-1 0,1-1 0,1-3 0,-44-36 0,73 53 0,0 1 0,1-1 0,0 0 0,0 0 0,0-1 0,1 1 0,0-1 0,0 0 0,-3-12 0,3 10 0,0 0 0,-1 1 0,0-1 0,-9-14 0,-12-14 0,17 23 0,15 21 0,64 81 0,-42-50 0,1 0 0,54 48 0,-76-80 0,0 0 0,1-1 0,-1-1 0,1 1 0,1-2 0,-1 1 0,0-1 0,1 0 0,0-1 0,-1 0 0,16 0 0,-2 0 0,-1-1 0,0-2 0,0 0 0,23-4 0,5-6-1365,-6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8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24575,'7'2'0,"0"0"0,0 0 0,0 1 0,0 0 0,-1 0 0,1 0 0,-1 1 0,0 0 0,0 1 0,0-1 0,9 11 0,3 0 0,63 48 0,10 11 0,2-5 0,167 93 0,-19-31 0,-130-67 0,3-4 0,146 52 0,-167-79 0,-11-2 0,141 31 0,57-4 0,283 49 0,862 127 0,-806-96 0,-568-128 0,97 6 0,-40-6 0,443 66 0,-61-7 0,-47-40 0,0-32 0,-176 0 0,2572 2 0,-2548-23 0,-70 2 0,72 13 0,77-5 0,-251 4 0,131-28 0,-9-6 0,-81 16 0,186-57 0,-184 39 0,-90 27 0,-1-3 0,69-31 0,-105 37 0,309-155 0,-308 151 0,0-1 0,-1-2 0,-1-2 0,58-55 0,-40 31 0,3 2 0,76-52 0,-6 7 0,-89 60 0,59-67 0,-23 22 0,-44 47 0,38-56 0,-43 53 0,47-49 0,-69 81 0,0 0 0,-1 0 0,1 0 0,0 0 0,0 0 0,0 0 0,0 0 0,-1 0 0,1 0 0,0 1 0,0-1 0,1 0 0,-1 1 0,0-1 0,0 1 0,0-1 0,0 1 0,0 0 0,1-1 0,-1 1 0,0 0 0,0 0 0,0 0 0,1 0 0,-1 0 0,0 0 0,0 0 0,1 0 0,-1 1 0,0-1 0,0 0 0,0 1 0,0-1 0,1 1 0,-1-1 0,0 1 0,0 0 0,0-1 0,0 1 0,0 0 0,0 0 0,-1-1 0,1 1 0,0 0 0,0 0 0,0 0 0,-1 0 0,1 0 0,-1 0 0,1 1 0,0 0 0,4 10 0,-1-1 0,0 1 0,0 0 0,1 17 0,-1-10 0,22 90 0,21 206 0,-45-265 0,-54-189 0,-54-176 0,90 271 0,4 11 0,-1 0 0,-1 1 0,-30-49 0,42 79 0,0 0 0,0-1 0,0 1 0,0 0 0,0 0 0,-1 0 0,1 1 0,-1-1 0,1 0 0,-1 1 0,0 0 0,0-1 0,1 1 0,-1 0 0,0 1 0,0-1 0,0 0 0,0 1 0,0 0 0,0 0 0,0 0 0,0 0 0,0 0 0,-5 1 0,-7 2 0,1 1 0,0 0 0,-26 12 0,23-9 0,-235 106 92,116-49-1549,117-55-5369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1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24575,'0'499'0,"1"-503"0,-1 1 0,1-1 0,0 1 0,0-1 0,0 1 0,1 0 0,-1-1 0,1 1 0,0 0 0,0 0 0,0 0 0,0 0 0,0 1 0,1-1 0,-1 0 0,6-3 0,54-39 0,-39 30 0,-13 9 0,1 0 0,-1 1 0,18-6 0,-19 8 0,-1 0 0,0 0 0,0-1 0,0 0 0,0-1 0,10-8 0,-17 13 0,-1 0 0,0 0 0,1-1 0,-1 1 0,0 0 0,1 0 0,-1-1 0,0 1 0,1 0 0,-1-1 0,0 1 0,0 0 0,1-1 0,-1 1 0,0 0 0,0-1 0,1 1 0,-1-1 0,0 1 0,0 0 0,0-1 0,0 1 0,0-1 0,0 1 0,0-1 0,0 1 0,0 0 0,0-1 0,0 1 0,0-1 0,0 1 0,0-1 0,0 1 0,0 0 0,-1-1 0,1 1 0,0-1 0,0 1 0,-1-1 0,1 1 0,-1 0 0,0-1 0,1 1 0,-1 0 0,0 0 0,1 0 0,-1 0 0,1 0 0,-1 0 0,0 0 0,1 0 0,-1 0 0,0 0 0,1 0 0,-1 0 0,0 0 0,1 0 0,-1 1 0,0-1 0,1 0 0,-1 1 0,1-1 0,-1 0 0,1 1 0,-1-1 0,0 1 0,-6 6 0,0-1 0,0 1 0,1 1 0,0-1 0,-8 15 0,9-13 0,-1-1 0,1 0 0,-1-1 0,-1 1 0,0-1 0,-11 9 0,9-8 0,-2-1 0,1-1 0,-1 1 0,0-2 0,0 0 0,0 0 0,-1-1 0,0 0 0,-13 2 0,20-5 0,0-1 0,-1 0 0,1 0 0,-1 0 0,1-1 0,0 1 0,0-1 0,-1 0 0,1-1 0,0 1 0,0-1 0,0 0 0,0-1 0,1 1 0,-1-1 0,1 0 0,-1 0 0,1 0 0,0-1 0,0 1 0,0-1 0,1 0 0,-6-7 0,-9-12 0,14 15 0,-1 1 0,0 0 0,0 1 0,0-1 0,-1 1 0,0 0 0,-1 1 0,1-1 0,-1 1 0,0 1 0,0-1 0,-1 1 0,1 0 0,-1 1 0,-12-4 0,-22-12-1365,25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23.9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1577 24575,'13'15'0,"0"-1"0,-2 2 0,15 22 0,5 7 0,196 218 0,-176-207 0,49 43 0,3-4 0,142 99 0,-212-170 0,504 346 0,-537-370 0,19 12 0,0-1 0,0-2 0,1 1 0,36 10 0,-50-19 0,0 0 0,0 0 0,0 0 0,0-1 0,0 0 0,1 0 0,-1-1 0,0 1 0,0-1 0,0-1 0,0 1 0,-1-1 0,1 0 0,0 0 0,-1-1 0,1 1 0,-1-1 0,0-1 0,0 1 0,0-1 0,6-5 0,17-20 0,-1-2 0,-1-1 0,-2-1 0,-1 0 0,19-40 0,23-32 0,49-57 0,8 5 0,6 5 0,148-135 0,-78 106 0,380-266 0,-405 334 0,236-112 0,205-48 0,456-226-1365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24575,'0'900'0,"0"-899"0,1 0 0,-1 0 0,0 0 0,-1 0 0,1 0 0,0 0 0,0 0 0,0-1 0,0 1 0,-1 0 0,1 0 0,0 0 0,-1 0 0,1 0 0,0-1 0,-1 1 0,0 0 0,1-1 0,-2 2 0,2-1 0,0-1 0,-1 0 0,1 0 0,0 0 0,0 0 0,-1 0 0,1 0 0,0 0 0,0 0 0,-1 0 0,1 0 0,-1 0 0,1 0 0,0 0 0,0 0 0,-1 0 0,1 0 0,0 0 0,0 0 0,-1 0 0,1-1 0,0 1 0,-1 0 0,-7-9 0,-37-66 0,41 70 0,0-1 0,0 0 0,-1 1 0,1 0 0,-9-6 0,-30-21 0,13 11 0,20 14 0,-5-5 0,-19-17 0,29 26 0,4 5 0,4 7 0,2 0 0,1 0 0,0-1 0,0 0 0,1 0 0,0 0 0,0-1 0,1 0 0,15 10 0,-12-11 0,0 1 0,0 1 0,-1 0 0,0 0 0,16 18 0,-16-12 0,-4-6 0,14 13 0,-19-19 0,1-1 0,0 1 0,-1-1 0,1 1 0,0-1 0,0 0 0,0 0 0,0 0 0,0 0 0,0 0 0,1 0 0,-1-1 0,4 1 0,-5-1 0,1 0 0,-1 0 0,1 0 0,0 0 0,-1-1 0,0 1 0,1-1 0,-1 0 0,1 1 0,-1-1 0,0 0 0,1 1 0,-1-1 0,0 0 0,3-2 0,17-20 0,-10 10 0,57-46 0,-45 41 0,32-32 0,-19 9 0,-30 35 0,0 0 0,0 0 0,10-7 0,-9 7 0,14-13 0,22-25 0,-50 53 0,-12 19 0,-2-2 0,-28 28 0,30-37 0,0-1 0,-38 23 0,-8 7 0,48-35-27,11-7-308,-1 1 1,1-1-1,-10 11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3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24575,'1'21'0,"1"-1"0,1 1 0,0 0 0,13 37 0,37 81 0,-27-74 0,145 285 0,-117-237 0,-37-73 0,40 65 0,-26-59 0,3-2 0,1-1 0,79 73 0,-50-61 0,2-4 0,78 47 0,327 188 0,31-29 0,-387-211 0,157 43 0,124 8 0,-159-42 0,217 28 0,1-34 0,-294-33 0,-56-6 0,518 33 0,-438-35 0,285 51 0,-51-2 0,142-47 0,-277-13 0,595 68 0,-609-37 0,476-12 0,-511-20 0,223-15 0,-165 3 0,31 8 0,182-9 0,-456 13 0,-1-2 0,0-3 0,0-1 0,-1-3 0,0-2 0,-1-2 0,46-23 0,225-124 0,-148 73 0,230-88 0,-186 94 0,-178 68 0,-1-2 0,-1-1 0,58-47 0,51-43 0,39-35 0,-142 106 0,-2-1 0,53-73 0,-51 61 0,49-50 0,-34 42 0,52-73 0,-8 8 0,255-332 0,-341 436 0,-2 0 0,0-1 0,-2-1 0,11-36 0,-14 43 0,-4 11 0,0-1 0,0 1 0,1 0 0,0 0 0,0 0 0,7-8 0,-10 12 0,1 1 0,-1-1 0,1 1 0,-1-1 0,1 1 0,-1-1 0,1 1 0,0-1 0,-1 1 0,1 0 0,0-1 0,-1 1 0,1 0 0,0-1 0,-1 1 0,1 0 0,0 0 0,0 0 0,-1 0 0,1 0 0,0 0 0,0 0 0,0 0 0,1 1 0,-1-1 0,0 1 0,0 0 0,0 0 0,0 0 0,-1 0 0,1 0 0,0 0 0,0 0 0,-1 0 0,1 0 0,0 0 0,-1 0 0,1 0 0,-1 1 0,1-1 0,-1 0 0,0 0 0,1 2 0,5 31 0,-2-1 0,-1 1 0,-1-1 0,-6 68 0,1-21 0,2 582 0,-19-1172 0,13 149 0,8 227 0,0 132 0,-1 0 0,0 0 0,0 0 0,0 1 0,0-1 0,-1 0 0,1 0 0,0 0 0,-1 0 0,0 0 0,1 0 0,-1 0 0,0 1 0,0-1 0,0 0 0,0 1 0,0-1 0,0 1 0,0-1 0,-1 1 0,1-1 0,0 1 0,-3-2 0,2 2 0,0 1 0,-1-1 0,1 0 0,0 1 0,-1-1 0,1 1 0,-1 0 0,1 0 0,-1 0 0,1 0 0,-1 0 0,1 1 0,-1-1 0,1 1 0,-4 1 0,-12 5 0,1 1 0,0 0 0,-29 21 0,35-22 0,-33 20 0,-2-2 0,0-2 0,-1-2 0,-2-2 0,0-2 0,-89 19 0,-137 30 0,157-34 0,-75 19-1365,153-41-5461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4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12372 3787 24575,'-15'-171'0,"5"79"0,-19-459 0,29 513 0,-2 0 0,-1 0 0,-2 1 0,-2 0 0,-1 0 0,-2 0 0,-1 1 0,-2 0 0,-1 1 0,-32-54 0,-203-293 0,135 214 0,37 61 0,-6 2 0,-3 5 0,-162-146 0,-330-226 0,542 444 0,-509-361 0,501 362 0,-1 3 0,0 1 0,-55-18 0,-144-35 0,133 44 0,-105-31 0,-395-61 0,339 79 0,146 21 0,-2 6 0,-140-3 0,-1195 25 0,905 29 0,395-19 0,-645 21 0,-138 46 0,788-63 0,95-11 0,-543 76 0,551-70 0,0 1 0,1 4 0,-78 35 0,-143 90 0,146-73 0,-78 47 0,5 9 0,-236 191 0,317-212 0,-33 27 0,132-117 0,0 0 0,-1-2 0,0-1 0,-1 0 0,-45 14 0,-65 6 0,85-22 0,1 2 0,-54 21 0,86-26 0,1 0 0,0 1 0,0 0 0,1 1 0,0 1 0,0 0 0,1 1 0,1 0 0,0 1 0,-14 19 0,-13 24 0,2 1 0,2 2 0,-50 120 0,46-75 0,-43 175 0,72-224 0,-6 99 0,14-107 0,-2-1 0,-3 0 0,-18 69 0,14-71 0,2 0 0,-7 87 0,12-78 0,-16 71 0,20-123 0,0 1 0,0-1 0,0 1 0,0-1 0,0 1 0,0 0 0,0-1 0,0 1 0,-1-1 0,1 1 0,0-1 0,0 1 0,0-1 0,-1 1 0,1-1 0,0 1 0,0-1 0,-1 1 0,1-1 0,0 1 0,-1-1 0,1 1 0,-1-1 0,1 0 0,-1 1 0,1-1 0,0 0 0,-1 1 0,1-1 0,-1 0 0,0 1 0,1-1 0,-1 0 0,1 0 0,-1 0 0,1 0 0,-1 0 0,1 0 0,-1 0 0,0 0 0,1 0 0,-1 0 0,1 0 0,-1 0 0,1 0 0,-1 0 0,0 0 0,1 0 0,-1-1 0,1 1 0,-1 0 0,1 0 0,-1-1 0,1 1 0,-1 0 0,1-1 0,-1 1 0,1 0 0,0-1 0,-1 1 0,1-1 0,0 1 0,-1-1 0,1 0 0,-22-34 0,-70-258 0,71 216 0,15 54 0,0-1 0,-1 1 0,-1 0 0,-13-24 0,191 295 0,-130-185 0,-27-41 0,0-1 0,18 20 0,-30-40 0,0 1 0,1-1 0,-1 0 0,1 0 0,-1 0 0,1-1 0,-1 1 0,1 0 0,-1 0 0,1-1 0,0 1 0,0-1 0,-1 0 0,1 1 0,0-1 0,-1 0 0,1 0 0,0 0 0,0 0 0,-1 0 0,1-1 0,0 1 0,0 0 0,-1-1 0,1 1 0,0-1 0,2-1 0,45-27 0,-42 24 0,24-16 0,-2-2 0,0-1 0,-2-1 0,-1-1 0,-1-1 0,-1-2 0,-1 0 0,-2-1 0,28-53 0,-28 44 0,33-44 0,-4 7 0,-37 55 0,-11 18 0,-2 5 0,-22 35 0,-221 365 0,239-394 0,-1 0 0,0-1 0,0 1 0,-1-1 0,0 0 0,0 0 0,0-1 0,-1 0 0,0 0 0,-1-1 0,1 1 0,-1-2 0,0 1 0,0-1 0,0 0 0,-1-1 0,1 0 0,-17 4 0,-14 1 0,31-8 0,0 2 0,0-1 0,0 1 0,0 0 0,1 0 0,-1 1 0,0 0 0,1 1 0,0-1 0,0 1 0,0 1 0,1 0 0,-9 7 0,12-10 0,0 1 0,1 0 0,-1-1 0,0 0 0,-1 0 0,1 0 0,0 0 0,0 0 0,-1 0 0,1-1 0,-1 0 0,0 0 0,1 0 0,-1 0 0,0 0 0,1-1 0,-1 0 0,0 1 0,0-2 0,1 1 0,-1 0 0,0-1 0,0 1 0,1-1 0,-1 0 0,0 0 0,1-1 0,-1 1 0,1-1 0,0 0 0,-1 0 0,1 0 0,-4-3 0,-2-1 0,1-1 0,0 0 0,0-1 0,0 1 0,1-2 0,0 1 0,1-1 0,0 0 0,0 0 0,-7-17 0,3-4 0,1-1 0,-8-48 0,12 50 0,-1 1 0,-2 0 0,-12-33 0,15 55 0,5 17 0,5 20 0,11 10 0,2 0 0,2-1 0,1-1 0,34 46 0,-43-66 0,1 2 0,15 24 0,67 80 0,-94-123 0,0 0 0,0 0 0,1-1 0,-1 1 0,1-1 0,0 1 0,-1-1 0,1 0 0,0 1 0,0-1 0,0 0 0,0 0 0,0 0 0,0-1 0,0 1 0,0 0 0,0-1 0,0 0 0,0 1 0,0-1 0,1 0 0,-1 0 0,0 0 0,0 0 0,0 0 0,1-1 0,-1 1 0,0-1 0,0 1 0,0-1 0,0 0 0,3-1 0,3-4 0,-1 0 0,0 0 0,0 0 0,-1-1 0,1 0 0,6-11 0,-1 3 0,28-37 0,-24 30 0,0 0 0,2 1 0,1 1 0,31-27 0,-37 35 0,0-1 0,-2-1 0,1 0 0,-2-1 0,0 0 0,-1 0 0,0-1 0,11-30 0,-13 31 0,35-100-1365,-33 93-5461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51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1 982 24575,'6'8'0,"0"0"0,-1 0 0,0 1 0,0-1 0,7 19 0,10 17 0,108 149 0,77 129 0,-188-277 0,-17-38 0,0 0 0,1-1 0,0 1 0,0 0 0,0-1 0,0 0 0,1 0 0,0 0 0,1 0 0,-1-1 0,1 1 0,6 4 0,-9-9 0,0-1 0,0 1 0,0-1 0,1 1 0,-1-1 0,0 0 0,0 0 0,0 0 0,1 0 0,-1 0 0,0-1 0,0 1 0,0-1 0,0 1 0,0-1 0,0 0 0,0 0 0,0 0 0,3-2 0,41-28 0,-34 22 0,160-115 0,234-158 0,579-307 0,-878 535 0,129-47 0,-136 61 0,162-88 0,-97 15 0,-112 74 0,1 3 0,94-49 0,-95 62-51,77-39-1263,-105 46-5512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0.xml"/><Relationship Id="rId18" Type="http://schemas.openxmlformats.org/officeDocument/2006/relationships/image" Target="../media/image27.png"/><Relationship Id="rId3" Type="http://schemas.openxmlformats.org/officeDocument/2006/relationships/customXml" Target="../ink/ink55.xm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2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9.xml"/><Relationship Id="rId24" Type="http://schemas.openxmlformats.org/officeDocument/2006/relationships/image" Target="../media/image32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8.png"/><Relationship Id="rId19" Type="http://schemas.openxmlformats.org/officeDocument/2006/relationships/customXml" Target="../ink/ink63.xml"/><Relationship Id="rId4" Type="http://schemas.openxmlformats.org/officeDocument/2006/relationships/image" Target="../media/image5.png"/><Relationship Id="rId9" Type="http://schemas.openxmlformats.org/officeDocument/2006/relationships/customXml" Target="../ink/ink58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1.xml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customXml" Target="../ink/ink69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78.xml"/><Relationship Id="rId18" Type="http://schemas.openxmlformats.org/officeDocument/2006/relationships/image" Target="../media/image42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9.png"/><Relationship Id="rId17" Type="http://schemas.openxmlformats.org/officeDocument/2006/relationships/customXml" Target="../ink/ink8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77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10" Type="http://schemas.openxmlformats.org/officeDocument/2006/relationships/image" Target="../media/image35.png"/><Relationship Id="rId19" Type="http://schemas.openxmlformats.org/officeDocument/2006/relationships/customXml" Target="../ink/ink81.xml"/><Relationship Id="rId4" Type="http://schemas.openxmlformats.org/officeDocument/2006/relationships/image" Target="../media/image5.png"/><Relationship Id="rId9" Type="http://schemas.openxmlformats.org/officeDocument/2006/relationships/customXml" Target="../ink/ink76.xml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87.xml"/><Relationship Id="rId18" Type="http://schemas.openxmlformats.org/officeDocument/2006/relationships/image" Target="../media/image45.png"/><Relationship Id="rId3" Type="http://schemas.openxmlformats.org/officeDocument/2006/relationships/customXml" Target="../ink/ink82.xml"/><Relationship Id="rId21" Type="http://schemas.openxmlformats.org/officeDocument/2006/relationships/customXml" Target="../ink/ink91.xml"/><Relationship Id="rId7" Type="http://schemas.openxmlformats.org/officeDocument/2006/relationships/customXml" Target="../ink/ink84.xml"/><Relationship Id="rId12" Type="http://schemas.openxmlformats.org/officeDocument/2006/relationships/image" Target="../media/image39.png"/><Relationship Id="rId17" Type="http://schemas.openxmlformats.org/officeDocument/2006/relationships/customXml" Target="../ink/ink89.xml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10" Type="http://schemas.openxmlformats.org/officeDocument/2006/relationships/image" Target="../media/image35.png"/><Relationship Id="rId19" Type="http://schemas.openxmlformats.org/officeDocument/2006/relationships/customXml" Target="../ink/ink90.xml"/><Relationship Id="rId4" Type="http://schemas.openxmlformats.org/officeDocument/2006/relationships/image" Target="../media/image5.png"/><Relationship Id="rId9" Type="http://schemas.openxmlformats.org/officeDocument/2006/relationships/customXml" Target="../ink/ink85.xml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92.xml"/><Relationship Id="rId7" Type="http://schemas.openxmlformats.org/officeDocument/2006/relationships/customXml" Target="../ink/ink9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93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01.xml"/><Relationship Id="rId18" Type="http://schemas.openxmlformats.org/officeDocument/2006/relationships/image" Target="../media/image57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image" Target="../media/image54.png"/><Relationship Id="rId17" Type="http://schemas.openxmlformats.org/officeDocument/2006/relationships/customXml" Target="../ink/ink103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0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10" Type="http://schemas.openxmlformats.org/officeDocument/2006/relationships/image" Target="../media/image53.png"/><Relationship Id="rId19" Type="http://schemas.openxmlformats.org/officeDocument/2006/relationships/customXml" Target="../ink/ink104.xml"/><Relationship Id="rId4" Type="http://schemas.openxmlformats.org/officeDocument/2006/relationships/image" Target="../media/image48.png"/><Relationship Id="rId9" Type="http://schemas.openxmlformats.org/officeDocument/2006/relationships/customXml" Target="../ink/ink99.xml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10.xml"/><Relationship Id="rId18" Type="http://schemas.openxmlformats.org/officeDocument/2006/relationships/image" Target="../media/image57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12" Type="http://schemas.openxmlformats.org/officeDocument/2006/relationships/image" Target="../media/image54.png"/><Relationship Id="rId17" Type="http://schemas.openxmlformats.org/officeDocument/2006/relationships/customXml" Target="../ink/ink112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9.xml"/><Relationship Id="rId5" Type="http://schemas.openxmlformats.org/officeDocument/2006/relationships/customXml" Target="../ink/ink106.xml"/><Relationship Id="rId15" Type="http://schemas.openxmlformats.org/officeDocument/2006/relationships/customXml" Target="../ink/ink111.xml"/><Relationship Id="rId10" Type="http://schemas.openxmlformats.org/officeDocument/2006/relationships/image" Target="../media/image53.png"/><Relationship Id="rId19" Type="http://schemas.openxmlformats.org/officeDocument/2006/relationships/customXml" Target="../ink/ink113.xml"/><Relationship Id="rId4" Type="http://schemas.openxmlformats.org/officeDocument/2006/relationships/image" Target="../media/image48.png"/><Relationship Id="rId9" Type="http://schemas.openxmlformats.org/officeDocument/2006/relationships/customXml" Target="../ink/ink108.xml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19.xml"/><Relationship Id="rId18" Type="http://schemas.openxmlformats.org/officeDocument/2006/relationships/image" Target="../media/image66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12" Type="http://schemas.openxmlformats.org/officeDocument/2006/relationships/image" Target="../media/image63.png"/><Relationship Id="rId17" Type="http://schemas.openxmlformats.org/officeDocument/2006/relationships/customXml" Target="../ink/ink121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18.xml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117.xml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27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customXml" Target="../ink/ink125.xml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34.xml"/><Relationship Id="rId18" Type="http://schemas.openxmlformats.org/officeDocument/2006/relationships/image" Target="../media/image73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64.png"/><Relationship Id="rId17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33.xml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10" Type="http://schemas.openxmlformats.org/officeDocument/2006/relationships/image" Target="../media/image63.png"/><Relationship Id="rId19" Type="http://schemas.openxmlformats.org/officeDocument/2006/relationships/customXml" Target="../ink/ink137.xml"/><Relationship Id="rId4" Type="http://schemas.openxmlformats.org/officeDocument/2006/relationships/image" Target="../media/image70.png"/><Relationship Id="rId9" Type="http://schemas.openxmlformats.org/officeDocument/2006/relationships/customXml" Target="../ink/ink132.xml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43.xml"/><Relationship Id="rId18" Type="http://schemas.openxmlformats.org/officeDocument/2006/relationships/image" Target="../media/image76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62.png"/><Relationship Id="rId17" Type="http://schemas.openxmlformats.org/officeDocument/2006/relationships/customXml" Target="../ink/ink145.xml"/><Relationship Id="rId2" Type="http://schemas.openxmlformats.org/officeDocument/2006/relationships/image" Target="../media/image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1.xml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51.xml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9.xml"/><Relationship Id="rId1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58.xml"/><Relationship Id="rId18" Type="http://schemas.openxmlformats.org/officeDocument/2006/relationships/image" Target="../media/image86.png"/><Relationship Id="rId26" Type="http://schemas.openxmlformats.org/officeDocument/2006/relationships/image" Target="../media/image110.png"/><Relationship Id="rId3" Type="http://schemas.openxmlformats.org/officeDocument/2006/relationships/customXml" Target="../ink/ink153.xml"/><Relationship Id="rId21" Type="http://schemas.openxmlformats.org/officeDocument/2006/relationships/customXml" Target="../ink/ink162.xml"/><Relationship Id="rId7" Type="http://schemas.openxmlformats.org/officeDocument/2006/relationships/customXml" Target="../ink/ink155.xml"/><Relationship Id="rId12" Type="http://schemas.openxmlformats.org/officeDocument/2006/relationships/image" Target="../media/image83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57.xml"/><Relationship Id="rId24" Type="http://schemas.openxmlformats.org/officeDocument/2006/relationships/image" Target="../media/image89.png"/><Relationship Id="rId5" Type="http://schemas.openxmlformats.org/officeDocument/2006/relationships/customXml" Target="../ink/ink154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11.png"/><Relationship Id="rId10" Type="http://schemas.openxmlformats.org/officeDocument/2006/relationships/image" Target="../media/image82.png"/><Relationship Id="rId19" Type="http://schemas.openxmlformats.org/officeDocument/2006/relationships/customXml" Target="../ink/ink161.xml"/><Relationship Id="rId4" Type="http://schemas.openxmlformats.org/officeDocument/2006/relationships/image" Target="../media/image79.png"/><Relationship Id="rId9" Type="http://schemas.openxmlformats.org/officeDocument/2006/relationships/customXml" Target="../ink/ink156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6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72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67.xml"/><Relationship Id="rId21" Type="http://schemas.openxmlformats.org/officeDocument/2006/relationships/customXml" Target="../ink/ink176.xml"/><Relationship Id="rId7" Type="http://schemas.openxmlformats.org/officeDocument/2006/relationships/customXml" Target="../ink/ink169.xml"/><Relationship Id="rId12" Type="http://schemas.openxmlformats.org/officeDocument/2006/relationships/image" Target="../media/image83.png"/><Relationship Id="rId17" Type="http://schemas.openxmlformats.org/officeDocument/2006/relationships/customXml" Target="../ink/ink174.xml"/><Relationship Id="rId25" Type="http://schemas.openxmlformats.org/officeDocument/2006/relationships/customXml" Target="../ink/ink178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71.xml"/><Relationship Id="rId24" Type="http://schemas.openxmlformats.org/officeDocument/2006/relationships/image" Target="../media/image89.png"/><Relationship Id="rId5" Type="http://schemas.openxmlformats.org/officeDocument/2006/relationships/customXml" Target="../ink/ink168.xml"/><Relationship Id="rId15" Type="http://schemas.openxmlformats.org/officeDocument/2006/relationships/customXml" Target="../ink/ink173.xml"/><Relationship Id="rId23" Type="http://schemas.openxmlformats.org/officeDocument/2006/relationships/customXml" Target="../ink/ink177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75.xml"/><Relationship Id="rId4" Type="http://schemas.openxmlformats.org/officeDocument/2006/relationships/image" Target="../media/image79.png"/><Relationship Id="rId9" Type="http://schemas.openxmlformats.org/officeDocument/2006/relationships/customXml" Target="../ink/ink17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86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81.xml"/><Relationship Id="rId21" Type="http://schemas.openxmlformats.org/officeDocument/2006/relationships/customXml" Target="../ink/ink190.xml"/><Relationship Id="rId7" Type="http://schemas.openxmlformats.org/officeDocument/2006/relationships/customXml" Target="../ink/ink183.xml"/><Relationship Id="rId12" Type="http://schemas.openxmlformats.org/officeDocument/2006/relationships/image" Target="../media/image83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85.xml"/><Relationship Id="rId24" Type="http://schemas.openxmlformats.org/officeDocument/2006/relationships/image" Target="../media/image89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89.xml"/><Relationship Id="rId4" Type="http://schemas.openxmlformats.org/officeDocument/2006/relationships/image" Target="../media/image79.png"/><Relationship Id="rId9" Type="http://schemas.openxmlformats.org/officeDocument/2006/relationships/customXml" Target="../ink/ink184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9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00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95.xml"/><Relationship Id="rId21" Type="http://schemas.openxmlformats.org/officeDocument/2006/relationships/customXml" Target="../ink/ink204.xml"/><Relationship Id="rId7" Type="http://schemas.openxmlformats.org/officeDocument/2006/relationships/customXml" Target="../ink/ink197.xml"/><Relationship Id="rId12" Type="http://schemas.openxmlformats.org/officeDocument/2006/relationships/image" Target="../media/image83.png"/><Relationship Id="rId17" Type="http://schemas.openxmlformats.org/officeDocument/2006/relationships/customXml" Target="../ink/ink202.xml"/><Relationship Id="rId25" Type="http://schemas.openxmlformats.org/officeDocument/2006/relationships/customXml" Target="../ink/ink206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99.xml"/><Relationship Id="rId24" Type="http://schemas.openxmlformats.org/officeDocument/2006/relationships/image" Target="../media/image89.png"/><Relationship Id="rId5" Type="http://schemas.openxmlformats.org/officeDocument/2006/relationships/customXml" Target="../ink/ink196.xml"/><Relationship Id="rId15" Type="http://schemas.openxmlformats.org/officeDocument/2006/relationships/customXml" Target="../ink/ink201.xml"/><Relationship Id="rId23" Type="http://schemas.openxmlformats.org/officeDocument/2006/relationships/customXml" Target="../ink/ink205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203.xml"/><Relationship Id="rId4" Type="http://schemas.openxmlformats.org/officeDocument/2006/relationships/image" Target="../media/image79.png"/><Relationship Id="rId9" Type="http://schemas.openxmlformats.org/officeDocument/2006/relationships/customXml" Target="../ink/ink19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20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14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209.xml"/><Relationship Id="rId21" Type="http://schemas.openxmlformats.org/officeDocument/2006/relationships/customXml" Target="../ink/ink218.xml"/><Relationship Id="rId7" Type="http://schemas.openxmlformats.org/officeDocument/2006/relationships/customXml" Target="../ink/ink211.xml"/><Relationship Id="rId12" Type="http://schemas.openxmlformats.org/officeDocument/2006/relationships/image" Target="../media/image83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13.xml"/><Relationship Id="rId24" Type="http://schemas.openxmlformats.org/officeDocument/2006/relationships/image" Target="../media/image89.png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217.xml"/><Relationship Id="rId4" Type="http://schemas.openxmlformats.org/officeDocument/2006/relationships/image" Target="../media/image79.png"/><Relationship Id="rId9" Type="http://schemas.openxmlformats.org/officeDocument/2006/relationships/customXml" Target="../ink/ink212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2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customXml" Target="../ink/ink228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223.xml"/><Relationship Id="rId21" Type="http://schemas.openxmlformats.org/officeDocument/2006/relationships/customXml" Target="../ink/ink232.xml"/><Relationship Id="rId7" Type="http://schemas.openxmlformats.org/officeDocument/2006/relationships/customXml" Target="../ink/ink225.xml"/><Relationship Id="rId12" Type="http://schemas.openxmlformats.org/officeDocument/2006/relationships/image" Target="../media/image96.png"/><Relationship Id="rId17" Type="http://schemas.openxmlformats.org/officeDocument/2006/relationships/customXml" Target="../ink/ink230.xml"/><Relationship Id="rId25" Type="http://schemas.openxmlformats.org/officeDocument/2006/relationships/customXml" Target="../ink/ink234.xml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20" Type="http://schemas.openxmlformats.org/officeDocument/2006/relationships/image" Target="../media/image113.png"/><Relationship Id="rId29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customXml" Target="../ink/ink227.xml"/><Relationship Id="rId24" Type="http://schemas.openxmlformats.org/officeDocument/2006/relationships/image" Target="../media/image115.png"/><Relationship Id="rId5" Type="http://schemas.openxmlformats.org/officeDocument/2006/relationships/customXml" Target="../ink/ink224.xml"/><Relationship Id="rId15" Type="http://schemas.openxmlformats.org/officeDocument/2006/relationships/customXml" Target="../ink/ink229.xml"/><Relationship Id="rId23" Type="http://schemas.openxmlformats.org/officeDocument/2006/relationships/customXml" Target="../ink/ink233.xml"/><Relationship Id="rId28" Type="http://schemas.openxmlformats.org/officeDocument/2006/relationships/image" Target="../media/image117.png"/><Relationship Id="rId10" Type="http://schemas.openxmlformats.org/officeDocument/2006/relationships/image" Target="../media/image95.png"/><Relationship Id="rId19" Type="http://schemas.openxmlformats.org/officeDocument/2006/relationships/customXml" Target="../ink/ink231.xml"/><Relationship Id="rId4" Type="http://schemas.openxmlformats.org/officeDocument/2006/relationships/image" Target="../media/image92.png"/><Relationship Id="rId9" Type="http://schemas.openxmlformats.org/officeDocument/2006/relationships/customXml" Target="../ink/ink226.xml"/><Relationship Id="rId14" Type="http://schemas.openxmlformats.org/officeDocument/2006/relationships/image" Target="../media/image97.png"/><Relationship Id="rId22" Type="http://schemas.openxmlformats.org/officeDocument/2006/relationships/image" Target="../media/image114.png"/><Relationship Id="rId27" Type="http://schemas.openxmlformats.org/officeDocument/2006/relationships/customXml" Target="../ink/ink2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42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37.xml"/><Relationship Id="rId21" Type="http://schemas.openxmlformats.org/officeDocument/2006/relationships/customXml" Target="../ink/ink246.xml"/><Relationship Id="rId7" Type="http://schemas.openxmlformats.org/officeDocument/2006/relationships/customXml" Target="../ink/ink239.xml"/><Relationship Id="rId12" Type="http://schemas.openxmlformats.org/officeDocument/2006/relationships/image" Target="../media/image122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1.xml"/><Relationship Id="rId24" Type="http://schemas.openxmlformats.org/officeDocument/2006/relationships/image" Target="../media/image127.png"/><Relationship Id="rId5" Type="http://schemas.openxmlformats.org/officeDocument/2006/relationships/customXml" Target="../ink/ink238.xml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45.xml"/><Relationship Id="rId4" Type="http://schemas.openxmlformats.org/officeDocument/2006/relationships/image" Target="../media/image118.png"/><Relationship Id="rId9" Type="http://schemas.openxmlformats.org/officeDocument/2006/relationships/customXml" Target="../ink/ink240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56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51.xml"/><Relationship Id="rId21" Type="http://schemas.openxmlformats.org/officeDocument/2006/relationships/customXml" Target="../ink/ink260.xml"/><Relationship Id="rId7" Type="http://schemas.openxmlformats.org/officeDocument/2006/relationships/customXml" Target="../ink/ink253.xml"/><Relationship Id="rId12" Type="http://schemas.openxmlformats.org/officeDocument/2006/relationships/image" Target="../media/image122.png"/><Relationship Id="rId17" Type="http://schemas.openxmlformats.org/officeDocument/2006/relationships/customXml" Target="../ink/ink258.xml"/><Relationship Id="rId25" Type="http://schemas.openxmlformats.org/officeDocument/2006/relationships/customXml" Target="../ink/ink262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55.xml"/><Relationship Id="rId24" Type="http://schemas.openxmlformats.org/officeDocument/2006/relationships/image" Target="../media/image127.png"/><Relationship Id="rId5" Type="http://schemas.openxmlformats.org/officeDocument/2006/relationships/customXml" Target="../ink/ink252.xml"/><Relationship Id="rId15" Type="http://schemas.openxmlformats.org/officeDocument/2006/relationships/customXml" Target="../ink/ink257.xml"/><Relationship Id="rId23" Type="http://schemas.openxmlformats.org/officeDocument/2006/relationships/customXml" Target="../ink/ink261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59.xml"/><Relationship Id="rId4" Type="http://schemas.openxmlformats.org/officeDocument/2006/relationships/image" Target="../media/image118.png"/><Relationship Id="rId9" Type="http://schemas.openxmlformats.org/officeDocument/2006/relationships/customXml" Target="../ink/ink254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70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65.xml"/><Relationship Id="rId21" Type="http://schemas.openxmlformats.org/officeDocument/2006/relationships/customXml" Target="../ink/ink274.xml"/><Relationship Id="rId7" Type="http://schemas.openxmlformats.org/officeDocument/2006/relationships/customXml" Target="../ink/ink267.xml"/><Relationship Id="rId12" Type="http://schemas.openxmlformats.org/officeDocument/2006/relationships/image" Target="../media/image122.png"/><Relationship Id="rId17" Type="http://schemas.openxmlformats.org/officeDocument/2006/relationships/customXml" Target="../ink/ink272.xml"/><Relationship Id="rId25" Type="http://schemas.openxmlformats.org/officeDocument/2006/relationships/customXml" Target="../ink/ink276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69.xml"/><Relationship Id="rId24" Type="http://schemas.openxmlformats.org/officeDocument/2006/relationships/image" Target="../media/image127.png"/><Relationship Id="rId5" Type="http://schemas.openxmlformats.org/officeDocument/2006/relationships/customXml" Target="../ink/ink266.xml"/><Relationship Id="rId15" Type="http://schemas.openxmlformats.org/officeDocument/2006/relationships/customXml" Target="../ink/ink271.xml"/><Relationship Id="rId23" Type="http://schemas.openxmlformats.org/officeDocument/2006/relationships/customXml" Target="../ink/ink275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73.xml"/><Relationship Id="rId4" Type="http://schemas.openxmlformats.org/officeDocument/2006/relationships/image" Target="../media/image118.png"/><Relationship Id="rId9" Type="http://schemas.openxmlformats.org/officeDocument/2006/relationships/customXml" Target="../ink/ink268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8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0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7.xml"/><Relationship Id="rId24" Type="http://schemas.openxmlformats.org/officeDocument/2006/relationships/image" Target="../media/image109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21.xml"/><Relationship Id="rId4" Type="http://schemas.openxmlformats.org/officeDocument/2006/relationships/image" Target="../media/image99.png"/><Relationship Id="rId9" Type="http://schemas.openxmlformats.org/officeDocument/2006/relationships/customXml" Target="../ink/ink16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2.xml"/><Relationship Id="rId18" Type="http://schemas.openxmlformats.org/officeDocument/2006/relationships/image" Target="../media/image21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9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0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0.xml"/><Relationship Id="rId18" Type="http://schemas.openxmlformats.org/officeDocument/2006/relationships/image" Target="../media/image25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22.png"/><Relationship Id="rId17" Type="http://schemas.openxmlformats.org/officeDocument/2006/relationships/customXml" Target="../ink/ink42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8.png"/><Relationship Id="rId19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38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0.xml"/><Relationship Id="rId18" Type="http://schemas.openxmlformats.org/officeDocument/2006/relationships/image" Target="../media/image27.png"/><Relationship Id="rId3" Type="http://schemas.openxmlformats.org/officeDocument/2006/relationships/customXml" Target="../ink/ink45.xml"/><Relationship Id="rId21" Type="http://schemas.openxmlformats.org/officeDocument/2006/relationships/customXml" Target="../ink/ink54.xml"/><Relationship Id="rId7" Type="http://schemas.openxmlformats.org/officeDocument/2006/relationships/customXml" Target="../ink/ink47.xml"/><Relationship Id="rId12" Type="http://schemas.openxmlformats.org/officeDocument/2006/relationships/image" Target="../media/image22.png"/><Relationship Id="rId17" Type="http://schemas.openxmlformats.org/officeDocument/2006/relationships/customXml" Target="../ink/ink52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8.png"/><Relationship Id="rId19" Type="http://schemas.openxmlformats.org/officeDocument/2006/relationships/customXml" Target="../ink/ink53.xml"/><Relationship Id="rId4" Type="http://schemas.openxmlformats.org/officeDocument/2006/relationships/image" Target="../media/image5.png"/><Relationship Id="rId9" Type="http://schemas.openxmlformats.org/officeDocument/2006/relationships/customXml" Target="../ink/ink48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Circular 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63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6" y="771390"/>
                <a:ext cx="7818118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14:cNvPr>
              <p14:cNvContentPartPr/>
              <p14:nvPr/>
            </p14:nvContentPartPr>
            <p14:xfrm>
              <a:off x="9429075" y="213030"/>
              <a:ext cx="2006640" cy="103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66435" y="150390"/>
                <a:ext cx="2132280" cy="11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08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4929517" y="242560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14:cNvPr>
              <p14:cNvContentPartPr/>
              <p14:nvPr/>
            </p14:nvContentPartPr>
            <p14:xfrm>
              <a:off x="5349106" y="2829203"/>
              <a:ext cx="204698" cy="330928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118" y="2811218"/>
                <a:ext cx="240313" cy="36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E7E9D1-CF45-B92B-8A23-2CC5D83D0FB8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44BCAFF2-F658-7CBE-E4BF-154A542D54AA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14:cNvPr>
              <p14:cNvContentPartPr/>
              <p14:nvPr/>
            </p14:nvContentPartPr>
            <p14:xfrm>
              <a:off x="485235" y="4542750"/>
              <a:ext cx="4832640" cy="964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7235" y="4525110"/>
                <a:ext cx="486828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14:cNvPr>
              <p14:cNvContentPartPr/>
              <p14:nvPr/>
            </p14:nvContentPartPr>
            <p14:xfrm>
              <a:off x="2137275" y="1960470"/>
              <a:ext cx="4453920" cy="1363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9635" y="1942470"/>
                <a:ext cx="4489560" cy="13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2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3150"/>
                <a:ext cx="645480" cy="854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5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2782"/>
                <a:ext cx="645480" cy="85465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14:cNvPr>
              <p14:cNvContentPartPr/>
              <p14:nvPr/>
            </p14:nvContentPartPr>
            <p14:xfrm>
              <a:off x="9915075" y="112950"/>
              <a:ext cx="1249200" cy="62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7435" y="95310"/>
                <a:ext cx="1284840" cy="6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03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1AC73-E744-8AFC-ED24-3291387F055D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C512-09A7-44CA-1B78-756C32EEFEE8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E8D05D-3138-5BCF-B6CB-0121FF1EDEAA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F12B65-D036-CEED-0992-A512073FA2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92C603-B3CF-ECCE-2AD8-4BEAC77A801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61111-B8E2-D4C6-25F3-48E53D88B5AD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9C895-3E6B-CF7C-F94B-26AC70DC844B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D286A6-81B3-7F4B-3B89-89903F86DD7F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2C2000-1C4C-A727-EC00-4533F43A6FC3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A26D11-1E33-44FD-08C5-0C18A38772D3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BC3D46-0CB0-48A1-C580-B30F90EDFBBD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DF71E-2DDC-6649-82B2-876FC544DBCC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4DDA-0250-E6E7-FF0D-6E0D4E112930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6E1E3EE-9300-EF32-D6DC-14A5811ACAEA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DCD5C-314D-9348-DDA1-277200347B83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3EC9E7-88DB-7E47-E49A-5530C7F875FB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5FEF53-E1DC-E7B4-565C-A089760B9866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B1F9-4131-C2BE-3E1E-C73965EB0557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C89F6-497D-0314-AEB1-CFA0C5B6BCFE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6DC6F-4459-2550-D79D-0D95CD9A26E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44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2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B163651-2EB7-25B2-08B3-7D5411BD153B}"/>
              </a:ext>
            </a:extLst>
          </p:cNvPr>
          <p:cNvSpPr/>
          <p:nvPr/>
        </p:nvSpPr>
        <p:spPr>
          <a:xfrm>
            <a:off x="1770554" y="1366901"/>
            <a:ext cx="8287846" cy="386365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 don’t need to change anything for case #4 and case #1 </a:t>
            </a:r>
          </a:p>
        </p:txBody>
      </p:sp>
    </p:spTree>
    <p:extLst>
      <p:ext uri="{BB962C8B-B14F-4D97-AF65-F5344CB8AC3E}">
        <p14:creationId xmlns:p14="http://schemas.microsoft.com/office/powerpoint/2010/main" val="237007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715" y="2772630"/>
                <a:ext cx="95706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5995" y="113310"/>
                <a:ext cx="880308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16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715" y="2772639"/>
                <a:ext cx="9570600" cy="73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5634" y="112950"/>
                <a:ext cx="8803081" cy="1495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</p:spTree>
    <p:extLst>
      <p:ext uri="{BB962C8B-B14F-4D97-AF65-F5344CB8AC3E}">
        <p14:creationId xmlns:p14="http://schemas.microsoft.com/office/powerpoint/2010/main" val="1384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strike="sngStrike" dirty="0"/>
              <a:t>’s </a:t>
            </a:r>
            <a:r>
              <a:rPr lang="en-US" sz="2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strike="sngStrike" dirty="0"/>
              <a:t> value to be null</a:t>
            </a:r>
          </a:p>
          <a:p>
            <a:r>
              <a:rPr lang="en-US" sz="2400" dirty="0"/>
              <a:t>4. </a:t>
            </a:r>
            <a:r>
              <a:rPr lang="en-US" sz="2400" dirty="0">
                <a:solidFill>
                  <a:schemeClr val="accent1"/>
                </a:solidFill>
              </a:rPr>
              <a:t>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14:cNvPr>
              <p14:cNvContentPartPr/>
              <p14:nvPr/>
            </p14:nvContentPartPr>
            <p14:xfrm>
              <a:off x="5379075" y="484470"/>
              <a:ext cx="5860440" cy="112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1075" y="466470"/>
                <a:ext cx="589608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14:cNvPr>
              <p14:cNvContentPartPr/>
              <p14:nvPr/>
            </p14:nvContentPartPr>
            <p14:xfrm>
              <a:off x="4695435" y="2761830"/>
              <a:ext cx="5400720" cy="93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7795" y="2744190"/>
                <a:ext cx="54363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14:cNvPr>
              <p14:cNvContentPartPr/>
              <p14:nvPr/>
            </p14:nvContentPartPr>
            <p14:xfrm>
              <a:off x="11210715" y="1514790"/>
              <a:ext cx="9720" cy="36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92715" y="1497150"/>
                <a:ext cx="45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14:cNvPr>
              <p14:cNvContentPartPr/>
              <p14:nvPr/>
            </p14:nvContentPartPr>
            <p14:xfrm>
              <a:off x="4684635" y="2536110"/>
              <a:ext cx="29880" cy="263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6995" y="2518470"/>
                <a:ext cx="655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9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A6D45-DCF6-A94D-130D-9D7F7E3826E7}"/>
              </a:ext>
            </a:extLst>
          </p:cNvPr>
          <p:cNvSpPr txBox="1"/>
          <p:nvPr/>
        </p:nvSpPr>
        <p:spPr>
          <a:xfrm>
            <a:off x="509902" y="612047"/>
            <a:ext cx="3886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Program 2 due Friday March 8</a:t>
            </a:r>
            <a:r>
              <a:rPr lang="en-US" sz="2800" baseline="30000" dirty="0"/>
              <a:t>th</a:t>
            </a:r>
            <a:r>
              <a:rPr lang="en-US" sz="2800" dirty="0"/>
              <a:t> @ 11:59 PM 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After today, you should be able to complete it.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8" name="Picture 4" descr="Linked cat : r/ProgrammerHumor">
            <a:extLst>
              <a:ext uri="{FF2B5EF4-FFF2-40B4-BE49-F238E27FC236}">
                <a16:creationId xmlns:a16="http://schemas.microsoft.com/office/drawing/2014/main" id="{CEC56A26-A586-8D3E-7338-688E60AF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55" y="298966"/>
            <a:ext cx="4066445" cy="6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solve coding interview questions: Linked lists, part 3 : Global Nerdy">
            <a:extLst>
              <a:ext uri="{FF2B5EF4-FFF2-40B4-BE49-F238E27FC236}">
                <a16:creationId xmlns:a16="http://schemas.microsoft.com/office/drawing/2014/main" id="{7CC080D9-8E2A-4E8C-9EC2-4F604DE2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53" y="914400"/>
            <a:ext cx="2819400" cy="48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07774-FAF9-4D6A-EAFE-64CC39C1F06C}"/>
              </a:ext>
            </a:extLst>
          </p:cNvPr>
          <p:cNvSpPr txBox="1"/>
          <p:nvPr/>
        </p:nvSpPr>
        <p:spPr>
          <a:xfrm>
            <a:off x="9677400" y="53163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14:cNvPr>
              <p14:cNvContentPartPr/>
              <p14:nvPr/>
            </p14:nvContentPartPr>
            <p14:xfrm>
              <a:off x="9986256" y="980472"/>
              <a:ext cx="346680" cy="425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8256" y="962472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14:cNvPr>
              <p14:cNvContentPartPr/>
              <p14:nvPr/>
            </p14:nvContentPartPr>
            <p14:xfrm>
              <a:off x="942435" y="2819070"/>
              <a:ext cx="9096840" cy="82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4795" y="2801430"/>
                <a:ext cx="913248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14:cNvPr>
              <p14:cNvContentPartPr/>
              <p14:nvPr/>
            </p14:nvContentPartPr>
            <p14:xfrm>
              <a:off x="2458395" y="161550"/>
              <a:ext cx="8762040" cy="149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0395" y="143550"/>
                <a:ext cx="8797680" cy="15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0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EA1A1F-8224-BF41-96D0-AB04D2113342}"/>
              </a:ext>
            </a:extLst>
          </p:cNvPr>
          <p:cNvSpPr txBox="1"/>
          <p:nvPr/>
        </p:nvSpPr>
        <p:spPr>
          <a:xfrm>
            <a:off x="5410200" y="57097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14:cNvPr>
              <p14:cNvContentPartPr/>
              <p14:nvPr/>
            </p14:nvContentPartPr>
            <p14:xfrm>
              <a:off x="5719056" y="1019807"/>
              <a:ext cx="346680" cy="425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1056" y="100180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2AEF52B9-D1C7-C6A9-50AF-78B9ADBF0D00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CF92-D45A-898D-F7BD-251CA70EEBC8}"/>
              </a:ext>
            </a:extLst>
          </p:cNvPr>
          <p:cNvSpPr txBox="1"/>
          <p:nvPr/>
        </p:nvSpPr>
        <p:spPr>
          <a:xfrm>
            <a:off x="545095" y="4796146"/>
            <a:ext cx="618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strike="sngStrike" dirty="0"/>
              <a:t>’s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strike="sngStrike" dirty="0"/>
              <a:t> value to be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62C32-12E8-BF35-8C11-220667285762}"/>
              </a:ext>
            </a:extLst>
          </p:cNvPr>
          <p:cNvSpPr txBox="1"/>
          <p:nvPr/>
        </p:nvSpPr>
        <p:spPr>
          <a:xfrm>
            <a:off x="529910" y="5943534"/>
            <a:ext cx="7997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4. 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14:cNvPr>
              <p14:cNvContentPartPr/>
              <p14:nvPr/>
            </p14:nvContentPartPr>
            <p14:xfrm>
              <a:off x="2183355" y="493470"/>
              <a:ext cx="4761000" cy="109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5715" y="475830"/>
                <a:ext cx="479664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14:cNvPr>
              <p14:cNvContentPartPr/>
              <p14:nvPr/>
            </p14:nvContentPartPr>
            <p14:xfrm>
              <a:off x="876195" y="2819070"/>
              <a:ext cx="5124960" cy="60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195" y="2801430"/>
                <a:ext cx="516060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4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242819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F7092-D4E2-3B2A-7512-649C1E587B20}"/>
              </a:ext>
            </a:extLst>
          </p:cNvPr>
          <p:cNvSpPr txBox="1"/>
          <p:nvPr/>
        </p:nvSpPr>
        <p:spPr>
          <a:xfrm>
            <a:off x="8982262" y="5265126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We will never reach 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52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</p:spTree>
    <p:extLst>
      <p:ext uri="{BB962C8B-B14F-4D97-AF65-F5344CB8AC3E}">
        <p14:creationId xmlns:p14="http://schemas.microsoft.com/office/powerpoint/2010/main" val="320686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</p:spTree>
    <p:extLst>
      <p:ext uri="{BB962C8B-B14F-4D97-AF65-F5344CB8AC3E}">
        <p14:creationId xmlns:p14="http://schemas.microsoft.com/office/powerpoint/2010/main" val="338704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1108653" y="5086373"/>
            <a:ext cx="869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371567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4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35501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D85FB-FB15-95E3-C568-8B38C21951F9}"/>
              </a:ext>
            </a:extLst>
          </p:cNvPr>
          <p:cNvSpPr txBox="1"/>
          <p:nvPr/>
        </p:nvSpPr>
        <p:spPr>
          <a:xfrm>
            <a:off x="5204360" y="5522813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node will never be printed out</a:t>
            </a:r>
          </a:p>
        </p:txBody>
      </p:sp>
    </p:spTree>
    <p:extLst>
      <p:ext uri="{BB962C8B-B14F-4D97-AF65-F5344CB8AC3E}">
        <p14:creationId xmlns:p14="http://schemas.microsoft.com/office/powerpoint/2010/main" val="3254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5290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do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C08F9-E83C-437D-776F-CEF8728E0DD5}"/>
              </a:ext>
            </a:extLst>
          </p:cNvPr>
          <p:cNvSpPr txBox="1"/>
          <p:nvPr/>
        </p:nvSpPr>
        <p:spPr>
          <a:xfrm>
            <a:off x="233657" y="5730991"/>
            <a:ext cx="1172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do/while </a:t>
            </a:r>
            <a:r>
              <a:rPr lang="en-US" sz="2400" dirty="0"/>
              <a:t>loop executed the body of the loop, and then checks the looping condition</a:t>
            </a:r>
          </a:p>
        </p:txBody>
      </p:sp>
    </p:spTree>
    <p:extLst>
      <p:ext uri="{BB962C8B-B14F-4D97-AF65-F5344CB8AC3E}">
        <p14:creationId xmlns:p14="http://schemas.microsoft.com/office/powerpoint/2010/main" val="13496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133107" y="3560623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2513-5567-7931-D73D-7469A7258761}"/>
              </a:ext>
            </a:extLst>
          </p:cNvPr>
          <p:cNvSpPr txBox="1"/>
          <p:nvPr/>
        </p:nvSpPr>
        <p:spPr>
          <a:xfrm>
            <a:off x="1801634" y="2362200"/>
            <a:ext cx="1027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take our Doubly Linked List Implementation, and convert it into a Circular Doubly Linked List </a:t>
            </a:r>
          </a:p>
        </p:txBody>
      </p:sp>
    </p:spTree>
    <p:extLst>
      <p:ext uri="{BB962C8B-B14F-4D97-AF65-F5344CB8AC3E}">
        <p14:creationId xmlns:p14="http://schemas.microsoft.com/office/powerpoint/2010/main" val="7604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4915898" y="205184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420A73-01F5-989F-BEA1-A0CB12FC364F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14:cNvPr>
              <p14:cNvContentPartPr/>
              <p14:nvPr/>
            </p14:nvContentPartPr>
            <p14:xfrm>
              <a:off x="5139315" y="2314350"/>
              <a:ext cx="199080" cy="179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21315" y="2296350"/>
                <a:ext cx="234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19395" y="232515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9795" y="3915270"/>
                <a:ext cx="49388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10515" y="1694790"/>
                <a:ext cx="449424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96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9795" y="3915279"/>
                <a:ext cx="4938840" cy="74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0515" y="1694797"/>
                <a:ext cx="4494240" cy="92302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456373" y="5571586"/>
            <a:ext cx="522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NEW: </a:t>
            </a:r>
            <a:r>
              <a:rPr lang="en-US" dirty="0"/>
              <a:t>Because this is a circular linked list, we need to make sure our tail and head are connected</a:t>
            </a:r>
          </a:p>
        </p:txBody>
      </p:sp>
    </p:spTree>
    <p:extLst>
      <p:ext uri="{BB962C8B-B14F-4D97-AF65-F5344CB8AC3E}">
        <p14:creationId xmlns:p14="http://schemas.microsoft.com/office/powerpoint/2010/main" val="228765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99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5" y="771390"/>
                <a:ext cx="7818120" cy="19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03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5582</TotalTime>
  <Words>1914</Words>
  <Application>Microsoft Office PowerPoint</Application>
  <PresentationFormat>Widescreen</PresentationFormat>
  <Paragraphs>564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47</cp:revision>
  <dcterms:created xsi:type="dcterms:W3CDTF">2022-08-21T16:55:59Z</dcterms:created>
  <dcterms:modified xsi:type="dcterms:W3CDTF">2024-02-23T19:29:16Z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