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352" r:id="rId3"/>
    <p:sldId id="382" r:id="rId4"/>
    <p:sldId id="383" r:id="rId5"/>
    <p:sldId id="384" r:id="rId6"/>
    <p:sldId id="386" r:id="rId7"/>
    <p:sldId id="387" r:id="rId8"/>
    <p:sldId id="388" r:id="rId9"/>
    <p:sldId id="389" r:id="rId10"/>
    <p:sldId id="406" r:id="rId11"/>
    <p:sldId id="390" r:id="rId12"/>
    <p:sldId id="391" r:id="rId13"/>
    <p:sldId id="394" r:id="rId14"/>
    <p:sldId id="393" r:id="rId15"/>
    <p:sldId id="392" r:id="rId16"/>
    <p:sldId id="395" r:id="rId17"/>
    <p:sldId id="396" r:id="rId18"/>
    <p:sldId id="397" r:id="rId19"/>
    <p:sldId id="398" r:id="rId20"/>
    <p:sldId id="399" r:id="rId21"/>
    <p:sldId id="400" r:id="rId22"/>
    <p:sldId id="407" r:id="rId23"/>
    <p:sldId id="401" r:id="rId24"/>
    <p:sldId id="402" r:id="rId25"/>
    <p:sldId id="403" r:id="rId26"/>
    <p:sldId id="404" r:id="rId27"/>
    <p:sldId id="405" r:id="rId28"/>
    <p:sldId id="408" r:id="rId2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517" autoAdjust="0"/>
  </p:normalViewPr>
  <p:slideViewPr>
    <p:cSldViewPr>
      <p:cViewPr varScale="1">
        <p:scale>
          <a:sx n="158" d="100"/>
          <a:sy n="158" d="100"/>
        </p:scale>
        <p:origin x="120" y="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0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6:21:09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7656 0 24575,'17'1'0,"0"1"0,0 1 0,0 0 0,0 1 0,0 1 0,-1 1 0,0 0 0,0 1 0,-1 1 0,1 0 0,15 13 0,10 8 0,-1 2 0,56 57 0,-69-59 0,-1 0 0,-2 3 0,0 0 0,-2 1 0,26 53 0,-19-21 0,-2 1 0,21 80 0,-40-108 0,-2 1 0,-1-1 0,-2 1 0,-2 0 0,-5 50 0,1-6 0,-12 194 0,9-233 0,-2-1 0,-2 1 0,-2-2 0,-22 53 0,-1-20 0,-4-2 0,-2-1 0,-79 103 0,-176 180 0,195-239 0,-97 110 0,-276 244 0,377-386 0,-4-4 0,-3-5 0,-3-5 0,-3-4 0,-182 79 0,216-116 0,-1-4 0,-154 28 0,-167-4 0,187-38 0,0-9 0,0-9 0,-304-50 0,-204 3 0,577 44 0,-269-55 0,145 17 0,39 15 0,-94-25 0,195 42 0,-21-4 0,-207-28 0,89 18 0,160 11 0,40 6 0,0 3 0,-75-2 0,100 9 0,0-2 0,0-1 0,-39-12 0,-29-5 0,38 14 0,46 7 0,1-1 0,0-1 0,0-1 0,0-1 0,0-1 0,-28-13 0,30 11 0,-1 1 0,-1 1 0,1 1 0,-1 1 0,0 1 0,0 1 0,-34 0 0,21 0 0,34 3 0,1 0 0,-1 0 0,1 0 0,-1 0 0,0 0 0,1 0 0,0-1 0,-1 1 0,1 0 0,-1-1 0,1 1 0,-1-1 0,1 0 0,0 1 0,-1-1 0,1 0 0,0 0 0,0 0 0,-1 0 0,1 0 0,0 0 0,0 0 0,0 0 0,0 0 0,-1-2 0,2 1 0,0 0 0,0 0 0,0 0 0,0 1 0,1-1 0,-1 0 0,0 0 0,1 1 0,0-1 0,-1 0 0,1 1 0,0-1 0,-1 0 0,1 1 0,0-1 0,0 1 0,3-3 0,5-6 0,0-1 0,1 2 0,0-1 0,14-8 0,28-15 0,1 3 0,1 2 0,69-25 0,34-17 0,-142 63 0,-1 0 0,0-1 0,24-20 0,-38 28 0,0 0 0,0 0 0,0 0 0,0 0 0,-1 0 0,1 0 0,0 0 0,0 0 0,0 0 0,0 0 0,0 0 0,0 0 0,0 0 0,0 0 0,0 0 0,0 0 0,0 0 0,-1 0 0,1 0 0,0 0 0,0-1 0,0 1 0,0 0 0,0 0 0,0 0 0,0 0 0,0 0 0,0 0 0,0 0 0,0 0 0,0 0 0,0 0 0,0-1 0,0 1 0,0 0 0,0 0 0,0 0 0,0 0 0,0 0 0,0 0 0,0 0 0,0 0 0,0 0 0,0-1 0,0 1 0,0 0 0,0 0 0,0 0 0,0 0 0,0 0 0,1 0 0,-19 4 0,-19 12 0,-63 40 0,51-31 0,2 2 0,1 2 0,1 3 0,-42 37 0,-26 21 0,110-88 0,1 1 0,-1-1 0,1 1 0,-1 0 0,1 0 0,0 0 0,0 0 0,0 0 0,0 0 0,1 0 0,-3 7 0,4-7 0,1 0 0,-1 0 0,0 0 0,1 1 0,0-1 0,0 0 0,0 0 0,0 0 0,0 0 0,0 0 0,1 0 0,0-1 0,-1 1 0,3 2 0,19 31 0,2-2 0,1-1 0,1-1 0,47 42 0,36 27-1365,-98-92-5461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customXml" Target="../ink/ink6.xml"/><Relationship Id="rId4" Type="http://schemas.openxmlformats.org/officeDocument/2006/relationships/image" Target="../media/image6.png"/><Relationship Id="rId9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13.xml"/><Relationship Id="rId5" Type="http://schemas.openxmlformats.org/officeDocument/2006/relationships/customXml" Target="../ink/ink8.xml"/><Relationship Id="rId10" Type="http://schemas.openxmlformats.org/officeDocument/2006/relationships/customXml" Target="../ink/ink12.xml"/><Relationship Id="rId4" Type="http://schemas.openxmlformats.org/officeDocument/2006/relationships/image" Target="../media/image6.png"/><Relationship Id="rId9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6.xml"/><Relationship Id="rId10" Type="http://schemas.openxmlformats.org/officeDocument/2006/relationships/customXml" Target="../ink/ink20.xml"/><Relationship Id="rId4" Type="http://schemas.openxmlformats.org/officeDocument/2006/relationships/image" Target="../media/image6.png"/><Relationship Id="rId9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2.xml"/><Relationship Id="rId10" Type="http://schemas.openxmlformats.org/officeDocument/2006/relationships/customXml" Target="../ink/ink26.xml"/><Relationship Id="rId4" Type="http://schemas.openxmlformats.org/officeDocument/2006/relationships/image" Target="../media/image6.png"/><Relationship Id="rId9" Type="http://schemas.openxmlformats.org/officeDocument/2006/relationships/customXml" Target="../ink/ink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8.xml"/><Relationship Id="rId10" Type="http://schemas.openxmlformats.org/officeDocument/2006/relationships/customXml" Target="../ink/ink32.xml"/><Relationship Id="rId4" Type="http://schemas.openxmlformats.org/officeDocument/2006/relationships/image" Target="../media/image6.png"/><Relationship Id="rId9" Type="http://schemas.openxmlformats.org/officeDocument/2006/relationships/customXml" Target="../ink/ink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Stacks (Linked List implementation)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5105400" y="1150888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BA3B55E-9A03-FB0F-21F8-79A76ED7FB4B}"/>
              </a:ext>
            </a:extLst>
          </p:cNvPr>
          <p:cNvSpPr txBox="1"/>
          <p:nvPr/>
        </p:nvSpPr>
        <p:spPr>
          <a:xfrm>
            <a:off x="381000" y="1447800"/>
            <a:ext cx="61772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[8];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-1;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214459" y="89011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 Implementation)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ACE36A-1130-BC8E-7337-F6FFA6605F3F}"/>
              </a:ext>
            </a:extLst>
          </p:cNvPr>
          <p:cNvSpPr txBox="1"/>
          <p:nvPr/>
        </p:nvSpPr>
        <p:spPr>
          <a:xfrm>
            <a:off x="228600" y="3594319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 Implementation)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284023-5A7C-3073-A9A2-04A99CBA2C01}"/>
              </a:ext>
            </a:extLst>
          </p:cNvPr>
          <p:cNvSpPr txBox="1"/>
          <p:nvPr/>
        </p:nvSpPr>
        <p:spPr>
          <a:xfrm>
            <a:off x="239509" y="4375451"/>
            <a:ext cx="49968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StackLinkedList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BA297-2CD0-B3E6-6D6C-E1D1FB8CEB39}"/>
              </a:ext>
            </a:extLst>
          </p:cNvPr>
          <p:cNvCxnSpPr>
            <a:cxnSpLocks/>
          </p:cNvCxnSpPr>
          <p:nvPr/>
        </p:nvCxnSpPr>
        <p:spPr>
          <a:xfrm>
            <a:off x="76200" y="3352800"/>
            <a:ext cx="4800600" cy="2312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113B07-FDDE-F707-2B85-5F199CD548E7}"/>
              </a:ext>
            </a:extLst>
          </p:cNvPr>
          <p:cNvSpPr txBox="1"/>
          <p:nvPr/>
        </p:nvSpPr>
        <p:spPr>
          <a:xfrm>
            <a:off x="4326456" y="17844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0BC28-E8CA-32BB-2DF7-6B7968F2528D}"/>
              </a:ext>
            </a:extLst>
          </p:cNvPr>
          <p:cNvSpPr txBox="1"/>
          <p:nvPr/>
        </p:nvSpPr>
        <p:spPr>
          <a:xfrm>
            <a:off x="3460092" y="21040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C7A9C-8656-8AC3-C6E6-E844E22D08DC}"/>
              </a:ext>
            </a:extLst>
          </p:cNvPr>
          <p:cNvSpPr txBox="1"/>
          <p:nvPr/>
        </p:nvSpPr>
        <p:spPr>
          <a:xfrm>
            <a:off x="2209800" y="2390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6501E-9B34-1FCB-B668-B7AAA482ABA8}"/>
              </a:ext>
            </a:extLst>
          </p:cNvPr>
          <p:cNvSpPr txBox="1"/>
          <p:nvPr/>
        </p:nvSpPr>
        <p:spPr>
          <a:xfrm>
            <a:off x="5086737" y="4679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1A85D2-4254-49BE-E7D2-AED8AF2DB8FC}"/>
              </a:ext>
            </a:extLst>
          </p:cNvPr>
          <p:cNvSpPr txBox="1"/>
          <p:nvPr/>
        </p:nvSpPr>
        <p:spPr>
          <a:xfrm>
            <a:off x="3136926" y="49223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6DAF78-97AA-B27C-D3DF-ACE6F5584529}"/>
              </a:ext>
            </a:extLst>
          </p:cNvPr>
          <p:cNvSpPr txBox="1"/>
          <p:nvPr/>
        </p:nvSpPr>
        <p:spPr>
          <a:xfrm>
            <a:off x="2459308" y="52255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D554B8-C2E6-68F0-95C3-CDC991C1516B}"/>
              </a:ext>
            </a:extLst>
          </p:cNvPr>
          <p:cNvSpPr txBox="1"/>
          <p:nvPr/>
        </p:nvSpPr>
        <p:spPr>
          <a:xfrm>
            <a:off x="425927" y="589732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Running time: O(1)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D43E48-6D1A-DC32-25C7-03A07C1DC6C3}"/>
              </a:ext>
            </a:extLst>
          </p:cNvPr>
          <p:cNvSpPr txBox="1"/>
          <p:nvPr/>
        </p:nvSpPr>
        <p:spPr>
          <a:xfrm>
            <a:off x="685800" y="2795117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Running time: O(n)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932BF4-09D2-D339-084D-A532F1BAB650}"/>
              </a:ext>
            </a:extLst>
          </p:cNvPr>
          <p:cNvSpPr txBox="1"/>
          <p:nvPr/>
        </p:nvSpPr>
        <p:spPr>
          <a:xfrm>
            <a:off x="3470519" y="2795117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| array |</a:t>
            </a:r>
          </a:p>
        </p:txBody>
      </p:sp>
    </p:spTree>
    <p:extLst>
      <p:ext uri="{BB962C8B-B14F-4D97-AF65-F5344CB8AC3E}">
        <p14:creationId xmlns:p14="http://schemas.microsoft.com/office/powerpoint/2010/main" val="301372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26904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533400" y="1240381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 Implementation)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8E4EC-9F36-3A98-12D1-30E4D6EE088B}"/>
              </a:ext>
            </a:extLst>
          </p:cNvPr>
          <p:cNvSpPr txBox="1"/>
          <p:nvPr/>
        </p:nvSpPr>
        <p:spPr>
          <a:xfrm>
            <a:off x="304800" y="2552359"/>
            <a:ext cx="67818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push(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155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390264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533400" y="1240381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 Implementation)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8E4EC-9F36-3A98-12D1-30E4D6EE088B}"/>
              </a:ext>
            </a:extLst>
          </p:cNvPr>
          <p:cNvSpPr txBox="1"/>
          <p:nvPr/>
        </p:nvSpPr>
        <p:spPr>
          <a:xfrm>
            <a:off x="152400" y="2530540"/>
            <a:ext cx="676879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push(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882BA3-FD35-3CF4-D1D1-0AEB6BCFE13F}"/>
              </a:ext>
            </a:extLst>
          </p:cNvPr>
          <p:cNvSpPr txBox="1"/>
          <p:nvPr/>
        </p:nvSpPr>
        <p:spPr>
          <a:xfrm>
            <a:off x="5562600" y="31126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D3B7E-E703-A045-A92E-BB2358C49340}"/>
              </a:ext>
            </a:extLst>
          </p:cNvPr>
          <p:cNvSpPr txBox="1"/>
          <p:nvPr/>
        </p:nvSpPr>
        <p:spPr>
          <a:xfrm>
            <a:off x="2057400" y="34819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EE00B-4124-BBC5-FB19-F9E6F92E02CF}"/>
              </a:ext>
            </a:extLst>
          </p:cNvPr>
          <p:cNvSpPr txBox="1"/>
          <p:nvPr/>
        </p:nvSpPr>
        <p:spPr>
          <a:xfrm>
            <a:off x="3962400" y="43669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E3CE7-8B48-0349-613B-AF5A7CEA6677}"/>
              </a:ext>
            </a:extLst>
          </p:cNvPr>
          <p:cNvSpPr txBox="1"/>
          <p:nvPr/>
        </p:nvSpPr>
        <p:spPr>
          <a:xfrm>
            <a:off x="6363204" y="4707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085C5-0883-DF6D-0710-F5854D5E6B3E}"/>
              </a:ext>
            </a:extLst>
          </p:cNvPr>
          <p:cNvSpPr txBox="1"/>
          <p:nvPr/>
        </p:nvSpPr>
        <p:spPr>
          <a:xfrm>
            <a:off x="2590800" y="5015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20599E-5AB5-1220-88B4-9CF6EC3ECA20}"/>
              </a:ext>
            </a:extLst>
          </p:cNvPr>
          <p:cNvSpPr txBox="1"/>
          <p:nvPr/>
        </p:nvSpPr>
        <p:spPr>
          <a:xfrm>
            <a:off x="914400" y="5709268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</p:spTree>
    <p:extLst>
      <p:ext uri="{BB962C8B-B14F-4D97-AF65-F5344CB8AC3E}">
        <p14:creationId xmlns:p14="http://schemas.microsoft.com/office/powerpoint/2010/main" val="53852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533400" y="1240381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 Implementation)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396EE-E56B-CAC0-7EFB-9C996ECA7DF5}"/>
              </a:ext>
            </a:extLst>
          </p:cNvPr>
          <p:cNvSpPr txBox="1"/>
          <p:nvPr/>
        </p:nvSpPr>
        <p:spPr>
          <a:xfrm>
            <a:off x="304800" y="2873438"/>
            <a:ext cx="6532558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push(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dirty="0">
              <a:solidFill>
                <a:srgbClr val="000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.addFirst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24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200038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533400" y="1240381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 Implementation)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396EE-E56B-CAC0-7EFB-9C996ECA7DF5}"/>
              </a:ext>
            </a:extLst>
          </p:cNvPr>
          <p:cNvSpPr txBox="1"/>
          <p:nvPr/>
        </p:nvSpPr>
        <p:spPr>
          <a:xfrm>
            <a:off x="304800" y="2873438"/>
            <a:ext cx="6532558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push(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dirty="0">
              <a:solidFill>
                <a:srgbClr val="000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.addFirst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74BC49-155A-C9B8-A7D2-316F5F5785C0}"/>
              </a:ext>
            </a:extLst>
          </p:cNvPr>
          <p:cNvSpPr txBox="1"/>
          <p:nvPr/>
        </p:nvSpPr>
        <p:spPr>
          <a:xfrm>
            <a:off x="4840069" y="3505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1B234-CB4A-284C-81C4-8644243B9710}"/>
              </a:ext>
            </a:extLst>
          </p:cNvPr>
          <p:cNvSpPr txBox="1"/>
          <p:nvPr/>
        </p:nvSpPr>
        <p:spPr>
          <a:xfrm>
            <a:off x="914400" y="5709268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5633D-6B66-1F2D-5A58-68C383600A29}"/>
              </a:ext>
            </a:extLst>
          </p:cNvPr>
          <p:cNvSpPr txBox="1"/>
          <p:nvPr/>
        </p:nvSpPr>
        <p:spPr>
          <a:xfrm>
            <a:off x="6705600" y="381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107AC-C8BB-B955-4995-A80CA95E867D}"/>
              </a:ext>
            </a:extLst>
          </p:cNvPr>
          <p:cNvSpPr txBox="1"/>
          <p:nvPr/>
        </p:nvSpPr>
        <p:spPr>
          <a:xfrm>
            <a:off x="2667000" y="41453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88293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14620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5CD10BE-9A98-7A6D-C772-B376657DC83C}"/>
              </a:ext>
            </a:extLst>
          </p:cNvPr>
          <p:cNvSpPr txBox="1"/>
          <p:nvPr/>
        </p:nvSpPr>
        <p:spPr>
          <a:xfrm>
            <a:off x="228600" y="4038600"/>
            <a:ext cx="61772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pop()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8FB689-966B-96EB-33DF-1B67F662BD16}"/>
              </a:ext>
            </a:extLst>
          </p:cNvPr>
          <p:cNvSpPr txBox="1"/>
          <p:nvPr/>
        </p:nvSpPr>
        <p:spPr>
          <a:xfrm>
            <a:off x="32561" y="885832"/>
            <a:ext cx="61772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pop()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7432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</p:spTree>
    <p:extLst>
      <p:ext uri="{BB962C8B-B14F-4D97-AF65-F5344CB8AC3E}">
        <p14:creationId xmlns:p14="http://schemas.microsoft.com/office/powerpoint/2010/main" val="711070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18007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5CD10BE-9A98-7A6D-C772-B376657DC83C}"/>
              </a:ext>
            </a:extLst>
          </p:cNvPr>
          <p:cNvSpPr txBox="1"/>
          <p:nvPr/>
        </p:nvSpPr>
        <p:spPr>
          <a:xfrm>
            <a:off x="228600" y="4038600"/>
            <a:ext cx="61772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pop()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8FB689-966B-96EB-33DF-1B67F662BD16}"/>
              </a:ext>
            </a:extLst>
          </p:cNvPr>
          <p:cNvSpPr txBox="1"/>
          <p:nvPr/>
        </p:nvSpPr>
        <p:spPr>
          <a:xfrm>
            <a:off x="32561" y="885832"/>
            <a:ext cx="61772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pop()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7432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FBBC83-1575-DD35-1304-B24483D8C763}"/>
              </a:ext>
            </a:extLst>
          </p:cNvPr>
          <p:cNvSpPr txBox="1"/>
          <p:nvPr/>
        </p:nvSpPr>
        <p:spPr>
          <a:xfrm>
            <a:off x="3086100" y="11974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4EAA4-337B-CD72-1438-B81D3A7CA7D3}"/>
              </a:ext>
            </a:extLst>
          </p:cNvPr>
          <p:cNvSpPr txBox="1"/>
          <p:nvPr/>
        </p:nvSpPr>
        <p:spPr>
          <a:xfrm>
            <a:off x="1863124" y="14778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3FA0B-7212-2A6A-FB54-19DDA6B08BDB}"/>
              </a:ext>
            </a:extLst>
          </p:cNvPr>
          <p:cNvSpPr txBox="1"/>
          <p:nvPr/>
        </p:nvSpPr>
        <p:spPr>
          <a:xfrm>
            <a:off x="5334000" y="2327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4AFDA-896B-35D1-9481-39E86A6A500E}"/>
              </a:ext>
            </a:extLst>
          </p:cNvPr>
          <p:cNvSpPr txBox="1"/>
          <p:nvPr/>
        </p:nvSpPr>
        <p:spPr>
          <a:xfrm>
            <a:off x="3409265" y="25595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0DD53-4CB2-566A-1A8D-D8DA1D70C6DF}"/>
              </a:ext>
            </a:extLst>
          </p:cNvPr>
          <p:cNvSpPr txBox="1"/>
          <p:nvPr/>
        </p:nvSpPr>
        <p:spPr>
          <a:xfrm>
            <a:off x="2362200" y="2821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902E21-E428-04EC-676C-893969B3CAFC}"/>
              </a:ext>
            </a:extLst>
          </p:cNvPr>
          <p:cNvSpPr txBox="1"/>
          <p:nvPr/>
        </p:nvSpPr>
        <p:spPr>
          <a:xfrm>
            <a:off x="3276600" y="43297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B6577-8438-7AD9-E3C4-DFA9B0E9D9E7}"/>
              </a:ext>
            </a:extLst>
          </p:cNvPr>
          <p:cNvSpPr txBox="1"/>
          <p:nvPr/>
        </p:nvSpPr>
        <p:spPr>
          <a:xfrm>
            <a:off x="1863124" y="4627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F811E1-CB40-3DC6-0B33-E2CE399086F1}"/>
              </a:ext>
            </a:extLst>
          </p:cNvPr>
          <p:cNvSpPr txBox="1"/>
          <p:nvPr/>
        </p:nvSpPr>
        <p:spPr>
          <a:xfrm>
            <a:off x="1447800" y="51496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70928-CF1D-2BE8-67AF-525CB9957F82}"/>
              </a:ext>
            </a:extLst>
          </p:cNvPr>
          <p:cNvSpPr txBox="1"/>
          <p:nvPr/>
        </p:nvSpPr>
        <p:spPr>
          <a:xfrm>
            <a:off x="4055596" y="5421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96026-B0A7-E515-A9BC-AA2D78E3CAE7}"/>
              </a:ext>
            </a:extLst>
          </p:cNvPr>
          <p:cNvSpPr txBox="1"/>
          <p:nvPr/>
        </p:nvSpPr>
        <p:spPr>
          <a:xfrm>
            <a:off x="6131918" y="5715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6D7BB7-9104-80D7-5A40-F288CAA13866}"/>
              </a:ext>
            </a:extLst>
          </p:cNvPr>
          <p:cNvSpPr txBox="1"/>
          <p:nvPr/>
        </p:nvSpPr>
        <p:spPr>
          <a:xfrm>
            <a:off x="2533928" y="60010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23B366-F948-F5B5-0048-1A2D6D15004C}"/>
              </a:ext>
            </a:extLst>
          </p:cNvPr>
          <p:cNvSpPr txBox="1"/>
          <p:nvPr/>
        </p:nvSpPr>
        <p:spPr>
          <a:xfrm>
            <a:off x="815428" y="3334224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CAD63-3F3F-6BFA-E1C3-173F092DADCA}"/>
              </a:ext>
            </a:extLst>
          </p:cNvPr>
          <p:cNvSpPr txBox="1"/>
          <p:nvPr/>
        </p:nvSpPr>
        <p:spPr>
          <a:xfrm>
            <a:off x="6409067" y="5979273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</p:spTree>
    <p:extLst>
      <p:ext uri="{BB962C8B-B14F-4D97-AF65-F5344CB8AC3E}">
        <p14:creationId xmlns:p14="http://schemas.microsoft.com/office/powerpoint/2010/main" val="129910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2D4070-CF30-31F7-0A58-4BECBA740298}"/>
              </a:ext>
            </a:extLst>
          </p:cNvPr>
          <p:cNvSpPr txBox="1"/>
          <p:nvPr/>
        </p:nvSpPr>
        <p:spPr>
          <a:xfrm>
            <a:off x="76200" y="1056183"/>
            <a:ext cx="61772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peek()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58BF51-F918-4D98-8C1C-11E080499B47}"/>
              </a:ext>
            </a:extLst>
          </p:cNvPr>
          <p:cNvSpPr txBox="1"/>
          <p:nvPr/>
        </p:nvSpPr>
        <p:spPr>
          <a:xfrm>
            <a:off x="76200" y="4560331"/>
            <a:ext cx="61772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peek()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078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28911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2D4070-CF30-31F7-0A58-4BECBA740298}"/>
              </a:ext>
            </a:extLst>
          </p:cNvPr>
          <p:cNvSpPr txBox="1"/>
          <p:nvPr/>
        </p:nvSpPr>
        <p:spPr>
          <a:xfrm>
            <a:off x="76200" y="1056183"/>
            <a:ext cx="61772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peek()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58BF51-F918-4D98-8C1C-11E080499B47}"/>
              </a:ext>
            </a:extLst>
          </p:cNvPr>
          <p:cNvSpPr txBox="1"/>
          <p:nvPr/>
        </p:nvSpPr>
        <p:spPr>
          <a:xfrm>
            <a:off x="76200" y="4560331"/>
            <a:ext cx="61772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peek()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084C1-8ACC-C7AC-14BE-C77169D4A1F4}"/>
              </a:ext>
            </a:extLst>
          </p:cNvPr>
          <p:cNvSpPr txBox="1"/>
          <p:nvPr/>
        </p:nvSpPr>
        <p:spPr>
          <a:xfrm>
            <a:off x="3130577" y="12931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62913-B7BC-7E5D-DB45-E0A7E41660E4}"/>
              </a:ext>
            </a:extLst>
          </p:cNvPr>
          <p:cNvSpPr txBox="1"/>
          <p:nvPr/>
        </p:nvSpPr>
        <p:spPr>
          <a:xfrm>
            <a:off x="4803815" y="18614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A4E67-2128-517F-1D21-362857BB13E9}"/>
              </a:ext>
            </a:extLst>
          </p:cNvPr>
          <p:cNvSpPr txBox="1"/>
          <p:nvPr/>
        </p:nvSpPr>
        <p:spPr>
          <a:xfrm>
            <a:off x="2286000" y="23627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C53C8-D220-7755-31C7-F74086768D8D}"/>
              </a:ext>
            </a:extLst>
          </p:cNvPr>
          <p:cNvSpPr txBox="1"/>
          <p:nvPr/>
        </p:nvSpPr>
        <p:spPr>
          <a:xfrm>
            <a:off x="3200400" y="4800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2CAD3-FE3F-F0A3-E839-941981BDEE6D}"/>
              </a:ext>
            </a:extLst>
          </p:cNvPr>
          <p:cNvSpPr txBox="1"/>
          <p:nvPr/>
        </p:nvSpPr>
        <p:spPr>
          <a:xfrm>
            <a:off x="4080586" y="51470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48587-396E-0948-BDD8-3EA86FF83F29}"/>
              </a:ext>
            </a:extLst>
          </p:cNvPr>
          <p:cNvSpPr txBox="1"/>
          <p:nvPr/>
        </p:nvSpPr>
        <p:spPr>
          <a:xfrm>
            <a:off x="1447800" y="55813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974391-84D3-4470-8FA3-99E84D34E584}"/>
              </a:ext>
            </a:extLst>
          </p:cNvPr>
          <p:cNvSpPr txBox="1"/>
          <p:nvPr/>
        </p:nvSpPr>
        <p:spPr>
          <a:xfrm>
            <a:off x="2362200" y="59506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36DCA-BCAF-A0C9-3839-4A1403A3C017}"/>
              </a:ext>
            </a:extLst>
          </p:cNvPr>
          <p:cNvSpPr txBox="1"/>
          <p:nvPr/>
        </p:nvSpPr>
        <p:spPr>
          <a:xfrm>
            <a:off x="3846731" y="5926350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F2205-803C-6502-31EE-A0DE84417328}"/>
              </a:ext>
            </a:extLst>
          </p:cNvPr>
          <p:cNvSpPr txBox="1"/>
          <p:nvPr/>
        </p:nvSpPr>
        <p:spPr>
          <a:xfrm>
            <a:off x="1828800" y="3200400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</p:spTree>
    <p:extLst>
      <p:ext uri="{BB962C8B-B14F-4D97-AF65-F5344CB8AC3E}">
        <p14:creationId xmlns:p14="http://schemas.microsoft.com/office/powerpoint/2010/main" val="873057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26DD51-13A5-FA42-0DAB-6D44C07B34BE}"/>
              </a:ext>
            </a:extLst>
          </p:cNvPr>
          <p:cNvSpPr txBox="1"/>
          <p:nvPr/>
        </p:nvSpPr>
        <p:spPr>
          <a:xfrm>
            <a:off x="230614" y="461258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E049F-A81C-0AB6-A035-D3AA7DABA30F}"/>
              </a:ext>
            </a:extLst>
          </p:cNvPr>
          <p:cNvSpPr txBox="1"/>
          <p:nvPr/>
        </p:nvSpPr>
        <p:spPr>
          <a:xfrm>
            <a:off x="0" y="127056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40743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1696B-F3D8-0989-6317-009001F6931C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pic>
        <p:nvPicPr>
          <p:cNvPr id="7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5E8B47D0-B796-B62D-F97A-F68E7265A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5336"/>
            <a:ext cx="77533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B54235-AF31-E99B-FE0E-9076FFC1C9C8}"/>
              </a:ext>
            </a:extLst>
          </p:cNvPr>
          <p:cNvSpPr txBox="1"/>
          <p:nvPr/>
        </p:nvSpPr>
        <p:spPr>
          <a:xfrm>
            <a:off x="381000" y="1291747"/>
            <a:ext cx="5128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 element to the top of the stack (</a:t>
            </a:r>
            <a:r>
              <a:rPr lang="en-US" b="1" dirty="0"/>
              <a:t>push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top element (</a:t>
            </a:r>
            <a:r>
              <a:rPr lang="en-US" b="1" dirty="0"/>
              <a:t>pop</a:t>
            </a:r>
            <a:r>
              <a:rPr lang="en-US" dirty="0"/>
              <a:t>)</a:t>
            </a:r>
          </a:p>
        </p:txBody>
      </p:sp>
      <p:pic>
        <p:nvPicPr>
          <p:cNvPr id="10" name="Picture 4" descr="Marine Plate Dispenser. Mobile, heated Loipart">
            <a:extLst>
              <a:ext uri="{FF2B5EF4-FFF2-40B4-BE49-F238E27FC236}">
                <a16:creationId xmlns:a16="http://schemas.microsoft.com/office/drawing/2014/main" id="{C1F6BB40-3522-4DFE-B588-92F3BCB8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615" y="794333"/>
            <a:ext cx="2280323" cy="29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FDB17-0270-4CF2-5BDE-E377FA701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0" y="3733800"/>
            <a:ext cx="1929906" cy="23448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CD70B0-4288-62CF-4467-C178EC0918B2}"/>
              </a:ext>
            </a:extLst>
          </p:cNvPr>
          <p:cNvSpPr txBox="1"/>
          <p:nvPr/>
        </p:nvSpPr>
        <p:spPr>
          <a:xfrm>
            <a:off x="152400" y="5959091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implement a Stack using an Array, or a linked List</a:t>
            </a:r>
          </a:p>
        </p:txBody>
      </p:sp>
    </p:spTree>
    <p:extLst>
      <p:ext uri="{BB962C8B-B14F-4D97-AF65-F5344CB8AC3E}">
        <p14:creationId xmlns:p14="http://schemas.microsoft.com/office/powerpoint/2010/main" val="70823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26DD51-13A5-FA42-0DAB-6D44C07B34BE}"/>
              </a:ext>
            </a:extLst>
          </p:cNvPr>
          <p:cNvSpPr txBox="1"/>
          <p:nvPr/>
        </p:nvSpPr>
        <p:spPr>
          <a:xfrm>
            <a:off x="230614" y="461258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E049F-A81C-0AB6-A035-D3AA7DABA30F}"/>
              </a:ext>
            </a:extLst>
          </p:cNvPr>
          <p:cNvSpPr txBox="1"/>
          <p:nvPr/>
        </p:nvSpPr>
        <p:spPr>
          <a:xfrm>
            <a:off x="0" y="127056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59010F-6CC2-146F-34A8-BB4A64FF49FB}"/>
              </a:ext>
            </a:extLst>
          </p:cNvPr>
          <p:cNvSpPr txBox="1"/>
          <p:nvPr/>
        </p:nvSpPr>
        <p:spPr>
          <a:xfrm>
            <a:off x="914400" y="2837634"/>
            <a:ext cx="6952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Both of these for loops go through the stack and print out all N elements 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O(n)  where n = # of elements in the stack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707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29630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26DD51-13A5-FA42-0DAB-6D44C07B34BE}"/>
              </a:ext>
            </a:extLst>
          </p:cNvPr>
          <p:cNvSpPr txBox="1"/>
          <p:nvPr/>
        </p:nvSpPr>
        <p:spPr>
          <a:xfrm>
            <a:off x="230614" y="461258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E049F-A81C-0AB6-A035-D3AA7DABA30F}"/>
              </a:ext>
            </a:extLst>
          </p:cNvPr>
          <p:cNvSpPr txBox="1"/>
          <p:nvPr/>
        </p:nvSpPr>
        <p:spPr>
          <a:xfrm>
            <a:off x="0" y="127056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E7537-A2CD-6943-752B-38FFD832EB12}"/>
              </a:ext>
            </a:extLst>
          </p:cNvPr>
          <p:cNvSpPr txBox="1"/>
          <p:nvPr/>
        </p:nvSpPr>
        <p:spPr>
          <a:xfrm>
            <a:off x="4572000" y="12931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BAB1A-2B37-A917-E3E1-AF050C1A0BD2}"/>
              </a:ext>
            </a:extLst>
          </p:cNvPr>
          <p:cNvSpPr txBox="1"/>
          <p:nvPr/>
        </p:nvSpPr>
        <p:spPr>
          <a:xfrm>
            <a:off x="3962400" y="18358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48E96-98CE-4351-20E5-C421F668E151}"/>
              </a:ext>
            </a:extLst>
          </p:cNvPr>
          <p:cNvSpPr txBox="1"/>
          <p:nvPr/>
        </p:nvSpPr>
        <p:spPr>
          <a:xfrm>
            <a:off x="6324600" y="49540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CF208-EDE5-F2F3-0353-E26D445F96B4}"/>
              </a:ext>
            </a:extLst>
          </p:cNvPr>
          <p:cNvSpPr txBox="1"/>
          <p:nvPr/>
        </p:nvSpPr>
        <p:spPr>
          <a:xfrm>
            <a:off x="4936488" y="52181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85515-3721-04BD-F1AC-0BDA286D45FD}"/>
              </a:ext>
            </a:extLst>
          </p:cNvPr>
          <p:cNvSpPr txBox="1"/>
          <p:nvPr/>
        </p:nvSpPr>
        <p:spPr>
          <a:xfrm>
            <a:off x="177912" y="2982911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FBE3B-F042-452C-6C47-E813BA75E2EE}"/>
              </a:ext>
            </a:extLst>
          </p:cNvPr>
          <p:cNvSpPr txBox="1"/>
          <p:nvPr/>
        </p:nvSpPr>
        <p:spPr>
          <a:xfrm>
            <a:off x="915172" y="5832899"/>
            <a:ext cx="422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O(n^2)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611B6-B89F-4C87-3E77-58C49AF81DA3}"/>
              </a:ext>
            </a:extLst>
          </p:cNvPr>
          <p:cNvSpPr txBox="1"/>
          <p:nvPr/>
        </p:nvSpPr>
        <p:spPr>
          <a:xfrm>
            <a:off x="8914703" y="5925232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# of elements in the 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CF4016-59D2-9AD6-BD58-D0A90CF5D8ED}"/>
                  </a:ext>
                </a:extLst>
              </p14:cNvPr>
              <p14:cNvContentPartPr/>
              <p14:nvPr/>
            </p14:nvContentPartPr>
            <p14:xfrm>
              <a:off x="5628741" y="4269613"/>
              <a:ext cx="3003840" cy="1404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CF4016-59D2-9AD6-BD58-D0A90CF5D8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9741" y="4260613"/>
                <a:ext cx="3021480" cy="14223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1A46390-45DA-B752-AEE1-76AFB8D538FF}"/>
              </a:ext>
            </a:extLst>
          </p:cNvPr>
          <p:cNvSpPr txBox="1"/>
          <p:nvPr/>
        </p:nvSpPr>
        <p:spPr>
          <a:xfrm>
            <a:off x="6751422" y="3790451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.get() method actually runs in linear time (O(n))</a:t>
            </a:r>
          </a:p>
        </p:txBody>
      </p:sp>
    </p:spTree>
    <p:extLst>
      <p:ext uri="{BB962C8B-B14F-4D97-AF65-F5344CB8AC3E}">
        <p14:creationId xmlns:p14="http://schemas.microsoft.com/office/powerpoint/2010/main" val="1392299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26DD51-13A5-FA42-0DAB-6D44C07B34BE}"/>
              </a:ext>
            </a:extLst>
          </p:cNvPr>
          <p:cNvSpPr txBox="1"/>
          <p:nvPr/>
        </p:nvSpPr>
        <p:spPr>
          <a:xfrm>
            <a:off x="230614" y="461258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each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each.printInfo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E049F-A81C-0AB6-A035-D3AA7DABA30F}"/>
              </a:ext>
            </a:extLst>
          </p:cNvPr>
          <p:cNvSpPr txBox="1"/>
          <p:nvPr/>
        </p:nvSpPr>
        <p:spPr>
          <a:xfrm>
            <a:off x="0" y="127056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E7537-A2CD-6943-752B-38FFD832EB12}"/>
              </a:ext>
            </a:extLst>
          </p:cNvPr>
          <p:cNvSpPr txBox="1"/>
          <p:nvPr/>
        </p:nvSpPr>
        <p:spPr>
          <a:xfrm>
            <a:off x="4572000" y="12931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BAB1A-2B37-A917-E3E1-AF050C1A0BD2}"/>
              </a:ext>
            </a:extLst>
          </p:cNvPr>
          <p:cNvSpPr txBox="1"/>
          <p:nvPr/>
        </p:nvSpPr>
        <p:spPr>
          <a:xfrm>
            <a:off x="3962400" y="18358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48E96-98CE-4351-20E5-C421F668E151}"/>
              </a:ext>
            </a:extLst>
          </p:cNvPr>
          <p:cNvSpPr txBox="1"/>
          <p:nvPr/>
        </p:nvSpPr>
        <p:spPr>
          <a:xfrm>
            <a:off x="5231155" y="483984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CF208-EDE5-F2F3-0353-E26D445F96B4}"/>
              </a:ext>
            </a:extLst>
          </p:cNvPr>
          <p:cNvSpPr txBox="1"/>
          <p:nvPr/>
        </p:nvSpPr>
        <p:spPr>
          <a:xfrm>
            <a:off x="4936488" y="52181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85515-3721-04BD-F1AC-0BDA286D45FD}"/>
              </a:ext>
            </a:extLst>
          </p:cNvPr>
          <p:cNvSpPr txBox="1"/>
          <p:nvPr/>
        </p:nvSpPr>
        <p:spPr>
          <a:xfrm>
            <a:off x="177912" y="2982911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FBE3B-F042-452C-6C47-E813BA75E2EE}"/>
              </a:ext>
            </a:extLst>
          </p:cNvPr>
          <p:cNvSpPr txBox="1"/>
          <p:nvPr/>
        </p:nvSpPr>
        <p:spPr>
          <a:xfrm>
            <a:off x="915172" y="5832899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611B6-B89F-4C87-3E77-58C49AF81DA3}"/>
              </a:ext>
            </a:extLst>
          </p:cNvPr>
          <p:cNvSpPr txBox="1"/>
          <p:nvPr/>
        </p:nvSpPr>
        <p:spPr>
          <a:xfrm>
            <a:off x="8914703" y="5925232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# of elements in the stack</a:t>
            </a:r>
          </a:p>
        </p:txBody>
      </p:sp>
    </p:spTree>
    <p:extLst>
      <p:ext uri="{BB962C8B-B14F-4D97-AF65-F5344CB8AC3E}">
        <p14:creationId xmlns:p14="http://schemas.microsoft.com/office/powerpoint/2010/main" val="740895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83198"/>
              </p:ext>
            </p:extLst>
          </p:nvPr>
        </p:nvGraphicFramePr>
        <p:xfrm>
          <a:off x="457200" y="1752600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A2A63AC-0109-17BE-B202-3C5A386644B0}"/>
              </a:ext>
            </a:extLst>
          </p:cNvPr>
          <p:cNvSpPr txBox="1"/>
          <p:nvPr/>
        </p:nvSpPr>
        <p:spPr>
          <a:xfrm>
            <a:off x="439744" y="41910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Takeaways</a:t>
            </a:r>
            <a:r>
              <a:rPr lang="en-US" sz="2400" dirty="0"/>
              <a:t>: Adding and removing elements from a stack runs in constant time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400" dirty="0"/>
              <a:t>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F67377-1AAE-8A7A-909C-20B1BC9716A7}"/>
              </a:ext>
            </a:extLst>
          </p:cNvPr>
          <p:cNvSpPr txBox="1"/>
          <p:nvPr/>
        </p:nvSpPr>
        <p:spPr>
          <a:xfrm>
            <a:off x="3886200" y="4724400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(we like algorithms that run in constant time!!)</a:t>
            </a:r>
          </a:p>
        </p:txBody>
      </p:sp>
    </p:spTree>
    <p:extLst>
      <p:ext uri="{BB962C8B-B14F-4D97-AF65-F5344CB8AC3E}">
        <p14:creationId xmlns:p14="http://schemas.microsoft.com/office/powerpoint/2010/main" val="301217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752600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A2A63AC-0109-17BE-B202-3C5A386644B0}"/>
              </a:ext>
            </a:extLst>
          </p:cNvPr>
          <p:cNvSpPr txBox="1"/>
          <p:nvPr/>
        </p:nvSpPr>
        <p:spPr>
          <a:xfrm>
            <a:off x="439744" y="41910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Takeaways</a:t>
            </a:r>
            <a:r>
              <a:rPr lang="en-US" sz="2400" dirty="0"/>
              <a:t>: Adding and removing elements from a stack runs in constant time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400" dirty="0"/>
              <a:t>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F67377-1AAE-8A7A-909C-20B1BC9716A7}"/>
              </a:ext>
            </a:extLst>
          </p:cNvPr>
          <p:cNvSpPr txBox="1"/>
          <p:nvPr/>
        </p:nvSpPr>
        <p:spPr>
          <a:xfrm>
            <a:off x="3886200" y="4724400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(we like algorithms that run in constant time!!)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D6997-4DC3-6B42-2063-41B88CF41AD4}"/>
              </a:ext>
            </a:extLst>
          </p:cNvPr>
          <p:cNvSpPr txBox="1"/>
          <p:nvPr/>
        </p:nvSpPr>
        <p:spPr>
          <a:xfrm>
            <a:off x="427659" y="5413748"/>
            <a:ext cx="891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Downside</a:t>
            </a:r>
            <a:r>
              <a:rPr lang="en-US" dirty="0"/>
              <a:t>: Stacks operate in a LIFO structure, which might not be ideal for some data</a:t>
            </a:r>
          </a:p>
        </p:txBody>
      </p:sp>
    </p:spTree>
    <p:extLst>
      <p:ext uri="{BB962C8B-B14F-4D97-AF65-F5344CB8AC3E}">
        <p14:creationId xmlns:p14="http://schemas.microsoft.com/office/powerpoint/2010/main" val="2110711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9779"/>
              </p:ext>
            </p:extLst>
          </p:nvPr>
        </p:nvGraphicFramePr>
        <p:xfrm>
          <a:off x="609600" y="1143000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CC098F-3805-7396-D2F8-961F0EB6077A}"/>
              </a:ext>
            </a:extLst>
          </p:cNvPr>
          <p:cNvSpPr txBox="1"/>
          <p:nvPr/>
        </p:nvSpPr>
        <p:spPr>
          <a:xfrm>
            <a:off x="533400" y="3976549"/>
            <a:ext cx="8549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an array, our stack size is limited by the size of the array</a:t>
            </a:r>
          </a:p>
          <a:p>
            <a:endParaRPr lang="en-US" sz="2400" dirty="0"/>
          </a:p>
          <a:p>
            <a:r>
              <a:rPr lang="en-US" sz="2400" dirty="0"/>
              <a:t>With a linked list, our stack can grow infinitely*</a:t>
            </a:r>
          </a:p>
        </p:txBody>
      </p:sp>
    </p:spTree>
    <p:extLst>
      <p:ext uri="{BB962C8B-B14F-4D97-AF65-F5344CB8AC3E}">
        <p14:creationId xmlns:p14="http://schemas.microsoft.com/office/powerpoint/2010/main" val="1847216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143000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A2E04A-CE9D-EDF9-F306-9F29F134E90D}"/>
              </a:ext>
            </a:extLst>
          </p:cNvPr>
          <p:cNvSpPr txBox="1"/>
          <p:nvPr/>
        </p:nvSpPr>
        <p:spPr>
          <a:xfrm>
            <a:off x="609600" y="4114800"/>
            <a:ext cx="6882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Arrays are more memory efficient (contiguous memory), but there might be a lot of unused space in an array (not ideal)</a:t>
            </a:r>
          </a:p>
        </p:txBody>
      </p:sp>
    </p:spTree>
    <p:extLst>
      <p:ext uri="{BB962C8B-B14F-4D97-AF65-F5344CB8AC3E}">
        <p14:creationId xmlns:p14="http://schemas.microsoft.com/office/powerpoint/2010/main" val="177327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143000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4981C8-C5A5-2D47-9F87-E61142FAD273}"/>
              </a:ext>
            </a:extLst>
          </p:cNvPr>
          <p:cNvSpPr txBox="1"/>
          <p:nvPr/>
        </p:nvSpPr>
        <p:spPr>
          <a:xfrm>
            <a:off x="2209800" y="4114800"/>
            <a:ext cx="526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 you know how big the stack needs to be?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A0DB7-8070-CDDA-DAFF-3499360C62DE}"/>
              </a:ext>
            </a:extLst>
          </p:cNvPr>
          <p:cNvSpPr txBox="1"/>
          <p:nvPr/>
        </p:nvSpPr>
        <p:spPr>
          <a:xfrm>
            <a:off x="3468117" y="4661505"/>
            <a:ext cx="2523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Yes</a:t>
            </a:r>
            <a:r>
              <a:rPr lang="en-US" sz="2400" dirty="0">
                <a:sym typeface="Wingdings" panose="05000000000000000000" pitchFamily="2" charset="2"/>
              </a:rPr>
              <a:t> Array 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No  Linked 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71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DCB3D7-5807-ABAC-A97D-CC3CE495A69E}"/>
              </a:ext>
            </a:extLst>
          </p:cNvPr>
          <p:cNvSpPr/>
          <p:nvPr/>
        </p:nvSpPr>
        <p:spPr>
          <a:xfrm>
            <a:off x="4114800" y="2057400"/>
            <a:ext cx="2590800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3</a:t>
            </a:r>
          </a:p>
        </p:txBody>
      </p:sp>
    </p:spTree>
    <p:extLst>
      <p:ext uri="{BB962C8B-B14F-4D97-AF65-F5344CB8AC3E}">
        <p14:creationId xmlns:p14="http://schemas.microsoft.com/office/powerpoint/2010/main" val="31187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1ECAB-2236-F040-D8AF-B52F211062D5}"/>
              </a:ext>
            </a:extLst>
          </p:cNvPr>
          <p:cNvSpPr txBox="1"/>
          <p:nvPr/>
        </p:nvSpPr>
        <p:spPr>
          <a:xfrm>
            <a:off x="762000" y="667241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import the Linked List Library (we will not write our own linked list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E2713-7E62-773C-4A86-5031531D2D6B}"/>
              </a:ext>
            </a:extLst>
          </p:cNvPr>
          <p:cNvSpPr/>
          <p:nvPr/>
        </p:nvSpPr>
        <p:spPr>
          <a:xfrm>
            <a:off x="1447800" y="4689601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7D4F1-B0D7-77A5-203A-EE1602739318}"/>
              </a:ext>
            </a:extLst>
          </p:cNvPr>
          <p:cNvSpPr/>
          <p:nvPr/>
        </p:nvSpPr>
        <p:spPr>
          <a:xfrm>
            <a:off x="1447800" y="3926507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3172-2908-D7D5-0E32-7335BC751C25}"/>
              </a:ext>
            </a:extLst>
          </p:cNvPr>
          <p:cNvSpPr/>
          <p:nvPr/>
        </p:nvSpPr>
        <p:spPr>
          <a:xfrm>
            <a:off x="1447800" y="3109140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050F93-CDF0-8C2E-8789-CD5FB587B371}"/>
              </a:ext>
            </a:extLst>
          </p:cNvPr>
          <p:cNvSpPr/>
          <p:nvPr/>
        </p:nvSpPr>
        <p:spPr>
          <a:xfrm>
            <a:off x="1447800" y="2257226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FE8B98-1AC5-FDB7-D0F1-7E215638AF94}"/>
                  </a:ext>
                </a:extLst>
              </p14:cNvPr>
              <p14:cNvContentPartPr/>
              <p14:nvPr/>
            </p14:nvContentPartPr>
            <p14:xfrm>
              <a:off x="2528394" y="2775177"/>
              <a:ext cx="133920" cy="279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FE8B98-1AC5-FDB7-D0F1-7E215638AF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2766165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7AA9CE-6E6A-E9C0-1C31-16CB2F941742}"/>
                  </a:ext>
                </a:extLst>
              </p14:cNvPr>
              <p14:cNvContentPartPr/>
              <p14:nvPr/>
            </p14:nvContentPartPr>
            <p14:xfrm>
              <a:off x="1820274" y="2748537"/>
              <a:ext cx="120960" cy="272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7AA9CE-6E6A-E9C0-1C31-16CB2F9417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2739537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14:cNvPr>
              <p14:cNvContentPartPr/>
              <p14:nvPr/>
            </p14:nvContentPartPr>
            <p14:xfrm>
              <a:off x="2528394" y="3633541"/>
              <a:ext cx="133920" cy="27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362452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14:cNvPr>
              <p14:cNvContentPartPr/>
              <p14:nvPr/>
            </p14:nvContentPartPr>
            <p14:xfrm>
              <a:off x="1820274" y="3606901"/>
              <a:ext cx="12096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3597901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14:cNvPr>
              <p14:cNvContentPartPr/>
              <p14:nvPr/>
            </p14:nvContentPartPr>
            <p14:xfrm>
              <a:off x="2511034" y="4417751"/>
              <a:ext cx="133920" cy="27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034" y="440873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14:cNvPr>
              <p14:cNvContentPartPr/>
              <p14:nvPr/>
            </p14:nvContentPartPr>
            <p14:xfrm>
              <a:off x="1802914" y="4391111"/>
              <a:ext cx="120960" cy="272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914" y="4382111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010D5EC-A959-4397-6068-D2C6EC82E945}"/>
              </a:ext>
            </a:extLst>
          </p:cNvPr>
          <p:cNvSpPr txBox="1"/>
          <p:nvPr/>
        </p:nvSpPr>
        <p:spPr>
          <a:xfrm>
            <a:off x="609600" y="5728966"/>
            <a:ext cx="740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top of the stack will be the head of the linked list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E30E2D-A77D-E9E4-211C-F3E0F923BF45}"/>
              </a:ext>
            </a:extLst>
          </p:cNvPr>
          <p:cNvSpPr/>
          <p:nvPr/>
        </p:nvSpPr>
        <p:spPr>
          <a:xfrm>
            <a:off x="640930" y="2329140"/>
            <a:ext cx="598714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5888D-3D83-F0A9-512B-DA9079824CC1}"/>
              </a:ext>
            </a:extLst>
          </p:cNvPr>
          <p:cNvSpPr txBox="1"/>
          <p:nvPr/>
        </p:nvSpPr>
        <p:spPr>
          <a:xfrm>
            <a:off x="277096" y="205322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37B6F1-9698-09ED-E54F-72FCF4282FE6}"/>
              </a:ext>
            </a:extLst>
          </p:cNvPr>
          <p:cNvSpPr txBox="1"/>
          <p:nvPr/>
        </p:nvSpPr>
        <p:spPr>
          <a:xfrm>
            <a:off x="4419600" y="2481540"/>
            <a:ext cx="5529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don’t know how big out stack needs to be ahead of time, then using a linked list will be a better choice than an array/</a:t>
            </a:r>
            <a:r>
              <a:rPr lang="en-US" sz="2400" dirty="0" err="1"/>
              <a:t>arraylist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78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1ECAB-2236-F040-D8AF-B52F211062D5}"/>
              </a:ext>
            </a:extLst>
          </p:cNvPr>
          <p:cNvSpPr txBox="1"/>
          <p:nvPr/>
        </p:nvSpPr>
        <p:spPr>
          <a:xfrm>
            <a:off x="762000" y="667241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import the Linked List Library (we will not write our own linked list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E2713-7E62-773C-4A86-5031531D2D6B}"/>
              </a:ext>
            </a:extLst>
          </p:cNvPr>
          <p:cNvSpPr/>
          <p:nvPr/>
        </p:nvSpPr>
        <p:spPr>
          <a:xfrm>
            <a:off x="1447800" y="4689601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7D4F1-B0D7-77A5-203A-EE1602739318}"/>
              </a:ext>
            </a:extLst>
          </p:cNvPr>
          <p:cNvSpPr/>
          <p:nvPr/>
        </p:nvSpPr>
        <p:spPr>
          <a:xfrm>
            <a:off x="1447800" y="3926507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3172-2908-D7D5-0E32-7335BC751C25}"/>
              </a:ext>
            </a:extLst>
          </p:cNvPr>
          <p:cNvSpPr/>
          <p:nvPr/>
        </p:nvSpPr>
        <p:spPr>
          <a:xfrm>
            <a:off x="1447800" y="3109140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14:cNvPr>
              <p14:cNvContentPartPr/>
              <p14:nvPr/>
            </p14:nvContentPartPr>
            <p14:xfrm>
              <a:off x="2528394" y="3633541"/>
              <a:ext cx="133920" cy="27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362452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14:cNvPr>
              <p14:cNvContentPartPr/>
              <p14:nvPr/>
            </p14:nvContentPartPr>
            <p14:xfrm>
              <a:off x="1820274" y="3606901"/>
              <a:ext cx="12096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3597901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14:cNvPr>
              <p14:cNvContentPartPr/>
              <p14:nvPr/>
            </p14:nvContentPartPr>
            <p14:xfrm>
              <a:off x="2511034" y="4417751"/>
              <a:ext cx="133920" cy="27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034" y="440873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14:cNvPr>
              <p14:cNvContentPartPr/>
              <p14:nvPr/>
            </p14:nvContentPartPr>
            <p14:xfrm>
              <a:off x="1802914" y="4391111"/>
              <a:ext cx="120960" cy="272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914" y="4382111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010D5EC-A959-4397-6068-D2C6EC82E945}"/>
              </a:ext>
            </a:extLst>
          </p:cNvPr>
          <p:cNvSpPr txBox="1"/>
          <p:nvPr/>
        </p:nvSpPr>
        <p:spPr>
          <a:xfrm>
            <a:off x="609600" y="5728966"/>
            <a:ext cx="740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top of the stack will be the head of the linked list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E30E2D-A77D-E9E4-211C-F3E0F923BF45}"/>
              </a:ext>
            </a:extLst>
          </p:cNvPr>
          <p:cNvSpPr/>
          <p:nvPr/>
        </p:nvSpPr>
        <p:spPr>
          <a:xfrm>
            <a:off x="603392" y="1569824"/>
            <a:ext cx="598714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5888D-3D83-F0A9-512B-DA9079824CC1}"/>
              </a:ext>
            </a:extLst>
          </p:cNvPr>
          <p:cNvSpPr txBox="1"/>
          <p:nvPr/>
        </p:nvSpPr>
        <p:spPr>
          <a:xfrm>
            <a:off x="239558" y="129391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10424A-9754-054C-99CE-7BFECED1E9F3}"/>
              </a:ext>
            </a:extLst>
          </p:cNvPr>
          <p:cNvSpPr/>
          <p:nvPr/>
        </p:nvSpPr>
        <p:spPr>
          <a:xfrm>
            <a:off x="1447800" y="2257226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14:cNvPr>
              <p14:cNvContentPartPr/>
              <p14:nvPr/>
            </p14:nvContentPartPr>
            <p14:xfrm>
              <a:off x="2528394" y="2775177"/>
              <a:ext cx="133920" cy="279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2766165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14:cNvPr>
              <p14:cNvContentPartPr/>
              <p14:nvPr/>
            </p14:nvContentPartPr>
            <p14:xfrm>
              <a:off x="1820274" y="2748537"/>
              <a:ext cx="120960" cy="272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2739537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B33E1B57-CDFD-76ED-0CD9-827EA39925C7}"/>
              </a:ext>
            </a:extLst>
          </p:cNvPr>
          <p:cNvSpPr/>
          <p:nvPr/>
        </p:nvSpPr>
        <p:spPr>
          <a:xfrm>
            <a:off x="1447800" y="1415028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Jeff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6A31D23-E8AE-CE3B-8575-DD99CCCC6B29}"/>
                  </a:ext>
                </a:extLst>
              </p14:cNvPr>
              <p14:cNvContentPartPr/>
              <p14:nvPr/>
            </p14:nvContentPartPr>
            <p14:xfrm>
              <a:off x="2528394" y="1932979"/>
              <a:ext cx="133920" cy="279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6A31D23-E8AE-CE3B-8575-DD99CCCC6B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1923967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F07CDEE-A674-0941-ED6E-ACFF73A9B9B8}"/>
                  </a:ext>
                </a:extLst>
              </p14:cNvPr>
              <p14:cNvContentPartPr/>
              <p14:nvPr/>
            </p14:nvContentPartPr>
            <p14:xfrm>
              <a:off x="1820274" y="1906339"/>
              <a:ext cx="120960" cy="272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F07CDEE-A674-0941-ED6E-ACFF73A9B9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1897339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687D5EF-32B1-F0C9-CAD8-2ED5F09734C0}"/>
              </a:ext>
            </a:extLst>
          </p:cNvPr>
          <p:cNvSpPr txBox="1"/>
          <p:nvPr/>
        </p:nvSpPr>
        <p:spPr>
          <a:xfrm>
            <a:off x="5029200" y="1857116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stack.push</a:t>
            </a:r>
            <a:r>
              <a:rPr lang="en-US" sz="2000" dirty="0">
                <a:latin typeface="Consolas" panose="020B0609020204030204" pitchFamily="49" charset="0"/>
              </a:rPr>
              <a:t>(“Jeff”)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F66D90-6AF1-CE55-03F7-0CF3C2BC19E2}"/>
              </a:ext>
            </a:extLst>
          </p:cNvPr>
          <p:cNvSpPr txBox="1"/>
          <p:nvPr/>
        </p:nvSpPr>
        <p:spPr>
          <a:xfrm>
            <a:off x="4056794" y="2714426"/>
            <a:ext cx="646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Whenever we add something to the stack, we add the element to the </a:t>
            </a:r>
            <a:r>
              <a:rPr lang="en-US" u="sng" dirty="0"/>
              <a:t>front</a:t>
            </a:r>
            <a:r>
              <a:rPr lang="en-US" dirty="0"/>
              <a:t> of the linked list</a:t>
            </a:r>
          </a:p>
        </p:txBody>
      </p:sp>
    </p:spTree>
    <p:extLst>
      <p:ext uri="{BB962C8B-B14F-4D97-AF65-F5344CB8AC3E}">
        <p14:creationId xmlns:p14="http://schemas.microsoft.com/office/powerpoint/2010/main" val="330742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1ECAB-2236-F040-D8AF-B52F211062D5}"/>
              </a:ext>
            </a:extLst>
          </p:cNvPr>
          <p:cNvSpPr txBox="1"/>
          <p:nvPr/>
        </p:nvSpPr>
        <p:spPr>
          <a:xfrm>
            <a:off x="762000" y="667241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import the Linked List Library (we will not write our own linked list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E2713-7E62-773C-4A86-5031531D2D6B}"/>
              </a:ext>
            </a:extLst>
          </p:cNvPr>
          <p:cNvSpPr/>
          <p:nvPr/>
        </p:nvSpPr>
        <p:spPr>
          <a:xfrm>
            <a:off x="1447800" y="4689601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7D4F1-B0D7-77A5-203A-EE1602739318}"/>
              </a:ext>
            </a:extLst>
          </p:cNvPr>
          <p:cNvSpPr/>
          <p:nvPr/>
        </p:nvSpPr>
        <p:spPr>
          <a:xfrm>
            <a:off x="1447800" y="3926507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3172-2908-D7D5-0E32-7335BC751C25}"/>
              </a:ext>
            </a:extLst>
          </p:cNvPr>
          <p:cNvSpPr/>
          <p:nvPr/>
        </p:nvSpPr>
        <p:spPr>
          <a:xfrm>
            <a:off x="1447800" y="3109140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14:cNvPr>
              <p14:cNvContentPartPr/>
              <p14:nvPr/>
            </p14:nvContentPartPr>
            <p14:xfrm>
              <a:off x="2528394" y="3633541"/>
              <a:ext cx="133920" cy="27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362452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14:cNvPr>
              <p14:cNvContentPartPr/>
              <p14:nvPr/>
            </p14:nvContentPartPr>
            <p14:xfrm>
              <a:off x="1820274" y="3606901"/>
              <a:ext cx="12096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3597901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14:cNvPr>
              <p14:cNvContentPartPr/>
              <p14:nvPr/>
            </p14:nvContentPartPr>
            <p14:xfrm>
              <a:off x="2511034" y="4417751"/>
              <a:ext cx="133920" cy="27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034" y="440873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14:cNvPr>
              <p14:cNvContentPartPr/>
              <p14:nvPr/>
            </p14:nvContentPartPr>
            <p14:xfrm>
              <a:off x="1802914" y="4391111"/>
              <a:ext cx="120960" cy="272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914" y="4382111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010D5EC-A959-4397-6068-D2C6EC82E945}"/>
              </a:ext>
            </a:extLst>
          </p:cNvPr>
          <p:cNvSpPr txBox="1"/>
          <p:nvPr/>
        </p:nvSpPr>
        <p:spPr>
          <a:xfrm>
            <a:off x="609600" y="5728966"/>
            <a:ext cx="740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top of the stack will be the head of the linked list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E30E2D-A77D-E9E4-211C-F3E0F923BF45}"/>
              </a:ext>
            </a:extLst>
          </p:cNvPr>
          <p:cNvSpPr/>
          <p:nvPr/>
        </p:nvSpPr>
        <p:spPr>
          <a:xfrm>
            <a:off x="616577" y="2379250"/>
            <a:ext cx="598714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5888D-3D83-F0A9-512B-DA9079824CC1}"/>
              </a:ext>
            </a:extLst>
          </p:cNvPr>
          <p:cNvSpPr txBox="1"/>
          <p:nvPr/>
        </p:nvSpPr>
        <p:spPr>
          <a:xfrm>
            <a:off x="303266" y="210333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10424A-9754-054C-99CE-7BFECED1E9F3}"/>
              </a:ext>
            </a:extLst>
          </p:cNvPr>
          <p:cNvSpPr/>
          <p:nvPr/>
        </p:nvSpPr>
        <p:spPr>
          <a:xfrm>
            <a:off x="1447800" y="2257226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14:cNvPr>
              <p14:cNvContentPartPr/>
              <p14:nvPr/>
            </p14:nvContentPartPr>
            <p14:xfrm>
              <a:off x="2528394" y="2775177"/>
              <a:ext cx="133920" cy="279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2766165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14:cNvPr>
              <p14:cNvContentPartPr/>
              <p14:nvPr/>
            </p14:nvContentPartPr>
            <p14:xfrm>
              <a:off x="1820274" y="2748537"/>
              <a:ext cx="120960" cy="272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2739537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687D5EF-32B1-F0C9-CAD8-2ED5F09734C0}"/>
              </a:ext>
            </a:extLst>
          </p:cNvPr>
          <p:cNvSpPr txBox="1"/>
          <p:nvPr/>
        </p:nvSpPr>
        <p:spPr>
          <a:xfrm>
            <a:off x="5029200" y="185711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stack.pop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F66D90-6AF1-CE55-03F7-0CF3C2BC19E2}"/>
              </a:ext>
            </a:extLst>
          </p:cNvPr>
          <p:cNvSpPr txBox="1"/>
          <p:nvPr/>
        </p:nvSpPr>
        <p:spPr>
          <a:xfrm>
            <a:off x="4056794" y="2714426"/>
            <a:ext cx="646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Whenever we remove an element from the stack ( </a:t>
            </a:r>
            <a:r>
              <a:rPr lang="en-US" dirty="0">
                <a:latin typeface="Consolas" panose="020B0609020204030204" pitchFamily="49" charset="0"/>
              </a:rPr>
              <a:t>pop() </a:t>
            </a:r>
            <a:r>
              <a:rPr lang="en-US" dirty="0"/>
              <a:t>), we always remove the head node of the linked list</a:t>
            </a:r>
          </a:p>
        </p:txBody>
      </p:sp>
    </p:spTree>
    <p:extLst>
      <p:ext uri="{BB962C8B-B14F-4D97-AF65-F5344CB8AC3E}">
        <p14:creationId xmlns:p14="http://schemas.microsoft.com/office/powerpoint/2010/main" val="184284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1ECAB-2236-F040-D8AF-B52F211062D5}"/>
              </a:ext>
            </a:extLst>
          </p:cNvPr>
          <p:cNvSpPr txBox="1"/>
          <p:nvPr/>
        </p:nvSpPr>
        <p:spPr>
          <a:xfrm>
            <a:off x="762000" y="667241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import the </a:t>
            </a:r>
            <a:r>
              <a:rPr lang="en-US" dirty="0">
                <a:highlight>
                  <a:srgbClr val="FFFF00"/>
                </a:highlight>
              </a:rPr>
              <a:t>Linked List Library </a:t>
            </a:r>
            <a:r>
              <a:rPr lang="en-US" dirty="0"/>
              <a:t>(we will not write our own linked list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E2713-7E62-773C-4A86-5031531D2D6B}"/>
              </a:ext>
            </a:extLst>
          </p:cNvPr>
          <p:cNvSpPr/>
          <p:nvPr/>
        </p:nvSpPr>
        <p:spPr>
          <a:xfrm>
            <a:off x="1447800" y="4689601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7D4F1-B0D7-77A5-203A-EE1602739318}"/>
              </a:ext>
            </a:extLst>
          </p:cNvPr>
          <p:cNvSpPr/>
          <p:nvPr/>
        </p:nvSpPr>
        <p:spPr>
          <a:xfrm>
            <a:off x="1447800" y="3926507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3172-2908-D7D5-0E32-7335BC751C25}"/>
              </a:ext>
            </a:extLst>
          </p:cNvPr>
          <p:cNvSpPr/>
          <p:nvPr/>
        </p:nvSpPr>
        <p:spPr>
          <a:xfrm>
            <a:off x="1447800" y="3109140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14:cNvPr>
              <p14:cNvContentPartPr/>
              <p14:nvPr/>
            </p14:nvContentPartPr>
            <p14:xfrm>
              <a:off x="2528394" y="3633541"/>
              <a:ext cx="133920" cy="27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362452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14:cNvPr>
              <p14:cNvContentPartPr/>
              <p14:nvPr/>
            </p14:nvContentPartPr>
            <p14:xfrm>
              <a:off x="1820274" y="3606901"/>
              <a:ext cx="12096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3597901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14:cNvPr>
              <p14:cNvContentPartPr/>
              <p14:nvPr/>
            </p14:nvContentPartPr>
            <p14:xfrm>
              <a:off x="2511034" y="4417751"/>
              <a:ext cx="133920" cy="27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034" y="440873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14:cNvPr>
              <p14:cNvContentPartPr/>
              <p14:nvPr/>
            </p14:nvContentPartPr>
            <p14:xfrm>
              <a:off x="1802914" y="4391111"/>
              <a:ext cx="120960" cy="272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914" y="4382111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E30E2D-A77D-E9E4-211C-F3E0F923BF45}"/>
              </a:ext>
            </a:extLst>
          </p:cNvPr>
          <p:cNvSpPr/>
          <p:nvPr/>
        </p:nvSpPr>
        <p:spPr>
          <a:xfrm>
            <a:off x="616577" y="2379250"/>
            <a:ext cx="598714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5888D-3D83-F0A9-512B-DA9079824CC1}"/>
              </a:ext>
            </a:extLst>
          </p:cNvPr>
          <p:cNvSpPr txBox="1"/>
          <p:nvPr/>
        </p:nvSpPr>
        <p:spPr>
          <a:xfrm>
            <a:off x="303266" y="210333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10424A-9754-054C-99CE-7BFECED1E9F3}"/>
              </a:ext>
            </a:extLst>
          </p:cNvPr>
          <p:cNvSpPr/>
          <p:nvPr/>
        </p:nvSpPr>
        <p:spPr>
          <a:xfrm>
            <a:off x="1447800" y="2257226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14:cNvPr>
              <p14:cNvContentPartPr/>
              <p14:nvPr/>
            </p14:nvContentPartPr>
            <p14:xfrm>
              <a:off x="2528394" y="2775177"/>
              <a:ext cx="133920" cy="279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2766165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14:cNvPr>
              <p14:cNvContentPartPr/>
              <p14:nvPr/>
            </p14:nvContentPartPr>
            <p14:xfrm>
              <a:off x="1820274" y="2748537"/>
              <a:ext cx="120960" cy="272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2739537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57EAD3C-A309-2994-E31D-EE761E6C3C33}"/>
              </a:ext>
            </a:extLst>
          </p:cNvPr>
          <p:cNvSpPr txBox="1"/>
          <p:nvPr/>
        </p:nvSpPr>
        <p:spPr>
          <a:xfrm>
            <a:off x="3775554" y="1477924"/>
            <a:ext cx="427552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98C90-C845-B0F0-57E1-9143247BE06B}"/>
              </a:ext>
            </a:extLst>
          </p:cNvPr>
          <p:cNvSpPr txBox="1"/>
          <p:nvPr/>
        </p:nvSpPr>
        <p:spPr>
          <a:xfrm>
            <a:off x="4267200" y="1991969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addToFront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newElement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size++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30DB91-7908-DAB3-922B-485AEFA21DB1}"/>
              </a:ext>
            </a:extLst>
          </p:cNvPr>
          <p:cNvSpPr txBox="1"/>
          <p:nvPr/>
        </p:nvSpPr>
        <p:spPr>
          <a:xfrm>
            <a:off x="9220200" y="3312736"/>
            <a:ext cx="25849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we use a linked list, we are no longer restricted by a fixed size</a:t>
            </a:r>
          </a:p>
        </p:txBody>
      </p:sp>
    </p:spTree>
    <p:extLst>
      <p:ext uri="{BB962C8B-B14F-4D97-AF65-F5344CB8AC3E}">
        <p14:creationId xmlns:p14="http://schemas.microsoft.com/office/powerpoint/2010/main" val="104644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1ECAB-2236-F040-D8AF-B52F211062D5}"/>
              </a:ext>
            </a:extLst>
          </p:cNvPr>
          <p:cNvSpPr txBox="1"/>
          <p:nvPr/>
        </p:nvSpPr>
        <p:spPr>
          <a:xfrm>
            <a:off x="762000" y="667241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import the Linked List Library (we will not write our own linked list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E2713-7E62-773C-4A86-5031531D2D6B}"/>
              </a:ext>
            </a:extLst>
          </p:cNvPr>
          <p:cNvSpPr/>
          <p:nvPr/>
        </p:nvSpPr>
        <p:spPr>
          <a:xfrm>
            <a:off x="1447800" y="4689601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7D4F1-B0D7-77A5-203A-EE1602739318}"/>
              </a:ext>
            </a:extLst>
          </p:cNvPr>
          <p:cNvSpPr/>
          <p:nvPr/>
        </p:nvSpPr>
        <p:spPr>
          <a:xfrm>
            <a:off x="1447800" y="3926507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3172-2908-D7D5-0E32-7335BC751C25}"/>
              </a:ext>
            </a:extLst>
          </p:cNvPr>
          <p:cNvSpPr/>
          <p:nvPr/>
        </p:nvSpPr>
        <p:spPr>
          <a:xfrm>
            <a:off x="1447800" y="3109140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14:cNvPr>
              <p14:cNvContentPartPr/>
              <p14:nvPr/>
            </p14:nvContentPartPr>
            <p14:xfrm>
              <a:off x="2528394" y="3633541"/>
              <a:ext cx="133920" cy="27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362452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14:cNvPr>
              <p14:cNvContentPartPr/>
              <p14:nvPr/>
            </p14:nvContentPartPr>
            <p14:xfrm>
              <a:off x="1820274" y="3606901"/>
              <a:ext cx="12096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3597901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14:cNvPr>
              <p14:cNvContentPartPr/>
              <p14:nvPr/>
            </p14:nvContentPartPr>
            <p14:xfrm>
              <a:off x="2511034" y="4417751"/>
              <a:ext cx="133920" cy="27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034" y="440873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14:cNvPr>
              <p14:cNvContentPartPr/>
              <p14:nvPr/>
            </p14:nvContentPartPr>
            <p14:xfrm>
              <a:off x="1802914" y="4391111"/>
              <a:ext cx="120960" cy="272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914" y="4382111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E30E2D-A77D-E9E4-211C-F3E0F923BF45}"/>
              </a:ext>
            </a:extLst>
          </p:cNvPr>
          <p:cNvSpPr/>
          <p:nvPr/>
        </p:nvSpPr>
        <p:spPr>
          <a:xfrm>
            <a:off x="616577" y="2379250"/>
            <a:ext cx="598714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5888D-3D83-F0A9-512B-DA9079824CC1}"/>
              </a:ext>
            </a:extLst>
          </p:cNvPr>
          <p:cNvSpPr txBox="1"/>
          <p:nvPr/>
        </p:nvSpPr>
        <p:spPr>
          <a:xfrm>
            <a:off x="303266" y="210333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10424A-9754-054C-99CE-7BFECED1E9F3}"/>
              </a:ext>
            </a:extLst>
          </p:cNvPr>
          <p:cNvSpPr/>
          <p:nvPr/>
        </p:nvSpPr>
        <p:spPr>
          <a:xfrm>
            <a:off x="1447800" y="2257226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14:cNvPr>
              <p14:cNvContentPartPr/>
              <p14:nvPr/>
            </p14:nvContentPartPr>
            <p14:xfrm>
              <a:off x="2528394" y="2775177"/>
              <a:ext cx="133920" cy="279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2766165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14:cNvPr>
              <p14:cNvContentPartPr/>
              <p14:nvPr/>
            </p14:nvContentPartPr>
            <p14:xfrm>
              <a:off x="1820274" y="2748537"/>
              <a:ext cx="120960" cy="272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2739537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57EAD3C-A309-2994-E31D-EE761E6C3C33}"/>
              </a:ext>
            </a:extLst>
          </p:cNvPr>
          <p:cNvSpPr txBox="1"/>
          <p:nvPr/>
        </p:nvSpPr>
        <p:spPr>
          <a:xfrm>
            <a:off x="3775554" y="1477924"/>
            <a:ext cx="4275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	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98C90-C845-B0F0-57E1-9143247BE06B}"/>
              </a:ext>
            </a:extLst>
          </p:cNvPr>
          <p:cNvSpPr txBox="1"/>
          <p:nvPr/>
        </p:nvSpPr>
        <p:spPr>
          <a:xfrm>
            <a:off x="4191000" y="1991969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addToFront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newElement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size++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head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7A11E-C6DC-F9F3-3479-6AF02454E900}"/>
              </a:ext>
            </a:extLst>
          </p:cNvPr>
          <p:cNvSpPr txBox="1"/>
          <p:nvPr/>
        </p:nvSpPr>
        <p:spPr>
          <a:xfrm>
            <a:off x="3766931" y="3606901"/>
            <a:ext cx="27238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E149B-824D-2D12-6857-B15DE8D677E5}"/>
              </a:ext>
            </a:extLst>
          </p:cNvPr>
          <p:cNvSpPr txBox="1"/>
          <p:nvPr/>
        </p:nvSpPr>
        <p:spPr>
          <a:xfrm>
            <a:off x="4310467" y="3947788"/>
            <a:ext cx="29706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size == 0:</a:t>
            </a:r>
          </a:p>
          <a:p>
            <a:r>
              <a:rPr lang="en-US" dirty="0">
                <a:latin typeface="Consolas" panose="020B0609020204030204" pitchFamily="49" charset="0"/>
              </a:rPr>
              <a:t>   return</a:t>
            </a:r>
          </a:p>
          <a:p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removeFront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   size--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head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7E817A-D2ED-BD9D-3F2A-3B89D0DB3017}"/>
              </a:ext>
            </a:extLst>
          </p:cNvPr>
          <p:cNvSpPr txBox="1"/>
          <p:nvPr/>
        </p:nvSpPr>
        <p:spPr>
          <a:xfrm>
            <a:off x="9220200" y="3312736"/>
            <a:ext cx="25849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we use a linked list, we are no longer restricted by a fixed size</a:t>
            </a:r>
          </a:p>
        </p:txBody>
      </p:sp>
    </p:spTree>
    <p:extLst>
      <p:ext uri="{BB962C8B-B14F-4D97-AF65-F5344CB8AC3E}">
        <p14:creationId xmlns:p14="http://schemas.microsoft.com/office/powerpoint/2010/main" val="372809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621054"/>
              </p:ext>
            </p:extLst>
          </p:nvPr>
        </p:nvGraphicFramePr>
        <p:xfrm>
          <a:off x="5105400" y="1150888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BA3B55E-9A03-FB0F-21F8-79A76ED7FB4B}"/>
              </a:ext>
            </a:extLst>
          </p:cNvPr>
          <p:cNvSpPr txBox="1"/>
          <p:nvPr/>
        </p:nvSpPr>
        <p:spPr>
          <a:xfrm>
            <a:off x="381000" y="1447800"/>
            <a:ext cx="61772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[8];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-1;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214459" y="89011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 Implementation)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ACE36A-1130-BC8E-7337-F6FFA6605F3F}"/>
              </a:ext>
            </a:extLst>
          </p:cNvPr>
          <p:cNvSpPr txBox="1"/>
          <p:nvPr/>
        </p:nvSpPr>
        <p:spPr>
          <a:xfrm>
            <a:off x="228600" y="3594319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 Implementation)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284023-5A7C-3073-A9A2-04A99CBA2C01}"/>
              </a:ext>
            </a:extLst>
          </p:cNvPr>
          <p:cNvSpPr txBox="1"/>
          <p:nvPr/>
        </p:nvSpPr>
        <p:spPr>
          <a:xfrm>
            <a:off x="239509" y="4375451"/>
            <a:ext cx="49968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StackLinkedList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BA297-2CD0-B3E6-6D6C-E1D1FB8CEB39}"/>
              </a:ext>
            </a:extLst>
          </p:cNvPr>
          <p:cNvCxnSpPr>
            <a:cxnSpLocks/>
          </p:cNvCxnSpPr>
          <p:nvPr/>
        </p:nvCxnSpPr>
        <p:spPr>
          <a:xfrm>
            <a:off x="76200" y="3352800"/>
            <a:ext cx="4800600" cy="2312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9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5410"/>
              </p:ext>
            </p:extLst>
          </p:nvPr>
        </p:nvGraphicFramePr>
        <p:xfrm>
          <a:off x="5105400" y="1150888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BA3B55E-9A03-FB0F-21F8-79A76ED7FB4B}"/>
              </a:ext>
            </a:extLst>
          </p:cNvPr>
          <p:cNvSpPr txBox="1"/>
          <p:nvPr/>
        </p:nvSpPr>
        <p:spPr>
          <a:xfrm>
            <a:off x="381000" y="1447800"/>
            <a:ext cx="61772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[8];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-1;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214459" y="89011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 Implementation)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ACE36A-1130-BC8E-7337-F6FFA6605F3F}"/>
              </a:ext>
            </a:extLst>
          </p:cNvPr>
          <p:cNvSpPr txBox="1"/>
          <p:nvPr/>
        </p:nvSpPr>
        <p:spPr>
          <a:xfrm>
            <a:off x="228600" y="3594319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 Implementation)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284023-5A7C-3073-A9A2-04A99CBA2C01}"/>
              </a:ext>
            </a:extLst>
          </p:cNvPr>
          <p:cNvSpPr txBox="1"/>
          <p:nvPr/>
        </p:nvSpPr>
        <p:spPr>
          <a:xfrm>
            <a:off x="239509" y="4375451"/>
            <a:ext cx="49968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StackLinkedList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BA297-2CD0-B3E6-6D6C-E1D1FB8CEB39}"/>
              </a:ext>
            </a:extLst>
          </p:cNvPr>
          <p:cNvCxnSpPr>
            <a:cxnSpLocks/>
          </p:cNvCxnSpPr>
          <p:nvPr/>
        </p:nvCxnSpPr>
        <p:spPr>
          <a:xfrm>
            <a:off x="76200" y="3352800"/>
            <a:ext cx="4800600" cy="2312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113B07-FDDE-F707-2B85-5F199CD548E7}"/>
              </a:ext>
            </a:extLst>
          </p:cNvPr>
          <p:cNvSpPr txBox="1"/>
          <p:nvPr/>
        </p:nvSpPr>
        <p:spPr>
          <a:xfrm>
            <a:off x="4206012" y="17955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0BC28-E8CA-32BB-2DF7-6B7968F2528D}"/>
              </a:ext>
            </a:extLst>
          </p:cNvPr>
          <p:cNvSpPr txBox="1"/>
          <p:nvPr/>
        </p:nvSpPr>
        <p:spPr>
          <a:xfrm>
            <a:off x="3460092" y="21040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C7A9C-8656-8AC3-C6E6-E844E22D08DC}"/>
              </a:ext>
            </a:extLst>
          </p:cNvPr>
          <p:cNvSpPr txBox="1"/>
          <p:nvPr/>
        </p:nvSpPr>
        <p:spPr>
          <a:xfrm>
            <a:off x="2209800" y="2390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6501E-9B34-1FCB-B668-B7AAA482ABA8}"/>
              </a:ext>
            </a:extLst>
          </p:cNvPr>
          <p:cNvSpPr txBox="1"/>
          <p:nvPr/>
        </p:nvSpPr>
        <p:spPr>
          <a:xfrm>
            <a:off x="5042244" y="46888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1A85D2-4254-49BE-E7D2-AED8AF2DB8FC}"/>
              </a:ext>
            </a:extLst>
          </p:cNvPr>
          <p:cNvSpPr txBox="1"/>
          <p:nvPr/>
        </p:nvSpPr>
        <p:spPr>
          <a:xfrm>
            <a:off x="3136926" y="49223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6DAF78-97AA-B27C-D3DF-ACE6F5584529}"/>
              </a:ext>
            </a:extLst>
          </p:cNvPr>
          <p:cNvSpPr txBox="1"/>
          <p:nvPr/>
        </p:nvSpPr>
        <p:spPr>
          <a:xfrm>
            <a:off x="2459308" y="52255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D554B8-C2E6-68F0-95C3-CDC991C1516B}"/>
              </a:ext>
            </a:extLst>
          </p:cNvPr>
          <p:cNvSpPr txBox="1"/>
          <p:nvPr/>
        </p:nvSpPr>
        <p:spPr>
          <a:xfrm>
            <a:off x="425927" y="589732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Running time: O(1)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D43E48-6D1A-DC32-25C7-03A07C1DC6C3}"/>
              </a:ext>
            </a:extLst>
          </p:cNvPr>
          <p:cNvSpPr txBox="1"/>
          <p:nvPr/>
        </p:nvSpPr>
        <p:spPr>
          <a:xfrm>
            <a:off x="685800" y="2795117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Running time: O(n)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932BF4-09D2-D339-084D-A532F1BAB650}"/>
              </a:ext>
            </a:extLst>
          </p:cNvPr>
          <p:cNvSpPr txBox="1"/>
          <p:nvPr/>
        </p:nvSpPr>
        <p:spPr>
          <a:xfrm>
            <a:off x="3470519" y="2795117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| array |</a:t>
            </a:r>
          </a:p>
        </p:txBody>
      </p:sp>
    </p:spTree>
    <p:extLst>
      <p:ext uri="{BB962C8B-B14F-4D97-AF65-F5344CB8AC3E}">
        <p14:creationId xmlns:p14="http://schemas.microsoft.com/office/powerpoint/2010/main" val="125715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6226</TotalTime>
  <Words>3085</Words>
  <Application>Microsoft Office PowerPoint</Application>
  <PresentationFormat>Widescreen</PresentationFormat>
  <Paragraphs>730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56</cp:revision>
  <dcterms:created xsi:type="dcterms:W3CDTF">2022-08-21T16:55:59Z</dcterms:created>
  <dcterms:modified xsi:type="dcterms:W3CDTF">2024-03-22T17:32:55Z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