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351" r:id="rId3"/>
    <p:sldId id="395" r:id="rId4"/>
    <p:sldId id="394" r:id="rId5"/>
    <p:sldId id="396" r:id="rId6"/>
    <p:sldId id="397" r:id="rId7"/>
    <p:sldId id="398" r:id="rId8"/>
    <p:sldId id="400" r:id="rId9"/>
    <p:sldId id="399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20" r:id="rId28"/>
    <p:sldId id="419" r:id="rId29"/>
    <p:sldId id="352" r:id="rId30"/>
    <p:sldId id="409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9" r:id="rId52"/>
    <p:sldId id="373" r:id="rId53"/>
    <p:sldId id="374" r:id="rId54"/>
    <p:sldId id="375" r:id="rId55"/>
    <p:sldId id="376" r:id="rId56"/>
    <p:sldId id="377" r:id="rId57"/>
    <p:sldId id="378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3" r:id="rId71"/>
    <p:sldId id="392" r:id="rId7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  <inkml:brushProperty name="color" value="#A6A6A6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1:58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1 198 24575,'508'9'0,"-2"34"0,30 56 0,-467-84 0,117 22 0,-183-36 0,1-1 0,0 1 0,0-1 0,0 0 0,0 0 0,0 0 0,-1-1 0,1 1 0,5-3 0,-8 3 0,-1 0 0,1 0 0,-1 0 0,1-1 0,-1 1 0,0 0 0,1-1 0,-1 1 0,1 0 0,-1-1 0,0 1 0,1 0 0,-1-1 0,0 1 0,0-1 0,1 1 0,-1 0 0,0-1 0,0 1 0,0-1 0,0 1 0,1-1 0,-1 1 0,0-1 0,0 1 0,0-1 0,0-1 0,-1 0 0,1 1 0,-1-1 0,1 1 0,-1-1 0,0 1 0,1-1 0,-1 1 0,0-1 0,0 1 0,-2-3 0,-38-44 0,32 38 0,-1 0 0,1 0 0,1-1 0,0-1 0,1 1 0,0-1 0,0 0 0,-8-25 0,11 23 0,-1-1 0,0 1 0,0 0 0,-2 0 0,0 1 0,-12-18 0,6 13 0,7 11 0,0 0 0,1 0 0,0-1 0,1 0 0,0 1 0,-4-11 0,29 41 0,210 274 0,-220-277 0,-11-19 0,0-1 0,0 1 0,0-1 0,0 1 0,0 0 0,0-1 0,0 1 0,-1-1 0,1 1 0,0 0 0,0-1 0,0 1 0,0-1 0,-1 1 0,1-1 0,0 1 0,-1-1 0,1 1 0,0-1 0,-1 2 0,-2-1 0,0 1 0,0 0 0,0-1 0,0 1 0,0-1 0,-1 0 0,1 0 0,-6 1 0,1 0 0,-21 7 0,0 2 0,2 1 0,-51 29 0,63-32 0,-38 15 0,39-19 0,0 1 0,0 1 0,-23 15 0,-90 74-1365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2:02.2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1 24575,'2'37'0,"8"51"0,-4-49 0,0 45 0,-2-19 0,21 116 0,-13-113 0,4 96 0,-15-65 0,-1-30 0,16 128 0,43 92 0,-58-277 0,0 0 0,0 0 0,-2 0 0,1 0 0,-4 14 0,0 19 0,4-45 0,0 0 0,0 1 0,0-1 0,0 0 0,0 0 0,0 0 0,0 0 0,0 1 0,0-1 0,0 0 0,0 0 0,0 0 0,0 1 0,0-1 0,0 0 0,0 0 0,0 0 0,1 0 0,-1 1 0,0-1 0,0 0 0,0 0 0,0 0 0,0 0 0,0 0 0,1 1 0,-1-1 0,0 0 0,0 0 0,0 0 0,0 0 0,1 0 0,-1 0 0,0 0 0,0 0 0,0 0 0,1 0 0,-1 0 0,0 0 0,0 0 0,11-3 0,10-11 0,-20 14 0,21-18 0,0-1 0,-2-1 0,0-1 0,-1 0 0,-1-2 0,-2 0 0,0-1 0,-1 0 0,14-34 0,-19 39 0,0 1 0,2 0 0,-1 0 0,2 1 0,19-19 0,-29 34 0,-4 6 0,-8 13 0,-14 23 0,-93 145 0,108-173 0,-1 0 0,0-1 0,0 0 0,-1 0 0,0-1 0,-1-1 0,0 0 0,-20 12 0,-22 19 0,50-37 0,-1 0 0,0-1 0,0 0 0,0 0 0,0 0 0,0 0 0,0-1 0,0 1 0,-1-1 0,-6 1 0,-47 1 0,21-2 0,34-1 0,1 0 0,-1 0 0,1-1 0,-1 1 0,0-1 0,1 0 0,-1 1 0,1-1 0,0 0 0,-1 0 0,1-1 0,0 1 0,-1 0 0,1-1 0,0 1 0,0-1 0,0 0 0,0 0 0,1 0 0,-1 0 0,0 0 0,-1-3 0,-4-7 0,0 0 0,0 0 0,-4-15 0,-2-1 0,-25-38-1365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1:58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1 198 24575,'508'9'0,"-2"34"0,30 56 0,-467-84 0,117 22 0,-183-36 0,1-1 0,0 1 0,0-1 0,0 0 0,0 0 0,0 0 0,-1-1 0,1 1 0,5-3 0,-8 3 0,-1 0 0,1 0 0,-1 0 0,1-1 0,-1 1 0,0 0 0,1-1 0,-1 1 0,1 0 0,-1-1 0,0 1 0,1 0 0,-1-1 0,0 1 0,0-1 0,1 1 0,-1 0 0,0-1 0,0 1 0,0-1 0,0 1 0,1-1 0,-1 1 0,0-1 0,0 1 0,0-1 0,0-1 0,-1 0 0,1 1 0,-1-1 0,1 1 0,-1-1 0,0 1 0,1-1 0,-1 1 0,0-1 0,0 1 0,-2-3 0,-38-44 0,32 38 0,-1 0 0,1 0 0,1-1 0,0-1 0,1 1 0,0-1 0,0 0 0,-8-25 0,11 23 0,-1-1 0,0 1 0,0 0 0,-2 0 0,0 1 0,-12-18 0,6 13 0,7 11 0,0 0 0,1 0 0,0-1 0,1 0 0,0 1 0,-4-11 0,29 41 0,210 274 0,-220-277 0,-11-19 0,0-1 0,0 1 0,0-1 0,0 1 0,0 0 0,0-1 0,0 1 0,-1-1 0,1 1 0,0 0 0,0-1 0,0 1 0,0-1 0,-1 1 0,1-1 0,0 1 0,-1-1 0,1 1 0,0-1 0,-1 2 0,-2-1 0,0 1 0,0 0 0,0-1 0,0 1 0,0-1 0,-1 0 0,1 0 0,-6 1 0,1 0 0,-21 7 0,0 2 0,2 1 0,-51 29 0,63-32 0,-38 15 0,39-19 0,0 1 0,0 1 0,-23 15 0,-90 74-1365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2:02.2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1 24575,'2'37'0,"8"51"0,-4-49 0,0 45 0,-2-19 0,21 116 0,-13-113 0,4 96 0,-15-65 0,-1-30 0,16 128 0,43 92 0,-58-277 0,0 0 0,0 0 0,-2 0 0,1 0 0,-4 14 0,0 19 0,4-45 0,0 0 0,0 1 0,0-1 0,0 0 0,0 0 0,0 0 0,0 0 0,0 1 0,0-1 0,0 0 0,0 0 0,0 0 0,0 1 0,0-1 0,0 0 0,0 0 0,0 0 0,1 0 0,-1 1 0,0-1 0,0 0 0,0 0 0,0 0 0,0 0 0,0 0 0,1 1 0,-1-1 0,0 0 0,0 0 0,0 0 0,0 0 0,1 0 0,-1 0 0,0 0 0,0 0 0,0 0 0,1 0 0,-1 0 0,0 0 0,0 0 0,11-3 0,10-11 0,-20 14 0,21-18 0,0-1 0,-2-1 0,0-1 0,-1 0 0,-1-2 0,-2 0 0,0-1 0,-1 0 0,14-34 0,-19 39 0,0 1 0,2 0 0,-1 0 0,2 1 0,19-19 0,-29 34 0,-4 6 0,-8 13 0,-14 23 0,-93 145 0,108-173 0,-1 0 0,0-1 0,0 0 0,-1 0 0,0-1 0,-1-1 0,0 0 0,-20 12 0,-22 19 0,50-37 0,-1 0 0,0-1 0,0 0 0,0 0 0,0 0 0,0 0 0,0-1 0,0 1 0,-1-1 0,-6 1 0,-47 1 0,21-2 0,34-1 0,1 0 0,-1 0 0,1-1 0,-1 1 0,0-1 0,1 0 0,-1 1 0,1-1 0,0 0 0,-1 0 0,1-1 0,0 1 0,-1 0 0,1-1 0,0 1 0,0-1 0,0 0 0,0 0 0,1 0 0,-1 0 0,0 0 0,-1-3 0,-4-7 0,0 0 0,0 0 0,-4-15 0,-2-1 0,-25-38-1365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21:53:42.44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36,'21'-1,"0"-2,0 0,28-7,-28 4,0 2,0 0,30 0,-1 4,21-1,0 3,95 16,-129-11,119 19,-127-23,1-1,-1-1,41-5,-68 3,370-28,-354 29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05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1155 24575,'123'6'0,"-27"0"0,19-2 0,190 2 0,29 1 0,-145-2 0,69-4 0,-253-1 0,-1 0 0,0-1 0,1 1 0,-1-1 0,1 0 0,-1 0 0,0 0 0,0 0 0,0-1 0,0 0 0,0 0 0,5-3 0,-6 3 0,-1 0 0,0 0 0,0-1 0,0 1 0,0 0 0,0-1 0,-1 0 0,1 1 0,-1-1 0,0 0 0,1 0 0,-1 0 0,0 0 0,-1 0 0,1 0 0,-1 0 0,1 0 0,-1-4 0,1-37 0,-5-52 0,0-6 0,4-741 0,0 842 0,0-1 0,1 1 0,-1 0 0,0 0 0,1 0 0,-1 0 0,1 0 0,-1 0 0,1 0 0,-1 0 0,1 0 0,0 0 0,-1 0 0,1 0 0,0 0 0,0 0 0,0 1 0,0-1 0,0 0 0,-1 1 0,1-1 0,1 1 0,-1-1 0,0 1 0,0-1 0,0 1 0,0-1 0,0 1 0,0 0 0,2 0 0,42-5 0,-33 5 0,398-3 0,-217 5 0,6 12 0,-107-4 0,811 33 0,-821-44 0,161 2 0,-233-1 0,-1 0 0,0 1 0,-1 0 0,13 2 0,-19-2 0,0-1 0,0 1 0,-1-1 0,1 1 0,-1 0 0,1-1 0,0 1 0,-1 0 0,1 0 0,-1 0 0,0 0 0,1 0 0,-1 1 0,0-1 0,0 0 0,0 0 0,0 1 0,0-1 0,0 1 0,0-1 0,0 1 0,0 0 0,0 1 0,2 17 0,0 0 0,-2 0 0,0-1 0,-4 33 0,1-9 0,-2 1084 0,6-626 0,-1-429 0,-2 78 0,-5-109 0,0-1 0,-3 0 0,-23 66 0,7-26 0,11-25 0,1 0 0,3 1 0,-4 91 0,9-17 0,-6 326 0,11-456 0,0 7 0,0-1 0,-1 1 0,1 0 0,-4 12 0,4-17 0,-1 0 0,0 0 0,0 0 0,0 0 0,0 0 0,0-1 0,0 1 0,-1 0 0,1-1 0,0 1 0,-1-1 0,1 1 0,-1-1 0,0 0 0,1 1 0,-1-1 0,0 0 0,0 0 0,0-1 0,-2 2 0,-4 1 0,-1-1 0,1 0 0,0-1 0,-1 0 0,1 0 0,-14-1 0,-54-8 0,54 5 0,-113-16 0,54 5 0,0 4 0,-133 2 0,-47 36 0,202-22 0,-113-4 0,87-3 0,-122 2 0,-242-4 0,433 2 0,0-1 0,0-1 0,0-1 0,-24-7 0,20 4 0,7 4 0,1 1 0,-1 1 0,0-1 0,-22 2 0,17 0 0,-32-4 0,-21-7 0,-136-28 0,201 37 0,0 1 0,0-1 0,1-1 0,-1 1 0,1-1 0,-7-4 0,11 7 0,0-1 0,1 1 0,-1-1 0,0 0 0,0 1 0,0-1 0,1 0 0,-1 1 0,0-1 0,1 0 0,-1 0 0,1 0 0,-1 0 0,1 0 0,-1 0 0,1 1 0,0-1 0,0 0 0,-1 0 0,1 0 0,0 0 0,0 0 0,0 0 0,0 0 0,0 0 0,0 0 0,0-1 0,0 1 0,0 0 0,1 1 0,-1-1 0,0 0 0,1 0 0,-1 0 0,0 0 0,1 0 0,-1 0 0,1 0 0,0 0 0,-1 1 0,1-1 0,0 0 0,-1 0 0,3 0 0,39-44 0,3 3 0,59-45 0,-95 80 0,0-1 0,-1 0 0,8-9 0,-9 9 0,1 0 0,15-13 0,-22 21 0,-1 0 0,0 0 0,0 0 0,0-1 0,0 1 0,0 0 0,1 0 0,-1 0 0,0 0 0,0 0 0,0-1 0,0 1 0,1 0 0,-1 0 0,0 0 0,0 0 0,0 0 0,1 0 0,-1 0 0,0 0 0,0 0 0,0 0 0,1 0 0,-1 0 0,0 0 0,0 0 0,0 0 0,1 0 0,-1 0 0,0 0 0,0 0 0,0 0 0,1 0 0,-1 0 0,0 0 0,0 0 0,0 0 0,1 1 0,-1-1 0,0 0 0,0 0 0,0 0 0,0 0 0,1 0 0,-1 1 0,0-1 0,0 0 0,0 14 0,-9 15 0,3-21 0,0-2 0,0 1 0,0 0 0,-1-1 0,1 0 0,-2-1 0,1 0 0,-9 5 0,-13 11 0,-7 8 0,2 2 0,2 2 0,1 0 0,-28 40 0,44-57 0,12-13 0,-1 1 0,1 0 0,-1 0 0,1 0 0,-5 9 0,8-12 0,0 0 0,-1-1 0,1 1 0,0 0 0,0 0 0,-1 0 0,1 0 0,0 0 0,0 0 0,0 0 0,0 0 0,0 0 0,1 0 0,-1 0 0,0 0 0,0 0 0,1 0 0,-1 0 0,0-1 0,1 1 0,-1 0 0,1 0 0,-1 0 0,1 0 0,0-1 0,-1 1 0,1 0 0,0-1 0,-1 1 0,1 0 0,0-1 0,0 1 0,0-1 0,-1 1 0,1-1 0,1 1 0,14 7 0,0-2 0,0 1 0,33 7 0,-28-9 0,-1 1 0,37 17 0,163 100-1365,-165-94-5461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22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24575,'54'0'0,"2"-1"0,0 2 0,0 3 0,57 11 0,-55-3 0,1-2 0,-1-2 0,77-1 0,170 9 0,-257-12 0,5-3 0,-37-1 0,0 0 0,29 5 0,-44-5 0,1 1 0,-1-1 0,1 1 0,-1 0 0,1 0 0,-1 0 0,1-1 0,-1 1 0,0 1 0,1-1 0,-1 0 0,0 0 0,0 0 0,0 1 0,0-1 0,0 0 0,0 1 0,0-1 0,0 1 0,-1-1 0,1 1 0,0 0 0,-1-1 0,0 1 0,1 0 0,-1-1 0,0 3 0,1 6 0,0 0 0,-1 1 0,-1 14 0,0-9 0,-3 591 0,5-352 0,-13-59 0,1 15 0,13-147 0,-1-15 0,-5 66 0,4-112 0,-1 0 0,1 0 0,-1 0 0,0 0 0,0 0 0,0-1 0,0 1 0,-1 0 0,1 0 0,-1-1 0,1 1 0,-1-1 0,0 1 0,0-1 0,0 0 0,0 0 0,-1 0 0,1 0 0,-1 0 0,1 0 0,-1-1 0,1 1 0,-1-1 0,0 1 0,0-1 0,0 0 0,0 0 0,0-1 0,-4 2 0,-8 0 0,-1-1 0,0-1 0,1 0 0,-26-3 0,12 1 0,-2 2 0,0 1 0,-57 11 0,-17 1 0,-312-16 0,400 3 0,-31-3 0,45 2 0,1 1 0,-1 0 0,0-1 0,1 0 0,-1 1 0,1-1 0,-1 0 0,1-1 0,-1 1 0,1 0 0,0-1 0,0 1 0,-4-3 0,6 3 0,0 1 0,0-1 0,-1 1 0,1-1 0,0 1 0,0-1 0,0 1 0,0-1 0,0 1 0,0-1 0,0 1 0,0-1 0,0 1 0,0-1 0,0 1 0,0-1 0,0 1 0,0-1 0,0 1 0,0-1 0,1 1 0,-1-1 0,0 1 0,0 0 0,1-1 0,-1 1 0,0-1 0,0 1 0,1 0 0,-1-1 0,1 1 0,-1-1 0,0 1 0,1 0 0,-1 0 0,1-1 0,19-12 0,-17 11 0,39-24 0,-2-3 0,47-42 0,-69 54 0,1 0 0,-31 33 0,10-14 0,-9 11 0,0-1 0,0 0 0,-1-1 0,0-1 0,-1 0 0,0 0 0,-17 9 0,0-6 0,21-10 0,1 1 0,-1-1 0,1 2 0,0-1 0,1 1 0,-12 9 0,18-13 0,0 0 0,1 0 0,-1 0 0,0-1 0,1 1 0,-1 0 0,0 0 0,1 1 0,-1-1 0,1 0 0,0 0 0,-1 0 0,1 0 0,0 0 0,-1 0 0,1 1 0,0-1 0,0 0 0,0 0 0,0 0 0,0 0 0,1 1 0,-1-1 0,0 0 0,0 0 0,1 0 0,-1 0 0,1 0 0,-1 0 0,1 0 0,-1 0 0,1 0 0,0 0 0,-1 0 0,1 0 0,0 0 0,0 0 0,0 0 0,0-1 0,0 1 0,-1 0 0,1-1 0,2 2 0,6 4 0,1-1 0,-1 0 0,19 7 0,-18-8 0,65 27-1365,-45-19-5461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34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202 137 24575,'573'-12'0,"-351"-5"0,57 0 0,1126 16 0,-639 3 0,-715-5 0,-1-3 0,0-1 0,0-3 0,72-23 0,-91 26 0,0 2 0,0 0 0,36 1 0,-31 2 0,608-8 0,-398 12 0,-128 8 0,-23 0 0,185 14 0,-266-21 0,1 0 0,-1 1 0,20 9 0,-24-9 0,0 0 0,1 0 0,0-1 0,0 0 0,0-1 0,0 0 0,18 0 0,-11-3 0,-7 1 0,1 0 0,0-1 0,-1 0 0,1-1 0,-1 0 0,0-1 0,16-6 0,-19 5 0,1 1 0,0 0 0,1 1 0,-1 0 0,0 0 0,1 1 0,-1 0 0,1 1 0,12 0 0,-19 0 0,1 1 0,0-1 0,-1 1 0,1 0 0,-1 0 0,1 0 0,-1 0 0,1 0 0,-1 1 0,0 0 0,1 0 0,-1 0 0,0 0 0,-1 0 0,1 0 0,0 1 0,0-1 0,-1 1 0,0 0 0,1 0 0,-1 0 0,0 0 0,-1 0 0,1 0 0,0 1 0,1 5 0,1 12 0,0 2 0,-2-1 0,0 0 0,-2 0 0,-4 43 0,1 0 0,0 954 0,5-523 0,-2-483 0,1-7 0,-1 0 0,0 0 0,0 0 0,-1 0 0,0 0 0,0-1 0,0 1 0,-1 0 0,-3 9 0,4-14 0,1 0 0,-1 0 0,0 0 0,0 0 0,0 0 0,0-1 0,0 1 0,0 0 0,0-1 0,0 1 0,-1 0 0,1-1 0,0 1 0,0-1 0,0 0 0,-1 1 0,1-1 0,0 0 0,0 0 0,-1 0 0,-1 0 0,-31-2 0,25 0 0,-122-20 0,25 3 0,10 10 0,-114 4 0,83 4 0,-22-14 0,17 1 0,77 12 0,-51-3 0,-177-29 0,-38-12 0,1 28 0,-116 16 0,222 4 0,-1005-2 0,1169 1 0,0 3 0,-52 10 0,-97 30 0,181-40 0,-12 2 0,0-2 0,-1-1 0,-31-2 0,27 0 0,-68 9 0,44-2 0,-96 1 0,96-7 0,-98 14 0,83 0 0,-65 10 0,-133-16 0,219-10 0,38-1 0,1-1 0,0-1 0,0 0 0,0 0 0,0-2 0,0 0 0,-22-11 0,29 13 0,6 3 0,0-1 0,0 1 0,0-1 0,0 1 0,0-1 0,0 1 0,0-1 0,0 0 0,0 1 0,0-1 0,0 0 0,0 0 0,0 0 0,1 0 0,-1 0 0,0 0 0,1 0 0,-1 0 0,0-1 0,1 1 0,0 1 0,0-1 0,0 0 0,0 1 0,0-1 0,1 0 0,-1 0 0,0 1 0,0-1 0,1 0 0,-1 1 0,0-1 0,1 1 0,-1-1 0,1 0 0,-1 1 0,0-1 0,1 1 0,0-1 0,-1 1 0,1-1 0,0 0 0,7-3 0,-1-1 0,1 1 0,0 1 0,9-4 0,-9 4 0,6-4 0,0-1 0,-1 0 0,0-1 0,0 0 0,17-17 0,12-8 0,55-26 0,-61 39 0,-25 13 0,1 0 0,13-13 0,-65 35 0,-37 21 0,1 3 0,-100 67 0,173-104 0,1 1 0,-1 0 0,1 0 0,-1 0 0,1 1 0,0-1 0,0 0 0,0 1 0,0-1 0,0 1 0,1 0 0,-1 0 0,1 0 0,-1 0 0,1 0 0,0 0 0,-1 5 0,2-4 0,0 0 0,0 1 0,1-1 0,-1 0 0,1 0 0,0 0 0,0 0 0,0 0 0,1 0 0,-1 0 0,1-1 0,4 8 0,3 1 0,0 0 0,0-1 0,1 0 0,21 17 0,-11-10 0,16 14 283,-16-15-1107,20 21 0,-25-20-6002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03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9205 24575,'234'-11'0,"78"0"0,20 0 0,1189 9 0,-800 3 0,-128 41 0,-547-38 0,0-3 0,60-5 0,-25 0 0,1122-3 0,-710 9 0,50-2 0,-508-2 0,60-11 0,-48 6 0,-45 7 0,-1-1 0,1 1 0,-1-1 0,1 1 0,-1-1 0,1 1 0,-1-1 0,0 0 0,1 0 0,-1 0 0,0 0 0,0 0 0,1 0 0,-1 0 0,0 0 0,0 0 0,0 0 0,0-1 0,-1 1 0,1 0 0,0-1 0,0 1 0,-1-1 0,1 1 0,-1 0 0,0-1 0,1 1 0,-1-1 0,0-2 0,1-6 0,0 0 0,-1 0 0,-3-17 0,2 5 0,0-14 0,-2-38 0,-11-75 0,-5-60 0,14 124 0,0-9 0,14-188 0,8 171 0,1-20 0,-14-3 0,4-47 0,0-2 0,-4 47 0,-1 107 0,11-43 0,-9 48 0,0 0 0,-2 0 0,1-27 0,-3 18 0,2 0 0,2 0 0,17-63 0,-21 93 0,0 1 0,0 0 0,1-1 0,-1 1 0,1 0 0,-1 0 0,1 0 0,0 1 0,-1-1 0,1 0 0,0 0 0,0 1 0,1-1 0,-1 1 0,0 0 0,0 0 0,1 0 0,-1 0 0,0 0 0,1 0 0,3 0 0,8-2 0,0 0 0,22-1 0,-29 4 0,92-4 0,142 14 0,-136-4 0,186 1 0,-101-4 0,-3 14 0,-113-8 0,77-1 0,70 3 0,1-1 0,-164-10 0,132-7 0,-88 4 0,-71 3 0,44-4 0,-73 4 0,1 0 0,-1-1 0,0 1 0,0-1 0,1 1 0,-1-1 0,0 0 0,0 0 0,0 0 0,0 0 0,1 0 0,-2 0 0,1 0 0,0-1 0,0 1 0,0-1 0,-1 0 0,1 1 0,0-1 0,1-2 0,-2 0 0,0 1 0,0-1 0,0 1 0,0-1 0,-1 0 0,1 1 0,-1-1 0,0 0 0,0 1 0,0-1 0,-1 0 0,0-3 0,-5-67 0,5-115 0,3 86 0,0-679 0,-4-883 0,1 1565 0,-4 1 0,-33-185 0,31 243 0,2 0 0,2 0 0,4-79 0,1 46 0,-1-1998 0,-2 1086 0,2 971 0,-1 8 0,0 0 0,0 0 0,0 0 0,-2-8 0,2 13 0,-1 0 0,0 1 0,1-1 0,-1 0 0,0 0 0,0 0 0,0 0 0,0 0 0,0 1 0,0-1 0,0 1 0,-1-1 0,1 1 0,0-1 0,-1 1 0,0 0 0,1-1 0,-1 1 0,-2-1 0,-5-2 0,-1 0 0,0 1 0,0 0 0,0 0 0,-1 1 0,-14-1 0,-70-1 0,61 4 0,-402 16 0,124-12 0,173-6 0,-2079 2-1365,2202 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12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1505 24575,'0'-16'0,"0"-10"0,0 0 0,2 0 0,10-50 0,12-52 0,-21 114 0,0-1 0,1-22 0,-3 22 0,1 1 0,6-26 0,3 5 0,-2-1 0,-1 0 0,-2 0 0,-1-1 0,-1-44 0,-5-453 0,1 306 0,0 226 0,0-1 0,0 1 0,0-1 0,1 1 0,-1-1 0,1 1 0,-1-1 0,1 1 0,0 0 0,0-1 0,0 1 0,1-3 0,0 4 0,-1-1 0,0 1 0,0 0 0,1 0 0,-1 0 0,1 0 0,-1 0 0,1 0 0,-1 1 0,1-1 0,-1 0 0,1 1 0,0-1 0,-1 1 0,1-1 0,0 1 0,0 0 0,2 0 0,15 0 0,1 2 0,0 0 0,-1 1 0,1 1 0,-1 0 0,22 10 0,24 4 0,153 14 0,-111-20 0,62 4 0,186-6 0,85 5 0,-71 6 0,-1-22 0,-133-1 0,921 13 0,-539-9 0,-314-3 0,-294 0 0,-1 1 0,0 1 0,0 0 0,0 0 0,-1 0 0,1 1 0,10 3 0,-16-3 0,1-1 0,0 1 0,-1-1 0,1 1 0,-1 0 0,1 0 0,-1 0 0,0 0 0,0 0 0,0 1 0,0-1 0,0 1 0,-1-1 0,1 1 0,-1 0 0,1 0 0,-1 0 0,0-1 0,0 1 0,-1 0 0,1 0 0,0 4 0,2 28 0,-1 0 0,-2 0 0,-1 0 0,-7 38 0,1-1 0,-7 93 0,10-58 0,4-66 0,-9 67 0,1-40 0,1 98 0,4-58 0,-23 379 0,22-268 0,-1 42 0,-6 33 0,-3 61 0,9-214 0,-1 107 0,7 1143 0,-2-734 0,3-629 0,0 0 0,10 36 0,-5-27 0,9 31 0,3 15 0,41 302 0,-53-333 0,8 48 0,2 161 0,-12 32 0,1-33 0,-7 1410 0,-2-1597 0,-22 125 0,13-127 0,-5 127 0,19 467 0,-3-664 0,1 0 0,0 0 0,0 1 0,-1-1 0,1 0 0,-1 0 0,1 0 0,-1 0 0,0 0 0,1 0 0,-1 0 0,0 0 0,1 0 0,-1 0 0,0 0 0,0-1 0,0 1 0,0 0 0,0 0 0,0-1 0,0 1 0,0-1 0,0 1 0,0-1 0,-1 1 0,1-1 0,0 0 0,0 1 0,-2-1 0,-42 5 0,35-4 0,-377 2 0,231-5 0,-236-8 0,293 7 0,49 3 0,-58-9 0,-715-112 0,779 116 0,25 3 0,1 0 0,-28-7 0,45 9 0,0 0 0,0-1 0,1 1 0,-1 0 0,0 0 0,0-1 0,1 1 0,-1 0 0,0-1 0,1 1 0,-1-1 0,0 1 0,1-1 0,-1 1 0,1-1 0,-1 1 0,1-1 0,-1 0 0,0 0 0,1 0 0,0 0 0,0 1 0,0-1 0,0 1 0,0-1 0,0 1 0,0-1 0,0 0 0,0 1 0,0-1 0,1 1 0,-1-1 0,0 1 0,0-1 0,1 1 0,-1-1 0,0 1 0,1-1 0,-1 1 0,0 0 0,1-1 0,5-4 0,-1 1 0,1-1 0,10-5 0,-3 1 0,251-170 0,-235 161 0,-26 16 0,24-14 0,-26 15 0,0 1 0,0-1 0,-1 1 0,1 0 0,0-1 0,0 1 0,-1-1 0,1 1 0,0 0 0,0 0 0,0 0 0,0-1 0,0 1 0,0 0 0,-1 0 0,1 0 0,0 0 0,0 0 0,0 1 0,0-1 0,0 0 0,0 0 0,-1 1 0,1-1 0,0 0 0,0 1 0,1 0 0,-2 0 0,0-1 0,0 1 0,0 0 0,0 0 0,0 0 0,0 0 0,0 0 0,0 0 0,0 0 0,0 0 0,0 0 0,0-1 0,-1 1 0,1 0 0,0 0 0,-1 0 0,1 0 0,-1-1 0,1 1 0,-1 0 0,1 0 0,-1-1 0,-1 2 0,-18 20 0,16-18 0,-72 69 0,40-40 0,2 2 0,-31 39 0,53-61 0,10-10 0,-1 0 0,0 1 0,1-1 0,0 0 0,-1 1 0,-1 5 0,3-8 0,1 1 0,0-1 0,-1 1 0,1-1 0,0 0 0,0 1 0,0-1 0,0 1 0,0-1 0,1 0 0,-1 1 0,0-1 0,1 1 0,-1-1 0,1 0 0,-1 1 0,1-1 0,-1 0 0,1 0 0,0 0 0,0 1 0,0-1 0,1 1 0,7 7 0,0 0 0,1 0 0,0-2 0,1 1 0,-1-1 0,15 7 0,-13-8 0,1 1 0,-2 1 0,1 0 0,-1 1 0,13 13 0,-4-2-1365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26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3393 11587 24575,'454'-13'0,"-398"9"0,253-30 0,-269 29 0,0 2 0,77 4 0,-40 1 0,655-1 0,-556 10 0,225 24 0,-48-1 0,-326-34 0,45-8 0,-12 2 0,-58 6 0,-1-1 0,0 1 0,1-1 0,-1 1 0,0-1 0,1 1 0,-1-1 0,0 0 0,0 0 0,1 1 0,-1-1 0,0 0 0,0 0 0,0 0 0,0 0 0,0-1 0,0 1 0,-1 0 0,1 0 0,0 0 0,-1-1 0,1 1 0,0 0 0,-1-1 0,0 1 0,1-1 0,-1 1 0,0-3 0,2-5 0,-1-1 0,0 0 0,0-10 0,-1 12 0,-1-319 0,-1 126 0,17-344 0,-8 438 0,12-115 0,1 95 0,9-96 0,-27-22 0,-5 116 0,20-223 0,0 10 0,-8-71 0,-5-309 0,-5 406 0,1-1883 0,11 1841 0,-12-1782 0,-43 1512 0,5 228 0,38 388 0,-7-134 0,7-1 0,24-210 0,74-287 0,-80 551 0,-14 74 0,-1 14 0,-1 0 0,0 1 0,0-1 0,0 0 0,-1 0 0,0 0 0,1 0 0,-2 0 0,1 0 0,-1 0 0,1 1 0,-1-1 0,-3-8 0,3 12 0,0 0 0,0-1 0,0 1 0,0 0 0,-1 0 0,1-1 0,0 1 0,-1 0 0,1 1 0,-1-1 0,1 0 0,-1 0 0,1 0 0,-1 1 0,1-1 0,-1 1 0,-2-1 0,-30-2 0,29 3 0,-200 9 0,16 0 0,-73-10 0,-155 2 0,66 23 0,279-18 0,-264 44 0,172-21 0,-386 41 0,346-37 0,-106-14 0,100-8 0,-252-6 0,263-7 0,121 4 0,1 2 0,-90 18 0,-7 3 0,-321 3 0,247-24 0,-161 2 0,-323-6 0,624 9 0,106-9 0,0 1 0,0-1 0,1 1 0,-1-1 0,0 1 0,1-1 0,-1 1 0,0 0 0,1 0 0,-1 0 0,1 0 0,-1 0 0,1 0 0,0 0 0,-1 0 0,1 0 0,0 1 0,0-1 0,0 1 0,0-1 0,0 1 0,0-1 0,0 1 0,0-1 0,1 1 0,-1 0 0,1 0 0,-1 2 0,-1 7 0,0 0 0,1-1 0,0 21 0,1-15 0,0 309 0,3-124 0,8 44 0,0-37 0,-9 684 0,-4-456 0,1-331 0,3 117 0,0-196 0,7 28 0,-5-28 0,3 30 0,-7 131 0,0-185 0,0-1 0,0 0 0,0 1 0,0-1 0,1 0 0,-1 1 0,1-1 0,-1 0 0,1 1 0,-1-1 0,1 0 0,0 0 0,0 0 0,-1 0 0,1 0 0,0 0 0,0 0 0,0 0 0,0 0 0,0 0 0,1 0 0,-1 0 0,0-1 0,0 1 0,0 0 0,2 0 0,4 1 0,1 1 0,-1-1 0,14 2 0,-9-2 0,103 15 0,210 3 0,-68-8 0,-79 10 0,33 3 0,-36-23 0,-11 0 0,279 54 0,-196-19 0,-179-32 0,110-5 0,-84-2 0,494 12 0,-572-9 0,0 1 0,0 1 0,0 0 0,25 9 0,-17-5 0,-16-5 0,-1 0 0,1 0 0,-1 1 0,0 0 0,10 5 0,-15-7 0,0 1 0,0-1 0,-1 1 0,1 0 0,0 0 0,0-1 0,-1 1 0,0 0 0,1 0 0,-1 0 0,0 1 0,0-1 0,0 0 0,0 0 0,0 1 0,0-1 0,-1 0 0,1 1 0,-1-1 0,0 1 0,0 3 0,-2 191 0,0-52 0,4 45 0,-12 330 0,-17-282 0,11-118 0,-2 144 0,-3 15 0,3-85 0,11 124 0,-6 91 0,-27 275 0,68-64 0,-21-216 0,-8-245 0,1-157 0,-1 0 0,1 1 0,0-1 0,0 0 0,-1 0 0,1 0 0,-1 0 0,0 0 0,1 0 0,-1 0 0,0-1 0,0 1 0,0 0 0,-1 0 0,1-1 0,0 1 0,-1 0 0,1-1 0,-1 1 0,1-1 0,-1 0 0,1 0 0,-1 1 0,-2 0 0,-4 1 0,0 1 0,-1-1 0,1-1 0,-14 3 0,10-2 0,-54 10 0,0-4 0,0-2 0,0-3 0,-1-3 0,1-3 0,0-3 0,-109-22 0,116 15 0,-11-4 0,-1 3 0,0 4 0,-74-1 0,120 10 0,-347-6 0,134-5 0,223 11 0,9 0 0,1 0 0,-1-1 0,1 0 0,-1 1 0,-8-4 0,13 4 0,0-1 0,-1 0 0,1 1 0,0-1 0,0 0 0,0 0 0,0 0 0,-1 0 0,1 0 0,0 0 0,0 0 0,1 0 0,-1 0 0,0 0 0,0 0 0,0-1 0,1 1 0,-1 0 0,1-1 0,-1 1 0,1 0 0,0-1 0,-1 1 0,1-1 0,0 1 0,0-2 0,-1-26 0,1 0 0,2 1 0,10-56 0,32-80 0,-37 140 0,-1-1 0,-1 0 0,-1 0 0,-2-1 0,0 1 0,-2-27 0,-3-928 0,4 537 0,17 466 0,50 76 0,126 176 0,-187-266 0,0 1 0,1 0 0,0-1 0,17 16 0,-25-24 0,0-1 0,0 0 0,1 0 0,-1 1 0,0-1 0,0 0 0,0 0 0,1 1 0,-1-1 0,0 0 0,0 0 0,1 0 0,-1 0 0,0 1 0,0-1 0,1 0 0,-1 0 0,0 0 0,0 0 0,1 0 0,-1 0 0,0 0 0,1 0 0,-1 0 0,0 0 0,1 0 0,-1 0 0,0 0 0,1 0 0,-1 0 0,0 0 0,0 0 0,1 0 0,-1 0 0,0 0 0,1 0 0,-1 0 0,1-1 0,-2-13 0,-11-17 0,2 12 0,0 0 0,-2 0 0,0 1 0,-1 1 0,0 0 0,-2 1 0,-16-14 0,-81-60 0,107 84 0,0 0 0,1 0 0,-1-1 0,1 1 0,0-1 0,1 0 0,-5-12 0,6 13 0,-1 0 0,1 0 0,-1 1 0,0-1 0,0 1 0,-1-1 0,0 1 0,0 0 0,0 1 0,-10-10 0,12 13 0,0 0 0,0 0 0,0 1 0,0-1 0,-1 0 0,1 1 0,0-1 0,0 1 0,-1 0 0,1 0 0,0 0 0,-1 0 0,1 0 0,0 0 0,-1 0 0,1 1 0,0 0 0,-1-1 0,1 1 0,0 0 0,0 0 0,0 0 0,0 0 0,-3 2 0,-6 4 0,0 1 0,0 0 0,-9 10 0,16-14 0,-65 62 0,-45 37 0,55-64 0,48-30-1365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30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304 113 24575,'-93'-7'0,"69"3"0,-1 2 0,-39 1 0,61 1 0,0 0 0,1 1 0,-1-1 0,0 1 0,0-1 0,1 1 0,-1 0 0,1 0 0,-1 0 0,1 0 0,-1 1 0,1-1 0,-1 1 0,1-1 0,0 1 0,0 0 0,0 0 0,0 0 0,0 0 0,1 0 0,-1 0 0,0 0 0,1 1 0,0-1 0,-1 1 0,1-1 0,0 1 0,0-1 0,1 1 0,-2 3 0,0 6 0,1 1 0,0 0 0,1 0 0,0 0 0,3 15 0,-2-15 0,0-9 0,0 1 0,0 0 0,0-1 0,0 1 0,1-1 0,-1 0 0,1 1 0,0-1 0,1 0 0,-1 0 0,1 0 0,-1-1 0,1 1 0,1-1 0,-1 1 0,0-1 0,5 4 0,-3-4 0,0 1 0,1-1 0,-1 0 0,0-1 0,1 1 0,-1-1 0,1 0 0,0 0 0,0-1 0,0 0 0,0 0 0,10 0 0,-8-1 0,0 1 0,1 0 0,-1-1 0,1-1 0,-1 1 0,1-1 0,-1-1 0,1 0 0,-1 0 0,0 0 0,0-1 0,0 0 0,12-7 0,8-9 0,-15 12 0,0-1 0,-1-1 0,0 0 0,-1-1 0,0 0 0,0-1 0,-1 0 0,0 0 0,8-14 0,-13 17 0,0 1 0,-1 0 0,0 0 0,-1 0 0,4-11 0,-6 16 0,-1 1 0,1 0 0,-1-1 0,0 1 0,1-1 0,-1 0 0,0 1 0,0-1 0,0 1 0,0-1 0,-1 1 0,1-1 0,0 1 0,-1-1 0,1 1 0,-1-1 0,1 1 0,-1-1 0,0 1 0,1 0 0,-1-1 0,0 1 0,0 0 0,0 0 0,0 0 0,0-1 0,0 1 0,-3-1 0,-24-16 0,-39-17 0,14 8 0,44 22 0,0 0 0,-1 1 0,1 1 0,-1 0 0,0 0 0,0 1 0,0 0 0,0 0 0,0 1 0,0 1 0,-1 0 0,-13 1 0,20 1 0,0-1 0,1 0 0,-1 1 0,0 0 0,1 0 0,-1 0 0,1 0 0,-1 1 0,1-1 0,0 1 0,0 0 0,-4 4 0,-31 44 0,32-42 0,4-5 0,-1 0 0,1 1 0,0-1 0,1 1 0,-1 0 0,1-1 0,0 1 0,0 0 0,0 0 0,0 6 0,4 54 0,-1-26 0,-3-35 0,1 1 0,0-1 0,0 1 0,1-1 0,-1 1 0,1-1 0,0 1 0,0-1 0,1 1 0,-1-1 0,1 0 0,0 0 0,0 0 0,0 0 0,1 0 0,-1 0 0,1 0 0,0-1 0,0 1 0,0-1 0,1 0 0,-1 0 0,1 0 0,5 3 0,-7-4 0,9 6 0,0-1 0,0 0 0,20 9 0,-27-14 0,0-1 0,0 0 0,1 0 0,-1 0 0,1 0 0,-1 0 0,1-1 0,-1 0 0,1 0 0,-1 0 0,1-1 0,-1 1 0,0-1 0,8-2 0,13-5 0,-11 4 0,0-1 0,0 0 0,0 0 0,25-16 0,-35 18 0,-1 1 0,1-1 0,-1-1 0,1 1 0,-1 0 0,0-1 0,0 1 0,-1-1 0,1 0 0,-1 0 0,0 0 0,0-1 0,0 1 0,0 0 0,-1-1 0,0 1 0,0-1 0,0 1 0,0-1 0,-1-7 0,0 3 0,0 0 0,-1 0 0,-1 0 0,1 0 0,-1 1 0,-1-1 0,0 0 0,0 1 0,-1 0 0,0 0 0,0 0 0,-1 0 0,-8-11 0,-1 2 0,-2-1 0,0 2 0,0 0 0,-23-15 0,35 28 0,1 0 0,-1 1 0,-1-1 0,1 1 0,0 0 0,-1 0 0,1 1 0,-1-1 0,1 1 0,-1 0 0,0 0 0,1 1 0,-1 0 0,0-1 0,0 1 0,1 1 0,-7 0 0,1 1 0,0 1 0,0 0 0,0 0 0,1 1 0,-1 0 0,-16 10 0,14-6 0,0 1 0,1 0 0,0 1 0,0 0 0,1 0 0,-16 22 0,25-31 0,0 0 0,1 1 0,-1-1 0,1 0 0,0 1 0,-1-1 0,1 1 0,0-1 0,0 0 0,0 1 0,0-1 0,0 1 0,0-1 0,0 1 0,0-1 0,1 0 0,-1 1 0,0-1 0,1 0 0,-1 1 0,1-1 0,0 0 0,-1 0 0,1 1 0,1 0 0,26 34 0,-22-29 0,4 4 0,0 0 0,1 0 0,24 17 0,-32-25 0,1 0 0,0-1 0,-1 0 0,1 0 0,0 0 0,0 0 0,0-1 0,0 1 0,0-1 0,0 0 0,1 0 0,-1-1 0,0 1 0,1-1 0,-1 0 0,0 0 0,1 0 0,7-2 0,-11 1 0,1 0 0,0 1 0,0-1 0,0 0 0,-1-1 0,1 1 0,0 0 0,-1 0 0,1-1 0,-1 1 0,0-1 0,1 1 0,-1-1 0,0 1 0,0-1 0,0 0 0,1-2 0,0-1 0,0 1 0,-1-1 0,1 0 0,-1 0 0,0-1 0,0-7 0,-1 1 0,0 1 0,-1-1 0,0 0 0,-1 1 0,-4-15 0,6 25 0,0 0 0,0 0 0,0 0 0,-1 0 0,1 0 0,0 0 0,-1 0 0,1 1 0,-1-1 0,1 0 0,-1 0 0,1 0 0,-1 1 0,1-1 0,-1 0 0,0 1 0,1-1 0,-1 1 0,0-1 0,0 1 0,1-1 0,-1 1 0,0-1 0,0 1 0,0-1 0,-1 1 0,0 0 0,1 0 0,0 0 0,-1 1 0,1-1 0,0 0 0,-1 1 0,1 0 0,0-1 0,-1 1 0,1-1 0,0 1 0,0 0 0,0 0 0,0 0 0,-2 1 0,-2 4 0,-1 0 0,1 0 0,0 1 0,1-1 0,-5 9 0,8-13 0,-1 1 0,1-1 0,0 0 0,0 1 0,0-1 0,1 0 0,-1 1 0,0-1 0,1 1 0,0-1 0,-1 1 0,1 0 0,0-1 0,0 1 0,1 3 0,0-4 0,0-1 0,0 1 0,0-1 0,0 1 0,0-1 0,1 1 0,-1-1 0,0 0 0,1 1 0,-1-1 0,1 0 0,-1 0 0,1 0 0,0 0 0,-1 0 0,1-1 0,0 1 0,-1 0 0,1-1 0,0 0 0,2 1 0,32 9 0,0-2 0,62 5 0,-97-12 0,1-1 0,-1 0 0,1 0 0,-1 0 0,1 0 0,-1 0 0,1 0 0,-1-1 0,1 1 0,-1 0 0,1-1 0,-1 1 0,0-1 0,1 0 0,-1 1 0,0-1 0,1 0 0,-1 0 0,0 0 0,0 1 0,0-2 0,1 1 0,-1 0 0,0 0 0,-1 0 0,1 0 0,0-1 0,0 1 0,0 0 0,-1-1 0,1 1 0,-1 0 0,1-1 0,0-1 0,-1 0 0,0 0 0,0 1 0,0-1 0,0 1 0,-1-1 0,1 0 0,-1 1 0,1-1 0,-1 1 0,0-1 0,0 1 0,0-1 0,-1 1 0,1 0 0,0 0 0,-1-1 0,0 1 0,-2-3 0,-1 0-114,-1 1 1,1-1-1,-1 1 0,1 1 0,-1-1 1,-1 1-1,1 0 0,0 0 0,-1 0 1,1 1-1,-12-2 0,2 1-6712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15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36 24575,'685'36'0,"-209"-4"0,-467-31 0,0-1 0,0 0 0,0 0 0,0-1 0,0-1 0,0 1 0,0-1 0,10-4 0,6-1 0,0 0 0,0 2 0,47-3 0,-41 6 0,59-14 0,-46 1 0,-34 11 0,0 0 0,1 1 0,-1 0 0,19-2 0,197 3 0,-113 3 0,1201-1 0,-1192-11 0,-108 10 0,-7 1 0,-1-1 0,0 2 0,1-1 0,9 2 0,-15-2 0,1 1 0,-1-1 0,1 1 0,-1 0 0,1-1 0,-1 1 0,1 0 0,-1 0 0,0 0 0,1 0 0,-1 0 0,0 0 0,0 0 0,0 0 0,0 0 0,0 0 0,0 1 0,0-1 0,0 0 0,-1 1 0,1-1 0,0 1 0,0 1 0,6 30 0,-1 0 0,-1 0 0,-2 0 0,-3 61 0,0-51 0,1 0 0,9 52 0,-2-31 0,-3 1 0,-5 106 0,-2-67 0,18 381 0,-9-122 0,-7-292 0,2-9 0,13 67 0,3 64 0,-20 841 0,19-790 0,1 9 0,-19 307 0,1-558 0,0-1 0,0 1 0,-1 0 0,1 0 0,0 0 0,-1 0 0,1 0 0,-1 0 0,0 0 0,0 0 0,1-1 0,-1 1 0,0 0 0,-1-1 0,1 1 0,0-1 0,0 1 0,-1-1 0,1 1 0,-1-1 0,1 0 0,-1 0 0,1 0 0,-1 0 0,0 0 0,0 0 0,1 0 0,-1 0 0,0-1 0,0 1 0,0-1 0,-3 1 0,-6 1 0,0-1 0,0-1 0,0 0 0,-17-2 0,26 2 0,-252-33 0,222 28 0,-36-5 0,-110-4 0,101 15 0,-348-16 0,358 8 0,-424-28 0,350 37 0,-109-4 0,243 2 0,-1 0 0,1-1 0,-1 0 0,1-1 0,0 1 0,0-2 0,0 1 0,0-1 0,0 0 0,-8-5 0,12 6 0,0 0 0,1-1 0,-1 1 0,1-1 0,-1 1 0,1-1 0,0 0 0,0 0 0,0 0 0,0 0 0,1-1 0,-1 1 0,1 0 0,0-1 0,0 1 0,0-1 0,1 1 0,-1-1 0,1 1 0,0-1 0,0 0 0,0-5 0,2-11 0,2 0 0,0 0 0,10-30 0,-7 27 0,8-48 0,-10-23 0,-5 59 0,6-41 0,7-50 0,4-27 0,6 39 0,11-66 0,-24 63 0,4-26 0,-7 105 0,1 0 0,-2 0 0,1-53 0,-8-13 0,10-411 0,3 184 0,-12 329 0,0 0 0,0-1 0,0 1 0,-1 0 0,1 0 0,-1 0 0,0 0 0,0 0 0,1 0 0,-1 0 0,0 0 0,-1 0 0,1 0 0,0 0 0,-1 0 0,1 1 0,-1-1 0,1 1 0,-1-1 0,0 1 0,1-1 0,-1 1 0,0 0 0,0 0 0,0 0 0,0 0 0,0 0 0,0 1 0,0-1 0,0 0 0,-1 1 0,-1-1 0,-11-1 0,1 0 0,-1 1 0,-27 1 0,24 1 0,-1261 2 0,1030-23 0,134 7 0,113 13 0,0 0 0,0-1 0,0 1 0,-1 0 0,1-1 0,0 1 0,0-1 0,0 0 0,0 0 0,0 1 0,0-1 0,-3-2 0,5 3 0,0-1 0,-1 1 0,1 0 0,0-1 0,0 1 0,0 0 0,0-1 0,0 1 0,-1 0 0,1-1 0,0 1 0,0-1 0,0 1 0,0 0 0,0-1 0,0 1 0,0 0 0,0-1 0,0 1 0,0-1 0,0 1 0,1 0 0,-1-1 0,0 1 0,0-1 0,11-13 0,59-48 0,-39 35 0,49-53 0,-68 67 0,-16 22 0,-18 24 0,-121 152 0,143-184 0,-1 0 0,1 0 0,-1-1 0,1 1 0,-1 0 0,1 0 0,-1 0 0,1-1 0,0 1 0,-1 0 0,1 0 0,0 0 0,0 0 0,0 0 0,-1 0 0,1 0 0,0 0 0,0 0 0,1 0 0,-1-1 0,0 1 0,0 0 0,0 0 0,1 2 0,0-2 0,0 1 0,0 0 0,1-1 0,-1 1 0,0-1 0,1 0 0,-1 1 0,0-1 0,1 0 0,0 0 0,2 1 0,4 2 0,-1 0 0,1-1 0,0-1 0,14 4 0,110 11-1365,-106-16-5461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17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24575,'6'6'0,"9"3"0,10 9 0,10 2 0,3 0 0,-5-1 0,-4-3 0,0-1 0,0 0 0,-2-1 0,0 2 0,5 1 0,2 2 0,-5-2 0,-5-4-8191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34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77 24575,'-4'0'0,"0"-1"0,1 2 0,-1-1 0,1 0 0,-1 0 0,1 1 0,-1 0 0,1 0 0,-1 0 0,1 0 0,0 0 0,-1 1 0,1 0 0,0-1 0,0 1 0,0 0 0,0 1 0,1-1 0,-1 0 0,1 1 0,-1 0 0,1-1 0,0 1 0,0 0 0,-3 4 0,5-7 0,-10 14 0,0 1 0,-9 16 0,17-25 0,-1 0 0,1 1 0,0-1 0,0 0 0,0 1 0,1 0 0,0-1 0,0 12 0,1-10 0,0-1 0,0 1 0,1 0 0,0-1 0,0 1 0,1-1 0,0 0 0,0 1 0,1-1 0,0 0 0,0 0 0,1 0 0,0-1 0,0 1 0,0-1 0,6 7 0,-3-6 0,0 0 0,0 0 0,1 0 0,10 6 0,-14-10 0,0-1 0,1 0 0,-1 0 0,1 0 0,-1 0 0,1-1 0,0 0 0,0 0 0,-1 0 0,10 0 0,13 0 0,-14 0 0,0-1 0,0 0 0,0 0 0,0-1 0,15-4 0,-23 3 0,-1 0 0,0 0 0,0-1 0,1 1 0,-1-1 0,-1 0 0,1 0 0,0-1 0,-1 1 0,0-1 0,5-6 0,28-45 0,-33 48 0,1 0 0,-1 0 0,0 0 0,-1 0 0,1 0 0,-1 0 0,1-13 0,-3 16 0,0 0 0,0 0 0,0 0 0,0 0 0,-1 0 0,0 0 0,0 0 0,0 0 0,0 0 0,-1 1 0,1-1 0,-1 0 0,0 1 0,0-1 0,0 1 0,-3-4 0,-15-17 0,-36-35 0,46 51 0,0-1 0,0 1 0,-1 1 0,0 0 0,-1 0 0,-20-8 0,-10-1 0,19 6 0,0 2 0,-49-12 0,71 20 0,0 0 0,0 0 0,-1 0 0,1 0 0,0 0 0,0 0 0,0 0 0,-1 1 0,1-1 0,0 0 0,0 1 0,0-1 0,0 1 0,0-1 0,0 1 0,0 0 0,0-1 0,0 1 0,0 0 0,0 0 0,0 0 0,0-1 0,1 1 0,-1 0 0,0 0 0,1 0 0,-1 0 0,0 1 0,1-1 0,-1 1 0,-2 6 0,0 0 0,1 0 0,-2 13 0,-1 0 0,-1-1 0,1 0 0,0 0 0,2 0 0,-2 38 0,4-50 0,2-1 0,-1 1 0,1 0 0,0-1 0,1 1 0,-1-1 0,2 0 0,-1 0 0,1 0 0,0 0 0,0 0 0,1 0 0,0-1 0,0 1 0,1-1 0,6 7 0,-1-3 0,0-1 0,0 0 0,1-1 0,0 0 0,1 0 0,24 10 0,-29-15 0,1 0 0,0 0 0,0-1 0,0-1 0,0 1 0,0-1 0,1-1 0,-1 1 0,0-2 0,0 1 0,0-1 0,16-3 0,-14 1 0,-1 0 0,0 0 0,0-1 0,0 0 0,0-1 0,-1 1 0,13-11 0,-17 12 0,-1 0 0,1 0 0,-1 0 0,0 0 0,0-1 0,0 1 0,0-1 0,-1 0 0,1 0 0,-1 0 0,0 0 0,-1 0 0,1-1 0,-1 1 0,1 0 0,-1-1 0,0 0 0,0-5 0,-2 6 0,1 0 0,-1 0 0,0 0 0,0 1 0,0-1 0,-1 0 0,1 1 0,-1-1 0,0 1 0,0 0 0,0-1 0,0 1 0,-3-3 0,-37-38 0,38 41 0,-7-9 0,-2 1 0,0 0 0,0 0 0,-1 1 0,0 1 0,-1 1 0,-16-8 0,30 16 0,0-1 0,-1 1 0,1 0 0,0-1 0,0 1 0,-1 0 0,1 0 0,0 0 0,-1 0 0,1 0 0,0 0 0,-1 0 0,1 0 0,0 1 0,0-1 0,-1 0 0,1 1 0,0-1 0,0 1 0,0-1 0,-1 1 0,1 0 0,0-1 0,-1 3 0,0-1 0,0 0 0,0 0 0,0 1 0,1-1 0,-1 1 0,1 0 0,0-1 0,0 1 0,0 0 0,-1 4 0,-1 7 0,1-1 0,1 0 0,0 25 0,2-31 0,0 0 0,0 0 0,1-1 0,0 1 0,0 0 0,1-1 0,-1 1 0,1-1 0,1 0 0,-1 0 0,1 0 0,1 0 0,6 7 0,-9-10 0,0 0 0,1-1 0,0 1 0,-1-1 0,1 1 0,0-1 0,0 0 0,0 0 0,1 0 0,-1 0 0,0-1 0,1 1 0,-1-1 0,1 0 0,-1 0 0,1 0 0,0-1 0,-1 1 0,1-1 0,0 0 0,-1 0 0,1 0 0,0 0 0,-1-1 0,1 1 0,6-3 0,-9 2 12,1 0-1,-1 0 0,1 0 1,-1 0-1,0 0 1,1 0-1,-1-1 0,0 1 1,0 0-1,0-1 0,0 1 1,0-1-1,0 1 1,0-1-1,-1 1 0,1-1 1,0 0-1,-1 1 0,1-1 1,-1 0-1,0 1 1,0-1-1,0 0 0,0 0 1,0 1-1,0-1 0,0 0 1,0 0-1,-1-1 1,0-3-202,0 1 0,0 0 1,-1 0-1,1 0 0,-1 0 1,0 0-1,-1 0 1,-3-6-1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39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226 149 24575,'-26'-3'0,"22"2"0,0 1 0,0-1 0,0 1 0,1 0 0,-1 0 0,0 0 0,-5 2 0,7-2 0,1 1 0,-1 0 0,0-1 0,1 1 0,0 0 0,-1 0 0,1 0 0,-1 0 0,1 1 0,0-1 0,0 0 0,0 0 0,0 1 0,0-1 0,0 1 0,0-1 0,0 1 0,0-1 0,1 1 0,-2 3 0,-1 2 0,1 1 0,0-1 0,0 1 0,0 0 0,1-1 0,1 1 0,-1 0 0,1 0 0,1 10 0,0-14 0,-1-1 0,1 1 0,0-1 0,0 1 0,1-1 0,-1 0 0,1 1 0,0-1 0,0 0 0,0 0 0,0 0 0,0 0 0,1 0 0,-1-1 0,1 1 0,-1-1 0,1 0 0,0 1 0,0-1 0,0 0 0,6 2 0,0-1 0,0 0 0,0-1 0,0 0 0,0 0 0,0-1 0,0 0 0,0 0 0,0-1 0,1-1 0,-1 1 0,0-2 0,0 1 0,0-1 0,12-4 0,-15 3 0,-1 0 0,0 0 0,0 0 0,0 0 0,-1-1 0,1 0 0,-1 0 0,1 0 0,-2 0 0,1-1 0,4-6 0,0 0 0,0-2 0,-1 1 0,8-20 0,-14 29 0,1 0 0,-1 0 0,0 0 0,0-1 0,-1 1 0,1 0 0,-1 0 0,1-1 0,-1 1 0,0 0 0,0-1 0,-1 1 0,1 0 0,-1-1 0,1 1 0,-1 0 0,0 0 0,-1 0 0,1-1 0,0 1 0,-3-4 0,-1 1 0,-1-1 0,0 1 0,0 0 0,0 1 0,0-1 0,-1 1 0,-9-5 0,2 1 0,-4-3 0,0 0 0,-1 1 0,-1 1 0,-33-13 0,47 21 0,1 1 0,0 0 0,-1 0 0,1 0 0,-1 0 0,1 1 0,-1 0 0,1 0 0,-1 0 0,1 1 0,0 0 0,-1 0 0,1 0 0,0 1 0,-1 0 0,1 0 0,0 0 0,0 0 0,1 1 0,-1 0 0,0 0 0,1 0 0,-8 8 0,3-1 0,0-1 0,1 1 0,0 1 0,1 0 0,1 0 0,-11 23 0,13-25 0,0 0 0,1 0 0,1 1 0,0-1 0,0 1 0,0 0 0,1-1 0,1 1 0,1 17 0,-1-25 0,1 1 0,0-1 0,-1 0 0,1 0 0,0 0 0,0-1 0,0 1 0,1 0 0,-1 0 0,0 0 0,1-1 0,-1 1 0,1-1 0,-1 1 0,1-1 0,0 0 0,-1 1 0,4 0 0,39 18 0,-36-17 0,7 2 0,0 0 0,1 0 0,-1-2 0,1 0 0,0-1 0,24 1 0,-28-4 0,-1 1 0,0-1 0,0-1 0,0 0 0,0-1 0,0 0 0,-1 0 0,1-2 0,-1 1 0,11-7 0,-18 10 0,-1-1 0,0 0 0,1 0 0,-1 0 0,0 0 0,0 0 0,0 0 0,0-1 0,0 1 0,0-1 0,-1 1 0,1-1 0,-1 1 0,0-1 0,0 0 0,0 0 0,0 0 0,0 0 0,-1 0 0,1 0 0,-1 0 0,0 0 0,0 0 0,0 0 0,0 0 0,0 0 0,-1 1 0,1-1 0,-2-5 0,-2-5 0,-1 0 0,0 0 0,-1 0 0,-14-22 0,18 32 0,-1 0 0,1 0 0,-1 0 0,0 0 0,0 0 0,0 0 0,0 1 0,-1 0 0,1-1 0,-1 1 0,1 1 0,-1-1 0,0 0 0,-6-1 0,-6-1 0,1 1 0,-22-2 0,34 4 0,1 1 0,-1 0 0,0 0 0,0 0 0,0 1 0,0-1 0,0 1 0,1-1 0,-1 1 0,0 0 0,0 0 0,1 0 0,-1 0 0,1 1 0,-1-1 0,1 1 0,-1-1 0,1 1 0,0 0 0,0 0 0,0 0 0,0 0 0,0 0 0,0 1 0,1-1 0,-1 0 0,1 1 0,0-1 0,-1 1 0,1 0 0,0-1 0,1 1 0,-1 0 0,-1 5 0,1-3 0,0 0 0,1 0 0,-1 0 0,1 0 0,0 0 0,0 0 0,0 0 0,1 0 0,0 0 0,0-1 0,0 1 0,0 0 0,1 0 0,0-1 0,0 1 0,0-1 0,1 1 0,-1-1 0,4 4 0,-2-5-64,0-1 0,0 1 0,0-1 0,0 0 0,0-1 0,0 1 0,0-1 0,1 1-1,-1-1 1,1-1 0,-1 1 0,1-1 0,-1 0 0,1 0 0,5 0 0,-7 0-276,18 0-6486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43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66 24575,'-15'0'0,"4"0"0,0 0 0,1 1 0,-12 1 0,18-1 0,0 1 0,0-1 0,0 0 0,0 1 0,0 0 0,1 0 0,-1 0 0,1 0 0,-1 1 0,1-1 0,-4 4 0,0 1 0,0 1 0,0 0 0,1 0 0,0 1 0,1-1 0,0 1 0,-8 19 0,11-22 0,-1 0 0,2 0 0,-1 0 0,1 0 0,0 0 0,0 0 0,1 0 0,-1 1 0,1-1 0,1 0 0,-1 0 0,1 0 0,0 0 0,4 11 0,-2-11 0,0 1 0,1-1 0,0 0 0,0 0 0,1 0 0,0 0 0,6 5 0,43 37 0,-40-38 0,-8-5 0,1 0 0,0 0 0,0-1 0,1 0 0,-1-1 0,1 0 0,0 0 0,0 0 0,0-1 0,14 2 0,4-2 0,0 0 0,28-3 0,-51 0 0,2 2 0,-1-1 0,0 0 0,0-1 0,1 1 0,-1-1 0,0 0 0,0 0 0,0 0 0,0-1 0,0 1 0,0-1 0,0 0 0,-1 0 0,1 0 0,-1-1 0,1 1 0,-1-1 0,0 0 0,0 0 0,0 0 0,0 0 0,-1-1 0,1 1 0,-1-1 0,0 1 0,0-1 0,0 0 0,0 0 0,-1 0 0,1 0 0,-1 0 0,1-5 0,3-14 0,0 1 0,-2 0 0,2-28 0,-5 40 0,0 1 0,0 0 0,-1-1 0,-1 1 0,1 0 0,-1 0 0,-1 0 0,0 0 0,0 0 0,-7-14 0,2 10 0,0 0 0,-1 1 0,-1 0 0,0 0 0,0 1 0,-1 0 0,-23-18 0,31 28 0,1 0 0,-1-1 0,1 1 0,-1 0 0,0 1 0,1-1 0,-1 0 0,0 1 0,0-1 0,1 1 0,-1 0 0,0 0 0,0 0 0,0 0 0,1 1 0,-5 0 0,-3 2 0,0 0 0,0 1 0,-10 5 0,-20 7 0,9-9 0,21-6 0,-1 1 0,2 1 0,-13 4 0,19-6 0,1 0 0,-1 1 0,0-1 0,0 1 0,1 0 0,-1 0 0,1 0 0,-1 0 0,1 1 0,0-1 0,0 1 0,0-1 0,0 1 0,-2 3 0,-2 7 0,1 1 0,0-1 0,1 1 0,0 0 0,1 0 0,1 0 0,-2 28 0,4-23 0,0 0 0,2 0 0,0 1 0,1-1 0,7 27 0,-9-44 0,0 1 0,0-1 0,0 0 0,1 1 0,-1-1 0,0 0 0,1 0 0,-1 0 0,1 0 0,0 0 0,0 0 0,-1-1 0,1 1 0,0 0 0,1-1 0,-1 0 0,0 1 0,0-1 0,1 0 0,-1 0 0,0 0 0,6 0 0,3 2 0,1-2 0,-1 0 0,24 0 0,5 0 0,5 6 0,-29-4 0,1-1 0,-1 0 0,1-1 0,29-1 0,-42-1 0,0-1 0,0 1 0,0-1 0,0 0 0,-1 0 0,1 0 0,-1 0 0,1 0 0,-1-1 0,0 0 0,0 0 0,0 1 0,0-2 0,0 1 0,-1 0 0,0-1 0,1 1 0,-1-1 0,2-5 0,1 0 0,-1-1 0,0-1 0,-1 1 0,0 0 0,0-1 0,1-13 0,-4 18 0,0 1 0,0-1 0,-1 1 0,1-1 0,-1 1 0,-1-1 0,1 1 0,-1 0 0,0 0 0,0 0 0,0 0 0,-1 0 0,1 0 0,-1 0 0,-1 1 0,1-1 0,-1 1 0,1 0 0,-9-7 0,-1 1 0,0 0 0,0 1 0,-1 0 0,0 1 0,-24-9 0,35 16 0,0-1 0,-1 1 0,1 0 0,-1 0 0,0 0 0,1 0 0,-1 1 0,0 0 0,1 0 0,-1 0 0,0 0 0,1 0 0,-1 1 0,0-1 0,1 1 0,-1 0 0,1 0 0,-1 0 0,1 1 0,-1-1 0,1 1 0,0 0 0,0 0 0,0 0 0,0 0 0,0 1 0,0-1 0,1 1 0,-1 0 0,-3 5 0,1-1 0,1 0 0,-1 1 0,2-1 0,-1 1 0,1-1 0,0 1 0,1 0 0,0 0 0,0 0 0,1 1 0,0-1 0,0 15 0,1-18 0,0 1 0,1-1 0,-1 1 0,1-1 0,0 1 0,0-1 0,1 0 0,3 9 0,-3-11 0,0-1 0,-1 0 0,1 0 0,0 0 0,0 0 0,0 0 0,0 0 0,1 0 0,-1-1 0,0 1 0,1-1 0,-1 0 0,1 1 0,0-1 0,-1-1 0,1 1 0,0 0 0,0 0 0,3-1 0,10 3 0,1-1 0,-1-1 0,1 0 0,-1-1 0,31-5 0,-45 4 0,0 1 0,0-1 0,-1 1 0,1-1 0,0 0 0,-1 0 0,1 0 0,-1 0 0,1 0 0,-1 0 0,1-1 0,-1 1 0,0 0 0,0-1 0,0 1 0,1-1 0,-1 1 0,-1-1 0,1 0 0,1-2 0,-1 3 0,-1-1 0,0 1 0,1 0 0,-1-1 0,0 1 0,0 0 0,0-1 0,1 1 0,-2-1 0,1 1 0,0 0 0,0-1 0,0 1 0,-1 0 0,1-1 0,0 1 0,-1 0 0,1 0 0,-1-1 0,0 1 0,1 0 0,-1 0 0,0 0 0,0 0 0,0 0 0,0 0 0,0 0 0,0 0 0,-1-1 0,-21-9-1365,-4 1-5461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49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322 68 24575,'-4'-3'0,"-1"0"0,1 0 0,-1 0 0,0 1 0,0 0 0,0 0 0,-1 0 0,1 0 0,0 1 0,-1 0 0,1 0 0,-1 0 0,1 1 0,-7 0 0,-14-3 0,-10-3 0,20 2 0,1 1 0,0 1 0,-1 1 0,1 0 0,-32 3 0,45-2 0,0 1 0,0-1 0,0 1 0,-1-1 0,1 1 0,0 0 0,0 0 0,0 0 0,0 0 0,1 0 0,-1 1 0,0-1 0,0 0 0,1 1 0,-1-1 0,1 1 0,-1 0 0,1-1 0,0 1 0,-1 0 0,1 0 0,0 0 0,0 0 0,1 0 0,-2 2 0,0 4 0,1 0 0,0 1 0,0-1 0,1 0 0,1 12 0,-2 24 0,-1-33 0,1-1 0,0 1 0,0 0 0,1 0 0,0-1 0,4 19 0,-2-21 0,0 0 0,1-1 0,0 0 0,0 1 0,0-1 0,1 0 0,0-1 0,1 1 0,8 10 0,-4-7 0,0 0 0,0-1 0,21 16 0,-26-22 0,1 0 0,0-1 0,0 1 0,0-1 0,0 0 0,0 0 0,0 0 0,1-1 0,-1 0 0,1 0 0,10 0 0,26 0 0,-5 0 0,1-1 0,-1-2 0,51-9 0,-84 9 0,1 1 0,0-1 0,-1 0 0,1 0 0,-1 0 0,1-1 0,-1 1 0,0-1 0,0 0 0,-1-1 0,1 1 0,0-1 0,-1 1 0,0-1 0,0 0 0,0 0 0,-1 0 0,1-1 0,2-6 0,-1 1 0,0 0 0,-1 0 0,0-1 0,-1 1 0,0-1 0,-1 0 0,0 1 0,0-13 0,-2 16 0,-1 0 0,0 0 0,0 0 0,0 0 0,-1 0 0,0 0 0,0 1 0,-1-1 0,1 1 0,-1 0 0,-7-7 0,5 4 0,0 1 0,0-1 0,1 0 0,-6-16 0,10 22 0,1 0 0,-1 1 0,0-1 0,0 1 0,0-1 0,0 1 0,0-1 0,0 1 0,-1 0 0,1 0 0,-1-1 0,1 1 0,-1 0 0,0 0 0,0 1 0,0-1 0,0 0 0,0 1 0,-1-1 0,1 1 0,0 0 0,-1-1 0,1 1 0,-1 0 0,1 1 0,-1-1 0,1 0 0,-6 0 0,-10-3 0,-142-23 0,156 27 0,-1 0 0,1 0 0,0 0 0,-1 0 0,1 1 0,0 0 0,0 0 0,-1 0 0,1 0 0,0 0 0,0 1 0,0 0 0,1 0 0,-1 0 0,0 0 0,1 1 0,-1 0 0,1-1 0,0 1 0,0 0 0,0 1 0,0-1 0,0 0 0,1 1 0,0 0 0,-1-1 0,1 1 0,1 0 0,-3 6 0,-1 4 0,1 0 0,0 0 0,1 1 0,1-1 0,0 1 0,1 0 0,1 19 0,1-5 0,1 0 0,1 0 0,2 0 0,1 0 0,10 31 0,-15-57 0,0 0 0,1 0 0,-1 0 0,1 0 0,-1 0 0,1 0 0,0 0 0,0 0 0,0-1 0,0 1 0,1-1 0,-1 0 0,1 1 0,0-1 0,-1 0 0,1-1 0,0 1 0,0 0 0,0-1 0,5 2 0,1-1 0,-1-1 0,1 0 0,0-1 0,-1 0 0,1 0 0,14-2 0,13-1 0,-21 2 0,-1 0 0,19-4 0,-27 3 0,0 0 0,-1 0 0,1 0 0,-1 0 0,0-1 0,0 0 0,0 0 0,0 0 0,5-6 0,0 0 0,0-1 0,-1 0 0,0-1 0,-1 1 0,0-2 0,-1 1 0,0-1 0,9-23 0,-13 29 0,-1 1 0,0-1 0,-1 0 0,1 0 0,-1 0 0,0 0 0,0 0 0,-1 0 0,0 0 0,0 0 0,0 0 0,-1 0 0,0 0 0,0 0 0,-1 0 0,1 0 0,-1 0 0,-1 0 0,1 1 0,-1-1 0,0 1 0,-4-6 0,3 7 0,0-1 0,-1 1 0,1 1 0,-1-1 0,0 1 0,0 0 0,0 0 0,0 0 0,-1 1 0,-7-3 0,-60-14 0,69 18 0,0 0 0,-1 0 0,0 0 0,0 1 0,0-1 0,0 1 0,0 1 0,0-1 0,0 0 0,-6 2 0,9-1 0,1 0 0,-1-1 0,0 1 0,0 0 0,1 0 0,-1 0 0,1 0 0,-1 1 0,1-1 0,-1 0 0,1 1 0,0-1 0,-1 0 0,1 1 0,0 0 0,0-1 0,0 1 0,0 0 0,1-1 0,-1 1 0,0 0 0,1 0 0,-1 0 0,1 0 0,-1 0 0,1 2 0,-10 45 0,-1 12 0,10-55 0,1 0 0,0-1 0,0 1 0,1 0 0,-1-1 0,1 1 0,0 0 0,3 7 0,-3-11 0,0 0 0,0 0 0,1 0 0,-1 0 0,1-1 0,-1 1 0,1 0 0,0-1 0,0 1 0,0-1 0,-1 1 0,1-1 0,1 0 0,-1 0 0,0 0 0,0 0 0,0 0 0,0 0 0,1-1 0,-1 1 0,0-1 0,1 0 0,-1 1 0,1-1 0,3-1 0,7 1 0,1 0 0,0-2 0,14-2 0,-25 3 0,0 0 0,1 1 0,-1-1 0,0 0 0,0 0 0,0 0 0,-1 0 0,1 0 0,0-1 0,0 1 0,-1-1 0,1 0 0,0 0 0,-1 0 0,0 0 0,0 0 0,1-1 0,-1 1 0,-1-1 0,4-4 0,-4 3 0,1 1 0,-1-1 0,0 1 0,0-1 0,0 0 0,-1 0 0,1 1 0,-1-1 0,0 0 0,0 0 0,-1 0 0,1 1 0,-1-1 0,0 0 0,1 0 0,-3-5 0,1 5 0,0-1 0,-1 0 0,1 1 0,-1 0 0,1-1 0,-1 1 0,-1 0 0,1 0 0,0 0 0,-1 1 0,-4-4 0,7 6 0,-1 0 0,1 0 0,-1 0 0,0 0 0,1 0 0,-1 0 0,0 0 0,0 1 0,1-1 0,-1 1 0,0-1 0,0 1 0,0 0 0,0 0 0,0-1 0,1 1 0,-1 1 0,0-1 0,0 0 0,0 0 0,0 1 0,0-1 0,1 1 0,-1-1 0,0 1 0,0 0 0,1 0 0,-1 0 0,0 0 0,1 0 0,-1 0 0,1 0 0,-2 2 0,-4 5 0,-1 1 0,2 0 0,-1 1 0,1 0 0,1 0 0,-1 0 0,2 0 0,0 1 0,-5 16 0,9-26 0,-1 1 0,1 0 0,0 0 0,0 0 0,0 0 0,0 0 0,0 0 0,0 0 0,0 0 0,0 0 0,1-1 0,-1 1 0,1 0 0,-1 0 0,1 0 0,0-1 0,0 1 0,0 0 0,1 1 0,1 0 0,-1 0 0,1-1 0,0 1 0,-1-1 0,1 0 0,0 0 0,0 0 0,0 0 0,7 2 0,-2 0 0,0-2 0,1 1 0,0-1 0,-1 0 0,1-1 0,0 0 0,17-1 0,-16 0 0,0-2 0,0 0 0,0 0 0,0 0 0,0-1 0,-1-1 0,1 0 0,-1 0 0,0-1 0,12-8 0,-19 12 0,-1-1 0,1 1 0,-1-1 0,0 0 0,1 0 0,-1 1 0,0-1 0,0 0 0,0 0 0,-1 0 0,1 0 0,0 0 0,-1 0 0,1 0 0,-1 0 0,1 0 0,-1-1 0,0 1 0,0 0 0,0 0 0,0 0 0,-1 0 0,1 0 0,-1 0 0,1 0 0,-1 0 0,-1-4 0,0 1 0,0 1 0,0-1 0,-1 1 0,0 0 0,0 0 0,0 0 0,0 0 0,-1 0 0,1 1 0,-8-6 0,-11-8 0,18 13 0,0 0 0,0 1 0,-1 0 0,1-1 0,-1 2 0,0-1 0,0 1 0,0-1 0,0 1 0,0 1 0,-1-1 0,1 1 0,-7-1 0,-133-20-1365,103 14-5461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55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532 146 24575,'-17'-1'0,"-1"-1"0,1-1 0,-24-7 0,-10-1 0,38 9 0,0 0 0,0 1 0,-17 0 0,25 1 0,1 1 0,-1 0 0,1-1 0,-1 2 0,1-1 0,0 0 0,0 1 0,-1 0 0,1 0 0,0 0 0,1 0 0,-1 1 0,-4 3 0,-2 3 0,-9 7 0,-30 32 0,45-43 0,0 0 0,0 0 0,0 1 0,1-1 0,-1 1 0,2 0 0,-1 0 0,0 0 0,1 0 0,0 0 0,1 1 0,-1 6 0,2-4 0,1-1 0,0 1 0,0 0 0,1 0 0,0-1 0,1 1 0,6 13 0,1 5 0,-4-7 0,-3-7 0,2 1 0,-1-1 0,2 0 0,8 16 0,-12-26 0,0 0 0,0 0 0,0-1 0,0 1 0,0-1 0,1 1 0,-1-1 0,1 0 0,0 0 0,-1 0 0,1 0 0,0-1 0,0 1 0,0-1 0,0 1 0,0-1 0,1 0 0,-1 0 0,0-1 0,0 1 0,1-1 0,-1 1 0,5-1 0,8-2 0,0-1 0,0-1 0,0 0 0,0-1 0,-1-1 0,0 0 0,15-9 0,10-3 0,-31 14 0,1-1 0,-1-1 0,0 0 0,0 0 0,-1-1 0,1 0 0,7-9 0,2-4 0,25-36 0,-39 49 0,0 0 0,-1 0 0,1 0 0,-2-1 0,1 1 0,-1-1 0,0 1 0,0-1 0,-1 0 0,1-15 0,-2 20 0,0 0 0,0 0 0,0 0 0,0 0 0,0 0 0,-1 0 0,1 0 0,-1 0 0,0 0 0,0 0 0,0 1 0,0-1 0,-1 0 0,1 1 0,-1-1 0,1 1 0,-1-1 0,0 1 0,0 0 0,0 0 0,0 0 0,0 0 0,-1 0 0,1 0 0,-1 0 0,1 1 0,-1 0 0,1-1 0,-1 1 0,0 0 0,-3-1 0,-11-3 0,-1 0 0,-18-10 0,21 9 0,0 0 0,-1 1 0,-20-5 0,13 5 0,-33-12 0,-9-2 0,62 18 0,0 1 0,0 0 0,0 0 0,0-1 0,0 2 0,0-1 0,0 0 0,0 1 0,0-1 0,0 1 0,0 0 0,0 0 0,1 0 0,-1 0 0,0 1 0,1-1 0,-1 1 0,1-1 0,-1 1 0,1 0 0,0 0 0,0 0 0,-1 0 0,2 1 0,-1-1 0,0 0 0,0 1 0,-1 3 0,-5 9 0,1 0 0,0 0 0,2 0 0,-5 18 0,2-9 0,-5 14 0,2 0 0,1 1 0,-6 51 0,16-88 0,0 0 0,-1 0 0,1 0 0,1 1 0,-1-1 0,0 0 0,0 0 0,1 0 0,-1 1 0,1-1 0,0 0 0,0 0 0,0 0 0,0 0 0,0 0 0,0 0 0,0-1 0,3 4 0,-2-3 0,1 0 0,-1 0 0,1 0 0,0 0 0,0-1 0,0 1 0,0-1 0,0 1 0,0-1 0,0 0 0,5 0 0,8 2 0,0-2 0,1 0 0,-1-1 0,20-2 0,-16 1 0,-4-1 0,-1 1 0,0-2 0,0 0 0,0-1 0,28-11 0,-14 2 0,51-31 0,-71 38 0,-1-1 0,0 0 0,0 0 0,-1-1 0,0 1 0,0-2 0,-1 1 0,0-1 0,0 0 0,-1 0 0,0-1 0,-1 1 0,0-1 0,0 0 0,-1 0 0,-1-1 0,1 1 0,-2 0 0,1-1 0,-2 1 0,1-1 0,-1 0 0,-1 1 0,-2-14 0,2 20 0,0-1 0,-1 1 0,1 0 0,-1-1 0,0 1 0,0 0 0,-1 0 0,1 0 0,-1 0 0,0 1 0,0-1 0,0 1 0,-1 0 0,1 0 0,-1 0 0,1 0 0,-1 0 0,0 1 0,-5-3 0,-9-3 0,0 0 0,0 2 0,-27-7 0,-9-4 0,25 5 0,17 7 0,0 0 0,0 0 0,-15-2 0,24 6 0,-1 0 0,1 1 0,-1-1 0,0 1 0,0 0 0,1 1 0,-1-1 0,0 0 0,1 1 0,-1 0 0,1 0 0,-1 0 0,1 0 0,-1 1 0,-4 2 0,-3 3 0,-86 57 0,88-57 0,0 1 0,0 0 0,0 0 0,1 1 0,0 0 0,1 1 0,-10 14 0,11-9 0,0 0 0,1 1 0,0-1 0,-3 22 0,-2 9 0,4-28 0,3-8 0,0 0 0,0 0 0,1 1 0,-1 10 0,3-18 0,0 0 0,0 0 0,0 0 0,1-1 0,-1 1 0,1 0 0,-1 0 0,1-1 0,0 1 0,0 0 0,0-1 0,0 1 0,1-1 0,-1 1 0,1-1 0,-1 0 0,1 1 0,0-1 0,0 0 0,2 2 0,8 5 0,0 0 0,1-1 0,0 0 0,0-1 0,25 9 0,-28-12 0,-1-1 0,1 0 0,0-1 0,0 0 0,0-1 0,0 0 0,0-1 0,0 0 0,17-2 0,5-2 0,43-11 0,-67 13 0,0-1 0,0 0 0,-1 0 0,1-1 0,-1 0 0,0 0 0,8-6 0,20-16 0,-20 16 0,-1-1 0,17-16 0,-26 22 0,-1-1 0,0 1 0,0-1 0,0 1 0,0-1 0,-1 0 0,0 0 0,0-1 0,2-10 0,-3 11 0,0-1 0,0 1 0,-1-1 0,0 0 0,0 1 0,-1-1 0,0 0 0,0 0 0,-1 0 0,1 1 0,-1-1 0,-1 0 0,1 1 0,-1-1 0,-1 1 0,1 0 0,-1 0 0,0-1 0,0 2 0,-1-1 0,0 0 0,0 1 0,0 0 0,-1-1 0,-5-3 0,4 3 0,-26-27 0,-47-35 0,70 60 0,-1 1 0,-1 0 0,1 1 0,-1 0 0,0 1 0,-1 0 0,1 0 0,-1 2 0,0-1 0,-15-2 0,23 6 0,1 0 0,-1 0 0,1 0 0,0 0 0,-1 0 0,1 1 0,0 0 0,-1-1 0,1 1 0,0 0 0,0 1 0,0-1 0,0 0 0,0 1 0,0 0 0,0 0 0,0 0 0,1 0 0,-1 0 0,1 0 0,-1 1 0,-3 4 0,-1 3 0,1 1 0,0 0 0,0 1 0,-6 21 0,-6 11 0,7-22 0,-36 82 0,43-93 0,0 0 0,1 0 0,1 1 0,0-1 0,0 1 0,1 0 0,0 17 0,2-28 0,-1 1 0,1-1 0,-1 1 0,1-1 0,-1 0 0,1 1 0,0-1 0,0 0 0,-1 1 0,1-1 0,0 0 0,0 0 0,0 0 0,0 0 0,1 0 0,-1 0 0,0 0 0,0 0 0,1 0 0,-1-1 0,0 1 0,1 0 0,-1-1 0,1 1 0,-1-1 0,3 1 0,7 1 0,-1 0 0,20 1 0,-17-2 0,22 3 0,14 1 0,-1-1 0,84-5 0,-123 0 0,0 0 0,-1-1 0,0 0 0,1-1 0,-1 0 0,0 0 0,0 0 0,9-6 0,-12 6 0,-1 0 0,0-1 0,0 1 0,0-1 0,0 1 0,0-1 0,-1 0 0,1-1 0,-1 1 0,0 0 0,-1-1 0,1 0 0,-1 0 0,3-6 0,-4 7 0,0 0 0,1-1 0,-1 1 0,-1 0 0,1 0 0,0-1 0,-1 1 0,0 0 0,0-1 0,-1-6 0,0 8 0,-1 0 0,1 0 0,0 1 0,-1-1 0,1 0 0,-1 1 0,0-1 0,0 1 0,0-1 0,0 1 0,0 0 0,-1 0 0,1 0 0,0 0 0,-5-2 0,-6-6 0,-2 1 0,1 1 0,-1 1 0,-1 0 0,1 0 0,-1 2 0,0 0 0,0 1 0,-1 0 0,-28-2 0,43 6 0,-1 1 0,1-1 0,-1 0 0,1 1 0,-1 0 0,1-1 0,-1 1 0,1 0 0,0 0 0,-1 0 0,1 1 0,0-1 0,0 1 0,0-1 0,0 1 0,0-1 0,0 1 0,1 0 0,-1 0 0,0 0 0,-1 3 0,-4 6 0,1 0 0,0 1 0,-5 12 0,-3 7 0,10-24 0,1-2 0,0 0 0,1 0 0,-1 1 0,1-1 0,0 1 0,-2 10 0,4-15 0,-1 0 0,1 0 0,0 0 0,1 0 0,-1 0 0,0 0 0,0 0 0,0 0 0,1 1 0,-1-1 0,0 0 0,1 0 0,-1 0 0,1 0 0,-1-1 0,1 1 0,0 1 0,1 0 0,-1-1 0,1 0 0,-1 0 0,1 0 0,0 0 0,-1 0 0,1 0 0,0 0 0,0-1 0,0 1 0,0-1 0,-1 1 0,3-1 0,13 2 0,0-1 0,0-1 0,0-1 0,0 0 0,0-2 0,0 0 0,30-9 0,-42 11 0,-3 0 0,0 0 0,0 1 0,0-1 0,0 0 0,0 0 0,-1-1 0,1 1 0,0 0 0,-1-1 0,1 1 0,-1-1 0,1 1 0,-1-1 0,0 0 0,0 1 0,0-1 0,0 0 0,0 0 0,0 0 0,0 0 0,0 0 0,-1 0 0,1 0 0,-1 0 0,0 0 0,1 0 0,-1 0 0,0 0 0,0 0 0,0-1 0,-1 1 0,1 0 0,0 0 0,-1 0 0,1 0 0,-1 0 0,0 0 0,0 0 0,-1-3 0,0 4 0,1-1 0,0 1 0,-1 0 0,1 0 0,-1-1 0,1 1 0,-1 0 0,1 0 0,-1 0 0,0 1 0,0-1 0,1 0 0,-1 1 0,0-1 0,0 1 0,0-1 0,0 1 0,0 0 0,1 0 0,-1 0 0,0 0 0,0 0 0,0 0 0,0 1 0,0-1 0,0 1 0,1-1 0,-1 1 0,0 0 0,0-1 0,1 1 0,-1 0 0,0 0 0,1 0 0,-1 1 0,1-1 0,-1 0 0,1 0 0,0 1 0,-2 2 0,2-3-57,0 0 0,0 0 1,0 0-1,1 0 0,-1-1 0,0 1 0,0 0 0,0 0 0,0-1 0,-1 1 0,1-1 1,0 1-1,0-1 0,0 1 0,0-1 0,-1 0 0,1 1 0,0-1 0,0 0 1,0 0-1,-1 0 0,1 0 0,-2 0 0,-18-3-6769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56:0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1 0,1 1 0,-1 1 0,40 15 0,110 56 0,-50-20 0,304 112 0,12-34 0,-380-117 0,-1 3 0,-1 2 0,82 45 0,-70-32 0,193 78 0,39 19 0,-245-104-37,-18-10-627,47 31 0,-64-35-6162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56:1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1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14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20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1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25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31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33.xml"/><Relationship Id="rId10" Type="http://schemas.openxmlformats.org/officeDocument/2006/relationships/customXml" Target="../ink/ink24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21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36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42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44.xml"/><Relationship Id="rId10" Type="http://schemas.openxmlformats.org/officeDocument/2006/relationships/customXml" Target="../ink/ink35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21.png"/><Relationship Id="rId18" Type="http://schemas.openxmlformats.org/officeDocument/2006/relationships/customXml" Target="../ink/ink50.xml"/><Relationship Id="rId26" Type="http://schemas.openxmlformats.org/officeDocument/2006/relationships/customXml" Target="../ink/ink54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47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53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55.xml"/><Relationship Id="rId10" Type="http://schemas.openxmlformats.org/officeDocument/2006/relationships/customXml" Target="../ink/ink46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21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58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64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66.xml"/><Relationship Id="rId10" Type="http://schemas.openxmlformats.org/officeDocument/2006/relationships/customXml" Target="../ink/ink57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image" Target="../media/image21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69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71.xml"/><Relationship Id="rId20" Type="http://schemas.openxmlformats.org/officeDocument/2006/relationships/customXml" Target="../ink/ink73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75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77.xml"/><Relationship Id="rId10" Type="http://schemas.openxmlformats.org/officeDocument/2006/relationships/customXml" Target="../ink/ink68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21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80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82.xml"/><Relationship Id="rId20" Type="http://schemas.openxmlformats.org/officeDocument/2006/relationships/customXml" Target="../ink/ink84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86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88.xml"/><Relationship Id="rId10" Type="http://schemas.openxmlformats.org/officeDocument/2006/relationships/customXml" Target="../ink/ink79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21.png"/><Relationship Id="rId18" Type="http://schemas.openxmlformats.org/officeDocument/2006/relationships/customXml" Target="../ink/ink94.xml"/><Relationship Id="rId26" Type="http://schemas.openxmlformats.org/officeDocument/2006/relationships/customXml" Target="../ink/ink98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91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97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99.xml"/><Relationship Id="rId10" Type="http://schemas.openxmlformats.org/officeDocument/2006/relationships/customXml" Target="../ink/ink90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21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102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08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10.xml"/><Relationship Id="rId10" Type="http://schemas.openxmlformats.org/officeDocument/2006/relationships/customXml" Target="../ink/ink101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21.png"/><Relationship Id="rId18" Type="http://schemas.openxmlformats.org/officeDocument/2006/relationships/customXml" Target="../ink/ink116.xml"/><Relationship Id="rId26" Type="http://schemas.openxmlformats.org/officeDocument/2006/relationships/customXml" Target="../ink/ink120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113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15.xml"/><Relationship Id="rId20" Type="http://schemas.openxmlformats.org/officeDocument/2006/relationships/customXml" Target="../ink/ink117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19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21.xml"/><Relationship Id="rId10" Type="http://schemas.openxmlformats.org/officeDocument/2006/relationships/customXml" Target="../ink/ink112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14.xml"/><Relationship Id="rId22" Type="http://schemas.openxmlformats.org/officeDocument/2006/relationships/customXml" Target="../ink/ink118.xml"/><Relationship Id="rId27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.xml"/><Relationship Id="rId13" Type="http://schemas.openxmlformats.org/officeDocument/2006/relationships/image" Target="../media/image21.png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24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26.xml"/><Relationship Id="rId20" Type="http://schemas.openxmlformats.org/officeDocument/2006/relationships/customXml" Target="../ink/ink12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0.png"/><Relationship Id="rId24" Type="http://schemas.openxmlformats.org/officeDocument/2006/relationships/customXml" Target="../ink/ink130.xml"/><Relationship Id="rId5" Type="http://schemas.openxmlformats.org/officeDocument/2006/relationships/image" Target="../media/image30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32.xml"/><Relationship Id="rId10" Type="http://schemas.openxmlformats.org/officeDocument/2006/relationships/customXml" Target="../ink/ink123.xml"/><Relationship Id="rId19" Type="http://schemas.openxmlformats.org/officeDocument/2006/relationships/image" Target="../media/image2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38.xml"/><Relationship Id="rId26" Type="http://schemas.openxmlformats.org/officeDocument/2006/relationships/customXml" Target="../ink/ink142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4.svg"/><Relationship Id="rId12" Type="http://schemas.openxmlformats.org/officeDocument/2006/relationships/customXml" Target="../ink/ink135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33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customXml" Target="../ink/ink137.xml"/><Relationship Id="rId20" Type="http://schemas.openxmlformats.org/officeDocument/2006/relationships/customXml" Target="../ink/ink13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41.xml"/><Relationship Id="rId32" Type="http://schemas.openxmlformats.org/officeDocument/2006/relationships/customXml" Target="../ink/ink145.xml"/><Relationship Id="rId5" Type="http://schemas.openxmlformats.org/officeDocument/2006/relationships/image" Target="../media/image33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43.xml"/><Relationship Id="rId10" Type="http://schemas.openxmlformats.org/officeDocument/2006/relationships/customXml" Target="../ink/ink134.xml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36.xml"/><Relationship Id="rId22" Type="http://schemas.openxmlformats.org/officeDocument/2006/relationships/customXml" Target="../ink/ink140.xml"/><Relationship Id="rId27" Type="http://schemas.openxmlformats.org/officeDocument/2006/relationships/image" Target="../media/image27.png"/><Relationship Id="rId30" Type="http://schemas.openxmlformats.org/officeDocument/2006/relationships/customXml" Target="../ink/ink144.xml"/><Relationship Id="rId8" Type="http://schemas.openxmlformats.org/officeDocument/2006/relationships/customXml" Target="../ink/ink13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51.xml"/><Relationship Id="rId26" Type="http://schemas.openxmlformats.org/officeDocument/2006/relationships/customXml" Target="../ink/ink155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4.svg"/><Relationship Id="rId12" Type="http://schemas.openxmlformats.org/officeDocument/2006/relationships/customXml" Target="../ink/ink148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33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customXml" Target="../ink/ink150.xml"/><Relationship Id="rId20" Type="http://schemas.openxmlformats.org/officeDocument/2006/relationships/customXml" Target="../ink/ink15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54.xml"/><Relationship Id="rId32" Type="http://schemas.openxmlformats.org/officeDocument/2006/relationships/customXml" Target="../ink/ink158.xml"/><Relationship Id="rId5" Type="http://schemas.openxmlformats.org/officeDocument/2006/relationships/image" Target="../media/image33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56.xml"/><Relationship Id="rId10" Type="http://schemas.openxmlformats.org/officeDocument/2006/relationships/customXml" Target="../ink/ink147.xml"/><Relationship Id="rId19" Type="http://schemas.openxmlformats.org/officeDocument/2006/relationships/image" Target="../media/image24.png"/><Relationship Id="rId31" Type="http://schemas.openxmlformats.org/officeDocument/2006/relationships/image" Target="../media/image38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27.png"/><Relationship Id="rId30" Type="http://schemas.openxmlformats.org/officeDocument/2006/relationships/customXml" Target="../ink/ink157.xml"/><Relationship Id="rId8" Type="http://schemas.openxmlformats.org/officeDocument/2006/relationships/customXml" Target="../ink/ink14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21.png"/><Relationship Id="rId18" Type="http://schemas.openxmlformats.org/officeDocument/2006/relationships/customXml" Target="../ink/ink164.xml"/><Relationship Id="rId26" Type="http://schemas.openxmlformats.org/officeDocument/2006/relationships/customXml" Target="../ink/ink168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4.svg"/><Relationship Id="rId12" Type="http://schemas.openxmlformats.org/officeDocument/2006/relationships/customXml" Target="../ink/ink161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63.xml"/><Relationship Id="rId20" Type="http://schemas.openxmlformats.org/officeDocument/2006/relationships/customXml" Target="../ink/ink165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67.xml"/><Relationship Id="rId5" Type="http://schemas.openxmlformats.org/officeDocument/2006/relationships/image" Target="../media/image33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69.xml"/><Relationship Id="rId10" Type="http://schemas.openxmlformats.org/officeDocument/2006/relationships/customXml" Target="../ink/ink160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62.xml"/><Relationship Id="rId22" Type="http://schemas.openxmlformats.org/officeDocument/2006/relationships/customXml" Target="../ink/ink166.xml"/><Relationship Id="rId27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0.xml"/><Relationship Id="rId13" Type="http://schemas.openxmlformats.org/officeDocument/2006/relationships/image" Target="../media/image21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4.svg"/><Relationship Id="rId12" Type="http://schemas.openxmlformats.org/officeDocument/2006/relationships/customXml" Target="../ink/ink172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78.xml"/><Relationship Id="rId5" Type="http://schemas.openxmlformats.org/officeDocument/2006/relationships/image" Target="../media/image33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80.xml"/><Relationship Id="rId10" Type="http://schemas.openxmlformats.org/officeDocument/2006/relationships/customXml" Target="../ink/ink171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1.xml"/><Relationship Id="rId13" Type="http://schemas.openxmlformats.org/officeDocument/2006/relationships/image" Target="../media/image21.png"/><Relationship Id="rId18" Type="http://schemas.openxmlformats.org/officeDocument/2006/relationships/customXml" Target="../ink/ink186.xml"/><Relationship Id="rId26" Type="http://schemas.openxmlformats.org/officeDocument/2006/relationships/customXml" Target="../ink/ink190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4.svg"/><Relationship Id="rId12" Type="http://schemas.openxmlformats.org/officeDocument/2006/relationships/customXml" Target="../ink/ink183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85.xml"/><Relationship Id="rId20" Type="http://schemas.openxmlformats.org/officeDocument/2006/relationships/customXml" Target="../ink/ink187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89.xml"/><Relationship Id="rId5" Type="http://schemas.openxmlformats.org/officeDocument/2006/relationships/image" Target="../media/image33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91.xml"/><Relationship Id="rId10" Type="http://schemas.openxmlformats.org/officeDocument/2006/relationships/customXml" Target="../ink/ink182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84.xml"/><Relationship Id="rId22" Type="http://schemas.openxmlformats.org/officeDocument/2006/relationships/customXml" Target="../ink/ink188.xml"/><Relationship Id="rId27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2.xml"/><Relationship Id="rId13" Type="http://schemas.openxmlformats.org/officeDocument/2006/relationships/image" Target="../media/image21.png"/><Relationship Id="rId18" Type="http://schemas.openxmlformats.org/officeDocument/2006/relationships/customXml" Target="../ink/ink197.xml"/><Relationship Id="rId26" Type="http://schemas.openxmlformats.org/officeDocument/2006/relationships/customXml" Target="../ink/ink201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4.svg"/><Relationship Id="rId12" Type="http://schemas.openxmlformats.org/officeDocument/2006/relationships/customXml" Target="../ink/ink194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96.xml"/><Relationship Id="rId20" Type="http://schemas.openxmlformats.org/officeDocument/2006/relationships/customXml" Target="../ink/ink19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200.xml"/><Relationship Id="rId5" Type="http://schemas.openxmlformats.org/officeDocument/2006/relationships/image" Target="../media/image33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202.xml"/><Relationship Id="rId10" Type="http://schemas.openxmlformats.org/officeDocument/2006/relationships/customXml" Target="../ink/ink193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21.png"/><Relationship Id="rId18" Type="http://schemas.openxmlformats.org/officeDocument/2006/relationships/customXml" Target="../ink/ink208.xml"/><Relationship Id="rId26" Type="http://schemas.openxmlformats.org/officeDocument/2006/relationships/customXml" Target="../ink/ink212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4.svg"/><Relationship Id="rId12" Type="http://schemas.openxmlformats.org/officeDocument/2006/relationships/customXml" Target="../ink/ink205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207.xml"/><Relationship Id="rId20" Type="http://schemas.openxmlformats.org/officeDocument/2006/relationships/customXml" Target="../ink/ink20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211.xml"/><Relationship Id="rId5" Type="http://schemas.openxmlformats.org/officeDocument/2006/relationships/image" Target="../media/image33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213.xml"/><Relationship Id="rId10" Type="http://schemas.openxmlformats.org/officeDocument/2006/relationships/customXml" Target="../ink/ink204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customXml" Target="../ink/ink221.xml"/><Relationship Id="rId26" Type="http://schemas.openxmlformats.org/officeDocument/2006/relationships/customXml" Target="../ink/ink225.xml"/><Relationship Id="rId3" Type="http://schemas.openxmlformats.org/officeDocument/2006/relationships/image" Target="../media/image35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customXml" Target="../ink/ink218.xm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33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customXml" Target="../ink/ink220.xml"/><Relationship Id="rId20" Type="http://schemas.openxmlformats.org/officeDocument/2006/relationships/customXml" Target="../ink/ink222.xml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5.xml"/><Relationship Id="rId11" Type="http://schemas.openxmlformats.org/officeDocument/2006/relationships/image" Target="../media/image44.png"/><Relationship Id="rId24" Type="http://schemas.openxmlformats.org/officeDocument/2006/relationships/customXml" Target="../ink/ink224.xml"/><Relationship Id="rId32" Type="http://schemas.openxmlformats.org/officeDocument/2006/relationships/customXml" Target="../ink/ink228.xm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customXml" Target="../ink/ink226.xml"/><Relationship Id="rId10" Type="http://schemas.openxmlformats.org/officeDocument/2006/relationships/customXml" Target="../ink/ink217.xml"/><Relationship Id="rId19" Type="http://schemas.openxmlformats.org/officeDocument/2006/relationships/image" Target="../media/image48.png"/><Relationship Id="rId31" Type="http://schemas.openxmlformats.org/officeDocument/2006/relationships/image" Target="../media/image54.png"/><Relationship Id="rId4" Type="http://schemas.openxmlformats.org/officeDocument/2006/relationships/customXml" Target="../ink/ink214.xml"/><Relationship Id="rId9" Type="http://schemas.openxmlformats.org/officeDocument/2006/relationships/image" Target="../media/image43.png"/><Relationship Id="rId14" Type="http://schemas.openxmlformats.org/officeDocument/2006/relationships/customXml" Target="../ink/ink219.xml"/><Relationship Id="rId22" Type="http://schemas.openxmlformats.org/officeDocument/2006/relationships/customXml" Target="../ink/ink223.xml"/><Relationship Id="rId27" Type="http://schemas.openxmlformats.org/officeDocument/2006/relationships/image" Target="../media/image52.png"/><Relationship Id="rId30" Type="http://schemas.openxmlformats.org/officeDocument/2006/relationships/customXml" Target="../ink/ink227.xml"/><Relationship Id="rId8" Type="http://schemas.openxmlformats.org/officeDocument/2006/relationships/customXml" Target="../ink/ink2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58.png"/><Relationship Id="rId7" Type="http://schemas.openxmlformats.org/officeDocument/2006/relationships/customXml" Target="../ink/ink2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2.png"/><Relationship Id="rId5" Type="http://schemas.openxmlformats.org/officeDocument/2006/relationships/image" Target="../media/image60.png"/><Relationship Id="rId10" Type="http://schemas.openxmlformats.org/officeDocument/2006/relationships/image" Target="../media/image130.png"/><Relationship Id="rId4" Type="http://schemas.openxmlformats.org/officeDocument/2006/relationships/image" Target="../media/image59.png"/><Relationship Id="rId9" Type="http://schemas.openxmlformats.org/officeDocument/2006/relationships/customXml" Target="../ink/ink23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1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4.png"/><Relationship Id="rId21" Type="http://schemas.openxmlformats.org/officeDocument/2006/relationships/image" Target="../media/image15.png"/><Relationship Id="rId7" Type="http://schemas.openxmlformats.org/officeDocument/2006/relationships/image" Target="../media/image8.svg"/><Relationship Id="rId12" Type="http://schemas.openxmlformats.org/officeDocument/2006/relationships/customXml" Target="../ink/ink3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customXml" Target="../ink/ink9.xml"/><Relationship Id="rId5" Type="http://schemas.openxmlformats.org/officeDocument/2006/relationships/image" Target="../media/image6.sv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Searching </a:t>
            </a:r>
            <a:r>
              <a:rPr lang="en-US" sz="2400">
                <a:latin typeface="Calibri"/>
                <a:cs typeface="Calibri"/>
              </a:rPr>
              <a:t>(Binary Search)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768CEEC-B7FC-32C9-C0C2-63857DAE36AF}"/>
              </a:ext>
            </a:extLst>
          </p:cNvPr>
          <p:cNvSpPr txBox="1"/>
          <p:nvPr/>
        </p:nvSpPr>
        <p:spPr>
          <a:xfrm>
            <a:off x="186342" y="4702310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Move forward one spot</a:t>
            </a:r>
          </a:p>
          <a:p>
            <a:endParaRPr lang="en-US" dirty="0"/>
          </a:p>
          <a:p>
            <a:r>
              <a:rPr lang="en-US" dirty="0"/>
              <a:t>We need to know which direction we are facing first!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6F038C-2136-8C3A-AD68-566A8C5A80F4}"/>
              </a:ext>
            </a:extLst>
          </p:cNvPr>
          <p:cNvSpPr txBox="1"/>
          <p:nvPr/>
        </p:nvSpPr>
        <p:spPr>
          <a:xfrm>
            <a:off x="186342" y="5768098"/>
            <a:ext cx="728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character Y value and our hand’s Y value is the same,</a:t>
            </a:r>
          </a:p>
          <a:p>
            <a:r>
              <a:rPr lang="en-US" dirty="0"/>
              <a:t>       And our character’s X value is </a:t>
            </a:r>
            <a:r>
              <a:rPr lang="en-US" i="1" dirty="0"/>
              <a:t>less than</a:t>
            </a:r>
            <a:r>
              <a:rPr lang="en-US" dirty="0"/>
              <a:t> our hands’ X value</a:t>
            </a:r>
          </a:p>
        </p:txBody>
      </p:sp>
    </p:spTree>
    <p:extLst>
      <p:ext uri="{BB962C8B-B14F-4D97-AF65-F5344CB8AC3E}">
        <p14:creationId xmlns:p14="http://schemas.microsoft.com/office/powerpoint/2010/main" val="360436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16074" y="4434045"/>
            <a:ext cx="6120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78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7976F-89BD-B670-F8FF-204527628087}"/>
              </a:ext>
            </a:extLst>
          </p:cNvPr>
          <p:cNvSpPr txBox="1"/>
          <p:nvPr/>
        </p:nvSpPr>
        <p:spPr>
          <a:xfrm>
            <a:off x="305829" y="384121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detect if we can move forward?</a:t>
            </a:r>
          </a:p>
        </p:txBody>
      </p:sp>
    </p:spTree>
    <p:extLst>
      <p:ext uri="{BB962C8B-B14F-4D97-AF65-F5344CB8AC3E}">
        <p14:creationId xmlns:p14="http://schemas.microsoft.com/office/powerpoint/2010/main" val="349728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01545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</a:t>
            </a:r>
            <a:r>
              <a:rPr lang="en-US" dirty="0">
                <a:highlight>
                  <a:srgbClr val="FFFF00"/>
                </a:highlight>
              </a:rPr>
              <a:t> . </a:t>
            </a:r>
            <a:r>
              <a:rPr lang="en-US" dirty="0"/>
              <a:t>, . , . , #],</a:t>
            </a:r>
          </a:p>
          <a:p>
            <a:r>
              <a:rPr lang="en-US" dirty="0"/>
              <a:t>  [ . , . ,</a:t>
            </a:r>
            <a:r>
              <a:rPr lang="en-US" dirty="0">
                <a:highlight>
                  <a:srgbClr val="00FFFF"/>
                </a:highlight>
              </a:rPr>
              <a:t># </a:t>
            </a:r>
            <a:r>
              <a:rPr lang="en-US" dirty="0"/>
              <a:t>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229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</a:t>
            </a:r>
            <a:r>
              <a:rPr lang="en-US" dirty="0">
                <a:highlight>
                  <a:srgbClr val="FFFF00"/>
                </a:highlight>
              </a:rPr>
              <a:t> . </a:t>
            </a:r>
            <a:r>
              <a:rPr lang="en-US" dirty="0"/>
              <a:t>, . , . , #],</a:t>
            </a:r>
          </a:p>
          <a:p>
            <a:r>
              <a:rPr lang="en-US" dirty="0"/>
              <a:t>  [ . , . ,</a:t>
            </a:r>
            <a:r>
              <a:rPr lang="en-US" dirty="0">
                <a:highlight>
                  <a:srgbClr val="00FFFF"/>
                </a:highlight>
              </a:rPr>
              <a:t># </a:t>
            </a:r>
            <a:r>
              <a:rPr lang="en-US" dirty="0"/>
              <a:t>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one move by recursively calling the method with the new values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2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</a:t>
            </a:r>
            <a:r>
              <a:rPr lang="en-US" dirty="0">
                <a:highlight>
                  <a:srgbClr val="FFFF00"/>
                </a:highlight>
              </a:rPr>
              <a:t> . </a:t>
            </a:r>
            <a:r>
              <a:rPr lang="en-US" dirty="0"/>
              <a:t>, . , . , #],</a:t>
            </a:r>
          </a:p>
          <a:p>
            <a:r>
              <a:rPr lang="en-US" dirty="0"/>
              <a:t>  [ . , . ,</a:t>
            </a:r>
            <a:r>
              <a:rPr lang="en-US" dirty="0">
                <a:highlight>
                  <a:srgbClr val="00FFFF"/>
                </a:highlight>
              </a:rPr>
              <a:t># </a:t>
            </a:r>
            <a:r>
              <a:rPr lang="en-US" dirty="0"/>
              <a:t>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one move by recursively calling the method with the new values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9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79269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49" y="4261600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269062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194606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28210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17F45-9102-6CF7-60B7-8EEB5EF44240}"/>
              </a:ext>
            </a:extLst>
          </p:cNvPr>
          <p:cNvSpPr txBox="1"/>
          <p:nvPr/>
        </p:nvSpPr>
        <p:spPr>
          <a:xfrm>
            <a:off x="1219200" y="54864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Turn right and move forward one spot?</a:t>
            </a:r>
          </a:p>
        </p:txBody>
      </p:sp>
    </p:spTree>
    <p:extLst>
      <p:ext uri="{BB962C8B-B14F-4D97-AF65-F5344CB8AC3E}">
        <p14:creationId xmlns:p14="http://schemas.microsoft.com/office/powerpoint/2010/main" val="256341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60362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288562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533400" y="1905000"/>
            <a:ext cx="5867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12 due </a:t>
            </a:r>
            <a:r>
              <a:rPr lang="en-US" sz="2400" b="1" dirty="0"/>
              <a:t>tomorrow</a:t>
            </a:r>
            <a:r>
              <a:rPr lang="en-US" sz="2400" dirty="0"/>
              <a:t> @11:59 PM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You can copy and paste code from today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Program 5 due Sunday May 5</a:t>
            </a:r>
            <a:r>
              <a:rPr lang="en-US" sz="2400" baseline="30000" dirty="0"/>
              <a:t>th</a:t>
            </a:r>
          </a:p>
          <a:p>
            <a:endParaRPr lang="en-US" sz="2400" baseline="30000" dirty="0"/>
          </a:p>
          <a:p>
            <a:endParaRPr lang="en-US" sz="2400" dirty="0"/>
          </a:p>
        </p:txBody>
      </p:sp>
      <p:pic>
        <p:nvPicPr>
          <p:cNvPr id="1026" name="Picture 2" descr="Quicksort memes. Best Collection of funny Quicksort pictures on iFunny  Brazil">
            <a:extLst>
              <a:ext uri="{FF2B5EF4-FFF2-40B4-BE49-F238E27FC236}">
                <a16:creationId xmlns:a16="http://schemas.microsoft.com/office/drawing/2014/main" id="{90B1A66F-0A15-DFB1-463C-32C0C7A27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3333"/>
          <a:stretch/>
        </p:blipFill>
        <p:spPr bwMode="auto">
          <a:xfrm>
            <a:off x="6324600" y="128685"/>
            <a:ext cx="2764429" cy="392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... - Computer Science Memes for Travelling Salesman Teens">
            <a:extLst>
              <a:ext uri="{FF2B5EF4-FFF2-40B4-BE49-F238E27FC236}">
                <a16:creationId xmlns:a16="http://schemas.microsoft.com/office/drawing/2014/main" id="{933B5A4B-6766-F6C1-2224-97657471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667000"/>
            <a:ext cx="3352800" cy="37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C011EC-5293-D1DC-936F-F48B135C324C}"/>
              </a:ext>
            </a:extLst>
          </p:cNvPr>
          <p:cNvSpPr txBox="1"/>
          <p:nvPr/>
        </p:nvSpPr>
        <p:spPr>
          <a:xfrm>
            <a:off x="533400" y="3429000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 class on Wednesday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??, ??, ??, ??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09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76055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14:cNvPr>
              <p14:cNvContentPartPr/>
              <p14:nvPr/>
            </p14:nvContentPartPr>
            <p14:xfrm>
              <a:off x="7794114" y="2156337"/>
              <a:ext cx="678960" cy="21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58474" y="2120337"/>
                <a:ext cx="7506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14:cNvPr>
              <p14:cNvContentPartPr/>
              <p14:nvPr/>
            </p14:nvContentPartPr>
            <p14:xfrm>
              <a:off x="8932434" y="2388177"/>
              <a:ext cx="213480" cy="55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6794" y="2352537"/>
                <a:ext cx="285120" cy="6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41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80840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14:cNvPr>
              <p14:cNvContentPartPr/>
              <p14:nvPr/>
            </p14:nvContentPartPr>
            <p14:xfrm>
              <a:off x="7794114" y="2156337"/>
              <a:ext cx="678960" cy="21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58114" y="2120337"/>
                <a:ext cx="7506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14:cNvPr>
              <p14:cNvContentPartPr/>
              <p14:nvPr/>
            </p14:nvContentPartPr>
            <p14:xfrm>
              <a:off x="8932434" y="2388177"/>
              <a:ext cx="213480" cy="55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6434" y="2352177"/>
                <a:ext cx="285120" cy="6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75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9554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2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B1924-6603-5617-1B59-50C61CB877E5}"/>
              </a:ext>
            </a:extLst>
          </p:cNvPr>
          <p:cNvSpPr txBox="1"/>
          <p:nvPr/>
        </p:nvSpPr>
        <p:spPr>
          <a:xfrm>
            <a:off x="7232307" y="5433677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Turn right</a:t>
            </a:r>
          </a:p>
          <a:p>
            <a:pPr marL="342900" indent="-342900">
              <a:buAutoNum type="arabicPeriod"/>
            </a:pPr>
            <a:r>
              <a:rPr lang="en-US" dirty="0"/>
              <a:t>Go forward</a:t>
            </a:r>
          </a:p>
          <a:p>
            <a:pPr marL="342900" indent="-342900">
              <a:buAutoNum type="arabicPeriod"/>
            </a:pPr>
            <a:r>
              <a:rPr lang="en-US" dirty="0"/>
              <a:t>Turn left</a:t>
            </a:r>
          </a:p>
        </p:txBody>
      </p:sp>
    </p:spTree>
    <p:extLst>
      <p:ext uri="{BB962C8B-B14F-4D97-AF65-F5344CB8AC3E}">
        <p14:creationId xmlns:p14="http://schemas.microsoft.com/office/powerpoint/2010/main" val="2957283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15" y="560297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377015" y="425057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B1924-6603-5617-1B59-50C61CB877E5}"/>
              </a:ext>
            </a:extLst>
          </p:cNvPr>
          <p:cNvSpPr txBox="1"/>
          <p:nvPr/>
        </p:nvSpPr>
        <p:spPr>
          <a:xfrm>
            <a:off x="7232307" y="5433677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Turn right</a:t>
            </a:r>
          </a:p>
          <a:p>
            <a:pPr marL="342900" indent="-342900">
              <a:buAutoNum type="arabicPeriod"/>
            </a:pPr>
            <a:r>
              <a:rPr lang="en-US" dirty="0"/>
              <a:t>Go forward</a:t>
            </a:r>
          </a:p>
          <a:p>
            <a:pPr marL="342900" indent="-342900">
              <a:buAutoNum type="arabicPeriod"/>
            </a:pPr>
            <a:r>
              <a:rPr lang="en-US" dirty="0"/>
              <a:t>Turn left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DDAB4-4C73-E0EB-B33A-22C955AC7E1A}"/>
              </a:ext>
            </a:extLst>
          </p:cNvPr>
          <p:cNvSpPr txBox="1"/>
          <p:nvPr/>
        </p:nvSpPr>
        <p:spPr>
          <a:xfrm>
            <a:off x="1066800" y="63366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Turn left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20474-33A3-7C12-0731-7CF6000E04F2}"/>
              </a:ext>
            </a:extLst>
          </p:cNvPr>
          <p:cNvSpPr/>
          <p:nvPr/>
        </p:nvSpPr>
        <p:spPr>
          <a:xfrm>
            <a:off x="172732" y="4271052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0E780E-0CDE-BA2E-3144-2FE1AF581E5B}"/>
              </a:ext>
            </a:extLst>
          </p:cNvPr>
          <p:cNvSpPr/>
          <p:nvPr/>
        </p:nvSpPr>
        <p:spPr>
          <a:xfrm>
            <a:off x="-3715" y="5255563"/>
            <a:ext cx="1170073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8953C-3A1D-677E-CC58-FCBC2A78DEB7}"/>
              </a:ext>
            </a:extLst>
          </p:cNvPr>
          <p:cNvSpPr/>
          <p:nvPr/>
        </p:nvSpPr>
        <p:spPr>
          <a:xfrm>
            <a:off x="141914" y="6187547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563284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15" y="560297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377015" y="425057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DDAB4-4C73-E0EB-B33A-22C955AC7E1A}"/>
              </a:ext>
            </a:extLst>
          </p:cNvPr>
          <p:cNvSpPr txBox="1"/>
          <p:nvPr/>
        </p:nvSpPr>
        <p:spPr>
          <a:xfrm>
            <a:off x="1066800" y="63366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Turn left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20474-33A3-7C12-0731-7CF6000E04F2}"/>
              </a:ext>
            </a:extLst>
          </p:cNvPr>
          <p:cNvSpPr/>
          <p:nvPr/>
        </p:nvSpPr>
        <p:spPr>
          <a:xfrm>
            <a:off x="172732" y="4271052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0E780E-0CDE-BA2E-3144-2FE1AF581E5B}"/>
              </a:ext>
            </a:extLst>
          </p:cNvPr>
          <p:cNvSpPr/>
          <p:nvPr/>
        </p:nvSpPr>
        <p:spPr>
          <a:xfrm>
            <a:off x="-3715" y="5255563"/>
            <a:ext cx="1170073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8953C-3A1D-677E-CC58-FCBC2A78DEB7}"/>
              </a:ext>
            </a:extLst>
          </p:cNvPr>
          <p:cNvSpPr/>
          <p:nvPr/>
        </p:nvSpPr>
        <p:spPr>
          <a:xfrm>
            <a:off x="141914" y="6187547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9DA1-74D7-919B-98A2-21EFF827F508}"/>
              </a:ext>
            </a:extLst>
          </p:cNvPr>
          <p:cNvSpPr txBox="1"/>
          <p:nvPr/>
        </p:nvSpPr>
        <p:spPr>
          <a:xfrm>
            <a:off x="5273632" y="5570715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have need if statements for North, East, South, and West</a:t>
            </a:r>
          </a:p>
          <a:p>
            <a:endParaRPr lang="en-US" dirty="0"/>
          </a:p>
          <a:p>
            <a:r>
              <a:rPr lang="en-US" dirty="0"/>
              <a:t>Lots of if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15" y="560297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377015" y="425057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DDAB4-4C73-E0EB-B33A-22C955AC7E1A}"/>
              </a:ext>
            </a:extLst>
          </p:cNvPr>
          <p:cNvSpPr txBox="1"/>
          <p:nvPr/>
        </p:nvSpPr>
        <p:spPr>
          <a:xfrm>
            <a:off x="1066800" y="63366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Turn left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20474-33A3-7C12-0731-7CF6000E04F2}"/>
              </a:ext>
            </a:extLst>
          </p:cNvPr>
          <p:cNvSpPr/>
          <p:nvPr/>
        </p:nvSpPr>
        <p:spPr>
          <a:xfrm>
            <a:off x="172732" y="4271052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0E780E-0CDE-BA2E-3144-2FE1AF581E5B}"/>
              </a:ext>
            </a:extLst>
          </p:cNvPr>
          <p:cNvSpPr/>
          <p:nvPr/>
        </p:nvSpPr>
        <p:spPr>
          <a:xfrm>
            <a:off x="-3715" y="5255563"/>
            <a:ext cx="1170073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8953C-3A1D-677E-CC58-FCBC2A78DEB7}"/>
              </a:ext>
            </a:extLst>
          </p:cNvPr>
          <p:cNvSpPr/>
          <p:nvPr/>
        </p:nvSpPr>
        <p:spPr>
          <a:xfrm>
            <a:off x="141914" y="6187547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9DA1-74D7-919B-98A2-21EFF827F508}"/>
              </a:ext>
            </a:extLst>
          </p:cNvPr>
          <p:cNvSpPr txBox="1"/>
          <p:nvPr/>
        </p:nvSpPr>
        <p:spPr>
          <a:xfrm>
            <a:off x="5273632" y="5570715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have need if statements for North, East, South, and West</a:t>
            </a:r>
          </a:p>
          <a:p>
            <a:endParaRPr lang="en-US" dirty="0"/>
          </a:p>
          <a:p>
            <a:r>
              <a:rPr lang="en-US" dirty="0"/>
              <a:t>Lots of if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8AE937-DEAD-1F75-DA2E-0D275E6AA272}"/>
              </a:ext>
            </a:extLst>
          </p:cNvPr>
          <p:cNvSpPr/>
          <p:nvPr/>
        </p:nvSpPr>
        <p:spPr>
          <a:xfrm>
            <a:off x="1469152" y="4043016"/>
            <a:ext cx="3731040" cy="208599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code is technically not complete, you will need to add some more code here (backtracking)</a:t>
            </a:r>
          </a:p>
        </p:txBody>
      </p:sp>
    </p:spTree>
    <p:extLst>
      <p:ext uri="{BB962C8B-B14F-4D97-AF65-F5344CB8AC3E}">
        <p14:creationId xmlns:p14="http://schemas.microsoft.com/office/powerpoint/2010/main" val="234661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709550-D99C-8380-E69D-690AABBE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762000"/>
            <a:ext cx="5119688" cy="5225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914D60-5F74-DAC1-E2EF-C1517FB9FA2C}"/>
                  </a:ext>
                </a:extLst>
              </p14:cNvPr>
              <p14:cNvContentPartPr/>
              <p14:nvPr/>
            </p14:nvContentPartPr>
            <p14:xfrm>
              <a:off x="5357274" y="3136977"/>
              <a:ext cx="478080" cy="21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914D60-5F74-DAC1-E2EF-C1517FB9FA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7634" y="2956977"/>
                <a:ext cx="6577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4468389-0A91-8E56-2183-2BAA94DDE231}"/>
                  </a:ext>
                </a:extLst>
              </p14:cNvPr>
              <p14:cNvContentPartPr/>
              <p14:nvPr/>
            </p14:nvContentPartPr>
            <p14:xfrm>
              <a:off x="2988834" y="1412937"/>
              <a:ext cx="1368360" cy="1301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4468389-0A91-8E56-2183-2BAA94DDE2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0834" y="1395297"/>
                <a:ext cx="1404000" cy="13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EF11E9-EA6E-C9BE-3524-19A4882A51BC}"/>
                  </a:ext>
                </a:extLst>
              </p14:cNvPr>
              <p14:cNvContentPartPr/>
              <p14:nvPr/>
            </p14:nvContentPartPr>
            <p14:xfrm>
              <a:off x="3379434" y="3628377"/>
              <a:ext cx="417240" cy="665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EF11E9-EA6E-C9BE-3524-19A4882A51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1434" y="3610737"/>
                <a:ext cx="45288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6BEB96-25B7-4B80-EC7F-63CDAFE39F73}"/>
                  </a:ext>
                </a:extLst>
              </p14:cNvPr>
              <p14:cNvContentPartPr/>
              <p14:nvPr/>
            </p14:nvContentPartPr>
            <p14:xfrm>
              <a:off x="3350994" y="4446297"/>
              <a:ext cx="2106360" cy="767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6BEB96-25B7-4B80-EC7F-63CDAFE39F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2994" y="4428297"/>
                <a:ext cx="214200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D10759-790C-938D-2213-A797C306C3AA}"/>
                  </a:ext>
                </a:extLst>
              </p14:cNvPr>
              <p14:cNvContentPartPr/>
              <p14:nvPr/>
            </p14:nvContentPartPr>
            <p14:xfrm>
              <a:off x="3391674" y="2104137"/>
              <a:ext cx="3213360" cy="3318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D10759-790C-938D-2213-A797C306C3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3674" y="2086137"/>
                <a:ext cx="3249000" cy="33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60827CB-B812-D578-9CAB-A586B1D00FD2}"/>
                  </a:ext>
                </a:extLst>
              </p14:cNvPr>
              <p14:cNvContentPartPr/>
              <p14:nvPr/>
            </p14:nvContentPartPr>
            <p14:xfrm>
              <a:off x="5360874" y="1568817"/>
              <a:ext cx="1748880" cy="3580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60827CB-B812-D578-9CAB-A586B1D00F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43234" y="1551177"/>
                <a:ext cx="1784520" cy="36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9D2D044-7CBC-2A51-4F47-C76345604507}"/>
                  </a:ext>
                </a:extLst>
              </p14:cNvPr>
              <p14:cNvContentPartPr/>
              <p14:nvPr/>
            </p14:nvContentPartPr>
            <p14:xfrm>
              <a:off x="5090514" y="1177857"/>
              <a:ext cx="2352600" cy="4180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9D2D044-7CBC-2A51-4F47-C763456045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2514" y="1159857"/>
                <a:ext cx="2388240" cy="42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2890CD-5BA0-7C40-A4EE-2ABEF96EF7C8}"/>
                  </a:ext>
                </a:extLst>
              </p14:cNvPr>
              <p14:cNvContentPartPr/>
              <p14:nvPr/>
            </p14:nvContentPartPr>
            <p14:xfrm>
              <a:off x="3282234" y="2791017"/>
              <a:ext cx="168840" cy="145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2890CD-5BA0-7C40-A4EE-2ABEF96EF7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4594" y="2773377"/>
                <a:ext cx="20448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73715F8-D9FD-228F-EE76-D861183100B0}"/>
              </a:ext>
            </a:extLst>
          </p:cNvPr>
          <p:cNvGrpSpPr/>
          <p:nvPr/>
        </p:nvGrpSpPr>
        <p:grpSpPr>
          <a:xfrm>
            <a:off x="3322194" y="2834937"/>
            <a:ext cx="1391400" cy="1542240"/>
            <a:chOff x="3322194" y="2834937"/>
            <a:chExt cx="1391400" cy="154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7806E2-5C36-4028-C747-9DA914BC83F4}"/>
                    </a:ext>
                  </a:extLst>
                </p14:cNvPr>
                <p14:cNvContentPartPr/>
                <p14:nvPr/>
              </p14:nvContentPartPr>
              <p14:xfrm>
                <a:off x="3334794" y="2834937"/>
                <a:ext cx="1378800" cy="1542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7806E2-5C36-4028-C747-9DA914BC83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6794" y="2816937"/>
                  <a:ext cx="1414440" cy="15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334418-FB10-57D1-AF19-CB474622C31D}"/>
                    </a:ext>
                  </a:extLst>
                </p14:cNvPr>
                <p14:cNvContentPartPr/>
                <p14:nvPr/>
              </p14:nvContentPartPr>
              <p14:xfrm>
                <a:off x="3339114" y="3407697"/>
                <a:ext cx="148320" cy="8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334418-FB10-57D1-AF19-CB474622C3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1114" y="3389697"/>
                  <a:ext cx="183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3574BA-EC63-C363-3623-17A8E86BB0A8}"/>
                    </a:ext>
                  </a:extLst>
                </p14:cNvPr>
                <p14:cNvContentPartPr/>
                <p14:nvPr/>
              </p14:nvContentPartPr>
              <p14:xfrm>
                <a:off x="3322194" y="3541257"/>
                <a:ext cx="153360" cy="158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3574BA-EC63-C363-3623-17A8E86BB0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4194" y="3523617"/>
                  <a:ext cx="18900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AD4CA06-EBD2-84DA-3BAE-70DF1BCA86B7}"/>
                  </a:ext>
                </a:extLst>
              </p14:cNvPr>
              <p14:cNvContentPartPr/>
              <p14:nvPr/>
            </p14:nvContentPartPr>
            <p14:xfrm>
              <a:off x="3362514" y="4433697"/>
              <a:ext cx="154440" cy="123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AD4CA06-EBD2-84DA-3BAE-70DF1BCA86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44874" y="4416057"/>
                <a:ext cx="190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61E5497B-35B8-527F-D932-4615C41C99B9}"/>
                  </a:ext>
                </a:extLst>
              </p14:cNvPr>
              <p14:cNvContentPartPr/>
              <p14:nvPr/>
            </p14:nvContentPartPr>
            <p14:xfrm>
              <a:off x="3345234" y="5325417"/>
              <a:ext cx="159840" cy="15804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61E5497B-35B8-527F-D932-4615C41C99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27234" y="5307777"/>
                <a:ext cx="195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1AB2B79A-8A0D-E0D1-3652-D226FBDE5316}"/>
                  </a:ext>
                </a:extLst>
              </p14:cNvPr>
              <p14:cNvContentPartPr/>
              <p14:nvPr/>
            </p14:nvContentPartPr>
            <p14:xfrm>
              <a:off x="6224154" y="5296617"/>
              <a:ext cx="185760" cy="168120"/>
            </p14:xfrm>
          </p:contentPart>
        </mc:Choice>
        <mc:Fallback xmlns=""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1AB2B79A-8A0D-E0D1-3652-D226FBDE53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06154" y="5278977"/>
                <a:ext cx="221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50" name="Ink 2049">
                <a:extLst>
                  <a:ext uri="{FF2B5EF4-FFF2-40B4-BE49-F238E27FC236}">
                    <a16:creationId xmlns:a16="http://schemas.microsoft.com/office/drawing/2014/main" id="{D11BC45A-8CD3-91AC-1E4E-D85EBB9FD5E9}"/>
                  </a:ext>
                </a:extLst>
              </p14:cNvPr>
              <p14:cNvContentPartPr/>
              <p14:nvPr/>
            </p14:nvContentPartPr>
            <p14:xfrm>
              <a:off x="8879874" y="2227257"/>
              <a:ext cx="225720" cy="196200"/>
            </p14:xfrm>
          </p:contentPart>
        </mc:Choice>
        <mc:Fallback xmlns="">
          <p:pic>
            <p:nvPicPr>
              <p:cNvPr id="2050" name="Ink 2049">
                <a:extLst>
                  <a:ext uri="{FF2B5EF4-FFF2-40B4-BE49-F238E27FC236}">
                    <a16:creationId xmlns:a16="http://schemas.microsoft.com/office/drawing/2014/main" id="{D11BC45A-8CD3-91AC-1E4E-D85EBB9FD5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62234" y="2209617"/>
                <a:ext cx="261360" cy="231840"/>
              </a:xfrm>
              <a:prstGeom prst="rect">
                <a:avLst/>
              </a:prstGeom>
            </p:spPr>
          </p:pic>
        </mc:Fallback>
      </mc:AlternateContent>
      <p:sp>
        <p:nvSpPr>
          <p:cNvPr id="2051" name="TextBox 2050">
            <a:extLst>
              <a:ext uri="{FF2B5EF4-FFF2-40B4-BE49-F238E27FC236}">
                <a16:creationId xmlns:a16="http://schemas.microsoft.com/office/drawing/2014/main" id="{6E2887CF-391E-232C-5DB8-2339B49970F1}"/>
              </a:ext>
            </a:extLst>
          </p:cNvPr>
          <p:cNvSpPr txBox="1"/>
          <p:nvPr/>
        </p:nvSpPr>
        <p:spPr>
          <a:xfrm>
            <a:off x="9180004" y="2140691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Backtracking path</a:t>
            </a:r>
          </a:p>
        </p:txBody>
      </p:sp>
    </p:spTree>
    <p:extLst>
      <p:ext uri="{BB962C8B-B14F-4D97-AF65-F5344CB8AC3E}">
        <p14:creationId xmlns:p14="http://schemas.microsoft.com/office/powerpoint/2010/main" val="207787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0CD2DB-0EBA-C060-20E5-F100DC0A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1000"/>
            <a:ext cx="40576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7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43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F3743-6B40-F70C-45E4-4D8802B5DA56}"/>
              </a:ext>
            </a:extLst>
          </p:cNvPr>
          <p:cNvSpPr txBox="1"/>
          <p:nvPr/>
        </p:nvSpPr>
        <p:spPr>
          <a:xfrm>
            <a:off x="304800" y="2403847"/>
            <a:ext cx="1132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Today, we will discuss techniques for how to search for a value in a 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2B836-19F1-29BD-5AA9-45E80DD3BFF9}"/>
              </a:ext>
            </a:extLst>
          </p:cNvPr>
          <p:cNvSpPr txBox="1"/>
          <p:nvPr/>
        </p:nvSpPr>
        <p:spPr>
          <a:xfrm>
            <a:off x="619025" y="3505200"/>
            <a:ext cx="63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will be using arrays, but these techniques could also be used on Linked Lists, queues, stacks,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8943C-0FD9-358C-D10C-531DE3E13A07}"/>
              </a:ext>
            </a:extLst>
          </p:cNvPr>
          <p:cNvSpPr txBox="1"/>
          <p:nvPr/>
        </p:nvSpPr>
        <p:spPr>
          <a:xfrm>
            <a:off x="296822" y="1516630"/>
            <a:ext cx="11306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store values in data structures, but we also need to retrieve/search for values!</a:t>
            </a:r>
          </a:p>
        </p:txBody>
      </p:sp>
      <p:pic>
        <p:nvPicPr>
          <p:cNvPr id="1026" name="Picture 2" descr="Searching Stick Figure | Great PowerPoint ClipArt for Presentations -  PresenterMedia.com">
            <a:extLst>
              <a:ext uri="{FF2B5EF4-FFF2-40B4-BE49-F238E27FC236}">
                <a16:creationId xmlns:a16="http://schemas.microsoft.com/office/drawing/2014/main" id="{7940512E-3378-BE6F-A793-9B99588C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131572"/>
            <a:ext cx="2590800" cy="30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4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32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6644-E248-353C-9924-D789568279CF}"/>
              </a:ext>
            </a:extLst>
          </p:cNvPr>
          <p:cNvSpPr txBox="1"/>
          <p:nvPr/>
        </p:nvSpPr>
        <p:spPr>
          <a:xfrm>
            <a:off x="457200" y="2018014"/>
            <a:ext cx="6672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efficient for large data structures. </a:t>
            </a:r>
            <a:r>
              <a:rPr lang="en-US" sz="2800" b="1" dirty="0">
                <a:solidFill>
                  <a:srgbClr val="FF0000"/>
                </a:solidFill>
              </a:rPr>
              <a:t>O(n)</a:t>
            </a:r>
            <a:r>
              <a:rPr lang="en-US" sz="2000" dirty="0"/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3975326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6644-E248-353C-9924-D789568279CF}"/>
              </a:ext>
            </a:extLst>
          </p:cNvPr>
          <p:cNvSpPr txBox="1"/>
          <p:nvPr/>
        </p:nvSpPr>
        <p:spPr>
          <a:xfrm>
            <a:off x="457200" y="2018014"/>
            <a:ext cx="6672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efficient for large data structures. </a:t>
            </a:r>
            <a:r>
              <a:rPr lang="en-US" sz="2800" b="1" dirty="0">
                <a:solidFill>
                  <a:srgbClr val="FF0000"/>
                </a:solidFill>
              </a:rPr>
              <a:t>O(n)</a:t>
            </a:r>
            <a:r>
              <a:rPr lang="en-US" sz="2000" dirty="0"/>
              <a:t> running time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5D938D99-CC98-D98F-2543-147C0F520170}"/>
              </a:ext>
            </a:extLst>
          </p:cNvPr>
          <p:cNvSpPr/>
          <p:nvPr/>
        </p:nvSpPr>
        <p:spPr>
          <a:xfrm>
            <a:off x="269421" y="52081"/>
            <a:ext cx="11658600" cy="6460420"/>
          </a:xfrm>
          <a:prstGeom prst="irregularSeal2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306277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04865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3048000" y="2905780"/>
            <a:ext cx="4501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What if our array is sorted?</a:t>
            </a:r>
          </a:p>
        </p:txBody>
      </p:sp>
    </p:spTree>
    <p:extLst>
      <p:ext uri="{BB962C8B-B14F-4D97-AF65-F5344CB8AC3E}">
        <p14:creationId xmlns:p14="http://schemas.microsoft.com/office/powerpoint/2010/main" val="1308036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7CEDC-EE00-38A7-8A54-29C0BDCC70AD}"/>
              </a:ext>
            </a:extLst>
          </p:cNvPr>
          <p:cNvSpPr txBox="1"/>
          <p:nvPr/>
        </p:nvSpPr>
        <p:spPr>
          <a:xfrm>
            <a:off x="914400" y="2951946"/>
            <a:ext cx="9565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leverage the fact that this array is sorted to make searching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371031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63409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383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6919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39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94575-55FB-4DF3-025A-4DB58BDDC83A}"/>
              </a:ext>
            </a:extLst>
          </p:cNvPr>
          <p:cNvSpPr txBox="1"/>
          <p:nvPr/>
        </p:nvSpPr>
        <p:spPr>
          <a:xfrm>
            <a:off x="684410" y="5672271"/>
            <a:ext cx="108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define two pointers,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000" dirty="0"/>
              <a:t> that point to the possible bounds of the target value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49173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499353" y="19470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754526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94575-55FB-4DF3-025A-4DB58BDDC83A}"/>
              </a:ext>
            </a:extLst>
          </p:cNvPr>
          <p:cNvSpPr txBox="1"/>
          <p:nvPr/>
        </p:nvSpPr>
        <p:spPr>
          <a:xfrm>
            <a:off x="684410" y="5672271"/>
            <a:ext cx="108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define two pointers,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000" dirty="0"/>
              <a:t> that point to the possible bounds of the target value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49173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499353" y="19470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84902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24121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</a:t>
            </a:r>
            <a:r>
              <a:rPr lang="en-US" sz="3600" dirty="0">
                <a:highlight>
                  <a:srgbClr val="FFFF00"/>
                </a:highlight>
              </a:rPr>
              <a:t>[ #, #, #, # ,#]</a:t>
            </a:r>
            <a:r>
              <a:rPr lang="en-US" sz="3600" dirty="0"/>
              <a:t>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maze[0]</a:t>
            </a:r>
          </a:p>
        </p:txBody>
      </p:sp>
    </p:spTree>
    <p:extLst>
      <p:ext uri="{BB962C8B-B14F-4D97-AF65-F5344CB8AC3E}">
        <p14:creationId xmlns:p14="http://schemas.microsoft.com/office/powerpoint/2010/main" val="4243295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56283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3BEAA-522E-EFBF-7C0D-B4371FE107EE}"/>
              </a:ext>
            </a:extLst>
          </p:cNvPr>
          <p:cNvSpPr txBox="1"/>
          <p:nvPr/>
        </p:nvSpPr>
        <p:spPr>
          <a:xfrm>
            <a:off x="381000" y="5100319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know the array is sorted, and the target value is greater than our mid point, then we know the target value must be located somewhere to the right.</a:t>
            </a:r>
          </a:p>
          <a:p>
            <a:endParaRPr lang="en-US" dirty="0"/>
          </a:p>
          <a:p>
            <a:r>
              <a:rPr lang="en-US" dirty="0"/>
              <a:t>We can eliminate half of the array!!!</a:t>
            </a:r>
          </a:p>
        </p:txBody>
      </p:sp>
    </p:spTree>
    <p:extLst>
      <p:ext uri="{BB962C8B-B14F-4D97-AF65-F5344CB8AC3E}">
        <p14:creationId xmlns:p14="http://schemas.microsoft.com/office/powerpoint/2010/main" val="82580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DEE26-8A10-C9D5-94BC-98899365E63E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9634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58556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4909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0976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04707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9297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65563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04733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64176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62323"/>
              </p:ext>
            </p:extLst>
          </p:nvPr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79133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98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19162"/>
              </p:ext>
            </p:extLst>
          </p:nvPr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9653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21904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</a:t>
            </a:r>
            <a:r>
              <a:rPr lang="en-US" sz="3600" dirty="0">
                <a:highlight>
                  <a:srgbClr val="FFFF00"/>
                </a:highlight>
              </a:rPr>
              <a:t>[ #, . , . , . , #]</a:t>
            </a:r>
            <a:r>
              <a:rPr lang="en-US" sz="3600" dirty="0"/>
              <a:t>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maze[1]</a:t>
            </a:r>
          </a:p>
        </p:txBody>
      </p:sp>
    </p:spTree>
    <p:extLst>
      <p:ext uri="{BB962C8B-B14F-4D97-AF65-F5344CB8AC3E}">
        <p14:creationId xmlns:p14="http://schemas.microsoft.com/office/powerpoint/2010/main" val="7274117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2834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9E237-79E3-DA40-F25B-25AEC5485BCA}"/>
              </a:ext>
            </a:extLst>
          </p:cNvPr>
          <p:cNvSpPr txBox="1"/>
          <p:nvPr/>
        </p:nvSpPr>
        <p:spPr>
          <a:xfrm>
            <a:off x="236217" y="5605605"/>
            <a:ext cx="7883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algorithm is known as </a:t>
            </a:r>
            <a:r>
              <a:rPr lang="en-US" sz="3200" b="1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802051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49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518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calculate the mid point?</a:t>
            </a:r>
          </a:p>
        </p:txBody>
      </p:sp>
    </p:spTree>
    <p:extLst>
      <p:ext uri="{BB962C8B-B14F-4D97-AF65-F5344CB8AC3E}">
        <p14:creationId xmlns:p14="http://schemas.microsoft.com/office/powerpoint/2010/main" val="1960461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881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calculate the mid point?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(low + high) / 2</a:t>
            </a:r>
          </a:p>
        </p:txBody>
      </p:sp>
    </p:spTree>
    <p:extLst>
      <p:ext uri="{BB962C8B-B14F-4D97-AF65-F5344CB8AC3E}">
        <p14:creationId xmlns:p14="http://schemas.microsoft.com/office/powerpoint/2010/main" val="308570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7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56450-D1CA-A97E-2D95-924F1916D844}"/>
              </a:ext>
            </a:extLst>
          </p:cNvPr>
          <p:cNvSpPr txBox="1"/>
          <p:nvPr/>
        </p:nvSpPr>
        <p:spPr>
          <a:xfrm>
            <a:off x="6609514" y="5430861"/>
            <a:ext cx="56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find the target value, or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/>
              <a:t> cross each other (low &gt; high)</a:t>
            </a:r>
          </a:p>
        </p:txBody>
      </p:sp>
    </p:spTree>
    <p:extLst>
      <p:ext uri="{BB962C8B-B14F-4D97-AF65-F5344CB8AC3E}">
        <p14:creationId xmlns:p14="http://schemas.microsoft.com/office/powerpoint/2010/main" val="3107783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56450-D1CA-A97E-2D95-924F1916D844}"/>
              </a:ext>
            </a:extLst>
          </p:cNvPr>
          <p:cNvSpPr txBox="1"/>
          <p:nvPr/>
        </p:nvSpPr>
        <p:spPr>
          <a:xfrm>
            <a:off x="6609514" y="5430861"/>
            <a:ext cx="56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find the target value, or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/>
              <a:t> cross each other (low &gt; high)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C9C479-DFDF-B172-8D1B-94EF847BFEA9}"/>
              </a:ext>
            </a:extLst>
          </p:cNvPr>
          <p:cNvSpPr/>
          <p:nvPr/>
        </p:nvSpPr>
        <p:spPr>
          <a:xfrm>
            <a:off x="990600" y="877010"/>
            <a:ext cx="9525000" cy="412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LET’S CODE THIS</a:t>
            </a:r>
          </a:p>
        </p:txBody>
      </p:sp>
    </p:spTree>
    <p:extLst>
      <p:ext uri="{BB962C8B-B14F-4D97-AF65-F5344CB8AC3E}">
        <p14:creationId xmlns:p14="http://schemas.microsoft.com/office/powerpoint/2010/main" val="10128478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04800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7014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76200" y="571450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7113584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76200" y="571450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E33A9-ECF4-D794-8101-2BEAE459B9CE}"/>
              </a:ext>
            </a:extLst>
          </p:cNvPr>
          <p:cNvSpPr txBox="1"/>
          <p:nvPr/>
        </p:nvSpPr>
        <p:spPr>
          <a:xfrm>
            <a:off x="3541872" y="5834736"/>
            <a:ext cx="6516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time we loop, we eliminate </a:t>
            </a:r>
            <a:r>
              <a:rPr lang="en-US" sz="2400" b="1" dirty="0"/>
              <a:t>half</a:t>
            </a:r>
            <a:r>
              <a:rPr lang="en-US" sz="2400" dirty="0"/>
              <a:t> the array</a:t>
            </a:r>
          </a:p>
        </p:txBody>
      </p:sp>
    </p:spTree>
    <p:extLst>
      <p:ext uri="{BB962C8B-B14F-4D97-AF65-F5344CB8AC3E}">
        <p14:creationId xmlns:p14="http://schemas.microsoft.com/office/powerpoint/2010/main" val="409846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16864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</a:t>
            </a:r>
            <a:r>
              <a:rPr lang="en-US" sz="3600" dirty="0">
                <a:highlight>
                  <a:srgbClr val="FFFF00"/>
                </a:highlight>
              </a:rPr>
              <a:t>[ #, . , . , . , #]</a:t>
            </a:r>
            <a:r>
              <a:rPr lang="en-US" sz="3600" dirty="0"/>
              <a:t>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maze[1][0]</a:t>
            </a:r>
          </a:p>
        </p:txBody>
      </p:sp>
    </p:spTree>
    <p:extLst>
      <p:ext uri="{BB962C8B-B14F-4D97-AF65-F5344CB8AC3E}">
        <p14:creationId xmlns:p14="http://schemas.microsoft.com/office/powerpoint/2010/main" val="4259304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0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7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4B5961-4058-89D1-41EE-9325328C7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218962"/>
            <a:ext cx="4829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4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4B5961-4058-89D1-41EE-9325328C7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218962"/>
            <a:ext cx="4829175" cy="600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4319915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3877848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87" y="4868900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5702135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</p:spTree>
    <p:extLst>
      <p:ext uri="{BB962C8B-B14F-4D97-AF65-F5344CB8AC3E}">
        <p14:creationId xmlns:p14="http://schemas.microsoft.com/office/powerpoint/2010/main" val="6355908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23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D5DFD-2D70-29ED-D98B-9DDF7E8EF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11" y="4597658"/>
            <a:ext cx="3095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46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D5DFD-2D70-29ED-D98B-9DDF7E8EF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11" y="4597658"/>
            <a:ext cx="3095625" cy="45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A91E30-A02D-B4C1-37AB-162BFB8AF165}"/>
                  </a:ext>
                </a:extLst>
              </p14:cNvPr>
              <p14:cNvContentPartPr/>
              <p14:nvPr/>
            </p14:nvContentPartPr>
            <p14:xfrm>
              <a:off x="3495555" y="4676415"/>
              <a:ext cx="895680" cy="354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A91E30-A02D-B4C1-37AB-162BFB8AF1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6555" y="4667415"/>
                <a:ext cx="9133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785135-C914-B1BB-8C26-C6D1C6F2382A}"/>
                  </a:ext>
                </a:extLst>
              </p14:cNvPr>
              <p14:cNvContentPartPr/>
              <p14:nvPr/>
            </p14:nvContentPartPr>
            <p14:xfrm>
              <a:off x="6276555" y="401941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785135-C914-B1BB-8C26-C6D1C6F238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7555" y="401041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5AFBD4D-6481-F57A-6A93-C3ADA80640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7987" y="5140380"/>
            <a:ext cx="342900" cy="485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8E365A-42E9-3540-26CF-D55FA21CDB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556" r="49129"/>
          <a:stretch/>
        </p:blipFill>
        <p:spPr>
          <a:xfrm>
            <a:off x="1279547" y="5213235"/>
            <a:ext cx="1574789" cy="3860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7F9B9D-AED5-D994-D61C-3B370DF6B61B}"/>
              </a:ext>
            </a:extLst>
          </p:cNvPr>
          <p:cNvSpPr txBox="1"/>
          <p:nvPr/>
        </p:nvSpPr>
        <p:spPr>
          <a:xfrm>
            <a:off x="5257800" y="5338702"/>
            <a:ext cx="6027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K iterations, we will have done log(n) divisions</a:t>
            </a:r>
          </a:p>
        </p:txBody>
      </p:sp>
    </p:spTree>
    <p:extLst>
      <p:ext uri="{BB962C8B-B14F-4D97-AF65-F5344CB8AC3E}">
        <p14:creationId xmlns:p14="http://schemas.microsoft.com/office/powerpoint/2010/main" val="26960151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661DC-83E5-F8A7-34BC-C0042C776564}"/>
              </a:ext>
            </a:extLst>
          </p:cNvPr>
          <p:cNvSpPr txBox="1"/>
          <p:nvPr/>
        </p:nvSpPr>
        <p:spPr>
          <a:xfrm>
            <a:off x="3718560" y="5760857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 speaking, whenever we eliminate half of the problem each iteration, that will give us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 </a:t>
            </a:r>
            <a:r>
              <a:rPr lang="en-US" sz="20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9394800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661DC-83E5-F8A7-34BC-C0042C776564}"/>
              </a:ext>
            </a:extLst>
          </p:cNvPr>
          <p:cNvSpPr txBox="1"/>
          <p:nvPr/>
        </p:nvSpPr>
        <p:spPr>
          <a:xfrm>
            <a:off x="3718560" y="5760857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 speaking, whenever we eliminate half of the problem each iteration, that will give us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 </a:t>
            </a:r>
            <a:r>
              <a:rPr lang="en-US" sz="2000" dirty="0"/>
              <a:t>running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4D26-B0F6-36AA-E562-2BEA737C5724}"/>
              </a:ext>
            </a:extLst>
          </p:cNvPr>
          <p:cNvSpPr txBox="1"/>
          <p:nvPr/>
        </p:nvSpPr>
        <p:spPr>
          <a:xfrm>
            <a:off x="2922389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1D78-AE1C-DF67-2503-9CAC69FA28ED}"/>
              </a:ext>
            </a:extLst>
          </p:cNvPr>
          <p:cNvSpPr txBox="1"/>
          <p:nvPr/>
        </p:nvSpPr>
        <p:spPr>
          <a:xfrm>
            <a:off x="5175349" y="10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476C-0058-3171-68AB-4043250A3227}"/>
              </a:ext>
            </a:extLst>
          </p:cNvPr>
          <p:cNvSpPr txBox="1"/>
          <p:nvPr/>
        </p:nvSpPr>
        <p:spPr>
          <a:xfrm>
            <a:off x="6096000" y="160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B1006-817C-9048-2231-8D4DD6790C63}"/>
              </a:ext>
            </a:extLst>
          </p:cNvPr>
          <p:cNvSpPr txBox="1"/>
          <p:nvPr/>
        </p:nvSpPr>
        <p:spPr>
          <a:xfrm>
            <a:off x="5175348" y="1879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695E6-826F-D049-0A3C-EC59A18F1550}"/>
              </a:ext>
            </a:extLst>
          </p:cNvPr>
          <p:cNvSpPr txBox="1"/>
          <p:nvPr/>
        </p:nvSpPr>
        <p:spPr>
          <a:xfrm>
            <a:off x="4648200" y="2197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1AA29-6BE4-14B2-BFE1-B8A9AF69B99D}"/>
              </a:ext>
            </a:extLst>
          </p:cNvPr>
          <p:cNvSpPr txBox="1"/>
          <p:nvPr/>
        </p:nvSpPr>
        <p:spPr>
          <a:xfrm>
            <a:off x="5715000" y="2783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BBE2-6CC7-CD96-7180-0C5A11B993D0}"/>
              </a:ext>
            </a:extLst>
          </p:cNvPr>
          <p:cNvSpPr txBox="1"/>
          <p:nvPr/>
        </p:nvSpPr>
        <p:spPr>
          <a:xfrm>
            <a:off x="5175347" y="3090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B271-B5CE-06B8-2057-A3E1487CF283}"/>
              </a:ext>
            </a:extLst>
          </p:cNvPr>
          <p:cNvSpPr txBox="1"/>
          <p:nvPr/>
        </p:nvSpPr>
        <p:spPr>
          <a:xfrm>
            <a:off x="5277384" y="403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810F3-200F-3001-5401-EF5FEF0FACCF}"/>
              </a:ext>
            </a:extLst>
          </p:cNvPr>
          <p:cNvSpPr txBox="1"/>
          <p:nvPr/>
        </p:nvSpPr>
        <p:spPr>
          <a:xfrm>
            <a:off x="2743200" y="4962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6C72-3A1E-971A-FDCB-0D7DF5273A66}"/>
              </a:ext>
            </a:extLst>
          </p:cNvPr>
          <p:cNvSpPr txBox="1"/>
          <p:nvPr/>
        </p:nvSpPr>
        <p:spPr>
          <a:xfrm>
            <a:off x="4144995" y="1276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8824586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4D26-B0F6-36AA-E562-2BEA737C5724}"/>
              </a:ext>
            </a:extLst>
          </p:cNvPr>
          <p:cNvSpPr txBox="1"/>
          <p:nvPr/>
        </p:nvSpPr>
        <p:spPr>
          <a:xfrm>
            <a:off x="2922389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1D78-AE1C-DF67-2503-9CAC69FA28ED}"/>
              </a:ext>
            </a:extLst>
          </p:cNvPr>
          <p:cNvSpPr txBox="1"/>
          <p:nvPr/>
        </p:nvSpPr>
        <p:spPr>
          <a:xfrm>
            <a:off x="5175349" y="10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476C-0058-3171-68AB-4043250A3227}"/>
              </a:ext>
            </a:extLst>
          </p:cNvPr>
          <p:cNvSpPr txBox="1"/>
          <p:nvPr/>
        </p:nvSpPr>
        <p:spPr>
          <a:xfrm>
            <a:off x="6096000" y="160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B1006-817C-9048-2231-8D4DD6790C63}"/>
              </a:ext>
            </a:extLst>
          </p:cNvPr>
          <p:cNvSpPr txBox="1"/>
          <p:nvPr/>
        </p:nvSpPr>
        <p:spPr>
          <a:xfrm>
            <a:off x="5175348" y="1879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695E6-826F-D049-0A3C-EC59A18F1550}"/>
              </a:ext>
            </a:extLst>
          </p:cNvPr>
          <p:cNvSpPr txBox="1"/>
          <p:nvPr/>
        </p:nvSpPr>
        <p:spPr>
          <a:xfrm>
            <a:off x="4648200" y="2197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1AA29-6BE4-14B2-BFE1-B8A9AF69B99D}"/>
              </a:ext>
            </a:extLst>
          </p:cNvPr>
          <p:cNvSpPr txBox="1"/>
          <p:nvPr/>
        </p:nvSpPr>
        <p:spPr>
          <a:xfrm>
            <a:off x="5715000" y="2783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BBE2-6CC7-CD96-7180-0C5A11B993D0}"/>
              </a:ext>
            </a:extLst>
          </p:cNvPr>
          <p:cNvSpPr txBox="1"/>
          <p:nvPr/>
        </p:nvSpPr>
        <p:spPr>
          <a:xfrm>
            <a:off x="5175347" y="3090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B271-B5CE-06B8-2057-A3E1487CF283}"/>
              </a:ext>
            </a:extLst>
          </p:cNvPr>
          <p:cNvSpPr txBox="1"/>
          <p:nvPr/>
        </p:nvSpPr>
        <p:spPr>
          <a:xfrm>
            <a:off x="5277384" y="403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810F3-200F-3001-5401-EF5FEF0FACCF}"/>
              </a:ext>
            </a:extLst>
          </p:cNvPr>
          <p:cNvSpPr txBox="1"/>
          <p:nvPr/>
        </p:nvSpPr>
        <p:spPr>
          <a:xfrm>
            <a:off x="2743200" y="4962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6C72-3A1E-971A-FDCB-0D7DF5273A66}"/>
              </a:ext>
            </a:extLst>
          </p:cNvPr>
          <p:cNvSpPr txBox="1"/>
          <p:nvPr/>
        </p:nvSpPr>
        <p:spPr>
          <a:xfrm>
            <a:off x="4144995" y="1276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A2E38-C378-4E80-3754-7766834833FC}"/>
              </a:ext>
            </a:extLst>
          </p:cNvPr>
          <p:cNvSpPr txBox="1"/>
          <p:nvPr/>
        </p:nvSpPr>
        <p:spPr>
          <a:xfrm>
            <a:off x="3879986" y="583105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87515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96294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</a:t>
            </a:r>
            <a:r>
              <a:rPr lang="en-US" sz="3600" dirty="0">
                <a:highlight>
                  <a:srgbClr val="FFFF00"/>
                </a:highlight>
              </a:rPr>
              <a:t>[ #, . , . , . , #]</a:t>
            </a:r>
            <a:r>
              <a:rPr lang="en-US" sz="3600" dirty="0"/>
              <a:t>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maze[1][2]</a:t>
            </a:r>
          </a:p>
        </p:txBody>
      </p:sp>
    </p:spTree>
    <p:extLst>
      <p:ext uri="{BB962C8B-B14F-4D97-AF65-F5344CB8AC3E}">
        <p14:creationId xmlns:p14="http://schemas.microsoft.com/office/powerpoint/2010/main" val="10171295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int result = </a:t>
            </a:r>
            <a:r>
              <a:rPr lang="en-US" sz="20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x.compareTo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(array[mid])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 = 0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 &gt; 0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85AEA-D5D7-D90C-CD3B-C05541A35C7E}"/>
              </a:ext>
            </a:extLst>
          </p:cNvPr>
          <p:cNvSpPr txBox="1"/>
          <p:nvPr/>
        </p:nvSpPr>
        <p:spPr>
          <a:xfrm>
            <a:off x="7052309" y="3352800"/>
            <a:ext cx="4267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do binary search on an array of Strings using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6019237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EDE9D-63E0-5837-DC54-BE44689AB5E1}"/>
              </a:ext>
            </a:extLst>
          </p:cNvPr>
          <p:cNvSpPr txBox="1"/>
          <p:nvPr/>
        </p:nvSpPr>
        <p:spPr>
          <a:xfrm>
            <a:off x="304800" y="334174"/>
            <a:ext cx="1103376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????????????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else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DE5FE-172D-D71A-C70A-7D20F9FA84AE}"/>
              </a:ext>
            </a:extLst>
          </p:cNvPr>
          <p:cNvSpPr txBox="1"/>
          <p:nvPr/>
        </p:nvSpPr>
        <p:spPr>
          <a:xfrm>
            <a:off x="381000" y="5965874"/>
            <a:ext cx="799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Search can also be implemented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97963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B1A36-13ED-EBB7-9BC9-6473069E7A79}"/>
              </a:ext>
            </a:extLst>
          </p:cNvPr>
          <p:cNvSpPr txBox="1"/>
          <p:nvPr/>
        </p:nvSpPr>
        <p:spPr>
          <a:xfrm>
            <a:off x="1117600" y="50292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</p:spTree>
    <p:extLst>
      <p:ext uri="{BB962C8B-B14F-4D97-AF65-F5344CB8AC3E}">
        <p14:creationId xmlns:p14="http://schemas.microsoft.com/office/powerpoint/2010/main" val="413534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3144" y="2820074"/>
                <a:ext cx="279720" cy="32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977"/>
                  <a:ext cx="4358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34" y="244737"/>
                  <a:ext cx="101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754" y="123777"/>
                  <a:ext cx="4093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674" y="103617"/>
                  <a:ext cx="32724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37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94" y="3314097"/>
                  <a:ext cx="358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91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768CEEC-B7FC-32C9-C0C2-63857DAE36AF}"/>
              </a:ext>
            </a:extLst>
          </p:cNvPr>
          <p:cNvSpPr txBox="1"/>
          <p:nvPr/>
        </p:nvSpPr>
        <p:spPr>
          <a:xfrm>
            <a:off x="186342" y="4702310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Move forward one spot</a:t>
            </a:r>
          </a:p>
          <a:p>
            <a:endParaRPr lang="en-US" dirty="0"/>
          </a:p>
          <a:p>
            <a:r>
              <a:rPr lang="en-US" dirty="0"/>
              <a:t>We need to know which direction we are facing first!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6F038C-2136-8C3A-AD68-566A8C5A80F4}"/>
              </a:ext>
            </a:extLst>
          </p:cNvPr>
          <p:cNvSpPr txBox="1"/>
          <p:nvPr/>
        </p:nvSpPr>
        <p:spPr>
          <a:xfrm>
            <a:off x="186342" y="5832013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know direction we are facing</a:t>
            </a:r>
            <a:r>
              <a:rPr lang="en-US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481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6792</TotalTime>
  <Words>7592</Words>
  <Application>Microsoft Office PowerPoint</Application>
  <PresentationFormat>Widescreen</PresentationFormat>
  <Paragraphs>1437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79</cp:revision>
  <dcterms:created xsi:type="dcterms:W3CDTF">2022-08-21T16:55:59Z</dcterms:created>
  <dcterms:modified xsi:type="dcterms:W3CDTF">2024-04-22T19:07:57Z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