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351" r:id="rId3"/>
    <p:sldId id="405" r:id="rId4"/>
    <p:sldId id="406" r:id="rId5"/>
    <p:sldId id="407" r:id="rId6"/>
    <p:sldId id="408" r:id="rId7"/>
    <p:sldId id="409" r:id="rId8"/>
    <p:sldId id="410" r:id="rId9"/>
    <p:sldId id="352" r:id="rId10"/>
    <p:sldId id="413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5" r:id="rId23"/>
    <p:sldId id="364" r:id="rId24"/>
    <p:sldId id="366" r:id="rId25"/>
    <p:sldId id="412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9" r:id="rId38"/>
    <p:sldId id="378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1" r:id="rId60"/>
    <p:sldId id="402" r:id="rId61"/>
    <p:sldId id="403" r:id="rId62"/>
    <p:sldId id="404" r:id="rId63"/>
    <p:sldId id="400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120" y="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1:20:00.6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15635 1167 24575,'-520'-237'0,"-241"-11"-829,-27 65-381,-1010-135 956,1122 228-146,-3 30 0,-2 29 0,-791 66 0,544 40 109,192-14-239,-870 80-3105,8 105 175,1228-159 3351,63 0 109,132-30 565,-193 90 0,263-97-8,4 5 0,-188 134 0,167-92 498,3 5 0,6 5 0,4 5 0,-176 236 0,-67 224 700,56 29-1507,141-209-248,125-292 0,4 2 0,-14 113 0,11 219 27,37 16-450,12-14-1159,166 1538-4335,-130-1612 5384,0-77 400,-5-90 443,89 221-1,11 34 1008,-100-288-1053,-11-52 418,5-1-1,4-3 0,84 133 1,217 276 2885,-313-463-3424,12 18 445,3-2 0,90 91 0,-24-51-588,50 40 0,1278 961-8121,-1248-982 8121,-9-19 0,75 33-546,373 163-2738,351 103 4327,-661-291-1478,61 23 427,-179-58 8,69 25 509,677 228 1144,32-53-762,-326-149-891,-494-103 0,267 49-337,131 22-1009,122 16 1010,2981 417-2104,-3218-482 635,-96-16 1405,1168 8 703,-1039-71-104,81-28-150,914-194 786,-27-152-647,-702 129-1153,-165 58 223,678-194 480,-1196 389 247,436-144-109,-358 110 92,190-100 0,-277 122 10,-1-2 0,-1-3 1,98-87-1,-119 91 84,-2-1 1,-1-2-1,-1-2 1,-3 0 0,-1-2-1,24-49 1,-18 20 360,-4 0-1,-3-1 1,26-118 0,15-231-362,-19-54 840,10-78 291,-48 474-1011,58-522 501,-27-11-657,-39 387-170,-10 1 0,-75-434 0,32 416-57,-10 3 0,-137-340 0,112 377 166,-8 3 1,-141-213 0,-310-351 35,264 433-23,-637-573-1,556 624 6673,192 153-4506,-25-25-2190,-483-342-206,-35 45 269,192 175-16,244 130 0,-22-38 854,15-18 114,63 41-1333,-392-248-632,-20 33 1048,400 253 365,170 90-30,-109-32 0,139 53-52,0 1 0,-1 1 0,-46 1 1,29 1-209,-904-62-126,482 59 0,287 8 0,151-2 31,-305-7-1427,312 5-5430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0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 24575,'2'6'0,"-7"11"0,-21 15 0,-10 9 0,-4 0 0,3-4 0,6-7 0,6-6 0,6-2 0,2 0 0,-2 1 0,-3 4 0,-3 1 0,3-4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1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24575,'0'0'0,"-1"0"0,1 0 0,0 0 0,-1 0 0,1 0 0,0 0 0,-1 1 0,1-1 0,0 0 0,-1 0 0,1 0 0,0 1 0,0-1 0,-1 0 0,1 0 0,0 1 0,0-1 0,-1 0 0,1 0 0,0 1 0,0-1 0,0 0 0,0 1 0,-1-1 0,1 0 0,0 1 0,0-1 0,0 0 0,0 1 0,0-1 0,0 0 0,0 1 0,0-1 0,0 0 0,0 1 0,0-1 0,0 0 0,0 1 0,0-1 0,0 0 0,1 1 0,-1-1 0,0 0 0,0 1 0,0-1 0,0 0 0,1 1 0,-1-1 0,0 0 0,0 0 0,1 1 0,10 19 0,-10-20 0,9 12 0,0 0 0,1-1 0,1 0 0,0-1 0,21 14 0,8 7 0,11 9 0,-31-25 0,-1 1 0,-1 0 0,0 2 0,20 23 0,-14 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21:20:02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24575,'268'211'0,"27"19"-546,135 100-2080,113 77-234,95 62-56,1570 1043 587,126-167-1284,-864-641 2841,15-52 762,-1147-508 10,29 6-58,207 90 2110,-10 40 2097,-289-120-3152,45 33 215,-231-139-1127,772 465 540,27-23-402,-324-181-38,551 410 0,-515-287 1370,-367-263-2101,58 43-1694,559 427 1953,-131-64-1503,-354-282 19,-159-132 1714,247 221 4429,-127-133 2369,-324-254-6739,89 62 35,-13-9-37,128 113 1,-183-145-1,-1 2 0,26 34 0,-47-56-136,1 1-1,0 0 1,-1 0-1,1 0 1,-1 0-1,0 0 1,0 1-1,0-1 0,1 4 1,-6 16-6690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4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24575,'0'14'0,"0"7"0,4 38 0,-2-50 0,0-1 0,0 1 0,1-1 0,0 0 0,0 0 0,1-1 0,8 14 0,42 57 0,31 50 0,-81-123 0,-1 0 0,1 0 0,0 0 0,0 0 0,0 0 0,1-1 0,-1 0 0,11 7 0,1-2 0,28 14 0,-17-11 0,12 8 0,159 71 0,-165-79 0,0-1 0,0-2 0,1-1 0,55 5 0,402-6 0,-359-9 0,-73 2 0,332-14 0,-382 13 0,3 1 0,0-1 0,-1 0 0,1-1 0,0 0 0,-1-1 0,0-1 0,1 1 0,12-8 0,-21 9 0,0 0 0,-1 0 0,0-1 0,1 1 0,-1 0 0,0-1 0,0 0 0,0 0 0,-1 1 0,1-1 0,-1 0 0,1 0 0,-1 0 0,0-1 0,0 1 0,0 0 0,-1 0 0,1 0 0,-1-1 0,0 1 0,0 0 0,0-4 0,-1-10 0,-1-1 0,0 1 0,-6-17 0,3 6 0,0 1 0,0 4 0,1 0 0,1 0 0,1-44 0,23 110 0,-10-19 0,1 0 0,2-1 0,0-1 0,1 0 0,1 0 0,28 26 0,-1-6 0,93 68 0,-16-27-201,4-5 0,161 74-1,-119-77-100,244 75 0,-332-126 128,1-3 0,158 21 0,-228-41 174,-1 0 0,1 0 0,-1-1 0,1 0 0,-1 0 0,1 0 0,15-4 0,-22 3 31,0-1-1,0 1 0,0 0 0,0-1 0,0 1 0,-1-1 0,1 0 0,-1 0 0,1 1 0,-1-1 0,1 0 0,-1 0 0,0 0 0,0-1 0,0 1 0,0 0 1,0 0-1,-1-1 0,1 1 0,-1 0 0,1-1 0,-1-1 0,4-12 258,8-14-178,1 0-1,1 0 1,24-36 0,62-78 165,-53 80-239,-21 29-36,-8 11 0,19-32 0,-33 48 0,1 0 0,-1-1 0,-1 0 0,0 1 0,0-1 0,-1 0 0,0 0 0,1-13 0,-3-14 0,-2 1 0,-2-1 0,-1 0 0,-12-42 0,9 43 0,-84-301 0,92 336 0,0 0 0,0 0 0,0 0 0,0 0 0,0 0 0,0 0 0,0 0 0,0 0 0,0 0 0,0 0 0,0 0 0,0 0 0,0 0 0,1 0 0,-1 0 0,0 0 0,0 0 0,0 0 0,0 0 0,0 0 0,0 0 0,0 0 0,0 0 0,0 0 0,0 0 0,0 0 0,0 0 0,0 0 0,0 0 0,1 0 0,-1 0 0,9 13 0,15 24 0,16 28 0,4-2 0,2-2 0,3-3 0,66 63 0,-100-109 0,1 0 0,-1-1 0,2-1 0,-1 0 0,1-1 0,33 12 0,111 25 0,-131-39 0,-27-6 0,173 38 0,-145-35 0,-1 0 0,1-3 0,-1 0 0,33-4 0,17-6 0,0-3 0,153-45 0,-219 52 0,-1-1 0,1-1 0,-1 0 0,-1 0 0,1-2 0,14-12 0,61-64 0,-41 36 0,7-1 0,55-57 0,-95 91 0,-1 0 0,0-1 0,-2-1 0,0 0 0,11-24 0,-14 21 0,-6 15 0,0-1 0,1 1 0,0 0 0,0 0 0,0 0 0,8-9 0,-11 15 0,0 0 0,0-1 0,0 1 0,1 0 0,-1 0 0,0 0 0,0 0 0,0 0 0,1-1 0,-1 1 0,0 0 0,0 0 0,1 0 0,-1 0 0,0 0 0,0 0 0,1 0 0,-1 0 0,0 0 0,0 0 0,1 0 0,-1 0 0,0 0 0,0 0 0,0 0 0,1 0 0,-1 0 0,0 0 0,0 0 0,1 0 0,-1 0 0,0 1 0,0-1 0,1 0 0,-1 0 0,0 0 0,0 0 0,0 1 0,0-1 0,1 0 0,-1 0 0,0 0 0,0 0 0,0 1 0,0-1 0,0 0 0,7 10 0,-2 0 0,1 1 0,-2-1 0,1 1 0,4 21 0,5 9 0,-9-30 0,11 32 0,2-2 0,1 0 0,33 49 0,-49-87 0,0 1 0,0-1 0,0 0 0,1 0 0,-1 0 0,1 0 0,0-1 0,0 0 0,0 1 0,0-1 0,0-1 0,1 1 0,7 2 0,-9-3 0,225 89 0,7 4-546,1045 336-3154,-1054-371 3700,-181-49 0,65 6 0,-102-15 0,0-1 0,1 1 0,-1-2 0,0 1 0,1-1 0,-1 0 0,0-1 0,0 0 0,0 0 0,0-1 0,0 0 0,10-5 0,-12 3 0,0 1 0,-1-1 0,1 0 0,-1 0 0,0 0 0,-1-1 0,1 0 0,-1 0 0,0 0 0,-1 0 0,0 0 0,0-1 0,3-9 0,30-83 825,-19 48 315,2 1 1,50-92-1,-64 131-1140,-1 1 0,1-1 0,-2 0 0,1 0 0,-2 0 0,3-16 0,2-10 0,23-115 0,-30 151 0,0 0 0,0 1 0,0-1 0,0 0 0,1 0 0,-1 0 0,0 0 0,1 0 0,-1 1 0,0-1 0,1 0 0,-1 0 0,1 0 0,-1 1 0,1-1 0,-1 0 0,1 1 0,0-1 0,-1 0 0,1 1 0,0-1 0,-1 1 0,1-1 0,0 1 0,0 0 0,0-1 0,0 1 0,-1 0 0,1-1 0,0 1 0,0 0 0,0 0 0,0 0 0,0 0 0,0 0 0,-1 0 0,1 0 0,0 0 0,0 0 0,0 0 0,0 0 0,0 1 0,0-1 0,-1 0 0,1 0 0,0 1 0,0-1 0,0 1 0,-1-1 0,2 2 0,4 2 0,-1 0 0,1 0 0,-1 1 0,0 0 0,5 7 0,20 25 0,-16-18 0,0 0 0,1-2 0,2 0 0,-1-1 0,2 0 0,25 17 0,-6-14 0,0-1 0,2-2 0,68 19 0,623 149 0,-670-171 0,-34-7 0,-12-2 0,1-1 0,-1 0 0,1-1 0,24 0 0,-34-3 0,-1 0 0,1 1 0,-1-2 0,1 1 0,-1-1 0,0 1 0,0-1 0,0 0 0,0-1 0,0 1 0,0-1 0,0 1 0,-1-1 0,5-5 0,4-5 0,1-1 0,11-19 0,-5 7 0,114-129 0,24-33 0,-128 150 0,-2-2 0,-2-1 0,22-50 0,20-55-1365,-56 120-5461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28:40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1871 24575,'185'211'0,"-129"-152"0,330 332 0,31-31 0,-405-350 0,-4-4 0,0 1 0,1-1 0,-1-1 0,1 1 0,17 6 0,-22-11 0,0 0 0,0 0 0,1-1 0,-1 1 0,0-1 0,0 0 0,1 0 0,-1 0 0,0-1 0,0 0 0,0 0 0,1 0 0,-1 0 0,0 0 0,0-1 0,-1 0 0,6-3 0,41-24 0,64-50 0,-64 42 0,885-552-1799,-622 406 1233,1342-794-3388,42-14 2337,-1610 944 1362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1:32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8484 29 24575,'0'5'0,"-1"-1"0,0 1 0,1-1 0,-1 1 0,-1-1 0,1 0 0,-1 0 0,0 1 0,-3 5 0,-27 36 0,8-13 0,8-7 0,-86 128 0,91-137 0,9-13 0,0-1 0,0 1 0,-1-1 0,1 0 0,-1 0 0,0 0 0,0 0 0,-4 3 0,-19 13 0,1 2 0,-28 29 0,-21 20 0,63-63 0,0 1 0,0-2 0,0 1 0,-1-2 0,0 1 0,0-2 0,-14 5 0,-93 15 0,57-13 0,-25 9 0,48-10 0,-2-1 0,-47 4 0,78-12 0,-192 9 0,143-10 0,-84-10 0,87 2 0,-203-31 0,238 33 0,-1 0 0,-28-13 0,-1-1 0,-160-51 0,199 66 0,0-1 0,0 0 0,1-1 0,0 0 0,1 0 0,-19-18 0,-2 0 0,5 5 0,-20-13 0,2-3 0,-65-67 0,0-36 0,107 137 0,1 0 0,0 1 0,0-1 0,-1 1 0,1-1 0,-1 1 0,1 0 0,-1-1 0,1 1 0,-1 0 0,0 0 0,0 0 0,1 0 0,-1 1 0,0-1 0,0 0 0,-3 0 0,4 1 0,-1 1 0,1-1 0,-1 1 0,1-1 0,-1 1 0,1 0 0,-1-1 0,1 1 0,0 0 0,-1 0 0,1 0 0,0 0 0,0 0 0,0 0 0,0 1 0,0-1 0,0 0 0,0 0 0,0 1 0,0-1 0,0 3 0,-16 24 0,-32 57 0,-106 139 0,131-197 0,-1-1 0,-2-1 0,-46 34 0,60-51 0,-1-1 0,0 0 0,0-1 0,-1-1 0,0 0 0,-25 5 0,-11 4 0,-62 24 0,38-11 0,-80 17 0,112-38 0,-1-1 0,-1-3 0,-52-3 0,32 0 0,-194 0 0,239-2 0,0 0 0,0-1 0,1-1 0,0-1 0,-36-17 0,22 10 0,-313-127 0,327 129 0,1 1 0,0-2 0,1-1 0,1 0 0,0-1 0,-22-24 0,-18-16 0,-21-8 0,34 30 0,-46-48 0,80 70 0,0-1 0,2 1 0,-8-14 0,8 12 0,-1 1 0,-14-17 0,21 27 0,0 0 0,-1 0 0,1 0 0,-1 0 0,1 0 0,-1 0 0,0 1 0,1-1 0,-1 1 0,0-1 0,1 1 0,-1 0 0,0-1 0,0 1 0,1 0 0,-1 0 0,0 0 0,0 0 0,1 1 0,-1-1 0,0 0 0,1 1 0,-1-1 0,0 1 0,1 0 0,-3 1 0,-6 2 0,0 1 0,1 1 0,-10 7 0,16-11 0,-120 92 0,30-21 0,67-52 0,-37 39 0,41-37 0,-45 35 0,39-37 0,17-11 0,-1-1 0,-1 0 0,0-1 0,0-1 0,-22 10 0,-62 7 0,43-12 0,-205 42 0,162-35 0,-108 13 0,-75 16 0,257-44 0,0-1 0,0-1 0,0-1 0,-37-4 0,2 1 0,18 2 0,1-2 0,-1-2 0,1-2 0,0-1 0,-71-24 0,-416-203 0,498 218 0,1 0 0,0-2 0,1-1 0,-41-40 0,-76-98 0,-5-4 0,152 164 0,1-1 0,-1 0 0,0 0 0,1-1 0,-1 1 0,1-1 0,0 0 0,-1 0 0,1-1 0,0 1 0,7-1 0,-3 0 0,1 1 0,0 1 0,10 2 0,14 8 0,-20-6 0,1-1 0,-1-1 0,1 0 0,1-1 0,-1-1 0,27 2 0,91-6 0,-571-23 0,362 16 0,-89-14 0,139 17 0,17 3 0,0 1 0,-1 0 0,1 1 0,-13-1 0,22 2 0,-1 1 0,1-1 0,0 1 0,0-1 0,0 1 0,0-1 0,0 0 0,0 1 0,0-1 0,0 1 0,0-1 0,0 1 0,0-1 0,0 1 0,0-1 0,0 1 0,0-1 0,0 0 0,0 1 0,1-1 0,-1 1 0,0-1 0,0 1 0,1-1 0,-1 0 0,0 1 0,0-1 0,1 1 0,0 1 0,11 23 0,-1 0 0,-2 0 0,0 1 0,-2 1 0,-1 0 0,-1 0 0,3 47 0,-10 598 0,0-810 0,4-152 0,0 279 0,1-1 0,-1 1 0,2 0 0,-1 0 0,2 0 0,-1 0 0,13-20 0,13-31 0,-22 36 0,-1-1 0,-1 1 0,-1-2 0,-1 1 0,-2 0 0,-1-47 0,-1 71 0,0 0 0,0 1 0,0-1 0,1 0 0,-1 1 0,1-1 0,0 1 0,0-1 0,0 1 0,0-1 0,0 1 0,1 0 0,-1-1 0,0 1 0,1 0 0,0 0 0,0 0 0,-1 0 0,1 0 0,0 1 0,1-1 0,-1 0 0,0 1 0,0 0 0,1-1 0,-1 1 0,1 0 0,-1 0 0,1 1 0,4-2 0,7-1 0,1 0 0,0 1 0,0 1 0,19 0 0,-24 1 0,28 0 0,1 2 0,-1 1 0,68 15 0,-54-9 0,-32-6 0,0 1 0,23 8 0,-42-12 0,-1 1 0,1-1 0,0 0 0,-1 1 0,1-1 0,-1 1 0,1-1 0,-1 1 0,1-1 0,-1 1 0,1-1 0,-1 1 0,0-1 0,1 1 0,-1 0 0,0-1 0,1 1 0,-1-1 0,0 1 0,0 0 0,0-1 0,0 1 0,1 0 0,-1 0 0,0-1 0,0 1 0,0 0 0,0-1 0,-1 1 0,1 0 0,0-1 0,0 1 0,0 0 0,0-1 0,-1 1 0,1 0 0,0-1 0,-1 1 0,1-1 0,0 1 0,-1-1 0,0 2 0,-24 32 0,20-28 0,-128 145 0,75-88 0,-78 108 0,8 55 0,106-188 0,-2-1 0,-46 55 0,67-87 0,1-3 0,0 1 0,0-1 0,0 1 0,0-1 0,-1 0 0,1 0 0,-1 0 0,1 0 0,-4 2 0,5-4 0,1 0 0,0 0 0,0 0 0,-1 0 0,1 0 0,0 0 0,0 0 0,0 0 0,-1 0 0,1 0 0,0 0 0,0 0 0,-1 0 0,1 0 0,0 0 0,0-1 0,0 1 0,-1 0 0,1 0 0,0 0 0,0 0 0,0 0 0,0-1 0,-1 1 0,1 0 0,0 0 0,0 0 0,0-1 0,0 1 0,0 0 0,0 0 0,-1 0 0,1-1 0,0 1 0,0 0 0,0 0 0,0-1 0,0 1 0,0 0 0,0 0 0,0 0 0,0-1 0,0 1 0,0 0 0,0 0 0,0-1 0,0 1 0,0 0 0,1 0 0,-1 0 0,0-1 0,3-18 0,45-169 0,58-290 0,-98 407 0,-15 104 0,-2 0 0,-19 48 0,0 0 0,19-51 0,-59 210 0,67-227 0,6-14 0,13-21 0,-16 19 0,299-397 0,-281 371 0,-15 21 0,0 1 0,0-1 0,1 1 0,0 0 0,8-7 0,-14 14 0,1-1 0,-1 1 0,0 0 0,0 0 0,0 0 0,0 0 0,1-1 0,-1 1 0,0 0 0,0 0 0,0 0 0,1 0 0,-1 0 0,0 0 0,0 0 0,0 0 0,1-1 0,-1 1 0,0 0 0,0 0 0,1 0 0,-1 0 0,0 0 0,0 0 0,1 0 0,-1 0 0,0 1 0,0-1 0,0 0 0,1 0 0,-1 0 0,0 0 0,0 0 0,1 0 0,-1 0 0,0 1 0,2 9 0,-5 12 0,0-9 0,0 0 0,-2 0 0,1-1 0,-9 15 0,12-24 0,-1 0 0,0 1 0,0-1 0,-1 0 0,1 0 0,0 0 0,-1 0 0,0-1 0,0 1 0,0-1 0,0 1 0,0-1 0,0 0 0,-1 0 0,1-1 0,-1 1 0,1-1 0,-1 0 0,-4 2 0,5-3 0,1 0 0,0-1 0,0 1 0,0 0 0,0-1 0,0 1 0,0-1 0,0 1 0,0-1 0,0 0 0,0 0 0,0 0 0,0 0 0,1 0 0,-1-1 0,0 1 0,1 0 0,-1-1 0,1 1 0,-1-1 0,1 0 0,0 1 0,0-1 0,-1 0 0,1 0 0,1 0 0,-1 0 0,-1-2 0,-1-4 0,0 1 0,0-1 0,1 0 0,0 0 0,-2-16 0,5-51 245,1 34-1855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6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8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1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3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15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12.png"/><Relationship Id="rId4" Type="http://schemas.openxmlformats.org/officeDocument/2006/relationships/image" Target="../media/image90.png"/><Relationship Id="rId9" Type="http://schemas.openxmlformats.org/officeDocument/2006/relationships/customXml" Target="../ink/ink1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2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5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cktail_shaker_so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PRA0W1kEC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(Part 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DB537-6B28-B962-83FA-40DDD625F140}"/>
              </a:ext>
            </a:extLst>
          </p:cNvPr>
          <p:cNvSpPr txBox="1"/>
          <p:nvPr/>
        </p:nvSpPr>
        <p:spPr>
          <a:xfrm>
            <a:off x="366409" y="914400"/>
            <a:ext cx="117195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	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23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2133600" y="2590800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not be tested about today’s sorting algorithms. </a:t>
            </a:r>
          </a:p>
        </p:txBody>
      </p:sp>
    </p:spTree>
    <p:extLst>
      <p:ext uri="{BB962C8B-B14F-4D97-AF65-F5344CB8AC3E}">
        <p14:creationId xmlns:p14="http://schemas.microsoft.com/office/powerpoint/2010/main" val="77476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6042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</p:spTree>
    <p:extLst>
      <p:ext uri="{BB962C8B-B14F-4D97-AF65-F5344CB8AC3E}">
        <p14:creationId xmlns:p14="http://schemas.microsoft.com/office/powerpoint/2010/main" val="315126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13044"/>
              </p:ext>
            </p:extLst>
          </p:nvPr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8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87467"/>
              </p:ext>
            </p:extLst>
          </p:nvPr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696" y="3451648"/>
                <a:ext cx="35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702"/>
              </p:ext>
            </p:extLst>
          </p:nvPr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598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80618"/>
              </p:ext>
            </p:extLst>
          </p:nvPr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8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14:cNvPr>
              <p14:cNvContentPartPr/>
              <p14:nvPr/>
            </p14:nvContentPartPr>
            <p14:xfrm>
              <a:off x="2215736" y="5226808"/>
              <a:ext cx="3054240" cy="346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8096" y="5209168"/>
                <a:ext cx="308988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177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9481"/>
              </p:ext>
            </p:extLst>
          </p:nvPr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1948"/>
              </p:ext>
            </p:extLst>
          </p:nvPr>
        </p:nvGraphicFramePr>
        <p:xfrm>
          <a:off x="2137157" y="5546082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94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5125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9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524000"/>
            <a:ext cx="655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5 due Sunday May 5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Lab 12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Fill out the course evaluation</a:t>
            </a:r>
          </a:p>
          <a:p>
            <a:endParaRPr lang="en-US" sz="2800" dirty="0"/>
          </a:p>
          <a:p>
            <a:r>
              <a:rPr lang="en-US" sz="2800" dirty="0"/>
              <a:t>Rubber Duck Extra Credit Posted</a:t>
            </a:r>
          </a:p>
          <a:p>
            <a:endParaRPr lang="en-US" sz="2800" dirty="0"/>
          </a:p>
          <a:p>
            <a:r>
              <a:rPr lang="en-US" sz="2800" dirty="0"/>
              <a:t>Next Wednesday (5/1) is an optional help session for program 5 (no lecture)</a:t>
            </a:r>
          </a:p>
        </p:txBody>
      </p:sp>
      <p:pic>
        <p:nvPicPr>
          <p:cNvPr id="1026" name="Picture 2" descr="Rubber Duck Debugging: A Simple 2023 Beginner's Guide">
            <a:extLst>
              <a:ext uri="{FF2B5EF4-FFF2-40B4-BE49-F238E27FC236}">
                <a16:creationId xmlns:a16="http://schemas.microsoft.com/office/drawing/2014/main" id="{0E62204C-DD8D-3507-6CBF-AE00E1B4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2198"/>
            <a:ext cx="4583112" cy="316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55006F7-4036-1A4C-523F-F4C5C7B8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810000"/>
            <a:ext cx="2286000" cy="224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7570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43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45573"/>
              </p:ext>
            </p:extLst>
          </p:nvPr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576" y="2404768"/>
                <a:ext cx="213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6" y="2447608"/>
                <a:ext cx="421668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173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2B7B9-F1E0-6022-FF5E-16E60032AA15}"/>
              </a:ext>
            </a:extLst>
          </p:cNvPr>
          <p:cNvGrpSpPr/>
          <p:nvPr/>
        </p:nvGrpSpPr>
        <p:grpSpPr>
          <a:xfrm>
            <a:off x="4431176" y="3632728"/>
            <a:ext cx="3999600" cy="491040"/>
            <a:chOff x="4431176" y="3632728"/>
            <a:chExt cx="399960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14:cNvPr>
                <p14:cNvContentPartPr/>
                <p14:nvPr/>
              </p14:nvContentPartPr>
              <p14:xfrm>
                <a:off x="4431176" y="3632728"/>
                <a:ext cx="117000" cy="13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3536" y="3615088"/>
                  <a:ext cx="152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14:cNvPr>
                <p14:cNvContentPartPr/>
                <p14:nvPr/>
              </p14:nvContentPartPr>
              <p14:xfrm>
                <a:off x="4585256" y="3636688"/>
                <a:ext cx="122760" cy="12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7616" y="3619048"/>
                  <a:ext cx="158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14:cNvPr>
                <p14:cNvContentPartPr/>
                <p14:nvPr/>
              </p14:nvContentPartPr>
              <p14:xfrm>
                <a:off x="4542776" y="3669808"/>
                <a:ext cx="3888000" cy="45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5136" y="3651808"/>
                  <a:ext cx="3923640" cy="48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123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72093"/>
              </p:ext>
            </p:extLst>
          </p:nvPr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808"/>
                <a:ext cx="1066320" cy="7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400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448"/>
                <a:ext cx="1066320" cy="716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4EE67B-7F72-2A18-8169-04F48A7BA002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9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D3A16-9F9E-020C-B489-E605AA9B1F9E}"/>
              </a:ext>
            </a:extLst>
          </p:cNvPr>
          <p:cNvSpPr txBox="1"/>
          <p:nvPr/>
        </p:nvSpPr>
        <p:spPr>
          <a:xfrm>
            <a:off x="152400" y="914400"/>
            <a:ext cx="112776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Compare key with each element on the left of it until an element smaller than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it is found.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For descending order, change key&lt;array[j] to key&gt;array[j].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 &amp;&amp;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--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4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Place key at after the element just smaller than it.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921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132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</p:spTree>
    <p:extLst>
      <p:ext uri="{BB962C8B-B14F-4D97-AF65-F5344CB8AC3E}">
        <p14:creationId xmlns:p14="http://schemas.microsoft.com/office/powerpoint/2010/main" val="1956996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172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1843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158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583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5128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4864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8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A2E38-C378-4E80-3754-7766834833FC}"/>
              </a:ext>
            </a:extLst>
          </p:cNvPr>
          <p:cNvSpPr txBox="1"/>
          <p:nvPr/>
        </p:nvSpPr>
        <p:spPr>
          <a:xfrm>
            <a:off x="3879986" y="58310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7515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8864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4152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7868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1413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7726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91538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82038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0198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7388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608363" y="1661836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832909" y="3031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147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4914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7635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811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870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110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402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26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8487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316437" y="166028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40983" y="3030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52985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8207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154637" y="1667651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379183" y="3037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47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2316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95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BA9F7-3456-0647-ABB2-97C51306CAF7}"/>
              </a:ext>
            </a:extLst>
          </p:cNvPr>
          <p:cNvSpPr txBox="1"/>
          <p:nvPr/>
        </p:nvSpPr>
        <p:spPr>
          <a:xfrm>
            <a:off x="76200" y="76200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O(log n) ?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A1971E61-1690-593F-460F-3D6EB5BBC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727725"/>
              </p:ext>
            </p:extLst>
          </p:nvPr>
        </p:nvGraphicFramePr>
        <p:xfrm>
          <a:off x="236217" y="9144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3F9126-EF42-776D-E4A9-A14DB09108AB}"/>
              </a:ext>
            </a:extLst>
          </p:cNvPr>
          <p:cNvSpPr/>
          <p:nvPr/>
        </p:nvSpPr>
        <p:spPr>
          <a:xfrm rot="16200000">
            <a:off x="491734" y="14084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8FDEA6-FB38-4ADB-2C23-E1893069DDBE}"/>
              </a:ext>
            </a:extLst>
          </p:cNvPr>
          <p:cNvSpPr/>
          <p:nvPr/>
        </p:nvSpPr>
        <p:spPr>
          <a:xfrm rot="16200000">
            <a:off x="11328544" y="14084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4842A-3A87-3E98-76ED-DDB81220E8EC}"/>
              </a:ext>
            </a:extLst>
          </p:cNvPr>
          <p:cNvSpPr txBox="1"/>
          <p:nvPr/>
        </p:nvSpPr>
        <p:spPr>
          <a:xfrm>
            <a:off x="499353" y="17946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56F58-1387-9DA7-C961-A6FFB6F7630D}"/>
              </a:ext>
            </a:extLst>
          </p:cNvPr>
          <p:cNvSpPr txBox="1"/>
          <p:nvPr/>
        </p:nvSpPr>
        <p:spPr>
          <a:xfrm>
            <a:off x="11261206" y="1755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32D1E08C-7340-C889-2E76-31DF0A7B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1418"/>
              </p:ext>
            </p:extLst>
          </p:nvPr>
        </p:nvGraphicFramePr>
        <p:xfrm>
          <a:off x="236217" y="2251672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27AB4042-4DBC-1100-C7CF-529FEF68C5CF}"/>
              </a:ext>
            </a:extLst>
          </p:cNvPr>
          <p:cNvSpPr/>
          <p:nvPr/>
        </p:nvSpPr>
        <p:spPr>
          <a:xfrm rot="16200000">
            <a:off x="6816333" y="2711350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3F6B14A-EC97-6930-95CD-0CAA08621121}"/>
              </a:ext>
            </a:extLst>
          </p:cNvPr>
          <p:cNvSpPr/>
          <p:nvPr/>
        </p:nvSpPr>
        <p:spPr>
          <a:xfrm rot="16200000">
            <a:off x="11328544" y="2745709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F4BF06-7137-6123-005F-778928516982}"/>
              </a:ext>
            </a:extLst>
          </p:cNvPr>
          <p:cNvSpPr txBox="1"/>
          <p:nvPr/>
        </p:nvSpPr>
        <p:spPr>
          <a:xfrm>
            <a:off x="6823952" y="30975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4B19AB-6067-27A8-D9B8-DD2DDEE55516}"/>
              </a:ext>
            </a:extLst>
          </p:cNvPr>
          <p:cNvSpPr txBox="1"/>
          <p:nvPr/>
        </p:nvSpPr>
        <p:spPr>
          <a:xfrm>
            <a:off x="11261206" y="30930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73B198E8-D57C-26C0-BC9E-35ADB81D2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45631"/>
              </p:ext>
            </p:extLst>
          </p:nvPr>
        </p:nvGraphicFramePr>
        <p:xfrm>
          <a:off x="236217" y="3653177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34" name="Arrow: Right 33">
            <a:extLst>
              <a:ext uri="{FF2B5EF4-FFF2-40B4-BE49-F238E27FC236}">
                <a16:creationId xmlns:a16="http://schemas.microsoft.com/office/drawing/2014/main" id="{6480E9F1-7C25-CAFB-2F10-26BA1F815C23}"/>
              </a:ext>
            </a:extLst>
          </p:cNvPr>
          <p:cNvSpPr/>
          <p:nvPr/>
        </p:nvSpPr>
        <p:spPr>
          <a:xfrm rot="16200000">
            <a:off x="6816333" y="4112855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38A2DE6-6B0D-BC8A-705B-D37FDA4907E7}"/>
              </a:ext>
            </a:extLst>
          </p:cNvPr>
          <p:cNvSpPr/>
          <p:nvPr/>
        </p:nvSpPr>
        <p:spPr>
          <a:xfrm rot="16200000">
            <a:off x="7654532" y="4144454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56CE7-A29E-E6A1-A0E1-EDCEFDE9F2F2}"/>
              </a:ext>
            </a:extLst>
          </p:cNvPr>
          <p:cNvSpPr txBox="1"/>
          <p:nvPr/>
        </p:nvSpPr>
        <p:spPr>
          <a:xfrm>
            <a:off x="6823952" y="44990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30FF1-13E7-4D20-C34A-EE7D8F305E4D}"/>
              </a:ext>
            </a:extLst>
          </p:cNvPr>
          <p:cNvSpPr txBox="1"/>
          <p:nvPr/>
        </p:nvSpPr>
        <p:spPr>
          <a:xfrm>
            <a:off x="7587194" y="44917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38" name="Table 11">
            <a:extLst>
              <a:ext uri="{FF2B5EF4-FFF2-40B4-BE49-F238E27FC236}">
                <a16:creationId xmlns:a16="http://schemas.microsoft.com/office/drawing/2014/main" id="{BF851E37-BAEE-9F9D-3DF3-BDD8BAFB7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77585"/>
              </p:ext>
            </p:extLst>
          </p:nvPr>
        </p:nvGraphicFramePr>
        <p:xfrm>
          <a:off x="304800" y="5105291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BA2843-640C-447A-9E89-1C06D4796F71}"/>
              </a:ext>
            </a:extLst>
          </p:cNvPr>
          <p:cNvSpPr/>
          <p:nvPr/>
        </p:nvSpPr>
        <p:spPr>
          <a:xfrm rot="16200000">
            <a:off x="7540652" y="563755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9363B03-A7C8-2FC0-9A26-86602C3A5492}"/>
              </a:ext>
            </a:extLst>
          </p:cNvPr>
          <p:cNvSpPr/>
          <p:nvPr/>
        </p:nvSpPr>
        <p:spPr>
          <a:xfrm rot="16200000">
            <a:off x="8052329" y="565172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0A649C-BA60-9741-2134-E277E3CFCC41}"/>
              </a:ext>
            </a:extLst>
          </p:cNvPr>
          <p:cNvSpPr txBox="1"/>
          <p:nvPr/>
        </p:nvSpPr>
        <p:spPr>
          <a:xfrm>
            <a:off x="7548271" y="60237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35C4C-E736-0852-FCB3-D9A8F34EFD2A}"/>
              </a:ext>
            </a:extLst>
          </p:cNvPr>
          <p:cNvSpPr txBox="1"/>
          <p:nvPr/>
        </p:nvSpPr>
        <p:spPr>
          <a:xfrm>
            <a:off x="7984991" y="599902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118277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2397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103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49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983437" y="1674913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07983" y="3044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6472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0397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700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470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818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2221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671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6916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609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391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1" y="1714500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8" y="2991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380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7276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20447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154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819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81684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514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2700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1149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485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730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220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ABA9F7-3456-0647-ABB2-97C51306CAF7}"/>
              </a:ext>
            </a:extLst>
          </p:cNvPr>
          <p:cNvSpPr txBox="1"/>
          <p:nvPr/>
        </p:nvSpPr>
        <p:spPr>
          <a:xfrm>
            <a:off x="76200" y="76200"/>
            <a:ext cx="2601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O(log n) ?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A1971E61-1690-593F-460F-3D6EB5BBC2C9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9144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003F9126-EF42-776D-E4A9-A14DB09108AB}"/>
              </a:ext>
            </a:extLst>
          </p:cNvPr>
          <p:cNvSpPr/>
          <p:nvPr/>
        </p:nvSpPr>
        <p:spPr>
          <a:xfrm rot="16200000">
            <a:off x="491734" y="14084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F8FDEA6-FB38-4ADB-2C23-E1893069DDBE}"/>
              </a:ext>
            </a:extLst>
          </p:cNvPr>
          <p:cNvSpPr/>
          <p:nvPr/>
        </p:nvSpPr>
        <p:spPr>
          <a:xfrm rot="16200000">
            <a:off x="11328544" y="14084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D4842A-3A87-3E98-76ED-DDB81220E8EC}"/>
              </a:ext>
            </a:extLst>
          </p:cNvPr>
          <p:cNvSpPr txBox="1"/>
          <p:nvPr/>
        </p:nvSpPr>
        <p:spPr>
          <a:xfrm>
            <a:off x="499353" y="17946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56F58-1387-9DA7-C961-A6FFB6F7630D}"/>
              </a:ext>
            </a:extLst>
          </p:cNvPr>
          <p:cNvSpPr txBox="1"/>
          <p:nvPr/>
        </p:nvSpPr>
        <p:spPr>
          <a:xfrm>
            <a:off x="11261206" y="17557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26" name="Table 11">
            <a:extLst>
              <a:ext uri="{FF2B5EF4-FFF2-40B4-BE49-F238E27FC236}">
                <a16:creationId xmlns:a16="http://schemas.microsoft.com/office/drawing/2014/main" id="{32D1E08C-7340-C889-2E76-31DF0A7BA205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2251672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27AB4042-4DBC-1100-C7CF-529FEF68C5CF}"/>
              </a:ext>
            </a:extLst>
          </p:cNvPr>
          <p:cNvSpPr/>
          <p:nvPr/>
        </p:nvSpPr>
        <p:spPr>
          <a:xfrm rot="16200000">
            <a:off x="6816333" y="2711350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3F6B14A-EC97-6930-95CD-0CAA08621121}"/>
              </a:ext>
            </a:extLst>
          </p:cNvPr>
          <p:cNvSpPr/>
          <p:nvPr/>
        </p:nvSpPr>
        <p:spPr>
          <a:xfrm rot="16200000">
            <a:off x="11328544" y="2745709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F4BF06-7137-6123-005F-778928516982}"/>
              </a:ext>
            </a:extLst>
          </p:cNvPr>
          <p:cNvSpPr txBox="1"/>
          <p:nvPr/>
        </p:nvSpPr>
        <p:spPr>
          <a:xfrm>
            <a:off x="6823952" y="309752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4B19AB-6067-27A8-D9B8-DD2DDEE55516}"/>
              </a:ext>
            </a:extLst>
          </p:cNvPr>
          <p:cNvSpPr txBox="1"/>
          <p:nvPr/>
        </p:nvSpPr>
        <p:spPr>
          <a:xfrm>
            <a:off x="11261206" y="30930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33" name="Table 11">
            <a:extLst>
              <a:ext uri="{FF2B5EF4-FFF2-40B4-BE49-F238E27FC236}">
                <a16:creationId xmlns:a16="http://schemas.microsoft.com/office/drawing/2014/main" id="{73B198E8-D57C-26C0-BC9E-35ADB81D23D3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3653177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34" name="Arrow: Right 33">
            <a:extLst>
              <a:ext uri="{FF2B5EF4-FFF2-40B4-BE49-F238E27FC236}">
                <a16:creationId xmlns:a16="http://schemas.microsoft.com/office/drawing/2014/main" id="{6480E9F1-7C25-CAFB-2F10-26BA1F815C23}"/>
              </a:ext>
            </a:extLst>
          </p:cNvPr>
          <p:cNvSpPr/>
          <p:nvPr/>
        </p:nvSpPr>
        <p:spPr>
          <a:xfrm rot="16200000">
            <a:off x="6816333" y="4112855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838A2DE6-6B0D-BC8A-705B-D37FDA4907E7}"/>
              </a:ext>
            </a:extLst>
          </p:cNvPr>
          <p:cNvSpPr/>
          <p:nvPr/>
        </p:nvSpPr>
        <p:spPr>
          <a:xfrm rot="16200000">
            <a:off x="7654532" y="4144454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56CE7-A29E-E6A1-A0E1-EDCEFDE9F2F2}"/>
              </a:ext>
            </a:extLst>
          </p:cNvPr>
          <p:cNvSpPr txBox="1"/>
          <p:nvPr/>
        </p:nvSpPr>
        <p:spPr>
          <a:xfrm>
            <a:off x="6823952" y="449902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D30FF1-13E7-4D20-C34A-EE7D8F305E4D}"/>
              </a:ext>
            </a:extLst>
          </p:cNvPr>
          <p:cNvSpPr txBox="1"/>
          <p:nvPr/>
        </p:nvSpPr>
        <p:spPr>
          <a:xfrm>
            <a:off x="7587194" y="449174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graphicFrame>
        <p:nvGraphicFramePr>
          <p:cNvPr id="38" name="Table 11">
            <a:extLst>
              <a:ext uri="{FF2B5EF4-FFF2-40B4-BE49-F238E27FC236}">
                <a16:creationId xmlns:a16="http://schemas.microsoft.com/office/drawing/2014/main" id="{BF851E37-BAEE-9F9D-3DF3-BDD8BAFB771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5105291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39" name="Arrow: Right 38">
            <a:extLst>
              <a:ext uri="{FF2B5EF4-FFF2-40B4-BE49-F238E27FC236}">
                <a16:creationId xmlns:a16="http://schemas.microsoft.com/office/drawing/2014/main" id="{2CBA2843-640C-447A-9E89-1C06D4796F71}"/>
              </a:ext>
            </a:extLst>
          </p:cNvPr>
          <p:cNvSpPr/>
          <p:nvPr/>
        </p:nvSpPr>
        <p:spPr>
          <a:xfrm rot="16200000">
            <a:off x="7540652" y="563755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9363B03-A7C8-2FC0-9A26-86602C3A5492}"/>
              </a:ext>
            </a:extLst>
          </p:cNvPr>
          <p:cNvSpPr/>
          <p:nvPr/>
        </p:nvSpPr>
        <p:spPr>
          <a:xfrm rot="16200000">
            <a:off x="8052329" y="565172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0A649C-BA60-9741-2134-E277E3CFCC41}"/>
              </a:ext>
            </a:extLst>
          </p:cNvPr>
          <p:cNvSpPr txBox="1"/>
          <p:nvPr/>
        </p:nvSpPr>
        <p:spPr>
          <a:xfrm>
            <a:off x="7548271" y="602373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E35C4C-E736-0852-FCB3-D9A8F34EFD2A}"/>
              </a:ext>
            </a:extLst>
          </p:cNvPr>
          <p:cNvSpPr txBox="1"/>
          <p:nvPr/>
        </p:nvSpPr>
        <p:spPr>
          <a:xfrm>
            <a:off x="7984991" y="599902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2FE734E3-91F0-B894-C24D-55B1DC5D7BD8}"/>
              </a:ext>
            </a:extLst>
          </p:cNvPr>
          <p:cNvSpPr/>
          <p:nvPr/>
        </p:nvSpPr>
        <p:spPr>
          <a:xfrm>
            <a:off x="1134714" y="-244228"/>
            <a:ext cx="9677400" cy="6705600"/>
          </a:xfrm>
          <a:prstGeom prst="irregularSeal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Every time that we loop, we eliminate </a:t>
            </a:r>
            <a:r>
              <a:rPr lang="en-US" b="1" dirty="0">
                <a:solidFill>
                  <a:schemeClr val="tx1"/>
                </a:solidFill>
              </a:rPr>
              <a:t>half</a:t>
            </a:r>
            <a:r>
              <a:rPr lang="en-US" dirty="0">
                <a:solidFill>
                  <a:schemeClr val="tx1"/>
                </a:solidFill>
              </a:rPr>
              <a:t> the array. We will never check all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elements of the array; therefore, it can’t be O(n).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Whenever we reduce the amount of work done by half, that generally gives us O(</a:t>
            </a:r>
            <a:r>
              <a:rPr lang="en-US" dirty="0" err="1">
                <a:solidFill>
                  <a:schemeClr val="tx1"/>
                </a:solidFill>
              </a:rPr>
              <a:t>logn</a:t>
            </a:r>
            <a:r>
              <a:rPr lang="en-US" dirty="0">
                <a:solidFill>
                  <a:schemeClr val="tx1"/>
                </a:solidFill>
              </a:rPr>
              <a:t>) running time</a:t>
            </a:r>
          </a:p>
        </p:txBody>
      </p:sp>
    </p:spTree>
    <p:extLst>
      <p:ext uri="{BB962C8B-B14F-4D97-AF65-F5344CB8AC3E}">
        <p14:creationId xmlns:p14="http://schemas.microsoft.com/office/powerpoint/2010/main" val="6105184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142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80391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636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200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8129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C191F-3CEC-F66F-C718-26353807F0FE}"/>
              </a:ext>
            </a:extLst>
          </p:cNvPr>
          <p:cNvSpPr txBox="1"/>
          <p:nvPr/>
        </p:nvSpPr>
        <p:spPr>
          <a:xfrm>
            <a:off x="5105400" y="4038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(do it again ??)</a:t>
            </a:r>
          </a:p>
        </p:txBody>
      </p:sp>
    </p:spTree>
    <p:extLst>
      <p:ext uri="{BB962C8B-B14F-4D97-AF65-F5344CB8AC3E}">
        <p14:creationId xmlns:p14="http://schemas.microsoft.com/office/powerpoint/2010/main" val="1377648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2618013" y="173291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2842560" y="3010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53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3543301" y="1761763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3767848" y="3039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0076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4381501" y="172488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4606048" y="3002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5740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221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8522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1588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7054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337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14:cNvPr>
              <p14:cNvContentPartPr/>
              <p14:nvPr/>
            </p14:nvContentPartPr>
            <p14:xfrm>
              <a:off x="4620896" y="2685928"/>
              <a:ext cx="2197800" cy="106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896" y="2668288"/>
                <a:ext cx="2233440" cy="1096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68CFEA-EFFD-95AF-8171-6FE050230248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1321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Cocktail Shaker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06E20-9E01-CE69-E140-50C224D0875F}"/>
              </a:ext>
            </a:extLst>
          </p:cNvPr>
          <p:cNvSpPr txBox="1"/>
          <p:nvPr/>
        </p:nvSpPr>
        <p:spPr>
          <a:xfrm>
            <a:off x="1571962" y="17526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Sided Bubble 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6A540-D7FD-2C54-A34C-516CB89F058B}"/>
              </a:ext>
            </a:extLst>
          </p:cNvPr>
          <p:cNvSpPr txBox="1"/>
          <p:nvPr/>
        </p:nvSpPr>
        <p:spPr>
          <a:xfrm>
            <a:off x="2514600" y="2895600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https://en.wikipedia.org/wiki/Cocktail_shaker_sort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CE763-8A8D-79BC-8692-A1315F814715}"/>
              </a:ext>
            </a:extLst>
          </p:cNvPr>
          <p:cNvSpPr txBox="1"/>
          <p:nvPr/>
        </p:nvSpPr>
        <p:spPr>
          <a:xfrm>
            <a:off x="1600200" y="5410200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78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</p:spTree>
    <p:extLst>
      <p:ext uri="{BB962C8B-B14F-4D97-AF65-F5344CB8AC3E}">
        <p14:creationId xmlns:p14="http://schemas.microsoft.com/office/powerpoint/2010/main" val="98788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????????????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else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381000" y="5965874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9796380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59F49-2647-5D17-4E6B-90AB7D37E03D}"/>
              </a:ext>
            </a:extLst>
          </p:cNvPr>
          <p:cNvSpPr txBox="1"/>
          <p:nvPr/>
        </p:nvSpPr>
        <p:spPr>
          <a:xfrm>
            <a:off x="1219200" y="2459504"/>
            <a:ext cx="7460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are really lucky, our algorithm is insanely fast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we are really unlucky, our algorithm will never finish</a:t>
            </a:r>
          </a:p>
        </p:txBody>
      </p:sp>
    </p:spTree>
    <p:extLst>
      <p:ext uri="{BB962C8B-B14F-4D97-AF65-F5344CB8AC3E}">
        <p14:creationId xmlns:p14="http://schemas.microsoft.com/office/powerpoint/2010/main" val="34733057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648200"/>
            <a:ext cx="11354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</a:t>
            </a:r>
            <a:r>
              <a:rPr lang="en-US" sz="2800" dirty="0" err="1">
                <a:solidFill>
                  <a:srgbClr val="FF0000"/>
                </a:solidFill>
              </a:rPr>
              <a:t>permuations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791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608254"/>
            <a:ext cx="11354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permutations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5B322-365C-A044-72D4-063B3A5E67B5}"/>
              </a:ext>
            </a:extLst>
          </p:cNvPr>
          <p:cNvSpPr txBox="1"/>
          <p:nvPr/>
        </p:nvSpPr>
        <p:spPr>
          <a:xfrm>
            <a:off x="7315200" y="19050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Best case scenario, this is the most efficient sorting algorithm</a:t>
            </a:r>
            <a:r>
              <a:rPr lang="en-US" sz="2000" dirty="0"/>
              <a:t>!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04246-1E55-3F75-2F7B-51F24194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90800"/>
            <a:ext cx="3970355" cy="180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8102B-7456-4866-CB4F-1EC8E1E3A646}"/>
              </a:ext>
            </a:extLst>
          </p:cNvPr>
          <p:cNvSpPr txBox="1"/>
          <p:nvPr/>
        </p:nvSpPr>
        <p:spPr>
          <a:xfrm>
            <a:off x="0" y="6195429"/>
            <a:ext cx="488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This sorting algorithm is a joke, please don’t take this one seriously…</a:t>
            </a:r>
          </a:p>
        </p:txBody>
      </p:sp>
    </p:spTree>
    <p:extLst>
      <p:ext uri="{BB962C8B-B14F-4D97-AF65-F5344CB8AC3E}">
        <p14:creationId xmlns:p14="http://schemas.microsoft.com/office/powerpoint/2010/main" val="2342412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 Algorithms Visualized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A3E86-9E08-8374-04D9-DE67D63E53E5}"/>
              </a:ext>
            </a:extLst>
          </p:cNvPr>
          <p:cNvSpPr txBox="1"/>
          <p:nvPr/>
        </p:nvSpPr>
        <p:spPr>
          <a:xfrm>
            <a:off x="1752600" y="2971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https://youtu.be/kPRA0W1kECg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109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binary_search_recursive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binary_search_recursive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binary_search_recursive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	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381000" y="5965874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37372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Recursion and Induction  For advanced algorithm development, recursion is  an essential design technique Recursive Procedures What is a Proof?  Induction. - ppt download">
            <a:extLst>
              <a:ext uri="{FF2B5EF4-FFF2-40B4-BE49-F238E27FC236}">
                <a16:creationId xmlns:a16="http://schemas.microsoft.com/office/drawing/2014/main" id="{D3E31D5B-E632-601A-6E77-F9F57B90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60198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03E269-DFE4-BA5B-ADD7-8770D4E78205}"/>
                  </a:ext>
                </a:extLst>
              </p14:cNvPr>
              <p14:cNvContentPartPr/>
              <p14:nvPr/>
            </p14:nvContentPartPr>
            <p14:xfrm>
              <a:off x="1274336" y="433048"/>
              <a:ext cx="9312480" cy="547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03E269-DFE4-BA5B-ADD7-8770D4E782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6696" y="415048"/>
                <a:ext cx="9348120" cy="55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86AA30-CE0E-73FD-E4C9-5DAEC41B8E8D}"/>
                  </a:ext>
                </a:extLst>
              </p14:cNvPr>
              <p14:cNvContentPartPr/>
              <p14:nvPr/>
            </p14:nvContentPartPr>
            <p14:xfrm>
              <a:off x="2436776" y="709888"/>
              <a:ext cx="7255440" cy="458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86AA30-CE0E-73FD-E4C9-5DAEC41B8E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136" y="692248"/>
                <a:ext cx="7291080" cy="46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030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of Sorting Algorithms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553A12-B9F2-9637-A8A4-E6A28B7C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35393"/>
              </p:ext>
            </p:extLst>
          </p:nvPr>
        </p:nvGraphicFramePr>
        <p:xfrm>
          <a:off x="685800" y="1219200"/>
          <a:ext cx="10439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19130246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499588876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7455079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330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  <a:p>
                      <a:pPr algn="ctr"/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8493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>
                          <a:solidFill>
                            <a:schemeClr val="tx1"/>
                          </a:solidFill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080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>
                          <a:solidFill>
                            <a:schemeClr val="tx1"/>
                          </a:solidFill>
                        </a:rPr>
                        <a:t>Quick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89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9E8EEA-4657-1DB3-D7F6-E9985249C4FA}"/>
              </a:ext>
            </a:extLst>
          </p:cNvPr>
          <p:cNvSpPr txBox="1"/>
          <p:nvPr/>
        </p:nvSpPr>
        <p:spPr>
          <a:xfrm>
            <a:off x="5250513" y="942201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Brief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6DC83-B12A-BC4D-611C-D9720544B2B8}"/>
              </a:ext>
            </a:extLst>
          </p:cNvPr>
          <p:cNvSpPr txBox="1"/>
          <p:nvPr/>
        </p:nvSpPr>
        <p:spPr>
          <a:xfrm>
            <a:off x="8772919" y="918082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46989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7484</TotalTime>
  <Words>3455</Words>
  <Application>Microsoft Office PowerPoint</Application>
  <PresentationFormat>Widescreen</PresentationFormat>
  <Paragraphs>1180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76</cp:revision>
  <dcterms:created xsi:type="dcterms:W3CDTF">2022-08-21T16:55:59Z</dcterms:created>
  <dcterms:modified xsi:type="dcterms:W3CDTF">2024-04-26T19:20:18Z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