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9" r:id="rId4"/>
    <p:sldId id="332" r:id="rId5"/>
    <p:sldId id="333" r:id="rId6"/>
    <p:sldId id="334" r:id="rId7"/>
    <p:sldId id="335" r:id="rId8"/>
    <p:sldId id="343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4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697" autoAdjust="0"/>
  </p:normalViewPr>
  <p:slideViewPr>
    <p:cSldViewPr>
      <p:cViewPr varScale="1">
        <p:scale>
          <a:sx n="110" d="100"/>
          <a:sy n="110" d="100"/>
        </p:scale>
        <p:origin x="57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27235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Trees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514BCA-9023-AC71-593B-0C1E1DA38CA8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463E8A-419B-FC18-D0C6-E55EDD35DC1E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C854E0-0D86-2D1D-B34D-545D6A8AFC1B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5BF987-277E-9AC7-F4E9-7308F7EF2958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F8D453-CD89-888C-F9CF-7304C511F6AF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76FAE5-1A2B-2A83-895B-2CEBFB199304}"/>
              </a:ext>
            </a:extLst>
          </p:cNvPr>
          <p:cNvSpPr/>
          <p:nvPr/>
        </p:nvSpPr>
        <p:spPr>
          <a:xfrm>
            <a:off x="2022445" y="2704886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0FEB73-F74C-C7BB-E581-32F790D65D0C}"/>
              </a:ext>
            </a:extLst>
          </p:cNvPr>
          <p:cNvCxnSpPr>
            <a:cxnSpLocks/>
          </p:cNvCxnSpPr>
          <p:nvPr/>
        </p:nvCxnSpPr>
        <p:spPr>
          <a:xfrm>
            <a:off x="874295" y="4659186"/>
            <a:ext cx="421105" cy="4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8D0CD8-CAFA-BF57-96A5-A0DD68908F5B}"/>
              </a:ext>
            </a:extLst>
          </p:cNvPr>
          <p:cNvSpPr txBox="1"/>
          <p:nvPr/>
        </p:nvSpPr>
        <p:spPr>
          <a:xfrm>
            <a:off x="76200" y="42726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21FE19-FB96-33BA-503D-8DEDC6C632C7}"/>
              </a:ext>
            </a:extLst>
          </p:cNvPr>
          <p:cNvSpPr txBox="1"/>
          <p:nvPr/>
        </p:nvSpPr>
        <p:spPr>
          <a:xfrm>
            <a:off x="6732281" y="1832440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FA3A66-8250-8DB5-B5E5-4A0B0A01C470}"/>
              </a:ext>
            </a:extLst>
          </p:cNvPr>
          <p:cNvCxnSpPr>
            <a:cxnSpLocks/>
          </p:cNvCxnSpPr>
          <p:nvPr/>
        </p:nvCxnSpPr>
        <p:spPr>
          <a:xfrm flipV="1">
            <a:off x="3603421" y="1632466"/>
            <a:ext cx="857772" cy="1034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A45ED3-72C9-7FEB-C555-27E3B3EC7D93}"/>
              </a:ext>
            </a:extLst>
          </p:cNvPr>
          <p:cNvSpPr txBox="1"/>
          <p:nvPr/>
        </p:nvSpPr>
        <p:spPr>
          <a:xfrm rot="18717458">
            <a:off x="3297610" y="2017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31D6A-C2F8-3B9B-5DC2-019C275A5644}"/>
              </a:ext>
            </a:extLst>
          </p:cNvPr>
          <p:cNvCxnSpPr>
            <a:cxnSpLocks/>
          </p:cNvCxnSpPr>
          <p:nvPr/>
        </p:nvCxnSpPr>
        <p:spPr>
          <a:xfrm flipH="1">
            <a:off x="3840918" y="1832440"/>
            <a:ext cx="755116" cy="9603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60D684-AA2E-7E01-A1F2-0D41F3579A34}"/>
              </a:ext>
            </a:extLst>
          </p:cNvPr>
          <p:cNvSpPr txBox="1"/>
          <p:nvPr/>
        </p:nvSpPr>
        <p:spPr>
          <a:xfrm rot="18247350">
            <a:off x="4240494" y="219429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A20442-A8DE-1278-DEBE-48C56259AD02}"/>
              </a:ext>
            </a:extLst>
          </p:cNvPr>
          <p:cNvSpPr/>
          <p:nvPr/>
        </p:nvSpPr>
        <p:spPr>
          <a:xfrm>
            <a:off x="1169914" y="5115868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May 2023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B82D66-1E1E-4D61-B47E-D8B4E47743AB}"/>
              </a:ext>
            </a:extLst>
          </p:cNvPr>
          <p:cNvSpPr txBox="1"/>
          <p:nvPr/>
        </p:nvSpPr>
        <p:spPr>
          <a:xfrm>
            <a:off x="5482142" y="4032116"/>
            <a:ext cx="6748826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moveDown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&lt;Node&gt;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    current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586EBC-3BA8-F408-D96D-D606C473A6B1}"/>
              </a:ext>
            </a:extLst>
          </p:cNvPr>
          <p:cNvSpPr txBox="1"/>
          <p:nvPr/>
        </p:nvSpPr>
        <p:spPr>
          <a:xfrm>
            <a:off x="76200" y="9953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tree.moveDown</a:t>
            </a:r>
            <a:r>
              <a:rPr lang="en-US" dirty="0">
                <a:latin typeface="Consolas" panose="020B0609020204030204" pitchFamily="49" charset="0"/>
              </a:rPr>
              <a:t>(“Pictures”);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09B205A-3B6B-1D4D-FA0E-2A82BC211FA8}"/>
              </a:ext>
            </a:extLst>
          </p:cNvPr>
          <p:cNvSpPr/>
          <p:nvPr/>
        </p:nvSpPr>
        <p:spPr>
          <a:xfrm>
            <a:off x="5062518" y="2841064"/>
            <a:ext cx="1440518" cy="833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Videos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466412-58BC-1877-D529-DD72B47A8B02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5701150" y="1943334"/>
            <a:ext cx="81627" cy="897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5D2FA7-0425-4141-C292-FE6ECFA5CBA9}"/>
              </a:ext>
            </a:extLst>
          </p:cNvPr>
          <p:cNvCxnSpPr>
            <a:cxnSpLocks/>
          </p:cNvCxnSpPr>
          <p:nvPr/>
        </p:nvCxnSpPr>
        <p:spPr>
          <a:xfrm>
            <a:off x="5867400" y="1943334"/>
            <a:ext cx="101591" cy="892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6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C69DD0-7929-F1C8-2A51-48EECBBE3D6B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A2EC0D-D302-8FA4-5B14-1F45171FC59F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E06BF0-8605-FC5F-D322-845585338F9E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B9792-E549-FCF7-DE49-56EC3C2678D2}"/>
              </a:ext>
            </a:extLst>
          </p:cNvPr>
          <p:cNvCxnSpPr>
            <a:cxnSpLocks/>
          </p:cNvCxnSpPr>
          <p:nvPr/>
        </p:nvCxnSpPr>
        <p:spPr>
          <a:xfrm>
            <a:off x="1789299" y="2224434"/>
            <a:ext cx="341305" cy="70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89D443-22BA-5072-3B81-5DF04B26903D}"/>
              </a:ext>
            </a:extLst>
          </p:cNvPr>
          <p:cNvSpPr txBox="1"/>
          <p:nvPr/>
        </p:nvSpPr>
        <p:spPr>
          <a:xfrm>
            <a:off x="1141769" y="1805479"/>
            <a:ext cx="135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74F459-66CB-6DEA-9583-35F46CDADC43}"/>
              </a:ext>
            </a:extLst>
          </p:cNvPr>
          <p:cNvSpPr/>
          <p:nvPr/>
        </p:nvSpPr>
        <p:spPr>
          <a:xfrm>
            <a:off x="2022445" y="2704886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754405-F02E-B05F-02E0-192803CAA67F}"/>
              </a:ext>
            </a:extLst>
          </p:cNvPr>
          <p:cNvCxnSpPr>
            <a:cxnSpLocks/>
          </p:cNvCxnSpPr>
          <p:nvPr/>
        </p:nvCxnSpPr>
        <p:spPr>
          <a:xfrm>
            <a:off x="874295" y="4659186"/>
            <a:ext cx="421105" cy="4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7753D2-B40A-105D-2163-76869048B540}"/>
              </a:ext>
            </a:extLst>
          </p:cNvPr>
          <p:cNvSpPr txBox="1"/>
          <p:nvPr/>
        </p:nvSpPr>
        <p:spPr>
          <a:xfrm>
            <a:off x="76200" y="42726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E7CB1-E148-00BE-DCA6-18D54540228E}"/>
              </a:ext>
            </a:extLst>
          </p:cNvPr>
          <p:cNvSpPr txBox="1"/>
          <p:nvPr/>
        </p:nvSpPr>
        <p:spPr>
          <a:xfrm>
            <a:off x="6732281" y="1832440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69C2D2-887D-66E7-D4A8-D6C5B9D461B0}"/>
              </a:ext>
            </a:extLst>
          </p:cNvPr>
          <p:cNvCxnSpPr>
            <a:cxnSpLocks/>
          </p:cNvCxnSpPr>
          <p:nvPr/>
        </p:nvCxnSpPr>
        <p:spPr>
          <a:xfrm flipV="1">
            <a:off x="3603421" y="1632466"/>
            <a:ext cx="857772" cy="1034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8377D2-E94C-D1AB-0AB0-E041F5108BB7}"/>
              </a:ext>
            </a:extLst>
          </p:cNvPr>
          <p:cNvSpPr txBox="1"/>
          <p:nvPr/>
        </p:nvSpPr>
        <p:spPr>
          <a:xfrm rot="18717458">
            <a:off x="3297610" y="2017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2BF902-D6F4-13BD-0B07-6B8D2A2B9658}"/>
              </a:ext>
            </a:extLst>
          </p:cNvPr>
          <p:cNvCxnSpPr>
            <a:cxnSpLocks/>
          </p:cNvCxnSpPr>
          <p:nvPr/>
        </p:nvCxnSpPr>
        <p:spPr>
          <a:xfrm flipH="1">
            <a:off x="3840918" y="1832440"/>
            <a:ext cx="755116" cy="9603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9E76563-C3B0-68FF-6097-F34EDED804A4}"/>
              </a:ext>
            </a:extLst>
          </p:cNvPr>
          <p:cNvSpPr txBox="1"/>
          <p:nvPr/>
        </p:nvSpPr>
        <p:spPr>
          <a:xfrm rot="18247350">
            <a:off x="4240494" y="219429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37A943-1B8A-823F-6D8C-C9F68254F3E9}"/>
              </a:ext>
            </a:extLst>
          </p:cNvPr>
          <p:cNvSpPr/>
          <p:nvPr/>
        </p:nvSpPr>
        <p:spPr>
          <a:xfrm>
            <a:off x="1169914" y="5115868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May 2023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A3A100-DBB2-5DD5-AF9C-84C9A7348940}"/>
              </a:ext>
            </a:extLst>
          </p:cNvPr>
          <p:cNvSpPr txBox="1"/>
          <p:nvPr/>
        </p:nvSpPr>
        <p:spPr>
          <a:xfrm>
            <a:off x="5482142" y="4032116"/>
            <a:ext cx="6748826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moveDown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&lt;Node&gt;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 = child;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3E87BB-3BBA-08F6-DAB4-A2EBF8DD7B21}"/>
              </a:ext>
            </a:extLst>
          </p:cNvPr>
          <p:cNvSpPr txBox="1"/>
          <p:nvPr/>
        </p:nvSpPr>
        <p:spPr>
          <a:xfrm>
            <a:off x="76200" y="9953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tree.moveDown</a:t>
            </a:r>
            <a:r>
              <a:rPr lang="en-US" dirty="0">
                <a:latin typeface="Consolas" panose="020B0609020204030204" pitchFamily="49" charset="0"/>
              </a:rPr>
              <a:t>(“Pictures”);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9338E2-E8C9-842C-D2A9-53A1FFD65013}"/>
              </a:ext>
            </a:extLst>
          </p:cNvPr>
          <p:cNvSpPr/>
          <p:nvPr/>
        </p:nvSpPr>
        <p:spPr>
          <a:xfrm>
            <a:off x="5062518" y="2841064"/>
            <a:ext cx="1440518" cy="833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Videos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FCEBB6-5F4C-A4EA-302E-388F7F1D806E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701150" y="1943334"/>
            <a:ext cx="81627" cy="897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333483-F123-2108-96F9-15413BD657DF}"/>
              </a:ext>
            </a:extLst>
          </p:cNvPr>
          <p:cNvCxnSpPr>
            <a:cxnSpLocks/>
          </p:cNvCxnSpPr>
          <p:nvPr/>
        </p:nvCxnSpPr>
        <p:spPr>
          <a:xfrm>
            <a:off x="5867400" y="1943334"/>
            <a:ext cx="101591" cy="892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37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5DDAC15-7E2F-30A4-815E-24F6E96E4F80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CF8539-F6CE-50B4-0CC6-6FE5F4F10978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AD8734-3C19-EB7D-B719-5EF07C12FC1F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01779A-7406-69D8-8C8C-0B7FB84F6144}"/>
              </a:ext>
            </a:extLst>
          </p:cNvPr>
          <p:cNvCxnSpPr>
            <a:cxnSpLocks/>
          </p:cNvCxnSpPr>
          <p:nvPr/>
        </p:nvCxnSpPr>
        <p:spPr>
          <a:xfrm>
            <a:off x="1789299" y="2224434"/>
            <a:ext cx="341305" cy="70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C559E5-3781-1C71-11A6-9ACA8B7F7027}"/>
              </a:ext>
            </a:extLst>
          </p:cNvPr>
          <p:cNvSpPr txBox="1"/>
          <p:nvPr/>
        </p:nvSpPr>
        <p:spPr>
          <a:xfrm>
            <a:off x="1141769" y="1805479"/>
            <a:ext cx="135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04BB38-4E78-B636-A11F-26F9DBF27130}"/>
              </a:ext>
            </a:extLst>
          </p:cNvPr>
          <p:cNvSpPr/>
          <p:nvPr/>
        </p:nvSpPr>
        <p:spPr>
          <a:xfrm>
            <a:off x="2022445" y="2704886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701A63-D294-D372-E5E6-1BF8D401B843}"/>
              </a:ext>
            </a:extLst>
          </p:cNvPr>
          <p:cNvCxnSpPr>
            <a:cxnSpLocks/>
          </p:cNvCxnSpPr>
          <p:nvPr/>
        </p:nvCxnSpPr>
        <p:spPr>
          <a:xfrm>
            <a:off x="874295" y="4659186"/>
            <a:ext cx="421105" cy="4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EF0C8E-3128-67CD-085C-155C0B7BE8C0}"/>
              </a:ext>
            </a:extLst>
          </p:cNvPr>
          <p:cNvSpPr txBox="1"/>
          <p:nvPr/>
        </p:nvSpPr>
        <p:spPr>
          <a:xfrm>
            <a:off x="76200" y="42726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EC0164-03A4-BE8C-F13A-D8DC6FECB027}"/>
              </a:ext>
            </a:extLst>
          </p:cNvPr>
          <p:cNvSpPr txBox="1"/>
          <p:nvPr/>
        </p:nvSpPr>
        <p:spPr>
          <a:xfrm>
            <a:off x="6732281" y="1832440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374CDE-22C4-169B-E3AB-CDC5E9620AD9}"/>
              </a:ext>
            </a:extLst>
          </p:cNvPr>
          <p:cNvCxnSpPr>
            <a:cxnSpLocks/>
          </p:cNvCxnSpPr>
          <p:nvPr/>
        </p:nvCxnSpPr>
        <p:spPr>
          <a:xfrm flipV="1">
            <a:off x="3603421" y="1632466"/>
            <a:ext cx="857772" cy="1034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BCF343-EB86-50AF-EC9D-9A9C8E3FA00F}"/>
              </a:ext>
            </a:extLst>
          </p:cNvPr>
          <p:cNvSpPr txBox="1"/>
          <p:nvPr/>
        </p:nvSpPr>
        <p:spPr>
          <a:xfrm rot="18717458">
            <a:off x="3297610" y="2017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A3C22F-C5F8-D06A-2BB9-076D241FF15C}"/>
              </a:ext>
            </a:extLst>
          </p:cNvPr>
          <p:cNvCxnSpPr>
            <a:cxnSpLocks/>
          </p:cNvCxnSpPr>
          <p:nvPr/>
        </p:nvCxnSpPr>
        <p:spPr>
          <a:xfrm flipH="1">
            <a:off x="3840918" y="1832440"/>
            <a:ext cx="755116" cy="9603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F43B67C-55D7-9B24-7C2B-6522BE23C73A}"/>
              </a:ext>
            </a:extLst>
          </p:cNvPr>
          <p:cNvSpPr txBox="1"/>
          <p:nvPr/>
        </p:nvSpPr>
        <p:spPr>
          <a:xfrm rot="18247350">
            <a:off x="4240494" y="219429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640EF4-05D5-1638-0F49-67E4387D5977}"/>
              </a:ext>
            </a:extLst>
          </p:cNvPr>
          <p:cNvSpPr/>
          <p:nvPr/>
        </p:nvSpPr>
        <p:spPr>
          <a:xfrm>
            <a:off x="1169914" y="5115868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May 2023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F2858C-56E3-2D4A-771D-CE6FCE41C776}"/>
              </a:ext>
            </a:extLst>
          </p:cNvPr>
          <p:cNvSpPr txBox="1"/>
          <p:nvPr/>
        </p:nvSpPr>
        <p:spPr>
          <a:xfrm>
            <a:off x="5482142" y="4032116"/>
            <a:ext cx="6748826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moveDown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&lt;Node&gt;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 = child;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065347-451E-BA06-31C7-F5F61A4F6E73}"/>
              </a:ext>
            </a:extLst>
          </p:cNvPr>
          <p:cNvSpPr txBox="1"/>
          <p:nvPr/>
        </p:nvSpPr>
        <p:spPr>
          <a:xfrm>
            <a:off x="76200" y="9953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tree.moveDown</a:t>
            </a:r>
            <a:r>
              <a:rPr lang="en-US" dirty="0">
                <a:latin typeface="Consolas" panose="020B0609020204030204" pitchFamily="49" charset="0"/>
              </a:rPr>
              <a:t>(“Pictures”);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743887-CCA6-D18C-E46F-46B83D1F8DFA}"/>
              </a:ext>
            </a:extLst>
          </p:cNvPr>
          <p:cNvSpPr/>
          <p:nvPr/>
        </p:nvSpPr>
        <p:spPr>
          <a:xfrm>
            <a:off x="5062518" y="2841064"/>
            <a:ext cx="1440518" cy="833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Videos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31F131-7FE2-4849-F13D-0449BF4E2CFC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5701150" y="1943334"/>
            <a:ext cx="81627" cy="897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022615-1533-8EF9-0ED5-FA8553F29844}"/>
              </a:ext>
            </a:extLst>
          </p:cNvPr>
          <p:cNvCxnSpPr>
            <a:cxnSpLocks/>
          </p:cNvCxnSpPr>
          <p:nvPr/>
        </p:nvCxnSpPr>
        <p:spPr>
          <a:xfrm>
            <a:off x="5867400" y="1943334"/>
            <a:ext cx="101591" cy="892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24276A-221F-AD76-A120-D7DFECEF1D31}"/>
              </a:ext>
            </a:extLst>
          </p:cNvPr>
          <p:cNvSpPr txBox="1"/>
          <p:nvPr/>
        </p:nvSpPr>
        <p:spPr>
          <a:xfrm>
            <a:off x="92242" y="46886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tree.insert</a:t>
            </a:r>
            <a:r>
              <a:rPr lang="en-US" dirty="0">
                <a:latin typeface="Consolas" panose="020B0609020204030204" pitchFamily="49" charset="0"/>
              </a:rPr>
              <a:t>(“May2023”);</a:t>
            </a:r>
          </a:p>
        </p:txBody>
      </p:sp>
    </p:spTree>
    <p:extLst>
      <p:ext uri="{BB962C8B-B14F-4D97-AF65-F5344CB8AC3E}">
        <p14:creationId xmlns:p14="http://schemas.microsoft.com/office/powerpoint/2010/main" val="345396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2826DE-ABA7-1E37-6CAA-F26E727BF87A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590A83-9D2A-ED13-5626-90D3537DFEC6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ADD3F7-3B60-D9B7-AAF2-744C60B51724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B4F47E-6D19-08E5-20B7-070ECC00AC69}"/>
              </a:ext>
            </a:extLst>
          </p:cNvPr>
          <p:cNvCxnSpPr>
            <a:cxnSpLocks/>
          </p:cNvCxnSpPr>
          <p:nvPr/>
        </p:nvCxnSpPr>
        <p:spPr>
          <a:xfrm>
            <a:off x="1789299" y="2224434"/>
            <a:ext cx="341305" cy="70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C5B14A-C933-3937-D290-BC70DCD8C594}"/>
              </a:ext>
            </a:extLst>
          </p:cNvPr>
          <p:cNvSpPr txBox="1"/>
          <p:nvPr/>
        </p:nvSpPr>
        <p:spPr>
          <a:xfrm>
            <a:off x="1141769" y="1805479"/>
            <a:ext cx="135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EAEB88-91C7-B053-1921-37145D6CF62D}"/>
              </a:ext>
            </a:extLst>
          </p:cNvPr>
          <p:cNvSpPr/>
          <p:nvPr/>
        </p:nvSpPr>
        <p:spPr>
          <a:xfrm>
            <a:off x="2022445" y="2704886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0CDE65-1E9D-E39D-B011-7D13A9EA8FB7}"/>
              </a:ext>
            </a:extLst>
          </p:cNvPr>
          <p:cNvCxnSpPr>
            <a:cxnSpLocks/>
          </p:cNvCxnSpPr>
          <p:nvPr/>
        </p:nvCxnSpPr>
        <p:spPr>
          <a:xfrm>
            <a:off x="874295" y="4659186"/>
            <a:ext cx="421105" cy="4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A475C3-A442-8C8C-39D7-3CDD9DD17280}"/>
              </a:ext>
            </a:extLst>
          </p:cNvPr>
          <p:cNvSpPr txBox="1"/>
          <p:nvPr/>
        </p:nvSpPr>
        <p:spPr>
          <a:xfrm>
            <a:off x="76200" y="42726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A18178-83C4-DE9A-72B6-9AB2D0429185}"/>
              </a:ext>
            </a:extLst>
          </p:cNvPr>
          <p:cNvSpPr txBox="1"/>
          <p:nvPr/>
        </p:nvSpPr>
        <p:spPr>
          <a:xfrm>
            <a:off x="6732281" y="1832440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Node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B191A5-8395-F120-35BB-E8170EE56FD3}"/>
              </a:ext>
            </a:extLst>
          </p:cNvPr>
          <p:cNvCxnSpPr>
            <a:cxnSpLocks/>
          </p:cNvCxnSpPr>
          <p:nvPr/>
        </p:nvCxnSpPr>
        <p:spPr>
          <a:xfrm flipV="1">
            <a:off x="3603421" y="1632466"/>
            <a:ext cx="857772" cy="1034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E34D3F-772C-7D20-91F0-6038D5678D80}"/>
              </a:ext>
            </a:extLst>
          </p:cNvPr>
          <p:cNvSpPr txBox="1"/>
          <p:nvPr/>
        </p:nvSpPr>
        <p:spPr>
          <a:xfrm rot="18717458">
            <a:off x="3297610" y="2017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42F2D-587F-B010-CE70-47A4505303B3}"/>
              </a:ext>
            </a:extLst>
          </p:cNvPr>
          <p:cNvCxnSpPr>
            <a:cxnSpLocks/>
          </p:cNvCxnSpPr>
          <p:nvPr/>
        </p:nvCxnSpPr>
        <p:spPr>
          <a:xfrm flipH="1">
            <a:off x="3840918" y="1832440"/>
            <a:ext cx="755116" cy="9603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753B02-9D7A-F355-EC28-1F0E1DA82854}"/>
              </a:ext>
            </a:extLst>
          </p:cNvPr>
          <p:cNvSpPr txBox="1"/>
          <p:nvPr/>
        </p:nvSpPr>
        <p:spPr>
          <a:xfrm rot="18247350">
            <a:off x="4240494" y="219429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176529-9909-0C51-9749-7B6E0B876D42}"/>
              </a:ext>
            </a:extLst>
          </p:cNvPr>
          <p:cNvSpPr/>
          <p:nvPr/>
        </p:nvSpPr>
        <p:spPr>
          <a:xfrm>
            <a:off x="1169914" y="5115868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May 2023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965452-5F06-EC71-CC41-446678C31072}"/>
              </a:ext>
            </a:extLst>
          </p:cNvPr>
          <p:cNvSpPr txBox="1"/>
          <p:nvPr/>
        </p:nvSpPr>
        <p:spPr>
          <a:xfrm>
            <a:off x="5482142" y="4032116"/>
            <a:ext cx="6748826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moveDown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&lt;Node&gt;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current = child;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F039F-1D16-3515-EA54-919F8C5DC916}"/>
              </a:ext>
            </a:extLst>
          </p:cNvPr>
          <p:cNvSpPr txBox="1"/>
          <p:nvPr/>
        </p:nvSpPr>
        <p:spPr>
          <a:xfrm>
            <a:off x="76200" y="99536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tree.moveDown</a:t>
            </a:r>
            <a:r>
              <a:rPr lang="en-US" dirty="0">
                <a:latin typeface="Consolas" panose="020B0609020204030204" pitchFamily="49" charset="0"/>
              </a:rPr>
              <a:t>(“Pictures”);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E045C0-1D73-67F2-FFD9-970C50891603}"/>
              </a:ext>
            </a:extLst>
          </p:cNvPr>
          <p:cNvSpPr/>
          <p:nvPr/>
        </p:nvSpPr>
        <p:spPr>
          <a:xfrm>
            <a:off x="5062518" y="2841064"/>
            <a:ext cx="1440518" cy="833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Videos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F1D323-6370-8587-E018-95E6D35496A3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5701150" y="1943334"/>
            <a:ext cx="81627" cy="897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88B458-8D29-33FD-8C21-F78430F19FA8}"/>
              </a:ext>
            </a:extLst>
          </p:cNvPr>
          <p:cNvCxnSpPr>
            <a:cxnSpLocks/>
          </p:cNvCxnSpPr>
          <p:nvPr/>
        </p:nvCxnSpPr>
        <p:spPr>
          <a:xfrm>
            <a:off x="5867400" y="1943334"/>
            <a:ext cx="101591" cy="892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159F1E-AC2A-171C-B82F-3E8159541060}"/>
              </a:ext>
            </a:extLst>
          </p:cNvPr>
          <p:cNvCxnSpPr>
            <a:cxnSpLocks/>
          </p:cNvCxnSpPr>
          <p:nvPr/>
        </p:nvCxnSpPr>
        <p:spPr>
          <a:xfrm flipV="1">
            <a:off x="2426783" y="3823450"/>
            <a:ext cx="260352" cy="12677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368767-70F9-8644-770B-470ED59E1142}"/>
              </a:ext>
            </a:extLst>
          </p:cNvPr>
          <p:cNvCxnSpPr>
            <a:cxnSpLocks/>
          </p:cNvCxnSpPr>
          <p:nvPr/>
        </p:nvCxnSpPr>
        <p:spPr>
          <a:xfrm flipH="1">
            <a:off x="2759550" y="3858279"/>
            <a:ext cx="199474" cy="125243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99A77D-CF66-DED7-6C27-286BD12B63E1}"/>
              </a:ext>
            </a:extLst>
          </p:cNvPr>
          <p:cNvSpPr txBox="1"/>
          <p:nvPr/>
        </p:nvSpPr>
        <p:spPr>
          <a:xfrm>
            <a:off x="92242" y="468868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tree.insert</a:t>
            </a:r>
            <a:r>
              <a:rPr lang="en-US" dirty="0">
                <a:latin typeface="Consolas" panose="020B0609020204030204" pitchFamily="49" charset="0"/>
              </a:rPr>
              <a:t>(“May2023”);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346B81-5AEE-523B-B310-17701B7269E3}"/>
              </a:ext>
            </a:extLst>
          </p:cNvPr>
          <p:cNvSpPr txBox="1"/>
          <p:nvPr/>
        </p:nvSpPr>
        <p:spPr>
          <a:xfrm>
            <a:off x="9158153" y="54478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63630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5CC35B-CC67-3005-75A1-CC68E05D23E3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C084DC-9EC0-5EC2-D0E3-8651C1735BB3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665200-85C7-33CF-AA4C-BCD17486BA98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F7DF1-3804-3BF5-19C8-476803BF0EA7}"/>
              </a:ext>
            </a:extLst>
          </p:cNvPr>
          <p:cNvCxnSpPr>
            <a:cxnSpLocks/>
          </p:cNvCxnSpPr>
          <p:nvPr/>
        </p:nvCxnSpPr>
        <p:spPr>
          <a:xfrm flipH="1">
            <a:off x="3657600" y="401374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0B8025-4CEF-EEA7-65A5-091CF6415EC3}"/>
              </a:ext>
            </a:extLst>
          </p:cNvPr>
          <p:cNvSpPr txBox="1"/>
          <p:nvPr/>
        </p:nvSpPr>
        <p:spPr>
          <a:xfrm>
            <a:off x="4648200" y="382908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C88E93-EE73-4A54-EEC8-DF1518AA101F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D2D592-2F92-4BCA-F8F8-6566EC383901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F1B348-D1FE-4C05-9660-870AB1CFE976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352147-C245-A004-B66F-CE078008CC8E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268942" y="1876181"/>
            <a:ext cx="1479493" cy="17134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EA7E4E-A67D-D65A-7D18-2BCED68FF819}"/>
              </a:ext>
            </a:extLst>
          </p:cNvPr>
          <p:cNvSpPr txBox="1"/>
          <p:nvPr/>
        </p:nvSpPr>
        <p:spPr>
          <a:xfrm rot="18717458">
            <a:off x="3775418" y="2775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89E1D1-7E5A-CF73-B770-7D0F353B3CF5}"/>
              </a:ext>
            </a:extLst>
          </p:cNvPr>
          <p:cNvSpPr txBox="1"/>
          <p:nvPr/>
        </p:nvSpPr>
        <p:spPr>
          <a:xfrm>
            <a:off x="6858000" y="2604229"/>
            <a:ext cx="4953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.getParent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68D146-3B26-DD92-D185-72EFDEFF6FF7}"/>
              </a:ext>
            </a:extLst>
          </p:cNvPr>
          <p:cNvSpPr txBox="1"/>
          <p:nvPr/>
        </p:nvSpPr>
        <p:spPr>
          <a:xfrm>
            <a:off x="228600" y="3164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tree.moveUp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1299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A2E003-BE0F-4757-D221-AA57B3EE423F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CDAD48-8F63-E003-DE5B-B07419CFDFC5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90DFA2-E209-FF70-6BD4-735FA0D08532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C359C2-CF3B-B309-C017-9AF6A99234CB}"/>
              </a:ext>
            </a:extLst>
          </p:cNvPr>
          <p:cNvCxnSpPr>
            <a:cxnSpLocks/>
          </p:cNvCxnSpPr>
          <p:nvPr/>
        </p:nvCxnSpPr>
        <p:spPr>
          <a:xfrm flipH="1">
            <a:off x="6681537" y="136262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D2B022-873F-5329-6FF8-2363367C64B3}"/>
              </a:ext>
            </a:extLst>
          </p:cNvPr>
          <p:cNvSpPr txBox="1"/>
          <p:nvPr/>
        </p:nvSpPr>
        <p:spPr>
          <a:xfrm>
            <a:off x="7672137" y="11779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23725A-BC2F-37BC-D7AA-05631BAD25AE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C1532A-A952-22D4-7A8B-474BB579749E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B1A2E2-E2A0-F674-4597-E6FE864355AC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314FA4-A2E7-5360-0893-603E073DF19B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268942" y="1876181"/>
            <a:ext cx="1479493" cy="17134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94CE6A-0C92-93FB-C13E-767297E3BB00}"/>
              </a:ext>
            </a:extLst>
          </p:cNvPr>
          <p:cNvSpPr txBox="1"/>
          <p:nvPr/>
        </p:nvSpPr>
        <p:spPr>
          <a:xfrm rot="18717458">
            <a:off x="3775418" y="2775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6869E-14D7-EF64-47D7-8143FEBA2F2E}"/>
              </a:ext>
            </a:extLst>
          </p:cNvPr>
          <p:cNvSpPr txBox="1"/>
          <p:nvPr/>
        </p:nvSpPr>
        <p:spPr>
          <a:xfrm>
            <a:off x="6858000" y="2604229"/>
            <a:ext cx="4953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.getParent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AB84C-2C0B-3155-33FF-B489D960B72A}"/>
              </a:ext>
            </a:extLst>
          </p:cNvPr>
          <p:cNvSpPr txBox="1"/>
          <p:nvPr/>
        </p:nvSpPr>
        <p:spPr>
          <a:xfrm>
            <a:off x="228600" y="3164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tree.moveUp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1246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A2E003-BE0F-4757-D221-AA57B3EE423F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CDAD48-8F63-E003-DE5B-B07419CFDFC5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90DFA2-E209-FF70-6BD4-735FA0D08532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C359C2-CF3B-B309-C017-9AF6A99234CB}"/>
              </a:ext>
            </a:extLst>
          </p:cNvPr>
          <p:cNvCxnSpPr>
            <a:cxnSpLocks/>
          </p:cNvCxnSpPr>
          <p:nvPr/>
        </p:nvCxnSpPr>
        <p:spPr>
          <a:xfrm flipH="1">
            <a:off x="6681537" y="1362627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FD2B022-873F-5329-6FF8-2363367C64B3}"/>
              </a:ext>
            </a:extLst>
          </p:cNvPr>
          <p:cNvSpPr txBox="1"/>
          <p:nvPr/>
        </p:nvSpPr>
        <p:spPr>
          <a:xfrm>
            <a:off x="7672137" y="11779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23725A-BC2F-37BC-D7AA-05631BAD25AE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C1532A-A952-22D4-7A8B-474BB579749E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B1A2E2-E2A0-F674-4597-E6FE864355AC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314FA4-A2E7-5360-0893-603E073DF19B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268942" y="1876181"/>
            <a:ext cx="1479493" cy="17134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94CE6A-0C92-93FB-C13E-767297E3BB00}"/>
              </a:ext>
            </a:extLst>
          </p:cNvPr>
          <p:cNvSpPr txBox="1"/>
          <p:nvPr/>
        </p:nvSpPr>
        <p:spPr>
          <a:xfrm rot="18717458">
            <a:off x="3775418" y="2775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6869E-14D7-EF64-47D7-8143FEBA2F2E}"/>
              </a:ext>
            </a:extLst>
          </p:cNvPr>
          <p:cNvSpPr txBox="1"/>
          <p:nvPr/>
        </p:nvSpPr>
        <p:spPr>
          <a:xfrm>
            <a:off x="6858000" y="2604229"/>
            <a:ext cx="4953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moveUp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.getParent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9AB84C-2C0B-3155-33FF-B489D960B72A}"/>
              </a:ext>
            </a:extLst>
          </p:cNvPr>
          <p:cNvSpPr txBox="1"/>
          <p:nvPr/>
        </p:nvSpPr>
        <p:spPr>
          <a:xfrm>
            <a:off x="228600" y="3164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tree.moveUp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3CD5D-8BCB-63E6-74B7-02E1436E61EC}"/>
              </a:ext>
            </a:extLst>
          </p:cNvPr>
          <p:cNvSpPr txBox="1"/>
          <p:nvPr/>
        </p:nvSpPr>
        <p:spPr>
          <a:xfrm>
            <a:off x="7987305" y="38091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56FA9-4FD8-2D80-A6BC-3696BBEFE145}"/>
              </a:ext>
            </a:extLst>
          </p:cNvPr>
          <p:cNvSpPr txBox="1"/>
          <p:nvPr/>
        </p:nvSpPr>
        <p:spPr>
          <a:xfrm>
            <a:off x="7849157" y="4747671"/>
            <a:ext cx="29706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goHome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8C8B7-390F-5F72-EF40-B8B94EC6125D}"/>
              </a:ext>
            </a:extLst>
          </p:cNvPr>
          <p:cNvSpPr txBox="1"/>
          <p:nvPr/>
        </p:nvSpPr>
        <p:spPr>
          <a:xfrm>
            <a:off x="6048664" y="53478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267692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1A221-060F-DAEF-25C8-9DA822FFC648}"/>
              </a:ext>
            </a:extLst>
          </p:cNvPr>
          <p:cNvSpPr txBox="1"/>
          <p:nvPr/>
        </p:nvSpPr>
        <p:spPr>
          <a:xfrm>
            <a:off x="914400" y="2438400"/>
            <a:ext cx="4887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2 due </a:t>
            </a:r>
            <a:r>
              <a:rPr lang="en-US" sz="2400" b="1" dirty="0"/>
              <a:t>tomorrow </a:t>
            </a:r>
            <a:r>
              <a:rPr lang="en-US" sz="2400" dirty="0"/>
              <a:t>at 11:59 PM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DC9BAC-FDEF-D0F9-90E7-D6F9B00F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81000"/>
            <a:ext cx="4191000" cy="549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8792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Trees</a:t>
            </a:r>
            <a:r>
              <a:rPr lang="en-US" sz="2400" dirty="0"/>
              <a:t> are data structures used to store elements hierarchically </a:t>
            </a:r>
          </a:p>
          <a:p>
            <a:pPr algn="ctr"/>
            <a:r>
              <a:rPr lang="en-US" sz="2400" dirty="0"/>
              <a:t>(not linear like arrays and linked lists)</a:t>
            </a:r>
          </a:p>
        </p:txBody>
      </p:sp>
      <p:pic>
        <p:nvPicPr>
          <p:cNvPr id="1026" name="Picture 2" descr="Tree Illustration Images - Free Download on Freepik">
            <a:extLst>
              <a:ext uri="{FF2B5EF4-FFF2-40B4-BE49-F238E27FC236}">
                <a16:creationId xmlns:a16="http://schemas.microsoft.com/office/drawing/2014/main" id="{11FD7221-D3CD-2AB8-DEF9-F9C181AF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886" y="46507"/>
            <a:ext cx="1235868" cy="11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DAAD58-C601-265E-606E-DE80E5D13E25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471E4E-F3D9-2D26-61F3-DBD563806322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E6E5BB-D9F7-860E-72DC-AE4841D9A20F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DF86DA-A5FA-A5F6-4C56-6E5D1949C1E7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19816C-EF09-D93C-3197-1881CB7AB596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7B871C-D0F4-FF75-B3B9-6928CBC3BF66}"/>
              </a:ext>
            </a:extLst>
          </p:cNvPr>
          <p:cNvSpPr txBox="1"/>
          <p:nvPr/>
        </p:nvSpPr>
        <p:spPr>
          <a:xfrm>
            <a:off x="152400" y="858071"/>
            <a:ext cx="4038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FileTree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"~"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1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DAAD58-C601-265E-606E-DE80E5D13E25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471E4E-F3D9-2D26-61F3-DBD563806322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E6E5BB-D9F7-860E-72DC-AE4841D9A20F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9DF86DA-A5FA-A5F6-4C56-6E5D1949C1E7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19816C-EF09-D93C-3197-1881CB7AB596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7B871C-D0F4-FF75-B3B9-6928CBC3BF66}"/>
              </a:ext>
            </a:extLst>
          </p:cNvPr>
          <p:cNvSpPr txBox="1"/>
          <p:nvPr/>
        </p:nvSpPr>
        <p:spPr>
          <a:xfrm>
            <a:off x="152400" y="858071"/>
            <a:ext cx="4038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FileTree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"~"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C6318D-07F4-159A-2119-427E480B877D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678D3C-EB07-CF8A-027B-DFA9C09399AB}"/>
              </a:ext>
            </a:extLst>
          </p:cNvPr>
          <p:cNvCxnSpPr>
            <a:cxnSpLocks/>
          </p:cNvCxnSpPr>
          <p:nvPr/>
        </p:nvCxnSpPr>
        <p:spPr>
          <a:xfrm>
            <a:off x="1066800" y="2907767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7296E4-5AD9-0E3F-07FE-210AF90E6134}"/>
              </a:ext>
            </a:extLst>
          </p:cNvPr>
          <p:cNvSpPr txBox="1"/>
          <p:nvPr/>
        </p:nvSpPr>
        <p:spPr>
          <a:xfrm>
            <a:off x="268705" y="25212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999BD-9CCA-AA81-53F8-8C63F3E1E434}"/>
              </a:ext>
            </a:extLst>
          </p:cNvPr>
          <p:cNvSpPr txBox="1"/>
          <p:nvPr/>
        </p:nvSpPr>
        <p:spPr>
          <a:xfrm>
            <a:off x="685800" y="510885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that needs to be added?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0125D-F97B-506E-0C76-4A8B41488A8C}"/>
              </a:ext>
            </a:extLst>
          </p:cNvPr>
          <p:cNvSpPr txBox="1"/>
          <p:nvPr/>
        </p:nvSpPr>
        <p:spPr>
          <a:xfrm>
            <a:off x="6324600" y="3366977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3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E988CD-8C1A-727D-7CD2-8F23E2785846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F95BC8-A23F-2181-1BB3-E588043256B2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93161E-5FA9-27B6-7200-02237F6A9C7C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DC48C2-115F-8D42-A8AA-F4857F037DCC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80E045-7739-279C-C9F4-53D5551BD85E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8EE793-047F-DEE5-1003-2E99185F4FC6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65B87-766D-3729-7559-C93BB1625E8D}"/>
              </a:ext>
            </a:extLst>
          </p:cNvPr>
          <p:cNvCxnSpPr>
            <a:cxnSpLocks/>
          </p:cNvCxnSpPr>
          <p:nvPr/>
        </p:nvCxnSpPr>
        <p:spPr>
          <a:xfrm>
            <a:off x="1066800" y="2907767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0DF856-1707-9F49-A36A-D164C91B4420}"/>
              </a:ext>
            </a:extLst>
          </p:cNvPr>
          <p:cNvSpPr txBox="1"/>
          <p:nvPr/>
        </p:nvSpPr>
        <p:spPr>
          <a:xfrm>
            <a:off x="268705" y="25212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648434-7A22-BA94-1E00-EFADEE449D89}"/>
              </a:ext>
            </a:extLst>
          </p:cNvPr>
          <p:cNvSpPr txBox="1"/>
          <p:nvPr/>
        </p:nvSpPr>
        <p:spPr>
          <a:xfrm>
            <a:off x="685800" y="510885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that needs to be added?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AEEFDF-2903-6B82-FC20-1A4D5069013F}"/>
              </a:ext>
            </a:extLst>
          </p:cNvPr>
          <p:cNvSpPr txBox="1"/>
          <p:nvPr/>
        </p:nvSpPr>
        <p:spPr>
          <a:xfrm>
            <a:off x="6324600" y="3366977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7AC4D6-D714-0AB6-CA30-E50FE74CCB36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72FBE9-53E0-DD49-11F2-DED7D51CC8C3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390129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1CB87A-4FCD-46B4-AA78-7E3EB325E328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92DFE8-DA28-4582-F8EE-D7FB2D10BFD0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5E785-487D-E137-40FC-3066302C994A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E4DC52-EBF2-C5C5-D90C-65E19D2FBAF2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C129AB-2A92-DA01-6198-E7F911E4F266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10A950-7E63-D203-2304-FB5F20D6DAD1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7FBEF9-CA87-21F9-9773-C9C722608928}"/>
              </a:ext>
            </a:extLst>
          </p:cNvPr>
          <p:cNvCxnSpPr>
            <a:cxnSpLocks/>
          </p:cNvCxnSpPr>
          <p:nvPr/>
        </p:nvCxnSpPr>
        <p:spPr>
          <a:xfrm>
            <a:off x="1066800" y="2907767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097DB6-31AD-CA0B-2182-151AAEC27EFC}"/>
              </a:ext>
            </a:extLst>
          </p:cNvPr>
          <p:cNvSpPr txBox="1"/>
          <p:nvPr/>
        </p:nvSpPr>
        <p:spPr>
          <a:xfrm>
            <a:off x="268705" y="25212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205E7-A57F-6550-E369-4D31BF4F20BB}"/>
              </a:ext>
            </a:extLst>
          </p:cNvPr>
          <p:cNvSpPr txBox="1"/>
          <p:nvPr/>
        </p:nvSpPr>
        <p:spPr>
          <a:xfrm>
            <a:off x="685800" y="510885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that needs to be added?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A009EA-82D6-E20C-789A-BC06C761273E}"/>
              </a:ext>
            </a:extLst>
          </p:cNvPr>
          <p:cNvSpPr txBox="1"/>
          <p:nvPr/>
        </p:nvSpPr>
        <p:spPr>
          <a:xfrm>
            <a:off x="6324600" y="3366977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A148FE-16D3-A2E7-4A89-46D971829E5E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E4C796-7750-3E84-9DAA-6EB39B8D7513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E5E5BB-407C-1FC6-EFAE-AE53341A5411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268942" y="1876181"/>
            <a:ext cx="1479493" cy="17134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4B983D-8F64-3102-52CB-931D9DF8045A}"/>
              </a:ext>
            </a:extLst>
          </p:cNvPr>
          <p:cNvSpPr txBox="1"/>
          <p:nvPr/>
        </p:nvSpPr>
        <p:spPr>
          <a:xfrm rot="18717458">
            <a:off x="3775418" y="2775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</p:spTree>
    <p:extLst>
      <p:ext uri="{BB962C8B-B14F-4D97-AF65-F5344CB8AC3E}">
        <p14:creationId xmlns:p14="http://schemas.microsoft.com/office/powerpoint/2010/main" val="355612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1CB87A-4FCD-46B4-AA78-7E3EB325E328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92DFE8-DA28-4582-F8EE-D7FB2D10BFD0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5E785-487D-E137-40FC-3066302C994A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E4DC52-EBF2-C5C5-D90C-65E19D2FBAF2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AC129AB-2A92-DA01-6198-E7F911E4F266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10A950-7E63-D203-2304-FB5F20D6DAD1}"/>
              </a:ext>
            </a:extLst>
          </p:cNvPr>
          <p:cNvSpPr/>
          <p:nvPr/>
        </p:nvSpPr>
        <p:spPr>
          <a:xfrm>
            <a:off x="1447800" y="3422270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7FBEF9-CA87-21F9-9773-C9C722608928}"/>
              </a:ext>
            </a:extLst>
          </p:cNvPr>
          <p:cNvCxnSpPr>
            <a:cxnSpLocks/>
          </p:cNvCxnSpPr>
          <p:nvPr/>
        </p:nvCxnSpPr>
        <p:spPr>
          <a:xfrm>
            <a:off x="1066800" y="2907767"/>
            <a:ext cx="762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097DB6-31AD-CA0B-2182-151AAEC27EFC}"/>
              </a:ext>
            </a:extLst>
          </p:cNvPr>
          <p:cNvSpPr txBox="1"/>
          <p:nvPr/>
        </p:nvSpPr>
        <p:spPr>
          <a:xfrm>
            <a:off x="268705" y="25212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205E7-A57F-6550-E369-4D31BF4F20BB}"/>
              </a:ext>
            </a:extLst>
          </p:cNvPr>
          <p:cNvSpPr txBox="1"/>
          <p:nvPr/>
        </p:nvSpPr>
        <p:spPr>
          <a:xfrm>
            <a:off x="685800" y="5108856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node that needs to be added?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A009EA-82D6-E20C-789A-BC06C761273E}"/>
              </a:ext>
            </a:extLst>
          </p:cNvPr>
          <p:cNvSpPr txBox="1"/>
          <p:nvPr/>
        </p:nvSpPr>
        <p:spPr>
          <a:xfrm>
            <a:off x="6324600" y="3366977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A148FE-16D3-A2E7-4A89-46D971829E5E}"/>
              </a:ext>
            </a:extLst>
          </p:cNvPr>
          <p:cNvCxnSpPr/>
          <p:nvPr/>
        </p:nvCxnSpPr>
        <p:spPr>
          <a:xfrm flipV="1">
            <a:off x="2971800" y="1632466"/>
            <a:ext cx="1489393" cy="17898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E4C796-7750-3E84-9DAA-6EB39B8D7513}"/>
              </a:ext>
            </a:extLst>
          </p:cNvPr>
          <p:cNvSpPr txBox="1"/>
          <p:nvPr/>
        </p:nvSpPr>
        <p:spPr>
          <a:xfrm rot="18717458">
            <a:off x="3110275" y="227825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E5E5BB-407C-1FC6-EFAE-AE53341A5411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3268942" y="1876181"/>
            <a:ext cx="1479493" cy="1713477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4B983D-8F64-3102-52CB-931D9DF8045A}"/>
              </a:ext>
            </a:extLst>
          </p:cNvPr>
          <p:cNvSpPr txBox="1"/>
          <p:nvPr/>
        </p:nvSpPr>
        <p:spPr>
          <a:xfrm rot="18717458">
            <a:off x="3775418" y="277537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FF614-042E-64FC-1A34-56F6E08B9968}"/>
              </a:ext>
            </a:extLst>
          </p:cNvPr>
          <p:cNvSpPr txBox="1"/>
          <p:nvPr/>
        </p:nvSpPr>
        <p:spPr>
          <a:xfrm>
            <a:off x="8278411" y="264524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258922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EB1992-252B-E8D5-9A7D-EAF58551F137}"/>
              </a:ext>
            </a:extLst>
          </p:cNvPr>
          <p:cNvSpPr/>
          <p:nvPr/>
        </p:nvSpPr>
        <p:spPr>
          <a:xfrm>
            <a:off x="4343400" y="781403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BE1C1D-A869-297A-0B35-48D59C08EC16}"/>
              </a:ext>
            </a:extLst>
          </p:cNvPr>
          <p:cNvCxnSpPr/>
          <p:nvPr/>
        </p:nvCxnSpPr>
        <p:spPr>
          <a:xfrm flipH="1">
            <a:off x="6629400" y="6858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00CF9-86E1-D726-1E5A-61414F22685E}"/>
              </a:ext>
            </a:extLst>
          </p:cNvPr>
          <p:cNvSpPr txBox="1"/>
          <p:nvPr/>
        </p:nvSpPr>
        <p:spPr>
          <a:xfrm>
            <a:off x="7696200" y="468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3AC06F-0577-7949-2BA0-ED6C804C2C31}"/>
              </a:ext>
            </a:extLst>
          </p:cNvPr>
          <p:cNvCxnSpPr>
            <a:cxnSpLocks/>
          </p:cNvCxnSpPr>
          <p:nvPr/>
        </p:nvCxnSpPr>
        <p:spPr>
          <a:xfrm flipH="1">
            <a:off x="6629400" y="14478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1E7986-2809-71E9-C4B6-E7F6C650C99C}"/>
              </a:ext>
            </a:extLst>
          </p:cNvPr>
          <p:cNvSpPr txBox="1"/>
          <p:nvPr/>
        </p:nvSpPr>
        <p:spPr>
          <a:xfrm>
            <a:off x="7620000" y="12631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0406FF-0651-02D9-6C54-95906E31613F}"/>
              </a:ext>
            </a:extLst>
          </p:cNvPr>
          <p:cNvSpPr/>
          <p:nvPr/>
        </p:nvSpPr>
        <p:spPr>
          <a:xfrm>
            <a:off x="2022445" y="2704886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Pictures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EC03CA-22B9-2BC8-83A4-866A1B608A28}"/>
              </a:ext>
            </a:extLst>
          </p:cNvPr>
          <p:cNvCxnSpPr>
            <a:cxnSpLocks/>
          </p:cNvCxnSpPr>
          <p:nvPr/>
        </p:nvCxnSpPr>
        <p:spPr>
          <a:xfrm>
            <a:off x="874295" y="4659186"/>
            <a:ext cx="421105" cy="4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F0C64C-EB5B-4F29-8AB7-DC480AECD492}"/>
              </a:ext>
            </a:extLst>
          </p:cNvPr>
          <p:cNvSpPr txBox="1"/>
          <p:nvPr/>
        </p:nvSpPr>
        <p:spPr>
          <a:xfrm>
            <a:off x="76200" y="42726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newNode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117ECB-8AB3-C7F2-41D3-10412CDF6ABA}"/>
              </a:ext>
            </a:extLst>
          </p:cNvPr>
          <p:cNvSpPr txBox="1"/>
          <p:nvPr/>
        </p:nvSpPr>
        <p:spPr>
          <a:xfrm>
            <a:off x="6732281" y="1832440"/>
            <a:ext cx="536827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Boolean insert(String directory){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(…)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Node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.setParent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.addChild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newNode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(…)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B361D6-5478-F0EF-C602-DB10E90D9DDB}"/>
              </a:ext>
            </a:extLst>
          </p:cNvPr>
          <p:cNvCxnSpPr>
            <a:cxnSpLocks/>
          </p:cNvCxnSpPr>
          <p:nvPr/>
        </p:nvCxnSpPr>
        <p:spPr>
          <a:xfrm flipV="1">
            <a:off x="3603421" y="1632466"/>
            <a:ext cx="857772" cy="1034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F87EC9B-2737-E799-2D8F-0FE4E2336888}"/>
              </a:ext>
            </a:extLst>
          </p:cNvPr>
          <p:cNvSpPr txBox="1"/>
          <p:nvPr/>
        </p:nvSpPr>
        <p:spPr>
          <a:xfrm rot="18717458">
            <a:off x="3297610" y="201777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E7B49D-FCFC-F9F3-49A7-6EA4B7D5D2F5}"/>
              </a:ext>
            </a:extLst>
          </p:cNvPr>
          <p:cNvCxnSpPr>
            <a:cxnSpLocks/>
          </p:cNvCxnSpPr>
          <p:nvPr/>
        </p:nvCxnSpPr>
        <p:spPr>
          <a:xfrm flipH="1">
            <a:off x="3840918" y="1832440"/>
            <a:ext cx="755116" cy="96039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A5B4E9-FF1F-B0EB-7309-3A7C2A1F465A}"/>
              </a:ext>
            </a:extLst>
          </p:cNvPr>
          <p:cNvSpPr txBox="1"/>
          <p:nvPr/>
        </p:nvSpPr>
        <p:spPr>
          <a:xfrm rot="18247350">
            <a:off x="4240494" y="2194293"/>
            <a:ext cx="710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  <a:p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EB90B86-B508-024B-0C68-E3B81F04BD3B}"/>
              </a:ext>
            </a:extLst>
          </p:cNvPr>
          <p:cNvSpPr/>
          <p:nvPr/>
        </p:nvSpPr>
        <p:spPr>
          <a:xfrm>
            <a:off x="1169914" y="5115868"/>
            <a:ext cx="2133600" cy="1143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May 2023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4B807AA-0479-8F59-BFEC-30E118DB4D64}"/>
              </a:ext>
            </a:extLst>
          </p:cNvPr>
          <p:cNvSpPr/>
          <p:nvPr/>
        </p:nvSpPr>
        <p:spPr>
          <a:xfrm>
            <a:off x="5062518" y="2841064"/>
            <a:ext cx="1440518" cy="8332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Videos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2A0BEF-48A4-4B51-0E81-9CEEA401C2F2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5701150" y="1943334"/>
            <a:ext cx="81627" cy="8977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009919-B9AB-D816-1520-93A7F5B3DC83}"/>
              </a:ext>
            </a:extLst>
          </p:cNvPr>
          <p:cNvCxnSpPr>
            <a:cxnSpLocks/>
          </p:cNvCxnSpPr>
          <p:nvPr/>
        </p:nvCxnSpPr>
        <p:spPr>
          <a:xfrm>
            <a:off x="5867400" y="1943334"/>
            <a:ext cx="101591" cy="892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17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950</Words>
  <Application>Microsoft Office PowerPoint</Application>
  <PresentationFormat>Widescreen</PresentationFormat>
  <Paragraphs>279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41</cp:revision>
  <dcterms:created xsi:type="dcterms:W3CDTF">2022-08-21T16:55:59Z</dcterms:created>
  <dcterms:modified xsi:type="dcterms:W3CDTF">2024-02-01T17:09:49Z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