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2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94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360" r:id="rId86"/>
    <p:sldId id="362" r:id="rId87"/>
    <p:sldId id="361" r:id="rId88"/>
    <p:sldId id="363" r:id="rId89"/>
    <p:sldId id="364" r:id="rId90"/>
    <p:sldId id="365" r:id="rId91"/>
    <p:sldId id="366" r:id="rId92"/>
    <p:sldId id="367" r:id="rId93"/>
    <p:sldId id="368" r:id="rId94"/>
    <p:sldId id="369" r:id="rId95"/>
    <p:sldId id="370" r:id="rId96"/>
    <p:sldId id="371" r:id="rId97"/>
    <p:sldId id="372" r:id="rId98"/>
    <p:sldId id="373" r:id="rId99"/>
    <p:sldId id="374" r:id="rId100"/>
    <p:sldId id="375" r:id="rId101"/>
    <p:sldId id="376" r:id="rId102"/>
    <p:sldId id="377" r:id="rId103"/>
    <p:sldId id="378" r:id="rId104"/>
    <p:sldId id="379" r:id="rId105"/>
    <p:sldId id="380" r:id="rId106"/>
    <p:sldId id="381" r:id="rId107"/>
    <p:sldId id="382" r:id="rId108"/>
    <p:sldId id="383" r:id="rId109"/>
    <p:sldId id="384" r:id="rId110"/>
    <p:sldId id="385" r:id="rId111"/>
    <p:sldId id="386" r:id="rId112"/>
    <p:sldId id="387" r:id="rId113"/>
    <p:sldId id="388" r:id="rId114"/>
    <p:sldId id="389" r:id="rId115"/>
    <p:sldId id="390" r:id="rId116"/>
    <p:sldId id="391" r:id="rId117"/>
    <p:sldId id="392" r:id="rId118"/>
    <p:sldId id="393" r:id="rId119"/>
    <p:sldId id="396" r:id="rId120"/>
    <p:sldId id="395" r:id="rId1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2697" autoAdjust="0"/>
  </p:normalViewPr>
  <p:slideViewPr>
    <p:cSldViewPr>
      <p:cViewPr varScale="1">
        <p:scale>
          <a:sx n="110" d="100"/>
          <a:sy n="110" d="100"/>
        </p:scale>
        <p:origin x="6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4:59:17.1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1321 1641 24575,'3'-134'0,"-6"-144"0,-1 255 0,-1 1 0,-1-1 0,-1 1 0,-15-32 0,3 6 0,13 34 0,-1 0 0,0 1 0,0-1 0,-2 2 0,1-1 0,-2 1 0,-20-20 0,-88-68 0,35 33 0,62 49 0,0 2 0,-1 1 0,-1 0 0,-40-18 0,-102-33 0,111 46 0,-45-23 0,62 25 0,-53-17 0,-154-39 0,199 69 0,-4-1 0,46 6 0,1-1 0,0 1 0,-1-1 0,1 0 0,0 1 0,0-1 0,-1-1 0,1 1 0,0 0 0,0 0 0,0-1 0,1 1 0,-1-1 0,-3-3 0,4 3 0,0 0 0,1-1 0,-1 1 0,1-1 0,-1 1 0,1-1 0,0 1 0,0-1 0,0 1 0,0-1 0,0 1 0,1-1 0,-1 1 0,1 0 0,0-1 0,-1 1 0,1-1 0,0 1 0,0 0 0,1 0 0,-1 0 0,0 0 0,1 0 0,-1 0 0,3-3 0,4-5 0,0 1 0,1-1 0,15-12 0,14-8 0,1 2 0,1 2 0,2 1 0,0 2 0,2 2 0,71-23 0,-79 29 0,39-20 0,-74 34 0,-67 14 0,15 7 0,2 1 0,1 3 0,1 2 0,-69 50 0,85-52 0,16-14 0,1 2 0,0-1 0,1 2 0,-17 19 0,26-27 0,1 0 0,0 1 0,-1 0 0,2-1 0,-1 1 0,1 0 0,0 1 0,0-1 0,1 0 0,-1 0 0,1 1 0,1-1 0,-1 1 0,1-1 0,0 0 0,2 10 0,22 142 0,-13-97 0,-7-43 0,0 2 0,1 26 0,-4-32 22,1 1-1,1-1 1,0-1-1,1 1 1,7 19-1,-5-19-320,-1 1 0,-1 0 1,-1 0-1,3 17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4:59:24.01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2344 846 24575,'-173'-12'0,"23"1"0,-177-8 0,272 15 0,-67 4 0,86 2 0,-1-1 0,0-3 0,0 0 0,0-3 0,-42-10 0,-51-14 0,97 24 0,-1-2 0,1-2 0,0-1 0,-36-16 0,43 13 0,1-1 0,1-1 0,0-1 0,1-1 0,-25-25 0,22 18 0,1 0 0,1-2 0,1-1 0,-27-43 0,39 52 0,1 0 0,1-1 0,1 0 0,1 0 0,0-1 0,1 0 0,2-1 0,-5-37 0,7 35 0,0 11 0,0-1 0,1 1 0,1-1 0,0 1 0,1-1 0,0 1 0,5-20 0,-5 30 0,0 0 0,1 0 0,-1 0 0,1 1 0,0-1 0,-1 1 0,1-1 0,0 1 0,0-1 0,0 1 0,0 0 0,0 0 0,0 0 0,0 0 0,0 1 0,1-1 0,-1 0 0,0 1 0,0 0 0,1-1 0,-1 1 0,0 0 0,1 0 0,-1 0 0,0 1 0,3 0 0,68 11 0,-65-10 0,25 5 0,111 30 0,-123-30 0,-1 1 0,0 0 0,-1 2 0,35 22 0,70 41 0,-87-59 0,-29-12 0,-24-8 0,-12-4 0,0-2 0,-40-25 0,16 9 0,-127-53 0,152 69 0,-2 0 0,0 2 0,0 1 0,0 2 0,-57-8 0,79 15 0,0 0 0,-1 0 0,1 1 0,0 0 0,0 1 0,0 0 0,0 0 0,0 0 0,1 0 0,-1 1 0,1 1 0,-10 5 0,-10 8 0,-39 35 0,17-13 0,25-23 0,-198 161 0,152-115-1365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14:52.5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24575,'8'0'0,"173"5"0,-152-2 0,0 2 0,-1 0 0,1 2 0,30 12 0,-46-15 0,-1 1 0,0 0 0,0 1 0,-1 0 0,0 1 0,0 0 0,-1 1 0,1 0 0,-2 1 0,1 0 0,-1 0 0,13 18 0,22 33 0,-2 2 0,38 78 0,-38-57 0,50 111 0,-80-163 0,-2 0 0,0 2 0,-3-1 0,7 50 0,-10 202 0,-6-156 0,-1-75 0,-3-1 0,-2 0 0,-24 89 0,16-81 0,3 2 0,-6 68 0,-6 198 0,-18-21 0,31-244 0,-4 25 0,3 1 0,-1 110 0,-24 321 0,30-413 0,6 126 0,4-133 0,2-32 0,4 0 0,2-1 0,23 78 0,-22-99 0,-7-32 0,0 0 0,1 0 0,1-1 0,0 0 0,0 0 0,2 0 0,-1-1 0,2 0 0,19 22 0,0-6 0,1-2 0,45 32 0,-17-14 0,-23-17 0,51 31 0,194 119 0,-233-150 0,1-2 0,0-2 0,2-2 0,1-2 0,55 13 0,11 10 0,140 71 0,16 8 0,-235-107 0,63 26 0,-93-32 0,-19-5 0,-26-2 0,35-1 0,-106-3 0,-613 1 0,678 5 0,0 1 0,0 2 0,-66 19 0,83-17 0,1 0 0,1 3 0,0 0 0,0 1 0,1 1 0,-42 32 0,55-36 0,1 1 0,1 0 0,0 0 0,1 1 0,0 0 0,0 1 0,1-1 0,1 2 0,0-1 0,-8 25 0,0 11 0,-14 81 0,19-81 0,-6 84 0,13-93 0,-3 0 0,-10 47 0,-159 419 0,164-480 0,-22 48 0,-81 130 0,77-142 0,29-48 0,-1 0 0,0 0 0,-1 0 0,-1-1 0,1-1 0,-2 1 0,0-2 0,0 1 0,-1-2 0,0 0 0,-1 0 0,0-1 0,0 0 0,-1-1 0,0-1 0,-27 9 0,10-6-682,-51 7-1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46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24575,'115'-1'0,"2"-1"0,1 5 0,176 26 0,-242-19 0,213 49 0,-233-50 0,0 2 0,-1 2 0,-1 0 0,0 2 0,-1 2 0,29 20 0,-36-19 0,0 2 0,-1 0 0,-2 1 0,20 26 0,62 98 0,-7 21 0,-12-20 0,-64-104 0,-17-37 0,1 1 0,0 0 0,0-1 0,1 1 0,0-1 0,0 1 0,0-1 0,0 0 0,8 7 0,-11-12 0,1 0 0,-1 0 0,1 0 0,-1 0 0,1 0 0,-1 0 0,1 0 0,-1 0 0,0 0 0,1 0 0,-1 0 0,1-1 0,-1 1 0,1 0 0,-1 0 0,0 0 0,1-1 0,-1 1 0,0 0 0,1-1 0,-1 1 0,0 0 0,1-1 0,-1 1 0,0 0 0,0-1 0,1 1 0,-1-1 0,0 1 0,0-1 0,0 1 0,0 0 0,1-1 0,-1 1 0,0-1 0,0 1 0,0-1 0,0 1 0,0-1 0,7-27 0,-6 22 0,47-148 0,-28 47 0,0-4 0,-17 100 0,0-1 0,1 1 0,0-1 0,1 1 0,1 1 0,11-19 0,-29 87 0,-35 110 0,43-160 0,1 0 0,-1 0 0,-1 0 0,1-1 0,-8 9 0,-10 18 0,1 11 0,16-32 0,-1 0 0,0-1 0,-1 1 0,0-2 0,-11 14 0,15-22 0,1 0 0,-1 0 0,0-1 0,0 0 0,0 1 0,0-1 0,-1 0 0,1 0 0,-1-1 0,1 1 0,-1-1 0,0 0 0,1 0 0,-1 0 0,0 0 0,0-1 0,1 1 0,-1-1 0,0 0 0,0 0 0,0 0 0,0-1 0,-5 0 0,-33-10 0,0-1 0,-51-23 0,-54-16 0,119 43 0,-44-20 0,-6-3 0,47 18 0,22 8 0,19 8 0,141 58 0,-98-38 0,1-1 0,86 21 0,-118-37 0,0 1 0,33 15 0,-39-14 0,0-1 0,1-1 0,0-1 0,0 0 0,30 4 0,10-2-1365,-31-2-5461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5:42:5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1511 24575,'-2'-149'0,"5"-160"0,1 282 0,1 1 0,1 1 0,18-47 0,-5 15 0,-7 24 0,2 0 0,0 1 0,3 0 0,32-48 0,94-108 0,-129 171 0,-3 6 0,0 0 0,1 1 0,22-16 0,-1 2 0,-15 9 0,0 2 0,1 0 0,0 2 0,1 0 0,1 1 0,0 0 0,0 2 0,0 1 0,1 1 0,0 0 0,1 2 0,-1 0 0,1 2 0,39 0 0,47 5 0,179-5 0,-286 2 0,-1 0 0,1 0 0,0 0 0,0 0 0,0 0 0,0-1 0,0 1 0,0-1 0,-1 1 0,1-1 0,0 1 0,0-1 0,-1 0 0,1 0 0,0 0 0,-1 0 0,1 0 0,-1 0 0,1-1 0,-1 1 0,2-2 0,-3 1 0,0 1 0,1-1 0,-1 1 0,0 0 0,0-1 0,0 1 0,0-1 0,-1 1 0,1 0 0,0-1 0,0 1 0,-1 0 0,1-1 0,-1 1 0,0 0 0,1-1 0,-1 1 0,0 0 0,1 0 0,-1 0 0,-2-2 0,-5-6 0,-1 0 0,0 0 0,0 1 0,-21-15 0,-55-21 0,64 34 0,0-1 0,-37-25 0,57 36 0,1 0 0,0 0 0,0 0 0,-1 0 0,1 0 0,0 0 0,0 0 0,0-1 0,0 1 0,-1 0 0,1 0 0,0 0 0,0 0 0,0 0 0,0 0 0,-1-1 0,1 1 0,0 0 0,0 0 0,0 0 0,0 0 0,0-1 0,0 1 0,0 0 0,0 0 0,0 0 0,-1-1 0,1 1 0,0 0 0,0 0 0,0-1 0,0 1 0,0 0 0,0 0 0,0 0 0,0-1 0,1 1 0,-1 0 0,0 0 0,0 0 0,0-1 0,0 1 0,0 0 0,0 0 0,0 0 0,0 0 0,0-1 0,1 1 0,12-3 0,19 5 0,-11 3 0,-1 1 0,0 1 0,0 0 0,0 1 0,-1 2 0,0 0 0,-1 1 0,0 0 0,21 19 0,-37-27 0,0-1 0,0 1 0,-1 0 0,1 0 0,-1-1 0,1 1 0,-1 0 0,0 0 0,0 0 0,0 0 0,-1 1 0,1-1 0,-1 0 0,0 0 0,0 0 0,0 0 0,0 1 0,0-1 0,-1 0 0,1 0 0,-1 0 0,0 0 0,0 0 0,0 0 0,0 0 0,-3 5 0,-6 10 0,0-1 0,-1-1 0,-18 22 0,0 0 0,5-4 0,-1-1 0,-2-1 0,-1-1 0,-2-1 0,-34 26 0,117-109 0,61-80 0,-101 117 0,1 0 0,-6 8 0,-1-1 0,0 0 0,-1 0 0,0-1 0,9-16 0,-14 23 0,0 0 0,-1 0 0,1 0 0,0 0 0,-1 0 0,0 0 0,1 0 0,-1 0 0,-1 0 0,1 0 0,0 0 0,-1-1 0,1 1 0,-1 0 0,0 0 0,0 0 0,0 1 0,0-1 0,-1 0 0,1 0 0,-1 1 0,0-1 0,0 1 0,0-1 0,-2-2 0,-10-8 10,1 0 0,-1 2 0,-1-1-1,0 2 1,-1 0 0,-16-9 0,-109-43-479,92 42-496,28 10-5861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5.xml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7.xml"/><Relationship Id="rId4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9.xml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51.xml"/><Relationship Id="rId4" Type="http://schemas.openxmlformats.org/officeDocument/2006/relationships/image" Target="../media/image1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53.xml"/><Relationship Id="rId4" Type="http://schemas.openxmlformats.org/officeDocument/2006/relationships/image" Target="../media/image1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55.xml"/><Relationship Id="rId4" Type="http://schemas.openxmlformats.org/officeDocument/2006/relationships/image" Target="../media/image1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57.xml"/><Relationship Id="rId4" Type="http://schemas.openxmlformats.org/officeDocument/2006/relationships/image" Target="../media/image1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59.xml"/><Relationship Id="rId4" Type="http://schemas.openxmlformats.org/officeDocument/2006/relationships/image" Target="../media/image1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61.xml"/><Relationship Id="rId4" Type="http://schemas.openxmlformats.org/officeDocument/2006/relationships/image" Target="../media/image10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6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4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9.xml"/><Relationship Id="rId4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1.xml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3.xml"/><Relationship Id="rId4" Type="http://schemas.openxmlformats.org/officeDocument/2006/relationships/image" Target="../media/image1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5.xml"/><Relationship Id="rId4" Type="http://schemas.openxmlformats.org/officeDocument/2006/relationships/image" Target="../media/image1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7.xml"/><Relationship Id="rId4" Type="http://schemas.openxmlformats.org/officeDocument/2006/relationships/image" Target="../media/image1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9.xml"/><Relationship Id="rId4" Type="http://schemas.openxmlformats.org/officeDocument/2006/relationships/image" Target="../media/image1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1.xml"/><Relationship Id="rId4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5.xml"/><Relationship Id="rId4" Type="http://schemas.openxmlformats.org/officeDocument/2006/relationships/image" Target="../media/image1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7.xml"/><Relationship Id="rId4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9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31.xml"/><Relationship Id="rId4" Type="http://schemas.openxmlformats.org/officeDocument/2006/relationships/image" Target="../media/image1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33.xml"/><Relationship Id="rId4" Type="http://schemas.openxmlformats.org/officeDocument/2006/relationships/image" Target="../media/image1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35.xml"/><Relationship Id="rId4" Type="http://schemas.openxmlformats.org/officeDocument/2006/relationships/image" Target="../media/image1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37.xml"/><Relationship Id="rId4" Type="http://schemas.openxmlformats.org/officeDocument/2006/relationships/image" Target="../media/image1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39.xml"/><Relationship Id="rId4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1.xml"/><Relationship Id="rId4" Type="http://schemas.openxmlformats.org/officeDocument/2006/relationships/image" Target="../media/image1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06489" y="2770101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Tree Traversal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8EE0B8E-7F28-DCF9-114F-95596FE0F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3DCA81B-BAF5-DDD5-AC8B-ED6215C4F64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7910547-EBA8-684E-E25A-1E7981DEFD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B745D20-9906-C75F-AFEB-831C1B26C09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285F32D-CC34-DA7A-6AEF-204DD4BFFA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328D90A-AEDA-4B3A-71C8-71D3B0695B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9425B-91CD-A0A8-249E-09094E0E834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63F129-7931-27BC-175F-EF809A30644F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606109-7B49-0796-DA0D-489ED19635CF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9D9C77-91B3-DDE6-AB20-5CAC554A1419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CDDF10-87CE-C177-A6B8-67B7E4DD2271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7569A-E39B-5591-FD50-D9430BED17B0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94510B-F956-C003-CD6B-230125CB3E70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CBA5D6-5BD6-A129-7D16-75E5330A6C6A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6FD7D2-E04B-DC2C-D8A2-5E9BF14282FF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FB52C-2503-0A3F-B246-332CA0A2C13B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CC1255-E380-320E-C150-F497A9914A85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19432-2A21-441A-78AD-FACBA7E4CAFC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0E2D5C-6028-3881-8010-70DF428C0259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D7CFEE-9E13-616A-00E3-0D2E20A92B29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929F6A-FCB8-E24B-AFDC-785430DB499F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81D23F-DB85-E52D-CF12-42A958EAD3A5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9667F9-C9F1-575E-625A-7486586F9778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C69A0A-B610-1075-BC07-A04F1A66E34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ABE20F-1ED6-03E0-E4BA-06308015699F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530DEF-3C40-20DE-7930-99529BAAA739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D4CD9B-17DF-5C3B-EED9-89971BD7372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30A549-6FE6-8B47-AD81-573E6301E93B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B5D84A-63FB-9AA0-0FDC-B8B241C9C5DB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716CA1-90C1-BBE8-21EE-73E069F64721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D5AC14-31E7-8513-7141-58481721727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DFD1862-5B27-1C97-1DD5-103D6FD1766D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41ABE28-89E5-D300-42E2-3CAC9855C3AC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84EEFF-C47F-BE44-5902-C5397F89F493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E78DAD-46ED-5773-5723-3451FCB28B32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66C4BF-566E-9D97-325F-5A4C5231907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057045-0619-7180-BE77-B9CD9D54F131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AA412E8-BD3A-0204-3B9B-89D6F802D8F2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E6E39-7801-DE42-B35E-B66132ED08F5}"/>
              </a:ext>
            </a:extLst>
          </p:cNvPr>
          <p:cNvSpPr txBox="1"/>
          <p:nvPr/>
        </p:nvSpPr>
        <p:spPr>
          <a:xfrm>
            <a:off x="9275716" y="2130283"/>
            <a:ext cx="282484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0165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1ADCE71-9F62-F357-027E-27426386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A2F2C7D-7672-C68E-5363-A95EAAE45AD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A297ACB-3196-4417-ADDA-520494B751E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6E7DA0B-A052-F92C-1731-1D751595A24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21B518A-38D9-8A46-CFD7-FCD6CA59CE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BF69023-957F-70F0-3CCE-4EA08ED48F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DB7826-F7DE-7B96-3420-5087DC80B2AA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52FE6-F6E6-6AC9-F484-828AC66BD4F3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6BDE93-19BB-148E-AF58-58B0DEB2B7DB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D6257-6E22-263D-74B5-A12397F216CF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5FC0C-BECD-1DB9-364A-5F084C7ED458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A0416-E5FE-578E-1FD9-C8C16F43D0D4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BD8746-123D-C84F-B2F1-AC0FB1C59BA0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5FC096-6F6F-27CB-8D1A-34D5383D486D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68C7-CD38-6CC0-C344-2FEB6D31A368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DA0B7-B331-7821-03A4-BE5838863474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FFD3E-55C7-7A49-6848-2D315ABAC17E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DBCE7-BD0B-C8C6-2DDE-1481795583EA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2A037-215A-3D7E-8C26-077E82DF7F09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C3DD6F-C520-46BD-B7E2-4C4B40B13F1D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96187E-307C-7CAE-DB7F-D7725AAB42D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F6202D-F254-1BF2-83FB-516BC79FBB36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3FB3A1-E888-7E19-ED07-1F02D6C5FB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B29472-7253-07EE-2DCA-B49E223A523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BC87E9-CF46-5B29-E36B-F9B21F6E985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6F463A-F35B-9B0D-8688-ADD85F75B47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8D0884-4186-73B6-6495-1DE927EFE0B6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D41FFD-8239-FCF6-5CCC-4B74295A5D1B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485A57-B170-A861-891F-358149FB7CE2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C22A21-2F2C-D5B9-682A-6D95C7A60190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F7225A-9761-4C87-37E8-64DF3A4A08A9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3FCC0A-B08B-EAF6-7E1A-189AB7505FCB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6DEF4E-A1C3-73F1-E251-8FB67F98BDF4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32AC46-880A-D645-84B4-0496F03CB13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CD1FEB-16E2-DB7C-8899-D97017416FBE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ED7BE0-FE62-FB2F-F9BC-316C08BE9642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35200-E20F-8269-AE1E-92D8A2692F17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CCE574-A176-5583-C237-89AA086F1BF8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37D57F36-7640-B429-3113-D1CCCDE06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70737"/>
              </p:ext>
            </p:extLst>
          </p:nvPr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Programs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5DD249B-38B1-5376-663D-220DD3F9B335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96D117F-E0B0-E65D-05B6-4A01834E9904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96D117F-E0B0-E65D-05B6-4A01834E9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F6EF569-E5CB-F4D5-0833-52C6BC2A334E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F6EF569-E5CB-F4D5-0833-52C6BC2A33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7572227-C20C-3582-CB50-05F5E4182771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0494EB-CB57-460D-949C-5D35C454242D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B64BE-8CF4-7074-973A-8CE5B97E0073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64E2EE-EC1C-CF18-BA48-17E692F430BD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110105-D2D7-3408-28CA-518D7AEB3B0B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A94DD8-4E0F-2131-17FD-3CEFD48B0CB4}"/>
              </a:ext>
            </a:extLst>
          </p:cNvPr>
          <p:cNvSpPr txBox="1"/>
          <p:nvPr/>
        </p:nvSpPr>
        <p:spPr>
          <a:xfrm>
            <a:off x="7161711" y="4359166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CSCI232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299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06B3043-AA85-16EE-B24A-8DEAA6E28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5CC60DB-B27F-3623-8F87-D2CB2CA9979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5005565-3A79-5643-0DD8-3E56824753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1281A88-97F7-047F-5EEB-9BF96B18AD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AC584B8-854E-429B-3CAB-3DE7AB8A8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6530DAF-8ED8-90A5-313C-2B63E168B6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B3C22-52E7-D0C6-DB65-5A354A17B97B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C8966-7B99-510C-C81B-9142222C7D5C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B873C8-B661-A058-8893-3D3287C58C17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25C744-980A-2E36-A20A-30C9BF547BEC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702D0-303E-9B44-D372-6F1AC6808CDA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2D312-769E-AF67-254F-38098E655C0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CCA01-9E8D-3431-D112-65D2ACEAE0B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A08298-4BAB-2700-0184-F163529A4DD5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28DDEA-16D4-FBB6-9B51-6EAD3CA160B7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7846F-70EC-D82F-B5C6-AC48C8A071C5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6B28E-C1F6-7D5A-6D6D-0CDF31FE9CEE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C7A4E4-EAD5-55F9-F943-06C30186B8DF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082156-B5A9-3C44-3CD1-6C90D112176A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D75A93-C42D-5D2B-1560-6A7E62CA4BF1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86888-8562-BD3E-7FE4-E9F2734E8109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7368BB-1C6D-0BD3-3D03-BA56D78EFF33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CBE567-5DF0-F7B5-F3BF-25DFDE0D420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1E0E68-F666-99CD-136D-BC7BFC559BB4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B461B4-5431-1384-7BE0-E9980A2DB46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5F3638-B2D4-5967-4247-45E5757FB1B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259BE5-7B34-13D4-37F1-90D0B1ABF0F2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E9EC85-F240-27FC-2A3A-866C82F2C6FB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4981EC-EC10-4D9A-A275-A026D38F0B7F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1E650E-6EE1-E7EB-2EBA-D9DF80FAE498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6797E2-79C3-7757-8004-C188B3C6202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D31988-BC18-54F9-09F1-8E24DB4254B8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D60F3A-4CD2-EFBE-A336-F82B26D92B09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E518FD-EF3F-B69D-0692-7A66822E3B12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7B3C37-AF49-9AA3-151D-C3F96C7C684B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22B448-2256-2E4B-5D32-FE4C8716F71E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80D9AF-2B3B-B927-868C-F10A230160DD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C42226D-CFE2-BE63-1973-95129F79F4EB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017C4E6B-DF30-8801-CBF8-97581FECAC7B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Programs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D608D2A-8C03-443D-FC51-23D5BAF4C651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EC48A96-6CB4-61AF-BC31-4AC72DAA5673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EC48A96-6CB4-61AF-BC31-4AC72DAA56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CBFCD65-7949-0388-9151-AB06405165E1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CBFCD65-7949-0388-9151-AB06405165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8D2678D-B781-E0E6-F437-27571492E055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42C56C-1492-FF09-446E-CEA908273016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5C3BC-31AF-9858-A347-ACF4A8861875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DD8CD-66FE-BEE6-233C-58AD3E93DDF7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730907-1583-6D09-9000-34F459281C79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816703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0C6861A-A639-D8F7-B2F1-E8FB7DA6B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73BBE5D-5C2F-9522-96D0-06710CB7272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B96C1C7-B55C-AB22-D7EC-D84B8D0AAB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AA1EE52-5A03-690B-406C-5E98876CDD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7A432AC-FED3-77FD-EE78-B85624856F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54BE1E1-B5D1-695E-D2AE-696CD53053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7B201-517E-B9AB-9733-372CABE72588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731B7-B6AE-1D49-83D5-0D2D03D9C9A2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A2F1-BBFC-322C-5143-4EA212635DDA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E14A-473C-4B59-4108-7F87FD6B0CB8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5D3F20-451F-C189-37C6-413D4A7E2285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9A37D1-C0AA-5DF8-E2B0-63A25F4F4CC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B7DE85-8DD8-48D8-8BE6-1CAA2D737D3D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93BB8-EDCB-7042-0CA2-78EC622FFE9C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1659E-C7BE-2743-88AF-19E6F8ED4F30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C6B0D7-1EC9-87C8-A81C-06DA30ECBA49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B91ED7-F5C8-3D8C-0BEA-E8EB29898E6F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BDF0B3-6B5B-80F6-E6B7-04B0D7D95DD2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7CE5B3-3AA7-FE66-61AC-A4A3AA5E4D29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617614-E9E4-715F-2DE0-8CC0B904DDF2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F2FBE-1634-E48F-881F-048EFC24927D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89C790-E6AB-823C-8D49-34A69ACF375A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44E1EF-9707-079A-5629-FAD55BB9FE4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2B640E-0808-E805-3BFB-19EC3735CF04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733517-073F-56A8-02DA-B16506AF9B0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309F7F-B55A-2C3E-A8BD-EC64008935B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A0C49-3305-D517-DF1E-CC948FCB507A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07C269-97FC-91EB-F029-B2F0E66BB81C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5D079D-85AD-88B7-EBAC-0CE020F2641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ED6928-4243-9196-4224-2BC632382596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02C3FF-6714-DB85-C45A-6F19D840D0AF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3517D6-E2CE-E7FC-FCF7-E7FCEE2302E9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631FF5-2940-4B60-5CDF-A52CBF4B6FB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174437-1619-F0D9-FCB4-46B431C13DF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65ABB7-8662-2A95-E2E5-0CC5DB02E936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844A7-06FC-9F95-4860-38CA80BC04E4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280C016-5252-2D23-A132-DC288EA28F93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B62CA7F-9FA6-FE62-5AEE-8744A3210D9C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A863961-5207-9562-7461-744AD27FC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64594"/>
              </p:ext>
            </p:extLst>
          </p:nvPr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8FF1E922-881E-105B-CF52-0F1F312A56D7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5040315-FB89-2F67-ADF6-AC69E33FA2EB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5040315-FB89-2F67-ADF6-AC69E33FA2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32577C1-B416-9BDF-4B1A-2AF3A1E09218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32577C1-B416-9BDF-4B1A-2AF3A1E092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1778BDB-C3B7-8766-66AF-6ACEEC2D9949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9EB2D3-C886-E560-F5E2-F8BDAF09C023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79A89-CCD3-70E6-4C4E-C93D442596BC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A994CA-77F9-DE53-4A75-133045D7C404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6E337F-303D-28AB-AC9A-A04AAC578D90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E96383-B341-EFAA-7B96-E2F94C2D599E}"/>
              </a:ext>
            </a:extLst>
          </p:cNvPr>
          <p:cNvSpPr txBox="1"/>
          <p:nvPr/>
        </p:nvSpPr>
        <p:spPr>
          <a:xfrm>
            <a:off x="7161711" y="4370163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22809026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5B37752-9F4A-8D8E-2B47-3EC8E505B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B788082-9BAA-02A7-E604-E75644D5E65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EA7DE4B-16BC-938C-E84D-6A6702D608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C7DFAAA-88DC-F931-92CD-93E9A4FD32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A040FEE-EA67-2E47-EDEE-54D96E43DE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1B22D8B-11BA-99CD-68A2-8A94D210D8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D87FF4-D8FC-64C6-AE42-ED4FA986DFE2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8ECCDC-406D-4AC3-5C97-0BA69CE055F3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266094-CE34-BC3D-57F0-23244F0738ED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93953-4E2E-778F-2552-BA4A7BF0A24A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9ABC65-8A6D-4A99-771B-646DA87F0436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7AD809-5AE7-536F-E7AB-DD50863285D4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EA194E-2EB1-CACA-F7DB-1831A08865E0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604451-610B-5191-DD79-3E2C86B1C808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19F040-37F4-5CC6-235F-E697240876EE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FFE690-9940-FC9A-E9F0-4BCFD94569D1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4DD701-D6CC-73DC-463F-BC5C2F216B72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167C9D-9501-4243-D308-546119BC7989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E895C-CF5A-F022-F119-05EA12049426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C7B27D-CE12-E9E3-B316-BA8AAC97560F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98F53B-7E9F-C581-5FBE-0F7C5FBF0066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2A8D9D-1FEF-AC11-E080-03D647412059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3AFE82-9EB2-0745-333A-5535153380C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BE9B52-CD18-EE23-674F-040BD5765B4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9E65F7-FBF1-E58C-A9D9-8B857552392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112B95-80A4-1A25-E4C5-B628E5C1DC5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E64A6F-6450-E478-EC5C-2F3EEB10A4A4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9C163C-4484-1C01-425D-979BA65BD238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B0B811-AC03-7C41-4B50-6FEEB65BA11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120782-1E3B-0904-6F41-63BC00FE2D68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4D70E6-2370-E0DB-0D38-0AD30D2187BE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994138-5A66-2356-A6ED-4B7F802ADB0F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7AED78-F86F-90FB-703C-8961CDAA2F8C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D01155-21D1-F232-2C08-26313F267C2A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0E8BC8-905B-08AC-1EEB-2C85F966E10A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578922-18DA-9D43-2193-D8EC5725BF74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C23D78-E16D-4B9E-D4A7-A8B7BA20B62C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B709F43-BA88-3BD6-5629-75B2379BBB71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F40D09C8-5466-7DDD-26FC-70CC35891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24789"/>
              </p:ext>
            </p:extLst>
          </p:nvPr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7EE6F84-38CE-6964-3E91-28A7BFEAB23F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A84161B-9F45-37F5-C5FA-B43201C4A1F8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A84161B-9F45-37F5-C5FA-B43201C4A1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FCFA04A-95E8-6972-0A10-D5E9D2FF987D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FCFA04A-95E8-6972-0A10-D5E9D2FF98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E08ACC8F-05C2-393A-22F6-F4243F6FB4F9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371FF27-ABAA-7EEC-4DFF-29E0A13759E6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1D136D-3699-666E-321D-82F9C7B1375A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(print, compare, </a:t>
            </a:r>
            <a:r>
              <a:rPr lang="en-US" sz="2400" dirty="0" err="1">
                <a:highlight>
                  <a:srgbClr val="00FF00"/>
                </a:highlight>
              </a:rPr>
              <a:t>etc</a:t>
            </a:r>
            <a:r>
              <a:rPr lang="en-US" sz="2400" dirty="0">
                <a:highlight>
                  <a:srgbClr val="00FF00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29E5BA-FD6C-7D1C-DCF9-ACCE7A340530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085CF-D99F-7987-0F8F-87E00CEC4228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160D58-3D6A-1F69-D780-224064E7B4A2}"/>
              </a:ext>
            </a:extLst>
          </p:cNvPr>
          <p:cNvSpPr txBox="1"/>
          <p:nvPr/>
        </p:nvSpPr>
        <p:spPr>
          <a:xfrm>
            <a:off x="7161711" y="4370163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8911282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E645D4-3366-3F7E-3567-E3AA2217A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D85D4FA-55B1-7385-C319-AD774C4DB96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82D4329-951C-D15B-8BD4-FBE3BBDD77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3CDD71-F218-DE8B-2CD0-85D6F43A509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D2CFEBD-6AF8-90F4-B3F6-43BAB95BB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8C0B61D-A7A3-DC2D-103F-5E52CE5EC4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E8A76-DC9D-99CF-19A3-14A398D20F92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0A9584-55F4-7113-C77B-CB862F1F0998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EA0FD-C1E7-8874-CF90-56B31D6956D8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A42BD-57D4-17F2-3148-C2A20BE61944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8B321-E8F3-C816-EE9F-7082771FB371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C216FF-5419-DEB4-4065-5DB9A1066BD9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6A8BBC-E89E-0F1E-246E-F74DBA10C318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1BD069-7EE8-49E0-21BC-E114B71E9577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5E5F2-E2AE-CBCB-D6BE-765595A45936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CBD3FC-F937-A9E6-E728-23F3EBE94DD8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432200-02CC-324F-953C-36162540DCAC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D5DA46-736A-4044-C598-01ECF7085031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37ED82-CE01-6194-0BD1-7A8A28DFD652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B991AB-123E-AC72-DFD7-A6C19D9F6A58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8D89C9-5366-6EC6-A745-1521A2FE6073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824680-AC35-C727-DBE6-74078352F5E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646401-02B4-6F62-E7B9-AC1DD1CA8CB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16F48A-6987-DC5F-BC54-876A562A49F8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AA282A-B311-080E-239B-8B6DB7C8FA8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38FE82-1EB1-44B2-5FD5-CE8E29C6162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45DD29-FFFB-B6DB-A9BC-F59ACCDB085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AFE030-1DEA-89AB-F0AB-D36944A3AC23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884119-DC97-B5DA-E93D-5CD2406E3373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0C5147-374C-82CF-1E1B-2527AB20361B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D241E4-CEC4-0BE1-F47A-CA1A235CF33D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E1EA3C-200C-CDF7-5111-D47BDECD2178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061C63-9C9A-4187-A1B1-E418247E094D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02FCE8-5D4E-D2D1-3E92-62D51D450B21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89D87E-7F8A-0C73-6BF8-789C956B48E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6747AF-D2B5-C3BD-A70A-344B1B318E15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D40460-8212-C0E1-1FEB-342667DD4807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6F3512-2C07-9F92-824C-C4BCB11C1E63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BBC6CA8-FF21-60CE-D5A1-8D52FB9CE316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05FF8A7-3D8E-7101-9D70-7B586163CBA9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4B76D37-8597-FC24-F463-C170D8AEC33C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4B76D37-8597-FC24-F463-C170D8AEC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E501882-F935-FE2B-C225-16E1D967D780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E501882-F935-FE2B-C225-16E1D967D7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90CD505-EE63-B7D9-7122-C9A729B90E4C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CE8D02-59E5-36DB-18ED-81A66BFD8173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6A6A9-4C66-82D0-4815-245586E98060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A132CF-8C33-9C7A-627A-1AF682BD54BF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7462DF-96CB-1CB4-ED6D-B5133FABF832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182516-CFD9-AF92-37BA-B1437602973F}"/>
              </a:ext>
            </a:extLst>
          </p:cNvPr>
          <p:cNvSpPr txBox="1"/>
          <p:nvPr/>
        </p:nvSpPr>
        <p:spPr>
          <a:xfrm>
            <a:off x="7161711" y="4370163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27932337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1CA266-0A4F-6356-8E14-4469BD587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C4196A3-8F4B-6020-7F08-A103D0E3D10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B45CB8B-0454-A570-B43F-092656A1FBA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3631506-5BD4-511E-FE09-F41792026C9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2B4D4D2-9E27-0F6A-5C8B-AE8CFB26C2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A010B82-9839-DC86-2C0C-6FFD32E923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19A3DB-9CBA-1C54-8E36-4A25994644FD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990E0-DE76-760E-D148-27A086192AB3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C5109-9E01-1056-37C2-BD3864BDC6A9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00C744-6055-B401-7DC5-AADD27C2B58B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B841F7-D6F9-48C9-BEEA-69F80574C823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776090-556D-6815-57EE-F9985567B1D6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A22592-E977-18F9-9419-F287938269D8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1C5AD9-FFD6-A30B-551A-6CE43661F6B8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91F3AF-39E8-9071-ED54-08F960C77E68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4B039-9954-820A-7D2B-592AAC907481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513DF8-368D-8378-7AAB-6367351E4229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52EE5D-2074-AA22-165A-4E81D8D4F2B7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927B82-8768-C607-7685-CFE31C97FC1A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A98580-2569-6C8F-81C4-CC432340BC84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63F687-34BC-2CF2-681C-3EFEBB14C4B9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A53593-A2B1-AE78-3FC6-1C8F8E78244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8F681A-FD6B-BF7E-1781-7C0B5C2B20D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DD3799-269A-5BE5-144F-E45A43D3E838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F53F8E-9500-A11D-50F5-AE61DA27D42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5CEBC2-9C07-BF52-B1C0-EE28CEE43C9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DBB5F8-0E13-41DB-9875-D67E869EFBA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861E55-268F-D2EF-DADB-448C3838D7CC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0E3862-7631-F53E-DCD3-C3F7173B32C9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51F67B-BDBA-D686-2EE8-6C319CB7566F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03F65B-DF46-7454-B3AE-696F67C3EC9A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18B224-5C7A-8F61-EA11-FF0340C427BC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2BAAE1-0E0C-6F7E-5944-BAE7312EA7CB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75AAAB-28EB-E5A8-2FFC-DF59313478F7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F01534-2793-2E51-5396-59FB4CA16B38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E7A18D-2BAC-4188-BBE0-543E9BDF5A84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D8554A-A838-9AE1-517B-45C63BEA60D3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6B7CDE8-73D1-D88D-D15C-5ABDF2B18D97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D0EA122-E54E-4784-53B7-0AD701313248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E67734CE-F1F5-9C01-A09C-EEC39C8C5A6C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DC24D13-8B63-82F1-8CD5-7799F4099C50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DC24D13-8B63-82F1-8CD5-7799F4099C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8522B88-9EBC-02E1-A69F-F339B578ABBF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8522B88-9EBC-02E1-A69F-F339B578AB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4B17FBA3-BC47-E212-BD9F-C0BEECBF3F17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6D5099-39E4-73B6-D30C-8E0B761CEA82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EE173A-A49C-37D5-5042-02C600BB2057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508049-F3D8-6967-C02E-34FCE6836346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0FDE9-F5C3-97DD-BA03-778B094DE66D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062047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211789F-4F84-5E89-A1E5-0D3F78471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1C4F976-EAAE-8A6C-1E80-543165EB914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C3C0D1C-B021-1708-DB7D-BD2229F4D12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D8BFB3F-EF97-F15C-1F66-45AD367F74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937512F-7DF3-55F4-F673-22E2EA19B3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0EC7692-7D27-1D10-6560-C9E2EA5A45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A28BD-6DB6-1BEC-E732-595DB00AEE7A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1B0E4-E865-75B2-D7D9-91F3005542B3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F3C113-C171-8FF3-9393-57E9CA5925DA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E0903-9E34-E93A-0955-6F75D4670507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E675C-3EFA-A943-B302-3C7C6108A581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BB787-7C84-346C-B87A-5413EBB404DB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58F583-A85F-F970-6F7B-03D2C249720D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F53D1B-2780-9471-20DB-EC7DDA587A31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79555A-191A-945E-42A1-8DD20F67C4EA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F4115D-2996-13C0-770E-9AAD6EA846EF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C5016C-C03E-019F-4462-FCDB526BB5F9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513448-C1BC-0612-9C32-9B8CA7B586A3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D61CB5-8246-022C-3262-4E64EDF11009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2C323A-7412-DA48-A366-62D30B72B2C2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64A38-E023-BA14-B769-7BC0414BAFD2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B07496-A616-3573-57A4-6AB6A646F04D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8D6923-53A1-0613-C2B3-28D9FD0D684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38FEB0-14FC-7D20-6A4A-2A4976E25A8D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BD1C15-A2DC-6A02-43AC-74CC63BF099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90EEB4-5807-A3DD-A917-7BF54544115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A4DAD9-D96A-8E67-37AB-8BB8C8A381F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CEAFE4-10A3-C19B-1F44-7B1D77751107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405B70-29DD-5B78-45AB-15D6AC33175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B7BD98-B574-5CF7-1974-5D5587A37A80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DE46A9-246B-F102-F344-D1B09F1916EB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3D80C0-6039-890B-A822-9C665AAB8483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F9A04C-B50C-8C0A-8A2F-8479F798754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77281A-8D92-612A-9650-604793C493D9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FF5217-1ECF-144E-D55A-332B08FC6C50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C77385-3939-C07C-72EA-5E84C63A6BE9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09D823-4639-70EB-1896-7FBB033A7F69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28644CF-CD65-86B6-91BA-47169496EFB2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837D4F20-5411-70E4-414D-AC8A90561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051503"/>
              </p:ext>
            </p:extLst>
          </p:nvPr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EA0500A5-4F4B-8D0E-2379-CE00BC997C4F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2DEA563-A02A-0FEB-8676-A722EF37633A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2DEA563-A02A-0FEB-8676-A722EF3763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A972C89-F80A-5CE0-ACDD-0C0AE799E05E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A972C89-F80A-5CE0-ACDD-0C0AE799E0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11817E15-BD43-EBCD-6418-D34C8BFABAB6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A8DC73-96BD-54FE-979F-A8E4EA4768BE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19264-FC65-00F3-4E95-1C54292AE334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819D33-61B5-8F54-FE12-0B50F7D20089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2197D2-5E44-2B59-AC4E-A4860C75C609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DCC4FD-2EC8-6855-BBCA-06CAE93C62BC}"/>
              </a:ext>
            </a:extLst>
          </p:cNvPr>
          <p:cNvSpPr txBox="1"/>
          <p:nvPr/>
        </p:nvSpPr>
        <p:spPr>
          <a:xfrm>
            <a:off x="7161711" y="4376115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423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D83184-AB2A-8073-0D05-D9C132C42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1195D63-806B-DD79-B092-7F1201274E5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0A430E4-6B9E-22B2-AA22-8536D5FE52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D730607-3905-25E2-978B-7FDFE35175B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FDD610-8273-7CFD-AEF0-6E09ED07E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22FCDA-310C-829F-990E-E003B4C11D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9E77F-2831-8D2A-CE20-081FCE64D778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64FF4-78F1-C60B-4AB6-865C098FD263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D1515E-6995-D365-33BC-676632D2B98D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99617-9AA6-0052-D395-C8A32DD68DAA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A712F4-9085-0B7C-B578-831C20FED04E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35429A-C241-3B61-DEDC-CE73E38D1AB0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09AB3F-D79E-610A-B208-0711EB13C494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12A75F-97E8-D365-FC38-A76CDE228969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7D383A-DED5-D12F-2140-FBA4C5A27EC6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B6D87F-58E3-398C-0AF0-C23DF8A1EE08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6B1885-E4B9-A339-F234-1DC37B83A667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1B0B82-49EA-3A7E-74FB-7B33EBD3DCAD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BF7330-E1A9-01B8-893E-2350DFDE868B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122C5C-54C1-7527-A00E-8844C7E8FCD2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668233-5610-431A-684E-14CBA2725BDE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741A48-1A2E-946F-48B7-B28DBBAAFE36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E7F163-616E-1AB2-DAC0-81FC912D854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FF9C49-3268-DAFE-7B60-68EDA241104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4ECE0E-1628-179F-3AE7-FA3827CD3E3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0B6137-6D7F-D0FB-1DAD-DB4A6830B6A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71D2B4-4C4E-35E9-3346-47C4B159E7D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38D604-BD9D-ED41-0AD7-B33B76CBA61C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F1DB20-0584-FB47-BAED-5CDCEE05AAC2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EE39B7-6606-14AD-61E1-9FE07F7015B1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4F6DDB-94BD-D058-4925-5A338A264B4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A06785-C884-70ED-41B1-6F7253C261F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58C09D-060E-E00F-2355-2AD38A9CF435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0076B05-DA26-C720-CAB8-1E975AA6F7EC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E3A914-B528-41B0-9284-8D02F9751988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A8AA61-0610-5A36-97BE-6D79ED449CD2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7CBB4B7-343C-4F28-4262-440AB37469CF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699D1F-6917-54B2-1832-91B1A48A2039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E131BE47-DF86-DDF2-7018-4B00658F0D69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FCD819A-2980-867E-2978-5C2E05E2EA63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C6092D0-F45E-572E-E980-13802CA7ED89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C6092D0-F45E-572E-E980-13802CA7ED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14AF2E9-6E21-1DB8-26FE-4897488075A9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14AF2E9-6E21-1DB8-26FE-4897488075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EB540BD-91AB-F75A-792F-85F784AE175B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A1ECDD-20B2-19B7-080B-9720E0D40374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541A6-8542-FEDE-6EF9-3E10B38AA4F8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(print, compare, </a:t>
            </a:r>
            <a:r>
              <a:rPr lang="en-US" sz="2400" dirty="0" err="1">
                <a:highlight>
                  <a:srgbClr val="00FF00"/>
                </a:highlight>
              </a:rPr>
              <a:t>etc</a:t>
            </a:r>
            <a:r>
              <a:rPr lang="en-US" sz="2400" dirty="0">
                <a:highlight>
                  <a:srgbClr val="00FF00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B07170-95C3-5356-2E0F-0701B3806251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b="0" dirty="0">
                <a:solidFill>
                  <a:schemeClr val="tx1"/>
                </a:solidFill>
              </a:rPr>
              <a:t>Labs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6A115-D9A4-AEA9-6C6E-E51A033C67F7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7C483B-3F43-8A62-A903-CFFB01C73BD2}"/>
              </a:ext>
            </a:extLst>
          </p:cNvPr>
          <p:cNvSpPr txBox="1"/>
          <p:nvPr/>
        </p:nvSpPr>
        <p:spPr>
          <a:xfrm>
            <a:off x="7161711" y="4376115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319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75778F9-1E92-40A8-AFB6-9B6AA89EF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049BA10-96F5-51A0-CAD7-F1CF4D95A62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9285CB0-2764-5659-B305-84E8C2CA2F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157D425-6255-E8BE-9274-8A8D08DBB4D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3A222DC-4519-2C0F-293F-5CDAD450F8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0FFD765-F0E3-FC61-3D22-46CCF03217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FAE69E-DF61-FA63-FB61-7BCD82CA4938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DD475-4D58-5C9F-BAB2-96D52129E8DA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F4E839-51F6-447E-09CF-CFA8A2F61E56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D2A858-84DE-EDD8-5320-9CDCC4C6A354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9EC88-ED6E-5E66-324F-1F968996D210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83BDD-B589-45B0-E833-CDF5C25DF791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E27B5-FACD-02A0-6B0B-A0EBBB63D64B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D4871-BF09-F00A-5307-9FE7E355882F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0DBD6C-6808-9665-41A5-A60D8836F9DC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4D357-FCE5-793A-B9D3-3FE903141189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116DDF-BE7D-6CEE-21A8-CD0D134AF18A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DF4482-845D-8F4A-CC6E-EDF904C3AA34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EC0513-4BDD-B80B-5AFE-BA572691D853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DE026B-CDF4-2E79-3DD9-C049DBACC3B4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C0EAC0-53D2-6169-88FE-A3D156C5015D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25E305-38CA-9945-5C7C-719929DE3E6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CB04D2-96E3-ADD7-6293-1614942DA3B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549FDB-4FDB-DF39-CA35-02E575FAA50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2060A3-5F12-3FC9-839D-9D63C96EF2C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442F22-E576-016D-EA4D-ECA57AC34CA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1FD958-AD77-DCD2-16A7-A682B07F9AF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7EBAA5-75DC-64E5-0F8B-1BAE50040BA8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B2B71E-91B0-C1A8-CF97-FB66B5671D66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21F31B-3F22-7A06-904F-EFDE9790422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76B4E9-81BA-0E7D-28E5-CD7ED984DEC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D3CA2A-430B-DE28-CA36-7E90684F9E6D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0D7111-ED92-DF72-4DC0-5A864541A63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E55B24-ADCF-F6A8-5BBF-8D53E4418A7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3C922D6-5D72-AD12-E05A-BF3E264097A9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A056F7-05E2-5CDE-D9D4-93A92C0FA299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4B10B3-54BC-6B66-2841-D3839267782C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F1E201D-AC48-80A7-3543-E86F1463BFC7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71C5B13-C327-5B4B-250C-5D339A3D39EE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D7AB03E-8724-4ACE-C375-377C64019B6C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9E565FB-4A59-01EB-98BE-2B16F2768F4D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9E565FB-4A59-01EB-98BE-2B16F2768F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D05B8C8-E9F1-E357-1EB1-62BDD8E3B607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D05B8C8-E9F1-E357-1EB1-62BDD8E3B6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58F3EDA7-6031-948B-CC22-963928E62D70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3097E8-B21E-510F-BE51-95007006F72D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E643F-B948-35F5-0EBB-EEECE6AD834E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Execute the action (print, compare, </a:t>
            </a:r>
            <a:r>
              <a:rPr lang="en-US" sz="2400" dirty="0" err="1">
                <a:highlight>
                  <a:srgbClr val="FFFFFF"/>
                </a:highlight>
              </a:rPr>
              <a:t>etc</a:t>
            </a:r>
            <a:r>
              <a:rPr lang="en-US" sz="2400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D56541-E962-D5A3-0A59-3F8133F7D3C4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b="0" dirty="0">
                <a:solidFill>
                  <a:schemeClr val="tx1"/>
                </a:solidFill>
              </a:rPr>
              <a:t>Labs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C23C7E-D798-4481-9154-48DD2EA8913B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0B612C-9A9B-75E6-0B5C-2497E58B081A}"/>
              </a:ext>
            </a:extLst>
          </p:cNvPr>
          <p:cNvSpPr txBox="1"/>
          <p:nvPr/>
        </p:nvSpPr>
        <p:spPr>
          <a:xfrm>
            <a:off x="7161711" y="4376115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282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DC1D36A-566F-3A08-B5DF-C55CCDAB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B145451-7C17-103D-1F29-E98FDAB6643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A5CE797-D2D7-424E-DC76-E143B8A1830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963EC8E-60A0-B5BB-5380-1453C04382E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DA07288-E7AE-75A3-C6EB-2DB2B786ED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2F153E4-1406-546C-58D6-04333AD998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6DA8B-3A3D-9CF5-48DC-06C39997899D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80DA69-2599-6774-3153-A744054D7280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5FF29-F803-4919-1D15-A5CACAC85070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CAD0B-63FA-6E4D-3111-19F16BEDFC0E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973BE-E8E9-8EB1-23B2-710AE9F4A692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AA831-063A-B8C5-9D3D-2DAC59B6175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674DB-FCD1-9D9C-6254-BE466910DB4E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D3D976-B7F5-7BA5-D0AA-DC4B1540E503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3E6696-E9B2-52D8-94C9-EB0404C49676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ECA50B-8875-7C03-57B5-DF9BDA756FCC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5829E-780A-137B-C182-5BB72B0948B2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2938E1-8F39-8C7A-8D41-01FC9638130F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75A651-2594-A370-5EDF-1C19C70C23C5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FDA072-27CD-CBBA-D413-7DED54604744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B3373-5C32-68B4-5778-DCB3F3BEFED8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DE5427-8A9E-3FA5-2986-1798DBF8097E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CC8A4C-4A73-B5FC-35F6-39EACFE88BB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F85075-3C34-3492-ED1F-89AFC93E9E2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A0AE75-DF10-A291-FDD1-6D30ADCAB58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81B5CD-B8E3-B7AE-984C-D6E827BAF52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C99558-726C-C7E0-4205-EE1E894F061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0FB6C9-597A-518C-0A54-932325597447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2B6194-F4A9-1B5C-E397-96A1F4F9450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C502A1-8A30-8081-8778-F46980BC3396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943C15-19FC-9240-DB48-21F516EE4410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6D3DA8-445C-694F-C130-795DBDDDCCE2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447811-E659-5151-2DC2-F7B287AAFAE4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668CB6-5F82-F57D-2D43-CFB3BC35C953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93B0AD-A59F-E510-D8DC-0C99149C4238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F6E340-294C-C9FD-24B7-474276DDDD35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0B37408-1276-3A82-0F2B-A7C1896D6570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499B4C0-CE95-C42D-E9E8-738966F201E8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2C63DFD-1638-51C9-A708-5930751B0A8E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2C65508-BB94-3E20-947D-3B830055F7BE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A2E5813-2ED5-7276-5411-8AC32B3C81E0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A2E5813-2ED5-7276-5411-8AC32B3C81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5C568C0-18A3-E145-892E-6AD4144DC80A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5C568C0-18A3-E145-892E-6AD4144DC8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2E25B56A-80F7-F486-4990-0015B279EF25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1A8918C-8809-5125-64D8-60E9F633DBB3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2558F-0AAB-C5E7-E1EF-34F20841A8DF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Execute the action (print, compare, </a:t>
            </a:r>
            <a:r>
              <a:rPr lang="en-US" sz="2400" dirty="0" err="1">
                <a:highlight>
                  <a:srgbClr val="FFFFFF"/>
                </a:highlight>
              </a:rPr>
              <a:t>etc</a:t>
            </a:r>
            <a:r>
              <a:rPr lang="en-US" sz="2400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6430F-C93B-FEB9-3461-1F673BED1E21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b="0" dirty="0">
                <a:solidFill>
                  <a:schemeClr val="tx1"/>
                </a:solidFill>
              </a:rPr>
              <a:t>Labs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0C4BD7-8CE5-6CF8-5EF8-A576EB1818E4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35A4A6-1AAF-A57C-71C5-838576874BC4}"/>
              </a:ext>
            </a:extLst>
          </p:cNvPr>
          <p:cNvSpPr txBox="1"/>
          <p:nvPr/>
        </p:nvSpPr>
        <p:spPr>
          <a:xfrm>
            <a:off x="4345574" y="57150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and so on</a:t>
            </a:r>
          </a:p>
        </p:txBody>
      </p:sp>
    </p:spTree>
    <p:extLst>
      <p:ext uri="{BB962C8B-B14F-4D97-AF65-F5344CB8AC3E}">
        <p14:creationId xmlns:p14="http://schemas.microsoft.com/office/powerpoint/2010/main" val="171324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13D16DC-0105-B3B8-B619-05B2503D2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5A0A472-D0A1-9D36-71C2-CFE3CD4B1B2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7ECE8C6-973D-C069-F6B0-F8386561F96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4BF6266-127B-C561-198C-90B7ED5D63B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61FD721-28DB-655A-FD85-BE0006909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48263BE-314E-C643-A0EA-E562CFA1CE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D0AEB-4266-F688-8BE0-A61BDD804E75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69640-26F6-F364-042F-078C2FF9F1CF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B5F0A3-D6A9-D318-CB3B-7ABE20CF5951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9E01EC-6E04-9DF0-7C7E-641157C52770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1F4ED0-8E8C-1131-E4D9-A71CBF816148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F9E623-8F54-F6D5-D4C0-C6EE2CA072E1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E9048-FC08-E03E-C63F-97122C0929FC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F26C49-0537-6F31-B0AA-841D5B81B019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A403B8-EFD2-7CD9-7ED9-FAC69B95474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43D6F-D40B-BE09-2064-CB0DB63C382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1B20A5-4802-B497-E485-024126A7F978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0137E3-105C-2AAF-3BB0-9995D1496916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69E577-2D71-E24C-8CD4-68893E158CB1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62-A5AF-42CE-4C1E-946BFEB65324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46ED17-5C7C-8F52-C5B4-AE1889CF7AB1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8C05C6-247F-AC41-F0DF-BB14E32F9C38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57B1E3-2411-D9E0-BEAD-BA323BD2E9B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CF3A4A-45DA-9C64-AEF9-5258EAC0E21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D6F611-5626-9C86-7FCD-7DEEC32CB08E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439DBD-27EB-ACD9-EEEC-C47003F98D3C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214AAE-7373-3069-1E7E-C9DD8BE93F34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99D2C4-F5D4-76FA-DFE3-2CEC52E528C1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7D156E-8D7E-727B-C30E-EB3E869A524D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CBF008-1B12-E33A-92C5-57298AEB625D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834C8A-0BE1-72CF-8366-9DC8EAC1D3EB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62E738-7ADF-691C-E74F-B655B707E7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3AC18F-DF68-5B52-9365-3BEA14FB90A6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BBAC8A-2D4E-C910-CCE3-29229DCB2898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17AA74C-51F5-1771-8AAC-9E125BBCD15B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3527E6-0ABF-590B-BE0B-F15D5279312C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EF4677-3316-92F1-28EC-E6D0797435FB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5A1BC15-4CD7-34A8-FF42-34426AA3AFDC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56C06D-300A-3681-7E8E-67E67B1C5647}"/>
              </a:ext>
            </a:extLst>
          </p:cNvPr>
          <p:cNvSpPr txBox="1"/>
          <p:nvPr/>
        </p:nvSpPr>
        <p:spPr>
          <a:xfrm>
            <a:off x="9275716" y="2130283"/>
            <a:ext cx="282484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84041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9CAED15-C4A5-DDA5-D396-EDEE32AA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04382C6-F47F-0FE0-5DF9-8D463F8E218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B3765CF-F41F-7B12-213E-45B2377B21B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1F40654-E1ED-AF3F-1DD8-A40193D65E8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F7D5E29-72AA-B780-79A3-8491AF846F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270BEA3-5A93-2BAC-F970-5BE733574E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110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587585-A98D-8928-E762-71123386FA21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7BA17C-BB40-BFB8-97E2-FBC00FE45375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F6752-FE20-2FB7-FD41-EB305772DD5F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Execute the action (print, compare, </a:t>
            </a:r>
            <a:r>
              <a:rPr lang="en-US" dirty="0" err="1">
                <a:highlight>
                  <a:srgbClr val="FFFFFF"/>
                </a:highlight>
              </a:rPr>
              <a:t>etc</a:t>
            </a:r>
            <a:r>
              <a:rPr lang="en-US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448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77DB263-6C3D-1FB3-C6F9-F8B65B19A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CBD16AC-8A37-16D0-B78A-1A0930AE59C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D77376C-924B-52A6-A684-B6C7A5DD4A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03A7614-E405-3942-A0E7-4EC58DE1A0C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AD7A4E9-A528-6608-06F5-3B45D0350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1B3CE60-BD6E-57B2-8384-1609AA22EC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111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8E40FD-96D3-5FAA-6F77-161D15345BB5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33A3EF-978D-A8E3-6C5C-17EF09431838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Stack&lt;Node&gt; stack = new Stack&lt;Node&gt;();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B0E0B-B7B5-18F8-289B-46DB3764C4CB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Execute the action (print, compare, </a:t>
            </a:r>
            <a:r>
              <a:rPr lang="en-US" dirty="0" err="1">
                <a:highlight>
                  <a:srgbClr val="FFFFFF"/>
                </a:highlight>
              </a:rPr>
              <a:t>etc</a:t>
            </a:r>
            <a:r>
              <a:rPr lang="en-US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6665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F887063-98F8-2C0A-E382-F5148E4A1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D35FFFB-04F3-B167-318A-AF68F4D5D46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8FAB253-CE8C-E58A-4DC9-475B4A1C4EC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5A86198-9DA5-24DC-F4A4-58A67772D0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BC1FA11-CB35-A125-DA10-99A293D3D5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D2B95AF-E72B-FE1E-51F1-572EF8BFB6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112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8F0C77-8EEA-8B83-BC9A-71CB7F58F453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DB98D3-3BE8-0116-CD86-C6276D5B4729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Stack&lt;Node&gt; stack = new Stack&lt;Node&gt;();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 ( root != null){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85CA9-F5BF-EEC8-7F4B-16017B687F5E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Execute the action (print, compare, </a:t>
            </a:r>
            <a:r>
              <a:rPr lang="en-US" dirty="0" err="1">
                <a:highlight>
                  <a:srgbClr val="FFFFFF"/>
                </a:highlight>
              </a:rPr>
              <a:t>etc</a:t>
            </a:r>
            <a:r>
              <a:rPr lang="en-US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57C61D-A31B-14E5-AD6D-CBC6BE6EC56C}"/>
              </a:ext>
            </a:extLst>
          </p:cNvPr>
          <p:cNvSpPr txBox="1"/>
          <p:nvPr/>
        </p:nvSpPr>
        <p:spPr>
          <a:xfrm>
            <a:off x="7758959" y="2667000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at the root node</a:t>
            </a:r>
          </a:p>
        </p:txBody>
      </p:sp>
    </p:spTree>
    <p:extLst>
      <p:ext uri="{BB962C8B-B14F-4D97-AF65-F5344CB8AC3E}">
        <p14:creationId xmlns:p14="http://schemas.microsoft.com/office/powerpoint/2010/main" val="33664704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82F0D4-080A-570F-37D6-D7F89C80D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5540CEE-2CA6-5F3B-6359-D8C79CE5614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7FC3892-31D0-F19D-CB95-C1A3FB896E2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BE2F480-D64D-6FDE-60DF-4F908442425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C696CC7-73D3-4650-1BC1-F7940BF675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0C5FC8C-562C-0EC9-7157-E787F1C026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113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901F1F-30C7-0606-4D23-E4C4EC7DC1CE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553DE8-30AD-5DE7-AC92-B811A675E1D2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Stack&lt;Node&gt; stack = new Stack&lt;Node&gt;();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 ( root != null){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 (!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585DD-D1A3-9E9B-B21B-802BAE019DE2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Execute the action (print, compare, </a:t>
            </a:r>
            <a:r>
              <a:rPr lang="en-US" dirty="0" err="1">
                <a:highlight>
                  <a:srgbClr val="FFFFFF"/>
                </a:highlight>
              </a:rPr>
              <a:t>etc</a:t>
            </a:r>
            <a:r>
              <a:rPr lang="en-US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64982-DEE7-1E9E-9CF3-2EC4D99E9A9C}"/>
              </a:ext>
            </a:extLst>
          </p:cNvPr>
          <p:cNvSpPr txBox="1"/>
          <p:nvPr/>
        </p:nvSpPr>
        <p:spPr>
          <a:xfrm>
            <a:off x="7543800" y="2436167"/>
            <a:ext cx="4229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Keep looping as long as we have unvisited nodes in our stack</a:t>
            </a:r>
          </a:p>
        </p:txBody>
      </p:sp>
    </p:spTree>
    <p:extLst>
      <p:ext uri="{BB962C8B-B14F-4D97-AF65-F5344CB8AC3E}">
        <p14:creationId xmlns:p14="http://schemas.microsoft.com/office/powerpoint/2010/main" val="16299368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5C36A11-7718-B59D-7487-7923C9C4F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324A73E-649F-7F56-3B61-4434E7BC413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E1032EF-8AF3-7EB1-0C2B-CE9DD9A7DE5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DDA70C0-0301-8F2A-AA76-09F6DFABE6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0B9A722-4B7C-B64E-C98D-F2BE7A8F88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F4A298D-EF82-766D-62E9-51302B1A43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114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61F22F-05D0-A269-FEC7-CB2A65DD5BBB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B8A7E1-C3BB-907C-15D6-CE184CC8DABC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Stack&lt;Node&gt; stack = new Stack&lt;Node&gt;();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 ( root != null){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 (!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remove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stack.pop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A273C-190E-B23F-7B57-BC015C8C969C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Execute the action (print, compare, </a:t>
            </a:r>
            <a:r>
              <a:rPr lang="en-US" dirty="0" err="1">
                <a:highlight>
                  <a:srgbClr val="FFFFFF"/>
                </a:highlight>
              </a:rPr>
              <a:t>etc</a:t>
            </a:r>
            <a:r>
              <a:rPr lang="en-US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7565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B3882E6-2318-E87A-4601-7A5ECAEE1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2DBA187-4E72-3997-B49A-B97BA27D028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8D4ABFA-5C50-1256-1D1A-010D354C51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7A6E5BF-59BF-968A-15F0-55E758AD5BF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8C23E9E-4525-6BC2-0F52-57B23580E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DD129B5-C0F8-2D02-DF91-93E18E9767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115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404DF6-0F68-6A99-E4FA-291F621464A3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AEA886-654B-95ED-FE69-904A130DC1C2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Stack&lt;Node&gt; stack = new Stack&lt;Node&gt;();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 ( root != null){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 (!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remove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stack.pop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(……);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F10E0-89FC-9BDA-0555-E642702550B5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Execute the action (print, compare, </a:t>
            </a:r>
            <a:r>
              <a:rPr lang="en-US" dirty="0" err="1">
                <a:highlight>
                  <a:srgbClr val="00FF00"/>
                </a:highlight>
              </a:rPr>
              <a:t>etc</a:t>
            </a:r>
            <a:r>
              <a:rPr lang="en-US" dirty="0">
                <a:highlight>
                  <a:srgbClr val="00FF00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721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4E0A18A-BC8A-7FF0-A238-2F9F4B3B6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B672925-B2BB-56C8-DCD6-C6C6C1D2992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0DCFBA1-0A1C-456C-22B3-37670D505A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7DA2564-1E8B-4E18-FCA2-F3C351346E4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456FDF8-BE35-04BB-8B6F-F6100BF42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EA93CB1-0EFB-7BC7-D11B-8D7E56DE7F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116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546FD3-0615-C1EE-755B-8FD109BE217B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373262-8274-B4D6-40DE-C1745B192E00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Stack&lt;Node&gt; stack = new Stack&lt;Node&gt;();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 ( root != null){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 (!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remove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stack.pop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(……);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71DE9-CAEB-E36E-6686-07C1F0D7C22F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Execute the action (print, compare, </a:t>
            </a:r>
            <a:r>
              <a:rPr lang="en-US" dirty="0" err="1">
                <a:highlight>
                  <a:srgbClr val="FFFFFF"/>
                </a:highlight>
              </a:rPr>
              <a:t>etc</a:t>
            </a:r>
            <a:r>
              <a:rPr lang="en-US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1090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F0EC8D-2C6F-95A0-F623-99A4D8C74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A4F5D95-86D3-5FB2-D3DF-E20EF76325D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E069EC2-E7C5-605A-2C9A-67DB75AE38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FF3AA75-4207-80BE-A154-FEDDD65D081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8969636-6677-7CB7-72B8-EFC00AEBB4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F37B47-7D76-A735-7D32-971FBAF564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117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BC4703-CC05-0272-8DD9-0A598EE716E0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7DC434-01DA-5FF4-437E-9F2C837410ED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Stack&lt;Node&gt; stack = new Stack&lt;Node&gt;();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 ( root != null){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 (!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remove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stack.pop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(……);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for(Node c: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remove.getChildren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F2BB3-9E13-9EA6-F128-19E3194920BE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Execute the action (print, compare, </a:t>
            </a:r>
            <a:r>
              <a:rPr lang="en-US" dirty="0" err="1">
                <a:highlight>
                  <a:srgbClr val="FFFFFF"/>
                </a:highlight>
              </a:rPr>
              <a:t>etc</a:t>
            </a:r>
            <a:r>
              <a:rPr lang="en-US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321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9159381-BF01-2F47-06F3-72D2BF52C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DB75CE1-39FE-72EF-8302-168592197AA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6C6E09B-049B-D774-6DB7-7D07BD1577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75913B8-C92E-CD89-15D2-8BF2F182AD5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4ECEC36-DD7E-281C-8D00-81CBA765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69108F7-485E-E70C-C2A7-4E6717097C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118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EA18F6-7B0A-8150-D176-CA503D1AA8A9}"/>
              </a:ext>
            </a:extLst>
          </p:cNvPr>
          <p:cNvSpPr txBox="1"/>
          <p:nvPr/>
        </p:nvSpPr>
        <p:spPr>
          <a:xfrm>
            <a:off x="228710" y="92069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97D50B-BE7D-140E-25BB-594F2B6DDD3D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Stack&lt;Node&gt; stack = new Stack&lt;Node&gt;();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 ( root != null){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 (!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remove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stack.pop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(……);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for(Node c: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remove.getChildren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stack.push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(c);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307B1-7F6E-3B2B-A619-689BC6F11A58}"/>
              </a:ext>
            </a:extLst>
          </p:cNvPr>
          <p:cNvSpPr txBox="1"/>
          <p:nvPr/>
        </p:nvSpPr>
        <p:spPr>
          <a:xfrm>
            <a:off x="7315200" y="650123"/>
            <a:ext cx="4673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FFFFFF"/>
                </a:highlight>
              </a:rPr>
              <a:t>Execute the action (print, compare, </a:t>
            </a:r>
            <a:r>
              <a:rPr lang="en-US" dirty="0" err="1">
                <a:highlight>
                  <a:srgbClr val="FFFFFF"/>
                </a:highlight>
              </a:rPr>
              <a:t>etc</a:t>
            </a:r>
            <a:r>
              <a:rPr lang="en-US" dirty="0">
                <a:highlight>
                  <a:srgbClr val="FFFFFF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2" name="Picture 2" descr="Cat Thumbs GIFs | Tenor">
            <a:extLst>
              <a:ext uri="{FF2B5EF4-FFF2-40B4-BE49-F238E27FC236}">
                <a16:creationId xmlns:a16="http://schemas.microsoft.com/office/drawing/2014/main" id="{06880251-574B-E84F-B0A4-88BC5A49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464" y="2277144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44C0D6-23E5-CFF3-47AB-BC4020B34E94}"/>
              </a:ext>
            </a:extLst>
          </p:cNvPr>
          <p:cNvSpPr txBox="1"/>
          <p:nvPr/>
        </p:nvSpPr>
        <p:spPr>
          <a:xfrm>
            <a:off x="7543800" y="2708542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Let's code this!</a:t>
            </a:r>
          </a:p>
        </p:txBody>
      </p:sp>
    </p:spTree>
    <p:extLst>
      <p:ext uri="{BB962C8B-B14F-4D97-AF65-F5344CB8AC3E}">
        <p14:creationId xmlns:p14="http://schemas.microsoft.com/office/powerpoint/2010/main" val="188077542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BF182-5EB2-CC27-8DD1-1027A7256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C0F0487-BEC1-4A66-BC90-2D7B70B392D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4486707-5BD7-1C58-15A9-07754FC196C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2C4A149-2D21-9C66-90B1-2E93E3D30A1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BFA16-149D-8B85-0D0E-0DAA5D2FE5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ED13D7D-9CE0-DBA7-E69F-8E8E14D380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8294A-F036-9E1D-0163-D44B2614BFE7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556762-FF98-7BA1-B226-E56325F78394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CE66B-B8FB-0D31-99EC-279F11E57CFA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69AB3D-2ECB-598D-7659-99364EC3D487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82A869-93AB-1FF2-9A04-B43B1D42CE27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29D26-64A6-B105-19B4-3AEF09464953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9D8E2F-E07B-1F78-FC30-0A0F26DAE1E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5036D2-07C2-4442-F837-E4B8919D089B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C6BDD0-2FD0-B300-BAB0-4BDF2F7DCCE6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AF544-3486-3B92-31A6-5F99533408FC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65E671-F018-8564-F035-102D5E401B40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A0FC17-643E-8C1E-D91C-FD3815847B55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C8C04E-2C21-6601-99DC-BE8ADD144FF0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041213-D815-71BB-E319-C10F5D68E6D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8C500B-C3B9-FEE5-AC6B-C9E314DF31DD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CC0F5D-C512-A23A-9841-B6C266925E93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0591A7-977C-0E00-8DB9-CF4C8B012B2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AFF415-A204-4898-79E6-A9D89C96C1D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1C367B-A501-E860-D9DA-756B5B7943BF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2DDB8A-7283-2799-8C8D-2A11E4DF5F2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14CA85-DD2E-3202-118C-02BA67BC189B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34E8BE-20BF-AC1E-1416-4567C0D06A6F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42CC62-E6CE-7EA4-2CF0-22B5265B6E85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ACC3AC1-8309-ABE6-9344-760356B55158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919642-1106-46A2-DAA5-BB7BF7D971D2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09367C-5ECE-1FA1-E302-130AA88A04A3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97C72D-F0AE-4143-EC48-755F2ED56E6C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061CAF-894D-E888-D829-438BEA7B0CED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1CF3DBE-72A1-7646-C616-6709704FD2B4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9ED088-1A1C-4ADA-675D-BA79BF5F27EF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DAB46B-5FC6-AD9E-6B71-C38A41764AE1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2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91F1C45-0881-00C6-48C8-44B08C47F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1B2D674-ECEA-86B7-3AD6-87ADFEFFFFE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731CD72-8B7C-48BA-3D1E-0EAD53AC954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00DF8AA-219C-C977-58BB-89F093DA198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1C31F18-C84B-7328-47FC-1376C4313A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B72751D-78E2-D729-CE17-35EC431CCA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8DC31-686D-6F10-6436-43E3BD1C6DA6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8C6A7-AA26-1D4A-FC80-A3E7A0B7847B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AB93D3-4CBF-2FC5-759B-6AACC37FE9D7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C60991-58CC-DB92-2CB3-E5657C4D3D10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BC0BA9-C5D1-3747-3510-83F5A1DA7CF0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62FCA3-A46A-8237-16CD-08E6BBA41DDB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06362-5272-42CF-B08F-B69330140B3C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9B18B5-0A55-098E-0F58-B4A2B4A5A6D5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6C658C-48C5-825A-EE04-23A892AAF107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58B897-B858-4D98-5E7E-381C9C8560AB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BAACC5-B7B6-C82D-41F1-5B6A4D9DCD89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4032B9-71A8-ABC4-2F1D-7C4CC6BC2E19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B78288-4BC8-9DBD-F763-772A9B88189D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6A5382-5FE3-7DE7-DB89-D9FF9EBBABE1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19E0CE-3AAD-FCC4-67F9-299C8904B0C4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ACFD61-1769-9640-71D7-88050A983DFA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EBCF8D-A777-95AA-BF2D-E79885451077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CD77D5-38B9-2465-3AB9-91C27E80ACF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9E2143-8BCC-9B54-1585-9CD3D47D484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28416A-1907-4F12-E510-B35F3F02EB6C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583593-B401-844C-89A6-82D8160BA927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8B0B3D6-4749-7DF8-C9E5-77FC54133A2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A8D2F81-1D27-E07F-5F02-34E3B04A27F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A4E0D9-857E-F964-61ED-2AC790FF03CA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976A1C-B556-F4D4-BCAE-EC7A437DA7A3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48BC21-42E4-DEEF-3047-6C151DEA018F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1651CA-89A8-6143-E5E6-50C1EEA8AC92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60F735-2F87-9123-1108-61E65E71F853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2801FBD-D603-79FF-1389-00A69E402858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4F2C35-1684-01C3-D656-27BF9E69F5EA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08D032-9B87-821D-E00F-9B3D1E6B6F6F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82D793F-2E1A-D959-C737-7A3C6B1674B5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0263D6-5AB5-8351-B333-A5C66D2B9BD0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380585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EA2E13-164B-F39E-E5E6-53490C651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37309FA-0A55-E229-CA75-E9644228F55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B280F09-8224-E8E0-2FEE-96942DB4E41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4CF56AC-DD00-A96D-1141-AD583F8FAF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53A1962-6430-0806-49A9-D6AD7F8B05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FE5B074-BA63-8C99-6A9B-37312EE61E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394DAD-8752-40E0-C7CD-0D092AB2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6596"/>
            <a:ext cx="7010400" cy="3585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 descr="Depth-First Search vs. Breadth-First Search | Baeldung on Computer Science">
            <a:extLst>
              <a:ext uri="{FF2B5EF4-FFF2-40B4-BE49-F238E27FC236}">
                <a16:creationId xmlns:a16="http://schemas.microsoft.com/office/drawing/2014/main" id="{24F739EB-CF47-32F3-B735-31222F57E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611" y="1143000"/>
            <a:ext cx="4005439" cy="4267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6C12ED-6DA6-C582-A40E-886A7A60EF91}"/>
              </a:ext>
            </a:extLst>
          </p:cNvPr>
          <p:cNvSpPr txBox="1"/>
          <p:nvPr/>
        </p:nvSpPr>
        <p:spPr>
          <a:xfrm>
            <a:off x="152400" y="1162152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</a:t>
            </a:r>
          </a:p>
        </p:txBody>
      </p:sp>
    </p:spTree>
    <p:extLst>
      <p:ext uri="{BB962C8B-B14F-4D97-AF65-F5344CB8AC3E}">
        <p14:creationId xmlns:p14="http://schemas.microsoft.com/office/powerpoint/2010/main" val="116443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4821D0-ED88-97A9-6C37-50C6D8A00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07B03B8-936A-AE2A-DC85-3A87643E9DA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842DB90-32C5-776A-8D25-ECE04CC96A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E739395-8067-867F-97DB-F394DC1ECF0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0F69F26-D8CD-7546-7667-C7D52E254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F38D587-6022-CD63-9F45-E72ED6432C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A9A05-F94A-E4AE-923D-04D99469AF29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DFB074-C9AC-7E94-4952-FAAF0800B0C0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68A99-196C-DE93-DD01-E559ECD78256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5DD9E4-04AC-16DD-FB8F-DB53B56F6A4A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AB5A8C-6116-0D9A-B400-80731F1A6EDD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38D025-80E9-378C-35A5-7CED3EA4ABAA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1CAAB-DE85-DD89-7563-B687B3CBCC29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7310D-726A-1E63-15BF-199076DF1A98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1865DD-1672-7B42-31F6-2D51630F4643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B92A52-1003-BD67-560C-A43A5ECB6F18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4CF186-F484-2541-1895-AC1EDD17C515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B6015B-7148-D8D9-3586-ECA8ECA52635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629D7E-37C5-A429-4A41-EBF69E179049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484BC4-355F-A6A8-5F32-489694DA912A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3E5FE9-69A0-1F69-D977-3B510B63AE6D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1DAD5D-4E6B-DFE4-B6BB-66FA74D5452B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2CC7B7-498C-E177-2DB1-57096D813F08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050B4C-6677-01EF-40C3-BAF3113B9364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62E545-052C-7F2F-6213-658E5FAF85A2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FBE4B7-95A3-2BAF-64FF-674BD651C988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E93ACC-E9FB-05B9-3ECF-D4782BC20F9B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39C7AA-1176-F44A-C68A-926D52DD89FC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64F1E8-C9E5-5D0E-6230-AB3922F1C564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E8C88A-CDBA-E939-D743-889CED07369F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8D143D1-6681-C2BA-6942-C95CA41FED26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853990-F608-8512-429D-4B106965FE3F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150A34-3E5E-DCC0-1F85-243EBE3B026D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1F75EC-9562-686E-70D7-DFC52267E59D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11EB63-0D8B-4354-ACCB-64629364703F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CA5A7E5-D58F-1CCC-FA38-6FA7820760C4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DADCE9-9EFA-F35A-1034-3F70B3ABEDA8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4C3D3D9-0837-773D-C9B4-CA0DD1C81822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10F7D-E51D-305F-078A-EDD6DA1B51EE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2303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D3B2C4F-6F45-55CB-66FB-09EC40A36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2FA9B84-2997-8CC7-E6B2-3451A0D6774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38741D1-4076-105F-1C49-AE243A9CBA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3BBD7B7-8F05-A828-4E69-B6DB3CD10EC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6E8E0C6-9067-E5F1-9A36-F04814CBF7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D140FBA-DF9E-2FD4-7F69-5F57F2FD48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37659-76A0-48C6-28B7-D47E62EE3A46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44648-BE93-83F7-3EA7-8C908ECC3D9C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AA29D-9D9B-A354-6014-B3BA92983962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75BD5F-B647-DA35-3783-631FAC3A92F5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FA9E74-FC80-5813-BD5F-FCA416503972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0F353C-EF0F-FF30-F320-1D809E464FE3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8F415C-222F-962A-9FAF-B2C23E4F6994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4A6E0E-CA0A-A34C-DE37-E55D44351684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DC9F17-D1DD-EA11-850E-EEBA28D7D2B8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91D1E4-BDA1-BC18-1E3B-3B7E4B7E9D0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3CB284-AE90-31FD-5684-76AB1C11109E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9D6D7E-232A-AAA5-059E-1F5430CF3C2F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B65DD5-5287-EE13-4D86-A275DB74C66D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9339F2-DDB6-4D15-8674-C973C9CB67F9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1D8F-D9C9-285D-885D-81E80476B98B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6E74EB-74F2-CDC1-8D27-DB3562D189A5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5D0850-0D1F-0466-E2CF-00CCDA625473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F06985-0D44-B1EB-3DA5-588A992FD15A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3D5E5D-3901-A53C-993B-7E374AAC2A8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0C631B-7C06-557E-A575-C5DA3C2059B3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685A2C-6388-91FF-606A-E189885537A1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FDA2B1-BB9A-87D4-0BEE-BD7A1CD7AB9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A77D1E-3F95-356D-69CB-E841869DA68F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B6DD216-B535-6041-6D6A-6CF11E78CC1A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FA4D52-7133-C65E-3505-2FF5B3292330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CBF680-9FA4-7397-647B-8E272BEF1A6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1FE32F-2FE9-ACC6-48E8-EFA0AB77F3A3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9DF32E-3F6C-F2BF-7159-23BE8A13A4AA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F34956-8C2C-EBD9-148B-09D0153E0515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349B798-562C-3D1C-669F-97C28FCFDF02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DF8D8D-34DB-06C3-5315-7C40AB37436D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AE863CB-1294-17BB-73E6-8A7A834BF71D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534FDB-EFA0-0EEB-1D59-E83733F36F11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011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15BCD5C-4868-9463-56A9-5DFC8FC6C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5CCA516-3E6D-0BEE-7F40-8AFD7AA8B0E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A50FAF1-4462-CE18-D83F-36B6E2C941C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AE7C6E6-D966-F888-3B7F-A99A03C88F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A14A013-2D75-5FAE-F5D2-D4E7BD0C04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D2D6C5C-105C-97BD-D215-A9867C99AA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23A10-3D6A-E87F-5E44-1D86180A748B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BC6F16-3F15-3EB9-2D54-A275493E0FE5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5EF48-9A66-01CE-EA9C-1F58BE6ADC6E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F321B8-8CCC-4667-3F8D-619129F89A90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EE7C5E-B3E5-D162-2A12-CDDF93899814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B8112-9496-7CB2-67EA-30E392533508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252902-B51A-F554-6E3B-CF12F45CA06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1A3E3C-911D-D9BB-9133-004EB5E456CA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EE0465-5A49-8C95-511D-0759F1BD2A42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30CD94-C0B8-B7F2-AB7B-BEA78F63D25A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BFDB40-25E5-F9DE-01E8-4CCF1BECEA53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6C645A-1E7F-7BA6-41EC-58296DC66F66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0CFD70-CD0A-7DDC-7771-17236CE29A3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DD520-D53C-45E2-2FDD-1B1013CD4BB3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E0EF26-C953-A25B-162B-555183D27845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B9DC36-D23A-F34F-1117-320ED582DD2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AE295A-2F30-AC4C-8E34-A9698BA612A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FE4A77-7228-D6F2-4A96-10DD067BDD77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976C59-7B2D-6302-3F17-4074803DB7A0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D1A773-899B-900F-2431-BCDCED600B89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0D9A9-2FAB-BDC5-5A5E-2FC675A168DE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56F49B-79DA-1ED0-DE40-65A5670D7C1A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71FB2F-8C73-5BD9-A9F8-DE953A6970E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D93E71E-0A69-4D56-9FC9-B5FDDD58FDEA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976695-DECA-826A-B9F8-C6AFDA58F568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F4486A-E118-0E70-7171-A409D6C5CFFA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DB4F7E-EA9E-3638-85E6-BED2D18ACA17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00BE0F-173B-D0CE-D717-245841A10DFC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5CBBDB-8D62-DBC6-44F7-6FA7B717DA30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B32737C-9DD1-3DA7-E0A4-494ECE3F683A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1C4C8D1-8F4F-D839-D1EB-C43E47864492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FA9E289-B795-D85E-5589-5AA4C45D2CE0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26CC1-A547-5AB9-38C1-C032F65D7963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676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7AA718-D12B-19F6-D890-8C959720C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27CE88F-DD5E-0315-E3B5-85D2329869C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CFD33AD-BDBE-ED25-5E93-A8080B383D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37CE448-5898-1A3F-D6C5-FC4E39E5E0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01C0E5F-150F-8311-0019-9B7F9F61A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F7A5B6-E751-981E-C0F9-0C95B7C740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7BE732-93E3-87BA-02B4-06E3DDF79350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A2E62F-FC0B-50A7-57C5-49E66A905733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C7D213-5A2E-0F56-75C3-7B54BB51116E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77E40E-7736-1BD8-3AF1-1F3E502BAC2A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C26F-89BC-C089-8FFC-4ACCAB466BE6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ABE589-60D8-4E48-A7E8-9C51E152C784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8C01C-3C74-4851-7F47-B0D6DD54D07C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938C38-4858-3A4B-995E-02DB61C45928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6B230F-28BD-741C-0421-8DDAC9193EA7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3B9582-CAC7-3F34-21F3-8B33C89C7F71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E99D8A-6DE3-7573-3325-61DE42F0A882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67B396-E8E0-9C2B-AB6B-91763F084A26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D5823B-188C-166B-320E-F06AE5139F04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FBC3C5-2658-C35E-6C3E-5A80005A47AE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EE173-A34A-ED01-2770-29EC65A5B539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586BF0-72AF-D097-5494-731A9039FAFD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BB9552-8C5D-093C-DD18-F865582EFDE0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8751AB-3F7A-088E-EE71-9C08BEB58AF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258656-862D-9698-D1EE-D6F299D30AE9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5A6B8E-C378-3C4E-4F27-9C056F9E40AD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01A7AB-1840-904F-C33C-2E3FEDF7084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FA1560-C6C1-E660-C1B4-FF488E8A3E1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53699B-749F-A619-62ED-82DE34D9E86F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F73756-42DF-1FB2-018B-888F75913D6A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11AA49-3F19-3FB2-53BA-82898637B0CC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7B4A25-25AE-9EBD-C2D4-0F674D47D394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5F4D17-2DFA-A287-A724-6D3EA4DA15AC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A02CE0-29B2-0AF0-FCAE-973E63436F68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9404956-9811-ACF8-90A6-272A6C5914E8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70FCFA-E6B8-F5AB-A060-38134924766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201B21-506D-2F75-F1E0-CA8FB32B74C3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687AEC2-BF05-3B38-CD42-3A4D779F521D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9D24C-8546-A62C-FFA0-FDF15F0E1A06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2129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5C28154-D380-FB20-FC25-FC802DE26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A2DB05D-6325-1E2B-41FC-86B82313A48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F9DA00D-0093-EE91-E28A-08C4063E7C6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6606BBD-DD4E-E21A-C3A3-1CB1729553F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A49A124-60EE-5DD6-CD4F-809015A1A5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ABDFC85-3778-8731-991C-B7E4C4AF59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1B5F2-0E0E-6C18-3189-FEF01F91A866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5AD273-0558-631F-E9C9-9C2611573083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37BEF0-F638-CEF3-347C-2E0ED291302E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5D12BF-3581-2474-B71D-18A0A5607463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3D8023-9797-4950-3001-FBE09911F6D4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372C76-341B-FE6C-286D-B8D56916DDDF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E43708-32C8-63CF-C6BA-9CE0D2FDEF07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B97F0C-5329-6F81-862C-F19AE91A72B9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621ED-68C5-0C0D-1789-C3378F2645B7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0DB48C-70D9-0097-99AD-25C95039EAD5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A7B229-FC32-97EF-7854-B5DB5E125BC8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6C14C6-506C-52B5-06EC-FAF8215BB6BB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252386-C9B0-DF60-B548-3CE1C7E71B88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91FFF9-2EAF-8F19-FB89-2E832F9994FB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6DBA00-D8BC-1974-5DC7-D3ABD304469C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F51CAF-8A67-2987-F8FA-F308934ADE9D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E7155D-7F21-9681-85DF-0C4AFE096C4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C0C88F-3BC5-7352-6D14-C938B91C1299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C0E1D2-B62D-982E-FD69-C81DF01F0007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7CB84A-984A-2250-E97D-DAF15C420F11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182509-CDBF-61C6-D66C-B603DE360C1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A49AFA-1259-995B-4ADD-EBDAF631EB3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F03A5-C165-3053-9485-BB09E8444118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7D8D1F-EDA6-0D7E-0AE1-38129A5BB476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3ACF3C-E553-A1E7-1AF8-78F759A02E0C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9635A3-50F8-F10D-E082-3587F2323AE4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A9F085-4D2F-3620-1934-67108C63210F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86BD01-C0B3-A1CD-8562-4DD8AFA709A3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B2EE75-CFE2-561E-0FAD-1E7AA749B7CE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4251709-828D-A463-9750-C1EEA3CFED4A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5D4398-A207-290D-2EDA-BA27CCA20F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269AD05-DEAF-3859-DDF2-184EFEF3E57A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1E5C3-1D1D-7A6C-2CF2-646B7F51320B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r>
              <a:rPr lang="en-US" sz="2400" b="1" dirty="0"/>
              <a:t>     ….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774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D26C34-E3CC-1E07-ACA9-CEB38E383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FB26275-40E1-434E-1FF1-C17D4C57437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A67580D-78A6-14CE-BF77-CEE614FFD32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AE3C343-8C0E-60AE-8005-8AD10263310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352A0E6-5076-C874-A86A-0080DC2C09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B42E954-5390-83D0-C673-1004F68941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3E41A-51EA-AC4E-6D52-2A384CC2BCE2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4D882-8216-36AF-F00D-5757DBCB8178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FF6FCD-7328-B2F8-9C66-6C4CDA46EBF7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BF83-7572-7CB6-9D8B-A68495B0CA41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5D9420-943A-0139-E7AB-097F7C348E39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19E9BD-0ADF-2A22-8AE1-0F836C128F41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4CBB18-9E47-D0FE-727E-2A64EB9474E5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1E37F6-2209-9EE9-39D1-1CF5D9D0DA86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D84820-B018-0DA4-242B-96A5C44FFABF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9E7474-431A-9791-AA76-09C1E790013C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93837D-4A8C-1A25-A0DA-B87DC49BB69F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AEEF6-A4D2-153E-901E-38B2A93375A9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20DEE9-EB62-44F3-32F3-88BCC510DD69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943623-1BC9-7EDB-5343-51B4D733F685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18F5B9-F451-E39C-A8E0-907CBC92D80C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E1F1AB-4CB2-B4DC-CBE8-54296F47678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6EBFC6-54EE-3772-A472-15DCA8559E5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441B16-B639-E93D-5C78-4895AAEF81A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28CB83-43A8-A894-D86C-EC0E2EF56C3E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FAAAD0-44FA-D19B-6986-ADB1DECCD924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30F6C7-23D6-F1DC-6531-96EE1A82CDBD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A589A8-0FD7-3AAB-F4E5-46C23708BACD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6A0878-E491-2784-9047-EB077971B9C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D379A56-6959-8F50-CC83-913BD8DCD069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ADAE34-E2ED-29F2-FDA1-4E3A0EC33BA6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90FE39-4565-2FA2-2F1C-836F876EA4A7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46C2A0-0C99-C370-7A55-FE766C5A0747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6FF34C-AF22-F205-B268-651224AF8483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D98EBD1-2C45-F0D9-CD1D-A870BC712F28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30348D1-036A-1669-3E05-BFD9A10FC3E0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466882-BCB5-6706-9EAF-7A2731140EA8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8B4984-3D54-71C7-561B-2390B6B8A58F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7FCAF-AEAB-2AE5-BBC9-E7E186A7F274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r>
              <a:rPr lang="en-US" sz="2400" b="1" dirty="0"/>
              <a:t>     ….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86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536F16-16B9-4777-9725-DFDA697F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91F2602-2E7C-9F08-00DE-1D97F6BB868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8765B6E-6DF7-49FF-6A42-91F9422876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A7E7935-B736-2703-083E-62B24B1277C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D7AFD54-A00B-537D-4D06-F9D6C25EA2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45939D6-F0FF-1F58-B98A-F7561D6C76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58F46-6A9F-3E76-4540-9FF4387AEC8C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6452B5-1567-9EDE-5283-1FC0C23A09B1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F27C00-7A60-E2BF-D846-DE11C2EC0743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2EFB1B-594C-328F-FA5E-4E49B92B4C56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770197-7650-FC7F-36F7-44F43EB9AD08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C67591-505B-84FF-8DA5-F3F891D3D4B7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2A7779-BACB-8CA9-EED8-2A4F4719D29D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FE9FD9-07E7-DFA6-AE48-DCF3DEFBFFFD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DA5FA-50DC-F27F-FF1E-2ADCDA0A82F6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A6FF2F-5AF4-AED4-99BB-659FFF5D1029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B5FD8B-7BA1-B812-02C1-3FFF3FEE38F5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2EDFCA-C88C-7278-4987-A2895EEA817A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84A4A8-C177-2068-C9B8-41CC2A36A035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C82FFD-AD23-4B6B-A88F-C021E8847D0E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1EB435-342C-A007-A41C-6C50FE5C399B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941983-4178-A17D-C273-5FC4AF04ABF7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4F55A0-477F-622D-4D18-3ABC5806FA57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F5E4AD-718B-2501-6000-1767F840F1AD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FFD8F0-F98D-63DB-C2E9-9E86EFD7A0B9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C463BA-2628-94EF-0B58-98D6DAE002FA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51F17-3A74-E4E9-0DDD-4F934FE564CD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41E5FB-2853-C2FE-B07A-BDE483048B99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9B45F7-BFF3-B3DA-8976-67B6314D8489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BDB437-6471-E698-37E6-9E3FD07DE56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DF55B73-A9B9-1A83-0870-E7F96588511C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5E4717-CA73-61F6-F53E-56FABC3D8902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174EEB-E0F7-2A6D-4CB6-7275230FA0F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66C0F8-4459-4F47-294B-E47B58AF7F5C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D2E1D8-2D3B-AC22-67CA-48D926C42BFB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CC43C6-CC24-1240-61E8-56F767BE1F9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5F920EF-8D66-DC0D-A8A9-2E94EC0C6DB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6279291-D77D-FD2A-5B19-30DAAD093B03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757F27-5AD4-7E9A-E081-60A1663BDAE6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r>
              <a:rPr lang="en-US" sz="2400" b="1" dirty="0"/>
              <a:t>     ….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780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20C76-5001-E99D-8801-C671B153F250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pic>
        <p:nvPicPr>
          <p:cNvPr id="5122" name="Picture 2" descr="Image preview">
            <a:extLst>
              <a:ext uri="{FF2B5EF4-FFF2-40B4-BE49-F238E27FC236}">
                <a16:creationId xmlns:a16="http://schemas.microsoft.com/office/drawing/2014/main" id="{EAB1B336-6A5A-6F9B-4B3E-A1A849869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7879"/>
            <a:ext cx="4846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8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8B13D21-6C3A-726B-EB9C-F33042850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AB708E9-9CF4-37A6-6465-D07766F4BD0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0D5725E-480A-9248-2F2A-A5E716B5CF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07EFB0B-0BC1-FAB6-B09B-0976D53633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C32BCE-791F-9F47-5002-073A365E85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8F2A123-AFBB-FB7D-463D-2C8F90058F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E274F9-6A33-11B0-BFA6-4FA14A4E88EB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B7ED1-6569-62EA-0C9C-0C98E122FE36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96C26C-E361-AE69-F3E8-94DB75A6D98F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6C7435-C04E-1634-4CF3-7EB1A7CB4D71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64724-FA64-EDE2-0829-3DD0D4D9C2D0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F09ADB-5EC9-AC48-F9D7-CE6C30B15FE5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177E68-DD2D-C4E8-78AA-D972D6724047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1CEE95-26B2-6E44-2CFC-0B63A40F87BA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A5F786-2ED1-EB11-DA9D-A8D8C07599E9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19A26A-DE19-6AE0-2AA7-BDF829F57B8C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CE8C4-ADE6-4937-8178-AE71113074C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6411C-2555-F39D-6FFD-F0EDE087B470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034DCE-9DED-BBC9-3296-F9C813A469D8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D74984-30F4-D9B5-053D-394511839CB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142C50-60D5-989B-860B-E932C8CD0D58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E95961-BBD0-A514-3325-6090B2B831B6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068D9D-4628-EB83-19C4-8E72C5D8349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C149DB-926A-20A5-3848-3E103028D1DA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84A87D-AD52-DC95-D4B4-F4A44C521766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8A2F28-1395-1EDC-1C23-6CA1D86E02A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9CBA57-DCC5-DB68-B285-550C8BDD9A9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7E85DA-6728-C11C-26BD-B69C9827D386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57AEE8-DCFB-AD03-E8EA-07930F34352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72BD97-F179-6A3E-25D8-7E01DBA0186E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514613-9392-5318-4E2A-0408D28E1B63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7A8C29-8D74-1B95-EF94-6029B95E85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170D8A-D3A3-417C-1C0F-A8215A1576FD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B52038-32C6-F29F-9135-37CB757E4C03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51BA63-7744-6804-01BA-638FE4F51E6B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11F126-D704-B717-E267-2E5A617B3D57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7EFECD-3C3C-6E6B-784E-EF58F0C51D6D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020B2C5-F7F3-5965-6870-AD676938BD08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C0B370-E933-A389-8882-AB9038A311F7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r>
              <a:rPr lang="en-US" sz="2400" b="1" dirty="0"/>
              <a:t>     ….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77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04F9E44-04BE-C274-40B5-0E1D8ADEE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697122-E0E3-0505-3B9B-BD8905699EB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691652D-130B-1DB1-2E57-A56819F562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87FBDED-9DB7-227F-7EAE-AAB68793CCC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77F83E0-0275-A134-7C67-A4C181F16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24F6260-9699-7DF8-CBF7-2D72A14B8F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63DA3-0624-03E6-98A1-885B583B2906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E674E7-4557-8529-1CE8-BEFB14A6EC8E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9AD455-AC17-8569-1322-8329240D6546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FF3244-EEE0-58ED-913D-5E16600DEA5B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CE1A45-2C68-B918-2C03-750AE2D9563F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3AEBA3-CE03-FDA5-9F15-FEA2F9CB1173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F294FF-0EBB-2C43-4E35-EA7967E36013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99960D-AE33-A2F1-7489-28230289EC8F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A1D8F6-42F1-AED8-92E6-5F75365BAF79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BE3436-C5B4-3CB0-45BC-2DCA22C52F1C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FAB387-D189-8122-824F-0CF3015DEBDE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864429-8394-1A05-548B-0A454C687ADD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FDEF7F-3BA3-FF58-9EFA-E310FECB3FF8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987281-2271-6352-83D6-5FA73FC16ED8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A1F6FE-EC54-2909-896D-C2834294BBA2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995E6C-1910-1893-C2CA-B7558C3CE338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37BACF-5CA7-6A0E-043F-DA33C249F726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0CF5AE-4B46-0FE2-C536-8DE799D03169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C55880-26C1-89DC-0B3C-E4FB994AB5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80BC68-B74D-A3F4-ED4E-D3BD44BBAD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4DE652-DAE3-17CF-F113-C450172C971C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473755-C2DC-34A5-97F3-7F82411B8D6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5EE876-4D00-630C-637C-C8DB4AC7B27F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0252C1-3ED0-C103-BB70-63790EF6792E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56D445-1C83-77A7-DEF0-5D8564DF44DE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DE866D-A926-B9E0-E70F-51599DC48686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4708CB-57DA-437E-8E24-1C16D2E393B7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3977D6-A32A-8BF8-DB0E-A73F2D4D654F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90F15E-4F95-BD18-23DF-98E308CE3DC3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4620D1-F1DC-0A9D-3A98-14648A4792A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87C7ED-D3E0-80F7-8C96-70946E585D9C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7AE5596-E219-813C-B4C4-98760E37462A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286BE-29E9-E099-427C-0F293F1BF905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r>
              <a:rPr lang="en-US" sz="2400" b="1" dirty="0"/>
              <a:t>     ….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0348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95F61B9-63B2-32E4-3C02-BA92999CF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F015A42-1952-80B7-9010-91ED7643B18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18CD64B-BC34-7A20-6CEC-806B9AB6581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90986E1-E7F0-51A8-1128-E469E7214B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2B09E91-32EF-4E05-A568-80C959F1D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14D7C13-41FB-43AB-94E1-540ED465A3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50668-42D9-8C18-3BD0-01D3F095D566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AC0FE3-2A8A-7E4A-B272-26EF16150083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D0CC17-F725-6B40-19BC-B766CE0BEC55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FD674-9CEF-584A-32C9-CFED9F069A20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86130-E311-3551-F155-944913A176EF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676C5-B2BA-5F07-A066-996BD28470D9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B967BE-1E61-93A4-9C86-76C2F3E0789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8B7CA2-9B3E-775E-26D0-6AC2B07B1959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851C52-38DA-D266-DB45-3AF0E1825653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70ADB8-4BDB-DE87-2422-B23B93F9AF12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DAB659-8FBD-8051-5938-B99C3DF9B3D9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B0D713-04F4-C181-E3B1-47FA96ADF9E0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1988A-EA7D-0F47-92C1-2374DB913173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3D3DC7-C7E9-A60E-7231-EDC47BF69592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1BB5B7-1AB1-2909-063C-78AB6306307D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D104B8-DB4E-97E2-E1DF-36325FDA0358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1A39F5-2E0B-FBF4-E1F1-0E7924758F6D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865E4B-8CD8-8104-44D4-AE9F7CF22BF7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67C416-78ED-F18B-29EF-40A8493F0B07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EEFFC0-6DBD-DC23-DD43-E3CCFB821ED6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C9BAAD-0773-C5B4-97E9-A4C48C24306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6B4F30-B34C-6F7C-F2DD-A4B435EB1F78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FF383D-D75A-4879-7F77-E40E74EEFFA9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B1F628-0F12-6C36-2A36-E112BBB22B67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232177-CC16-6911-0181-3578FA715A96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E95F16-1FC4-69B0-3178-EDE9D05D1A14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C61783B-5882-3A4F-E4EE-18CDDE936C55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52B5FB-B3B2-6806-F400-1E696C503FD2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7250F9-199B-29E4-718E-214C8FB2BBFF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E33298-77C3-CB36-2089-3DFB8C57DF5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F7DD5A-533B-4D76-6D85-753207DAC3A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B0AAA2D-21E1-2F3B-20D1-C8E3F4AD4720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A9CE7-55AD-F961-539C-750F644D765E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r>
              <a:rPr lang="en-US" sz="2400" b="1" dirty="0"/>
              <a:t>     ….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32431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964F4E-9BA3-4085-0EDA-3AB9A04E8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34E435A-566A-60A2-B7E0-4583C98CDB0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DA9880F-63D3-412F-0BBD-E32AC4E9A0D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C19B8D3-0489-1411-9C36-FEEE333BF4A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847ADFB-8BF6-20CB-D2A6-419BD9586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54B0FEC-AC59-4071-F22B-7FAC5E5B72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732CC-6A8B-700B-3859-B3AC2E02E457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5448B-D578-E01D-5C8D-B937F46E9953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57B62-05D3-A061-A083-57C8F3D64601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D0964-8741-D7FB-2957-32112E9127D7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D71640-5E1B-D13A-FB38-7D84D1F7C79F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0F4432-C13D-F41E-2B51-E0183FBB70FB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44AE7-8528-78AD-3020-E97445976AB1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F2242-76E5-7A94-BE3C-C0408D3064C9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310C7A-7AB5-2392-0C83-C339B290C699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295F6D-9271-3CF7-8030-C91080729BB8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AA1D89-36F4-6C88-0061-E3FBBBA174F9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115031-97B7-E296-097C-D0E0A4747E04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46B714-B4F0-CB60-CC7A-4C0DC0A2F010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DAE099-6ED9-315B-F121-16406A463C84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8E9CA3-7215-833C-FB97-E3E7391F78D0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2D7578-9B22-6B76-CC15-FEC2E2B943B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57643E-EB10-398F-72C2-B69613128F80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7627FF-EAE6-6840-0D9E-9882F0834E34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0490B7-EA40-6E71-1898-D865D30A9D82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0973EE-20FC-C47D-EE1E-39FD24338F46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D748A6-13B8-BFC2-44BB-C8A3AC32A2FD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6FF721-A678-A63C-E852-6D31F05E478A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22472B8-6252-C7E6-1391-E8542123B52B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22526E-C7EA-4938-5690-609B7A9B8834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F12D850-4012-29E6-1F63-9A73882CC949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D874E9-545F-8638-3CED-C752C7658F07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117B84-D7EE-4296-D49D-540480EEDB27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E1EF4E-2AAD-6E79-D415-A00F0900392C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0D6029-83ED-50A3-E7CD-4F36F3F4BAF0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84FBDB0-FA93-15D5-781E-E4A38706F070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0D0AEDB-4A94-0B8A-0962-28F3876A429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E0BD59-5961-4EAD-F785-24F6F692799F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1366FA-090D-3982-9AF5-2B1FDF8CD709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r>
              <a:rPr lang="en-US" sz="2400" b="1" dirty="0"/>
              <a:t>     ….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7BCEA-841B-18B5-9D7B-77639E51A646}"/>
              </a:ext>
            </a:extLst>
          </p:cNvPr>
          <p:cNvSpPr txBox="1"/>
          <p:nvPr/>
        </p:nvSpPr>
        <p:spPr>
          <a:xfrm>
            <a:off x="280961" y="5291363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implement this </a:t>
            </a:r>
            <a:r>
              <a:rPr lang="en-US" sz="24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2331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525358-C90F-B1C6-394A-E598945EA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2A099E3-538D-5E3B-4A4F-8F2D1509E94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FB5C30B-1BDA-A7C8-88FF-284EAADFED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426F437-F1AD-B088-0B3F-F7A3DC086C7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B8611B4-F82A-4D38-BB6D-DB93C8633A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6452ED3-FE0F-9640-0FDE-A4F54D4A4B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4E36B8-D14D-A8FA-136A-A402DCD8859D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1F06E6-2326-0A99-987F-4F286F999E61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0165F-3FB8-7A9E-B581-EA5914CBED5F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6DC9E-90DD-D01D-0F13-B4758C4A2B16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C9988-8A55-D671-F1A1-01F0D106C2B3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4D2FF9-FAD2-387A-F634-7388ABF30785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578F5C-CBE8-D290-ED0A-14111E6D789A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EBC737-E157-FBCE-4A19-069CC3E00C1B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D1168-3C14-BF90-EC2F-DBC843B76AEE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D1D0B-C796-6E66-99D2-186903DD73C3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F61F62-AE0D-C637-EF2E-E3E69E59AE88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0898BA-EC0C-EC1F-B648-93BFEDC95AA8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2B5BE5-C14B-5D42-77A9-C0759531BB72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D3E1EC-2124-6EFD-A206-7EE0D37A862A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0EDAD7-E922-822B-5FA7-4F67A648F9D0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36B682-61BE-10C0-CA64-478BF3B863FD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A52E93-ABE6-0A42-BCC6-1D5903023E2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E560C9-ADBA-3618-9698-B367A10D74B6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C6213D-3EC3-5B71-6444-2D71E8BF4CB6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36EFF4-4A71-1F2A-8B1D-F6A5ED10232E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736546-59F6-178F-2B8E-3E4B97F9A9CC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72A0F6-DB3E-2F56-0FBE-1948CE630EE8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D164F0-6D7F-8253-7998-F9EB51832288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2D2075-7F9E-7BED-7F51-6BC65B9BA97E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99F55CF-325F-DA87-6667-ADEE4381ECD0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C93A9C-D843-4084-F262-38F7ACFBAFA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BDC8AF-0BCA-7B25-DCF0-FE8B1468A380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805097-E0C2-A62F-99D3-4711493757C3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23C061-BC3B-6710-00CC-9EFF9B22275B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DEB1EC-4B29-E661-0DBA-1627DDE78DD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441B27C-B65D-F66F-581A-6958A4E8486E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3A39636-DC2F-F1E7-1931-8987CDDFDBDF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4F186-7598-135A-D466-320DC31F0222}"/>
              </a:ext>
            </a:extLst>
          </p:cNvPr>
          <p:cNvSpPr txBox="1"/>
          <p:nvPr/>
        </p:nvSpPr>
        <p:spPr>
          <a:xfrm>
            <a:off x="9275716" y="2130283"/>
            <a:ext cx="2824843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2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r>
              <a:rPr lang="en-US" sz="2400" b="1" dirty="0"/>
              <a:t>     ….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AA2B5-C1DA-3113-06BB-96841D8D219E}"/>
              </a:ext>
            </a:extLst>
          </p:cNvPr>
          <p:cNvSpPr txBox="1"/>
          <p:nvPr/>
        </p:nvSpPr>
        <p:spPr>
          <a:xfrm>
            <a:off x="228710" y="5185600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implement this </a:t>
            </a:r>
            <a:r>
              <a:rPr lang="en-US" sz="24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4C796-FD5E-2461-8443-5A6BC0E5D4A8}"/>
              </a:ext>
            </a:extLst>
          </p:cNvPr>
          <p:cNvSpPr txBox="1"/>
          <p:nvPr/>
        </p:nvSpPr>
        <p:spPr>
          <a:xfrm>
            <a:off x="494212" y="5556600"/>
            <a:ext cx="666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we know that the </a:t>
            </a:r>
            <a:r>
              <a:rPr lang="en-US" sz="2400" b="1" dirty="0">
                <a:solidFill>
                  <a:srgbClr val="FF0000"/>
                </a:solidFill>
              </a:rPr>
              <a:t>children of School </a:t>
            </a:r>
            <a:r>
              <a:rPr lang="en-US" sz="2400" dirty="0"/>
              <a:t>are the nodes to visit after </a:t>
            </a:r>
            <a:r>
              <a:rPr lang="en-US" sz="2400" b="1" dirty="0">
                <a:solidFill>
                  <a:srgbClr val="00B050"/>
                </a:solidFill>
              </a:rPr>
              <a:t>Documents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7053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F6D394D-6B8B-AE92-E3F7-493780AFA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257C45B-F480-BDB2-7097-AAFCA84D3AA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C38CBA6-8F89-313A-7F10-197E1C5688D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944D465-6F1C-5B20-1FCE-0BD3E1991D3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5D9EAB8-0E50-F64D-CB1E-D8BD2A65F9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259FE64-6F06-2391-68B3-BB4A7A3A14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5CE184-C2A9-76F5-047D-DD8E596B5B83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CEA4EA-2533-1BFE-C671-F3659E64B12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57F4D7-8486-C7A1-AD28-8E4735B6B8D3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8BC03-03EB-8306-36AF-16D77EFE1AEC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694611-6B16-7934-5574-57D91D1495DB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841F8-6500-FDF1-C0AB-CBD561DBC53C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626B48-0D92-67B0-AE35-9EBE37CF9FD5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F8C048-92AA-5A8C-5C84-A5CF2815B25B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273A4E-E7C0-96F1-3488-E68EF9CECFF6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C70944-34B7-0180-9AF6-114AA7E026F5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61C208-94C6-A7DC-2429-CBFE107070BB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83EEA5-F465-2D40-7AF7-272BCF1804B1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976B9F-FED6-33A5-20CE-FFA0A60A8334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E2CF9A-B4DE-6C45-0076-501884BA80F2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8CBC0B-1E2A-4573-A022-2EAA7322FC2A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87F6B0-CA71-B0CA-76B0-FBF7998C69FD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529E8F-4D9F-8807-73CE-7D3D4250978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148E75-08E7-F164-3233-A308A84AE840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C7DC12-0C68-86FE-35FE-E6897552148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A84C5B-0FA6-4961-530F-98E1E2E0D384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8318E4-1B77-53C7-5630-F497918B04C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08A89CF-A0C3-8812-CD66-06E96269A0B1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0B56C28-430A-B215-BDB0-6354E094212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BD2358-BC41-D088-39F2-AB5C57CDCF69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C5A5158-5D31-CE4C-81EB-33B19474F411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5C8FE3-60D5-300B-5E76-1A74DA19FD2B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A88A6E0-85D0-0755-1C9E-7A047B0CF724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D90A23-5266-6D08-D45E-628ECFA4639A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F16D07-47A0-DC88-836C-D631A567D437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E08A9C-04A3-EF75-71DC-AF7B966DE4BC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599982D-DE99-09D2-2370-53A6AA4F759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64B1ED9-8DC7-BDB2-370D-A352A8057953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DBCA0-618D-8E9D-864B-84B42D851691}"/>
              </a:ext>
            </a:extLst>
          </p:cNvPr>
          <p:cNvSpPr txBox="1"/>
          <p:nvPr/>
        </p:nvSpPr>
        <p:spPr>
          <a:xfrm>
            <a:off x="3325356" y="3925154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implement this </a:t>
            </a:r>
            <a:r>
              <a:rPr lang="en-US" sz="24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0A1E5-B6B8-719D-97DD-CF994406B055}"/>
              </a:ext>
            </a:extLst>
          </p:cNvPr>
          <p:cNvSpPr txBox="1"/>
          <p:nvPr/>
        </p:nvSpPr>
        <p:spPr>
          <a:xfrm>
            <a:off x="3590858" y="4296154"/>
            <a:ext cx="6667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we know that the </a:t>
            </a:r>
            <a:r>
              <a:rPr lang="en-US" sz="2400" b="1" dirty="0">
                <a:solidFill>
                  <a:srgbClr val="FF0000"/>
                </a:solidFill>
              </a:rPr>
              <a:t>children of School </a:t>
            </a:r>
            <a:r>
              <a:rPr lang="en-US" sz="2400" dirty="0"/>
              <a:t>are the nodes to visit after </a:t>
            </a:r>
            <a:r>
              <a:rPr lang="en-US" sz="2400" b="1" dirty="0">
                <a:solidFill>
                  <a:srgbClr val="00B050"/>
                </a:solidFill>
              </a:rPr>
              <a:t>Documents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What if we use a </a:t>
            </a:r>
            <a:r>
              <a:rPr lang="en-US" sz="2400" b="1" dirty="0">
                <a:solidFill>
                  <a:schemeClr val="accent1"/>
                </a:solidFill>
              </a:rPr>
              <a:t>Queue </a:t>
            </a:r>
            <a:r>
              <a:rPr lang="en-US" sz="2000" dirty="0"/>
              <a:t>?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21E79265-F685-C099-4EEF-C9C09D056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50518"/>
              </p:ext>
            </p:extLst>
          </p:nvPr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05501A0E-ED4E-5AAA-BD1A-635505A30BDB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9202425-5BC9-D3D5-CD30-DF5456593692}"/>
                  </a:ext>
                </a:extLst>
              </p14:cNvPr>
              <p14:cNvContentPartPr/>
              <p14:nvPr/>
            </p14:nvContentPartPr>
            <p14:xfrm>
              <a:off x="1213526" y="3066669"/>
              <a:ext cx="476640" cy="590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9202425-5BC9-D3D5-CD30-DF54565936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886" y="3031029"/>
                <a:ext cx="54828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FFA645B-BE1B-ED77-15A4-8312DF3A4941}"/>
                  </a:ext>
                </a:extLst>
              </p14:cNvPr>
              <p14:cNvContentPartPr/>
              <p14:nvPr/>
            </p14:nvContentPartPr>
            <p14:xfrm>
              <a:off x="1637966" y="6026229"/>
              <a:ext cx="843840" cy="304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FFA645B-BE1B-ED77-15A4-8312DF3A49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01966" y="5990589"/>
                <a:ext cx="915480" cy="37620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2C8C95C2-FA90-AD50-E74A-F54BAD62F71F}"/>
              </a:ext>
            </a:extLst>
          </p:cNvPr>
          <p:cNvSpPr txBox="1"/>
          <p:nvPr/>
        </p:nvSpPr>
        <p:spPr>
          <a:xfrm>
            <a:off x="17416" y="29329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E0BA902-3275-4BAD-2474-68846EC96D16}"/>
              </a:ext>
            </a:extLst>
          </p:cNvPr>
          <p:cNvSpPr txBox="1"/>
          <p:nvPr/>
        </p:nvSpPr>
        <p:spPr>
          <a:xfrm>
            <a:off x="2556530" y="605916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</p:spTree>
    <p:extLst>
      <p:ext uri="{BB962C8B-B14F-4D97-AF65-F5344CB8AC3E}">
        <p14:creationId xmlns:p14="http://schemas.microsoft.com/office/powerpoint/2010/main" val="2616768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63FB959-BDD2-6875-5D0B-183C88A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F1F236A-CBEE-70F3-0D9B-9E674B7B20E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E0A9FD2-A98B-E9DA-5993-57BBAA44EB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011C36C-9319-5453-B658-AE036617870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A26DDC8-3614-B10B-C31D-546E5DB1B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635B446-FF74-D9C7-DE15-1D6A5A2EDE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7F3B11-D937-8CB0-37F2-ACFAF887FF82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0AD980-F328-42BE-B29A-73BD7FD62379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6CB8F-CE10-DBD7-EF83-F9DB27D5521F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E2647-9F0C-4F33-D465-86BF3D555CA0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FDAAD6-C2AD-AF67-8B2A-C2DD9B63B9B3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8E9D94-0836-D9B2-1341-A781C12A983D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2BFEE-5A9F-16E4-9EF0-B169E0F8D896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52CC2E-1216-18D9-F7F0-E95FC05F6B20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CE373C-8166-3702-58CA-B048559E6663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D4DEE1-39E2-1B5B-13DB-4D143B850951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AE0D7D-CC6F-88FC-E5ED-4579A7551CD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B91902-CA78-88CB-5912-0CD396E679D3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DB9D6-6A73-9B71-EB29-CD38B67A6BA4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CC525C-4949-6DE2-C821-D2F564172762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3BEF75-3BD6-F0A9-E858-85B327A9CD2A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A73E6F-A41F-4DD6-43F0-8C31267B56E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E2869A-6FD3-53AE-7A18-AE2E101A1877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3CA257-3F58-B1C1-F2BC-51C605F8D10D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254B44-9480-EC60-0961-CAA0292953D1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1031EF-ECE3-DAA1-4582-0FD28BCDD01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29F15B-0511-2FF2-533D-D44C4848F9CC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45A812F-F492-3C46-8A89-D15684E01E47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E743BE-373C-CD50-1048-C7831E7ED68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76B1AE-9BA2-280D-F71A-0E546C4EC50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9CCF4F-D303-2788-960A-E8D23C34A2F8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899008-20EE-CE8F-7862-96810C1558A1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143F90-FBBB-8C36-5207-50B58C087DA5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6EF39A-E21A-2F86-B3D9-4239F7B46D3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DDBD01-95E5-F221-5BC5-94002ADA8179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F268780-EE5C-6D3E-09AC-8759FEC451A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71D1AE-6B71-4A15-D45D-8789D9047AFA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3EF1A3D-C51F-2B19-F1D3-0DD465E974E7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549CE78-4A22-D3AF-EEA8-137C1889BE89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52E306E1-CC81-2760-EEB7-682F20273CC4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598318-F215-EB00-F3B3-1A350BCEEBAC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F3A3AC-BCFE-D911-4F72-40C541FDCB21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0412E6-C8DF-560B-CA89-7EF15F11DC8B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</p:spTree>
    <p:extLst>
      <p:ext uri="{BB962C8B-B14F-4D97-AF65-F5344CB8AC3E}">
        <p14:creationId xmlns:p14="http://schemas.microsoft.com/office/powerpoint/2010/main" val="557233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2E9609-13F8-B4EE-1088-167CE25D3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4A08CCF-9B36-EE66-49A2-ECA09CEF5AA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30F4A3C-EC97-4071-0023-C61BDBA7B25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5FBEF54-4415-EAD4-4D00-A7D91D07F0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7AA5800-830D-B93C-E9E1-0DD2E65728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0A8C10C-C9AA-69AA-7961-A734BB6CB8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7E991-0316-1D99-93E1-354CB1E1EE90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13702F-9099-EEC9-DD74-301998D3E5D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8A410-9EA5-0AE6-D017-58EF4DA9A22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60C85-11C5-63CE-E40D-2F186025A4A8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B04FD1-7369-6357-0FD3-97F4745D6157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FBBA06-692B-B4EC-34D9-899494962E47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A786AD-4D0F-064B-D4A7-90F91C7F5B48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140CD-585A-C130-5F67-0FAC09D21328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71AAA5-A721-DDA0-C04A-35B45BE40403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99DE1-A306-A79B-DD88-6599F117AC68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902471-0BD3-8FAA-37B5-5315C57D5DA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C6A35C-6A87-F272-785C-51D7A30EE132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AEE6A1-D926-1F7E-8266-2793BDBED54D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88CC6A-8D87-B9E9-CCBD-F6F7F5B426F9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652B9C-7555-8DE8-5571-C39D7205431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4CC84A-C29C-0FAB-2A84-C54F06A7E12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B28F5E-F893-E599-964F-767B1675BC2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2A30AA-57A1-A812-B3EE-44821CB78B66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AB5300-3AA5-C544-A513-59CDC9FD5352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C4B0FA-A83A-FD8F-DBAB-BDA80DAF529B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39D9FE-3A3A-B4D9-DDE5-13774B730135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F14777-E37E-19DA-F3D6-69E8BB5C7CE1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43A6FC-52DE-D912-5D65-FE258293A1F9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3BDF4C3-9B9F-0313-2F27-002D95DB6E9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EA6BDE-C15A-D55D-8031-3BEACB106797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1504CC-6D5E-0D0E-B98E-FCA634D8C13D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F40F2C-2A3B-44BC-BACB-7C92A4F619CF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5E1655-758D-5A1E-1190-6F47CE1961D1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9B97B9-751D-B0D5-88AA-6977A37E851B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57FC13-3479-B479-A7CF-510F4641126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64123C-D61C-7991-32BB-BF470A99E82C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6237F25-3C50-3DD8-4F78-BA9A8050964C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290B5625-392B-D6FE-ADA7-EBFE288D32AB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C2E148C6-CBDF-71D7-5586-74A8EDF657D1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06515D-5FE1-EFB1-FADD-9322856592C9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1DD95C-F77C-7F56-65B1-C4C3428799F6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E789511-EE54-69BB-076B-3DCD954451A7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BF330-67E4-73D8-B504-2944A2A95197}"/>
              </a:ext>
            </a:extLst>
          </p:cNvPr>
          <p:cNvSpPr txBox="1"/>
          <p:nvPr/>
        </p:nvSpPr>
        <p:spPr>
          <a:xfrm>
            <a:off x="3491696" y="4169344"/>
            <a:ext cx="6478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Execute the action (e.g., print, compare, …)</a:t>
            </a:r>
          </a:p>
        </p:txBody>
      </p:sp>
    </p:spTree>
    <p:extLst>
      <p:ext uri="{BB962C8B-B14F-4D97-AF65-F5344CB8AC3E}">
        <p14:creationId xmlns:p14="http://schemas.microsoft.com/office/powerpoint/2010/main" val="224517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DF7EFF1-96F8-FBA9-7E28-C93AC914B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AC46F77-A804-4522-0181-9B9FA0CC26E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4FB4D89-577E-47FA-8122-B3757D28A2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F918565-3444-22CF-741F-6AC7D10EC6B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B0D0491-F992-4CAB-CF18-F28B144492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308D46C-13C4-3BE6-6F10-00C0240186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46213-2AA1-35CF-BC55-C50D902CD519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E2675-763C-507F-47AE-7DC70D41C6C3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89F90-0C52-6B06-3DF8-BDD7A6265C7D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A3B45F-3C52-2CEE-C569-BA049995494C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5CC8A-BA03-8295-8526-E02232A006A2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22836-F428-8146-595C-550BD3EBA4CE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239A2F-BEF9-4E09-9A41-B45C93AD495A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419F36-684C-44DA-94E6-6B0636397BCC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649C35-6DD0-9652-4FC9-703C63677046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CF4FD4-7048-E47B-2AAB-D38601852E4F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E7BA8D-597D-D37C-39BB-F5D0243509AC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AED7B8-8137-4FFD-CAB4-BE8BB53DC89D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D5BBC8-F9B5-5BC0-1A02-BE5E9A870B11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56EB99-5454-CEE2-B400-7EB1F43C6A99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C785E9-CD58-3AAA-54AF-53728131C214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0FF14B-6659-C3D7-0E77-61D036A3640B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7107B2-E026-2BF7-2F7D-90CE55014998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6A95AE-D7FB-28E5-D964-34FD6563A90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493EA4-97E2-BCAB-356E-CEE1DF481E5A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12CB1B-396F-C657-E434-2DD3605B3FDD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5BE535-E214-C926-A820-DDCDD4FFBFA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0B0C56E-9623-B59C-0248-316F7A81EB09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B3E22D-1A2D-BEFE-B87E-83D1C355B55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0A579E-CA6E-F962-17FE-FCCDBD1FEB26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DB63C5-DDA2-3B0F-7ABA-269B0454E33B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185EAA-E8A4-187E-B41E-6FA51C349299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1CD9A7-F53C-37D7-508B-43113C7B906F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2C71F8-4DB7-5C6D-C087-FC16525BFDA6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184C2F-A85E-34AD-4222-0A82EA94E9BA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AA83D9-9BCA-5375-CE9D-8C50DDAF7B34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829D19-551F-F8CE-4C90-F91E416B70D1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5DCE69A-626B-E1E4-C28D-1476BDFD1D9E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CE5ACB85-59C9-B526-4C1F-CE80C903DF7F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DB51F285-2CED-D3FB-4C9B-EE66A3CE26F8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CA49F9-D22B-97D5-4FC1-3DA9D22C5FB6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298E02-4B95-9227-5B26-E7E5FA19E077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BAB6D4-7632-CDCA-ACD4-597EDDF58A57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950132-39FF-2AD4-0295-ABDB125C3D9B}"/>
              </a:ext>
            </a:extLst>
          </p:cNvPr>
          <p:cNvSpPr txBox="1"/>
          <p:nvPr/>
        </p:nvSpPr>
        <p:spPr>
          <a:xfrm>
            <a:off x="3491696" y="4169344"/>
            <a:ext cx="6598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</p:txBody>
      </p:sp>
    </p:spTree>
    <p:extLst>
      <p:ext uri="{BB962C8B-B14F-4D97-AF65-F5344CB8AC3E}">
        <p14:creationId xmlns:p14="http://schemas.microsoft.com/office/powerpoint/2010/main" val="1590251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F9CCA8-DCFD-76B3-4B8D-0C02ED003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393A555-0FA4-44A9-9341-944BF068463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ED04C51-C758-0331-F4D2-048749083D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08D6729-5383-A742-8EBB-B334CE6FFC1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673AE38-6099-2C40-4A59-4B228840FE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FB87647-C5DB-5AC2-A6F4-7315D96513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12A7E-F706-528F-2612-14FBC6414ECA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4626A-BA48-0169-D838-D81704ADB0E8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CA8899-C75D-0878-746D-F02D9C04D906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7DCA80-97D5-B670-5EE0-4879C0941DD3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68E100-0ECE-4AF8-F729-FBBACEFB764E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ADB638-A839-5EAB-52BB-9CEA63B446C6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0B1C04-A449-6EB0-79B9-703A44994757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4247FF-569B-8491-2073-908BC6D243FD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0AC073-457F-E9FC-5C51-3F13977B74A2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26FDD9-E3EB-5397-78F4-DE9BABBDC159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554904-1B1D-AEA4-C1CB-EA7DB864221D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25ADE3-FFFA-1D92-1DC6-522897ABBB94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75DAEF-0404-4645-3F32-061B12BE3CE1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FA7AC9-583A-5415-1AA8-DF9E1512D084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06AFE7-DFA9-1F37-0B6B-26FE670930E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B30075-3789-9631-8040-9D7E3AC72F95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CF1240-679B-3F43-9F1C-6D1E24374C8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03F946-A99A-9C96-7AF1-78D6FF46786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B3541B-7D9D-25A0-D899-8883F7A7A39E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3C2E5C-BA49-CAAA-1C43-16D9D2A5486A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768015-6494-7CE3-F050-793A8EFEF69D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1372E8-9708-5D17-37E6-58786F7D4301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164841A-7D09-B256-233D-689FFEABA4FF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329F31-7757-3C35-13CC-705EBBDFB0CF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5DE22C-281A-9E55-D2B8-CA6F99D9727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5BF1CC-CBAE-B756-05BC-8DA20A21DC49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A092B41-D2BC-29D9-5617-CC852E5DEDAD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3A7B16-F897-A933-E1C0-8229DD93FA2D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D0D0BD-6C50-926E-7D8F-C7A6A2ED4275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B5C306-94B1-A8F6-1134-FFF99B2E1BB7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E5B529F-AAEC-8ACB-47C4-3FED69F4050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0A1FD1A-3954-EAED-9709-3E91586BB59D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99C3C917-A950-0CD8-07CF-70AA9562A722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8B311FB-1646-89F4-46B9-D4E49453711A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F8D5A6-2183-3733-E15B-D6550F839B6F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CC76F6-1754-2D95-53C7-7103AA9C092C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5CF8DF-F905-3E64-415B-9C2E8DC6F87A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0B13F-5F14-B3EA-D408-8AD918C4FD51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</p:spTree>
    <p:extLst>
      <p:ext uri="{BB962C8B-B14F-4D97-AF65-F5344CB8AC3E}">
        <p14:creationId xmlns:p14="http://schemas.microsoft.com/office/powerpoint/2010/main" val="339673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1367" y="5308499"/>
            <a:ext cx="8792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Trees</a:t>
            </a:r>
            <a:r>
              <a:rPr lang="en-US" sz="2400" dirty="0"/>
              <a:t> are data structures used to store elements hierarchically </a:t>
            </a:r>
          </a:p>
          <a:p>
            <a:pPr algn="ctr"/>
            <a:r>
              <a:rPr lang="en-US" sz="2400" dirty="0"/>
              <a:t>(not linear like arrays and linked lists)</a:t>
            </a:r>
          </a:p>
        </p:txBody>
      </p:sp>
      <p:pic>
        <p:nvPicPr>
          <p:cNvPr id="1026" name="Picture 2" descr="Tree Illustration Images - Free Download on Freepik">
            <a:extLst>
              <a:ext uri="{FF2B5EF4-FFF2-40B4-BE49-F238E27FC236}">
                <a16:creationId xmlns:a16="http://schemas.microsoft.com/office/drawing/2014/main" id="{11FD7221-D3CD-2AB8-DEF9-F9C181AF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886" y="46507"/>
            <a:ext cx="1235868" cy="117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2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E284358-EE84-7CBC-1374-A5451C030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C291909-5909-23E7-97D9-6DEFF78B779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8854AB2-5ABD-498F-07C9-89F9B60284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74C5698-577A-B63C-B942-20AA332B89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6B52C6B-7E5F-3811-8198-BACDBA1E5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0EB9468-A2B3-3768-3440-A1B1954060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808B5-D424-6CC8-6F45-C2BFE2174CDE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88826-7E14-37C8-09A0-087DAF73F6F0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33CBCF-E501-CF17-8D91-4CAA8E312D6B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3952A7-35BB-E6FC-E33E-0459506D04A8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60C418-56BE-F317-A336-1CD1430F0BB2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88C0DA-731B-C0C1-CAA8-762762FC8B62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C4B667-D13E-8697-D015-248C5B07991B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E243C3-FF13-CA70-7721-3FC524B53991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6781A9-D724-7396-90E2-C0A51F9D41A6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825843-42CB-068D-6D16-B46A376333D2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68C6C-01DB-D851-84B8-95B9F1ECB07C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09A9A-A16B-0920-49D8-72106FAE5784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F94D58-2884-7256-A732-E3B3FB1B5B4F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E3BED6-2590-EC84-7F04-33C06B73E9DD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660CF1-3C58-EEA2-07F5-AA76F14D69E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7C9428-8B24-00CE-7DC1-3BCEEA56AAD3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811B77-849B-5DBA-B3C3-1F5B1E37B546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163F70-AD59-A32C-ABD4-F425DAB1D20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0DD6CB-6360-7A66-4E3C-B6E9C839719D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FC6804-9E03-2CAD-EC6C-08E203E3315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88F818-C53F-A9E2-1FBC-ECE2F8061BB6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CB70BA-70D9-8335-EC5D-8CAA9137941C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9CEFDA-58FC-DB99-FBD1-D3AAAF23DD6D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2C7037-AE63-AB49-8184-37755CE536BE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EE005E-26B9-EB06-3FE1-0B122BC7034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754D92-34AA-80E5-A8D4-B47CF89D7F73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242C18-AFD2-5057-4C55-B24B68A7B93E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0F3E24-F243-E2A3-8C1A-D3C8D20A7C1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358F87-EDB8-FAEB-F874-6E5402A1C4E7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A0BCD4C-FEE8-E15E-6B88-38C347F0C638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49FA1F-2A96-77A9-5AE2-8DFB170086D9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EBF256-5250-7BAD-B4C5-5B8B1C0BEF77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58DC0491-D930-E3DA-986A-E76FD4B42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14533"/>
              </p:ext>
            </p:extLst>
          </p:nvPr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Desktop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9F56AE67-5CA5-95AC-2907-0E2B27F82E76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2E1021-1F1A-8E51-3AF9-EC6DD8DDB177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48682-152B-A7B6-1E07-96AEFC2F924C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D53FE0-42A5-5DD7-5FB2-BDBB9F53B59B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27F7C-62A7-6A99-E177-5F2E93E55D41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31CFD-B3FB-59C2-DA63-BA9EE752C333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FEAD4-536E-8D44-CE65-47B455DF7C5E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95515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75ABC58-AE84-69C6-E2C8-B9EE5249D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FBF750F-9ECE-959B-AD3B-D1EF1E426C3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A5E4636-1BE5-22FD-65F8-7EFA00E716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56E14FD-8512-A5D1-865E-CDB39589F00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F4CCFD7-7ED7-6363-3E80-BC0DA1494F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1D8684E-BC38-0FC1-8BA7-2821AC797D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9BBA9-0960-555D-396C-E30D80D2D474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E98B24-49DD-225B-4596-CB0358E95E02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F007B-F352-631E-36E0-88BE869A0F55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A4468-986F-B54C-E026-C8A058B9CEBF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803BC2-B539-0769-8346-2FC087F15EC9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3A45F0-E68A-4545-0BD7-19F2E5D1C361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55A11E-DB5F-071D-FC3D-0BA1526439E5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EF8C1-177A-84F4-10B6-F1301884AE03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397459-1B92-23E9-4AD6-A6CE39FD1D21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73D5A1-CB0F-BAC2-4E91-132E0BDFE018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DDAA00-62CA-0DAC-5CC0-8F0BE0063ED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79CB0F-F051-8F99-220E-1A6ADAB39A4B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FCB75-5D89-6B0B-F3F9-ABCD72616CB9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66D186-9B78-A432-C5A9-BD74505B7159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FCD86-EB30-5F1E-0ACD-3664F61423CC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92F897-6F93-409A-F929-AB80F2EB032C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088757-2FAD-0840-647F-A09E161BF32D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12F4E0-EA42-8FEE-97F5-D47B6702329C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2C2786-F84E-6F3D-EEBA-C9253273D60A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1891891-2A8A-322B-7335-60D4CCE5A978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6B8008-2FC2-4C5A-85DE-D4249E13B2FF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0618DF-3884-7F71-20CF-AB7D5832B96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C14FF1-1238-4B40-99C1-80A54FA272E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C018E2-B2C7-ED41-11C6-D24BB9742E34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161EB1-7ECE-9684-F888-6B16B5B5F970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78D941-5E0F-CED7-04BF-19FA19D9F9A6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425B72-47F8-9ECC-7B9E-29F568855934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C5D1568-A5B6-1888-A870-A46E4BB26CF7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90C3A4A-B967-8FCA-764B-9A85C6B8F191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A41F56-41A8-D9D0-43F9-B11C46D55CD8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B0A803B-B038-ABE9-CD4E-B6EFDBC3478D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3C4CC1A-BD8B-56DB-2CD7-46B9FE04136C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EAC3BCE8-B3C5-0330-4850-18126E396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485897"/>
              </p:ext>
            </p:extLst>
          </p:nvPr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Desktop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7C45313A-7A50-6F59-A8B1-2B0216D2F411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D28451-E309-206B-0D13-2612808D5BC3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0F0B03-E3C3-5B5D-8741-86BB03CB3ECB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F805FB-162D-4766-7F97-82E362A41E46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8C790-1ED4-D094-881E-C68B651ABF94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2C7628-E209-DD60-8930-CEF3D7828705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08559-93D8-8D45-9C63-CF83DDDB5FEC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53936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74352F-3982-621D-5A2A-E11C35CB6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E529FA6-33D3-B21A-C2F0-ADFF2C7E2D3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7733007-0545-1820-7D0C-C73D633472D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EAD6679-B0E1-D518-16CE-B55AB3D02F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409FE56-C108-9D97-2498-E6C3E60ED2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C089D34-4D68-3FA6-3AA1-8FCB635E2F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258BA-9EBE-61AF-8B90-E7935C1F8DD8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6C4B65-F3E9-4879-C616-DFFF8107F26B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FB272-9E07-D851-4540-4D90B3CB6F64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6C9AF3-2709-ABCB-E76A-E099FD9401B3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D777C7-E1A2-1A33-81A0-B8AFE9E94721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F5E34-FB6F-3CED-9354-EAF40FE0A6F0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F1A39E-8024-F598-851C-A7C96385F603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3AF614-D5D3-B663-2E56-51B627B796E8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C7303D-5E11-EAB4-5441-EA23AC343C94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586515-59F6-FFCF-B52B-F26BD8D0E445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48AD2-4967-0CF1-48F9-4259CAF6265D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642FC8-7C30-D662-FDAF-1DC1C942526F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A3B45B-EEA2-9875-299C-D1983964F837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56EA0D-849C-21DC-A74D-0A73F945D08C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95703-81A6-7B41-3CF4-171C9AA6B513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1A3F3-78EC-0ACD-1EBF-402ABB22AC81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5B0424-ED81-54B4-0BF3-1BDA89477F03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40969B-F676-E38C-B36E-E50709B28BA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6CD7C0-6D2D-CBF4-AE7F-1067AFD07D4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6E4588-EDF2-C059-AA69-210F8D877031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AD3CEA-FF6F-026F-03BB-B7B1BF6EB5E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41CFF5-1881-A363-44B4-E0FAFB4BBB4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681965-FBF7-478C-361A-7280CEB3167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AF334B-A734-61F8-FCDE-FBA0C0E68678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E638D4-ED4A-8837-E99A-D1DCB41251B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1B8D6D-C876-C34C-EE1C-AEEC018ECECF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2F7A48-8AB6-CF94-2792-8DB86AB5B8A3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C075491-C5BC-8157-F503-AF7633BDB6B8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07CC97-17BE-CD2D-FAEF-B1A2A5B7E998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F522F7-441A-1DAC-6F97-2D4D797EC98D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F6EC09-CC81-F2AF-F775-6757F19E9CCA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C63EF8E-C000-4B08-7F83-2106E763A1FD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5BA925A1-6FCD-BAE4-7660-DAA672CC8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63143"/>
              </p:ext>
            </p:extLst>
          </p:nvPr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714A7C3E-1286-1F2E-369B-C7F0EF1AD18D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0BB653-A427-445F-5A43-34AC14A33296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D4EACA-57EC-4A08-BD37-4AB23CF2A05F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DDBD66-7C74-D157-F832-DEA87387F50E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6B027-A7C6-3FF2-3877-FBECCBEE0B13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DBD310-3ABE-F576-7081-BC59B28D43CA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7C90C-9269-C920-C0ED-C254301747AB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824454-FB68-52AE-A4D0-5F9B7F47E9D9}"/>
              </a:ext>
            </a:extLst>
          </p:cNvPr>
          <p:cNvSpPr/>
          <p:nvPr/>
        </p:nvSpPr>
        <p:spPr>
          <a:xfrm rot="16200000">
            <a:off x="2644297" y="4412472"/>
            <a:ext cx="767440" cy="461665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08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17A6B7C-2921-E681-267E-6E1FA0DAC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94CA67B-4A95-A89C-89B1-C1AD991475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63FCCBD-A96A-98D8-38D6-89999C037CE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7172C06-F4CB-6F4D-6F6F-EB5AFFF3A4F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4FCA610-D02E-9F31-2FBE-F685788C5A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BCEB0CA-39BE-B7BB-2A75-1104EFBFA5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A2CD8D-15BC-FD3D-A5F9-6DB89E1E503D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6D2E0-93A2-47F6-E6EB-19EB0C2E8FD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FB637E-941B-1B14-EF33-E992AF1F0FF0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2521E-A602-4780-BF32-F7380F426588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AC2FE5-B15E-06F2-032B-0554E362E5AC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B2FD1B-98DB-C0AD-4523-74FD70D09249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24E44-2AE4-5A88-D7E5-16DA935C9FDF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CAAD2-02D1-459A-54D1-1C76D1D58C2C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FE7BA0-F5D7-53E3-6578-E35A083AAE09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D3BA6D-7336-5A3A-5255-DB831EE48876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F3CE8A-E698-9A48-1B16-53BA95B1D1B1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F19CA3-DA8C-5DF9-B14E-2FC8C9825597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2CA6F0-93BF-74B7-6397-992C9934D366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77A49-4745-4107-4097-0338BEDF14B7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43C06D-6B8A-9D91-C88A-DBC12AB68C76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66FE83-B38C-5441-D96C-AD6033B30BE8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78A260-A0D6-3DB1-F430-48F42272D983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FD13B1-1725-906D-FEBD-006124B91055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C21D9B-00B5-82A9-6BAD-7F4FD78D766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0C9F4F-229D-B67C-2019-8EA7F9FA0A9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3E0311-7E31-BB6E-F09B-270D59A503E2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23BB2D-D7E6-199A-CCA2-AB482DB102C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F3EE44-D56A-B481-2EAA-4DA784B7EA06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10CE6E-316E-DEC4-9558-8667AFEA2AA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BB5611-4B22-BEF7-4008-5AB160D1A4E7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FBC009-F325-2D40-4464-4EBCC9034F36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7F59560-82CC-5D3A-FDF7-FBFBD55E49BE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E70E5B-BFEB-72FD-86D6-59C913BB825D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F99B4D-8257-2990-5F29-B9534895D15D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527587-57FF-6B80-1C56-A20B9DBC2499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78FD77D-7360-B503-4C88-BE35E1644DCD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4B047E0-A536-CDD3-C81A-3E50762E35FC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C84F566D-D818-B3E4-FB96-73E25C030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66364"/>
              </p:ext>
            </p:extLst>
          </p:nvPr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61AB12FE-779A-EEFB-3268-CCA625D9D4A7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DD2E6D-207C-B940-BEAB-C192D54E15C0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7A61A3-8348-66EC-E41C-3E9A96EC0229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196C02-316D-A6AA-96AD-9885037B069E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6F02B-6E47-254D-6B5F-15B15F000E31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FE06FA-B3AF-07AE-10F7-3CB807D05A5E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8BD61-1D49-4FB5-33E9-E972845BD7C3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03437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2B3A7A-B4B1-90AE-B77A-02669826A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AE792BF-6FC2-D712-61B7-AB1C0691671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68F0705-9DB7-B1EE-225F-D697832C6A0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50AA1D3-784F-03BE-5A38-56AABA82D5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8B9BD04-5415-1D87-26DB-CF2D6B74DB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46900D5-F65A-BB90-B7C7-2A8E989425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32100-7760-427C-0B57-BBBE69E97F4B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CD67CF-1894-1535-819A-5D5F5E7EB775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A68A18-D80C-7E80-C025-53BA272F0D3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AAFC59-E7DC-AF3D-DB84-80D079ACCCF0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28E2C4-9629-6075-97F7-E690A447DE61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B257E-809D-456F-E49A-8D3A1F826D0D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1B789-F57A-FC25-50DB-71A8117D9CD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C1179D-22A9-25D0-9BA4-DBAAD32FEC7E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C7CAC-2E6D-949E-4B33-F58AB055C541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ACB363-1DED-4741-9179-1A4E7489B37E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6C65BD-E628-D240-DFAC-0DB96E5B4D4E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DD2E14-4EDA-F8E2-7DA7-E479D9DB4D30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8704F6-D60B-7C25-3FF4-AB7794CB3D40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ACDFD7-E66A-DFF8-D2BB-CC22DA2DB95F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E64117-76EF-3269-01AE-D76A0CAFF494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7B55D7-592D-89BC-58DE-B0172A10475D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04C696-8226-3A18-DA2A-8B284B225D0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347088-3DC1-C1D2-7A53-ABEC2955CAA9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DED56C-2C08-7254-BC2D-B9BBD95AE30C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D7286C-6C98-DA30-D1E4-E7BFB2107E6E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DCE7AF-B294-F84D-B724-5595A3179461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6D2508-83C5-4343-BC6A-5935179A1A06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F9CE79-5986-C311-113F-3548D851FB23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B1A053-F444-B3A9-B414-65A67FF5721F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3B3BAA-8380-95A8-0BE4-5C21B0A691F8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C6FCBD-0BD3-33BF-2C60-0EA2CF58D64A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5BC314-A626-ED88-1544-DAFECDF7C798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3D5988-3046-BC47-F17D-1571CA627895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8F3301C-35D0-79DD-677B-819FC0D65B0E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2AB1644-0B88-DF26-72AF-82074148EC1A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09A718-FA9F-F055-5360-215C2675C797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093DDA-0DAC-BF2F-12C8-1E606F4559A7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C5B41A2F-B3D8-8327-2E03-6EAB53168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856169"/>
              </p:ext>
            </p:extLst>
          </p:nvPr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F37742EE-4829-F867-5D37-50A2D209D0AA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CD18BB-A51C-9503-3D52-5C3F9CACB848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EA5AB6-C184-395D-F8DC-538450F2209F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55EAD3-45D5-9637-E573-1F320BB4E4A8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4EA0A-DD55-C802-EBAE-88ED18985530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C38E8-219F-CA6F-657E-74080A44A672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DFFF2-55CE-4B0C-D7B4-644F9CF1A6CA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24491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2608115-266F-D011-A5AC-55A3B7514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C4F0B7B-61BD-0F1F-4A7D-9ED83C6654F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B46323A-FCB1-1FBB-B48F-F4F06EC7425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672EDF3-2372-3245-5594-DA9A1287BED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EC2181E-B715-3A30-B09C-9A1D782351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930C0F3-669C-604A-F0DC-191ED0E97A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8611EF-B94A-210E-9AC0-EE15A436D149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E8218-FD6F-518D-915F-D9482DB323F2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EFEB2-1980-C506-A08A-F284951F93F0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2BE0E-C77C-DA73-D0B6-FFAF29E003DE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AFCB9-C556-6C77-4F48-1898D995FEA5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044AF-4AF0-14D7-1A28-54DBF3A3AB75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BAF48-3D89-7C5D-E7E2-C17F40BC64E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AEA9F9-E5D9-37AA-A111-BA751F978FC1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0A95BA-860D-8263-2350-36CA15EA423A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E9F78C-3FC2-035C-9248-30BBDE4FA4A7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95F96-C3FF-596D-C375-A9385EF9B289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AB4522-73F6-9F18-C3A7-B6711C0DA900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E66D55-2438-DE34-C425-D8F694AACDBD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2FB46-69AB-BE76-68C3-4C781C478427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341055-F184-9B4A-7EAB-8A5C49438CEC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A8F4E0-61DC-D7D4-B07C-D095A94064A8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DA8E6E-FA3D-08D2-B6E4-DDA07DF82B40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04A407-3FC1-8949-A287-631C8FD39C35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A0ADBA-6A3B-BA8F-6D8F-1E38CE6FB7B7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D829DC-5747-3EDE-55BF-C6B6068156F4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A610FA-D984-68F6-8EDA-3BB6D0CF222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B8BF7B8-E556-E8EF-5018-2254AE173FD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5FE2B6-C09E-CE5B-6B60-296F4009C4E9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826F8F-A9C2-182C-6037-532430CA2B5E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E85254-E27F-1C1B-D9ED-74895B4329B0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8FA957-1E78-678B-92BB-335E506EAB9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A60BCB-3AB5-0826-5FB5-7A510390D244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B7B7E58-D4DA-C714-9752-731A46DC5BAC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8BE402-7C6A-DB22-04BE-BD552902B613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1FD203-364C-0BEC-DFFC-DF0E0E161034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782E493-C8FC-835A-A273-BD8BA631421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A6EC4F-DFB3-1AB9-D411-C7E357BC2CCC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9C8627E-03D4-01CF-D440-FAE4FA515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04481"/>
              </p:ext>
            </p:extLst>
          </p:nvPr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59DF93CC-96B9-7E3D-6468-62B725F39624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1C3E95-4150-95F2-CB8C-595A81CC8536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06EF45-0FC6-7379-4820-A1C2A2F1AADA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08392D-227E-974A-1DB9-83F4E6B99C94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9397A-DBED-DF28-2D26-74E65D823460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5D55A-15A9-F224-B540-5A66B8ECA156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80201-A759-0C1D-8E1E-A26B17190FB6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688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7AAD6EE-113A-D7C1-8AB1-454565C4A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254CE7B-5F2E-CCF6-0489-86CDB067427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D7C30CD-8995-2BD3-CD26-E95F1A76801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225985A-B624-C622-2946-2DC61338857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C16CA70-0412-F396-50C7-2B21930FE0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8698614-BB42-B67C-6B48-D4F3082BE8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16FD1-38DE-B755-98AD-357C1ACE2FAE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A4F8ED-A36C-FC8F-085C-F3DE25EFD2F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038739-DB45-1B0E-2233-2EAB9BB147A7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263042-E195-ED07-99E5-5C21E38D78D7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5A2B95-E6D2-ACFF-71DD-9460BDFDD759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0E627A-79EB-6615-9464-265BAE09FFCE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635646-5998-34AF-8E1D-F27BDDC52A44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147E4C-4666-119B-4EED-AD37EEB4FD0D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B2AC98-6EAC-8574-43C1-65C50B5B859D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2D793-5A9C-5CA0-3F52-D0DCEB0585CC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9C956B-9FD2-BD75-6B3E-12F6B9D9803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92BA23-11BD-4908-BB7A-E2724CA46821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81560E-FD2B-3833-2E87-3055D472DC04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C05F7B-A2BD-FD5A-7B33-B057DECB09FC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85288E-ADFA-9A01-6B7B-ED9A50906DF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3B9E43-DE77-C385-547E-FF9C4ED05834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4496A0-B2C0-37F2-F95E-77C650D7E15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6318BA-2635-B5B4-AD3C-A5B72D10060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16F35E-4136-002A-073E-9ADE7C1AD6A7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9B2350-C196-418D-58C2-FC116AF79A1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CF4FC7-B6F9-9216-3E34-C5DFB656EC2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303075-5864-672C-3E39-781EED67F5D5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14AB6B-7B43-CD64-4908-6AC164F13EC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AD0231-7FCE-77C1-E135-F3B9CF47B7D8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677C23-4078-D8BD-52F4-3DCE809E3D46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F41E354-8A04-FD33-1ABA-0C5E317D10E8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2DECAE-503A-5F4B-EA17-B56D2FCBE396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9D071D-01EB-581F-BC59-908C9531A7D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6C62F42-25A2-8E09-26B5-586D8DE67D18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BA50B5-9542-9A1B-CA7E-CE9008DEF5D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9DEA42D-10A3-7D9B-FB8A-B41EC756C41D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AF1C77B-EC11-6665-08A1-AED983152569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592D981-27D0-2E57-B784-D181F0C2F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399701"/>
              </p:ext>
            </p:extLst>
          </p:nvPr>
        </p:nvGraphicFramePr>
        <p:xfrm>
          <a:off x="956559" y="3727276"/>
          <a:ext cx="17245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423437BE-97EA-AF57-DCC1-9E25D3CDDD15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0981D8-7A29-169C-1477-8B342DD10C05}"/>
              </a:ext>
            </a:extLst>
          </p:cNvPr>
          <p:cNvCxnSpPr>
            <a:cxnSpLocks/>
          </p:cNvCxnSpPr>
          <p:nvPr/>
        </p:nvCxnSpPr>
        <p:spPr>
          <a:xfrm flipV="1">
            <a:off x="1828800" y="60198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E1415A-85D4-5DDA-720A-C4222B85A404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79E08-534D-9596-9D2F-71DB628534DC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179EA-FE6E-CC44-2970-761CBD5059A3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5DB02-E514-74D3-2DE9-00D744826200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0E723-D434-8677-8EA0-78902A3E1A5F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42138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34AF0B-667A-56FD-D150-54BBCA6F6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5F17960-C2F7-982C-D3BB-38F3835CE5E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7863C52-17B9-F932-DD7A-076FBB3E219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7368E17-1321-2E9C-ABC8-C0831977CA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F654394-E770-46C4-2D75-1FDED8415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963FD19-B30A-B5DB-FA50-5D6200ADD9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9ACD6-E441-089F-8A8D-87BE27DC9564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7B3E28-C22F-C295-1A6F-FCFD22D474E0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557AFC-2A93-7C09-D544-210C22B96313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B08B28-758E-0A7E-B990-6919B7D75FAF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B6E0A-3D43-5DAF-1686-20E6043F415A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90D08-9AB2-F85C-34DE-0D33D91E3ED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B3CEB9-EE42-5054-D2E0-EC1827773993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A506D0-3645-AEE1-F78C-92C85DD83634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834D24-ADE5-2C38-4F38-7E3F7DFAA2F8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D930EB-C0B6-719B-1FCE-503D9E0F044F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A2597-7242-24F8-93B9-AD7AD9C1ED72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834A38-C450-1F6C-2EEA-B9DF0646D975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0ED344-039D-EC87-0B1B-CE9A4B48446C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2731D8-3D9C-8BDE-0B73-27DC5D41115F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B32EAF-7358-8B89-FA41-0EF3190B99C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342EB0-BEF4-987A-D57D-FD090A214DDC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92F745-B779-34A7-100B-87D6F04CCF4C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0F1EE8-0146-FC66-A050-C1BB9F1A0FB5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38AC5E-AEF3-0D7F-3DF2-63C69B959106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80C9B8-8069-D2BC-845B-ECCB5056EA7E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ACC28C-EDDA-E3D1-72C3-9B5B0C1DEED2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601A9D-6607-65B0-578A-C843623E53C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A4275D-CBFF-22E9-243C-D024BD1F3BD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1355B08-9B56-90EB-7A52-A479C6D47A42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E80F1E-E835-52C1-2D45-59BEE0D02941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6D9F67-4BBF-54E5-1AAC-A5A2E0B74D6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9C74E59-CDDE-1A7F-15F7-09EB9B9A3033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29F95A-0B65-22DE-4A7B-A288D68A2BA2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8E3E8E-0D81-31E7-B534-DBDB40EF96AA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B37759C-F2BE-D1B1-CEFF-FD66BEB497F4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57A916-02D1-DE80-F034-61176CC8CD2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72737BC-F652-40C9-F3D6-2A2A6903BC0B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5994452C-D901-E303-4CAA-5146BF9C8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84908"/>
              </p:ext>
            </p:extLst>
          </p:nvPr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8979DD4C-4C5B-32BF-DA98-016B11AD28CF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99B0F-0DFE-038C-A163-F2D8BCA23368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5D83E8-198F-EFF3-C82A-9C7F44179775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5879B4-6ABC-B824-E8CF-1D7FD681068D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8D9FC9-73D8-77A5-03AA-81CEE5820C4B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01B4B6-DAA8-83DE-EBCA-D7D06CAAA11E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BA92C-4B0E-98D9-18DB-B2683CB5EB64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84211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034CC1-BA91-2FDF-A948-63AC47413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C83BC60-52E7-CF30-436A-545D00CE6B6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139F9CF-B404-A5B1-F13A-7F78F141A4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C97BE32-44A3-E411-A6F0-D77BFADBF1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BA05F78-C34F-216E-5CDD-A3160C5ED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CF2F47E-CA2F-8B78-46F9-D6BC3DA3F2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487D0-F9CA-5152-4D1B-C5C23BD4F757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8E0A02-2193-8EBE-0337-E24DF7C160E5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7E37D-C4A9-5A6A-5316-3B5DA93A5454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883ABB-D37C-F677-DA69-7E47F723E22C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9C0009-A8E9-FD2F-0B3D-518AE868E448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2DA293-CA60-3479-467D-187A3C23D867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8C3C30-E8AD-0186-9C35-D0D553F0FD98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0318AA-50E0-0AC5-6CF5-5CA894E81DBA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2C64DB-EB80-A4FC-B67D-FC6835221315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403B07-1C02-50C3-9A20-5AA4C16E6730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C62928-EC3B-318F-FFD3-CB2133ECD298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1C9398-6381-78BB-B44D-F1C94CF07A67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F4086-49F8-6DA5-6B74-D09E64842BE7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276B19-C052-8A85-FD9C-0ECB91ADC38E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3210DE-F34B-189D-12E2-1086DBAF98C8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E6AA87-DE48-7902-F4EC-0A7BE2DF56C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0C4D7A-BD2E-12BA-BEB9-8ABB2D5B1A7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96B078-55E0-CC92-6DFB-EDAB7C0D000A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132C0A-21A5-083D-ADC4-FBF9D3C7A98D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6B6E12-DD2C-367C-6CC9-636E8E6AC15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FA5C1E-040E-18AD-FC3C-854F56E038D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C7AFDE2-0A1B-49C3-D77D-14621C7354E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5B25F8-6F2D-47C5-D01A-C465919F4B4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3AF0EB-C0C7-DC9C-BF3B-9ED40DFFDFB8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5AC29-C9A0-C8E6-76E9-DA989C88ECD7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55A620-CB13-3E0F-69D3-54608458E50D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0EAD8D-619D-6756-1811-EB6A3C6C9E0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35A05A-C284-C5AB-1F6D-F819B9CB6835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A8B716E-DD94-C4EF-7007-DDC9EEEECBB6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E05AF0-814D-492D-7221-619DA12D93E8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228779-BAB0-17B1-1EAC-EBC4A39AD60F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F5448F1-8961-C221-E461-F31134F33AC8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F046A05-4CE3-6B72-5318-7EE28B2EB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24640"/>
              </p:ext>
            </p:extLst>
          </p:nvPr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89229823-8FB5-6D80-87D4-39580B4BF725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4A9853-3888-EAD8-308D-158561833B3C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47F68A-E34D-6AD6-6EEC-1B6BA0E16C3D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3B2B86F-5857-2FA0-7B01-C91B9BF2AE5A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D4311-61D8-2CAB-9D25-FC5A38052BD9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51864-77BF-31EA-4393-F5127F5636FE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FFE59-A0BF-874C-5200-FE625722C272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96232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1B522F-BD75-97FA-961F-92762B180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483978F-7DCC-0356-CCD5-9CADB5893C7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084F20A-67C7-B008-C816-4AA197ED344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2E37E0C-2A27-5264-1B4F-4D5C2D884D1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8449177-50BC-2834-D452-CD3CCC106B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27B28AB-EC58-5778-FAEB-B6ECDDDDD9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1F69E-533D-C536-D5D5-697C1414DFD6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09BA9-FE8E-17C7-E4DD-D634E5436B38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F9625-EE20-BC5E-82EB-31D22D3B7A6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0655F-F322-001A-9F47-8E98B1841DFD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9ADF49-1472-4709-CF45-0AF11B352076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1BE4F5-AD2F-B673-2F9C-16D0B973D423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21345A-48D8-F08B-D582-3FE6B073D3B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37564-CB3E-2A52-A2CE-ABF840A27650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8BC30-723F-DEA8-C1BC-37BFFD21DBDF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A57C29-8C28-0427-4551-C44D74EAEED4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A5016-D00F-766A-9F55-B957AF5B1C4D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4E57C5-CB17-BBC9-540E-035B864C79E7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91F8D0-9267-B2B2-49B5-0FD2279CD0DC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91BF6D-169D-CCC3-311D-E740540BF6CF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C04626-77D1-7CD9-A3D6-BF7B27ECFF7D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CB4C2A-C79F-9788-7505-AA02103223C6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26C1CE-5A13-B037-D232-3B5C6947B6A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6C60F2-43C9-2DB4-3A45-F23272D969F6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7E80341-F788-B02A-7F81-7434BF6E9786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A8A5A6-0C03-0EA9-7721-253E961D765E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5BD031-8093-838B-B942-F7BB15DC113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23ED3C-FE3A-D339-55E5-39E20B448F11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83E387-870C-8107-7A41-1BE08C7FEDB6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BABC2E-3356-9ED9-F897-336E9911C0EA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8575C0-98AF-3905-3483-F20FE95D7352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BEDBAD-9BC7-A2F5-F09B-E8309EDA4BE9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8336A5F-CFF2-56EE-47E3-596DA0EA2BBF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90B54D3-F652-5302-2E10-4EBA530CDFD8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E48396-D50A-116E-7B68-455E5A9E52C0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54AC3FE-11E2-6E21-69B7-9D339EF690EF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50892B8-E67A-D4DC-898F-92FA24B18303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147FED2-5CE7-9D94-99FE-C98FC5820E7F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0E7408D-BEE3-221A-CA30-775E9E9A2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586833"/>
              </p:ext>
            </p:extLst>
          </p:nvPr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42CEA556-3E44-831A-52B4-221EEA141AC0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93D62F-811F-CE24-1EF3-D934F8D45291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081C58-DEBD-A804-2B27-85C9AB868AD2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DA560A-C4B1-C573-332B-5FE9E47750E0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2129D-2E98-3E9E-614A-6318B89A77DA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9018B9-2614-A664-01A7-6A0BD213EE4D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68AC9-9262-3F16-DB4D-FD271E3D12BB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3872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6D60BB-27D4-9DFE-6E29-2520AA96E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620062F-75BF-0D35-DC9A-4059FB37A0F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AB32731-0418-28FC-4123-27CDBE5E1C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0F4692B-C755-A052-1C03-DE2CD7DD11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8B81C2C-0843-F8A7-DF21-4EF3CBE55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C14048B-4ED2-8C0B-2D61-E16E064840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E9133-402F-5B05-DC5B-1871FA1781D2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EE60D7-C097-7106-FF9A-A000D779BD42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4B80F-150E-9E0F-71DE-0FFB4AAA8F6D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DC3DCB-2FDD-B2C0-C710-EF919C645043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D7167C-0590-8517-354D-EAA5214E62A1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AE2D5D-7A52-45A0-4D89-BF93D9481BED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FE8A8D-A64A-2E5A-FCEF-30638A53E79B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BA4CCE-446A-4456-AAF9-9A2F62E615A7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417E78-8B08-BE1A-897C-444B5BCBD71E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A51417-2A79-1E0A-E032-7ED7FBF42431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0B94CF-B409-7F06-975A-29BE260D3D45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020844-0024-35C2-72EB-382AB3219B9A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6BC53C-B5F9-DACC-905C-81D973077CDF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CD174-1D79-BB29-516C-F42AE10BC152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2C84B9-FADC-0EA9-607F-12C3D040B4A0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8E293D-3E45-414E-0D1F-EF7CB129AA5D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A154A7-17A4-FE98-D1B0-57D7C8DBD837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4C26D2-8487-13AC-98A5-9CC1209BD4D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1C5A58-F032-4331-A772-A896D5B8079F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C401B06-5A27-A010-DD4F-41FD1368A5F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E28964-4C9C-3542-9727-FE6D4AA2782B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01861D-5588-F3F5-0320-3BAA7BED7A7D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E6229D-B93C-7C91-054E-898B60A85CD8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B65B78-3B4B-4DDB-7474-9CF7AE126016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5A3783-AE46-4106-7F0D-5792742E56EE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046AF1-1292-3F95-D0CC-F1D0D6605E5D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CA517-B20F-1CE1-5A53-FBE6922A7EB1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BAB3D6A-9D9E-82E3-198D-A96502679F3A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75D2D3-A951-0307-B8CB-E99CB1D61092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2E30247-F88C-C807-5D84-845F0C93248C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073835-F66A-5413-6ED7-712C5C8514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7289785-00C4-B476-4691-5B37603C0D7E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B8E64-66F8-067E-7602-604A0C2E25E5}"/>
              </a:ext>
            </a:extLst>
          </p:cNvPr>
          <p:cNvSpPr txBox="1"/>
          <p:nvPr/>
        </p:nvSpPr>
        <p:spPr>
          <a:xfrm>
            <a:off x="186256" y="5177135"/>
            <a:ext cx="652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could you search for a value in a tree?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844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3208D6E-88A2-8F61-5A0E-2AD874160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462BC8C-7137-F1C3-786D-AA49CE02FC2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9E5C64B-57F9-99CA-F184-16CDF49CBA8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03E2014-E3EF-5CB6-6BC1-8E29DA5C23D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80D693A-16BB-6952-DED7-EF01C5D28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1510E74-ED82-3FE1-8C97-836E53E4B1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B1CC47-D8FA-F2FB-C4AF-BA01A3C4B330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903B7-82D4-BCB7-801C-AE1AE87094EE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7298A3-945F-B442-AC14-11592C40C4DC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5FBC5B-C280-2C12-B889-B25FEAE859E0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574669-EF03-D589-909B-D22BE66EF07D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9BA96-7360-4EB4-0B37-68D31D4A910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D00237-F5DA-FCDD-328B-C65D3B47877E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FEAFE1-1C1D-A1DE-D300-F6E166FC7100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683A66-2BB9-871E-241A-0F03EF1315BC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CA04B5-205F-24C4-94A1-8E1F6FAA1018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0C570E-49F8-E08D-3E26-A74223A0DBF5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5DAEB0-5A32-F9F4-24F5-CFD676407F9E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17A145-4EB3-3C78-FCE6-E3AAAE86A4AC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AFE974-732A-ADD0-0AE8-C90378CBA52A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CA8BC5-FAF6-0FF4-F16F-ED425345A29F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349B1D-8B01-66C4-EA53-6D0241C5E117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D9B094-3067-6D6C-7879-FCA475ABA766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E3C3A7-E3BF-A56B-D0FA-DB242FFE636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9A9D87-1C1B-95DE-2159-52857F536050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80B6D4-ECB3-0AC4-D1B5-4E15536AC393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7ED2F5-2D43-703A-C8BD-DD49D16A8E27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05721C-C8EA-FA5F-E48D-8C731C472FB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201710-52E3-C65F-3276-9F783A8E0B4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0C87BDA-643F-E03A-D299-8FA2844F1302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B45B1E-09C6-8932-20CB-6991158E5A82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1A5A0A2-0C76-5A82-0BA5-D3391CBFA35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4E9EF2-1E05-7171-D339-C9A65CD5892F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1383D59-631D-066A-CF59-5514926EF2B0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F1F272-4BFC-AF26-35BE-F466362FF938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C20DD71-CABC-528D-E3AF-FBE458611BBF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07C4B5-AA7D-9FD0-9F07-9DAFF344563B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2E8E1A-AD71-CC2D-465F-ADCBE2ED29A9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8D69B042-1202-BFDD-E646-6B9F18595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83346"/>
              </p:ext>
            </p:extLst>
          </p:nvPr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Paystubs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BC7F4F73-EB3F-C68A-2E7C-C4E1D428A839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C80DA-95B7-6B09-702D-5F896EF1804B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EA8F1-3582-BCB0-B9A7-341458AA783D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97A72B-7E6D-0903-A9ED-A511E34E6627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B409F-73FA-68D7-7569-FFE450FF23BA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72B73-CD22-B180-4431-5148758386DA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573DE-4B18-7AF2-5BF8-8961699D2B1A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73342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8E0A75B-5AFB-F1A9-E598-03EF57265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880D820-7D0F-5187-6527-9C3E4216961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4059DF6-0E6D-B4F2-3D52-2758DBEB6A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5181E43-756F-D376-C270-A61D1264FA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33BC03B-18E5-D7CF-36DD-19DC9044C6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2EDA484-7767-A029-7C37-BE04C41862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10A8C-E234-54B6-25B8-C3310C0AA2C2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FE820-AC4F-AF32-38D0-C70B43E2E60D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5FFBFE-DBD7-0334-9F63-CC9096C5E191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5D380-258D-C9CE-D963-E1325B9DADBF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865EE5-1D24-9A02-3021-C4B436BDF2D3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0FC66E-FF13-C9BB-52EF-27B6A6604904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11518B-69FB-1AC7-FF76-973EB82FA290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832261-0B56-799E-17D7-806F999E8C70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32B38-FF01-9DC6-5FCB-A9819C8B7AE4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2A455-59D5-10C4-C5B8-FB729A6E4BCF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32E889-E49A-EAE0-97AA-0D01F423358D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5AD627-7199-D6D8-6615-C051FBB4A5F2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94C222-94D1-FDE4-AADA-8EEB334DC123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75727D-02AE-1914-6BDF-E6AAE97A3B24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8955ED-D749-BC00-3345-D5CF00D5A6F3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AE60C6-8C54-87A1-D4BE-C4D7F588BBF9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FF9D80-0BAA-7046-15A5-0D23011C0C26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480013-1B04-9F49-2969-A841A6D7CDDD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48A5E4-5AEF-E1D5-6F69-EEA702B17E7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24C776-6A96-2B6F-14E6-2638865972D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94EC93-2268-5032-64DF-FE9E9CF386C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A9402B-F20C-9482-1479-A7AE32705D59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7D5FE7-2119-D1C6-2465-6DC2C8124B6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C8A666-BCA5-7FAF-6782-05C1A07F878F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CC9632-6E9B-BC01-6E61-7E3B2F2B2A9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943A10-A1D1-2A45-92D1-CD836502F478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53FD6F6-27E8-1670-3511-FB409C9BAB7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0F6569F-9295-8CDA-0BE5-844132791DC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DD9535-353D-7229-CBCD-59A7D2718887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C4DC45-A602-A523-277E-263B5A4BA7F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BC4A17-4A3F-573A-5177-B5B4160BFB7E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86BFE4F-9F56-FB7B-387E-6B28AB9E57EA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03DBBAB4-BBEA-CD50-0D7A-56822EB4B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50678"/>
              </p:ext>
            </p:extLst>
          </p:nvPr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Paystubs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A3030BD9-5E0F-0DD9-1C1B-961D47538DF7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B9BEDB-F87A-8AA0-CC65-BB30C69066EE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AC74B9-D285-DFB0-8100-4985195863CF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4DC623-31D0-3889-9FAF-39AA94937D82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F9F2C-5F35-3163-1E7A-CF05585E457B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BE379-970F-CC7C-AF6E-851E6A8F9824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33E02-22A4-5CEA-286D-0AECBFE5D506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06738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ED40385-201B-BED3-9504-632EDDA46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E17DAE5-BBA6-AC10-289D-B1A09E799FC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9434E17-DFFC-7700-3E92-8CA8E1F6C7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F6AE600-D0DB-FBF8-DFB2-3F7C481448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BC22FF2-5913-3CFD-385F-FB43C73B65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84D5585-4CA5-B23B-004D-051BC9CD73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65100-5CD8-79EF-5182-E107D9183398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CC36C-9ADD-0B31-8A6A-B36B2A5E5F76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F5C19F-3B61-8986-2CE8-7EA329B19764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C129B-C22C-E8AC-65F2-EB62362F6F4D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12923-3B24-FA5F-1342-5847C2FF3AB2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490EB-544E-0F40-91B9-72CF04AD7406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C1F7DA-5C47-9416-68C0-002563CA5EE0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07AEB-8927-AAA8-13FF-7557C946B432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83053-B5EC-5134-FF0D-C3D0E1EE4205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9B12B7-0753-4149-6FB5-87F792B1C6D4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F65682-13DE-01E6-5D88-8E20D0D2D4FD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98B815-7ECD-2496-9A74-445EF9E2DEB4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7082AA-37AF-6AFF-25EF-C190374D4130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EA1E09-41C3-7C41-54F5-212FCD3B8ADB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5321CD-DFF6-38B3-E81C-07989F20B567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F5D1B-F13B-AF7B-22CF-C420199F1F79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C5FAFE-69FA-9B08-C3F5-619637169E96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884D9F-B089-0BE6-014D-F47CD8A7C756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CDFB38-1173-0E08-4743-A92C8E889FAA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AADC8A-BCD8-8539-C2F7-16439EE2E0F5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C97F8D-8647-ADA4-56BE-6EE43A750A9E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18C5F4-36B4-EBDA-6AD8-60B51F49F7C8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0AB17A-FE59-742A-1661-18899E71E7A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B70DB4-36C2-0D06-663F-2E1123E9038D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7AED09-2E5D-A619-722A-759CD3B8170A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29F6E4-2C9F-EA68-9FC6-CC3070C4D1B0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132EFB-E3A8-905D-E503-2B1F6D2B35E8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5FBB27-DB9D-5833-4C29-5D78D02B755B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D5705E1-35EE-A26E-7DB0-8D220FCE4423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6CFA04-C537-CF6F-973E-3040F167829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E0AE7AD-C284-16B3-D478-DDB725DCCA2E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D2F42C9-6612-7773-2213-4AE6BC57FEE9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2FEFF1C4-DAB3-5083-A50E-AEF9F174D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89851"/>
              </p:ext>
            </p:extLst>
          </p:nvPr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Paystubs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92AF5666-DDC9-90C9-5983-2FD3C568EFA3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B703CC-658F-6EAE-3267-B25139CDAE4D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E83F55-F7D1-DD8B-9D06-332DE55103CA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45B0BA-38F1-2AB1-7E27-7DED3FBB7523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1A078-CB1C-5FA1-D904-BC3B903C18FF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C8FC02-50E9-0E9D-384A-D85C195F9B9A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983F6-C0E5-DCF7-9BEA-882CC9C9C21C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44344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7E60397-C75E-3F70-3703-51C642BB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0D95E9B-9884-6718-D17D-371FC5D609B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D8EDF06-70A5-C8B2-97F5-522B0919E8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F7210EA-FA62-0301-E9AE-91FDBE8124F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15EE27B-5A14-C4B9-CCA8-010B363FB3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26B9D23-5A4C-39CC-0F4E-9BEF749F27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5A491A-5969-627E-3C95-9AFBA9F2CD90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06C7E-2B2F-CEF8-FB8C-5FA76E723958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2CD16-7C8B-2228-6026-BC699C57B2D5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0B25F2-87F7-0B36-44A2-C11B9E272710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622857-6C14-DF7A-AB1A-D008DF3FC611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9BF61-80E6-B7EF-22CF-A754673FBAAB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7838F-9812-1865-842A-8E7FBC694842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D6F6CC-69A4-6DF1-AEA0-C26BF2BB2841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809BA7-F207-04A8-C713-0196F4D5CABA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EF58F-A762-DFEA-217F-EB33980A63A1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760939-B022-AD5A-6F6B-0A142CEA1F0A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F7DFA-8AC2-BA8A-9514-6BCAAD90CAB4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773D56-199F-BD64-4E79-AFBC42225BA3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4ECB49-2FCE-6756-6B54-D67B5325962D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D97DC3-DD4A-D0B4-FC6D-91CDACF01DAF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55452D-494D-0922-5D3D-206DA0CD3385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4EBEF0-03D3-4AD2-F508-9EBCE853FBA7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798A0B-56B5-84D5-9727-ADA638BC9EE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FFEEDF-972D-A458-8744-FE7A75CDCC84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CF97DA-37E4-FBD1-1F79-C3052BE529B2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A86468-4167-ACBB-BE96-25831B735A0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EA3D88-1398-34FE-9719-F73FC5715235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E5476E-1838-19A3-DD4D-1963B57CC09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E27007-3388-198F-BD62-81E2A4D51254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26B3BF-1558-ED7E-31E9-225334DFC6D2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2761AD-B2BE-37D6-A3C9-4ACC6F7BCDE0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129956-FC67-7A5A-D732-4489F86BF3AD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68C42D-84B9-5F6B-D88B-F6EBFB049F26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C30E8A-04EA-DC64-F1B9-AF2A187E29B3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E0DAD9-7A61-AEC3-6154-2A287B2A1FA1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F3302D0-6D23-5511-EBCB-1B145FD139CE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2D42D0D-97CE-BE3C-EC5A-7CFE130F5B36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EA33ADF5-533C-9BEE-6A0C-25DACE18E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6520"/>
              </p:ext>
            </p:extLst>
          </p:nvPr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Paystubs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485330E-5A8A-E2B9-099D-889DD4CC517B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62F507-76EB-A7D8-4D1A-7D57B60BC9F6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65889E-EB1D-A99C-32AC-87FE5EE64698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A1971E-153B-513D-97DE-DB3F6DB29E33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D3FEA-CEA5-8369-F108-9B257C578765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7926C4-3473-A847-E445-CA76383C455B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933BC-6B11-C29A-4586-6E0596EA2A2F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62295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199463D-C270-E991-8DCD-72B199C21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FDCDBEF-13D3-2641-35C5-EBE4AD57EC4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9527A39-6C76-079A-5D78-E35A1C6888D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DECE65E-B6FD-2326-5499-1A6C5502A2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E5B11D0-93C1-B228-EC4E-D0D4DE940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E64F4ED-4A38-8DAE-7720-F42516E3DD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DFE7BC-4969-ADC7-9CA9-4AE87767FBB1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C4C42-F9E2-A361-49E2-C3BB34C2459D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3AB01B-A985-8096-9471-BE8CB77B00B3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3CE168-F613-ED34-26F4-D0061482FA57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D4B992-30AE-69A3-1CCB-B39AEFB1EE92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84EF7D-1581-B23B-47B2-EC0B7B9E9D66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40E26-C02D-97CD-547C-AA822F2DAF64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1921D0-6898-B80E-3804-DA8F2CC0C698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BD70A9-49FE-FCE4-8FEF-7FFDF8B4D7C4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5AC4E8-302E-DDFB-F6AA-12043F4F6D2F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70E472-774C-6DDB-F611-C8BA7C820BA6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D03D0F-ABCA-D20E-8467-A0D309B7DB5B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4CF95E-8B70-51D1-A0EF-C2DF485F43A0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955BD2-7329-557A-A08A-A32310474766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9BE1B-76FE-4E72-4F49-F325105EB5FD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066568-1F51-3DDD-15E2-B6FBDCA92340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C15672-CA96-66A1-F1FA-22569EACB42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CE5750-2CB5-5E5C-114A-14F2797909B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9878ED-F302-2100-D93A-C667C6FE5072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D230BA-4DC2-3653-C797-9D815ED9383A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FD1F93-DC02-D49A-6941-7F69361BCEBE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32837B-D5A1-6863-CC2E-169C42935404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D9A3CD-B1D5-1115-78F4-598CDDC56CD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1AB9D9-2515-E264-02D8-4A673ACB6487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5E7F805-9EF5-4110-6D75-07D2793C1D85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C145B0-F80E-4F0E-697A-99C9341BCAEC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1D303D-FE09-DA5F-76CD-ADEF2D97EF72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462944-6DE2-A99E-B3D4-259480382CE9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FEB3DC-B12D-0798-0581-0B28755999FA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B727F2-9A3A-3486-A666-AC00F37F9654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BD2AE02-C0C5-445A-EE6E-C4F4DE7C5CDE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553AC95-9C04-A572-DF51-6C4F53BE04FE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1BCCB69A-7649-16BB-9072-48BBBB4EB4DB}"/>
              </a:ext>
            </a:extLst>
          </p:cNvPr>
          <p:cNvGraphicFramePr>
            <a:graphicFrameLocks noGrp="1"/>
          </p:cNvGraphicFramePr>
          <p:nvPr/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Paystubs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AB82A992-8551-0F5D-DBCE-D4FE2592D76F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520CEF-9ADB-0C7F-881A-BD59846F7EE3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BC5211-186A-0EA0-12F1-930EF6F48ED8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A617D23-A718-1F47-0E36-428FD2D83029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6C0E79-8DC8-574E-62C0-B98607618BE3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1E218-3351-842A-57E5-0C5EA36BF8D6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32F95-601E-6D1A-9DDA-5E7DFD2CC010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78443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C638F67-6CB7-3E14-9CA6-4C404A806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5FC4F98-DC07-8074-74F1-5D442E65356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86727F9-2BE6-8A0F-373C-32336663EF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8EF75CD-F9B6-3CB9-FE93-1B8A2F8790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4B80BBE-140D-2F84-48AB-4D7B6701C6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E87C66D-4F02-D3F5-B660-C611A9B98A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A0AEB-A69C-2BAF-5253-EF9BE3B4702A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539E5F-9816-E30E-B24D-C985EBE0DBCE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06D597-2E39-C107-1EE0-78D2030751F7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47698-52E2-9CD6-8C36-32AF380CE2F0}"/>
              </a:ext>
            </a:extLst>
          </p:cNvPr>
          <p:cNvSpPr/>
          <p:nvPr/>
        </p:nvSpPr>
        <p:spPr>
          <a:xfrm>
            <a:off x="7070492" y="94565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A358EB-D3D5-39F4-836D-128EB15A9837}"/>
              </a:ext>
            </a:extLst>
          </p:cNvPr>
          <p:cNvSpPr/>
          <p:nvPr/>
        </p:nvSpPr>
        <p:spPr>
          <a:xfrm>
            <a:off x="9479715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1FD48-356D-D8DB-8C8C-C861116291DA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21D154-8C7A-0FC9-5863-D0D61858AA1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C6F3BD-39D2-DF6C-AC8D-D7A15F2392DA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4FB503-B67F-7527-E7A5-13D70ECAF3D3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8E467-86A9-8B67-2959-A6DCC5794CA1}"/>
              </a:ext>
            </a:extLst>
          </p:cNvPr>
          <p:cNvSpPr/>
          <p:nvPr/>
        </p:nvSpPr>
        <p:spPr>
          <a:xfrm>
            <a:off x="7583427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6447A-180D-9F10-46D2-8A8B911CD751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38101D-05AF-24D4-1E9F-D5B4B57EA932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B6C0-DC2C-49E4-356A-DAFBF3C021D1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8F2CC7-A907-AD72-3762-895C3F3B788A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19A5B5-52AA-FC09-F7BF-8BF2DC8A14B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A841E7-EBA8-E8FE-A7B7-C97F8E3E63B9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73887D-17BD-1AED-FC62-5F296BDD6C78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7043D8-B015-FD8C-0F59-D6816CF6A856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74741B-B9C9-2701-F6A0-796A2087695E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812692" cy="49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942FE7-9155-03EF-7CFE-A4217E2BD16B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789022" y="452120"/>
            <a:ext cx="4221915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DEC9AC-F1A2-D1CC-CE06-A6E952A78B80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7C3B13-9A17-7EFC-F804-645355FD6DB9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ED4E6D-CB54-BCD3-D2DD-17D00125495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DAA7E3-A415-FC8F-471F-B665E2C01874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108E68-07D7-A69C-689F-459094E98950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601714" y="1174255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81BB13E-A0E0-6BC8-D38A-E275A2FB771A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0ACD88-16E7-78F4-F2DE-31A167C9EE1C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8E3160-45D0-FF51-37FD-FE9586959E79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1AA6836-AE35-ABAA-D1ED-9850898DA8AD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4017D4-B532-2E21-0462-336011949AFA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9BDF53B-64DC-7E51-C00A-263119C5725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4763EB0-059A-EF00-9756-16939B274D87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9EECA02-4A56-7590-ABDB-A3A60F336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777838"/>
              </p:ext>
            </p:extLst>
          </p:nvPr>
        </p:nvGraphicFramePr>
        <p:xfrm>
          <a:off x="956559" y="3727276"/>
          <a:ext cx="1724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91">
                  <a:extLst>
                    <a:ext uri="{9D8B030D-6E8A-4147-A177-3AD203B41FA5}">
                      <a16:colId xmlns:a16="http://schemas.microsoft.com/office/drawing/2014/main" val="313396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4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1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Paystubs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914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94BEE3C0-37AD-656E-8F59-2B35911A0DA6}"/>
              </a:ext>
            </a:extLst>
          </p:cNvPr>
          <p:cNvSpPr txBox="1"/>
          <p:nvPr/>
        </p:nvSpPr>
        <p:spPr>
          <a:xfrm rot="16200000">
            <a:off x="234394" y="46852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1E42CB-6EBE-C99A-9A2F-95D8F20A06FE}"/>
              </a:ext>
            </a:extLst>
          </p:cNvPr>
          <p:cNvCxnSpPr>
            <a:cxnSpLocks/>
          </p:cNvCxnSpPr>
          <p:nvPr/>
        </p:nvCxnSpPr>
        <p:spPr>
          <a:xfrm flipV="1">
            <a:off x="1828800" y="638422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121E6-B1AE-4F3B-74BB-270CD81B9277}"/>
              </a:ext>
            </a:extLst>
          </p:cNvPr>
          <p:cNvCxnSpPr>
            <a:cxnSpLocks/>
          </p:cNvCxnSpPr>
          <p:nvPr/>
        </p:nvCxnSpPr>
        <p:spPr>
          <a:xfrm flipV="1">
            <a:off x="1828800" y="3356685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FE35CFA-7FC7-FA4D-1784-0061404A484F}"/>
              </a:ext>
            </a:extLst>
          </p:cNvPr>
          <p:cNvSpPr txBox="1"/>
          <p:nvPr/>
        </p:nvSpPr>
        <p:spPr>
          <a:xfrm>
            <a:off x="3491696" y="374531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583255-A1CF-F64D-8C9D-9D2E559F3DA5}"/>
              </a:ext>
            </a:extLst>
          </p:cNvPr>
          <p:cNvSpPr txBox="1"/>
          <p:nvPr/>
        </p:nvSpPr>
        <p:spPr>
          <a:xfrm>
            <a:off x="3491696" y="4169344"/>
            <a:ext cx="6598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sz="2400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visited node from the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0197D-EBD3-6647-BC83-016D4ADCFEEF}"/>
              </a:ext>
            </a:extLst>
          </p:cNvPr>
          <p:cNvSpPr/>
          <p:nvPr/>
        </p:nvSpPr>
        <p:spPr>
          <a:xfrm>
            <a:off x="10066017" y="1483206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Documents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7E084-52F7-B2D7-2C5F-D36CAFAC51EE}"/>
              </a:ext>
            </a:extLst>
          </p:cNvPr>
          <p:cNvSpPr txBox="1"/>
          <p:nvPr/>
        </p:nvSpPr>
        <p:spPr>
          <a:xfrm>
            <a:off x="11056022" y="11312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39531B-A3BC-3380-B6C4-31F3CA8ACBBC}"/>
                  </a:ext>
                </a:extLst>
              </p14:cNvPr>
              <p14:cNvContentPartPr/>
              <p14:nvPr/>
            </p14:nvContentPartPr>
            <p14:xfrm>
              <a:off x="2751446" y="3700629"/>
              <a:ext cx="890640" cy="2603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39531B-A3BC-3380-B6C4-31F3CA8ACB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5806" y="3664989"/>
                <a:ext cx="962280" cy="26748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6DC9EE7-28FB-0C51-B77C-AF68DB7752AB}"/>
              </a:ext>
            </a:extLst>
          </p:cNvPr>
          <p:cNvSpPr txBox="1"/>
          <p:nvPr/>
        </p:nvSpPr>
        <p:spPr>
          <a:xfrm>
            <a:off x="3872047" y="5490534"/>
            <a:ext cx="466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Because of step 2, we can visit nodes in the proper order in layer two !</a:t>
            </a:r>
          </a:p>
        </p:txBody>
      </p:sp>
    </p:spTree>
    <p:extLst>
      <p:ext uri="{BB962C8B-B14F-4D97-AF65-F5344CB8AC3E}">
        <p14:creationId xmlns:p14="http://schemas.microsoft.com/office/powerpoint/2010/main" val="2367001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A6624D1-4ED9-31BE-23AB-77A564931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22F5BE5-87F1-7C50-CE05-C1E7E562885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B95FB7C-D74A-A000-2B4B-2A1856AD2EB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4B2E100-4F6D-F948-0B56-628DC2C852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6E4FE43-E06A-F43E-CF5B-94C8CE8B66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ED5EB40-7263-0C44-B40E-CE7369E72D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E82186-D18A-C747-E39A-3313BB314697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E20BE2-68DF-FEFF-60D1-8B116E71624A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3B623-A6E2-1893-2DFA-5FFD288D20B7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DE564D-19D9-C760-A8F9-6147A857A0C0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8599C-F25F-3221-DDBD-232224D39372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088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FC56EB4-9101-F229-46A8-068E35E57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A84FCE9-279E-EF99-BCF1-A9577482F9E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F2BEB65-27C0-1782-4369-D6F875E088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2F6C80A-5ED1-1CEC-D561-3008B5BF84F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2596840-308F-D692-CF4A-16CE7621B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27EC3D-2DBC-F998-5649-AD42C780F6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785BEF-9C49-CB2B-F52C-175C7589EB4C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3A3802-078E-B5EF-DB63-DDD2C2550020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3192C-D2A5-E0FB-0E57-3F9879445050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B5B3D5-BE0C-FE89-29A4-E92ECA2570C9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44CADD-9D0C-3F1F-B8DE-8EAB1947823A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Queue&lt;???&gt; = new ???&lt;???&gt;();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2052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492B834-0B74-D0AB-3CE2-4EC707BD0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6F5CFD4-82D4-6F19-C809-451887019DE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44B2F2D-9EBF-5075-EB37-08E7511B786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260D0E0-D553-81CC-0543-F29F2976AC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74A0D31-60FE-49F5-4AAC-24CFBB0DE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EAFF167-07A2-FB49-D010-4DA2F5FF77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E0B249-FA91-A6AF-FF3D-0DDF3A8D5797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27A90-328F-0E0C-8694-5A7490766D01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25AF9-B3BF-D53C-5574-74DB47202127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B931E6-54BD-F58E-4055-F2426080E061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3B3EDF-CE30-B7A0-22A2-B72861989076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661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FB48A1-B518-3112-C86A-D2F23BA73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1E3C164-0989-EEC6-E945-E0E973653DD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DE32239-435E-B675-0230-1D7D5C2F3B4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C1EAA8D-0629-B617-C37C-2843C0F34F1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CBE4519-358B-B184-9DDE-159B1460B9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AA0E90C-FDB4-E6BA-002D-FDCFE681B8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E62932-035A-F068-32E7-82B0C2811D59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4C3E7-7BF4-417A-C97B-E8C3341ECF0F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A6664-3F0A-3877-B4F8-5657B29DB057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9CD016-9A24-545B-DE8E-2C395638B455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E8B016-7462-B120-235A-0B6238BFD8A0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462DF-38BB-57E0-55C3-5D8F533AB60B}"/>
              </a:ext>
            </a:extLst>
          </p:cNvPr>
          <p:cNvSpPr txBox="1"/>
          <p:nvPr/>
        </p:nvSpPr>
        <p:spPr>
          <a:xfrm>
            <a:off x="7543800" y="26670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Where do we start at ?</a:t>
            </a:r>
          </a:p>
        </p:txBody>
      </p:sp>
    </p:spTree>
    <p:extLst>
      <p:ext uri="{BB962C8B-B14F-4D97-AF65-F5344CB8AC3E}">
        <p14:creationId xmlns:p14="http://schemas.microsoft.com/office/powerpoint/2010/main" val="134011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63BC1B9-D3CF-7B6F-E4B3-68E5D1AF9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24971D3-E43A-C2D7-6247-8067F524E4D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7CCECD3-D8AB-F720-B327-498887C853D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61CB336-C38F-82BE-FEAD-753469E728A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C360498-3F08-5ED9-27C6-0EBF1DFAE6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437C402-5EF7-CC5E-EC90-F02B10A617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F1C3A-2F02-8EF2-61E1-D89D8FFB8513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E47D62-D6D7-DB71-4422-136C46664D80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F4D5FC-B90E-CBD8-3EF0-B362E2B4F6C5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A07F3-04CA-C007-815B-318741E1E6C4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A6AE88-2434-C68F-E068-62E16C89D984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E62E81-1934-BE85-534A-0C04A40A612D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8CCC7-B43A-6CD9-79DE-467C12E136F4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89DC5-DB6F-6AA4-F4D2-680BB08E33E4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4B831E-DE6E-448E-154C-C602CE2E6E0D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13C540-10CD-BB86-B046-87A85066065A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868C72-BA00-0FF2-1F66-01831F956523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0B1BA5-D882-552E-EBD9-C0A18B336884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2807AC-5E71-0BC6-9562-E453E6CC8607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EE05CE-3302-FA64-DB14-4B521F5AF724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C25056-CCCD-5E1C-4D54-C1C63D307626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FFF928-9069-4EC8-9ECE-D38FCB8B056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F11077-261A-DBEC-6D36-7DAB47F88608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9CBAD9-580D-3CF1-48DC-6CDB5419852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1B286B-5139-B80B-ACA5-EBB58A84D4D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19FE0-C212-67DE-D8A2-627CF7903F95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298EE0-5370-448B-F7B2-C77C0FE27366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B1E5D6-E466-4230-E8B8-8EE151182FE8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0F73E8-68EE-2E4B-C321-38EDEAA07750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8F404E-881E-EA5D-689B-4FF80416A50E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9551203-8B9A-CB18-A18A-2D46B52425A8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E39DD5-0516-9DD9-5ACB-B18221F8726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C3D064-FF0D-EC65-7E22-73F13CACBD20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ECE6EFE-51D4-1035-47B9-ECE7F64A83BB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76AFAF-4DF6-E633-24CB-0EAD0D02C357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2F1207-CCFB-0EBC-3F83-263104AF563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866BA1-372B-FB68-9D6B-E1F513925AB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F6475CF-DF57-BBB6-B9C2-04AA0810860B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EC3D8-17FA-28C9-620D-1A877CA30102}"/>
              </a:ext>
            </a:extLst>
          </p:cNvPr>
          <p:cNvSpPr txBox="1"/>
          <p:nvPr/>
        </p:nvSpPr>
        <p:spPr>
          <a:xfrm>
            <a:off x="186256" y="5177135"/>
            <a:ext cx="652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could you search for a value in a tree?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D6896-AB34-17CA-49E1-0EF882684925}"/>
              </a:ext>
            </a:extLst>
          </p:cNvPr>
          <p:cNvSpPr txBox="1"/>
          <p:nvPr/>
        </p:nvSpPr>
        <p:spPr>
          <a:xfrm>
            <a:off x="266700" y="5599729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b="1" dirty="0"/>
              <a:t>Breadth-first</a:t>
            </a:r>
            <a:r>
              <a:rPr lang="en-US" sz="2400" dirty="0"/>
              <a:t>. Visit all nodes at the same depth before progressing to next depth</a:t>
            </a:r>
          </a:p>
        </p:txBody>
      </p:sp>
    </p:spTree>
    <p:extLst>
      <p:ext uri="{BB962C8B-B14F-4D97-AF65-F5344CB8AC3E}">
        <p14:creationId xmlns:p14="http://schemas.microsoft.com/office/powerpoint/2010/main" val="6291831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3937FC8-19E0-1EEC-CA1D-EAB07E794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29CB297-4122-8E0C-970D-F3B8B8F131F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B2D0D7A-1E44-A7E8-1185-5993357EAF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FE15406-8F0F-2180-B16E-C1DBD1BEF6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ED5EC25-3C20-DEDA-3101-BCB388220C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7A4C3A0-7E95-FB52-24D9-52463A574F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9AB37-8AB1-998D-55A7-030B0370918A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CA4838-DE11-1CAE-FE18-9574EEDDAE51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F47EE-8FDE-D863-883B-7ABC20903F95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EAEB92-CADD-159A-1851-DB52B2C6353B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1FF34E-BD7C-D569-A63B-8689FB78BDB2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if( root != null){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7DF31-378C-D7A4-4B9E-C6FE40AB6EB7}"/>
              </a:ext>
            </a:extLst>
          </p:cNvPr>
          <p:cNvSpPr txBox="1"/>
          <p:nvPr/>
        </p:nvSpPr>
        <p:spPr>
          <a:xfrm>
            <a:off x="7543800" y="266700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Where do we start at ?    </a:t>
            </a:r>
            <a:r>
              <a:rPr lang="en-US" b="1" dirty="0">
                <a:highlight>
                  <a:srgbClr val="00FF00"/>
                </a:highlight>
              </a:rPr>
              <a:t>THE ROOT</a:t>
            </a:r>
          </a:p>
        </p:txBody>
      </p:sp>
    </p:spTree>
    <p:extLst>
      <p:ext uri="{BB962C8B-B14F-4D97-AF65-F5344CB8AC3E}">
        <p14:creationId xmlns:p14="http://schemas.microsoft.com/office/powerpoint/2010/main" val="4188605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16258F6-3E7D-9103-908E-2D4E60618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5412315-DF4A-161F-776E-7FD1E019B11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EE903EE-154A-4BA4-DD96-BCB4D81032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48CF3A1-63BC-9F88-C0B9-1447FFEA01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67C561B-AF13-3735-0307-5A5BB6CF3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0B2FF25-F345-6AA5-E55A-D42C124BFD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350A8EF-7218-97DE-3362-A19762C37744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C201BF-3603-05AC-EB1F-2BD796D536FC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7DAC5-AA6C-AB16-2E33-84CE3C6CC863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36AB3F-6096-8F5F-A6A4-4B7A1E491A0F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7800DB-3B18-8EE7-149F-02ADFD58CB0B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if( root != null){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F3E06-33AB-1AEF-C7A0-6539429D97B1}"/>
              </a:ext>
            </a:extLst>
          </p:cNvPr>
          <p:cNvSpPr txBox="1"/>
          <p:nvPr/>
        </p:nvSpPr>
        <p:spPr>
          <a:xfrm>
            <a:off x="7543800" y="2667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How long to loop for?</a:t>
            </a:r>
          </a:p>
        </p:txBody>
      </p:sp>
    </p:spTree>
    <p:extLst>
      <p:ext uri="{BB962C8B-B14F-4D97-AF65-F5344CB8AC3E}">
        <p14:creationId xmlns:p14="http://schemas.microsoft.com/office/powerpoint/2010/main" val="2374474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C19BC43-2C6E-A625-2795-C4DAB1B5D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870DA94-97BC-90A4-E9ED-C4D70633F75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380512D-7966-2719-0F9B-8C1C59BB37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EC37B20-F64E-2E4C-82BD-ABC386E6409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B0AF1A9-F734-2334-A680-059F1DF9C2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8292961-AF20-B262-20B7-09F8E57046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3D5737-85EE-94AF-828A-C2A4E64B5543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7403CC-C4F3-2031-7CDA-9F76F5A0CD2C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E3EFE-D97D-BEEC-BC4D-B191099B56FA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A44F16-4489-551F-442F-021A95EB7260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A344A8-62F5-BA03-7E58-D1EA0D208D31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if( root != null){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while( 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DBDF4-91AC-301F-4BA8-24D474563772}"/>
              </a:ext>
            </a:extLst>
          </p:cNvPr>
          <p:cNvSpPr txBox="1"/>
          <p:nvPr/>
        </p:nvSpPr>
        <p:spPr>
          <a:xfrm>
            <a:off x="7409121" y="2327285"/>
            <a:ext cx="422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How long to loop for? As long as our queue as unvisited nodes inside of it</a:t>
            </a:r>
          </a:p>
        </p:txBody>
      </p:sp>
    </p:spTree>
    <p:extLst>
      <p:ext uri="{BB962C8B-B14F-4D97-AF65-F5344CB8AC3E}">
        <p14:creationId xmlns:p14="http://schemas.microsoft.com/office/powerpoint/2010/main" val="28383837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FB3A8C-CDB9-2A3A-F835-CF8216C65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D6F46BF-3831-1857-854D-EAB11C3CAD9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EEBBA70-A2D4-D13B-8F07-671D080F55D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759AC4A-B37B-2E7E-B283-9C25423FD1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F1FB3AB-8B0B-72E8-62D1-C49D06A1F4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C44E3C0-7B9F-FC23-B95C-6642744BA6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45DEAB-C762-90FF-97FF-0BA1F368C3AB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BCB3A-879C-63CE-B3A1-DD3DBC4DB3CD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33D361-24D0-4A13-B4B3-F4A6253501B4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068F2B-1240-8C65-EEEA-2983C2D0F034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77D581-A94C-C731-D079-BA534BA44175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if( root != null){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while( 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queue.remove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2867A-393B-B344-4408-A12001C0399D}"/>
              </a:ext>
            </a:extLst>
          </p:cNvPr>
          <p:cNvSpPr txBox="1"/>
          <p:nvPr/>
        </p:nvSpPr>
        <p:spPr>
          <a:xfrm>
            <a:off x="7772400" y="237143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execute the Node action, I need to retrieve the next node. However, I am going to retrieve and remove it in the same step</a:t>
            </a:r>
          </a:p>
        </p:txBody>
      </p:sp>
    </p:spTree>
    <p:extLst>
      <p:ext uri="{BB962C8B-B14F-4D97-AF65-F5344CB8AC3E}">
        <p14:creationId xmlns:p14="http://schemas.microsoft.com/office/powerpoint/2010/main" val="15576301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4DD16F8-E1B0-E39A-F974-43DFEF07C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2C6F3BC-4EB3-C53E-3099-7ABAEBAD2DD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FCFC413-80E4-7496-ADAB-14C871F977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5F16203-DFAF-F33D-2F5A-39C586E026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4521A0B-BAB7-BA1B-9EF2-A2FC46D4B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11F79D9-525D-38F4-26ED-1653D0C6AF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4D172A-C4F0-B549-4737-4901E74B4776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8A3B4C-11BD-CAB8-65CF-05CAB6BCDCFE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89AD6-F6DC-ACB8-F53F-41669C974AF7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525876-19DD-2D46-E871-3E7F076921C8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864D1D-EEEF-1052-99BB-F25477876A1A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if( root != null){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while( 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queue.remove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node.get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???)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BF843-D008-77C6-3101-8360DBF6A03D}"/>
              </a:ext>
            </a:extLst>
          </p:cNvPr>
          <p:cNvSpPr txBox="1"/>
          <p:nvPr/>
        </p:nvSpPr>
        <p:spPr>
          <a:xfrm>
            <a:off x="7772400" y="237143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execute the Node action, I need to retrieve the next node. However, I am going to retrieve and remove it in the same step</a:t>
            </a:r>
          </a:p>
        </p:txBody>
      </p:sp>
    </p:spTree>
    <p:extLst>
      <p:ext uri="{BB962C8B-B14F-4D97-AF65-F5344CB8AC3E}">
        <p14:creationId xmlns:p14="http://schemas.microsoft.com/office/powerpoint/2010/main" val="3788549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44C392-5ECA-109D-316D-7469C752E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4DBA46F-B17A-BE02-3593-7081AC984AB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B272018-785C-2F47-D1FF-B33B3EB592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0517D7B-9AA0-3386-08A7-F36BDCD521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9876006-2755-AD98-7EC9-1518C98207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715A4D1-B5CE-EA8F-7338-330F6E7158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8C1258-4A71-0D9F-1166-66D8C867611F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76B640-ACF6-5E6D-BF3C-3E8715828B81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B3E0-118B-AD57-F64D-769F962BB6C2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F57624-E498-D961-2ADD-50704CB49499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AEFA0B-3A83-0FC6-4878-E03A369C8016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if( root != null){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while( 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queue.remove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node.get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???)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for(Node n: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node.getChildren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280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23905D1-435D-2E89-B305-7BF0B05E8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2F8A9FA-06D2-02AC-0BA9-DB3E191D5D2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76AEBC1-4197-84FD-DA2C-CACA5C6E3B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F1D210B-A5B4-F7FC-B7F4-5A92FE7B515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FD659BA-F1C3-49D1-E47F-2A1A11DF87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8AC6425-8EBB-DDD9-221D-43F7616082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511F64-96B4-DD3B-EF6F-7E45FFF45294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597E74-27EE-227B-87AF-D5A81874B3EB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AAA73-79C0-FB04-889F-C37A26EE178E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B78A7E-153E-82DE-7547-0618D06E22F0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CD96FB-3F34-9FCA-0999-72A73AB4C67F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if( root != null){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while( 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queue.remove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node.get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???)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for(Node n: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node.getChildren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(n);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680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69EF5C6-07E1-D578-52B3-A165563D4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1FD57F8-034F-91D7-F997-28AC7533F0F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912CC6B-E755-2F20-1EC1-153DDD6372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02D3630-B75C-ECAA-B20D-D4D2A15901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142D084-7371-4377-A39E-EEDDB021A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CFBE37D-6193-0B52-93D5-057379DE47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C91A1C-158A-CE26-9BB6-3BE78E44E7DC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8BE61D-F090-CDDC-0154-414D6C17852E}"/>
              </a:ext>
            </a:extLst>
          </p:cNvPr>
          <p:cNvSpPr txBox="1"/>
          <p:nvPr/>
        </p:nvSpPr>
        <p:spPr>
          <a:xfrm>
            <a:off x="7067669" y="608758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C0AB2-3893-83EE-092C-3321CA3CECE2}"/>
              </a:ext>
            </a:extLst>
          </p:cNvPr>
          <p:cNvSpPr txBox="1"/>
          <p:nvPr/>
        </p:nvSpPr>
        <p:spPr>
          <a:xfrm>
            <a:off x="7067669" y="1032784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Execute the action (e.g., print, compare, …)</a:t>
            </a:r>
          </a:p>
          <a:p>
            <a:pPr marL="457200" indent="-457200">
              <a:buAutoNum type="arabicPeriod"/>
            </a:pPr>
            <a:r>
              <a:rPr lang="en-US" dirty="0"/>
              <a:t>Add all of its children to the queue</a:t>
            </a:r>
          </a:p>
          <a:p>
            <a:pPr marL="457200" indent="-457200">
              <a:buAutoNum type="arabicPeriod"/>
            </a:pPr>
            <a:r>
              <a:rPr lang="en-US" dirty="0"/>
              <a:t>Remove visited node from the queue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2FE6AA-BD9E-D4AD-EBC9-578EFB42B33C}"/>
              </a:ext>
            </a:extLst>
          </p:cNvPr>
          <p:cNvSpPr/>
          <p:nvPr/>
        </p:nvSpPr>
        <p:spPr>
          <a:xfrm>
            <a:off x="7067669" y="608758"/>
            <a:ext cx="5032891" cy="1347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98D889-CEF5-1F77-6155-049B5B5C4736}"/>
              </a:ext>
            </a:extLst>
          </p:cNvPr>
          <p:cNvSpPr/>
          <p:nvPr/>
        </p:nvSpPr>
        <p:spPr>
          <a:xfrm>
            <a:off x="82731" y="622660"/>
            <a:ext cx="6915269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breadthFirst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Queue&lt;Node&gt; = new LinkedList&lt;Node&gt;();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if( root != null){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(root)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while( 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queue.isEmpty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){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queue.remove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node.get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???)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for(Node n: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node.getChildren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queue.add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(n);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     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 descr="Cat Thumbs GIFs | Tenor">
            <a:extLst>
              <a:ext uri="{FF2B5EF4-FFF2-40B4-BE49-F238E27FC236}">
                <a16:creationId xmlns:a16="http://schemas.microsoft.com/office/drawing/2014/main" id="{591070F7-44D4-6B44-5B49-90B432870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464" y="2277144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20DD0-B35D-5661-0EFE-3786D9015CE4}"/>
              </a:ext>
            </a:extLst>
          </p:cNvPr>
          <p:cNvSpPr txBox="1"/>
          <p:nvPr/>
        </p:nvSpPr>
        <p:spPr>
          <a:xfrm>
            <a:off x="7543800" y="2708542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Let's code this!</a:t>
            </a:r>
          </a:p>
        </p:txBody>
      </p:sp>
    </p:spTree>
    <p:extLst>
      <p:ext uri="{BB962C8B-B14F-4D97-AF65-F5344CB8AC3E}">
        <p14:creationId xmlns:p14="http://schemas.microsoft.com/office/powerpoint/2010/main" val="19937788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C8E45C-F1C7-764D-DF65-FBFA3C59F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DD023ED-DFD0-6A85-78CC-81978D1E7A2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0D4CB53-137B-A413-0D03-9B3C0967BD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3AEAE09-132E-4D9F-3018-E5E7524E7C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F610829-A5B6-2990-C54A-73E4E6F876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554EBDD-70A1-439E-1832-C6DA3C0722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B669D-380C-3C87-097A-E8B319819702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44B6A-B133-3A02-1603-D2014075D4B9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DF1A61-4159-9BFA-114C-582C80937E3C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6031CE-3BC6-6F7F-EE6C-E7434B0B1A1A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271FA-94F5-4A76-1CE2-B1E37D2C04DF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2BF37-D7C9-1CCF-FD25-E879610D714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B5A6CF-05C9-ACF4-527E-681F07EBEE3C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580B37-F916-4DEC-E3B7-B2D3F62B0BE2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209C13-D9A3-C972-9775-953E704721D6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850597-5FF8-4564-6882-DC14EBDCE63E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D8CE58-86F1-B8A3-CECB-162A76891F03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A6BC3E-6A49-3B7B-8648-7F08F1C9B62A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BE1564-C314-134A-8FAB-A4B59D0FBC0B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B4F8CF-0EA8-954C-EEAD-BE21E257E834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A7D4CD-C873-F2E9-9AFB-E36B9773E566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3696BB-9D90-9EDC-C3D2-0EEA95129E7A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0855C0-09A0-9F50-5123-C8ACCC22E29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5E3376-2FBA-9DE1-538D-165223D9055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3A6261-6335-766B-DFA3-B6BA24498634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D7A3C1-0E8D-B228-D9B9-EA8E70B77C42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AD38D7-B6F9-8EA5-467A-55C905324E32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6ACC5A-BB95-BBCE-D072-5909EB09FA8F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11F019-1E1F-A769-0AD8-6F321A69EBD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028A7C-AF5C-1A95-9FC0-6F516E04A871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E5BD6B1-F38C-22A4-6670-7BE2ADABDB81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8EF5AF-D9D1-5CEC-9F88-7C2F2B21C14B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68C6BE-8C0B-E1D7-6E07-BE215312D14E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BCBA71-2FEF-46FE-D709-6DD740BB79DD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B54094-C263-5AEC-A14A-17AB4B50028E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58119FB-35F5-0833-F697-3ED3FDDF3CBB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D3479F-39DC-7DA1-46FB-C4153B09B573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362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B500B39-5B3C-33AD-B159-712C14852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2B45941-81B2-55EE-BF78-0E9CE011A27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5AE636F-DCA2-5543-C54B-CADEA15EF70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0F29001-9363-DA5A-83B4-FF4EF8BD6A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84B1D9E-3B18-1E2F-0B03-25537F5402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C86845B-1952-D60B-3F0E-C777E78355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B077A-00F3-4C4B-BE4E-AF82146C3189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5978EB-C4C2-F6D8-F895-DB0130CD1C55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E2962E-75DA-5B09-41A1-321C2AF9C3E0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2A0C19-A54D-D932-3939-7862E209106C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02CB4-5ED4-6657-2D05-F84A6E7A4BF5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7821CE-7397-B8B7-C0A1-177F6E7C5F64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1A644-2354-58D9-3F20-04C1287A6C1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943AD-0205-7715-90CA-04902C59830D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AD2D35-4D32-4A31-85ED-40EDB8928ED4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F5324D-3795-9617-B18E-11C2ADA7292C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B66113-25F5-3ED9-63A5-4C072210F4ED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A1A1F6-A977-CDC6-E750-F3E57B8D341D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B4F5A3-5411-223E-F5A4-3AC3B3C2FF57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7AE7EA-1CD1-069F-A7A4-B41D2B3303F7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F3347-17EC-074F-F4F8-3EE3D14E1514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BF40C0-49CD-1B4A-1C8D-A2F02892C8D3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5837C0-A2B2-B8B4-43A0-A5082464C0B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1B81BF-E9FD-D703-5F13-5282F65F0D7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45D96E-06DA-BF01-6A9C-923BEAF1A0EA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3E5EA5-8B17-185A-2763-EE5A3028EDA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35773F-C51C-DF7A-60BC-0D06DAEC8A5E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C00B51-952B-C1EF-874E-9F29B3DAC474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C9D400-8327-C6D4-C95E-24E1410CAEE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22A4AA-2958-699B-049C-367E135663C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F0E264-1115-DB26-B854-81B880861F3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FE19BC-AE54-C691-CEBC-FBACF0AFF52F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A072A4-3E23-F7C4-DA99-FA2189A4F68F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F75988-C296-990A-0143-9E9AD16BF5BD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17DB7A8-B5A0-1915-6DD7-E2E6C800FD62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B8722D-55C8-2A1E-CAD5-E5277259F2D0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B85F828-8E70-94A6-BC55-6B5DAA406B69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F3633DC-5A3F-8E89-BF72-FAE825DF6F46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27F7B8-BD70-7D7A-6E6C-CB29EDE234A0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4A77BE-17C8-DB08-F4BB-EC4528616B16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6176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6EF898A-0C65-60E8-42AB-AC1FE74F5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D18AF5E-B0AC-CF13-5DFA-2D7AF6189A2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0EC2B74-672F-B2B7-DE2E-54E37CFB8A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C1A79B7-AA9D-AD0F-4B7C-C7986E74C68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A6E2B-5926-E6D3-092C-9EAB11938F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AB1A2FA-0D21-E690-B748-774E2E7288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D0D2F6-FF95-B984-B8BB-067821A0DE6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D76643-038A-5AAE-43B5-BA018469F9A6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F516AA-4D31-AB53-A3A5-BCE76CF057A5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B2CBAD-2B90-6FD9-430F-F29DC6F754BB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918DF0-26C1-C443-77B2-4C0F9094A6C3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15A00-0057-800F-09CF-753F00E41595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726B88-4A43-6A98-E57D-4EA6CB603BF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302042-A220-4203-F860-AA5CDC80C9E1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5E20F6-5C69-196D-DB70-7BF5FA67C2CB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994D9F-53FE-F8BF-8E27-F215F98FA3C0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F9846B-91BD-45B9-75EC-BFBD0842FDBA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B2C40B-B580-5916-8946-A65DEE1B80BE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6928E0-6346-5BDB-9008-D0482434CAB2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65869D-988C-2314-4F9D-20A4BCEF27B4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CBDE43-2D3E-3757-EDF3-2B3741CB2F74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FFB4A5-E332-C6AA-9CB2-CA012E3091F2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D04820-CC53-1993-8590-A7B7DDEDDF2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95F193-26D7-99C0-87C9-DEDD1B86D3FD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4882A2-7580-7A47-6F73-08FDDAE0D184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D875F6-0CD4-9194-1E69-AE1EFA397422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D25ADC-A946-7F10-E2EA-5BF4F33ACD85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B3AF96-FB19-967A-0A44-4B5D1F715892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534BF6-7E36-A315-634C-68E2AFAF1186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762F37-E2BE-05FD-9EF0-B892FC2FCA03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7232E7-B4BC-E8A2-642E-82E7ED43D8BA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C6F362-4BC5-6090-74F9-1A29D1B11BF0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8693EBA-3E7A-3D44-376E-00DFAD7C8316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032B60-527D-E7BA-4186-C33012F486CD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0938CEF-88B0-7EE0-D350-DA12D59293EF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9B128ED-B306-FD0F-7149-7EF1F89DFE01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114600-A5C6-AFED-C8AE-38F5ABFE7AD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D1F121A-A031-C267-B855-6DEE9A14688C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F5856-98F2-8963-1663-EB3ABBD578B3}"/>
              </a:ext>
            </a:extLst>
          </p:cNvPr>
          <p:cNvSpPr txBox="1"/>
          <p:nvPr/>
        </p:nvSpPr>
        <p:spPr>
          <a:xfrm>
            <a:off x="186256" y="5177135"/>
            <a:ext cx="652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could you search for a value in a tree?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2D289-61C8-A460-4888-A8D095B49007}"/>
              </a:ext>
            </a:extLst>
          </p:cNvPr>
          <p:cNvSpPr txBox="1"/>
          <p:nvPr/>
        </p:nvSpPr>
        <p:spPr>
          <a:xfrm>
            <a:off x="228710" y="5711024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b="1" dirty="0"/>
              <a:t>Depth-first</a:t>
            </a:r>
            <a:r>
              <a:rPr lang="en-US" sz="2400" dirty="0"/>
              <a:t>. Explores full root-leaf paths</a:t>
            </a:r>
          </a:p>
        </p:txBody>
      </p:sp>
    </p:spTree>
    <p:extLst>
      <p:ext uri="{BB962C8B-B14F-4D97-AF65-F5344CB8AC3E}">
        <p14:creationId xmlns:p14="http://schemas.microsoft.com/office/powerpoint/2010/main" val="10954802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211542-ADF5-4268-01CD-AD8A35599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6294E49-425A-80DC-923D-D888EDDD6EC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2F7392E-A5E1-426D-1337-4917B84D97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D30422B-35FF-0C8E-C27B-52E2B8F30D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5451235-B111-06D0-F11F-5E65FEFA4C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CEB47E7-4CF6-F2C2-EFCC-440E5BCB7F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84719D-A6FF-D379-ECA9-B9D51F12D454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117ADC-12C1-2C4E-04C9-CA3FA28A1CD1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21E54-0CEC-D6E4-D5F4-952151B3383A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87FBBF-1429-E091-E184-4FB872DD2857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577B9-8C55-EA64-1A1D-AA66C1724E02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05C6E-3738-C835-7A88-F72B00CE87FA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46A49-3F16-B23E-3606-BB587889C9D9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E5174-E5CB-C4DA-AC81-1203B7C24C6E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A87CD-FA2F-6FEF-F720-073A7A8646F9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D66105-72B0-B701-7D40-FC166FD71538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0B9C2D-2261-5F98-1DDB-70AD41DFA020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643AF9-CD44-6AE4-4098-95BDDCFACFFA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A9A543-B4A8-F4B2-273B-75CC8ED8873A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52E47-A27C-A3DF-2E9A-B718D6F0F9CC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5D80E3-84ED-B43B-DE83-1D4038BD541B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165557-34C1-4B8E-90DC-BC2304551B1E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05B7E7-C2D2-8A81-7D5A-11BCC07A2D41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9DD25-7B1A-ADB9-34C6-3E80F2ADA4F5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80EBEC-A846-D61F-6795-299571C34777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2FD613-89C1-6351-74DF-9C283535F98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4A452F-F8D2-8431-2BD7-E3EFD409614E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BA7693-DD45-2AB6-D6B3-B1EC08DE3FA9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36E34C-C804-0468-585A-D994E4D4E9B8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EE0D37-DF83-388B-C5C4-5C938AB45843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7588B2-84E8-429C-867B-ADB34182FC4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2F6EC2-CE03-9A3A-C9D6-1382A6AC2D07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F0FB5D-5731-2EBF-CF02-FBD28ADC69FD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4D4E7F-01A8-8333-E3A8-64DED38F989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7944E0-7F21-6272-1547-70C3D0DF29E3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9684C5F-2B93-D640-10E1-531CAD109733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49B8D22-07A2-BF29-C010-35332F75CC44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DF3F624-DEF9-B146-7D20-1997CBED8D7E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372883-AAF0-3A30-CB7D-3E32523EFB74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7928FC-6829-EEC2-930B-0CE8F46A416F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7A7CF-A616-C071-3CCA-C4E6C72F4381}"/>
              </a:ext>
            </a:extLst>
          </p:cNvPr>
          <p:cNvSpPr txBox="1"/>
          <p:nvPr/>
        </p:nvSpPr>
        <p:spPr>
          <a:xfrm>
            <a:off x="389603" y="4005140"/>
            <a:ext cx="517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Go all the way down the “first” leaf</a:t>
            </a:r>
          </a:p>
        </p:txBody>
      </p:sp>
    </p:spTree>
    <p:extLst>
      <p:ext uri="{BB962C8B-B14F-4D97-AF65-F5344CB8AC3E}">
        <p14:creationId xmlns:p14="http://schemas.microsoft.com/office/powerpoint/2010/main" val="3071228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5588D9F-C65F-65FE-26DB-8935A4702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9AABE58-97B4-5F18-2A30-180E3E473A7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2126A96-7EEE-74A9-A4DB-EDCA2EAFFA5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A94D8B9-DEAF-1B73-0128-1C3739DE707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2E5EC22-49B0-2B89-417A-90E0101643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030B060-2B91-052C-2041-01D2AD448E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CFA6BD-78A6-0BCF-3925-AC9353D902FF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72660D-85FA-99AA-595A-94A0816C241F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B594CC-87FA-522A-DDCB-8DCC222B4536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127FC5-8A32-C722-3051-A2B7FB6CC543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57F14D-709A-1D41-E8D5-7283D548649D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9E934-FECD-0EFC-C59F-8DA0F64273E9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49B508-921B-3D9D-E9A9-7FB64725A6ED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C6C8A-DEBB-4C38-9B51-6E4C608FE0D0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5935AD-155B-4D4D-F0AA-A185E8DC9D21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2F2E38-816F-81C9-700C-C989A6087D35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DFB76-FFBB-7904-0281-BFD795524CBE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79C544-0BE0-F430-CCE6-E0F763B89CE4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E3B141-F619-DC78-E4AE-3EE8442F7663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AB3427-A767-5F70-2519-54F5F8A99A53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E82434-93CA-1BD3-76F3-8144697E5105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258D8B-3914-A19A-829A-3184373028CD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5AB97B-1B6E-A5C4-09B8-415A1C023E0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3E574-B5D3-4DD7-CEC1-5397793F22F4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6DD953-D149-03C7-DB05-8E257E7A3ED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CFD91-6D66-A16B-F64E-785C4551C873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20616D-A378-060D-232A-72D1F017695B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80AA40-0016-3E59-65C7-36FDEEBBC645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4DBE74-F6C2-840D-F32A-98309DDAA678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3FB3BF1-5EE4-E67F-D75B-ACAA1C16B6E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18C51E-E2B8-79BA-6277-5A6ABCBAF8D4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C2F3A8-52AF-E1BB-97BA-F9659C472B0A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B2B15D-37F3-1CE2-D385-5FBD13E8DE43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82F546-918F-3AC1-7F23-2ADDA40542E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E75E1D-896B-D852-4D58-A4DEF7ABB2CF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DBEA0A-6611-28BF-E8E4-0A1645FC41A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60133D-C57F-384E-6377-9E9C4F8E2798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E6E987-AFF4-5882-97FD-F0742C80CDDC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C82B4F-8A6A-9937-F63C-338833E5F191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04F5DE-7D0B-DBF8-3BC3-3E0D610DA2A5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AB9B9-7EE4-7DA4-89BC-75A34A2848C0}"/>
              </a:ext>
            </a:extLst>
          </p:cNvPr>
          <p:cNvSpPr txBox="1"/>
          <p:nvPr/>
        </p:nvSpPr>
        <p:spPr>
          <a:xfrm>
            <a:off x="389603" y="4005140"/>
            <a:ext cx="517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Go all the way down the “first” leaf</a:t>
            </a:r>
          </a:p>
        </p:txBody>
      </p:sp>
    </p:spTree>
    <p:extLst>
      <p:ext uri="{BB962C8B-B14F-4D97-AF65-F5344CB8AC3E}">
        <p14:creationId xmlns:p14="http://schemas.microsoft.com/office/powerpoint/2010/main" val="1716493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AEDF6CB-1E8E-782A-5E78-B097DC668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3BB955A-C97A-F0D9-6174-6679874C8F6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F98046D-5D29-A7ED-4546-3C271C3C26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69B2E6F-D336-3338-9768-0CA5107E6CA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EDA1527-0ED0-27DC-5479-5E2DB629A3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7AFCB01-66A1-7011-0243-B76268E45A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A8E79-E66E-C05B-F103-C026D5F5A71C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95F51-3828-C72A-3213-6FFC89BB79F6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62EA1-2F1C-750C-5393-879F1A70C54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75C504-4E88-24E9-6790-2E0550253187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5B9611-9F17-9C46-8A47-F835B3F80078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D37CC5-82E6-38D2-A2EB-FA406FDD2F8A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670068-5799-8CA9-59E4-E8FAACB9D1E9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127139-1180-4275-502F-E1BFCA2238BE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10CC5-BF0F-08A3-E93E-724E7CD54D41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082F45-D989-97E3-88AB-33604E771D1A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6D089-1CFD-910F-8092-6AB356EDBAFE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5289CA-5A10-961A-16FD-613C5AE6C059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C2E15D-5B08-0803-6BB3-8D5BBF50D4BD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B649EA-9BCD-9068-F666-FCCE29309EC2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BA3C19-E65E-070A-1372-AB25563CB0CF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4338C-962C-FDA9-F4E0-81B2D2296F0A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3CCA12-0CF4-9529-B190-BF4030C772E1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0017B7-BDD1-5DDC-00A4-61E69F58D6DE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077E88-3A04-F412-5BE0-595F19D2C4E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5D229E-6F1C-6242-17B0-AE9DB1161C6B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4535F3-F8C8-A8EF-550B-0033B1A88105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289D87-4BED-92D6-6971-654F6AC9A622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03E90-2727-A145-4B5E-695888D5C92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5A33E4-E9CD-C924-4820-8F08E4196A1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D37CBC-B197-C961-27A7-1E24467C954B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D6E078-1028-BAEA-D19F-0E31B9777C9F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44138E-F92C-FA24-4F58-E2BC4F4D3EC0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2AAF84A-123A-F0F8-E310-68777CF39167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352388-E6B1-EB1C-36A2-05FE04836B47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ECF697-F52B-878F-0F9A-EB77CA3AB49F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D2199A-AF38-343D-0E29-4090D93F6B5D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23BCE37-5DA0-A6A8-16FA-8C2B2993D9D6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B1529D-19E6-15C3-AB27-9810CC63914B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992042-42A5-3A91-7283-AE871499ED4D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15FC9D-0C52-2F7E-2D6E-A881CE153215}"/>
              </a:ext>
            </a:extLst>
          </p:cNvPr>
          <p:cNvSpPr txBox="1"/>
          <p:nvPr/>
        </p:nvSpPr>
        <p:spPr>
          <a:xfrm>
            <a:off x="389603" y="4005140"/>
            <a:ext cx="517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Go all the way down the “first” leaf</a:t>
            </a:r>
          </a:p>
        </p:txBody>
      </p:sp>
    </p:spTree>
    <p:extLst>
      <p:ext uri="{BB962C8B-B14F-4D97-AF65-F5344CB8AC3E}">
        <p14:creationId xmlns:p14="http://schemas.microsoft.com/office/powerpoint/2010/main" val="41631174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7949C3C-310D-311D-2A57-87C17A597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49190E1-1914-4279-DAC7-EA5FE1DC99C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91243A1-C889-8AF6-094F-44CFE7D1D0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72644A1-3D82-ED64-4E5E-10D0C5557C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24D1895-C599-F1DF-1F17-63449AC289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0B91AA5-0B56-6610-4E81-A64958E72E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A4291-48ED-C775-D80C-698FD2C92D11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8BA3B5-163D-D956-8D3F-ECB26B1CAAC8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4CC0C3-9DEE-53E2-2C0D-531C860BEDA0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F35F8-F574-6DC9-6580-B226C711388D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598E82-A3CE-559F-D406-A5210A0B0A1F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86699-F2C9-18AB-CD97-96A6033CA4C0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D57916-49DA-8C51-7B45-C05D0332F2B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89D856-D379-9C14-916E-4309EFB12E44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F1F1E3-CF95-D5A5-37F0-EB1B1899C668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ECB0C0-0893-B6FE-3779-360A1B359CE4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B177BC-A79F-77EA-8EFA-D748DD9ED1F2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82EC13-9884-F6A9-520B-15B6FF161342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6E3AEF-EA7A-9818-6DE8-D7B35788314A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31EA28-231D-7D42-1C6C-6ECDB6F87311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2AEDCE-CED8-ED3A-F0AD-09557BAC018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CF5F2F-E412-C68D-3771-7D67F3FF10CF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0043E4-3984-A34E-1831-6A47A08CF82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91F910-1384-70FE-A564-2458F0E43FCD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F7C53-22A4-FDC2-E7D2-713FE55E4F8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D5F426-7A5E-4E61-9126-DB14043AA18D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28A811-766A-C590-B1ED-D592155ECC4B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B66B6A-F696-9C6E-115B-E13D538781CD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E664C9-2EBB-A5E6-394D-DCC980D5C0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A0A8F1-CBDE-78B4-9052-F2C18FB7CA69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2A2E52-6FC0-ECE1-A544-3ED61B4562D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238080E-E4C4-4AFC-4597-E27D935F4507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1D56C9-1D25-508F-2822-AB22905605F6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69E088A-80A0-B63E-E0FE-7812874181A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BD09539-2317-A0E4-49C6-314663EAA204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C7914AD-11FF-5BEA-A4C0-2277C3A77C8D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C82DAB-DF34-6A1E-BE2C-0314FE5C79A3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76F258-F0D2-2880-A911-01EA30778107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43FE9C-B092-FFF4-29A5-373EF710C847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F34CD5-4E6A-7876-4DAA-67916D108527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2197A-F5B3-6203-7619-50287D2AA3DA}"/>
              </a:ext>
            </a:extLst>
          </p:cNvPr>
          <p:cNvSpPr txBox="1"/>
          <p:nvPr/>
        </p:nvSpPr>
        <p:spPr>
          <a:xfrm>
            <a:off x="389603" y="4005140"/>
            <a:ext cx="6861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FD0E32-7F10-8346-DD7E-35861B59DBF6}"/>
              </a:ext>
            </a:extLst>
          </p:cNvPr>
          <p:cNvSpPr/>
          <p:nvPr/>
        </p:nvSpPr>
        <p:spPr>
          <a:xfrm>
            <a:off x="2072484" y="1447800"/>
            <a:ext cx="1437503" cy="5414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876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722B613-39DC-0EC4-FE20-AD314C3B1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EB28A71-16E4-E154-9303-00F91516D04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62B9C4F-2D31-7B6D-153C-F0F6DEC0E7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F8171DB-6B0E-212B-9B61-F4252A8F8A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2CC2582-F21F-B4DE-A881-7F75967EA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8DFBF7B-7B6D-3A3D-1FD6-C2CFB8565A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72416-EC65-BE39-7681-F56E50E544CA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7087E7-C87F-9EAD-ADF9-020103B89C98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F85E2-90B5-B410-49ED-FEB7ED732995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B82E7-9CCC-51B8-64C4-35C244E23E38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3DE00-7B74-118D-E30D-174AC9C99810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9D2B1-4D3C-9EEE-08A0-0547D0F2A522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1AB3FF-4C4B-49F3-04FA-5BA276D8317B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10F05-F096-4967-C47A-AC27B692DE29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6F14E8-6AB1-9F54-9A72-1AEC49ABBF5D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359960-9D4B-A893-B203-C1FE85EDEC5E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1C51D1-CD69-EFEC-D947-A626A8B2775D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D40EE2-86EF-5EED-0939-B7DFD6CAD78C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FBD293-042A-9531-62A3-5F62BC553023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6442E7-C41C-D28F-82C2-7D8B593419DA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36A599-94EC-FDFC-8500-AA6CC7F986F8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61614F-43C7-6D06-501C-5436E60D3BA9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170A38-6ABD-DA09-1A79-070DD567B1C4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9BE6B7-8D55-8A2D-FC26-7BC4545FC295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98DDBE-0544-B05D-AC7B-F9CC5186E852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6E0E43-F0A7-20A3-F783-4CDC3C16D2E3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B3DB4A-41F6-E3E8-83A0-E490F8EDCFE2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53B240-5F13-CDAF-D1C7-B861439176E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DC7A68-B4A2-FC5C-B329-E7CBCED1F3D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5DF1CEA-B386-82A7-922B-D261788F33EE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2CD52F-C20F-E8E4-48B7-0B6C27726D6E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018F60-0EFC-F7B8-C842-2C78CCED4E63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EC1962-F596-43FB-A531-C953781D16A4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A5549C7-B3AA-695A-CB3F-CA22DE67BB52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DB074A3-D0E9-16B9-4085-30A50747FBE4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165A00-3DFA-E0B5-EB01-CDBE10CE2422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91B42B-41D9-4747-00F9-59C5E0F32741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3D535A7-236E-4C0F-6D73-62A0710C1FA4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F2E59E-359B-768F-BA8B-A177B42999B0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A87C45-DA20-7395-380B-2E08BADAB954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B7EB32-D5E5-783E-DDC1-45512AE1B684}"/>
              </a:ext>
            </a:extLst>
          </p:cNvPr>
          <p:cNvSpPr txBox="1"/>
          <p:nvPr/>
        </p:nvSpPr>
        <p:spPr>
          <a:xfrm>
            <a:off x="389603" y="4005140"/>
            <a:ext cx="6861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</p:txBody>
      </p:sp>
    </p:spTree>
    <p:extLst>
      <p:ext uri="{BB962C8B-B14F-4D97-AF65-F5344CB8AC3E}">
        <p14:creationId xmlns:p14="http://schemas.microsoft.com/office/powerpoint/2010/main" val="375892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45A3E1-007C-241F-35FE-BFD22FEB0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5F210F1-2F21-5CB9-7BC5-E225CBBFEC8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2748E22-158C-D1BB-2897-AEF407BAF4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CCD153A-70F7-852C-40B8-4C95041D2D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EC2F9F2-5F99-78F5-9A56-6D6891806D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5FF080E-AC08-3EB8-D143-99D8251471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AC7C73-850F-D17E-F0CF-AAF38FFF3997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DE686-3A0F-CEC5-5980-5D7C1B9319E6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BF01D-51D2-7143-38BD-62C48881EFEE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3FED5-A0CE-6B1A-A6D8-A368F52F3D44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5589E-8E21-E4CC-C8AA-AC28FB1FA2A5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2CADFA-F45C-E853-1852-63E55568C7A4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91A36E-6522-79BD-C1DE-8AD803FF4930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E48DBC-42B2-3664-1614-7552C1677B29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29F5E3-F698-D211-7B5D-D74DF931DC8F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625F3-276A-DB43-B95A-4FF7FBA757F0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C1C1D8-69B4-90B2-B23E-4F991B0D4FD6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68D22-60B3-6AF0-9369-3DCC97159D79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6F32B7-D792-C2D2-2202-1142C5D5D2ED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5D41C2-25AB-23A9-1EA9-2E41D54A9741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ABA05E-E8AE-9D67-32DB-90C878EAFDC3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4652D8-B8CE-2F97-F096-4E379AE59490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04C521-180F-E093-C377-5C1EEF02BB6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74B10B-FABB-18CF-1EA0-F9863C3B8060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E00F75-8ADA-2232-B9CE-128A616E8B1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20DC36-AAFD-4975-21B5-084353201E58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3D9A7A-A719-D819-76A2-5B97246AC560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181F18-D23C-234F-A630-EFC773604F12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73196F-5B2A-9552-CE84-98F66552B16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0754FF-E2B8-EAEA-370E-D63AC8992813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8DE502-3DCA-77D5-3D28-411C0BE2719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73D0DFC-5A28-3735-430D-D489CADB6254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F77DEA-6CB1-62E1-6E09-CB4F4BDE5DF0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8837CA-DC9D-3F88-614C-D258BB40C5F1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25FB0C0-9FB0-7587-6876-47D71013DC0E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445A29-56A7-0058-AA4C-1AFA92D344AA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295507-7102-CF12-D029-8FED91D191A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B55044-835E-81B8-C139-A67AE783FA4E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395DC0-DE6E-8E53-048C-BE6773D6E6AF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8C5288-D0EF-8283-F673-ADBDC746D74D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ADD33-918F-2C42-C46B-02C8F7AA80A1}"/>
              </a:ext>
            </a:extLst>
          </p:cNvPr>
          <p:cNvSpPr txBox="1"/>
          <p:nvPr/>
        </p:nvSpPr>
        <p:spPr>
          <a:xfrm>
            <a:off x="389603" y="4005140"/>
            <a:ext cx="6861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</p:txBody>
      </p:sp>
    </p:spTree>
    <p:extLst>
      <p:ext uri="{BB962C8B-B14F-4D97-AF65-F5344CB8AC3E}">
        <p14:creationId xmlns:p14="http://schemas.microsoft.com/office/powerpoint/2010/main" val="39536809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D2E160-97F1-CB4D-1661-92381A7E8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10E5352-6A76-63D6-3D70-21170E1B1A6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64EDC73-A719-6A8E-0081-CC036347B7D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2BD288A-1AC5-D9DF-AE66-5204B0BD04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8D6B671-C15A-8448-8A16-FF494BB840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F8D5278-1180-3250-47C1-71231F1CBB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02585-8286-42B3-708F-D1690830AE6D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98A03A-C2BC-4C18-061D-CA8F5F25943E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89531F-20E2-0C33-7DE8-A197C9EADF4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A606B7-E865-6641-AA58-DAF516C54DA8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DEDDB-CFB4-4D85-CA25-E84AA6AC4C87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464AF7-2E81-D9D8-D445-147D76384602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8C0C7E-CDC9-37B8-6D0E-E931849B9293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D1CD5D-ACAC-CD85-285C-1143F4B21FA2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781DB8-DC73-93AD-978F-E9BBEAB9A5D9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350C1-099E-C7A5-A533-E518F1E181FA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42FDBC-2CE9-FF72-8556-BA5AA7CF3AA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F3F386-5806-97B2-2035-8F087C0FF692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6B639-3EF2-13B5-0017-F54BD573C18C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6B3011-5639-940F-6F73-5CA201186BB2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F7B327-875C-C0D8-B96B-67EBC547C84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0944C2-FF15-9395-8697-DDFA6E3B78DC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2B5B54-3DE1-7FD9-18F1-E55F8B190E53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A462379-1959-3908-5997-A428492A634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6BBB90-E0B0-9B94-8954-233EC61F572E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BEA553-6024-B9C1-2A05-94AB64F3352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226B88-788B-EC0D-61B2-76543763892A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79ED5F-8A73-27FA-54FF-254B93FD950A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382981-5B90-88DC-985E-BDDC7A7EB6CB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A0B86C-1EBA-301A-0BAD-E0C9050052E9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8FFCFAF-1F37-9E9B-9DBD-B61FE1F3F8DA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C448BE-5DFC-4F93-7499-0B38D6548AC9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3FFA92-DF11-EB99-5442-6AD7358953CC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A2559D-F37C-67BB-0EAD-8A4DC4483FE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A52738-F992-EA0D-E471-A42ADE1932DB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656759B-41B3-4C8A-D2EA-E58BBCEE8AC1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593E35-CD78-4AA1-47A3-1F6DAC050412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28E4C9-600F-F7AF-0898-509BBB4054C9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B97E54-E8F1-9578-1246-4D0EFE67FC20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0AC360-334E-002B-A8B9-8999B8025831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D8E7C0-0FE6-F454-2904-CDDC17C6A1D2}"/>
              </a:ext>
            </a:extLst>
          </p:cNvPr>
          <p:cNvSpPr txBox="1"/>
          <p:nvPr/>
        </p:nvSpPr>
        <p:spPr>
          <a:xfrm>
            <a:off x="389603" y="4005140"/>
            <a:ext cx="6861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</p:txBody>
      </p:sp>
    </p:spTree>
    <p:extLst>
      <p:ext uri="{BB962C8B-B14F-4D97-AF65-F5344CB8AC3E}">
        <p14:creationId xmlns:p14="http://schemas.microsoft.com/office/powerpoint/2010/main" val="25321051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693249-FBD2-51E2-8BBE-079596AA6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8C914A3-2013-3342-4970-7801FEAD0E6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577ECAE-B6C2-2493-7E0C-5A060B1BCFB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277205B-8858-2C38-FBC9-64A50D5153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4FF0A83-EA4A-E986-9B6E-C085C2E53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CCF1F0D-5C78-2DE3-317F-12FAC6B67C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A527E8-A306-E900-DDA0-7A684F73C2E8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4DA8E8-B4B4-3F16-8C54-BC46F8994AD6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4C1B1B-154A-E60F-0B6B-8923E751C3CB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291E2-F160-C74D-FEC1-198396C18264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C35806-7CF3-ABBE-9377-0DBCDD85C810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FC619-738B-16DA-E463-B933FB74CDDA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CC7D2F-A09D-E4EA-20C4-53F0BBCFB996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786C36-AE6C-EC52-D1CB-9BA59EBB6E7B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D13936-F517-3A26-4C3D-61F44C2AEC17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D90FCD-3C75-9343-26BE-18937DD05B97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F9CF91-347C-5E12-C7A9-B383CDC29D93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7362CF-9258-A8AF-62B7-721C58D1DA90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09828-6BCB-D263-886D-C20607E0B1DE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931390-F106-49B3-F299-713020595FD9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E877C-519C-183B-F86B-955A5DD25B8F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C1CE7C-79F6-D648-BC1D-D9042EBDC286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A844E3-071C-14E3-01F8-A4E6A8BF076D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88298F-8BA9-D1E6-94F0-E5C1453D17A0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A86F31-62F9-B211-EA9A-DDE106E59B02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E9E79D-3A6F-5026-1CB5-912BECFC21F3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F7CA6A-4CEB-523E-028B-AA01C163096F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5FE664-C74B-7BE6-ADC7-45AC6B9E638A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B8EF1-4E9E-439A-ADB4-3F3646B3A740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19934B-73DD-2D6E-9979-B6DA00EFD8F6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CAA6FA-CCD2-E9E4-0540-226D34C511A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5A3A71-4A71-5F0C-48EC-8BB994E48FF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04D4A8E-FD47-3890-94FB-2FC658ED1B14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B7F3923-847F-18DD-F5B4-38FF90865FE0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FD4F9F-17E9-9629-06AD-E0DAAF7938F0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CD5CF5-3630-EBA9-0212-31DA7BDBD4C0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997C7E-9F25-04DB-E285-12C2DC682EDD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A00F71-BBFD-DD3A-2579-58D474E1F956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242C54-8E64-C42B-F670-7F22611F7AF6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8546BD-4886-E908-FC34-E94857E7B237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A3075-6274-19FB-A72A-CBA60E404302}"/>
              </a:ext>
            </a:extLst>
          </p:cNvPr>
          <p:cNvSpPr txBox="1"/>
          <p:nvPr/>
        </p:nvSpPr>
        <p:spPr>
          <a:xfrm>
            <a:off x="389603" y="4005140"/>
            <a:ext cx="6861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C5BAB3-1779-9F1C-61F9-CBB014861303}"/>
              </a:ext>
            </a:extLst>
          </p:cNvPr>
          <p:cNvSpPr/>
          <p:nvPr/>
        </p:nvSpPr>
        <p:spPr>
          <a:xfrm>
            <a:off x="4023056" y="785414"/>
            <a:ext cx="1437503" cy="5414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59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7E3B732-235C-7628-EE64-A08D4731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FF573B7-E40B-1C58-3B9B-ACC0D292F4A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EF5B338-9DBE-467D-21FA-5A94FADBD63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C5956A0-D1C2-C7B7-3DF2-79DA40145C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F071BCD-4711-6BA5-0196-414A086599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C911FD7-521C-B9C6-A21F-73B135911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89D48-57B9-D4FC-4491-AA59392E7677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E9CEB0-EA35-4CAA-2678-B23A1BD9D38E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27DDBF-4E0D-5A82-270F-08BC4EB3CA38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201F9-3FC5-984B-3932-7C0610D94333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684C34-1E83-1A10-5399-CD1F9CE7BBE5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4DD1CD-7131-6BCF-A798-1493CAF0E406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31C8D2-D677-48E4-3A1F-DB72652A65D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6EAF4E-4FD7-9A01-76CC-60CA8A5FE173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D09ABB-A57B-CD7B-A81D-39B7EAAF5B47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C198DF-9059-3BC7-409E-68086D72CA21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B564D-F5B1-6005-EF55-608FA1F9371A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57A417-0013-1B77-8286-0A923B68FB0A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6D32E3-6C74-41D1-58EE-29DF4AE9572E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AD23B2-409E-876D-195B-E550502E59FE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456D12-4B2D-287C-C03F-54692631727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6F7E65-3C29-162E-A056-825B18F6714A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8F64F5-DE66-1707-9EE1-DAD1557C58C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9D0D05-3F0A-6EF4-9AFD-E1FFDA83FB8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D12437-837E-AA83-48DB-D59BADC6711C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F54F57-5D2A-8269-13CC-F1745686A737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E16397-E891-511A-BC7E-E45EEF685CD7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2D6D131-309B-5B2E-AD45-05B8B59F03EB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25C93A-393D-BAD8-5D42-201B086B366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F98CD6-4BB3-3D69-D295-2413C7D90F65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62B39D7-310F-04FA-45A8-ACA56CF4C53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D94E7B-499B-39F3-7F60-06E106321E11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97AF06-A85A-CE0D-1DB5-1E3652B798A7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1C6F69-1DAB-96F8-C646-CF5AE3775D3B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27C3BF-4295-4A96-11AA-05D3D3D6BC05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C09542-43AA-66CF-2E11-9B4D7D96DFCF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4CC549-1C17-265B-717D-4DC2D9FF7A1B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0D1993F-F91E-C3C5-1AE1-6BD9A68F027D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2BAA4E-1D99-9D17-BAE5-1E6A5826DCB9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720AC9-F280-E12F-2E8F-727913A52014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BC0FF-03AA-8422-4FF5-50B368AF6B4E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1401850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19F124F-E522-3C35-D144-06E8B8622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04CF372-DE07-E40D-6195-3E64D3AB5B8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DFD971D-76A5-62E1-A55F-24A3361E118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B2B761B-7D0E-CD12-7830-AD782DF0C9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A00619C-7A0C-D2C3-B41F-7D994B67B7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CA4BCD9-AFEF-8010-3A05-5F5E75CE49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0EC02-2FEA-9985-1482-69E81A1EFBF0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C919C-19AF-91BB-9A3E-57AB52FAF7CC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382E17-CF2F-ED05-EE06-5BFB743A376C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0130D-5BFC-D320-3D96-02DF7A5CB26E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403A0B-4E98-E196-F3F2-1B5421EE3EE2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5B3FA1-6FB9-202C-09E5-33F1DD4259B4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95FD78-2245-EAAC-D390-825E3CC7879B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C06CB3-29E6-6983-290F-F7FDEBF9857D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ACE8B4-DCA7-901E-5978-8DFCF66B1F4C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83060F-E3BD-186D-C921-85568B535B6E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A95408-83E4-2597-65FB-ECAA717652C7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60C1B-0284-04B8-4111-6D183B56FB6F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F94069-402E-BA80-6E4F-E858EC9EDA27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FE1BDB-2481-8EE5-1182-69D69EF757D1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1F16D4-EDE7-FEFC-A96D-DA5A5046B6E6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6D029D-9B28-094B-2206-8B98DF715176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2F7E9B-8D0B-9A10-AF87-B2F3041CA722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F4BE69-865E-BE21-7A55-FD2F1D0B819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D6641A-373B-D6D6-8E5B-DADA54128A2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C9504B-6897-3804-B513-CF837C2CB37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D81A50-C059-5046-F6AB-E7498EF36FFB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92B613-3A51-F196-BC0B-CF283868E168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8C4037-6D37-F6D1-E29F-9A596A29054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DE12D7-9879-94FC-5608-4C849BD051DC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F7B2C-81C5-385F-9FEC-5AE2003CAC45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12198F-44ED-07C5-2424-8DEA89318E3B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63378D-CB9D-3CF0-D0F0-2DF165BE2211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9CA012-7485-0EFD-BE65-775C83133413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B07217-FE83-5A99-8419-8AB899AD17B7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6B03947-92C5-5F87-01F9-E7288D8DFC19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DC4A6-F596-3A7F-5572-493DC0FF94D1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3126F0E-6C81-B92B-0ACF-2C0D4BEC7AB5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E2B6A9-14C0-84C2-924A-CB6DE87F46FB}"/>
              </a:ext>
            </a:extLst>
          </p:cNvPr>
          <p:cNvSpPr/>
          <p:nvPr/>
        </p:nvSpPr>
        <p:spPr>
          <a:xfrm>
            <a:off x="9705105" y="1028381"/>
            <a:ext cx="1899556" cy="2492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C12F3-F507-AD5A-8C77-4DF8AA36A2CB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0B503-EA2C-D899-9006-606969821429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70816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908CAF8-347D-7C63-41C6-92379EBC1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E9CED99-9064-424C-0F08-C57B8EE7A14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5373203-CA4A-A0B7-FD69-CC9A31BA6F4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F86AF54-5B0F-E06B-B6EF-3689D98DA67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85210D8-BF45-D3A0-F5ED-202B3661CA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8026151-2443-10ED-8053-16D128FD6D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31F23-BD0D-6768-4492-97DCB14A178C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FE5928-14DE-1EC4-8165-D6BDEC765809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670B16-A4D6-A2BF-BFF5-7A3DD8F2EEB0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03AE58-B259-F793-68A2-1C4AF073A9E4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D38D1-65F1-44AE-E314-697A6040D8B6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CFA6A-5F9F-579D-2CA0-3C0ADB9E7526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A0BAE-80E6-2CF5-04F1-0AC7E18CA1A6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63F78A-6883-7E91-0A35-A02C8C86115E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70EE66-D227-25D8-B6FB-0570FF41A90B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1AC3C-EE85-718B-FABC-3930A10E090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CF479-B624-A887-1458-57DE9D945D37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FA4ED7-5994-70F0-C120-2D018B6A452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631338-608F-6A15-E228-C90CCE71CDA3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33D202-64C3-4BEE-BC89-F1A1C763FDF1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078DF8-1A4D-3FF0-9C0A-A95B32631453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A4FA09-F019-DBDF-C30D-EF8260A3EDE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BFDA9E-F9B1-C13E-FC16-AF688C1B0153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CB6994-57F4-1B92-0C2D-7B97DFFA50EC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D71738-4F96-8FBC-730B-91C9609A7678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A6B6EC-06E0-6549-E673-18AA2AAED636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0F5C60A-2111-1DE0-2F87-1C4DDCD4B81A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8E8875-9121-E58B-F232-E4AB6AACFAC2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13D2F5-421B-1472-28D4-C537F0A63B2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5A87F91-8CC6-8443-DCA3-214CB4DD310A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2F32FD-F5E6-A237-0B33-3ADD68BC4E8C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DFBF336-80C1-12E5-1AD3-9E904E8E4029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4AD4C0-8388-AB4B-6796-14FA1B6E561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48A81A-6588-0A29-407E-256832C110E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099339-CDC2-AA39-D717-199972AC3360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15FE96-AF9B-E770-F39C-62ABC6FAA52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C5F005-6CB4-BC23-4867-AB2FE5681CD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9AAE9B-6375-94F3-D740-D3366D979E12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B3C79-A70C-6F12-C539-07E256A73925}"/>
              </a:ext>
            </a:extLst>
          </p:cNvPr>
          <p:cNvSpPr txBox="1"/>
          <p:nvPr/>
        </p:nvSpPr>
        <p:spPr>
          <a:xfrm>
            <a:off x="9275716" y="2130283"/>
            <a:ext cx="282484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01DCE-A6E5-0DA5-F962-1D27398FFD55}"/>
              </a:ext>
            </a:extLst>
          </p:cNvPr>
          <p:cNvSpPr txBox="1"/>
          <p:nvPr/>
        </p:nvSpPr>
        <p:spPr>
          <a:xfrm>
            <a:off x="228655" y="5521016"/>
            <a:ext cx="792469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“Visit” is a generic action. The actual action depends on what the application is (ex: print node, compare, update)</a:t>
            </a:r>
          </a:p>
        </p:txBody>
      </p:sp>
    </p:spTree>
    <p:extLst>
      <p:ext uri="{BB962C8B-B14F-4D97-AF65-F5344CB8AC3E}">
        <p14:creationId xmlns:p14="http://schemas.microsoft.com/office/powerpoint/2010/main" val="29957461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C1B4A68-71F1-6319-BAB6-351905256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62E78D8-1196-56B6-9F92-B38083796C7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A2F4828-F89D-105D-5086-B823788364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AEB660E-EC1F-9497-4C6F-EE672EBAE17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4D0EA30-2935-9EBE-1470-40FBE3760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BF790C0-4914-6436-49B6-0E4041AA65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9D113-1F01-9DCD-E819-44F30AF9A56E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262B8-C2DE-28C6-8BA4-415F86DAB1A9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3A0075-4510-E885-923A-908B571F7DED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8B3F30-0D2D-3EC1-BCEE-8473AC0CCEF1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8BAF68-C349-1699-6A82-2A117DC6D046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212943-D353-5065-48CD-C1A6E7678E5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B14031-3484-319C-79C0-AF0099BE10D8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90D280-5A45-63B1-0CAF-20250E37CDB6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973BF-9035-48AD-62EF-3BEE2678BD6F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3F0AC3-8AF8-B3A1-94F2-34A9C3175D19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F64753-1A41-CE4A-5D5D-CA73BB503C8F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D4C81E-1384-9B8D-088D-1BCD300C2819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B17370-EE36-8EA6-F5F3-883BA2273992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0BC42-FD74-AED1-721C-0D0D6C0A27E6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45FA81-7262-C5E6-B774-BBAF6FFE3E67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3CB847-D619-A79A-9E21-3B256E68EC43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0EDE01-6611-0A9E-C57C-6D72228D78E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9FC888-5290-2D8A-0A00-EB4E12A1F326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9E404C-BFFE-F485-E50E-64A32D25BC37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43E6A7-9501-1975-6C2A-3816C0398988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AF1180-9AB7-4DFE-64B5-75287E15483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EFEF84-B70B-898E-3542-C375F4D0B96D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CE4862-9CC7-6319-9274-FDC9C71326B3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16D2C8-71C7-6AF0-74F1-890B378D9B1E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4D4465-AF2C-2469-E8E5-6C5753BAD368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2A1047-30C3-19A9-97B2-BD83908D5373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86035FA-C48D-46DF-8894-D692B252E6D9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261041-CCE2-0210-5051-A72A2484B2D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224E52-8575-2EC8-981E-748F4D2F41E8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EA2D89-8B6C-618C-BC0B-1A36B08A4077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0FA8DF-9048-F38C-A4DF-954403329E5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40EB3F3-2A70-AC30-C16D-3FF1673CF89A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B5E0AD-030F-77BE-1B15-61AE11843192}"/>
              </a:ext>
            </a:extLst>
          </p:cNvPr>
          <p:cNvSpPr/>
          <p:nvPr/>
        </p:nvSpPr>
        <p:spPr>
          <a:xfrm>
            <a:off x="9705105" y="1028380"/>
            <a:ext cx="1899556" cy="39246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14F24B-5FB7-4B19-8AD8-8ED5A37C4AB2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68312-C846-A109-8C1B-2D2AA53402DE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40419093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0F0D72B-6CDF-9193-0D04-0906CC182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E8E5A08-B4D8-9719-F01F-7E88D654E40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92A4CBE-14BB-D4A8-B9A5-5AE35E60B33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FFB6961-8CBC-7FD3-86AD-7D6A9D49A29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DAD1DEB-F109-CF64-E678-8DC15A657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1AAA2D-979C-7059-C539-99E2C75D72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052D8-4826-40BC-BD24-DB6124B3ABA3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FE538B-9BFB-4E29-41AB-4434A287DD0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7F63-9255-5DAD-B4F9-356D5ACD11B5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D32826-AE72-FF8F-3B3E-15BB2A6FF787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5147A8-36A8-95FF-F7F0-D0934AD257C9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C28B1-81E1-323A-13D5-B18C5A726AD5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40CD44-2BE4-BD3F-967C-9D9780FDF82E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7DF49F-B0CE-7281-E540-FA9FDF4F4297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915589-184E-8CFF-2132-C7906C78DDB3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CCEDAC-9A1B-DA67-C9B5-F0740DE9E934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2AB1C0-ACCD-119A-22B2-8A4493A11E6E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1FF468-E4F3-129A-850C-C0819399C342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FB7E4D-D45F-1981-A707-66BA125A76A8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1EABF8-09A9-5F7C-3D4C-F67B9F317036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036CC4-10BD-173E-8B6B-3D998B34E2FA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5CAADE-1294-6A35-4F4D-7C1DD6078F98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DC87B5-003C-38A4-8901-191C757AE37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ADBDA8-6676-A232-2975-0237652DC027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D144DE-C879-3EFE-A487-B0569EEA0506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310214-D64C-484E-1ACD-483E6847E5A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BA20D4-7AAC-192F-8B0D-8A9E1B84ADC7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F48E4E-2B22-74DD-2EF8-B6F66BC1050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2EF782-A2FF-2694-5F90-F0DC67D611B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167A60-9556-69E9-2AF5-D1AB1A459DBD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1674624-8F2B-66BD-9EB7-3D372996CD4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5E9A6A5-A9F8-CCB2-DB2F-2AF9525CF0F3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38326D-1BA9-783B-449F-C52782EFFFB9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B209E6-1F4D-7739-AF02-D8051579625B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40D1D0-7BD9-D9E0-E494-275FC2D41C53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3A00F5-9D57-8ACF-1BA5-2A4DC921F114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025061-EF04-24EB-4B99-9112C258A36C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A13BC45-FC79-1888-1D1E-BE3CA39BD274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D0FE2B-6B47-D240-F659-67274BF87DDC}"/>
              </a:ext>
            </a:extLst>
          </p:cNvPr>
          <p:cNvSpPr/>
          <p:nvPr/>
        </p:nvSpPr>
        <p:spPr>
          <a:xfrm>
            <a:off x="9705105" y="1028380"/>
            <a:ext cx="1899556" cy="39246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2023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B18414-61FE-7597-F2DF-9FE3FBBDFBD0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48146-068D-0CCC-03B7-5A006FB8C8B8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587689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12683D1-1BB5-CABF-FA1D-DD8A0A198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8C73A22-0A61-AAD6-1F3A-07659B09B47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A8D1C06-3706-D881-3577-C991F73FD14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1B4FEB1-5C2C-AFE5-1638-8F856AC8DAC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7C85301-7AA1-7C16-2FB4-2F1CB60E6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1021F50-E602-86CF-D21E-F184859F29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C1C644-8405-B3D9-47AD-8985C6CBC9BF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F11263-107E-53B9-B7D2-58CE10B3541A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53EBA-91B3-E106-4FD2-992685B61917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5DDF23-86A6-928F-CA18-27BEBB335233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690B5E-568A-E84D-49A0-749D74813A56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96AC2B-9716-32B3-FF94-509ECC5E034B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95BB21-4173-17BA-4967-6F31A1C36114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85043-63A7-7132-0D3D-D37F2F2E8494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E03EB8-74A7-FA29-7373-994669ED4E35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0A7275-8A8E-7B3A-1F50-FF1B8AF46891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D627B7-BCC8-9844-270F-83A123183F7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9DCD1D-82E9-D78F-8D8C-9B8DB67057BD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8924B4-DD6E-8857-334A-2C360868B440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B239B7-74BB-AF93-38A9-ED50CE701357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9D3B13-EE06-399A-0132-C70F836E204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401CEE-2C0E-95CD-9F20-1B2197501940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437F53-231E-D86E-3DF3-DF7A5419165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00E451-6CA5-E030-3A33-070B55AEE66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23EAB9-BE00-C1ED-314B-8FD3B1CE7D0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5BC99E-B938-A3BA-6A0C-D18FF5AD21B1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CD645C-BB97-8220-3B43-1715ACAC4EF7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4FF9A4-1A63-4CE7-3E8E-2DF144733CB1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32B979-92BA-966F-2C03-8BF25D0BD643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B838AE-D86B-2B95-FE6E-44A2CA4637DF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D3FAB5-B475-67F1-6617-B51278FF3F95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4D2EF4-11B6-8A29-BDA5-0443979E386B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B8F085-4796-6573-44BF-D696F4293384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1139A7-02AE-E4A1-9D34-A047804395D8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6931A5-2497-2D85-D60B-584049B4BAAA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271DEB-BE40-3BDD-4893-D802457C52A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9310CB-9ECC-9615-25BB-FDA6B3A15478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111077F-AD61-0724-F7F1-6E9862F4D4E9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81A93F-AF5C-5271-0E27-87ACF8AE95CF}"/>
              </a:ext>
            </a:extLst>
          </p:cNvPr>
          <p:cNvSpPr/>
          <p:nvPr/>
        </p:nvSpPr>
        <p:spPr>
          <a:xfrm>
            <a:off x="9705105" y="1028380"/>
            <a:ext cx="1899556" cy="39246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2024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9A40BE-B3D6-618F-997C-F52F90704444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B1E1DC-B71C-2AF1-1D2A-F94243039D4F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42315269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352998E-3CE9-BB53-8FD7-DC8E91E25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5FD0CBC-AC24-6C10-CEA9-9F2AAB81362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86A8F47-425C-1AB6-7492-C88336A7B4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D2DEDB8-8B68-286F-4ADE-ACC2494D46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877AC03-6DF8-E9BA-7489-8C359106E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B27C951-1F56-9515-7FAE-49BF760216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DDE08-0765-217C-2E58-624AB4075894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2E06D8-38B7-690B-A0D4-A509C6FCEBBE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597E20-E6B5-050B-9218-3AC0023354ED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07B226-8DCF-BD97-5505-8ECE8E842EEE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B3DA91-24CA-1BAA-1006-04995DFB8A09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1EEE44-7442-5C81-1571-FA42060D026B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80A98B-8192-8426-556C-FAF80E01D605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302561-D4E4-B1C8-E1B0-B10A02357E4C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A7BBC3-73BA-FC80-33C9-CA5733171127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206335-598D-8C7A-21B7-E62C1828B9CA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72EB31-6058-6370-651F-2E34430D858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8CBEF8-4D9D-58CD-CA40-CD0AACBB0341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749E09-4E81-AD3C-588E-04ECAB684923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8BA19F-C920-A009-BBD5-DCDD5180475F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EB7FA7-3CBF-DAFD-642E-2FD7036E14C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9F3B44-4C56-BAC9-E8BA-6BBC8523655A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28404-09F3-36F1-EB39-B662582847AD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1EA4A8-0E61-7D39-1386-CF2D1619996D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313BC7-D426-947B-F6B0-F3DDE6FE644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098EE6-EA45-69D7-2B22-29F61DAF98F2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CB1E52-05BA-DEBE-ED75-03C1534E55D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04D450-46FA-37D7-E3DF-FBA4E18DE931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FE54B2-76EC-5C23-CA1F-2F4CB378E75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8D0BADC-A560-8BA1-E675-AB3FAAC75886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E520A3A-B6C7-47F5-2DC9-EBF32659E0A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27A159-62B9-5D02-1978-B7C1D7745A22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F8832A-DB87-BA81-B489-B84E16BAC10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AA7412-2F39-CC2A-E14A-2AB3712E0472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1B3B308-2DB6-EF83-9584-BC896D2D73CF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AB041E-C6DF-6C57-343C-41B7630BFC53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32F0BAE-D8F0-BC67-FA13-EBA6A55DCFF2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D86587A-8A10-1689-8A43-E096ED924BA1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A95209-49E7-5FF6-673D-03355C48D8D3}"/>
              </a:ext>
            </a:extLst>
          </p:cNvPr>
          <p:cNvSpPr/>
          <p:nvPr/>
        </p:nvSpPr>
        <p:spPr>
          <a:xfrm>
            <a:off x="9705105" y="1028380"/>
            <a:ext cx="1899556" cy="39246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Tater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8756E-4CAB-9170-52E6-C9AAEFB8A619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37473-66FE-3921-26DC-E6D527178F13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963637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ADD2FE-5E3C-68BC-A3D5-B47EC2E22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A0609A6-0BF3-097A-D281-2412422D510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A743F3C-E09F-9C09-8783-FC1DB0C7C1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D678AD4-7A1F-3424-589D-A152215C2DE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C9DB1CC-1FC5-FFAF-116C-F544AD70E8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2779779-F372-997C-B88D-FD536030C9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1525DB-0019-7AA2-588E-43C0396CB667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BF3D5-3122-B6F8-A01C-61DF27468701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FDCD96-56F4-3D27-EBBD-9D2A46664860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8B0D7-BBCC-C715-13A2-706A4981FA64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228706-3C53-B507-3F0F-37260BE7DA72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A027E-88A1-53AD-9CA2-7C97A93FAF2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B9C089-2360-F8E5-D7E2-29A3859EA78B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04B14E-B87A-1807-2090-445007ABD7C6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91351C-430D-DE3E-9DAE-FA7AB89900FF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CED140-20E9-45BB-F7C3-D1AD429735EC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B0F2B1-4863-0F27-0BB0-0DC32DA40407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AA4004-3D45-1158-460B-FBEA93E5DD98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3F84E-E5FC-33F8-B97F-610DDA962FB3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1FA2D2-F279-0952-54D6-F4E55C2F7428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8E4EF-2529-104C-D857-F4A839E9DE05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635DC7-3C6D-1201-6D27-4C78603E4264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E8FC8E-C7B4-44E3-F4E2-5FC2E5EEB688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3CE11A-DB64-BFCF-A1D9-C19FEDBB5B0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57FA6C-5D77-87EB-C8A6-672A18BC41D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8E8C51-7CA1-06A7-4C45-7ECDAB46251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2A1E2B-EF1B-588B-38E1-D1F92EFAAB5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2CE045-C4C5-4F24-6650-761FCDA08FF7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45F2379-7324-99B1-36DB-1B287B9D612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ACF343-AA15-3331-39F1-70F6EAC8E7C1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DE899E-FB18-60B8-DF2E-720B96F30FF8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A43FB3-E90F-620E-8F07-E61B3EBEA43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7B17023-2481-6425-6C54-DDE718ACB2FC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CEBB1D-7EDF-9D17-4FDE-9341F2ABAC4B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2E360A-80CA-F337-5AD8-E99F132D56EF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44D7497-63CE-79BE-0567-F6F3B0A17B40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553EABE-FF94-18E4-2583-866B7F7D7857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DF04FD2-9BED-E3F8-E05D-A5FCC9900EFB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1C19-C8F0-6D0D-02EA-9EB14BB951D6}"/>
              </a:ext>
            </a:extLst>
          </p:cNvPr>
          <p:cNvSpPr/>
          <p:nvPr/>
        </p:nvSpPr>
        <p:spPr>
          <a:xfrm>
            <a:off x="9705105" y="1028380"/>
            <a:ext cx="1899556" cy="39246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Tater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Memes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133FC-1EDD-9CC8-FE05-12813FADD2A1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91621-5B58-A448-863C-76DF78E6A336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7644440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AFD863-B99B-7A52-9753-31B462A81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A76E552-58CB-BE80-39A6-2602311C12D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152F7FB-DF72-5206-59D4-A99BA8FC647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08EEE6-0C42-2E5D-7940-98C4213B88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56325DA-5BE7-5CD4-F3F1-D8F1ADEA2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F26C244-851B-513A-DAF4-3A219905B5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1E292-DFB1-1FBF-CE35-02B2A97CCA25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ACC1-39CB-1755-47DB-0160180A8556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C2881-3D84-87C7-F0FE-72E5C117CAB9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48B3C9-8F9A-3DE0-5F74-688F3A08D175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171C71-B744-41A6-F38F-AA772002126B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DCFB5E-C304-F51A-238C-70E3CD50A44C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0F694F-88A5-1F80-FDD2-99DC9ABDB219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8E343-16BA-216E-C49E-F385909D7E87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3FDF90-3A8C-00FC-9038-28FAE1064C16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D05C72-2EBB-E887-0DB2-07A2D149BCD5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AD40C6-8FBB-A7E7-0D32-53E3443CDB15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85396-DA2E-1610-B7AC-FF30F1BD839C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A2FAA2-80EE-4AB2-9F77-BBC6F8E4EBFD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50BE5A-5B15-C954-87C6-4B00794A1B53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81FDEF-2793-DE32-5ADE-D8C780CF4567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DC1FD5-A06C-4770-E463-95EC173FFFD7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44CA82-A8CD-7A14-FEF4-20C312D08B48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D1ADF8-70A8-49CD-B2DD-A9B8A294A1B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616446-8A42-060A-89CD-9472C34AC50A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AD071A-12D6-6045-7E39-5DDB3B3EB74F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C57161-AAD4-5FA2-7FEC-12713F0023F7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85FF38-DF9E-DE64-A8CD-65AD07326968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915A3B6-5D79-EAF6-8A4A-828C3E405E4D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119103-AE2B-CB8E-8587-2555F73279AA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6EDEB5-5802-EACC-0451-1142FF5D2CA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5A31A1-7A6F-5B06-C28A-377930E6797C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651793-AEE2-EADF-4BA6-3EC2AFC4C456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703526-DAA0-CEE4-E4A5-0779E6901271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55F18E2-D7A0-1CD8-C539-3F91E3DAAC43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8B63CD1-F3F3-73A7-971B-3A5F30C8AF0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2E3EC2-95D9-BFC8-1C73-EB202F3DB2B8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ACD953C-489E-15AA-C99F-000553E40974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DE8317-7A91-A9B3-1F89-831539A211B0}"/>
              </a:ext>
            </a:extLst>
          </p:cNvPr>
          <p:cNvSpPr/>
          <p:nvPr/>
        </p:nvSpPr>
        <p:spPr>
          <a:xfrm>
            <a:off x="9705105" y="1028380"/>
            <a:ext cx="1899556" cy="4534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Tater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Memes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4D905-3BB4-9C68-8AD2-EB1D0CB1FA0E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F850F-391F-F406-F6F2-961DAD822383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2929286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E5D2FF-8099-4E08-69E7-D7BC0DB57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8FDE261-FAF4-C072-CDAE-C59000AA0E7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5F8E109-DE49-CDA8-9137-27820DA4F6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0EC6A29-DB8A-B80D-964C-335B7FB05B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CA24C89-A4CF-9E63-9A38-72AE620560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3E2B93E-6C8B-B194-E5DF-99F7E482B5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0C447-FE88-777A-24B3-A003EC6E53BF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D874E-4450-1F42-1524-FAC69514D569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BE7650-F4A0-1B38-3812-74C786EABAA6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6AB856-639D-A84C-7ABF-778BF6CAC869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80C412-F8F1-6660-424B-6BA3398C37C6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746B9-955E-0C12-2E9A-3FB9EF3770E8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FE5C51-A10E-5892-FF6A-D4B2CF27DFD0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027E8-892E-B965-0C43-15BA2BE008D1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F0312-E63F-3FEC-AC85-95847E39CE42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391E58-0007-111E-3D76-4FBD9B947D6B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85125D-EC99-CFE0-3B73-6A66DBCD0FEB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37BFFF-BA2D-380B-EEAC-9CC9714F4CC3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7F578-F1C8-8E3C-7387-2C3D91737850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5BE98B-B54B-C21A-BF04-F6DA272678A8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7C6C3F-1044-9917-DF00-51220A63152D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C5545F-B5FB-9E13-79DC-79F0A13BE13E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DDD7D6-D109-E4B2-5677-EA64CCA9D41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1E6342-7E31-4A70-8CC4-2907DD4CC16E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C564FC-5113-6F94-2567-60D42E3C4CB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70A927-2263-6B27-D502-BD162F1B0C9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B9F559-48E2-79C7-85FA-33CE4BAC7F76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64C5AA-2CE3-F87D-5684-51EF12E38417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F33948-59A4-9CAE-DF39-66DABC44B1AB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8302E2-2C61-FE31-1C87-98F5FF072F69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C8867D-34C9-23BE-7491-9DFAD151491D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403D0A-6CB7-BF6D-6CC3-16CF85B38E89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9341F2-8767-5CEA-8643-3FDAB2212089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6136DF-134D-35CD-450A-FFE57AC45BE0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FA32EA-5463-1681-4627-5838B723AE29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579248-01AA-C743-42C6-CAC9B3418E42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B08B11-952E-43ED-B8A3-B532FA4145E9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D6EEB86-805E-6BF2-FE58-D6FEC7CDBC70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2646F8-B3FD-0550-16D1-6187F2BCC0C1}"/>
              </a:ext>
            </a:extLst>
          </p:cNvPr>
          <p:cNvSpPr/>
          <p:nvPr/>
        </p:nvSpPr>
        <p:spPr>
          <a:xfrm>
            <a:off x="9705105" y="1028380"/>
            <a:ext cx="1899556" cy="4534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Tater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Memes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Paystubs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197460-F9C6-A61B-8D7F-8C7B0D2FD6E2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6E7FC-E6A4-25F6-0B56-732E9FAC4A0A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3736378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E8A835-DCEA-ABEB-F0AC-6D773F4C7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446DEAA-BDC4-D942-A5A6-34DBF27424B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4D34DB2-E9FE-06F9-BE04-7C91346FF9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A921ADC-B49E-40BC-CA89-A4749926D1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5D380F8-DE6C-23D6-5E96-BA513D8967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4464FE8-B6AF-2249-C6A1-C2670025F9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AD6791-6797-9398-79FD-7986D85140BC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1EA56-ECB0-4612-C493-63A2BB36C0D6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E8AB36-B0DF-6C4F-F3E4-D5FA03808218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992954-96C1-099B-2A0E-7F7582D0D7F0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6B89C-B4DA-740B-082C-E2D481AD0A6F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079606-C96D-3D25-C3E7-CF06777EFC53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E0131E-0FC4-B4EB-1E67-43B7638F1D3E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CFE8CA-18CE-D285-FA88-A329AF639990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A53724-FE45-14BE-EDBA-93E934326C38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2FD0B-DC94-0E18-C682-04CF3A29307F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8A8630-61EB-E308-1248-F9DE13389B49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9D961E-3FA7-ADD5-844D-E388BDBB86BF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EC0CE9-905C-5971-E0AD-D4B8D9331485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5844B0-91ED-2D92-883D-81E30A36DC6C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3B0022-0534-4E1D-1832-96E1AF47384B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9BEEAF-6EBC-5D59-A650-138CEF7A9351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284BE7-F5A6-E02F-421F-218B4CC2E112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0F67D6-5C4F-35AB-1E8A-4C4E6BBFA5C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2509BE4-66A2-E6E5-ADC9-408E1E5F6B17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D26ED3E-FAF7-BC0E-D7AB-6331EF0C4D6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983418-FC69-CAE7-578A-BA86231F9F0D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1B8611-AB88-D5A4-1493-B45FE238AAE8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DE59FB-B516-2C36-4AB3-A3886A2D3E0C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CD3877-18F8-5366-414A-6C84FB2E2481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880566-3B2A-48B0-C6C6-23EE1A66B9C1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6AF2D8-AF16-FBF4-AF0D-305A0DB25B73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67C7EE-0E7D-1445-4DFB-C8CC8359A2D1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024983-7BE6-AB8C-23A5-976B187695C9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1CAC24-FF7B-E245-74A2-DEAD2A62CFA0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45DA5B-47FD-FB46-35F5-BEC4848A1435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5571D08-DF9B-10FC-0EB9-DB0BFE962A42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453963A-05D3-968A-D3AA-2A9C9599BD94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C3EE6-91A8-1B65-77BC-2B502A12A2E3}"/>
              </a:ext>
            </a:extLst>
          </p:cNvPr>
          <p:cNvSpPr/>
          <p:nvPr/>
        </p:nvSpPr>
        <p:spPr>
          <a:xfrm>
            <a:off x="9705105" y="1028380"/>
            <a:ext cx="1899556" cy="4534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Tater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Memes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Paystubs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752853-7F69-B111-34DC-EF60464C37F8}"/>
              </a:ext>
            </a:extLst>
          </p:cNvPr>
          <p:cNvSpPr txBox="1"/>
          <p:nvPr/>
        </p:nvSpPr>
        <p:spPr>
          <a:xfrm>
            <a:off x="10184241" y="5862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403C2-0D04-9739-6D58-D708EAC02680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9372889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EF19B7-8647-06C5-B6AD-17ACB421C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340D955-B334-D3C9-4054-51544804727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2603D69-4211-BC48-819B-927A6990373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A29E0D6-53D8-CCF6-44F4-FB67A1DD22F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961E6D5-F8E3-4CFB-C9DF-F47779E3FD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252FCA3-F47A-6ECA-5FD0-5B98784B59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24D47-4942-6E78-6A1D-D1D337A2A8E6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BF100-CDDC-BA07-9F3D-2DE698FDCDFD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FCADBA-FCCD-9A99-B809-9B674D7EC399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51463-1840-E393-A1BB-B34AB8125261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DC7A35-F988-D2AA-DB33-631D886FC445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E7F2FB-DC5F-81AA-7D7B-EA2C5632C079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B4D8A-B358-394B-BA92-5E60B999CB0E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987B06-1A9A-4668-B872-4DA8FA5DB0C6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66BBE7-6920-A8DF-445B-B9C79EC1C44F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3283BB-3172-8787-D912-B7026728C3EA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913EC5-F0C1-54A6-9376-8EE82406C679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AFACB5-07FD-B032-7EA5-64BD58F7CF03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B40D99-8627-F7EE-C7E0-5328C6A25826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773F5F-E98E-DF7F-FACA-6078AC24290B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D658CB-236F-613F-F1B7-5D67EB60AB0C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E450D6-6DA5-B952-D8EF-513D6580147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258D9D-F716-26F3-51C0-DB6F60FF188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0B1A99-D3E8-4626-F4E8-375B05FDDD3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4F30BF-EE8C-FEC3-A190-08B8DC0F2A5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284168-FC30-0970-87FC-35F3B070136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DC4B58-D319-00B2-0F83-DAAEDBE3C1B4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881EACC-CFD6-490E-0F59-726FE95B5977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EDA26-7196-53ED-00DD-9E8171B754E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C93552-D3AC-07EE-5202-9C13D52D940C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444DDB-D574-75A2-2943-A438221FD474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5EA4D6-5371-674F-18A0-97B053B62772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85B64B-CEA7-576F-53F4-3D7FAD9E9D07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D77C8A-E4E0-2E7F-1C44-57DBDA72219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671E7F-06A7-8538-E870-DC8B160BD292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47C7A7-FA82-C5D3-604A-23A42FA870C8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CC2186C-5D7B-60BE-9AFB-530CAE885A33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959E4F2-5EB6-FC96-0681-2053ECB2F450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773E74-812F-7642-EBAD-D0E8E0E38FCB}"/>
              </a:ext>
            </a:extLst>
          </p:cNvPr>
          <p:cNvSpPr/>
          <p:nvPr/>
        </p:nvSpPr>
        <p:spPr>
          <a:xfrm>
            <a:off x="9719613" y="364066"/>
            <a:ext cx="1899556" cy="4534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 232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2024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Tater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Memes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Work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Paystubs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CBDEB2-0F29-3DFD-EE74-B28F34D2183F}"/>
              </a:ext>
            </a:extLst>
          </p:cNvPr>
          <p:cNvSpPr txBox="1"/>
          <p:nvPr/>
        </p:nvSpPr>
        <p:spPr>
          <a:xfrm>
            <a:off x="10198749" y="-780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ED032D-6288-5DD4-F130-3BB941B2BBF9}"/>
              </a:ext>
            </a:extLst>
          </p:cNvPr>
          <p:cNvSpPr/>
          <p:nvPr/>
        </p:nvSpPr>
        <p:spPr>
          <a:xfrm>
            <a:off x="7160815" y="2292150"/>
            <a:ext cx="1899556" cy="3561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Pictures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Work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CSCI232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Pets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Memes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Paystubs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Programs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Labs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Meatball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Tater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2023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0653C-D712-C92E-858C-6E17576F25E1}"/>
              </a:ext>
            </a:extLst>
          </p:cNvPr>
          <p:cNvSpPr txBox="1"/>
          <p:nvPr/>
        </p:nvSpPr>
        <p:spPr>
          <a:xfrm>
            <a:off x="7639951" y="185001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E255E-DA82-5E3D-F8DC-4E75E3E69BA1}"/>
              </a:ext>
            </a:extLst>
          </p:cNvPr>
          <p:cNvSpPr txBox="1"/>
          <p:nvPr/>
        </p:nvSpPr>
        <p:spPr>
          <a:xfrm>
            <a:off x="7196631" y="579967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Breadth First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065AB-C943-621F-6884-9CB95554FFA1}"/>
              </a:ext>
            </a:extLst>
          </p:cNvPr>
          <p:cNvSpPr txBox="1"/>
          <p:nvPr/>
        </p:nvSpPr>
        <p:spPr>
          <a:xfrm>
            <a:off x="9904207" y="483237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First</a:t>
            </a:r>
          </a:p>
        </p:txBody>
      </p:sp>
    </p:spTree>
    <p:extLst>
      <p:ext uri="{BB962C8B-B14F-4D97-AF65-F5344CB8AC3E}">
        <p14:creationId xmlns:p14="http://schemas.microsoft.com/office/powerpoint/2010/main" val="18446275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83C81C1-C894-57E7-2BED-A43FDEF6F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0D2F912-3888-9713-F8FB-BFB76E28661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8AA7796-EE8D-4ADB-2622-9B710BEE85F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067537B-E0C2-8059-BAA3-FB671F4A100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E344662-83DF-76EE-A85F-B5377B18EE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5C11967-11DF-BAEB-BDBD-C8010FF5F92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92222D-9E7D-E11A-57E5-EF81F2BE82C6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DDBBA3-351E-64D5-5072-7AF6AF0CF64E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072B0-C0D8-F998-8D2A-0B6670AF3186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55CD6-9AB0-54C3-6349-0A5C1DB0F596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B309B4-1259-D832-40EC-517E6C73959C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197FD8-E362-C5D8-7C4B-F12F949D8EAB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17621A-CFFE-878C-AE5C-59F67D9177A6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B3B977-836C-0AD6-3F47-65D746DDDBF7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65FD48-12CE-DB09-1B4D-76A64F7AF4A8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CEF156-1F2D-BC88-FBD5-7FC1ED9C9335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A6F14B-E868-4064-54A5-C5B4C28CA434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33E865-CB8D-8B8E-0106-98E97A74A265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539AD33-9E5E-D3D1-1B5A-7C18BBB6CEA7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1DEAE2-40B9-C594-15E5-4261FDB31B54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8ABD3C-82AA-229C-F934-7F664E5BD3FA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1C1E2B-74B3-87D6-874F-F931B06E104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D451A8-F880-1766-50FD-808BD4026013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73880A-ABD6-0A6A-DE03-9CA3D39E03A7}"/>
              </a:ext>
            </a:extLst>
          </p:cNvPr>
          <p:cNvCxnSpPr>
            <a:stCxn id="2" idx="2"/>
            <a:endCxn id="11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9FF9DC-71E9-CFC0-5A2D-01AA9C0E3221}"/>
              </a:ext>
            </a:extLst>
          </p:cNvPr>
          <p:cNvCxnSpPr>
            <a:stCxn id="2" idx="2"/>
            <a:endCxn id="29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E24B78F-EA94-9B67-C53C-8BFE88D54A6D}"/>
              </a:ext>
            </a:extLst>
          </p:cNvPr>
          <p:cNvCxnSpPr>
            <a:cxnSpLocks/>
            <a:stCxn id="2" idx="2"/>
            <a:endCxn id="31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A9B523-5534-58CE-449F-77EF2DB45546}"/>
              </a:ext>
            </a:extLst>
          </p:cNvPr>
          <p:cNvCxnSpPr>
            <a:cxnSpLocks/>
            <a:stCxn id="2" idx="2"/>
            <a:endCxn id="36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D3BC51-2735-49F6-E71B-E8A13B9FF3D9}"/>
              </a:ext>
            </a:extLst>
          </p:cNvPr>
          <p:cNvCxnSpPr>
            <a:stCxn id="11" idx="2"/>
            <a:endCxn id="37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3D9602-5EE5-947A-38DA-09763464DBFF}"/>
              </a:ext>
            </a:extLst>
          </p:cNvPr>
          <p:cNvCxnSpPr>
            <a:stCxn id="11" idx="2"/>
            <a:endCxn id="39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851BEC-E4B7-1E22-8ED6-4A681A009F7D}"/>
              </a:ext>
            </a:extLst>
          </p:cNvPr>
          <p:cNvCxnSpPr>
            <a:stCxn id="29" idx="2"/>
            <a:endCxn id="41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B56EE-E5B5-5D50-0C77-804510EA1D56}"/>
              </a:ext>
            </a:extLst>
          </p:cNvPr>
          <p:cNvCxnSpPr>
            <a:stCxn id="29" idx="2"/>
            <a:endCxn id="43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F5B9F0-23B6-0D4B-E627-73B396FA7E26}"/>
              </a:ext>
            </a:extLst>
          </p:cNvPr>
          <p:cNvCxnSpPr>
            <a:cxnSpLocks/>
            <a:stCxn id="31" idx="2"/>
            <a:endCxn id="45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F335331-7350-AE0C-4689-0A959F5C24E1}"/>
              </a:ext>
            </a:extLst>
          </p:cNvPr>
          <p:cNvCxnSpPr>
            <a:stCxn id="39" idx="2"/>
            <a:endCxn id="4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8C8662D-87AC-CD21-E4CE-8105105E5578}"/>
              </a:ext>
            </a:extLst>
          </p:cNvPr>
          <p:cNvCxnSpPr>
            <a:stCxn id="39" idx="2"/>
            <a:endCxn id="49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45E0D1-711B-19D7-5B31-28AA71283B3B}"/>
              </a:ext>
            </a:extLst>
          </p:cNvPr>
          <p:cNvCxnSpPr>
            <a:stCxn id="41" idx="2"/>
            <a:endCxn id="51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752066-C79F-9EF2-49E9-DB2BE094FCB1}"/>
              </a:ext>
            </a:extLst>
          </p:cNvPr>
          <p:cNvCxnSpPr>
            <a:stCxn id="41" idx="2"/>
            <a:endCxn id="53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4304302-BEB1-81CE-B900-2925150CC932}"/>
              </a:ext>
            </a:extLst>
          </p:cNvPr>
          <p:cNvCxnSpPr>
            <a:stCxn id="51" idx="2"/>
            <a:endCxn id="55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64AFF6-FCA1-EDF5-2D47-8C1B01F62A23}"/>
              </a:ext>
            </a:extLst>
          </p:cNvPr>
          <p:cNvCxnSpPr>
            <a:stCxn id="51" idx="2"/>
            <a:endCxn id="57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F233BC2-0C33-1474-FFE7-C007FD19B570}"/>
              </a:ext>
            </a:extLst>
          </p:cNvPr>
          <p:cNvSpPr txBox="1"/>
          <p:nvPr/>
        </p:nvSpPr>
        <p:spPr>
          <a:xfrm>
            <a:off x="389603" y="4005140"/>
            <a:ext cx="6776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all the way down the “first” leaf</a:t>
            </a:r>
          </a:p>
          <a:p>
            <a:pPr marL="457200" indent="-457200">
              <a:buAutoNum type="arabicPeriod"/>
            </a:pPr>
            <a:r>
              <a:rPr lang="en-US" sz="2400" dirty="0"/>
              <a:t>Backtrack until unvisited child is encountered</a:t>
            </a:r>
          </a:p>
          <a:p>
            <a:pPr marL="457200" indent="-457200">
              <a:buAutoNum type="arabicPeriod"/>
            </a:pPr>
            <a:r>
              <a:rPr lang="en-US" sz="2400" dirty="0"/>
              <a:t>Repeat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B62E7D-708D-73E4-7C58-B4F4711C3955}"/>
              </a:ext>
            </a:extLst>
          </p:cNvPr>
          <p:cNvSpPr txBox="1"/>
          <p:nvPr/>
        </p:nvSpPr>
        <p:spPr>
          <a:xfrm>
            <a:off x="7982343" y="3057719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could we implement this?</a:t>
            </a:r>
          </a:p>
        </p:txBody>
      </p:sp>
    </p:spTree>
    <p:extLst>
      <p:ext uri="{BB962C8B-B14F-4D97-AF65-F5344CB8AC3E}">
        <p14:creationId xmlns:p14="http://schemas.microsoft.com/office/powerpoint/2010/main" val="67075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9C1E7C8-574E-03CA-C2E0-D5582FB38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964A480-96FF-C8E1-BE30-C5DE5A60E2D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A0EA0D8-C8DB-4BC0-D4E1-D6FDA070999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2669AD9-0145-EF25-CB80-242B614D4F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6985816-4FC8-7891-5BCB-B68E6B458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B726C7D-515B-D3C2-43CE-4A9A4560F5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85577-926D-E910-B442-6E3DF725FB8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252793-74F8-6D41-DF93-551082F457B8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858F1-A726-3C4E-43AD-087176ABF863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AC83C-A9D9-9CCF-58CE-F3FECE7E79F2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BF20B-84F6-571A-F427-AAD1466C07DA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2ECDBF-A421-84FB-4117-081B4A9B75DE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51B9F1-69DF-7E92-7C47-409CE4E7CFEA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121F7-E22C-EF9B-A5DB-6BC05CA30179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E3747-87E4-0053-DE71-A8A704B245BC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226C1-296E-7D42-A627-4F765F8F90C3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D4E387-7E56-BD9A-BB1A-C32BB5D05B17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255E91-62F1-0AF7-F8C0-245CF1B38320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C903A-1072-1A46-6475-842143BD0BA9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EE547E-BAFF-133D-AB35-455B306804B9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8B5A9F-47A8-15C8-C6A0-8FD441BBE4DC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25C362-844F-D789-5AB5-2FB8BC632326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88B7D2-ABAA-0DBD-489A-FF992B4B9EB2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F9C7D-8D05-D9D9-3BB2-4DBF7C62BA75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8F3785-6D27-6470-2DDE-5F43CA955A52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BD8FDA-FA91-1415-47C1-FD1320D178C3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A9816A-7B52-5E1F-49C9-E10AB242BD5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0D81BE-7BB7-DE1C-1A00-58E8698C5240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145D48-71FF-8BD6-3BCD-A261691E899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E80F7B-68A2-D2A0-D6BF-3A61161A6050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6487CE-310F-C60D-6A3D-28FB6FEB33A6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5660DE-2F5A-BBD9-42FE-BAE3F2EAE5CA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8EFC7D-32DC-5632-2974-2259B647A03E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0A400D-80AD-EEE1-970D-8E7816CCF55F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150808-5817-7329-6E8D-FCF7582F41EB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087F7A-D336-792E-EB30-C82E4A125F5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072DD8-375F-99BB-0015-5AA52CF5653D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A53B08-0448-1505-EF16-3216A50B3840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4FCC60-801B-F311-88D9-12365FCA5731}"/>
              </a:ext>
            </a:extLst>
          </p:cNvPr>
          <p:cNvSpPr txBox="1"/>
          <p:nvPr/>
        </p:nvSpPr>
        <p:spPr>
          <a:xfrm>
            <a:off x="9275716" y="2130283"/>
            <a:ext cx="282484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5361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83B7BE-F772-3F9F-4424-147DE65AF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278D668-753F-64B3-D940-E0B8E05B18A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A0948F3-BC45-7B91-6AE6-2D9EB83CF3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826364-14DE-A52B-26AB-7EA5440F1F2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305B1EF-E883-0AF2-CDB7-4421527550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B0FF984-F9A3-90EB-9ABC-5720701090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426C0-7BEC-6B81-8087-89576A55EC21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6D621-82DA-1B8D-3637-49898F8E7210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D67A40-998B-4119-4C10-D5750924875B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0E7B90-3FE5-1BFD-0511-9961C66E0DCA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6DCC75-E85F-B83B-6DC7-0606944ABEBB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DDC7F-BAD1-48A7-D8F4-556241D9B112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36E1-668A-CA1C-A524-A733B1D64066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981D97-6BB7-64C0-4BB6-943C4AC95B16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DA205A-2413-FF98-C424-E0573EBF668B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D424B-A230-AB66-8E7D-A56E154F56FF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66A213-B5B8-A238-C4E1-964EA5EFF54B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3C7C47-9032-A83F-CF91-B70B3177C1AD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F7D29C-C6A5-EBC8-07E6-054E02BC212B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33317F-81E4-4C10-4B9D-B8DAD5CAC31F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06D492-A885-0F18-8F9C-132B6A29266E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BA9B91-8417-4DCE-739D-1F8F5724805D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1715B7-0864-6050-6BE4-335A4306D86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ADA2E1-5D7B-A394-60B7-F1E64B68C9B9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BE4098-0FCD-B95A-CC68-4C4F8388C93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68BE01-E219-4D99-B9F1-5B3BDA1BFE8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4F39BE-D989-1810-0187-7A411D1AF9F1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D850CA-4ECC-20FD-19E4-FE866F16494E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4E583A-9096-EC3D-CB9F-B64AED70C329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49E19E-540C-DF83-37EE-753E734AB4BC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2E4A240-860F-2F7F-0D02-D2F5F08A5629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990AB7-9AFB-086F-CA76-C929DEEF00B3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0547F82-4287-AB16-905B-83872CA1FFB6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E773AB-F3E9-48A1-AFDC-915616AD56D1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EC31D2-6312-8271-F8BA-69B41940158B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7D643D-0C25-C3E7-8EA1-757FE6E9E0B6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22C190-D168-28A5-2FDA-DAE553E1393C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174CC0F-E6B3-B018-3C04-35D1CCFA8E82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C9AF31A-E6C3-A6ED-1113-01F1320A5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1034"/>
              </p:ext>
            </p:extLst>
          </p:nvPr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959A904-42B5-2BBB-4148-7C51E44F26C2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CF4F78F-134B-4148-8AE3-F7FCFFDF3701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CF4F78F-134B-4148-8AE3-F7FCFFDF37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86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F6D6B68-0556-834C-F756-B1231FDB4B33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F6D6B68-0556-834C-F756-B1231FDB4B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9103" y="3139389"/>
                <a:ext cx="460080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C3F6130E-8B9A-B015-645F-96CC57B2983B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0BABC3-1D6D-AF2A-01AE-348E62C5C399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</p:spTree>
    <p:extLst>
      <p:ext uri="{BB962C8B-B14F-4D97-AF65-F5344CB8AC3E}">
        <p14:creationId xmlns:p14="http://schemas.microsoft.com/office/powerpoint/2010/main" val="3818935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D7817A-9A57-9B45-5B14-2FDD4FDBF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F3E5029-333E-A416-5EC2-17F48465DBC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C3C205D-474B-B718-763B-2BA1AC5B106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63C8D99-751B-231F-35F5-3C3ED5D079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09F3EFE-1D10-EEB1-08E2-FB2EF70E03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3A98195-1D56-FEBE-60CE-23C62B8B27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BEF95-8A5E-8B43-97FC-C7D243CE18F2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57981-9A84-A800-BD92-DC483B8CCDDE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3BFC66-CAE9-09C3-456E-5018CE3A4BDE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C86015-0581-AA8D-0382-06129B89B05D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B854EE-66A9-9D0E-E713-301B325172C0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3384FA-53A2-F5E0-4971-E413BF2D4695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26FB8-0F59-097C-CF97-90A15F4D432D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CD74BE-7546-33FF-243A-9F6AC6FE9C43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D48B40-2309-3D88-2064-EA3E72F37B98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ACD8F4-E907-617C-9426-E28404DDF99B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E5C8D7-A1BC-355B-824F-7E87061B6ECB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4598D6-60D8-DAC6-C97C-A76ACD6E3C25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BF4083-65C9-3681-933D-FD6A6FB3FDB2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2B315-149F-A4E4-AFC3-F5966768A919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62DE3A-A538-1508-2B12-A49F67DC616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20E0B-3F3F-7E80-5493-CE4352AE55D5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80FF59-574D-6E91-FFB8-3D0E52F69D6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174B1F-E24A-2C74-59BF-BF25B8091270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FD50B4-F2DA-FFA7-45C2-980E8D259F2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C937FA-57C1-AD83-CEFE-71760874390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F1C959-DFDC-0E62-1C41-D3B46C73CA8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27A41F-089A-B9D0-4698-4ABA114F26DE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A64E24-B4A6-ADF8-9739-0DDDBBFFC50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E8D2F9-A59A-E31F-9A6D-573D2CDDFB82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916326-B7D5-AE75-1020-B6825015C970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75B7B8-66B5-E875-71CF-9CE7EA6E658F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DAB59F-A91E-6AFD-13F6-F56535679AB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1549F7-1870-FF5E-890E-50A0C428C16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42447B-DFB7-4888-BF15-1B99AE29B80D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FF83C3-B61C-AC32-FFB6-223DF66A6247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255C64-80F2-1A49-A40C-E858D35A21E2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4FEFC9F-BFF1-7673-316C-F99CAF65D8EF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777DA445-5C38-EF74-1729-210DE42358D9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6D7CFF4A-7C4F-343C-281C-74461FB16355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78B2157-26E8-ED8A-8D02-25335BD7BD9B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78B2157-26E8-ED8A-8D02-25335BD7BD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9289A8F-BE15-6EB8-8A58-47AE2CE36890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9289A8F-BE15-6EB8-8A58-47AE2CE368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13482F3-580D-A27D-083D-8F55AF5955D6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59CAD0-D0A9-6CC1-7430-893B9C996874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30174-1217-E9AF-750A-355769510E36}"/>
              </a:ext>
            </a:extLst>
          </p:cNvPr>
          <p:cNvSpPr txBox="1"/>
          <p:nvPr/>
        </p:nvSpPr>
        <p:spPr>
          <a:xfrm>
            <a:off x="3152501" y="3962130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</p:txBody>
      </p:sp>
    </p:spTree>
    <p:extLst>
      <p:ext uri="{BB962C8B-B14F-4D97-AF65-F5344CB8AC3E}">
        <p14:creationId xmlns:p14="http://schemas.microsoft.com/office/powerpoint/2010/main" val="5741068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11C6AD-439A-CB02-0C6C-41D396FBB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349FD19-098D-59BB-0325-C9557D3DED9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42620B8-8580-F93E-4E2D-34E78C2755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8FF38E4-8940-4AF0-DDBD-6446226D9D2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6AACBA1-4F66-A00E-819E-2345EED091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16E2873-8DE8-EC17-4C31-7069FCCE23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BFE7E-895A-277D-3ACE-B56F38960023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8A766-DD0E-6899-DB6C-E6BDB26ADF79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B7216-7475-08CD-87D9-CDBABBF7DAE8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B5337-2E29-582E-1BA6-123217581AF3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B4A4A2-087F-0901-7BF2-D70A002FF271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0AAB65-8AA8-E035-08D2-5D83770DB203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CF903A-F273-3863-E7F1-1B98B065C9E5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AE7C62-AC89-3401-5826-F9BA73C58EF1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58B1DB-D354-1186-9547-7513E4574282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4DF11-FD53-B549-39FF-8D37B352BBBA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5717BF-4D89-801D-3357-3B6B23431A22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2A9699-E4C7-D461-D20D-468664B8CA49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853E25-0BFE-D7B7-27D9-37E482479CC8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A5ACFE-8E45-7465-55C8-EB998E8A895D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1ED226-41AE-9660-4687-01080BD3DECA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D1318B-42B7-B0BF-C2FD-CC797A2CAEED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24B929-E614-1D62-A16D-9B7D3FFB145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4083A3-373E-D150-D286-88590D8982C8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14CD83-45DC-AB81-63BC-1372C1E2024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B55FF7-DA8F-F5E1-10B8-2BC535DE368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4D342-EEFB-F550-A597-3D6516D81153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366B16-9225-3DE1-7014-A9271D7E3890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9991AE-EC91-2641-1180-8E6564399EC5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DEE250-24E0-8587-4C7C-57F3F0975A02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0AE3E9-80DE-B3BE-CDBB-81E32231BF01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5B65A8-0E43-2A04-D67A-3F75E9E920DD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A85D58-BB49-9D3D-6A3B-04717662E384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503F06-2CEA-7BE8-4E26-9BB8E61DFD3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32CC4F-670E-A994-E5C1-73881F967039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1CC74B-00B6-5753-AA62-25889D8F8AD7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76E150-BFC3-0845-8599-3850BD3B23D6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7ACC575-BEF1-C58C-3643-23F74BCE1439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7EDD41E-78E3-2FC6-026A-C3A266F0197F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178D91BA-5C52-2BFE-A351-ABB95B812639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E191CD9-319D-C289-727C-A7859F8948EC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E191CD9-319D-C289-727C-A7859F8948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DB5C075-D66C-D56D-4D0C-93FE2736CC1B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DB5C075-D66C-D56D-4D0C-93FE2736CC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923541C3-5FC4-CF31-B6EB-E552B8446284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011BC2-D934-1266-AA29-C720B0859DEA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2A85F-8A81-C9BF-7742-7804B602C0CA}"/>
              </a:ext>
            </a:extLst>
          </p:cNvPr>
          <p:cNvSpPr txBox="1"/>
          <p:nvPr/>
        </p:nvSpPr>
        <p:spPr>
          <a:xfrm>
            <a:off x="3152501" y="3962130"/>
            <a:ext cx="4530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r>
              <a:rPr lang="en-US" sz="2400" dirty="0"/>
              <a:t>1. Remove node  from stack</a:t>
            </a:r>
          </a:p>
        </p:txBody>
      </p:sp>
    </p:spTree>
    <p:extLst>
      <p:ext uri="{BB962C8B-B14F-4D97-AF65-F5344CB8AC3E}">
        <p14:creationId xmlns:p14="http://schemas.microsoft.com/office/powerpoint/2010/main" val="32056775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D94A08-1302-8A48-7CD1-BAB8A6EAC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42D10E7-B0A5-C4E5-9B14-5E6E5B5C327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528F206-176F-853F-AADB-0E4167A957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CE105C8-11EC-8413-0D57-AB63AF6E919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7BD2EB0-6B3E-374F-99C9-E93764EEA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2A1D12E-C84C-8DB8-FA2E-DFC726A31C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EC8FC-5B31-3E60-7FE3-97A6C1610305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C1C6F1-59C1-1A87-8FC8-0E0D4233E620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7EC1B-3A57-A83C-8483-6EF01722A971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65F07-55FB-0004-6013-0021D1699EC3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F1A17-8244-AD6D-4643-2C464ADEFEE8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677AA-177D-E274-BBDA-AC6648434E40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E3B6-F44C-EE86-0C24-259A96046499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51E602-DE86-3C28-7629-2E7D88F5B747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CE93E7-F4DD-E61B-7EE9-F361C5B4EBF6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7C2E99-67DD-96D2-FBFC-95D0837CAE2C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F9CAC5-C831-1DA1-CF64-1C0EB2C53397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C1DA14-606D-9E63-6CF2-CB89904E45E4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311483-969E-8A63-7B62-6AD7B4CAB14D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5D85AF-DFA3-815E-E6D7-390DC7212936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3CC327-2489-A019-E3F4-5531061E3AAB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BA06B3-F244-8897-4B9C-0AAC2B3E14E7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AAC02D-FB62-B58E-36AA-850551480E2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2CE64A-67AF-1DDD-5510-C403859F732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C450DF-D858-3B18-A849-A9B2DEF3814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A19287-301F-8359-05AA-03A2F545190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8541D8-61D3-F2A9-8DB2-098028E9186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02FDC0-A0BB-AEC0-6481-82C2CF881113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D702B8-8E44-323C-563C-9C7B7673E0F6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86B91B-B563-6A46-B138-B2BB12F03E64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5052B4-7D1A-620D-8DBD-EEE57F041AA0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FFEF48-2B73-988A-B5B1-00F87C27450E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E1BF2D-6DC7-BFCD-B760-C2A24F53A6BC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8FE0E5F-7587-D24D-41C9-97BFCEE14DAF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B5C90D-A3A2-FCF9-37B5-8331A331F0A7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8045A9-78FB-5641-6689-63E477002AE9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1AAF8E-4051-6F3F-05D7-168EC8878374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C7A50B8-58FF-6ADD-10B5-CBEB0FE174B3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ECD9196E-35B8-A7D8-88F9-247BCE693C6D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E1A8F78-187D-128E-CC04-BF666D1962DD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4EA7333-0F5C-7FA6-24F0-EE524556DB1F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4EA7333-0F5C-7FA6-24F0-EE524556DB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257D312-0823-F728-218B-1937F43F1701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257D312-0823-F728-218B-1937F43F17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29F3B248-7BEE-9F52-575A-3BCBAED79293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E042FD-0072-A75D-E021-5D43D5259903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C5D6ED-B7F9-C9BB-4B1A-14823C4A6CE1}"/>
              </a:ext>
            </a:extLst>
          </p:cNvPr>
          <p:cNvSpPr txBox="1"/>
          <p:nvPr/>
        </p:nvSpPr>
        <p:spPr>
          <a:xfrm>
            <a:off x="3152501" y="3962130"/>
            <a:ext cx="6017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59683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AFFD91-682E-EF64-2A41-6E47A98CB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CE5D305-F09F-9470-6053-2D74E05AF4B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9E4FD2C-6B91-F9CC-F67A-B411C5A74EA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1E5B43B-3358-34BD-88A9-40957CF9BF8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0B7C241-E949-5295-AFA4-37861AEDAB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78CE738-24FB-833E-56A0-9C4A7D3FBB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BAA4C7-58F7-8172-24B7-B987F134736D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A5E00-D2D9-E969-6482-FC04856C51AE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5C0E1-7F3F-2557-B9E0-D88DBD04141C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54B7C-FA8C-EBA4-7884-C25E12A2B0D5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607DBB-45C2-C91E-0234-1A0D170137F6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89842-4A1F-84B0-8E54-D8E268D97EB5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40747-A973-32D1-660B-7E4524A40D82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CB6DBC-063C-6622-B3A3-B494D6917478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FC93B-F47A-2F42-2F0C-B6581F2E47E2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806A24-B588-48ED-C53A-B32ED8F4E35E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B22DAA-375C-6369-EEDA-15CA224D797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DB7D98-2138-ACD1-58BB-A722C5931EFE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475873-2B0A-9CB5-BBE2-E7B64E0EDBAA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37A234-B7B8-B8AC-7410-225641BF2BE3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C6B47A-8404-9389-0B9D-6848872FC82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658AA9-03FC-0615-F4A2-2CB5D95D914F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92BCD4-BC61-6DD1-86EE-531C0E9D86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5F7FAD-1750-DD69-CA9D-59F060FFB108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ABE413-4F01-E0D1-ABEB-EBDE3697B73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3B23CA-86EA-AD93-6BC8-0DED472D738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9304D3-6B5A-10BC-E274-E5E7E29FF73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82295F-657E-08F5-9519-C33E611B06F9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C96E95-1C65-90D4-ACAC-B723204727D6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779588-FC84-D155-91CC-CD58FD8D9F1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4DA19D-FAF9-AB01-82D7-9393E04F06D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83B08D-77CE-2F86-611D-6F0EDE03C037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96B074-8E7A-9133-85B4-F58076F17A5B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3AB6D3-2FD7-C726-7FC9-16C3B90D0F42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1F4C06-51DA-F7B6-79A6-30C9F63E95AA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8C1EC5-748B-7B0B-4C08-716FD535F8AF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8CE58A-4145-61FD-1808-762908A0EB72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DEC4A6-1803-A7A4-91B8-C925FE3C0F28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09217B0A-A395-020A-2CFC-97950BC7A103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986BE2D8-9A73-0FD6-57C7-41CFA856F10B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9E60627-313F-BB0B-76BF-2CDF6FB0BDEE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9E60627-313F-BB0B-76BF-2CDF6FB0BD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B996892-BC23-3BBA-7B98-C03C34A9057D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B996892-BC23-3BBA-7B98-C03C34A905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1E8DDF9E-D102-AE28-49B9-7B2905F5ED00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7339F74-716D-4A49-092B-6A2BD6985512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E65FA-CD7B-E386-72CB-CDED45FAEAD2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9191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8D2728-B233-D223-307A-3B74FAB23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0C87E6A-6E4A-CB0E-7F11-AFC08BBCC21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015B910-0361-88FF-74A6-FD18A2AB297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EB2E8B5-53CA-0844-AF23-C6B104332F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0128881-A13F-1AB9-15F8-49868DBAF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780F752-3EF8-AF69-E650-D12D1C1B28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0DE73-B8E5-9A34-D490-16DA386D7017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FBEA86-6FDA-5ACC-9319-798898ACF584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33D93-9ECC-34C0-5F53-8EABA9BEE22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963A8F-1559-F9F4-C67A-EEF0AB8F278F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18132-DF40-57EB-1EEC-70D91AF39CBD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843C6-80F1-F08D-E1E8-593473553A5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99232-EAF2-ABD6-39D4-B758A9BE3967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9E10BB-2399-0C83-9047-8E694DCD00A5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D63FBB-2126-D440-A079-3790974DC287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17E66E-61B5-2EE0-1D1D-ED8221B2E0AA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BA7D59-3AF7-6DDB-FBF1-95F772849E83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4ED932-2755-C7A5-CD80-D68CFC79796E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102727-3EC1-E84D-EB5A-FA3F566FA62E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19958-42D5-2328-3EF0-AA2816FCC09D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A450E5-F0D4-1D57-9FE1-22D223D8742F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CC2DF5-A2BA-9B6D-3ED6-B8E5CA7B1EAD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7A695D-B0A2-FAB2-FE70-77FEFDF1DEB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04AA7E-84FC-45A0-D485-02861B30812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3EF381-AAEB-9B76-04D8-DD37274C49A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FF216D-8437-B118-33A6-EC6F92CC518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6381CE-8C58-5227-4949-D86C1D8687E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14BF4D-F56F-F5D1-CFD1-3D011D9E9923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B85DD8-5E51-9912-AE26-038DD6FA9523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569FB1-E8B9-57FF-B7F0-6CD1A99F40D1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E98E03-33F9-2DAD-F46D-E6928FDF24CE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BF6D05-C423-55CC-6B40-B41DC174A4F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B3C19C2-64AD-E132-B261-6575968177AD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0FAC83-8C38-627D-7411-475F91CA2EE9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EEEA3F-04EF-946A-C6D1-D47911E2550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B74B2E-5506-2128-173C-983DDE950B22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80EC67-78E6-E5EC-2759-767DF1D4702A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B3D6226-80E1-3445-4B78-D151C1F8D654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FA0FBD44-9A72-BA96-F4B6-9897D33DD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86785"/>
              </p:ext>
            </p:extLst>
          </p:nvPr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Desktop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48131C6F-A2E9-0FF9-4061-2879F386A13D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1B69961-F035-0E25-DFB5-330AF6AEBFE9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1B69961-F035-0E25-DFB5-330AF6AEBF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9ADD0BE-D25F-CFBC-E0CC-7DFDBE9B12BB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9ADD0BE-D25F-CFBC-E0CC-7DFDBE9B12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2A1ECE6-1367-1478-0501-5FB276C37A57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1D9A27-A6FA-C168-A4DB-266117CAE68B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6418E-E0B0-2E3E-F5F1-F724F7FFF6C8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3399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DC86E80-DEA3-787D-509E-BB8B8C61B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44C1304-DBE6-4B04-CCFD-47EBE8B47F4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D1497F5-BF9D-99AD-AF25-D03AC13306C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4C6D14-CECD-088E-4BE7-7CF3925A00E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7B1892F-DC4F-8DB9-A48C-140D4AD473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B7A1AFE-53E8-C69F-8326-DB94DFABB4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1BE4-C6F1-D48A-3D41-478E97421601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B28D1-EBDA-6C45-E1A8-A11716E5536F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3910A9-78B7-5F0D-DE3D-18B257457C80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128AC-D449-F3A9-222A-12490F3E0D1F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9EDCE-9D80-3037-F783-008AC8E53C56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6EDD5A-133D-9968-D3EC-99BB405BB7E8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F040CF-8A65-89F9-66C3-737D3195521C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0FC50-30B8-3B63-6A3D-68F4604088F7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9771D1-4A0D-9B0D-8ECF-527856D9953F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4B9C60-209C-23DC-105D-D5B3E09C17F5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242BD6-D4BD-5EF5-58CB-5043BDE605CB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2D31AB-2B02-DFEC-2D6F-AF9666ED1EEB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BB5E8-2D28-9DB1-B631-3C7E88E6862B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24EE8A-B6A7-BDFB-1448-E4BE83BEE49A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0E1D43-1642-DD38-293B-DD3EC51C8B2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00C54D-C8D2-0D13-E9C9-68CBCC15FB3D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2EC4C3-29F8-B2C2-7661-CBBC92FEFE0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596CB3-D1A6-3154-4D91-FB58FA3AC13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2B8473-9E0E-6812-9C64-5135A50D85D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569F41-AF53-9032-D66C-394E1E20724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3F956-EF68-44CB-9315-0A55C7CB46C9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68FA2B-9978-C9E5-9A04-1148C2BFA74B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CB17E4-29BD-6FDE-6464-E5402F0DA4B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76C79C-54DF-725D-3264-C9C672E0C9DA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621EBF-B379-8851-AD85-B1EAD009462A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CDAFB1-3D55-F07E-6EAF-7D50F5558432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64F184-8789-C6B8-4302-971E9DFD580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46D0760-BB7B-0AB7-DFD5-03EA47E02BD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354490-AFBB-DF08-CF7B-F514362C38DD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B328A6-125E-8F08-EF7B-606C21700888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EF15A1-275F-D260-1DEF-83FCC43C2BA3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5D729A0-E47D-69FD-EB78-6C8FB9A43C94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6B63BDA-B43C-781B-381F-AE951982E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63610"/>
              </p:ext>
            </p:extLst>
          </p:nvPr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8C7E98D7-27D6-C9B7-6D4B-4ADBA35FB555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6A7E2A6-791F-103E-07C3-CF08E24C2DB6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6A7E2A6-791F-103E-07C3-CF08E24C2D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97B4022-8DB2-A60E-F47F-A2D711B369FF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97B4022-8DB2-A60E-F47F-A2D711B369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4FC1E3F-1811-F455-5DF4-A318BD4978F7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2AB32F-E791-CC43-878E-FB606AC1601C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4A08B-472A-3BD7-4183-68BCD085510B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EAF15D-766A-250C-9CC9-8E4B6D15C8AF}"/>
              </a:ext>
            </a:extLst>
          </p:cNvPr>
          <p:cNvSpPr txBox="1"/>
          <p:nvPr/>
        </p:nvSpPr>
        <p:spPr>
          <a:xfrm>
            <a:off x="7239000" y="4370163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375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91B3311-0F6E-C1A1-33B2-6E18AD189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0EDB12A-7CFC-9A3E-C246-C9F1B6717F1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9B3AFA3-E80A-1D85-2033-7A29A57367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B033346-E34A-D262-6A98-A7A921F86D1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4ECA672-4FE5-53C3-A899-21035A1A31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F4CE9FE-501B-FFA7-3468-33F2414330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37535-507D-4F9A-9629-307043D04873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7BB26-5664-A02B-FD48-96369834D10C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721764-1460-B1D9-6DFE-C2142325D407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16E8-93D8-72C7-C727-9EDA0F8AC873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C52668-43DF-761B-8333-C10C2FC5E3B3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09E1C3-1BF3-F3B9-86F9-A2B94F249F79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8EABA5-7802-07E6-ADC4-DD52B7E57C53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39F2F-EB4C-D4DB-667B-FF098152EB91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A1BBA6-2BA4-2AF4-7302-7E8B1B163C0C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E9B9C-8F50-EC6F-F3D4-9D8858338473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BFBB75-D8FB-BA9A-902A-2317D542EF63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36C6B7-98B2-6BE2-B298-849F9C8BBF93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88FC6-78BC-0289-20B2-C7869B60FA6D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40807D-B1A1-08CD-59CA-348B25F201BF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14FF6F-986E-9E01-C59C-297155C6F64A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049A94-C1F3-63DF-25CD-3A1ACE056474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F95CF7-6EB5-B69D-DE40-785854DF29F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E7E520-9E8F-5507-1263-78D5DC2BCC8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2FF981-5DE5-3D49-F6B6-898C90B2D2A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6C2900-0262-C360-95CC-6E3AC158EF2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18906F-E893-1CD8-8481-BD5AD8CDD60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316823-0C00-C5F4-E5CE-011A44E5380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732A47-25A4-1962-AAA1-F21F4C6BCB9C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64354B-0AEF-603C-1432-E0EE6799BC33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6CD5A9-03BE-4D12-A35B-2ADE1DE2D1FF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A93E57-557A-58C5-71D5-338D449648CD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59500D-E42D-1A93-4B33-9EB9D8C8CC6F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7298BE-A572-2DD8-0B76-C15384EFC67C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642EF5-0AF1-4FC8-27AA-D4F90B1349A0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961C46-3461-5DBB-E16D-131DCCCC3A62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ABFF0D-522B-C863-27DD-742B101DE493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4322EF-DDD3-AFD4-A43F-C4EB8169744B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403EEC7-7BBD-7733-0CC9-2FF500EBA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41060"/>
              </p:ext>
            </p:extLst>
          </p:nvPr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4811E41D-DCD4-01FA-5A45-CAFECF246406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2BC3CFC-E2EB-4A11-74B3-02F6563A28E3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2BC3CFC-E2EB-4A11-74B3-02F6563A28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A1C124C-E0C0-302D-9B12-C001D6733C29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A1C124C-E0C0-302D-9B12-C001D6733C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D41E79F-FD5C-C71F-D8F9-205AF6F5FB7B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78CDC8-C133-C976-89FA-1DECC35B64E3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61B14-22A8-162A-34D2-1519912B8331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(print, compare, </a:t>
            </a:r>
            <a:r>
              <a:rPr lang="en-US" sz="2400" dirty="0" err="1">
                <a:highlight>
                  <a:srgbClr val="00FF00"/>
                </a:highlight>
              </a:rPr>
              <a:t>etc</a:t>
            </a:r>
            <a:r>
              <a:rPr lang="en-US" sz="2400" dirty="0">
                <a:highlight>
                  <a:srgbClr val="00FF00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5C14A-854B-6F60-8821-5191976A78E2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5ADB1F-F8EC-E2E0-A539-C57A6C5C5BF6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64EE4-08AC-B1E9-AF30-FB6B4BB56A01}"/>
              </a:ext>
            </a:extLst>
          </p:cNvPr>
          <p:cNvSpPr txBox="1"/>
          <p:nvPr/>
        </p:nvSpPr>
        <p:spPr>
          <a:xfrm>
            <a:off x="7315200" y="4359166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392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1DB0D8-16AC-629E-CD57-C1E0827F3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827F9B4-2896-70A8-2435-CF2C9FE3D53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EAC56A9-7A9E-1D76-21CE-B7DE8682827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AB308C9-7C2C-FD61-8E7A-7F6F33C322A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0D4DAF7-5726-DFBA-7F85-394EA8658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D94FDC5-D92B-AB31-812B-53FBF4490F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D7D481-EFDE-CD55-7623-0383C13DE1E2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C7B35-7083-9660-ED15-8980607AC5C0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B34F91-66E4-00C5-9005-EF76DF6537C9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A867C-EFDE-C243-FFCD-C86451C149BA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45E89-6B0E-9E1D-3E1C-69878C17CB10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14661-3072-C599-08D0-A09C5CAF2F86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580630-9ABC-A5D3-6884-387DBC7D6F1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9ED19B-09D7-622A-CD68-1B05AA329256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8C2C9F-263B-9E1C-3F0B-89D455602DED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5F8B38-A3A5-CDEC-4BB8-9B91C409E1BF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0CE9A6-A4F4-C386-EDC4-4CE2BD9E1E23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9171E8-CC49-02BC-41C2-1F7BD3F7756F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C6AC6B-8F2C-94C7-80AB-5A870675523A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2CCAD9-70D1-97D4-329E-7325DC2DBE2F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D05877-51FE-76B9-197A-5101FE297F36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7C79DC-B79C-E345-615C-DFA9975E44A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CF6CED-5684-46D9-65BB-F3159553496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5D8AF4-76C9-9FC0-1D03-482F2DA44948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31A42B-354D-E5AB-8212-515B22F1C1C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461AB8-AFE2-2707-46C5-ED4FE8ABA14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FC6B69-B422-EA2E-3B1F-C8C411722F8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5FBA5F-34C8-A759-9A98-B5B9D83B3B9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43A971-B27F-9DD2-C6F7-C4D4C969A8F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9CF571-4702-BED8-4F0F-6A7EC37685F5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8FB6E6-761B-38C7-7C5F-D9DD9761236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EC734C-FB83-C741-8CA2-B45B37DFDC1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DB9400-9E47-4103-616D-934912455A8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1E2E0D-0136-9AF9-AFD9-009EEC23D54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42F193-09B0-5493-DAED-70C260A78034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8712F5-FAE3-22CE-05D6-80BC8F6D026F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707D6-DA2A-EC8F-DD79-E4795699F14B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6150F-C838-B8AF-28C9-2FB735EE0B19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6F35A03-DB7D-F7B0-C538-0CD71B779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474328"/>
              </p:ext>
            </p:extLst>
          </p:nvPr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6555577A-86D4-317E-6B0B-93E41379E7C0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A774C6C-23A8-AC45-8A16-A59B8782283A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A774C6C-23A8-AC45-8A16-A59B878228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6E971C7-A79D-93D4-BC5A-D172A97CB2E9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6E971C7-A79D-93D4-BC5A-D172A97CB2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194A0D6D-955C-36BE-773D-C6821B0F0855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ED9624-50D8-BCC7-31CC-E570FB14E4BF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94BC2-B9BE-5DC6-E28A-6222546105F3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404F83-9ECC-4386-DA01-A1E44AE230B3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11EFC-175C-E602-5450-97B4AE80B110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25A394-42B4-08F8-9A79-BFD7087B2837}"/>
              </a:ext>
            </a:extLst>
          </p:cNvPr>
          <p:cNvSpPr txBox="1"/>
          <p:nvPr/>
        </p:nvSpPr>
        <p:spPr>
          <a:xfrm>
            <a:off x="7315200" y="4359166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Desktop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292713-48E8-1D94-ACB9-578D237FC694}"/>
              </a:ext>
            </a:extLst>
          </p:cNvPr>
          <p:cNvSpPr txBox="1"/>
          <p:nvPr/>
        </p:nvSpPr>
        <p:spPr>
          <a:xfrm>
            <a:off x="-41519" y="4066778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2077040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3B3225E-4219-D268-910E-8B50790DD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2F8ABF4-5418-B7DD-DAEC-4D449D7287B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272CE70-9568-1041-332E-6076B58CDB4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E963F88-8FE4-C446-8739-B3F3F0472E9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5A783D4-F81E-6629-5129-FBE05935EE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F0B3A34-9C9C-6220-A450-337BA9F6D5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93307-75F6-45FE-C80B-1D302595D573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2A3B8-004B-40C6-B352-89EF48A59D2D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E717A-BFA5-0CD4-E5FF-97407A5315F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2FF5B-4B0F-D93D-FF52-D8EECC9ECDD3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B3E734-2F27-1F81-17AF-3477028567AB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A83909-F59A-9BDC-4A39-B67AA809B011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8CD12D-713E-47E3-559A-2275F28858FD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013E-0474-1D3C-DBD9-044992BC583A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F16458-1F38-85C7-EDC7-77AD6FB1A062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CDED0-1F25-9DE9-4CE7-74217F8C591D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0A451C-F5B1-B45A-AB52-E43FA31A79EC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01CAC7-9879-E28F-9440-3BAA6718FA51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679DB7-8625-056C-3AC3-5796217F8AB9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C90A07-7B3B-C8AE-3336-CC79C16AA1FC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0FDAB-83C8-FDFA-FF61-E3C188EF3421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39CAAE-8805-1F93-6BCB-D7A62BD7CAEF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B4BE81-CCB0-A86B-0F75-4CABBFA8566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CF5EAE-A1C4-5BF1-DEF4-336D3F829CF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5A1EE-007B-4DA1-6823-E24D10F077D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5441A9-35E3-34B7-58BC-0D2285E3960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C3C5F7-D9E8-FD5A-6817-0CA37AA22F6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78C3B1-59C7-25FD-0478-FE2FE9A5D48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9D4045-2174-81F0-A151-A67B89BA0A66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C69A3-696C-A18B-9B62-4F542C2A3784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0A4E4D-79B2-1AA7-7B72-BC51AF48775D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A5CD1E-187B-3EBB-A0F1-9823257DB5CE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F047FB-B158-DBAD-653A-8D1959CDB12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AF4C8C-6F20-7692-6243-6DDAB4302C5C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2D0515-C78E-403E-270A-98725E63AEBA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4DB51F-83FB-4743-890D-42D87F746D25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F9CB72-8AE8-41BA-3E29-C8D4DDF800B7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7A3A06-9D4D-6490-AD91-971AD9209759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E9A1B75E-A1B5-C4EB-1491-80264CA4B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81915"/>
              </p:ext>
            </p:extLst>
          </p:nvPr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AD235E40-E034-AE56-CFCD-A1417416C645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230876E-3A56-B867-2E7A-A9FA1C6D8DC0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230876E-3A56-B867-2E7A-A9FA1C6D8D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0203B2C-499C-DF30-CF05-43510CE55E2F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0203B2C-499C-DF30-CF05-43510CE55E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688C986-E816-E2FD-FD93-6F6520247F23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BD2160-AE6B-825C-775A-0536ED5FA870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EF53B-452C-F133-CA22-810AF821DF9B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A64F2-BD97-9BDD-A77D-29D04592EA23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724C-A085-93FA-F2EE-7F133B57792E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C6DAFA-CBF7-4631-B9AF-65FD073CE2AC}"/>
              </a:ext>
            </a:extLst>
          </p:cNvPr>
          <p:cNvSpPr txBox="1"/>
          <p:nvPr/>
        </p:nvSpPr>
        <p:spPr>
          <a:xfrm>
            <a:off x="7161711" y="4381764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1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F9C42AF-45FA-7630-D585-FEABFDF6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FD2C2F9-72C2-D581-DEFD-8B9E1CD6F7E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E68CE90-B189-0892-9C34-947D58D89AB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BB6C6E9-8FB9-F933-E491-FC062312366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6F47577-DDE9-8442-E688-AE93C396C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A2BF0B4-73FF-BADA-3DC8-3E845FC9EF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722A6-1C0E-85C5-BBCC-FBFAE135EDF5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B24A1-201B-8D00-5EC6-C2983D67DFEB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8F96-2010-8187-CBA6-67E3CB8D5588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CFB04C-D49B-976E-C467-4DEC0286105F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48A9A3-86DB-CE68-C01C-673C580E9D89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96C38-32BA-5637-EF80-F785AD69C595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532312-F18C-7ECE-FB3A-FA529A75C10F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B342E5-A4C7-B638-6FBD-9BFF50FF6988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D5063E-5E0F-4A62-B07D-CDBE9DD47623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FF72E-C89F-DD0D-DC13-FBC079B2C5A3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6647C6-5AB0-3514-62DD-D06B7588710B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4AF043-60E8-E404-D333-051D5425BC7F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7F906C-09A1-DA23-B3CD-96C9CF3C750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93F37-224A-5519-7D83-E850C3488469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00A29C-5994-B0BF-E8C0-921E21FEB5B1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D19FC4-EFF7-92D5-D534-CC5BB6E997FA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DF80FF-7659-DAAC-6442-3A422FB8C14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1D448D-8CA1-F7A1-299C-5DF235D456C0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350AE5-AD97-EA80-FB6B-A8B4DC67B407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C1BF2D-62C6-C441-5971-84B85BDC1CB5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EE3B51-3927-23BC-D763-E6007288673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CFFC39-3F4C-D4C5-4D15-8C76FAA58657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557E77-3F73-59A6-360E-7A35B1E13CDB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A92654-6887-45C4-BA8E-22F0A14F0EFA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35E40B-E81A-91C9-81DE-91DDAD98983A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CBBB3A-4D24-2898-68D6-213499A3E35F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CA545D-E9E2-7A73-1775-7CD67CDE3D01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2D120F-CD66-BA89-09DD-414D8F375B71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1796F2-D7A7-D94C-29A8-6A2FD64BC6BD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AE7CAE-628F-36B8-E902-C083E23727AF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F9FCEF-4F4D-0DAD-F4DD-1369D204C989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73F6D5-171D-7B4E-CE94-A62FD058EF53}"/>
              </a:ext>
            </a:extLst>
          </p:cNvPr>
          <p:cNvSpPr txBox="1"/>
          <p:nvPr/>
        </p:nvSpPr>
        <p:spPr>
          <a:xfrm>
            <a:off x="228710" y="92069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Breadth-first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A0866-0575-3BBE-F998-4A3CB17EF689}"/>
              </a:ext>
            </a:extLst>
          </p:cNvPr>
          <p:cNvSpPr txBox="1"/>
          <p:nvPr/>
        </p:nvSpPr>
        <p:spPr>
          <a:xfrm>
            <a:off x="9275716" y="2130283"/>
            <a:ext cx="282484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Visit Root</a:t>
            </a:r>
          </a:p>
          <a:p>
            <a:pPr marL="457200" indent="-457200">
              <a:buAutoNum type="arabicPeriod"/>
            </a:pPr>
            <a:r>
              <a:rPr lang="en-US" sz="2400" b="1" dirty="0"/>
              <a:t>Visit all depth 1 nodes (in order)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endParaRPr lang="en-US" sz="2400" b="1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8461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6C7D139-DDFC-F862-993A-D761AC513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AC7AE56-415D-6B77-9901-AB683883EC8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87D1094-272F-E867-3EDA-BBDD69A496E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72EB874-74C5-2375-0168-9FDE28D0DC7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C600FE9-F3E4-03C1-2D4E-49C59BF35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C9FF636-AB32-8B72-DF95-85131ABD2A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748A4-BE2F-B532-CEBD-10CC7BED30C5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7ABB72-F4BD-7042-82DA-031777ADCB0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6404D-3569-7BDB-6A18-CB9E92838281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AB0194-F6E6-E979-4749-0A0FBFE25DE5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540D3F-A2A7-E971-301C-87041445BD44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C2A03A-0091-67FF-D316-CB8388A5F658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DC89E4-3501-B175-0531-8F2A62448DE1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30FE3-B67F-49B7-7DE3-6B70BDD31AAD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624C95-97EA-A03C-F230-B1D93A23E9C4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DFB84-CDE5-2CCA-105F-E12255713B04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114ED5-3F3E-31CB-12ED-E63AC30652C8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3E660D-6212-BC9A-E1F0-CCAA893E1EEB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FD519B-7CC7-6C63-7BFE-34176BAF5475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3F8E1-D661-D6E5-CEBD-5962BC06E7D8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82D8D6-ACA9-052E-94E7-4B74272F01D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B7ED07-5FC8-6813-20C5-66588B570D5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F51D6-AC0C-00CE-55A0-85D1017FCB9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BD3BC6-16B2-6BE0-B268-1D069496D40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B0B606-6F03-078F-D596-FB16C31998F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0A8661-7E4A-96CA-ECF6-955FF677231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8095A3-9FE8-74E3-DC0E-48F9FA86A8E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348959-4B1B-4C4B-AAEC-C93B868B3AB7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0C05F0-9634-BC07-AD47-D82320B34EC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A9989B-65A9-F55D-EE98-1726DD81B804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B9BBD1-E9E0-6589-91A3-417282ADDD7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EE38CC-2472-C709-8009-BDE625E44C0D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B341A8-4238-8A32-0777-D322C498E7C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EFE1E4-B838-C9FC-C240-08895FFA4CD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CC9C33-1EB3-3AD4-02BB-E8AD6844F367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1DEDCA-5DA4-54D5-A192-343F8E3813C3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C0E26A-982E-03F6-9C0F-B1E3717A60E7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121482-8CCE-EE93-416E-49713856C682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B9A4128-3469-0A3F-B9DB-443E26C92B03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656C67F-1B20-C8A8-B4EB-1A66281D526A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D3529B2-4D3B-A416-064F-388633038CB6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D3529B2-4D3B-A416-064F-388633038C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4785D07-C5CB-FD97-94DB-D358E2697B7C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4785D07-C5CB-FD97-94DB-D358E2697B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92F3BBD8-FD2B-8809-87AC-BB869ABCBC21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C6528D-BD8C-E3D6-CBFC-BF3D843DE82E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FCA21-6910-E576-F06F-C2B5603B70DD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(print, compare, </a:t>
            </a:r>
            <a:r>
              <a:rPr lang="en-US" sz="2400" dirty="0" err="1">
                <a:highlight>
                  <a:srgbClr val="00FF00"/>
                </a:highlight>
              </a:rPr>
              <a:t>etc</a:t>
            </a:r>
            <a:r>
              <a:rPr lang="en-US" sz="2400" dirty="0">
                <a:highlight>
                  <a:srgbClr val="00FF00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25256-A2B6-74B9-2F42-F7BD1ACC7EFF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57B631-22B0-BD21-BB8F-7AB311603C83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863218-E142-0FCE-B130-3D318E14AD93}"/>
              </a:ext>
            </a:extLst>
          </p:cNvPr>
          <p:cNvSpPr txBox="1"/>
          <p:nvPr/>
        </p:nvSpPr>
        <p:spPr>
          <a:xfrm>
            <a:off x="7161711" y="4381764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293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DFEDA4-D50D-5DDE-B930-ACA8B40C8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11E5DB0-7468-252C-3FFF-385D9A472BD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5FD6DC-7E8D-C447-B56F-85C61EB036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72D3EC1-C06A-4FD3-AEA9-99F1F10AC6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B588FEC-04B7-3872-9545-314B8EEF2E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25BC1E7-19A8-195F-4B00-E5696378E0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3DEBDA-7A5C-8DBB-245C-9A86C7C09E31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79246-B1ED-5DA1-31A9-DF40322C06C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5F5CF6-029C-BE93-4D79-9D2759337E35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374AA-3795-978D-C675-A580CB9C6514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99559A-612B-EDA3-C2D3-C028FA0D6437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ED1D1C-B51A-DA49-DFDF-C2191D241B34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CD11B-61EE-F878-A70C-E0E5D4AA02D9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5CB07E-28B6-6FB8-EDD6-8E7E3C3B1115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0971E-3E12-C091-87AE-754C379A8E15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E3545F-073B-9DDE-2A76-17D2A810C799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09771A-E39F-68BA-D31F-D412B282E2EA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69BCFD-4AEE-1E43-EFB1-299D695FB207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A4375B-A08F-91BA-FB23-2B1FAAD5E6C0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B8AF28-7556-8CC6-6A5B-C1322E733639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087DB9-029D-9DCB-E496-49E0B203D1FE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4CE65-03C0-7F10-E329-BE1434070F98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E03DC8-C4F4-9203-A522-AC47B4D894F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F809C3-6C02-D11D-2852-1D0BA965F66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617384-719B-C234-66D5-E73AB539249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21FD25-013C-56F8-95A6-BE77FB5205E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290D50-D636-6BE6-5EC2-DFDC15629103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B1AB5-061D-C979-1FB9-424B72C122FD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D44AED-297E-BFC4-141C-899C5D5C4493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F1B0FE-A9D1-E896-4BCF-DDC73F6DA5F9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E13854-1E34-55E1-B442-B61EA74B640B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920105-6E7B-4619-7A9C-E318F045306B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6F853B-6E0A-9B43-4A5C-42F062FEF925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F5E257-8570-C776-DC73-6C278A543F9A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BA2BE1-5FC6-1783-9C87-D319F1B1B659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3838B24-97B9-E97B-0877-2581E66092A9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9859696-AA7A-9840-1B9F-BAA320B7E891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78E51-C959-4C35-A670-FB7BEAB4D4A7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DF01CA7-AD25-AAAE-834C-A6D65575F980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417332B-BC86-D7BF-2C3F-2A0BCBCFD82B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7E80779-4D38-9096-E32E-900FD55AB326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7E80779-4D38-9096-E32E-900FD55AB3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EBCFABD-39EA-BEEC-4454-CDD2BE7E1E7E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EBCFABD-39EA-BEEC-4454-CDD2BE7E1E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777A423-8196-97E1-521A-8F9286789B1E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FE0795-A959-163E-58A2-1A2F46A580FD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B9115-D119-2823-8D10-3349FA4A81DF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580B35-E2AF-CC16-F68E-2E5731B9D9C7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D623E-F73F-DD03-C22F-64ED8497F2C3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EAAB9D-36A9-D5A3-C008-2BED2A0A4301}"/>
              </a:ext>
            </a:extLst>
          </p:cNvPr>
          <p:cNvSpPr txBox="1"/>
          <p:nvPr/>
        </p:nvSpPr>
        <p:spPr>
          <a:xfrm>
            <a:off x="7161711" y="4381764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477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5EAAFD6-976E-2252-0068-379153710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1B56FB6-1009-77E4-7ECF-23F324DD75C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7DBD55B-ACC7-BC26-D0B4-361A59DF26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6739C60-3BF1-6054-8BA0-5B936E345EF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3E6B2FA-4027-DDF0-4F59-93C7DDF5E8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04CF23A-4A5C-ADB0-B1A8-F6217DF580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18AE5-5507-A4EB-96A8-79AE15D63260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650FB-6F55-5AE5-354D-3BBE165DEB62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41579-309D-C1D0-066F-8C2BEA751004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9F1A8-7817-2831-DDC7-B6279677D54B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2DA341-7498-163F-6699-DB1A272244AE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3165A7-0B97-FCC1-0325-05B907DACF0C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373A0F-A2EE-3715-08ED-5A2BBDCDB429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E38576-52C8-A17E-0BD3-866D2B197AA2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B8762F-B587-F373-68F3-207F5C41C117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4327A-E2C0-1F89-D951-25AE7065E42F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BC29C3-33CD-FB83-485F-2379ED3EBB78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3CCE7-599B-754F-C800-07B4952BAE19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EB235-2D8C-D202-BA39-27B21F8D4881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0F4016-F34C-7ECF-9BC6-F7C4426C7663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DB8D51-00BB-F1E0-5A17-7D2C3BA080EE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D6D024-4DAB-AF3C-021A-9AA807A3A5E5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6AF463-E5C2-0892-9C7A-2FB008E4D90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366C24-1B2E-FD17-D11C-B73A70B7CD7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3E7E3E-E8BC-1FE6-3E99-3369899451C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DA195C-80C8-99EC-322B-D496403C795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EAE10B-31F9-CD97-3595-3E1992ED35E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456840-9B0F-D573-16D8-35B3C022312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F2AE64-C2B7-66EB-DDC3-9C0B7C5371DF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04FD93-BEFB-F30F-A141-A13070ADDB64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3B23B8-3F23-FB27-22BA-42D374CC7E5B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4C0967-287C-3D81-FB04-0AB401C50F4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62F1DE-C7C8-C560-5165-85151CA695CC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A4DA64-504B-E322-2A67-91F3B1B1B2A9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D1D991-6831-4367-8D60-1155D0323B53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0AD96C1-7AE0-DFDE-D4F3-2633A89F3B14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1C2D1F2-4DAA-8A2E-4020-B8994FCB3533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E8279F7-EA5C-ACD4-DB1C-212A33382F65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F523ACEB-9AD9-1167-4DE9-922A86360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68128"/>
              </p:ext>
            </p:extLst>
          </p:nvPr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E314D071-FC8E-6529-9C50-A74997E3BFD4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07EA8D4-062F-4C1D-4DCD-4D23AEA674CA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07EA8D4-062F-4C1D-4DCD-4D23AEA674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65038FF-0E36-6093-251C-E8F18A7691C3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65038FF-0E36-6093-251C-E8F18A7691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655AB8B6-EA6A-BBD8-78C2-8EF065CB1137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654F188-3827-8389-9330-26B830F903B4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7B999-F92E-5B55-A741-528CACB87A92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9BF56-95FD-CE38-D5B4-29E46A961E0A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9A937-620E-BF91-650A-84B7CD2F842B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46EA9D-EAC4-C0A0-8FE6-73AEE7549532}"/>
              </a:ext>
            </a:extLst>
          </p:cNvPr>
          <p:cNvSpPr txBox="1"/>
          <p:nvPr/>
        </p:nvSpPr>
        <p:spPr>
          <a:xfrm>
            <a:off x="7161711" y="4381764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043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11BEC7-C94F-FBDB-A674-1CF905B01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8990B68-EC10-B798-1B4D-1D3D69C8A4F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5CADFFD-4C89-DBE1-9DE2-A4324D1BF8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809FC53-0EFF-3D81-D218-AE3C9B09EB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22B0EE4-2E1F-264C-A56F-213F7B8750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894C5B5-FEF5-6217-521D-3FDE901729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3EE57-C56E-C8C5-D022-965D9F4FEA48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5C464-D93F-74DF-C588-F9277D19AB6E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803D3F-BF17-4595-CDDD-7DE40D4A37A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500964-7E52-BE32-B7DD-177816F30D37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9ADF1-6B70-5212-7A82-2D6AFE560110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721559-5AED-979C-32C7-B68359A01738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2EC09C-8465-12A7-A78F-BC3B7AB4936D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DEC42-F70D-970B-4077-6184AE553977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411D-8C8A-E304-4B88-AEFAFC58F4AD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7EBBB7-1663-B031-20F9-4B236FC86CFF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49CCAE-D6EF-4504-970E-506EC0EFA05D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D330A9-A9F2-9726-6D0A-D19CE3581A58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2C4CFA-2368-983F-0EB9-C68DDCBFEB85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C28A01-346C-68EA-FFF1-BC10362A3AC7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C8F3EE-D59C-5B2D-C57F-186A36AC60C8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A19B0-1A2C-91F8-FFAB-42944B682EF1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A6EB27-9CA1-E227-A213-6C1CD2E2980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CC8080-0BA1-A1A1-F820-FF0F985DAE1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0BC8FA-F303-58FC-BFA4-5935E6DFABF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0075DE-B45E-B50F-0DCE-B4DF6B474A2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68D53A-059F-C298-52F6-A31D1F1D73E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FB685-F088-BCC9-7986-EA089F1A1B13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6220BC-D3C2-86D4-4D1E-99A2EACA85A6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A29170-0F51-64D3-8B95-B73D9DEECFEF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502F2D-17C9-49C9-DEF9-AE9C739F3EE9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AD9988-51B6-E725-B8F7-3E5B63082CF9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C42859-7C29-45AA-27BA-D9EC91AD22A8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B38D24-40A8-A13B-01F1-2C6A26485A0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BCE1FF-F72B-A062-C33D-E88C0766C725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ABC63B-541A-29F5-C30E-DE7FA6AD4C54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756EE0-B1AC-0B37-3F06-BDC084CF9141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89054E1-1EFD-A801-8D89-FA3BA84DD676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1F3468D-B728-EAA4-DF3C-EC2E0AA4A2CE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8B01368-FDEF-1DB0-85C2-B44DD13D3899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5B61F32-1E9C-996A-0E04-1AEE77F9D59C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5B61F32-1E9C-996A-0E04-1AEE77F9D5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45ABF84-E9FB-8F24-5035-FA63126F0535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45ABF84-E9FB-8F24-5035-FA63126F05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C16C293B-C7AD-059E-9CAC-CCAB26E2B881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D1C58AF-1B11-FF5F-2990-CFC4C81ECF60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EDE64-22C0-D281-06B2-F2E503FD856C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9C68C-C9D9-1A5E-68E8-59E404C48E2B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D9363C-F1E5-4AC3-332E-DBB7E2314D13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36644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95A10F-E698-7DB3-1464-9C55B05B9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FAF0B41-9805-91BB-08C6-D334A257B09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D2AFA97-63D3-A9E4-3A31-C7C8E371531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1E69A39-B57C-0907-7882-56FCAA56C3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4415A0C-58E7-461E-6F94-43DB54E743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C291DDE-6AB8-B841-AF58-D4D905DDF1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44218D-5A1C-95E8-C381-5ED423682B8A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D613C8-4AAD-D1FC-F642-702B11F8B964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310F2F-E05A-1432-5AFA-99378BEF8CC4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0BBD9-5A0A-F08F-F178-E0195538B8AE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DBD8D5-E42B-4E95-C7D7-FAD61CC7FEE4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DEACB6-2186-3E55-BA22-8895F9F7711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6B533-0E05-0754-FD48-5D7E955D2A3C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09EC3B-E3FB-EA1B-A42C-3C05B214A3AF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A83291-FF04-4A93-6471-E099DD0DB3F8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D71F10-E10D-0434-449F-DD6B703F0C79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F50D20-7519-0FF6-F625-5C035C2A8904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034D66-BEE5-0F62-499F-B643360558B4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E9E58-347C-93E3-8ED7-57D098F0CB4D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428226-3B0E-9412-3491-BBE8CAEF543A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BEB1F7-705C-FE07-0E0B-9A0DC91AF105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774869-D5D9-5A5E-3969-F48065B50EC2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C915B7-3007-AE1E-7BAA-CA8C05D2B97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C1E832-5AD2-D666-212A-78A64AE7F98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0D1A2F-14E3-AB16-D064-73A8FF4962D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3DCA30-C680-A3ED-8C13-B7EC00A90D6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72B331-764F-9D68-5636-91AFBBA6CF91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ADE122-4E45-E0AA-A5DC-273648DB9430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623ADC-8811-A422-3C2A-ABA02C861114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C8D425-4875-FCB6-4BAA-3D91D9541AF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051FA0-AE80-7CEF-99E4-255F7A3B8E05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8729A8-BB6A-8F68-658C-97AAEFC1EF9C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BFCFA2-4772-9FCD-B3CA-6189C0CA7A26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C93B36-94BE-F580-0C42-C219E2413D2B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A5E9F9-AE09-F974-9B8A-16507C470CB8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3FB483-8972-9148-0CCD-BFEDAFCEE22D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274B51-9445-C573-58A8-0AB90C2EFCF2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A5636E-3FB2-2F60-9820-20B9CBE3FF45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5C5E5AE4-7EA1-367E-4885-595F753BD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4908"/>
              </p:ext>
            </p:extLst>
          </p:nvPr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1F3638A6-32B5-DFE5-1757-070B7A7B24F5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DCF6FE6-DC38-3758-4644-6422420E40BC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DCF6FE6-DC38-3758-4644-6422420E40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884CF56-9909-F9AF-8FDE-EE837D27E21C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884CF56-9909-F9AF-8FDE-EE837D27E2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5C3CDA68-5829-6B4F-1259-3312D4012440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79D36A-D56A-1534-424C-254CCEB91EAA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08C7E-870B-20E8-42F9-5F5173579D3C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FE553E-63F9-7F68-2624-03E3B4A2F93B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3D11C0-0E73-5F2C-F333-91629F4DC951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59356D-318F-A380-BD1D-9AE16507D590}"/>
              </a:ext>
            </a:extLst>
          </p:cNvPr>
          <p:cNvSpPr txBox="1"/>
          <p:nvPr/>
        </p:nvSpPr>
        <p:spPr>
          <a:xfrm>
            <a:off x="7170420" y="4358103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CSCI476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113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17153B0-909E-1F91-1AFD-D7E6D00D8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9433321-57C9-C202-2F17-465EA16053B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741E847-24F3-9F8B-4243-89693D744B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77F66DD-8FF4-7F4F-AA05-A126A73155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7039EC2-6B7C-DA80-1718-45FC40C599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6C5ADA7-83BA-9098-C017-9548614F70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4B4FE-C440-8692-A2EE-218D4A68A085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27B25-ED88-6263-8396-2690C10679D1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13CD-6936-EF7C-8B67-5F3D8EAE70C3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A9C51-D485-0EC4-6D98-B7B1151BB9B7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57A9E-9861-0884-F64F-B0CCEB8F809B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60996-92D7-916F-C934-63181773B524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A5B19C-98DE-647E-9C33-FFBCAD2B787E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4656D-76DD-A146-BAF9-848DCE0423C3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827E08-D72C-2928-88A9-247AAECEBC44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118196-4EBB-A513-690C-74E4C44DCA21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18239-293A-5F58-4AAB-80B5DF4735A2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07E745-6480-9B80-EF5F-34B22B919025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4C8B15-95DB-0B31-9FF9-78FBF03A7A39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446568-E05A-8133-6C3E-E316D9E402D3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C85B3D-551C-D5CE-55BC-367A3570798D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F375E0-EF7B-08B4-7018-4AC0A63E0D69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5209B8-764D-F985-424C-7B8E04EA233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E235D9-F3C5-A911-96B9-48DBF6A2862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8DBE79-3E80-7F3D-E100-50F5264F69A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8C1440-A69B-59E3-B417-F39D0199FF4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7CAE63-837B-5C5C-343B-238B85712A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CA01B5-863F-8EB9-BE91-EB04BB027CD0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0668ED-7668-8AC7-5650-9E5AAF397A16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D23117-A05C-808D-F74D-FBA85A8B5CA4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AF27CD-34B8-0DA4-EE31-85906A7E765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21CB85-4337-D5F0-6D0D-3F1163A9A4DA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B9566E-4985-7146-0DD6-CB795D7CA630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6817DC-C0B3-9A34-D1EC-597D2152AF5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EA152E-58FC-0EB8-3B31-1066FEDCB101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9B733ED-D75E-4C20-F6B4-7F5FB2A8DC05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425ECF-5BA9-6952-B7D4-E8126F0A747C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6384850-EB9A-FA1D-F48D-81A80E881620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79DD08A8-746E-996E-BCA9-7A4DAD892626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5C331F6-6B9D-1DAC-5CEC-456F3881C839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A3C7885-D50F-7D98-DD81-F8A3829621A2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A3C7885-D50F-7D98-DD81-F8A3829621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FA7EAD9-ADF5-F076-D3C8-A3D106DC6D68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FA7EAD9-ADF5-F076-D3C8-A3D106DC6D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EF7686AD-A3D4-B14B-9E2A-24B6AFD4C551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55A12F-3BC1-7904-B1A2-C4BEF681BF89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8C9A0-534A-C1AB-294C-C004B4724ADD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(print, compare, </a:t>
            </a:r>
            <a:r>
              <a:rPr lang="en-US" sz="2400" dirty="0" err="1">
                <a:highlight>
                  <a:srgbClr val="00FF00"/>
                </a:highlight>
              </a:rPr>
              <a:t>etc</a:t>
            </a:r>
            <a:r>
              <a:rPr lang="en-US" sz="2400" dirty="0">
                <a:highlight>
                  <a:srgbClr val="00FF00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3ACC4C-2D86-1E66-1C25-4942527C516B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D0774-A5E4-8415-37A3-30D1B2131ACE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08FA9D-0CC2-6E19-916D-EC9123983DDA}"/>
              </a:ext>
            </a:extLst>
          </p:cNvPr>
          <p:cNvSpPr txBox="1"/>
          <p:nvPr/>
        </p:nvSpPr>
        <p:spPr>
          <a:xfrm>
            <a:off x="7170420" y="4358103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CSCI476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479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8A4095-2467-D6B8-80DA-70F828856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A350604-6E4E-59FD-878B-5DEBA5F9C29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EB7D901-F5AB-29E0-445F-2DDE94A82A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CD700A0-2AA9-B440-B2B7-2B6731A5F03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1854BB2-82A5-CEDC-0D57-D7F89A5CA2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601FA76-8493-F9BF-0CEF-D33620B92E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0F8-14B9-E833-2E87-D44125C73989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57AAA-B093-8697-C5C4-63597D0F7814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E2A614-A678-D410-3436-6161B3424CE2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B8BE2-ED0F-A0D1-6A88-E3F75C56EA97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DEF1C2-63E3-3765-F3BA-9142B6DD4E33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8A7904-1EE9-1847-A47A-F6FFF91CCD57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41E0D6-1B65-F963-0C55-7EEAEC7A0CCE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9FBCF1-8B17-E2D0-27AD-C4374DBC8272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5F4CEF-DE6E-3EAC-7355-0413CE91DB6C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3B191-F43B-E64C-3BB5-94A6983CE306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FC05A-5931-4C48-9B78-D6603BDADAD5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D2E43-6398-B058-25B2-2EC77963DA53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97C46F-5F2C-CC6A-6448-64B602F607C1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E7470-49F7-1163-64D8-265DC791556E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9E1EEF-499C-E2F4-64D7-2558DA37F1BC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A1350-2BE0-8591-9DFC-5CF884FCFE66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C67893-F808-D46D-3F2D-6804A15E98D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1EC7D7-B2BD-810B-0EE2-98110538617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D0C0A0-5F86-4E06-F5E1-C8D59C2328F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FD06D1-BDBC-AA08-F378-66AEE6E4C19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E87110-22E5-A0D3-B456-425D3278DC2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A73CED-CE0C-5530-F32C-ED9FC983573F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D44C3A-1070-A9ED-B1A5-EE9DD8474025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572493-9937-4E77-9A3A-5AFC675C9D7B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BE6F2A-8B13-FA67-F657-E269B20FEAA8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1B016D-9966-F87E-1CE6-5C569C0C5854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6EA473-F1FF-75D6-2D71-19304181ADB3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41A9BF-30C7-287A-EBC1-7583C0F22C63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1CF1E6-5E87-673F-E630-796324922D21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2965AC-867C-F635-F48B-0BDBAFA4AC82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24D86B-AE34-0D95-D48D-AD87ADE1AE38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7554EA-663E-142D-913A-85F16D9D15E9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49D580A0-B653-DDF5-DF74-92EE9A88C660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8D68433E-F58C-B528-9676-38D462380CBB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5EAC0D5-4AA1-58F5-5822-63E72B83ACC9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5EAC0D5-4AA1-58F5-5822-63E72B83AC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1EBFD05-0B43-D2F0-96F1-99F63E25563B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1EBFD05-0B43-D2F0-96F1-99F63E2556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70D2F60A-4BEF-D18B-78F0-E0148CE76694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CB2C4D4-03FE-7EB0-164F-B05BEA5D1D6D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A68B9-DE06-45DF-17BB-7D6283D4EBC3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7AC19C-CA8C-4A32-0B35-EEA901BB9253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D5F5D1-8832-B6AF-0D41-D50381E08372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94ED0-E635-B196-074F-EFA57B83B2CF}"/>
              </a:ext>
            </a:extLst>
          </p:cNvPr>
          <p:cNvSpPr txBox="1"/>
          <p:nvPr/>
        </p:nvSpPr>
        <p:spPr>
          <a:xfrm>
            <a:off x="7170420" y="4358103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CSCI476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3997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4B7FDB-DDFC-8EDD-6797-64EDEF34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66CAE5F-3979-4ECD-63B4-971013DB7D3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BD6B98E-E68C-859E-ACA2-9005379E211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F14BC-05ED-0620-1D90-38D32C8B69F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C96E98-17AE-F997-28D9-1EE18DB8A5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90F8977-E74F-3F70-0962-EF3A9C0C15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E73EC-E07A-2427-FFC8-0B509746E36C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41165-ED98-B782-AB2E-EA3D8A320E56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D0621D-D8E5-0796-6BAE-0EED50A5C3FE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4E8667-CC9F-96C1-69C6-B265128C49EE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B04E97-773A-4646-7344-993A92EEEFC6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B93F-94DD-DD70-44B1-32957EC775BA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0CC950-51DB-9D85-1BD0-89E29980D594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391523-FF20-EB8B-B2CB-3B5E0DB4AD07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A7DB9F-C3D6-7608-6DEC-EE31C3D660E3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6B662-FD8C-0511-8A63-E95C198FD125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CA8B9-F1CB-145E-4D5B-19B3AF145D00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0081C6-B397-5A42-BC72-D15E37FA712C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E7121C-E92F-3EF3-A80B-3683B3596C94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73FF8E-1022-385E-471B-15B463F418F8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E4DB7C-730A-DE5A-3B27-46B3DC975FA6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F55D8-8D7B-E455-E836-5DA66D24B2F1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10C692-525F-DC3D-29F2-B09952F1876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0ABDE-D3BE-729F-C155-412542875EC9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D0D87-8C2A-FF63-49C6-2DABBC852FA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E7A3AF-77E5-CA4C-27A9-5E7DD30112A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101FA1-AA2F-FF6F-F26A-FD19BD778560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335DA0-2D44-8759-56A8-A82994C89F4D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6AD906-92CF-B16F-BEEC-3EF9E4EC7ED1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E1FBCF-957C-5194-0956-441F06D1E499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C9BC1C-75FF-EE85-A8A5-A8C17ADA5DD9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0294D5-5DF2-288C-484B-DF342763B6AE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807A91-5298-AA98-FAB3-F16A477276E4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5584AF-66FB-9DD4-D5DB-325D82BA999E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08F0C5-358B-6C88-6238-DB4A424EC13C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EB0F50-558B-1C88-D5E3-5DA36FE68005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51B93E-00C6-B729-0AFD-35E8AD18F730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175742-2341-4652-8AAC-2F414881FC34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E372ACA0-7E08-6F1A-448D-4663C296F8D8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CSCI232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42D51B75-80E8-3F12-15F7-A3046A7BB0B8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208F6BB-BB99-0C59-C85F-8F7AE999D40B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208F6BB-BB99-0C59-C85F-8F7AE999D4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F4549B0-7152-B328-9FA7-A0EBD7E1578C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F4549B0-7152-B328-9FA7-A0EBD7E157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2B90DE2-353D-94AD-BB10-52D8EB2DBFC2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9BCBDA4-A70C-18C2-01C0-2BB6B5C400D0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4A818-BAEF-8F86-F2BD-2D6B80AC30EE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518060-DC18-1D76-D778-36809D226A18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72FFD-83B6-6C4F-0D5B-AA6EAA37F84E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793478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8273711-6000-63E9-EAF2-D482BEAA9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EF44B91-92D2-8FFF-80D0-6F5A1EF52C9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8D15792-9C53-9B4E-DDAA-79F67FF0939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53A30C7-F84F-73E1-1DA2-E3DB905A1D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767743E-9547-799A-971F-93D14E541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56287B3-5E26-34C9-3044-51E97E2D4F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0AAED-345A-B514-B9BB-9B771EE8EC6D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8D38FB-AA22-51B5-8B6D-56EBEE7D1C6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10069-42AD-FF62-1488-CF006ED75390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94921-EC83-F118-DB1D-36B668A8B458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9751D6-C959-5D99-5F2D-5A27B063347A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9BA3A-5886-7B20-788B-0217C167D13F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97D68-390D-7493-C0FB-CC20E88E9C3D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E26279-85B0-E414-662A-B7D83E109D87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94EC10-71E9-EF59-6E7F-7F58FA5714F8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2DADB-6EE8-8E41-A16C-68F496F18FAE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17AC75-F62C-B48A-18F8-16F8B611516C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044090-9552-1E20-4DB8-3ECA6F39B86E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73BB29-EE83-7F0D-9F19-0D144E5956A2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DACE05-60A7-96E4-F52C-C8948B28FDC8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F8B1B6-FBF0-B8DC-9638-D119A99A2E97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4DBD9F-1316-0D80-8870-0E8E282A86F3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71F585-9004-36CA-AB42-2A3BA0A7251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864A71-ADE4-D555-33E9-4056A9AA8A70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3697DF-12D7-4B54-589C-09B1AC45120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BDB0C7-FEEA-E5CB-67DE-DA2808709FF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6240F4-F0D5-F872-D1A4-4B0455935B5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43F65D-2578-5F9D-94C3-6C26B63FC863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AFD28A-2FFF-CA2A-54BF-0341D3B7F7EC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F85AFC-C7AC-724D-EABA-7EDF67A1BBF6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FCE2F3-CA34-0E7A-C88D-F1A83522D81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668B6E-2463-3E5D-A989-444ECD7BCA8E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382004-2572-07EC-9B94-1A41458F7AD4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41AE8F-F3C2-9048-3AC0-802A30429AE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83443D-1A06-6481-C131-7DF25769314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3DC55B-ABDD-49C6-D79A-C347E78CF01D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A0FF2F-DB48-4C34-D518-162458A06924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33B70E-5B33-3A6B-E75E-A0DBE3788E7E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68E39D4-12B5-6A70-654A-21F2185C0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66363"/>
              </p:ext>
            </p:extLst>
          </p:nvPr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5736958-571A-B84A-74FC-BD13A58A7286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7B60989-0F41-5860-6F78-087F3EAAB34E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7B60989-0F41-5860-6F78-087F3EAAB3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12B4637-0549-A1CE-1CA6-8CC9A96DB3EB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12B4637-0549-A1CE-1CA6-8CC9A96DB3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165F9DE-F610-ABFB-74E1-504AAE1F9696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0805F0-2A4B-FDBF-5896-E2FE937F768D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2CA145-3E90-DB2B-31E9-F029721E38FE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 the action (print, compare,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9D4EA-C5C4-8B6D-9E55-9B813B6AA814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14F825-214A-D76D-6921-502B80CAB506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1AE70E-562C-9C24-AC0E-4933765A5881}"/>
              </a:ext>
            </a:extLst>
          </p:cNvPr>
          <p:cNvSpPr txBox="1"/>
          <p:nvPr/>
        </p:nvSpPr>
        <p:spPr>
          <a:xfrm>
            <a:off x="7161711" y="4359166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CSCI232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03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574DBC-043C-5E44-39D4-02DDB025F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CE851CA-05D5-EC93-8A3C-FFB762E877E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5896ED6-EF8C-40EE-2AB6-2D5C3CCB19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21F1ADA-4A9D-2233-0576-79CFC6EE01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98EAEDA-4809-8BD0-D986-106E7CE5F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C7B78BE-CBC1-5D94-BA6A-8C7BCF04A2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3BDA2-604A-89D6-4184-D28AF75E439A}"/>
              </a:ext>
            </a:extLst>
          </p:cNvPr>
          <p:cNvSpPr/>
          <p:nvPr/>
        </p:nvSpPr>
        <p:spPr>
          <a:xfrm>
            <a:off x="5257800" y="22352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E8260-D758-4D28-8819-147CD9F543B7}"/>
              </a:ext>
            </a:extLst>
          </p:cNvPr>
          <p:cNvSpPr/>
          <p:nvPr/>
        </p:nvSpPr>
        <p:spPr>
          <a:xfrm>
            <a:off x="2448193" y="918998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F67633-1C70-6CDF-3DE1-2D0B33E14273}"/>
              </a:ext>
            </a:extLst>
          </p:cNvPr>
          <p:cNvSpPr/>
          <p:nvPr/>
        </p:nvSpPr>
        <p:spPr>
          <a:xfrm>
            <a:off x="4191000" y="92759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5A29E-9EE5-35EB-672D-4FC4E4AF0A90}"/>
              </a:ext>
            </a:extLst>
          </p:cNvPr>
          <p:cNvSpPr/>
          <p:nvPr/>
        </p:nvSpPr>
        <p:spPr>
          <a:xfrm>
            <a:off x="6374022" y="91408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7CE6CB-72AC-CD40-1C46-6CA683F5089B}"/>
              </a:ext>
            </a:extLst>
          </p:cNvPr>
          <p:cNvSpPr/>
          <p:nvPr/>
        </p:nvSpPr>
        <p:spPr>
          <a:xfrm>
            <a:off x="7910212" y="919210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C481B-9C07-AFA9-1305-EC39111BD1EB}"/>
              </a:ext>
            </a:extLst>
          </p:cNvPr>
          <p:cNvSpPr/>
          <p:nvPr/>
        </p:nvSpPr>
        <p:spPr>
          <a:xfrm>
            <a:off x="685800" y="1586836"/>
            <a:ext cx="1062444" cy="22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5FF31-28FE-E5DE-984A-78650C5F47B0}"/>
              </a:ext>
            </a:extLst>
          </p:cNvPr>
          <p:cNvSpPr/>
          <p:nvPr/>
        </p:nvSpPr>
        <p:spPr>
          <a:xfrm>
            <a:off x="2209800" y="1586836"/>
            <a:ext cx="1062444" cy="2286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3C57E-94A7-733F-1FF5-C0CEA83D9F60}"/>
              </a:ext>
            </a:extLst>
          </p:cNvPr>
          <p:cNvSpPr/>
          <p:nvPr/>
        </p:nvSpPr>
        <p:spPr>
          <a:xfrm>
            <a:off x="38862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B426E3-009E-9FB5-6E79-1A2558A95D62}"/>
              </a:ext>
            </a:extLst>
          </p:cNvPr>
          <p:cNvSpPr/>
          <p:nvPr/>
        </p:nvSpPr>
        <p:spPr>
          <a:xfrm>
            <a:off x="5448300" y="158683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0B0CFE-7253-3F4E-B290-4BAE531D6F0C}"/>
              </a:ext>
            </a:extLst>
          </p:cNvPr>
          <p:cNvSpPr/>
          <p:nvPr/>
        </p:nvSpPr>
        <p:spPr>
          <a:xfrm>
            <a:off x="6886957" y="1555262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C1247-0A6E-6E97-C25E-401D5A74DB80}"/>
              </a:ext>
            </a:extLst>
          </p:cNvPr>
          <p:cNvSpPr/>
          <p:nvPr/>
        </p:nvSpPr>
        <p:spPr>
          <a:xfrm>
            <a:off x="47026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2F7700-8360-72EC-310A-2FF19E7604C0}"/>
              </a:ext>
            </a:extLst>
          </p:cNvPr>
          <p:cNvSpPr/>
          <p:nvPr/>
        </p:nvSpPr>
        <p:spPr>
          <a:xfrm>
            <a:off x="2090057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878B4-A249-1D5E-2EA6-DF849A9F1DC8}"/>
              </a:ext>
            </a:extLst>
          </p:cNvPr>
          <p:cNvSpPr/>
          <p:nvPr/>
        </p:nvSpPr>
        <p:spPr>
          <a:xfrm>
            <a:off x="3998323" y="2402576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37D398-C770-9217-86A4-2FC3679BE3E1}"/>
              </a:ext>
            </a:extLst>
          </p:cNvPr>
          <p:cNvSpPr/>
          <p:nvPr/>
        </p:nvSpPr>
        <p:spPr>
          <a:xfrm>
            <a:off x="5785757" y="2365564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7B243F-C5B9-0F73-6A4B-AD1F95FF1B60}"/>
              </a:ext>
            </a:extLst>
          </p:cNvPr>
          <p:cNvSpPr/>
          <p:nvPr/>
        </p:nvSpPr>
        <p:spPr>
          <a:xfrm>
            <a:off x="3283130" y="3131841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083395-F33F-A73D-332C-B13F811753AB}"/>
              </a:ext>
            </a:extLst>
          </p:cNvPr>
          <p:cNvSpPr/>
          <p:nvPr/>
        </p:nvSpPr>
        <p:spPr>
          <a:xfrm>
            <a:off x="4883330" y="3128085"/>
            <a:ext cx="1062444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2F6FD5-2641-4A4F-F40F-3411E7F39E3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79415" y="452120"/>
            <a:ext cx="2809607" cy="4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BA5262-D8D2-8D36-258B-40721CF72D3D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722222" y="452120"/>
            <a:ext cx="1066800" cy="475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ADA621-35AF-A0DE-DC05-26696B9D57C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9022" y="452120"/>
            <a:ext cx="1116222" cy="461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C44BA7-696C-0B2D-C36A-6F33613713E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89022" y="452120"/>
            <a:ext cx="2652412" cy="467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1E5F65-7D94-C202-4FF7-A7063B46898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217022" y="1147598"/>
            <a:ext cx="1762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C1E9E6-B921-D5BD-2CC6-5903C2BEBFFD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2741022" y="1147598"/>
            <a:ext cx="238393" cy="43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5A99B4-D0D5-8446-2356-E126C1433B25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4417422" y="1156194"/>
            <a:ext cx="3048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02B182-F22F-BF65-6CFD-4C8A52C6EC56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4722222" y="1156194"/>
            <a:ext cx="1257300" cy="430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663C81-DCFA-D93F-DBB9-26DE1719D24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6905244" y="1142681"/>
            <a:ext cx="512935" cy="412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431CBB-6B20-8F83-97E5-B1C23B8F2893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001485" y="1815436"/>
            <a:ext cx="1739537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7A50C8-8047-AD86-1567-3FB7041EAAA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2621279" y="1815436"/>
            <a:ext cx="11974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4E9C90-3011-966A-A388-519D0B89D10B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4417422" y="1815436"/>
            <a:ext cx="112123" cy="587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3515FF-8961-99E4-B11A-8861C33A48AA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417422" y="1815436"/>
            <a:ext cx="1899557" cy="55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99778E-093A-79E2-A265-D923DF82723D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3814352" y="2631176"/>
            <a:ext cx="715193" cy="50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388CF9-16CC-44E4-2F41-66A7AD47014D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4529545" y="2631176"/>
            <a:ext cx="885007" cy="496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2C72013-5D55-EB43-59CE-9DC7BF6C0197}"/>
              </a:ext>
            </a:extLst>
          </p:cNvPr>
          <p:cNvSpPr txBox="1"/>
          <p:nvPr/>
        </p:nvSpPr>
        <p:spPr>
          <a:xfrm>
            <a:off x="228710" y="92069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Depth-first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B58B214-07B2-FBA8-9D3C-EEB6599764AC}"/>
              </a:ext>
            </a:extLst>
          </p:cNvPr>
          <p:cNvGraphicFramePr>
            <a:graphicFrameLocks noGrp="1"/>
          </p:cNvGraphicFramePr>
          <p:nvPr/>
        </p:nvGraphicFramePr>
        <p:xfrm>
          <a:off x="540870" y="3876330"/>
          <a:ext cx="20292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42">
                  <a:extLst>
                    <a:ext uri="{9D8B030D-6E8A-4147-A177-3AD203B41FA5}">
                      <a16:colId xmlns:a16="http://schemas.microsoft.com/office/drawing/2014/main" val="26160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6978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E99F0E0-5F25-2626-5FFC-903121B3C0FD}"/>
              </a:ext>
            </a:extLst>
          </p:cNvPr>
          <p:cNvSpPr txBox="1"/>
          <p:nvPr/>
        </p:nvSpPr>
        <p:spPr>
          <a:xfrm>
            <a:off x="1150597" y="60591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1429D3E-8FF6-93BA-AF8E-ACC1A8DC84B5}"/>
                  </a:ext>
                </a:extLst>
              </p14:cNvPr>
              <p14:cNvContentPartPr/>
              <p14:nvPr/>
            </p14:nvContentPartPr>
            <p14:xfrm>
              <a:off x="400543" y="3307509"/>
              <a:ext cx="649800" cy="327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1429D3E-8FF6-93BA-AF8E-ACC1A8DC84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543" y="3298509"/>
                <a:ext cx="6674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77A95A6-44AE-1E2E-B766-4EC7A5BBFCA4}"/>
                  </a:ext>
                </a:extLst>
              </p14:cNvPr>
              <p14:cNvContentPartPr/>
              <p14:nvPr/>
            </p14:nvContentPartPr>
            <p14:xfrm>
              <a:off x="2027743" y="3148389"/>
              <a:ext cx="442440" cy="54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77A95A6-44AE-1E2E-B766-4EC7A5BBFC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736" y="3139389"/>
                <a:ext cx="460094" cy="5619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E155C4ED-D502-2AC1-A6DE-FCDA048E75F4}"/>
              </a:ext>
            </a:extLst>
          </p:cNvPr>
          <p:cNvSpPr txBox="1"/>
          <p:nvPr/>
        </p:nvSpPr>
        <p:spPr>
          <a:xfrm>
            <a:off x="108978" y="29198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First 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7B235D-E375-955B-950F-E194910E4E4B}"/>
              </a:ext>
            </a:extLst>
          </p:cNvPr>
          <p:cNvSpPr txBox="1"/>
          <p:nvPr/>
        </p:nvSpPr>
        <p:spPr>
          <a:xfrm>
            <a:off x="2084843" y="33321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6DD65-DBF3-0518-4E92-386D57355969}"/>
              </a:ext>
            </a:extLst>
          </p:cNvPr>
          <p:cNvSpPr txBox="1"/>
          <p:nvPr/>
        </p:nvSpPr>
        <p:spPr>
          <a:xfrm>
            <a:off x="3152501" y="3962130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time we “visit” a node we: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node  from stack</a:t>
            </a:r>
          </a:p>
          <a:p>
            <a:pPr marL="457200" indent="-457200"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Execute the action (print, compare, </a:t>
            </a:r>
            <a:r>
              <a:rPr lang="en-US" sz="2400" dirty="0" err="1">
                <a:highlight>
                  <a:srgbClr val="00FF00"/>
                </a:highlight>
              </a:rPr>
              <a:t>etc</a:t>
            </a:r>
            <a:r>
              <a:rPr lang="en-US" sz="2400" dirty="0">
                <a:highlight>
                  <a:srgbClr val="00FF00"/>
                </a:highlight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Push all children to the stack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EE0992-0647-0675-8A08-5CA91CF9A512}"/>
              </a:ext>
            </a:extLst>
          </p:cNvPr>
          <p:cNvSpPr/>
          <p:nvPr/>
        </p:nvSpPr>
        <p:spPr>
          <a:xfrm>
            <a:off x="9727845" y="523317"/>
            <a:ext cx="1899556" cy="18422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Desktop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School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CSCI476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CSCI232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FE865D-03B9-C505-C6B7-325C09B85C35}"/>
              </a:ext>
            </a:extLst>
          </p:cNvPr>
          <p:cNvSpPr txBox="1"/>
          <p:nvPr/>
        </p:nvSpPr>
        <p:spPr>
          <a:xfrm>
            <a:off x="10206981" y="81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75A97B-965A-9AB8-FB2C-5C50E3B322E3}"/>
              </a:ext>
            </a:extLst>
          </p:cNvPr>
          <p:cNvSpPr txBox="1"/>
          <p:nvPr/>
        </p:nvSpPr>
        <p:spPr>
          <a:xfrm>
            <a:off x="7161711" y="4359166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CSCI232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2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5243</TotalTime>
  <Words>6757</Words>
  <Application>Microsoft Office PowerPoint</Application>
  <PresentationFormat>Widescreen</PresentationFormat>
  <Paragraphs>3299</Paragraphs>
  <Slides>120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4" baseType="lpstr">
      <vt:lpstr>Arial</vt:lpstr>
      <vt:lpstr>Calibri</vt:lpstr>
      <vt:lpstr>Consolas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Reese Pearsall</cp:lastModifiedBy>
  <cp:revision>43</cp:revision>
  <dcterms:created xsi:type="dcterms:W3CDTF">2022-08-21T16:55:59Z</dcterms:created>
  <dcterms:modified xsi:type="dcterms:W3CDTF">2024-02-06T16:27:45Z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