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110" d="100"/>
          <a:sy n="110" d="100"/>
        </p:scale>
        <p:origin x="6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7:51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24575,'5'2'0,"0"0"0,0 0 0,0 0 0,0 0 0,0 1 0,-1-1 0,1 1 0,-1 1 0,0-1 0,0 0 0,0 1 0,-1 0 0,1 0 0,3 5 0,8 8 0,22 21 0,38 52 0,6 7 0,72 84 0,-125-140-682,28 56-1,-47-79-6143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1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1466 24575,'-1'-103'0,"3"-111"0,2 192 0,1 2 0,1-1 0,0 0 0,2 1 0,14-27 0,-1 0 0,62-119 0,6-14 0,-76 154 0,1 1 0,1 0 0,1 0 0,35-39 0,-8 10 0,-35 44 0,1 0 0,0 1 0,20-15 0,11-10 0,-24 17 0,1 1 0,1 1 0,0 0 0,1 1 0,1 1 0,0 1 0,42-19 0,-61 31 0,0 0 0,0 0 0,0 0 0,0-1 0,0 1 0,0 0 0,0-1 0,0 1 0,0 0 0,0-1 0,0 0 0,0 1 0,-1-1 0,1 1 0,0-1 0,0 0 0,0 0 0,-1 1 0,1-1 0,0 0 0,-1 0 0,1 0 0,-1 0 0,1 0 0,-1 0 0,0 0 0,1 0 0,-1 0 0,0 0 0,0 0 0,1 0 0,-1 0 0,0 0 0,0 0 0,0 0 0,0 0 0,0 0 0,-1 0 0,1 0 0,0 0 0,0 0 0,-1 0 0,1 0 0,-1 0 0,1 0 0,-1 0 0,1 0 0,-1 0 0,1 0 0,-1 0 0,-1 0 0,-5-7 0,-1 0 0,0 1 0,0 0 0,-13-8 0,2 0 0,1 0 0,7 7 0,0-2 0,0 0 0,-10-12 0,79 64 0,-50-34 0,-1 1 0,0 0 0,0-1 0,-1 2 0,0-1 0,0 1 0,4 12 0,-8-18 0,-1 1 0,0-1 0,0 1 0,-1 0 0,1 0 0,-1-1 0,0 1 0,0 0 0,-1 0 0,1-1 0,-1 1 0,0 0 0,0-1 0,-1 1 0,1-1 0,-1 1 0,0-1 0,0 0 0,-4 6 0,-58 86-1365,49-78-5461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 24575,'0'24'0,"-1"1"0,-1-1 0,-2 0 0,0 0 0,-1 0 0,-2 0 0,0-1 0,-2 0 0,0-1 0,-25 43 0,7-19 0,-1-2 0,-3-1 0,-44 49 0,-21 12 0,72-83 0,-2-1 0,-1-2 0,-43 24 0,-3 1 0,31-22 0,36-19 0,0 0 0,1 0 0,-1 1 0,0 0 0,1 1 0,0-1 0,0 1 0,0 0 0,0 0 0,-6 8 0,-3 9 0,11-17 0,1 1 0,-1-1 0,0 0 0,0 0 0,-1-1 0,1 1 0,-5 3 0,7-7 0,1 0 0,-1 0 0,1 0 0,-1 1 0,1-1 0,-1-1 0,0 1 0,1 0 0,-1 0 0,1 0 0,-1 0 0,1 0 0,-1 0 0,0-1 0,1 1 0,-1 0 0,1 0 0,-1-1 0,1 1 0,0 0 0,-1-1 0,1 1 0,-1-1 0,1 1 0,-1 0 0,1-1 0,0 1 0,-1-1 0,1 1 0,0-1 0,0 1 0,-1-1 0,1 1 0,0-1 0,0 0 0,0 1 0,0-1 0,0 1 0,0-1 0,0 1 0,0-1 0,0 0 0,0 1 0,0-2 0,-6-36 0,5 33 0,-6-75 0,6 54 0,-1 0 0,-10-46 0,12 72 0,0 0 0,0-1 0,0 1 0,0-1 0,0 1 0,0 0 0,0-1 0,0 1 0,0 0 0,0-1 0,0 1 0,0 0 0,0-1 0,-1 1 0,1 0 0,0-1 0,0 1 0,0 0 0,0-1 0,-1 1 0,1 0 0,0-1 0,0 1 0,0 0 0,-1 0 0,1-1 0,0 1 0,-1 0 0,1 0 0,0-1 0,0 1 0,-1 0 0,1 0 0,0 0 0,-1 0 0,1 0 0,0-1 0,-1 1 0,0 0 0,-3 17 0,1 27 0,9-11 0,2 0 0,1 0 0,1-1 0,1-1 0,25 46 0,-34-74 4,-1 1 0,1-1 0,1 0-1,-1 0 1,0 0 0,1 0 0,0 0 0,0 0-1,0-1 1,0 0 0,0 1 0,0-1 0,0 0-1,1 0 1,-1-1 0,1 1 0,-1-1 0,1 0-1,0 0 1,0 0 0,-1 0 0,1-1 0,0 1-1,0-1 1,0 0 0,0 0 0,0-1 0,3 0-1,13-2-240,-1-1-1,-1 0 1,1-2-1,22-10 0,-33 14-49,7-4-6539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1 24575,'-704'0'0,"701"0"0,0-1 0,0 1 0,0 0 0,0 1 0,0-1 0,0 0 0,0 1 0,1 0 0,-1 0 0,0 0 0,0 0 0,0 0 0,1 0 0,-1 1 0,1-1 0,-1 1 0,1 0 0,0-1 0,-1 1 0,1 1 0,-2 2 0,1-1 0,1 1 0,0 0 0,0 0 0,1 0 0,-1 0 0,1 0 0,0 1 0,1-1 0,-1 0 0,1 0 0,1 8 0,3 1274 0,-4-1284 0,0 0 0,0 0 0,0 0 0,0 0 0,0 0 0,1 0 0,-1 0 0,1 0 0,0 0 0,0 0 0,0-1 0,0 1 0,1 0 0,-1 0 0,1-1 0,-1 1 0,1-1 0,0 0 0,0 1 0,0-1 0,3 2 0,-1-1 0,1-1 0,0 0 0,0-1 0,0 1 0,0-1 0,0 0 0,0 0 0,0 0 0,0-1 0,1 0 0,8 0 0,154-5 0,225 6 0,-338 8-1365,-35-4-5461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24575,'1'6'0,"1"1"0,0-1 0,0 0 0,0 0 0,1 0 0,0 0 0,0 0 0,0-1 0,1 1 0,5 5 0,7 14 0,80 123 0,65 109 0,-130-210 0,-20-29-1365,-2-1-5461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0 24575,'-28'1'0,"1"1"0,0 1 0,0 2 0,0 1 0,0 0 0,1 2 0,-28 13 0,-79 47 0,84-41 0,-62 25 0,27-21-1365,59-24-5461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42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761 0 24575,'-640'0'0,"633"0"0,0 0 0,1 0 0,-1 1 0,0 0 0,1 0 0,-1 0 0,1 1 0,-13 5 0,16-5 0,0 0 0,0 0 0,0 0 0,1 0 0,-1 1 0,1-1 0,0 1 0,-1 0 0,1-1 0,1 1 0,-1 0 0,0 0 0,1 0 0,-1 1 0,1-1 0,0 0 0,0 1 0,0-1 0,0 6 0,-4 31 0,2 0 0,2 1 0,6 67 0,0 6 0,-7 44 0,5 137 0,0-269 0,1-1 0,13 41 0,-10-42 0,-1 0 0,-1 0 0,2 34 0,-9 5 0,-1 18 0,3-75 0,1 1 0,-1-1 0,1 0 0,1 0 0,-1 0 0,1 0 0,0 0 0,0 0 0,5 8 0,-5-11 0,1 0 0,-1 0 0,1-1 0,0 1 0,0-1 0,-1 0 0,2 0 0,-1 0 0,0 0 0,0-1 0,0 1 0,1-1 0,-1 0 0,1 0 0,-1 0 0,1 0 0,0 0 0,6-1 0,10 1 0,1-1 0,26-3 0,1 0 0,-20 6 27,1 1-1,-1 1 1,0 1-1,31 11 1,-28-7-527,1-1 1,49 6 0,-60-14-6327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44.6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24575,'2'10'0,"1"1"0,0-1 0,0 0 0,1 0 0,0 0 0,1 0 0,0-1 0,0 0 0,7 9 0,0 2 0,66 98-155,141 164 0,-150-198-900,-55-67-5771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45.6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773 1 24575,'-28'0'0,"-1"2"0,1 1 0,0 1 0,0 2 0,1 1 0,-1 1 0,1 1 0,1 1 0,0 1 0,0 2 0,1 1 0,1 0 0,-25 21 0,28-22 0,0-1 0,0-1 0,-1-1 0,-45 13 0,28-9 0,3-1-455,-1-2 0,-51 9 0,67-18-6371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1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1466 24575,'-1'-103'0,"3"-111"0,2 192 0,1 2 0,1-1 0,0 0 0,2 1 0,14-27 0,-1 0 0,62-119 0,6-14 0,-76 154 0,1 1 0,1 0 0,1 0 0,35-39 0,-8 10 0,-35 44 0,1 0 0,0 1 0,20-15 0,11-10 0,-24 17 0,1 1 0,1 1 0,0 0 0,1 1 0,1 1 0,0 1 0,42-19 0,-61 31 0,0 0 0,0 0 0,0 0 0,0-1 0,0 1 0,0 0 0,0-1 0,0 1 0,0 0 0,0-1 0,0 0 0,0 1 0,-1-1 0,1 1 0,0-1 0,0 0 0,0 0 0,-1 1 0,1-1 0,0 0 0,-1 0 0,1 0 0,-1 0 0,1 0 0,-1 0 0,0 0 0,1 0 0,-1 0 0,0 0 0,0 0 0,1 0 0,-1 0 0,0 0 0,0 0 0,0 0 0,0 0 0,0 0 0,-1 0 0,1 0 0,0 0 0,0 0 0,-1 0 0,1 0 0,-1 0 0,1 0 0,-1 0 0,1 0 0,-1 0 0,1 0 0,-1 0 0,-1 0 0,-5-7 0,-1 0 0,0 1 0,0 0 0,-13-8 0,2 0 0,1 0 0,7 7 0,0-2 0,0 0 0,-10-12 0,79 64 0,-50-34 0,-1 1 0,0 0 0,0-1 0,-1 2 0,0-1 0,0 1 0,4 12 0,-8-18 0,-1 1 0,0-1 0,0 1 0,-1 0 0,1 0 0,-1-1 0,0 1 0,0 0 0,-1 0 0,1-1 0,-1 1 0,0 0 0,0-1 0,-1 1 0,1-1 0,-1 1 0,0-1 0,0 0 0,-4 6 0,-58 86-1365,49-78-5461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1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 24575,'0'24'0,"-1"1"0,-1-1 0,-2 0 0,0 0 0,-1 0 0,-2 0 0,0-1 0,-2 0 0,0-1 0,-25 43 0,7-19 0,-1-2 0,-3-1 0,-44 49 0,-21 12 0,72-83 0,-2-1 0,-1-2 0,-43 24 0,-3 1 0,31-22 0,36-19 0,0 0 0,1 0 0,-1 1 0,0 0 0,1 1 0,0-1 0,0 1 0,0 0 0,0 0 0,-6 8 0,-3 9 0,11-17 0,1 1 0,-1-1 0,0 0 0,0 0 0,-1-1 0,1 1 0,-5 3 0,7-7 0,1 0 0,-1 0 0,1 0 0,-1 1 0,1-1 0,-1-1 0,0 1 0,1 0 0,-1 0 0,1 0 0,-1 0 0,1 0 0,-1 0 0,0-1 0,1 1 0,-1 0 0,1 0 0,-1-1 0,1 1 0,0 0 0,-1-1 0,1 1 0,-1-1 0,1 1 0,-1 0 0,1-1 0,0 1 0,-1-1 0,1 1 0,0-1 0,0 1 0,-1-1 0,1 1 0,0-1 0,0 0 0,0 1 0,0-1 0,0 1 0,0-1 0,0 1 0,0-1 0,0 0 0,0 1 0,0-2 0,-6-36 0,5 33 0,-6-75 0,6 54 0,-1 0 0,-10-46 0,12 72 0,0 0 0,0-1 0,0 1 0,0-1 0,0 1 0,0 0 0,0-1 0,0 1 0,0 0 0,0-1 0,0 1 0,0 0 0,0-1 0,-1 1 0,1 0 0,0-1 0,0 1 0,0 0 0,0-1 0,-1 1 0,1 0 0,0-1 0,0 1 0,0 0 0,-1 0 0,1-1 0,0 1 0,-1 0 0,1 0 0,0-1 0,0 1 0,-1 0 0,1 0 0,0 0 0,-1 0 0,1 0 0,0-1 0,-1 1 0,0 0 0,-3 17 0,1 27 0,9-11 0,2 0 0,1 0 0,1-1 0,1-1 0,25 46 0,-34-74 4,-1 1 0,1-1 0,1 0-1,-1 0 1,0 0 0,1 0 0,0 0 0,0 0-1,0-1 1,0 0 0,0 1 0,0-1 0,0 0-1,1 0 1,-1-1 0,1 1 0,-1-1 0,1 0-1,0 0 1,0 0 0,-1 0 0,1-1 0,0 1-1,0-1 1,0 0 0,0 0 0,0-1 0,3 0-1,13-2-240,-1-1-1,-1 0 1,1-2-1,22-10 0,-33 14-49,7-4-6539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7:5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744 0 24575,'-14'16'0,"0"1"0,-18 29 0,20-27 0,-2 0 0,-16 17 0,11-13 0,-33 49 0,35-46 0,-38 44 0,-69 75 0,27-29 0,96-115-5,-249 303-1355,238-286-5466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3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780 1 24575,'-704'0'0,"701"0"0,0-1 0,0 1 0,0 0 0,0 1 0,0-1 0,0 0 0,0 1 0,1 0 0,-1 0 0,0 0 0,0 0 0,0 0 0,1 0 0,-1 1 0,1-1 0,-1 1 0,1 0 0,0-1 0,-1 1 0,1 1 0,-2 2 0,1-1 0,1 1 0,0 0 0,0 0 0,1 0 0,-1 0 0,1 0 0,0 1 0,1-1 0,-1 0 0,1 0 0,1 8 0,3 1274 0,-4-1284 0,0 0 0,0 0 0,0 0 0,0 0 0,0 0 0,1 0 0,-1 0 0,1 0 0,0 0 0,0 0 0,0-1 0,0 1 0,1 0 0,-1 0 0,1-1 0,-1 1 0,1-1 0,0 0 0,0 1 0,0-1 0,3 2 0,-1-1 0,1-1 0,0 0 0,0-1 0,0 1 0,0-1 0,0 0 0,0 0 0,0 0 0,0-1 0,1 0 0,8 0 0,154-5 0,225 6 0,-338 8-1365,-35-4-5461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5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24575,'1'6'0,"1"1"0,0-1 0,0 0 0,0 0 0,1 0 0,0 0 0,0 0 0,0-1 0,1 1 0,5 5 0,7 14 0,80 123 0,65 109 0,-130-210 0,-20-29-1365,-2-1-5461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36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0 24575,'-28'1'0,"1"1"0,0 1 0,0 2 0,0 1 0,0 0 0,1 2 0,-28 13 0,-79 47 0,84-41 0,-62 25 0,27-21-1365,59-24-5461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4:42.6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761 0 24575,'-640'0'0,"633"0"0,0 0 0,1 0 0,-1 1 0,0 0 0,1 0 0,-1 0 0,1 1 0,-13 5 0,16-5 0,0 0 0,0 0 0,0 0 0,1 0 0,-1 1 0,1-1 0,0 1 0,-1 0 0,1-1 0,1 1 0,-1 0 0,0 0 0,1 0 0,-1 1 0,1-1 0,0 0 0,0 1 0,0-1 0,0 6 0,-4 31 0,2 0 0,2 1 0,6 67 0,0 6 0,-7 44 0,5 137 0,0-269 0,1-1 0,13 41 0,-10-42 0,-1 0 0,-1 0 0,2 34 0,-9 5 0,-1 18 0,3-75 0,1 1 0,-1-1 0,1 0 0,1 0 0,-1 0 0,1 0 0,0 0 0,0 0 0,5 8 0,-5-11 0,1 0 0,-1 0 0,1-1 0,0 1 0,0-1 0,-1 0 0,2 0 0,-1 0 0,0 0 0,0-1 0,0 1 0,1-1 0,-1 0 0,1 0 0,-1 0 0,1 0 0,0 0 0,6-1 0,10 1 0,1-1 0,26-3 0,1 0 0,-20 6 27,1 1-1,-1 1 1,0 1-1,31 11 1,-28-7-527,1-1 1,49 6 0,-60-14-6327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8:38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1214 112 24575,'-6'-3'0,"0"0"0,0 0 0,-1 1 0,1-1 0,-1 1 0,0 1 0,1-1 0,-1 1 0,0 0 0,0 1 0,0 0 0,-9 0 0,-2 0 0,-286-1 0,-21-1 0,258-6 0,-103-25 0,101 17 0,-48-13 0,116 29 0,-1 0 0,1-1 0,-1 1 0,1 0 0,-1 0 0,1 0 0,-1 0 0,1 0 0,-1 0 0,1 1 0,-1-1 0,1 0 0,-1 1 0,1-1 0,0 1 0,-1 0 0,1-1 0,-1 1 0,1 0 0,0 0 0,0 0 0,-2 2 0,1-1 0,0 0 0,1 1 0,-1-1 0,1 1 0,0 0 0,0-1 0,0 1 0,0 0 0,1 0 0,-1-1 0,0 6 0,0 8 0,1 0 0,1 0 0,4 25 0,-4-29 0,55 260 0,-11-73 0,-41-177 0,73 354 0,-37-218 0,-8 1 0,-7 2 0,9 325 0,-22-306 0,0 0 0,-11 9 0,-4 206 0,-8-275 0,-2 35 0,12-100 0,-1-19 0,7 71 0,-4-103 0,0 0 0,1 0 0,-1 0 0,1 0 0,0 0 0,0 0 0,0-1 0,1 1 0,-1-1 0,1 0 0,0 1 0,0-1 0,0-1 0,0 1 0,1 0 0,-1-1 0,1 1 0,-1-1 0,1 0 0,0 0 0,0-1 0,5 2 0,14 5 0,-1-1 0,46 6 0,-37-7 0,411 73 0,-222-28 0,-189-45 0,0-1 0,62 1 0,-27-2 0,-12 1-1365,-6-1-5461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8:43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1288 99 24575,'-1'-1'0,"1"0"0,-1 0 0,1 0 0,-1 0 0,1 0 0,-1 0 0,1 0 0,-1 0 0,0 0 0,1 1 0,-1-1 0,0 0 0,0 0 0,0 1 0,0-1 0,0 0 0,0 1 0,0-1 0,0 1 0,0-1 0,0 1 0,0 0 0,0-1 0,0 1 0,0 0 0,0 0 0,0 0 0,-2 0 0,-41-4 0,36 4 0,-189-7 0,-168-13 0,225-1 0,82 10 0,-1 3 0,0 2 0,0 3 0,-66 4 0,122 0 0,1-1 0,0 1 0,0 0 0,-1 0 0,1 0 0,0 0 0,0 0 0,0 1 0,0-1 0,0 1 0,0-1 0,1 1 0,-1 0 0,0-1 0,1 1 0,-1 0 0,1 0 0,0 0 0,-1 0 0,1 0 0,0 1 0,0-1 0,1 0 0,-1 1 0,0-1 0,1 0 0,-1 4 0,-2 10 0,1 0 0,1 0 0,1 17 0,0-18 0,0 575 0,4-232 0,-19 60 0,8-56 0,4-49 0,-5-235 0,-22 87 0,1-4 0,24-114 0,2 0 0,2 0 0,7 71 0,-5-114 0,-1 0 0,1 0 0,0 0 0,1 0 0,-1-1 0,1 1 0,-1 0 0,1-1 0,0 1 0,1-1 0,-1 1 0,1-1 0,-1 0 0,1 0 0,0 0 0,0 0 0,0-1 0,0 1 0,1-1 0,-1 0 0,1 0 0,-1 0 0,1 0 0,0-1 0,0 0 0,0 1 0,0-1 0,0-1 0,7 2 0,13 0 0,0 0 0,0-2 0,0 0 0,26-5 0,-2 2 0,58 1-1365,-85 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8:5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1053 1 24575,'-1'4'0,"0"1"0,0-1 0,-1 1 0,1-1 0,-1 0 0,0 1 0,0-1 0,-1 0 0,1-1 0,-1 1 0,0 0 0,0-1 0,0 1 0,0-1 0,-7 5 0,-23 29 0,-14 53 0,-62 165 0,86-196 0,-7 17 0,3 2 0,4 1 0,-25 160 0,23 13 0,5-26 0,8-34 0,9-116 0,-19 115 0,0 8 0,9-53 0,4-52 0,4 94 0,-5 70 0,-1-154 0,-29 189 0,26-214 0,-5 134 0,13-158 0,-12 54 0,9-63 0,-5 94 0,-4 100 0,10-127 0,8 141 0,2-100 0,-2 154 0,0-307 0,0 0 0,0 0 0,0 1 0,0-1 0,0 0 0,0 0 0,0 0 0,0 1 0,1-1 0,-1 0 0,0 0 0,1 0 0,-1 0 0,1 0 0,-1 0 0,1 0 0,0 2 0,0-3 0,-1 0 0,1 0 0,-1 0 0,1 0 0,-1 0 0,1-1 0,-1 1 0,1 0 0,-1 0 0,1 0 0,-1-1 0,1 1 0,-1 0 0,1 0 0,-1-1 0,1 1 0,-1 0 0,0-1 0,1 1 0,-1-1 0,0 1 0,1 0 0,-1-1 0,0 1 0,1-1 0,-1 0 0,29-49 0,-21 34 0,163-308 0,-105 190 0,-46 100 0,-16 32 0,-11 24 0,-49 89 0,35-73 0,-29 74 0,8-15 0,21-54 0,-33 62 0,53-102 0,0-1 0,0 0 0,0 1 0,0-1 0,-1 0 0,1 0 0,-1 1 0,1-1 0,-1 0 0,0-1 0,0 1 0,1 0 0,-1 0 0,-1-1 0,1 1 0,0-1 0,0 0 0,-1 1 0,1-1 0,0 0 0,-1-1 0,1 1 0,-1 0 0,1-1 0,-1 1 0,1-1 0,-1 0 0,0 0 0,1 0 0,-1 0 0,1 0 0,-1-1 0,0 1 0,-2-1 0,-8-4 0,-1 0 0,0 0 0,1-1 0,0-1 0,-13-9 0,2 2 0,-4-1 0,0-1 0,1-2 0,1 0 0,1-2 0,0-1 0,1 0 0,-39-49 0,63 70 0,0 0 0,0 0 0,0 0 0,0 0 0,0-1 0,1 1 0,-1 0 0,0 0 0,0 0 0,0 0 0,0 0 0,0 0 0,0 0 0,0 0 0,0 0 0,0 0 0,0-1 0,0 1 0,0 0 0,0 0 0,0 0 0,0 0 0,0 0 0,0 0 0,0 0 0,0 0 0,0-1 0,0 1 0,0 0 0,0 0 0,0 0 0,0 0 0,0 0 0,0 0 0,0 0 0,0 0 0,0-1 0,0 1 0,17 12 0,23 21 0,-40-33 0,218 156 0,-167-122 0,-25-14 0,-21-15 0,0-1 0,0 0 0,0 0 0,1-1 0,0 1 0,6 2 0,-10-5 0,0-1 0,-1 1 0,1-1 0,0 0 0,0 0 0,-1 0 0,1 0 0,0 0 0,0 0 0,-1 0 0,1 0 0,0-1 0,-1 1 0,1-1 0,0 1 0,-1-1 0,1 0 0,-1 0 0,1 1 0,-1-1 0,1 0 0,-1 0 0,1-1 0,-1 1 0,0 0 0,0 0 0,2-3 0,16-20 0,-2 0 0,-1-2 0,0 0 0,-2-1 0,20-55 0,-17 32 0,-9 23 0,2 0 0,0 1 0,18-31 0,-12 30-1365,0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59:06.6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4964 24575,'29'2'0,"51"8"0,24 3 0,191-17 0,-241 0 0,-1-2 0,1-3 0,74-22 0,178-47 0,-80 24 0,-186 41 0,59-27 0,23-9 0,333-103 0,-404 132 0,-1-3 0,-2-1 0,0-3 0,-2-2 0,0-1 0,-3-3 0,0-2 0,-3-1 0,41-47 0,-32 33 0,150-169 0,-159 171 0,-3-2 0,54-96 0,-52 68 0,-3-2 0,-3-1 0,-4-1 0,-4-2 0,16-94 0,-34 131 0,-2 0 0,-2 0 0,-2-1 0,-3 1 0,-7-52 0,2 61 0,-3-1 0,0 1 0,-3 0 0,-28-60 0,-88-138 0,73 140 0,-213-310 0,-34 22 0,302 382 0,-73-89 0,-5 2 0,-174-151 0,55 75 0,-106-81 0,217 181 0,-84-56 0,80 60 0,67 42 0,-2 2 0,0 0 0,-2 2 0,1 1 0,-2 1 0,-35-12 0,-10 1 0,50 15 0,0 1 0,-26-5 0,47 12 0,0 1 0,0-1 0,1 1 0,-1-1 0,0 0 0,1-1 0,-1 1 0,0 0 0,-4-4 0,7 5 0,-1-1 0,0 0 0,1 1 0,-1-1 0,1 0 0,-1 0 0,0 1 0,1-1 0,0 0 0,-1 0 0,1 0 0,-1 0 0,1 1 0,0-1 0,0 0 0,0 0 0,-1 0 0,1 0 0,0 0 0,0-2 0,1 0 0,0 0 0,0 0 0,1 0 0,-1 1 0,1-1 0,-1 0 0,1 1 0,0-1 0,0 1 0,0-1 0,0 1 0,1 0 0,-1 0 0,1 0 0,-1 0 0,6-2 0,9-7 0,2 2 0,-1 0 0,1 1 0,1 1 0,0 1 0,-1 0 0,40-4 0,-22 5 0,0 3 0,1 1 0,54 5 0,-69 2 0,-23-6 0,1 0 0,-1 0 0,0 0 0,0 1 0,0-1 0,0 0 0,0 0 0,0 0 0,0 0 0,1 0 0,-1 0 0,0 1 0,0-1 0,0 0 0,0 0 0,0 0 0,0 0 0,0 1 0,0-1 0,0 0 0,0 0 0,0 0 0,0 0 0,0 1 0,0-1 0,0 0 0,0 0 0,0 0 0,0 0 0,0 1 0,0-1 0,0 0 0,0 0 0,0 0 0,0 0 0,0 1 0,-1-1 0,1 0 0,0 0 0,0 0 0,0 0 0,0 0 0,0 0 0,0 1 0,-1-1 0,1 0 0,0 0 0,0 0 0,0 0 0,0 0 0,0 0 0,-1 0 0,-3 2 0,1 0 0,-1-1 0,0 0 0,0 0 0,0 0 0,0 0 0,0 0 0,-4-1 0,-99 13 0,65-7 0,-61 2 0,101-9 0,-1 1 0,0 0 0,0 0 0,0 0 0,0 1 0,0-1 0,0 1 0,0-1 0,0 1 0,0 0 0,1 0 0,-1 0 0,0 1 0,1-1 0,-1 1 0,1-1 0,-1 1 0,1 0 0,0 0 0,-1 0 0,-1 3 0,2-1 0,-1 1 0,2 0 0,-1 0 0,0 0 0,1 0 0,0 0 0,0 0 0,0 0 0,1 0 0,0 0 0,0 9 0,0 29 0,6 135 0,18-33 0,-17-120 0,0-35 0,2-41 0,-5-29 0,-8-96 0,-4 143 71,1-11-1507,10 27-5390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2:59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3659 271 24575,'-1'-1'0,"1"-1"0,-1 1 0,1-1 0,-1 1 0,0-1 0,0 1 0,0-1 0,1 1 0,-1-1 0,-1 1 0,1 0 0,0 0 0,0-1 0,0 1 0,-1 0 0,1 0 0,-1 0 0,1 1 0,0-1 0,-1 0 0,-2 0 0,-38-16 0,36 14 0,-98-28 0,-1 5 0,-109-13 0,65 13 0,-18-9 0,67 12 0,-1 4 0,-114-6 0,-161 28 0,300-1 0,-98 12 0,-303 64 0,259-37 0,101-19 0,1 5 0,-123 45 0,184-51 0,1 2 0,1 2 0,1 3 0,2 2 0,1 2 0,-55 46 0,89-63 0,0 0 0,0 1 0,2 1 0,0 0 0,1 0 0,1 1 0,-18 38 0,6 1 0,-22 86 0,36-108 0,2 1 0,1 0 0,-1 53 0,10 114 0,0-72 0,-1-92 0,1 1 0,2-1 0,1 0 0,15 47 0,60 146 0,-67-194 0,12 27 0,2-1 0,3-2 0,3-1 0,2-1 0,3-2 0,2-2 0,3-2 0,2-2 0,3-1 0,71 57 0,-74-74 0,2-3 0,69 34 0,111 39 0,-107-51 0,115 45 0,3-12 0,423 96 0,-559-158 0,-21-3 0,0-4 0,1-3 0,123 4 0,318-23 0,-479 2 0,0-1 0,-1-2 0,1-2 0,-2-2 0,1-2 0,-2-2 0,0-2 0,0-1 0,51-31 0,12-4 0,-53 28 0,49-31 0,-92 49 0,0-1 0,-1-1 0,0 1 0,0-1 0,-1 0 0,1-1 0,-2 0 0,11-17 0,1-9 0,17-41 0,-19 37 0,51-135 0,72-290 0,-122 383 0,-3-1 0,-4-1 0,-4 0 0,-5-118 0,-2 160 0,2 1 0,-2-1 0,-1 0 0,-2 1 0,-2 0 0,-21-73 0,11 69 0,-3 0 0,-1 2 0,-2 0 0,-2 1 0,-2 1 0,-43-51 0,-9-6 0,38 45 0,-3 1 0,-94-87 0,119 123 0,-1-1 0,2 0 0,0-1 0,-21-29 0,31 38 0,0-1 0,-1 1 0,0 1 0,-9-7 0,-24-24 0,-7-18-69,19 24-363,2-1 0,-39-62 0,55 76-6394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3:01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24575,'5'1'0,"0"-1"0,1 1 0,-1 1 0,0-1 0,0 1 0,0 0 0,0 0 0,-1 0 0,1 1 0,0-1 0,-1 1 0,0 0 0,0 1 0,0-1 0,0 1 0,5 5 0,7 10 0,-1 0 0,16 26 0,-17-24 0,99 150 0,-58-82 0,5-3 0,99 113 0,-112-150 0,84 93 0,-111-117 0,-1 1 0,-1 0 0,-2 2 0,14 30 0,-10-16-1365,-2-3-5461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7:51.1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24575,'5'2'0,"0"0"0,0 0 0,0 0 0,0 0 0,0 1 0,-1-1 0,1 1 0,-1 1 0,0-1 0,0 0 0,0 1 0,-1 0 0,1 0 0,3 5 0,8 8 0,22 21 0,38 52 0,6 7 0,72 84 0,-125-140-682,28 56-1,-47-79-6143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3:0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878 0 24575,'-2'1'0,"-1"0"0,1 0 0,0 1 0,0-1 0,-1 1 0,1-1 0,0 1 0,1 0 0,-1-1 0,0 1 0,0 0 0,1 0 0,-1 1 0,1-1 0,0 0 0,0 0 0,-2 3 0,-2 4 0,-2 2 0,-38 57 0,-3-3 0,-69 75 0,-176 123 0,141-116 0,63-57 0,12 7-1365,66-86-5461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5:51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4138 391 24575,'-30'-27'0,"-1"2"0,-1 1 0,-2 1 0,0 2 0,-1 1 0,-58-23 0,-5 8 0,-187-42 0,123 37 0,100 27 0,0 3 0,0 3 0,-65 0 0,-10 0 0,-506-5 0,387 15 0,198-4 0,-1 2 0,0 3 0,1 2 0,-91 22 0,12 9 0,-153 48 0,213-57 0,1 3 0,2 4 0,1 2 0,2 4 0,2 3 0,-66 55 0,53-31 0,-94 103 0,149-142 0,-103 124 0,115-133 0,1 1 0,1 1 0,1 0 0,1 1 0,-16 46 0,9 1 0,3 0 0,3 0 0,-4 112 0,14-57 0,17 146 0,-6-184 0,3-2 0,4 0 0,4 0 0,44 116 0,26 67 0,-83-245 0,-1 0 0,0 1 0,-2-1 0,2 44 0,-2-24 0,17 133 0,-3-36 0,0 153 0,-16 144 0,-6 303 0,-6-461 0,-3 226 0,14-343 0,-4 363 0,-38 0 0,-38-29 0,65-403 0,4 1 0,5 0 0,12 174 0,-5-253 0,0-1 0,2 1 0,0-1 0,0 0 0,1 0 0,1-1 0,1 1 0,-1-1 0,2 0 0,0-1 0,1 0 0,11 13 0,10 9 0,2-2 0,61 49 0,19 5 0,3-5 0,3-5 0,229 108 0,-317-171 0,0-2 0,0-1 0,1-1 0,0-2 0,0-1 0,38 2 0,105 20 0,-5-1 0,-145-25 0,1-1 0,0-1 0,0-1 0,48-9 0,10-11 0,-1-3 0,0-4 0,-2-3 0,-2-4 0,-1-3 0,-2-3 0,-1-4 0,-3-3 0,72-62 0,520-524 0,-615 576 0,-1-2 0,59-102 0,4-8 0,-12 39 0,68-100 0,-119 147 0,-4-1 0,-4-3 0,36-117 0,-54 146 0,79-305 0,-37 117 0,-33 145 0,-6-2 0,21-187 0,-34-428 0,-37 385 0,3 65 0,19 194 0,-16-453 0,19 211 0,4-331 0,9 380 0,0-91 0,-13-424 0,0 766 0,0 0 0,-2 0 0,0 1 0,-1-1 0,0 0 0,-1 1 0,-1 0 0,-1 0 0,-10-18 0,-12-15 0,-49-63 0,56 83 0,-21-20-1365,24 35-5461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5:51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24575,'10'108'0,"-1"-31"0,0 54 0,6-1 0,48 198 0,-49-275 0,43 174 0,-39-155-682,38 103-1,-39-133-6143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5:52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0 24575,'-78'84'0,"-109"148"0,121-144 0,-205 318 0,252-372 0,10-17 0,0 0 0,-21 26 0,-23 33-1365,42-66-5461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7:03.5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1818 76 24575,'-47'-2'0,"-48"-9"0,-37-1 0,-33 0 0,-30 0 0,56 11 0,-121 3 0,229 2 0,0 1 0,0 2 0,0 0 0,1 2 0,1 2 0,0 0 0,-51 29 0,33-15 0,5-4 0,0 2 0,1 2 0,-56 45 0,86-60 0,1 0 0,0 1 0,1 1 0,0 0 0,1 0 0,1 0 0,-1 1 0,-9 26 0,2 3 0,-13 69 0,2-8 0,10-63 0,12-30 0,0-1 0,1 1 0,0 0 0,0 1 0,-1 10 0,-8 65 0,6-46 0,-2 60 0,8-53 0,-2-1 0,2-1 0,2 1 0,2-1 0,3 0 0,11 46 0,42 98 0,-52-157 0,7 44 0,-13-58 0,0 0 0,2 0 0,0 0 0,2 0 0,-1-1 0,2 1 0,1-2 0,13 24 0,-8-20 0,1-2 0,1 0 0,1-1 0,0 0 0,1-1 0,1-1 0,0-1 0,1-1 0,1 0 0,0-1 0,1-1 0,0-2 0,0 0 0,1 0 0,45 9 0,29 3 0,76 10 0,-100-21 0,-38-4 0,53 1 0,-51-4 0,1 1 0,58 14 0,-55-9 0,115 30 0,-109-31 0,-13-2 0,1-1 0,40 0 0,20-3 0,129-5 0,-200 1 0,0-1 0,0-1 0,0-1 0,-1-1 0,0-1 0,0-1 0,28-15 0,-31 12 0,-2-1 0,0-1 0,0-1 0,-1 0 0,-1-1 0,0 0 0,-1-1 0,-1-1 0,15-23 0,8-23 0,41-94 0,-1 3 0,-60 123 0,-2-1 0,-1 0 0,-1-1 0,-2 0 0,6-39 0,-3-2 0,3-99 0,-15 112 0,-2 0 0,-2 1 0,-4-1 0,-2 1 0,-3 1 0,-2 0 0,-38-100 0,31 103 0,-42-78 0,52 114 0,-2 0 0,0 1 0,-2 0 0,0 1 0,0 1 0,-34-28 0,-112-84 0,136 112 0,-1 2 0,0 0 0,-2 2 0,1 1 0,-1 1 0,-40-10 0,50 17-273,0 1 0,0 1 0,-1 0 0,-19 1 0,13 1-6553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8:33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2184 24575,'4'6'0,"1"-1"0,-1 1 0,0 0 0,0 0 0,3 9 0,13 19 0,249 265 0,-88-106 0,-158-168 0,-11-13 0,-1-1 0,-1 2 0,0-1 0,0 1 0,-1 1 0,-1 0 0,-1 0 0,0 1 0,8 20 0,-14-26 0,12 27 0,-13-35 0,1-1 0,-1 1 0,1 0 0,0-1 0,-1 1 0,1-1 0,0 1 0,-1-1 0,1 1 0,0-1 0,0 0 0,0 1 0,-1-1 0,1 0 0,0 0 0,0 1 0,0-1 0,0 0 0,0 0 0,-1 0 0,1 0 0,0 0 0,0 0 0,0 0 0,0 0 0,0-1 0,-1 1 0,1 0 0,0 0 0,0-1 0,0 1 0,-1-1 0,1 1 0,0-1 0,0 1 0,-1-1 0,1 1 0,0-1 0,-1 1 0,1-1 0,0-1 0,31-26 0,-1-2 0,-1-1 0,25-36 0,-2 4 0,598-635 0,-443 499 0,307-226 0,-495 410 0,808-606 0,-651 488 0,5 8 0,383-196 0,-173 122-1365,-352 179-5461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39:17.5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2183 74 24575,'-1'-2'0,"0"0"0,0 1 0,0-1 0,0 0 0,0 1 0,0-1 0,0 0 0,0 1 0,-1-1 0,1 1 0,-1 0 0,1 0 0,-1-1 0,1 1 0,-1 0 0,0 0 0,0 0 0,1 1 0,-1-1 0,-2 0 0,-40-15 0,-8 6 0,0 1 0,-1 3 0,-55 1 0,-450 6 0,548-1 0,1 1 0,-1 0 0,0 1 0,1 0 0,0 0 0,-1 1 0,1 0 0,0 1 0,0 0 0,-12 7 0,-4 6 0,2 0 0,-25 23 0,34-27 0,0 0 0,0-1 0,-2-1 0,1 0 0,-1-2 0,-1 1 0,0-2 0,-19 7 0,-244 64 0,251-71 0,1 1 0,1 2 0,0 1 0,0 1 0,1 2 0,1 0 0,-38 31 0,46-29 0,0 0 0,1 2 0,-21 33 0,3-5 0,12-17 0,2 2 0,1 1 0,-29 68 0,44-91 0,-95 251 0,89-218 0,1 0 0,-5 76 0,7-53 0,2-23 0,2 0 0,2 0 0,2 1 0,1-1 0,15 75 0,-13-105 0,1 0 0,0 0 0,1-1 0,1 0 0,-1 0 0,2 0 0,0-1 0,0 0 0,17 16 0,13 10 0,48 36 0,-61-52 0,40 26 0,3-2 0,101 51 0,-79-48 0,1 0 0,3-4 0,2-5 0,1-3 0,2-5 0,1-5 0,111 16 0,17-20 0,-133-15 0,286 0 0,-226-9 0,-117 0 0,1-1 0,-1-2 0,1-2 0,-2-2 0,1-1 0,-1-2 0,-1-1 0,47-24 0,-42 15 0,-1 0 0,-1-3 0,-1-1 0,-2-2 0,-1-1 0,56-61 0,-74 71 0,0-2 0,-2 0 0,0 0 0,-2-2 0,0 0 0,-2 0 0,0-1 0,-1 0 0,-2-1 0,-1 0 0,0-1 0,-2 1 0,-1-1 0,-1 0 0,-1-38 0,-1-19 0,-7-251 0,3 304 0,-2 0 0,-1 0 0,-2 1 0,-21-56 0,-64-105 0,46 109 0,-23-42 0,53 91 0,-2 1 0,-2 0 0,-24-28 0,17 25 0,-19-31 0,21 27 0,-47-50 0,59 77 0,0 0 0,-1 1 0,-1 1 0,1 0 0,-1 1 0,-29-10 0,8 2 0,9 2 0,-40-27 0,56 33 0,-38-15-1365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0:15.9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1732 24575,'225'263'0,"-145"-163"0,439 523 0,-516-619 0,1 1 0,-1 0 0,0-1 0,-1 1 0,1 0 0,-1 1 0,0-1 0,2 8 0,0-1 0,-4-12 0,0 0 0,0 1 0,0-1 0,1 0 0,-1 1 0,0-1 0,0 0 0,0 0 0,1 1 0,-1-1 0,0 0 0,0 0 0,1 1 0,-1-1 0,0 0 0,1 0 0,-1 0 0,0 1 0,1-1 0,-1 0 0,0 0 0,1 0 0,-1 0 0,0 0 0,1 0 0,-1 0 0,0 0 0,1 0 0,-1 0 0,0 0 0,1 0 0,-1 0 0,0 0 0,1 0 0,-1 0 0,1 0 0,-1 0 0,20-11 0,22-26 0,-36 32 0,897-799 0,-664 613 0,510-308 0,-648 443 0,247-147 0,-259 144 0,144-122 0,-97 57 0,-39 32 0,5 4 0,134-89 0,-88 91-682,173-73-1,-288 144-6143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7:54.5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744 0 24575,'-14'16'0,"0"1"0,-18 29 0,20-27 0,-2 0 0,-16 17 0,11-13 0,-33 49 0,35-46 0,-38 44 0,-69 75 0,27-29 0,96-115-5,-249 303-1355,238-286-5466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10:41:22.3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2761 681 24575,'-1'-19'0,"0"1"0,-1-1 0,-1 0 0,-1 1 0,0 0 0,-1 0 0,-1 0 0,-1 1 0,-1-1 0,0 2 0,-1-1 0,-1 1 0,-22-27 0,14 21 0,-2 2 0,0 1 0,-2 0 0,0 1 0,0 2 0,-2 0 0,0 1 0,-42-18 0,-49-19 0,-2 5 0,-181-47 0,239 82 0,0 2 0,-1 4 0,-108 0 0,-107 5 0,-164 4 0,386 4 0,0 1 0,-87 27 0,111-26 0,0 0 0,0 2 0,1 2 0,1 0 0,0 2 0,1 0 0,0 2 0,2 1 0,0 1 0,1 1 0,1 1 0,-34 41 0,23-18 0,-64 92 0,87-118 0,0 0 0,1 1 0,1 0 0,1 0 0,1 1 0,-5 25 0,-4 79 0,5 0 0,10 193 0,2-134 0,13 116 0,-3-185 0,-5-38 0,25 107 0,-21-139 0,2-1 0,2 0 0,31 62 0,-33-82 0,1 0 0,1 0 0,2-1 0,0-1 0,0-1 0,2 0 0,25 20 0,-16-18 0,1-2 0,1-1 0,1-1 0,1-2 0,0-1 0,1-1 0,0-2 0,1-2 0,0 0 0,1-3 0,59 6 0,510 42 0,-178-54 0,-396-4 0,0-2 0,-1-1 0,0-1 0,55-21 0,109-61 0,-136 61 0,-18 5 0,0-1 0,-3-3 0,0 0 0,-1-3 0,33-36 0,-16 16 0,-40 39 0,-2-1 0,1 0 0,-2-1 0,0 0 0,0-1 0,-1 1 0,-1-1 0,6-16 0,4-16 0,13-61 0,-17 53 0,58-289 0,-32 132 0,-26 106 0,-12 82 0,1 0 0,1 1 0,1 0 0,11-35 0,-8 29 0,-1-1 0,-1 1 0,-1-1 0,-2 0 0,0 0 0,-6-54 0,2 7 0,1 64 19,-1-1 0,0 0-1,-1 1 1,0-1-1,0 1 1,-8-15 0,6 13-318,0 1-1,1-1 1,0 0 0,-2-21 0,5 15-6527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02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1152 0 24575,'-7'1'0,"0"1"0,1 0 0,-1 0 0,0 0 0,1 1 0,-1 0 0,1 0 0,0 1 0,-10 7 0,-17 8 0,-3-3 0,-17 9 0,0 2 0,-67 46 0,-85 63 0,-4 4 0,35-28 0,-4 3 0,162-103-1365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03.6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24575,'40'77'0,"63"132"0,122 240 0,-200-403 0,36 94 0,-24-62-1365,-29-61-5461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49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24575,'-4'4'0,"-2"6"0,-3 13 0,-1 11 0,2 4 0,2 4 0,2-2 0,2-3 0,1-3 0,0-5 0,2-1 0,-1-3 0,0-1 0,1-5-8191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50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24575,'0'5'0,"0"8"0,0 8 0,0 7 0,0 8 0,0 6 0,0 7 0,0 9 0,0 6 0,0 5 0,-4-5 0,-1-10 0,0-9 0,1-13-8191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3T09:49:51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0 422 24575,'0'-37'0,"2"0"0,2 0 0,11-56 0,-11 77 0,1 0 0,0 0 0,1 0 0,1 1 0,1 0 0,0 0 0,0 1 0,2 0 0,0 0 0,12-13 0,-17 23 0,0 0 0,1 0 0,-1 0 0,1 1 0,0 0 0,0 0 0,0 0 0,0 1 0,0 0 0,0 0 0,1 0 0,-1 1 0,1 0 0,0 0 0,-1 1 0,10 0 0,14 1 0,0 2 0,40 9 0,-22-4 0,-30-5 0,0 2 0,0 0 0,0 1 0,-1 0 0,1 2 0,-2 0 0,1 0 0,27 21 0,6 10 0,57 56 0,-37-30 0,-44-43-114,-2 2 1,-1 1-1,-1 0 0,-1 2 0,-2 0 1,0 2-1,-2 0 0,-1 0 0,-2 2 1,-1 0-1,16 53 0,-20-45-6712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customXml" Target="../ink/ink15.xml"/><Relationship Id="rId18" Type="http://schemas.openxmlformats.org/officeDocument/2006/relationships/image" Target="../media/image21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12" Type="http://schemas.openxmlformats.org/officeDocument/2006/relationships/image" Target="../media/image18.png"/><Relationship Id="rId17" Type="http://schemas.openxmlformats.org/officeDocument/2006/relationships/customXml" Target="../ink/ink17.xml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customXml" Target="../ink/ink16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3.xml"/><Relationship Id="rId1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25.png"/><Relationship Id="rId4" Type="http://schemas.openxmlformats.org/officeDocument/2006/relationships/image" Target="../media/image22.png"/><Relationship Id="rId9" Type="http://schemas.openxmlformats.org/officeDocument/2006/relationships/customXml" Target="../ink/ink21.xml"/><Relationship Id="rId1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customXml" Target="../ink/ink25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29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32.x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Binary Search Trees (BST) Part 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F1ABB0-8253-11F8-646F-DF55780F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A760711-FD6C-0E59-8CEA-7F00E209D45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2727797-A33E-E877-E0D5-969D5B5D1C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5C7202-24DD-2CD6-83F1-74B49F40A14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C9291D9-5E59-B4BD-FFA9-AE019DA8E1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8284918-EFE3-E2BF-F9C9-660DF70393E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41528D-6521-D0B0-7F86-6447C28F3458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8E786C-1F73-8350-5AD4-CCBBAA6393E5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C8E8D-9157-A3DD-FC7C-D33B32FB60BD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40790-63DD-0ABC-A5D2-4EF8749E3340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F90E82-CB18-06D2-3723-1D4AE82A1081}"/>
              </a:ext>
            </a:extLst>
          </p:cNvPr>
          <p:cNvSpPr txBox="1"/>
          <p:nvPr/>
        </p:nvSpPr>
        <p:spPr>
          <a:xfrm>
            <a:off x="6617970" y="2842557"/>
            <a:ext cx="535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a “bad tree” the height of the tree, is  O(n-1)    n = # of 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83536-4F81-1A39-A19C-3F9DC6C5C448}"/>
              </a:ext>
            </a:extLst>
          </p:cNvPr>
          <p:cNvSpPr txBox="1"/>
          <p:nvPr/>
        </p:nvSpPr>
        <p:spPr>
          <a:xfrm>
            <a:off x="9101737" y="3907722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“bad tree” = </a:t>
            </a:r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DBAEEA-1E25-2A12-5121-8E919F0BF452}"/>
              </a:ext>
            </a:extLst>
          </p:cNvPr>
          <p:cNvSpPr/>
          <p:nvPr/>
        </p:nvSpPr>
        <p:spPr>
          <a:xfrm>
            <a:off x="6284404" y="3589516"/>
            <a:ext cx="607533" cy="38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84B76B-D6A8-5A30-225C-9D699AD28921}"/>
              </a:ext>
            </a:extLst>
          </p:cNvPr>
          <p:cNvSpPr/>
          <p:nvPr/>
        </p:nvSpPr>
        <p:spPr>
          <a:xfrm>
            <a:off x="6994451" y="4265528"/>
            <a:ext cx="607533" cy="38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F79F0-A023-8701-73B1-B1ACA9989FF0}"/>
              </a:ext>
            </a:extLst>
          </p:cNvPr>
          <p:cNvSpPr/>
          <p:nvPr/>
        </p:nvSpPr>
        <p:spPr>
          <a:xfrm>
            <a:off x="7654970" y="4923628"/>
            <a:ext cx="607533" cy="38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EE8D64-C82C-C5EB-FD46-D81480ABB511}"/>
              </a:ext>
            </a:extLst>
          </p:cNvPr>
          <p:cNvSpPr/>
          <p:nvPr/>
        </p:nvSpPr>
        <p:spPr>
          <a:xfrm>
            <a:off x="8382000" y="5562629"/>
            <a:ext cx="607533" cy="386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0750F5-42C2-BD77-8182-E7C0340EE8A7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588171" y="3975596"/>
            <a:ext cx="710047" cy="2899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BF0CB3-1D82-291E-7239-8E98EABDA7B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7298218" y="4651608"/>
            <a:ext cx="660519" cy="272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D39EC72-AFAF-1E0B-D4B9-1A2DA1619B27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958737" y="5309708"/>
            <a:ext cx="727030" cy="252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1E02D1-DC58-BAF7-94D0-58C1E3290361}"/>
              </a:ext>
            </a:extLst>
          </p:cNvPr>
          <p:cNvCxnSpPr/>
          <p:nvPr/>
        </p:nvCxnSpPr>
        <p:spPr>
          <a:xfrm>
            <a:off x="8671669" y="5948709"/>
            <a:ext cx="727030" cy="2529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AD7A911-0A0D-13FD-1E9C-2C241376A17B}"/>
              </a:ext>
            </a:extLst>
          </p:cNvPr>
          <p:cNvSpPr/>
          <p:nvPr/>
        </p:nvSpPr>
        <p:spPr>
          <a:xfrm>
            <a:off x="9411803" y="6017529"/>
            <a:ext cx="607533" cy="38608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</p:spTree>
    <p:extLst>
      <p:ext uri="{BB962C8B-B14F-4D97-AF65-F5344CB8AC3E}">
        <p14:creationId xmlns:p14="http://schemas.microsoft.com/office/powerpoint/2010/main" val="13590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B74FAA9-EF4F-FDDD-1DC3-47CEA98F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B8EEDEF-BCE6-6AFF-FF57-E461ABFEEB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0FD151F-B50B-6B22-54BE-937A701037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0771FD-6D61-0075-6E4C-6569B2F0E4E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2EEE7BF-5312-C3F5-4A43-C9D6468439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B0BAEC3-58B6-1454-98D0-F05D987518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9211E4-9B2E-4462-F0FD-02E4EDE09E0A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46454-DE48-FF17-55E5-6F880BF72EA6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1FE6E-FBA5-01FA-7441-069D531EDB59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94E2C-1217-8F21-BAD2-A2CA7B1A6305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FF2B52-3A0B-58CC-6F96-F6F517455D9D}"/>
              </a:ext>
            </a:extLst>
          </p:cNvPr>
          <p:cNvSpPr/>
          <p:nvPr/>
        </p:nvSpPr>
        <p:spPr>
          <a:xfrm>
            <a:off x="6553200" y="2692551"/>
            <a:ext cx="5219700" cy="14072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“Bad” tree </a:t>
            </a:r>
            <a:r>
              <a:rPr lang="en-US" sz="3600" dirty="0">
                <a:sym typeface="Wingdings" panose="05000000000000000000" pitchFamily="2" charset="2"/>
              </a:rPr>
              <a:t> O(n)</a:t>
            </a: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“Good” tree  O(</a:t>
            </a:r>
            <a:r>
              <a:rPr lang="en-US" sz="3600" dirty="0" err="1">
                <a:sym typeface="Wingdings" panose="05000000000000000000" pitchFamily="2" charset="2"/>
              </a:rPr>
              <a:t>logn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1D6D44-24A1-A08A-5292-BD558C4F6E67}"/>
              </a:ext>
            </a:extLst>
          </p:cNvPr>
          <p:cNvSpPr/>
          <p:nvPr/>
        </p:nvSpPr>
        <p:spPr>
          <a:xfrm>
            <a:off x="7603440" y="5415280"/>
            <a:ext cx="1828800" cy="7881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3903D-1194-9341-BA01-5156ADB4C03B}"/>
              </a:ext>
            </a:extLst>
          </p:cNvPr>
          <p:cNvSpPr txBox="1"/>
          <p:nvPr/>
        </p:nvSpPr>
        <p:spPr>
          <a:xfrm>
            <a:off x="6553200" y="498146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for adding to an array?</a:t>
            </a:r>
          </a:p>
        </p:txBody>
      </p:sp>
      <p:pic>
        <p:nvPicPr>
          <p:cNvPr id="1026" name="Picture 2" descr="🤔 Thinking Face emoji Meaning | Dictionary.com">
            <a:extLst>
              <a:ext uri="{FF2B5EF4-FFF2-40B4-BE49-F238E27FC236}">
                <a16:creationId xmlns:a16="http://schemas.microsoft.com/office/drawing/2014/main" id="{37FB6065-30D1-2AC6-D64E-6F30D602F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4557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9B368CD-F5AC-CF30-E5C1-13A67D5089C7}"/>
              </a:ext>
            </a:extLst>
          </p:cNvPr>
          <p:cNvSpPr txBox="1"/>
          <p:nvPr/>
        </p:nvSpPr>
        <p:spPr>
          <a:xfrm>
            <a:off x="7735522" y="408478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O(h) </a:t>
            </a:r>
            <a:r>
              <a:rPr lang="en-US" dirty="0">
                <a:sym typeface="Wingdings" panose="05000000000000000000" pitchFamily="2" charset="2"/>
              </a:rPr>
              <a:t> h = height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1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82AA02-96E2-A1A3-6BE6-26429687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87FD0E4-057C-E2B7-0871-345CA47D7BA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129E657-C880-BCC1-357B-43647881BB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DBFD4B9-C4F5-F2F6-49A9-2D0EBA5983F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8CE91F8-7428-D1AF-C064-9886B31948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EC63A9-8B71-B81B-857D-768733B775B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D53B8-8AD7-D06F-CA67-BE038ECDB821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76ADF7-8262-3C4A-4449-83B8CA2A8E4E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72C7C-2F12-9CE2-8CC1-CC5B2B7F9CED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CFF5C-DE39-2AF3-B6B0-139355917917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9E6D19-C61A-EC94-2C2D-EBDF783CB76D}"/>
              </a:ext>
            </a:extLst>
          </p:cNvPr>
          <p:cNvSpPr/>
          <p:nvPr/>
        </p:nvSpPr>
        <p:spPr>
          <a:xfrm>
            <a:off x="6553200" y="2692551"/>
            <a:ext cx="5219700" cy="14072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“Bad” tree </a:t>
            </a:r>
            <a:r>
              <a:rPr lang="en-US" sz="3600" dirty="0">
                <a:sym typeface="Wingdings" panose="05000000000000000000" pitchFamily="2" charset="2"/>
              </a:rPr>
              <a:t> O(n)</a:t>
            </a: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“Good” tree  O(</a:t>
            </a:r>
            <a:r>
              <a:rPr lang="en-US" sz="3600" dirty="0" err="1">
                <a:sym typeface="Wingdings" panose="05000000000000000000" pitchFamily="2" charset="2"/>
              </a:rPr>
              <a:t>logn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CBFAE8-39E6-1B6B-C64D-1BB16E4C9BEA}"/>
              </a:ext>
            </a:extLst>
          </p:cNvPr>
          <p:cNvSpPr/>
          <p:nvPr/>
        </p:nvSpPr>
        <p:spPr>
          <a:xfrm>
            <a:off x="7603440" y="5415280"/>
            <a:ext cx="1828800" cy="7881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A71607-1344-0FDE-24B9-19126D25A692}"/>
              </a:ext>
            </a:extLst>
          </p:cNvPr>
          <p:cNvSpPr txBox="1"/>
          <p:nvPr/>
        </p:nvSpPr>
        <p:spPr>
          <a:xfrm>
            <a:off x="6553200" y="498146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for adding to an array?</a:t>
            </a:r>
          </a:p>
        </p:txBody>
      </p:sp>
      <p:pic>
        <p:nvPicPr>
          <p:cNvPr id="1026" name="Picture 2" descr="🤔 Thinking Face emoji Meaning | Dictionary.com">
            <a:extLst>
              <a:ext uri="{FF2B5EF4-FFF2-40B4-BE49-F238E27FC236}">
                <a16:creationId xmlns:a16="http://schemas.microsoft.com/office/drawing/2014/main" id="{673B5938-356C-2650-6683-D874DF3A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4557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FC9F3A3-D05F-17E7-79DF-45C8850E6B88}"/>
              </a:ext>
            </a:extLst>
          </p:cNvPr>
          <p:cNvSpPr/>
          <p:nvPr/>
        </p:nvSpPr>
        <p:spPr>
          <a:xfrm>
            <a:off x="838200" y="990600"/>
            <a:ext cx="5376235" cy="50292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If we can find a way to keep a tree “balanced”, we can achieve </a:t>
            </a:r>
            <a:r>
              <a:rPr lang="en-US" sz="4000" b="1" dirty="0">
                <a:solidFill>
                  <a:schemeClr val="tx1"/>
                </a:solidFill>
              </a:rPr>
              <a:t>O(</a:t>
            </a:r>
            <a:r>
              <a:rPr lang="en-US" sz="4000" b="1" dirty="0" err="1">
                <a:solidFill>
                  <a:schemeClr val="tx1"/>
                </a:solidFill>
              </a:rPr>
              <a:t>logn</a:t>
            </a:r>
            <a:r>
              <a:rPr lang="en-US" sz="4000" b="1" dirty="0">
                <a:solidFill>
                  <a:schemeClr val="tx1"/>
                </a:solidFill>
              </a:rPr>
              <a:t>) </a:t>
            </a:r>
            <a:r>
              <a:rPr lang="en-US" sz="4000" dirty="0">
                <a:solidFill>
                  <a:schemeClr val="tx1"/>
                </a:solidFill>
              </a:rPr>
              <a:t>insertion time, and </a:t>
            </a:r>
            <a:r>
              <a:rPr lang="en-US" sz="4000" b="1" dirty="0">
                <a:solidFill>
                  <a:schemeClr val="tx1"/>
                </a:solidFill>
              </a:rPr>
              <a:t>O(</a:t>
            </a:r>
            <a:r>
              <a:rPr lang="en-US" sz="4000" b="1" dirty="0" err="1">
                <a:solidFill>
                  <a:schemeClr val="tx1"/>
                </a:solidFill>
              </a:rPr>
              <a:t>logn</a:t>
            </a:r>
            <a:r>
              <a:rPr lang="en-US" sz="4000" b="1" dirty="0">
                <a:solidFill>
                  <a:schemeClr val="tx1"/>
                </a:solidFill>
              </a:rPr>
              <a:t>) </a:t>
            </a:r>
            <a:r>
              <a:rPr lang="en-US" sz="4000" dirty="0">
                <a:solidFill>
                  <a:schemeClr val="tx1"/>
                </a:solidFill>
              </a:rPr>
              <a:t>searching time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C84C0B-E8A0-E688-9AA4-E024EDA18FAD}"/>
              </a:ext>
            </a:extLst>
          </p:cNvPr>
          <p:cNvSpPr txBox="1"/>
          <p:nvPr/>
        </p:nvSpPr>
        <p:spPr>
          <a:xfrm>
            <a:off x="7735522" y="408478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O(h) </a:t>
            </a:r>
            <a:r>
              <a:rPr lang="en-US" dirty="0">
                <a:sym typeface="Wingdings" panose="05000000000000000000" pitchFamily="2" charset="2"/>
              </a:rPr>
              <a:t> h = height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623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39D7B05-E193-DA2B-F68F-42A4D5C4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C0AB909-BB22-B838-0735-2D4EED3029F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D26AC69-63F2-7F2C-7C9E-F399B74F74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6E6D9D-C48F-8A38-A4E1-18D5BE7EC0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58EB18D-3BEE-87A8-5BD5-83C5E22041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89D384-F000-C347-30E4-CC004F269F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A901F-71BA-79D7-E1B1-6115325B7139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0C7B67-54D5-5872-2128-A235CB3D8AFE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40169-5CD4-78BE-F8F6-8523A63F46E9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D3CC3-D798-8CDC-D259-211AB1D8C653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5D177D-D028-B27E-34BE-B15BF1870B7A}"/>
              </a:ext>
            </a:extLst>
          </p:cNvPr>
          <p:cNvSpPr/>
          <p:nvPr/>
        </p:nvSpPr>
        <p:spPr>
          <a:xfrm>
            <a:off x="6553200" y="2692551"/>
            <a:ext cx="5219700" cy="14072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“Bad” tree </a:t>
            </a:r>
            <a:r>
              <a:rPr lang="en-US" sz="3600" dirty="0">
                <a:sym typeface="Wingdings" panose="05000000000000000000" pitchFamily="2" charset="2"/>
              </a:rPr>
              <a:t> O(n)</a:t>
            </a: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“Good” tree  O(</a:t>
            </a:r>
            <a:r>
              <a:rPr lang="en-US" sz="3600" dirty="0" err="1">
                <a:sym typeface="Wingdings" panose="05000000000000000000" pitchFamily="2" charset="2"/>
              </a:rPr>
              <a:t>logn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6C10E7-60FE-AE25-57EB-272814CCB25E}"/>
              </a:ext>
            </a:extLst>
          </p:cNvPr>
          <p:cNvSpPr/>
          <p:nvPr/>
        </p:nvSpPr>
        <p:spPr>
          <a:xfrm>
            <a:off x="7603440" y="5415280"/>
            <a:ext cx="1828800" cy="78816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O(n)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2B3ABE-450D-65E7-C744-D9D3DF06EBA1}"/>
              </a:ext>
            </a:extLst>
          </p:cNvPr>
          <p:cNvSpPr txBox="1"/>
          <p:nvPr/>
        </p:nvSpPr>
        <p:spPr>
          <a:xfrm>
            <a:off x="6553200" y="4981465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 for adding to an array?</a:t>
            </a:r>
          </a:p>
        </p:txBody>
      </p:sp>
      <p:pic>
        <p:nvPicPr>
          <p:cNvPr id="1026" name="Picture 2" descr="🤔 Thinking Face emoji Meaning | Dictionary.com">
            <a:extLst>
              <a:ext uri="{FF2B5EF4-FFF2-40B4-BE49-F238E27FC236}">
                <a16:creationId xmlns:a16="http://schemas.microsoft.com/office/drawing/2014/main" id="{2CDA375B-222B-5B1C-8D55-D873F0565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5455751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BB4DCE-4EA9-DE1F-3D67-5F86A341F29E}"/>
              </a:ext>
            </a:extLst>
          </p:cNvPr>
          <p:cNvSpPr/>
          <p:nvPr/>
        </p:nvSpPr>
        <p:spPr>
          <a:xfrm>
            <a:off x="838200" y="990600"/>
            <a:ext cx="5376235" cy="5029200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If </a:t>
            </a:r>
            <a:r>
              <a:rPr lang="en-US" sz="4000" dirty="0">
                <a:solidFill>
                  <a:schemeClr val="tx1"/>
                </a:solidFill>
                <a:highlight>
                  <a:srgbClr val="00FF00"/>
                </a:highlight>
              </a:rPr>
              <a:t>we can find a way </a:t>
            </a:r>
            <a:r>
              <a:rPr lang="en-US" sz="4000" dirty="0">
                <a:solidFill>
                  <a:schemeClr val="tx1"/>
                </a:solidFill>
              </a:rPr>
              <a:t>to keep a tree “balanced”, we can achieve </a:t>
            </a:r>
            <a:r>
              <a:rPr lang="en-US" sz="4000" b="1" dirty="0">
                <a:solidFill>
                  <a:schemeClr val="tx1"/>
                </a:solidFill>
              </a:rPr>
              <a:t>O(</a:t>
            </a:r>
            <a:r>
              <a:rPr lang="en-US" sz="4000" b="1" dirty="0" err="1">
                <a:solidFill>
                  <a:schemeClr val="tx1"/>
                </a:solidFill>
              </a:rPr>
              <a:t>logn</a:t>
            </a:r>
            <a:r>
              <a:rPr lang="en-US" sz="4000" b="1" dirty="0">
                <a:solidFill>
                  <a:schemeClr val="tx1"/>
                </a:solidFill>
              </a:rPr>
              <a:t>) </a:t>
            </a:r>
            <a:r>
              <a:rPr lang="en-US" sz="4000" dirty="0">
                <a:solidFill>
                  <a:schemeClr val="tx1"/>
                </a:solidFill>
              </a:rPr>
              <a:t>insertion time, and </a:t>
            </a:r>
            <a:r>
              <a:rPr lang="en-US" sz="4000" b="1" dirty="0">
                <a:solidFill>
                  <a:schemeClr val="tx1"/>
                </a:solidFill>
              </a:rPr>
              <a:t>O(</a:t>
            </a:r>
            <a:r>
              <a:rPr lang="en-US" sz="4000" b="1" dirty="0" err="1">
                <a:solidFill>
                  <a:schemeClr val="tx1"/>
                </a:solidFill>
              </a:rPr>
              <a:t>logn</a:t>
            </a:r>
            <a:r>
              <a:rPr lang="en-US" sz="4000" b="1" dirty="0">
                <a:solidFill>
                  <a:schemeClr val="tx1"/>
                </a:solidFill>
              </a:rPr>
              <a:t>) </a:t>
            </a:r>
            <a:r>
              <a:rPr lang="en-US" sz="4000" dirty="0">
                <a:solidFill>
                  <a:schemeClr val="tx1"/>
                </a:solidFill>
              </a:rPr>
              <a:t>searching time</a:t>
            </a:r>
          </a:p>
          <a:p>
            <a:pPr algn="ctr"/>
            <a:endParaRPr lang="en-US" sz="4000" dirty="0">
              <a:solidFill>
                <a:schemeClr val="tx1"/>
              </a:solidFill>
            </a:endParaRPr>
          </a:p>
          <a:p>
            <a:pPr algn="ctr"/>
            <a:r>
              <a:rPr lang="en-US" sz="4000" dirty="0">
                <a:solidFill>
                  <a:schemeClr val="tx1"/>
                </a:solidFill>
                <a:highlight>
                  <a:srgbClr val="00FF00"/>
                </a:highlight>
              </a:rPr>
              <a:t>There is a way! 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Coming soon</a:t>
            </a:r>
            <a:endParaRPr lang="en-US" sz="4000" dirty="0">
              <a:solidFill>
                <a:schemeClr val="tx1"/>
              </a:solidFill>
              <a:highlight>
                <a:srgbClr val="00FF0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F48CE5-FF64-AFBF-B9DB-557B58306337}"/>
              </a:ext>
            </a:extLst>
          </p:cNvPr>
          <p:cNvSpPr txBox="1"/>
          <p:nvPr/>
        </p:nvSpPr>
        <p:spPr>
          <a:xfrm>
            <a:off x="7735522" y="408478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O(h) </a:t>
            </a:r>
            <a:r>
              <a:rPr lang="en-US" dirty="0">
                <a:sym typeface="Wingdings" panose="05000000000000000000" pitchFamily="2" charset="2"/>
              </a:rPr>
              <a:t> h = height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56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05DC09-C6E0-97EF-5713-953EF44C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B8AE75A-B790-9A78-ABC6-96D2018977E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824B8A6-8264-0F87-E957-599134E92C0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404F272-2158-0B05-ED80-193B437C89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2F88F06-3091-D44B-725B-5428526FB8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4E949D2-D478-8A97-90F2-63C93BD1BF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A5A975-FA54-C56F-193E-DB818DD4F9C0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C30952-9F39-399C-ADAB-B4FAFC7684D6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3FC5B5-8F4C-4E5C-1A4B-07A5B43CBA88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8625FB-7EF0-9C2A-0787-264F66F6B050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54F40-B3E7-1FED-812B-D9CF6CC10F4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F2B72F-AAC6-C3E5-2DBB-6935D741636D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D3A0A-7F3C-07EF-D735-24E92EA18D1C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2A637-FE27-573E-C03D-76621F3C8282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47D28B-D6E5-A094-F3C3-8BB1CBC21F0F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24BA04-F7B5-3844-866D-94A9B5B1C06A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068A5B-2E72-4895-264C-85A2A11640DC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A7165D-D0BC-B997-2BB3-E3F41163427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6816C2D-2540-DC5F-2BD6-1C99120603DD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EA5DD5-D9D8-CEB4-973B-1EFCAE46FF7B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2A2190-8E5B-9F37-A795-143E79B92F45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FE5D40-9CF8-EF6C-D840-CF2811EC1ED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4F108A-982A-61C3-A32F-9D085A6B3FE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209FD4-24A4-6141-0F33-0F2433C975F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F02EBE-AF55-083E-5E47-D0D39EA4D94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B7D2B56-5B60-0607-6FB1-BDFEEE58F7E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5ADB7A-03B8-46D0-1B11-7F5E70E3252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A3C6E5-5B6E-4CD7-3B4C-20526DF29CE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06450C-297F-00FC-44DC-3FBAEB1D216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37AA42-8A45-C397-B941-8922902EBA18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56FA33C-BBD9-8756-7CE6-0E1178C6764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FD860A6-4A42-8AD2-6C8A-93DB025555C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809C7C-D67A-20C6-29CF-E283E8AFF93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EB0132-4FB5-355B-33C5-5A49D622B00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093C919-DC81-38E5-2E31-C258408BD0D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2EF807-575E-54AD-0E53-A8C56F338ED0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89EE60-6BA1-0DC6-8BED-E22A6CB7C20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424F93E-0AA5-41FE-4ADA-DEE396A54113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FF74FD4-91EA-F8D2-ECF1-951A639570EC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</p:spTree>
    <p:extLst>
      <p:ext uri="{BB962C8B-B14F-4D97-AF65-F5344CB8AC3E}">
        <p14:creationId xmlns:p14="http://schemas.microsoft.com/office/powerpoint/2010/main" val="411864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A96BC92-EA90-85DA-E2EF-D6CC52906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3E870F2-A9A3-8CDE-CBCD-68C2CAFAD9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4C9A977-EA8F-6E98-18CD-34E8D213A9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1E54A26-C2CF-7A3B-9F75-5BEE1E96B3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BCF62B8-3E6A-FEFC-1AF8-BA8EF997F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90A0A9B-C499-0C9B-F18D-47EF31C980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3EE60C-7483-8737-D119-3E17A833D7F9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AD14A8-9D30-C68C-40AB-EE27F8049403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83E10-F0A8-91A1-C0B2-E75EC40DEC8B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B724B6-1451-0309-D02C-A54D04F20B4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6C5636-6D12-D230-6AF2-3D52C055B4D3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DD5E20-64C0-62A1-FE59-FE63AD89066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B171E7-2F16-BA12-6C92-7D889807C2BB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2457C1-EE01-3072-D369-9F89FF670436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0A19CA-A088-9D60-7D93-6EAC132AB488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AB869-AE81-D88B-A952-FDD0EEF947CA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FB7FE-26F5-20F2-F97C-CDF50F605195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6D0847-4818-6C4E-BC96-5078B5A31F1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1C40E5-9C5B-52C2-2430-0E6369E26030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B38BE6-A766-2BB2-DDE1-19E06A095157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2D09F-A576-7EFD-C7CB-8E0D460565C3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B18A79-D534-1399-AAF1-A1BF3C03D17C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4EA4C1-E73A-6EE3-0156-B03D7EF7D14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64CED7-958E-F03F-59E4-B3C93B09AFA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6D8335-F86A-EAE3-26B5-57139FA52F8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D69141-B46B-6B4C-9807-7D4C83647775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7EB8FB-D152-2E20-581E-44DCC8E6BC7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8972C1-07FD-97A5-CFF6-7011C80D191B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3723E65-57FE-5AA1-66AB-BC19E3727D42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A9C0F92-D603-15FE-1B26-E590D51C8D3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C95F68-679A-5505-1209-7F20E90C057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57ABEF3-9026-96C7-9C2A-12E3F94B048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DFCC7B4-0D18-850B-3341-E6209CE9D02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089EEF-2FDF-16CE-314D-544E655F74D9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D9A727-0AF5-4A83-7283-B46C2312C34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004B22C-E7A9-D340-D400-8BDD1C3DB3CD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2418134-A052-0A42-D801-37EDCF3C245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15B47A-22DE-0679-4047-7F39FA1ED7D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7B2300D-C80C-02DE-3CAB-6D28854BDCF1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5320F-1606-B317-51C7-53761BDF13A5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3340754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103E456-E921-72FB-68DC-3E3B2FE21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36EB199-8B22-1F22-0D78-F445D953CA4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337BFA3-EECC-CAED-835A-D2C67DE38E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DE02CBE-5252-E4BD-B253-9D94F5AD77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C8CB8B9-6435-2361-194C-70C505C06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1A8CA4-BCE8-BB9F-AD13-B4222C43158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9886D3-5883-8DE7-C3AE-1BBC38B1108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5AF21D-7E25-80E3-DF2C-AFF0C1EC1166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C6CC70-58BE-E317-07E5-FA3492F768FE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F23111-DC1C-7E95-5748-6ACFB297D3B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A41B6E-E288-EB03-3A66-F3870E133ED6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2690A-68D6-2106-F1C8-B35E0B6E54B5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EA69A-EC34-F917-5BC7-526328017B4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ADBC0A-D6B1-9BAC-74AB-D89F0E9FF869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940CF3-7EC4-C471-F2A2-028011C71BA5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A52514-4D2D-F559-D1CF-739309039D3D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94FBE-BC80-1559-6765-506C872B9B0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DD68FD-ACA3-121F-FBCB-446EE8D46418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F182F-A075-3604-D477-BDA94BD5ADA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4863DD-E392-905F-09D0-30642D8D32F3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135EEE-E817-2EAF-6E55-A792F326626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10E19B-E0FD-0DA1-EBC3-4CEFEAD1F57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7DE352-1059-6F4D-82E9-EEF22B0BAF0C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0A25D6-0322-F840-0482-C9BC9BDB879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EF756E-8135-CE86-4CAF-5091982498E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3D784E-9D91-8712-5263-00D046B74ED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E877C6-498F-99B1-4323-7369A4E2CAF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D34BDB-2D81-7008-048B-7FD2EEB7297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DAFC8D-2A66-CD44-6C22-4DEFF2DF2CEF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7A4E4A-A4CA-CA91-F3B6-80E07D77ABF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E3A489A-47CF-67C9-C0CF-FC534AB2D83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26E861-E38B-5134-58F4-E207591453F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496D4B-2A3C-195C-67BE-334E940B0D0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977C11-01D7-DB0E-B719-8CF4860E203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21BAACE-0E37-9585-3459-51879A228FF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DC7CAAC-C666-BA59-B256-5B6711ADFF5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6AF97A-DC07-40F6-C977-B212E64DF5E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374ABA-6B03-6839-13CC-39CF97F6456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AB20C15-0A1F-94C4-F8F2-E558D0B6C97C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BC057-2421-3A35-1B9C-D9452A8D045E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146339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F00853-9912-D7D1-BD8A-7D11E834D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7F120E0-AE27-5579-8E9E-76197B0E7D9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5D4D1F0-B27A-A351-5A8F-DDF6D92E54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F1FBC8A-2158-1A7D-54B5-9440F46BF5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1EC07D1-5746-54F1-4C7D-FD22D03D7E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B77E59-D343-47C2-4D87-7758C3F1E63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A07668-C7DC-F75D-8F48-0D7977A1833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84740C-F207-76E8-CDB7-9B235818F3F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5B8591-C0E2-B9BA-9F8E-FE041D823D25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AB433-CFB5-2F2B-831E-2892FDE6160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C61F5-8A7E-4CB7-D684-CF193D98F410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027C90-BDDE-20B5-8600-56301B1C8A44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69C785-48A1-784F-AA8E-897974C51C02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2EA91-0B9A-4C57-AFB7-60F96746340F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F8E630-9D69-B86C-365E-91368B5331FC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9C48A4-2D28-0F92-7D6E-D17D4E72785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09DE9F-96AE-555C-7ACB-78F9C721342E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452623-FA01-D204-2042-ECE742AF70E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71A7A1-FD31-C2CC-82BF-1AA02DD3C437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FF95CA-C2D2-CA37-3991-8F87062AFA4B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702FB4-A664-07A6-1815-1CC9EE19842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3686E4-EC4F-5109-E412-ECC07E4370CB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3F37B-2813-3DF8-17D1-FF1179F7B0A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21FEB4D-15F5-EF2F-B4AD-71B9BB5F031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E3336A-391F-70D1-9179-403E2A8B974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6605AB9-E35C-B76C-19AB-FF3A3A86ABA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668520-13F4-E5C7-3CFB-ED3E58F802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745529-E9CD-BFC5-3F2E-0BC5C5461ED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C48FA6B-8464-3FA7-882F-D90D8C0D9EB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74FED9E-055E-95AF-0E68-164F80A3E53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462003C-59FA-9872-18D0-A605D003C073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F92A4DD-9C0C-29A5-3CF6-8398EB2597F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371DD5-5B8B-4D61-67E2-8AB4DDF8338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E42FB28-B8B4-7DD1-2343-16AA42440F8D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230E28A-451F-B43B-2969-49D601134A7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580554-2BC2-034B-E305-3F1B18CBD78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48C2A60-D48C-D542-7A22-3CE5D43BE9C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9507599-A6BD-510E-834F-0780ACE44A7D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4032C6-8804-4BA7-BAC2-21001E8D5351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B69D0-1CF2-2130-CBEE-C862D9E86770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998918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931390-E4F6-71AE-7C01-BB3A2A19C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8DF9818-2B5E-73EB-6EE8-9D718ACC35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7599F6-E3E8-43F4-F525-37DB67C7D9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C3C0206-F301-A1E7-9B21-72CEAD6835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C7B9C3D-0DD2-1FB0-A5B1-834CC299A0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B6F92A6-6B54-F9E9-A64D-6A85F82C965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B02296-D0B1-D461-F74D-732E53F7C6E4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C6C1C-B3CC-C1F4-555D-29D9981EDBF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11ABB7-CEDC-E51D-839F-69E27C9C4B00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5BDA74-F24B-3326-53AB-EABC77D6C8A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C176F-D99A-D118-1570-1529CA7D4D8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E31E43-B5B5-EF17-E5C8-42F4DB615CC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93BA5-F9B9-AA22-A6F2-9E964FA2ABC0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FD0982-F377-7D36-098A-79AD86C78957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B50BF03-A7EE-A8E8-FB7B-09E6D7B68A2C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65E7E-AD05-753C-37B2-88F57BCA09F0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2B5EEE-2581-ADD9-57E0-4978301DDC17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AA8C2C-468C-4CF8-FF43-04D2427CCEEF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56B50-6F24-ACC0-E982-DE89D533CF1D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0CC24-44AE-16CE-F3C1-A10F3F9D9C55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0A0425-56F4-5653-223C-95EF06EB4385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5CF2BC-7564-B2D6-4FB9-DB9E6B1F9500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100AB2-545B-7C05-9696-221DCB430D2F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AFCC71-A23B-929B-94F9-79A79E0A6F1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B2FEA4E-C971-F3B3-68B7-BC5B51FA42E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3D320D-A1E5-35B9-93FD-F3DCB8153DB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47FF15-6254-8D90-1BDB-2271E485910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E8C2B72-047D-030C-E87D-0FBD636CA327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1EA1B5-87C8-C712-45CF-3E16F8A6E49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416ECB-678C-D655-1F0D-E19D3BC5E71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554C54-4556-DF15-6C0F-D2F13CE706A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686877B-53CB-F612-124F-8E20D2288D0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3DB1DC7-2F3C-7213-134D-DA867DAD918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16F4E3-800A-A0B9-6418-04B8E22085C4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01F8DA9-7FB1-EBAD-317B-26A6FEFFC1B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343230-85D6-5DA0-818E-F179247FE966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330A5E-3C9B-173A-E1F8-80BB727DC79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E426AE-ADAE-BA9C-2F68-E19017A91EE0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1BE9EEC-B1E0-51A4-3459-1846882C8B46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3CE309-956F-1E38-27F1-25F17A8D9E06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1920366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5832FEB-86AF-C700-9370-65E68401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886830F-4B50-9E57-AA28-1AC3444AAC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D7FBC8-484B-B291-B59C-29DADF7256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85E6C2F-CBF8-DCA0-10BB-0C4475852C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3D3DB98-88D6-DE86-3AA7-F420C331B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A806BEA-9745-6453-F251-1C34A53DF3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97EF3A-69E8-485F-A4F3-FC834ECBAAA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1A05C-8986-A26C-D84E-C5AC9D6259C5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4E7C85-BC18-7461-5444-E88FD40E6B54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F4F50F-80BA-D636-7E28-2192454E45C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D5751-5E90-968D-23C2-67E619C63058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555D88-6ABC-C59D-A3E3-32DB3EB1369A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F9F1F-1ED6-EC2E-C0F2-C2FA03990000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FE42CA-91B0-0D0F-E846-05EB50F50A38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3566A-3EFC-7FDA-7CA7-54CC3EE6FD9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52BA61-9E86-F3BE-F864-0F803C102484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F5CAD7-8BD3-9E20-AF57-71986969280C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E8B27B-8561-8CDD-99D8-A4D7D1C3852D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DCA8CD-4096-4A00-5680-BFB672A7D2C0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077C72-4EB7-7753-8647-3AAAA853CE84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5D2F01-1A79-08DE-DC53-4E8B9E69C009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5035F3-E615-2183-9C43-63029CE47DF5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98BF5-7E5F-AC04-78D6-1D61E3AE6362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FCBCE4-4F45-B4BB-9C22-E980EE88D83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714A5E-2360-63B3-3EA1-1ED86823D4C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6D5C5D-D7DD-C426-52C9-61DA1C067EE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B9FC60-8957-4BE3-D9F7-0C6E51F6680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9C6391-A23B-1483-7345-49DD2C4881AD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91543C-4BBA-BB9F-5F73-923AF1B159E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1EF0112-D5F7-17D3-8ED9-1705409D225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F53ACE-73AE-F93D-FBAA-4427B6C2F7BE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C8153B-9C8B-53E4-740E-7BFA3B835FB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20F92A-BD71-6BAB-2D68-9B6F0EFF6EC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0FE3878-7A01-1BD0-36B5-36ADF6DAD8E7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7CAF08-9CC4-9388-A149-C8076091DFB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61A8350-99CA-7E31-FB1C-E89376A6BEB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D77AE81-D4BA-7334-EBED-E0B0D31413C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70F243-AA0E-2B7F-6C76-204951A444A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AB92A2-E400-73DD-D42A-176624B2936F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5E053-FCD0-7EDC-DE3D-11CBDFF8D35E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389467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267A77-7295-3F1B-56CC-A832B14BDE44}"/>
              </a:ext>
            </a:extLst>
          </p:cNvPr>
          <p:cNvSpPr txBox="1"/>
          <p:nvPr/>
        </p:nvSpPr>
        <p:spPr>
          <a:xfrm>
            <a:off x="1031793" y="1371600"/>
            <a:ext cx="5064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Program 1 posted, due Feb 27</a:t>
            </a:r>
          </a:p>
        </p:txBody>
      </p:sp>
      <p:pic>
        <p:nvPicPr>
          <p:cNvPr id="10" name="Picture 9" descr="A blue shir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1EC88936-E7CD-CDDD-86E6-F1D31AC93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189120"/>
            <a:ext cx="5970610" cy="39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B7A0DA-3F26-BFB6-20E3-AC2D12CB9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509110-7E76-B8FE-613D-D15963CDFA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018A791-E1FD-59B7-4ED7-64DD702C51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3511CB6-FA8D-6953-FD2F-ADA4159AE1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CEB1880-D9CE-3AF0-8064-EB31D695E4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F3A351-394E-483C-306E-809741F51C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7B5D3F-9190-BC5F-B0CA-ACED3B91DB30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E281CE-3EE5-A30A-9FE3-DCE19CEACCD2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2E5772-ACE0-640A-DDCD-364526DA914D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5E2B9-CD88-6B1A-EB83-578839D1BC20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3B92C6-A79C-CB3F-7CEC-91C10DB3B69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70BE6A-EE13-AECB-C66F-983ED8E9E6B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D9B4EA-41FB-9A79-65E4-8D49FA5C196D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938200-F046-52A5-9761-0B4E5B429BC3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2A6AE5-B61E-22B1-B1C3-118DB0798D8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E44BCC-E1C2-965D-31F3-6B1FB9022941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F15725-BFB9-37E6-7447-DE925D9FB8F6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4BD5E69-B9DB-D52D-5BE8-F155D5CAC8B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4CB8C-011B-9DD9-F45B-4EF762D8BCBD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25B89B-8DA0-73A7-3052-F1A5592628D3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28EBB-95F7-1E1E-39A9-074B0E01349C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267328-60EA-B812-2A4A-EA02090E3BF9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E06926-AD00-3FEF-272C-F8CB52F59FFD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78240D5-9CA5-587C-E67D-0709E5E7141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80CACC-FF5D-E789-7537-FF801A94616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F9184F-FEF0-2CFA-BF08-3AEFDD7ED4C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2A72A7-AF71-3785-A2DD-E11FB7E4594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6B64E0-1709-F116-F6AC-8B86D494046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4854D9-DF2E-B686-4218-D9BC25D3E2A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2485DD-A5CA-E86B-A732-A034F6D21A6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DD319C-F524-41C8-F5B2-FB403FF85A4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CD527DD-7BDF-8DF6-1E14-0208E1F4D22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FBB7D0-CA4F-6C87-97EC-69B585DAA3E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8016280-E0DE-9AA0-39B9-55C69F92924F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E4C5A0-3F6E-F071-473B-4C2B28721BC0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2D35AEE-4EA2-24B8-B19E-AA63EA99200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5AF1F7-667F-899D-EAA6-F4002BFD7B1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2FBF242-69CE-9FA3-29EE-72E8B3C7E677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A9B541-F92B-417F-1576-9A28D13886B1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7AE06-4B22-7778-3EFC-77E6A7318F0A}"/>
              </a:ext>
            </a:extLst>
          </p:cNvPr>
          <p:cNvSpPr txBox="1"/>
          <p:nvPr/>
        </p:nvSpPr>
        <p:spPr>
          <a:xfrm>
            <a:off x="436116" y="2998880"/>
            <a:ext cx="458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</p:txBody>
      </p:sp>
    </p:spTree>
    <p:extLst>
      <p:ext uri="{BB962C8B-B14F-4D97-AF65-F5344CB8AC3E}">
        <p14:creationId xmlns:p14="http://schemas.microsoft.com/office/powerpoint/2010/main" val="1041648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8410F5-9179-A5E6-E6D2-FF834446D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11F546C-01FE-3FFB-6272-8568B3CE089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0ED5A4-45BD-1D90-A974-F134F525AE0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A31D217-9DAF-F588-4264-3F86B10CC2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F31DBC4-E770-1395-1787-31B7046FE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D3DE509-7A3C-53B7-F5A1-489E08BFCC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4237F-D0F8-0AB9-2485-9F602840264E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E96DD8-A774-F104-BFFF-75631975C12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6679E3-916C-1CD4-8C3B-B7C2063FF5E7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DC142B-B3E8-8DA3-BE6F-094E739AC5C3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C34AC-4846-7C09-23A9-C03E7B83C71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6C50B-DEC0-F35C-CA85-7888C9A9DE88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0B1CD6-49D4-0B48-A842-02FB838258CA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A0CB1F-33AE-DC7B-C8E4-3D473E2B716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162A01-13C3-E1B0-1A55-D248AA17CB1C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8D60E-52F6-65FE-29AD-B73A9E15FE8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AB1FCD-7D4A-2CCC-B7E7-7A5E9515464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B015AB-EC73-B982-7D90-FFAE48447C1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012BD4-ED1F-4D61-AB4F-9B694B63591F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280B01-FFA6-8B8F-B002-F9F16119253A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7614B-2B70-F641-FABF-F0E3ECB77DE6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0B687-1C82-7A39-A505-793692A4037F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5012F7-D9D7-1F74-E94E-DB68149EDDC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FCD93C-36B6-2A26-7946-EED5AFB5C4DF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C93954-01D8-48E8-6646-9B6729B0CB9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4DEF7E-01E3-46B4-DA8B-2F80EB572B8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8010E6B-6538-F38D-D15D-7980D0A4920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3B9E53-DC1D-FCA9-9163-50480F3B75C8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4922DA-303E-38E6-EB97-785B778BAECC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A5E86BB-7DD1-8A9D-10A4-638101C2C0F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83F8CEA-1196-0D63-9B99-F239A73C8F47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082D49-D287-74A8-C9FA-A973A43639DF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97CFD17-C41A-5C55-E60A-22E135CFCAD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C7F80E8-5C5D-E3A5-4EEA-4E8857AFCA3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414993-2F51-B8F3-D98D-2D58D181D6A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F40E25E-3F3D-C9AC-D85C-10DC7199494B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8E62BE-5518-D366-E5F3-FD96446DDB2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5C92F9-6109-690E-E05A-145C12CB75A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5DFB16-69FF-F0CD-85BC-47D2877C884E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B920E-440D-7351-34F1-498BF3BE9FD3}"/>
              </a:ext>
            </a:extLst>
          </p:cNvPr>
          <p:cNvSpPr txBox="1"/>
          <p:nvPr/>
        </p:nvSpPr>
        <p:spPr>
          <a:xfrm>
            <a:off x="436116" y="2998880"/>
            <a:ext cx="5484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  <a:p>
            <a:r>
              <a:rPr lang="en-US" sz="2400" dirty="0"/>
              <a:t>Step 2: Change parent to point to </a:t>
            </a:r>
            <a:r>
              <a:rPr lang="en-US" sz="2400" dirty="0">
                <a:latin typeface="Consolas" panose="020B0609020204030204" pitchFamily="49" charset="0"/>
              </a:rPr>
              <a:t>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449B0BB-EEBE-3240-8535-0D929BB619BB}"/>
                  </a:ext>
                </a:extLst>
              </p14:cNvPr>
              <p14:cNvContentPartPr/>
              <p14:nvPr/>
            </p14:nvContentPartPr>
            <p14:xfrm>
              <a:off x="9579189" y="5181309"/>
              <a:ext cx="188640" cy="226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449B0BB-EEBE-3240-8535-0D929BB619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1189" y="5163309"/>
                <a:ext cx="224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C3177B9-66C2-7548-829E-F6CB58157F14}"/>
                  </a:ext>
                </a:extLst>
              </p14:cNvPr>
              <p14:cNvContentPartPr/>
              <p14:nvPr/>
            </p14:nvContentPartPr>
            <p14:xfrm>
              <a:off x="9537789" y="5129109"/>
              <a:ext cx="268200" cy="334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C3177B9-66C2-7548-829E-F6CB58157F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20149" y="5111109"/>
                <a:ext cx="303840" cy="37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63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CBA055-4539-2FCA-6A07-A715AC66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742F7D4-7801-99F0-1539-536E9338161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CC0884-AE7B-7408-1013-0420FD91A00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0151C35-6B21-CE19-6B01-7FCBE31598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2F8A93B-1B0D-F4B2-9931-AE18C351B1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F2808D-D403-E50C-A9F3-441A23F7ABD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732C46-F836-9666-F14D-114C6A5494F0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EC578A-427D-8977-A942-14789E0521D6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1C1AFE-5031-FB5F-B243-7EF5EC72E2DB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EF86F2-91CF-520D-E34E-1D6BE0A8086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31FAAE-41BB-9D02-CFF0-A7EA9CB0E18C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8F338-2C77-AF5D-1EDA-7DA3D6641685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8C5A8-F2B5-7D37-14F1-D34F8BA27E5E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6A48C2-C7F5-6871-EB04-BF1C6AAE3444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BE203D-5331-1D1B-32DE-EB9619493275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25117C-979E-6EA3-5157-7514538E3C4F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838D3C-613D-407E-D562-3C1B3B120093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351C16-25F3-6177-7CAA-F0887F524D4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D6DBA6-6AF1-1AD0-686D-09B3157150D1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B97F95-2BE2-2F4B-6F29-5FCA72FD753F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426B8A-D7DB-D21A-F91C-88CDF4EF04A1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785EBA-D3DD-233B-3030-7EEB499E3CF3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3450A5-9C0A-2609-F5CE-C4EE1228EEA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316F29-7A52-05F8-8B91-D6C3872947E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D49CD8-8237-DE5D-8F07-F51AD54E808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A01F03-B479-0798-0CDD-42A8209C0EDB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9AFF0F-29DA-6D3F-8997-CA46E67C3C2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866464-1646-2BD1-2AF3-52CB35A9F233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C6BE56-00E1-65CD-6028-57D2D1AF9A6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A477BF-4690-CF70-DEC7-33518682F719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55CE70-5202-9899-BC2D-E3BF3D749A39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E35899D-4FA2-645C-A2FE-1C56048A2812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E24E6B7-B483-9D67-A6FE-F4EBA6056E3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C6E7CED-0B18-772C-2972-48FEAF165FB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65FD27-6860-4198-074D-F67E16CC0B8E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2968A3-9307-DF41-4339-E4B304BFB588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A7F6A90-A3D4-0672-46E4-C322C6179D0C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14CB92-5D14-153A-E421-656AF9ABFB7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72D910-7067-02A9-B79E-80542CDBD2F9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remove(68);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2CA5C4-34D2-D8FC-BFC5-49D892298DBB}"/>
              </a:ext>
            </a:extLst>
          </p:cNvPr>
          <p:cNvSpPr txBox="1"/>
          <p:nvPr/>
        </p:nvSpPr>
        <p:spPr>
          <a:xfrm>
            <a:off x="436116" y="2998880"/>
            <a:ext cx="5484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  <a:p>
            <a:r>
              <a:rPr lang="en-US" sz="2400" dirty="0"/>
              <a:t>Step 2: Change parent to point to </a:t>
            </a:r>
            <a:r>
              <a:rPr lang="en-US" sz="2400" dirty="0">
                <a:latin typeface="Consolas" panose="020B0609020204030204" pitchFamily="49" charset="0"/>
              </a:rPr>
              <a:t>null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5DEE538-39B7-F178-0C22-89892ECF41BB}"/>
                  </a:ext>
                </a:extLst>
              </p14:cNvPr>
              <p14:cNvContentPartPr/>
              <p14:nvPr/>
            </p14:nvContentPartPr>
            <p14:xfrm>
              <a:off x="9579189" y="5181309"/>
              <a:ext cx="188640" cy="226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5DEE538-39B7-F178-0C22-89892ECF41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61189" y="5163338"/>
                <a:ext cx="224280" cy="26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439AA36-B745-BF30-42AD-C94B1FD22EEA}"/>
                  </a:ext>
                </a:extLst>
              </p14:cNvPr>
              <p14:cNvContentPartPr/>
              <p14:nvPr/>
            </p14:nvContentPartPr>
            <p14:xfrm>
              <a:off x="9537789" y="5129109"/>
              <a:ext cx="268200" cy="334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439AA36-B745-BF30-42AD-C94B1FD22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19765" y="5111109"/>
                <a:ext cx="303888" cy="37008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8DB000AE-FE0E-ACB9-D5E7-81DEE6EE6090}"/>
              </a:ext>
            </a:extLst>
          </p:cNvPr>
          <p:cNvSpPr txBox="1"/>
          <p:nvPr/>
        </p:nvSpPr>
        <p:spPr>
          <a:xfrm>
            <a:off x="1524000" y="46482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Does this always work?</a:t>
            </a:r>
          </a:p>
        </p:txBody>
      </p:sp>
    </p:spTree>
    <p:extLst>
      <p:ext uri="{BB962C8B-B14F-4D97-AF65-F5344CB8AC3E}">
        <p14:creationId xmlns:p14="http://schemas.microsoft.com/office/powerpoint/2010/main" val="1934496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C9D467-509A-1F5A-D24C-1B8C449F2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468F127-5256-1B8C-BE21-425C86C4BCA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9E09802-B197-AB02-1408-1A0C2F06E5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91ACF3-D797-32F8-C812-9AB9284609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F82434-DC19-007F-748E-08E1F94942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1450EE3-FDAC-2BE6-38F4-059FF40BFD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238D8-63CD-B644-F868-E6F2D2FEFE2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BF5124-F780-3342-0F8B-B9B6AE8F1D0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99A09-6479-B528-CC54-B58AF0068863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2E7A1D-F3EB-FD61-25B2-77DB96C429D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1C4AD3-EE9C-6B8A-7E01-69740446999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3B4BE-1608-EF42-016F-E0A427F55F7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CDCBE-8F65-DF62-5D08-934FB35301E5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29922-97D2-C0C6-4F6D-C9087F455D13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4B28D1-70FC-935E-8ACC-60446FBE5891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8034EF-C61A-04F4-BCE2-64073B9C1B9B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98484E-E1E4-3F40-6193-E90438C8BDA8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9ED53-46E5-B121-3422-E2051A0BC374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C098ED-918D-8A4F-B503-76159BDE130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2A199-6671-5659-0ECF-AB0938D80DFF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7A1463-1085-23AD-2675-7A6B78AC6204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8B694A-CC00-9BC3-E525-57EFD8627F4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729CA4-0C72-A8C9-2E03-8E7AB52B69D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619425-1105-4F65-43C7-09F93B49F9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713167-C6AA-9C9C-B59C-23C3B36B2720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954D93-F2BA-5E93-08D7-EA98E7BD0431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92BCD5-7237-5CD6-2F07-8D1E6270A5E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D640C6-34E3-8185-78A2-36E593949FA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B4DD8B-C425-73B9-A8C3-6F2A388B0C07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863FE5-8A02-EF21-2B23-7F45142646F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B341480-A6F8-FA98-A329-2DEFA9876D58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8CBA2D5-58CB-9864-ED39-B21DF137CF0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65B5581-5015-F1C8-0F5A-251D56CB1B2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5983171-64CB-048F-4323-065557733F13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0A3ABA-223C-5576-34A6-9D8BE198AF9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8D57668-E033-59F6-C8A9-FD3536129F8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DA0717D-8245-D737-02DF-FD23D996D488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76D1A3-5C88-4043-B762-135FA786783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4A302B6-6539-E2E4-057B-83450E390DBC}"/>
              </a:ext>
            </a:extLst>
          </p:cNvPr>
          <p:cNvSpPr txBox="1"/>
          <p:nvPr/>
        </p:nvSpPr>
        <p:spPr>
          <a:xfrm>
            <a:off x="1066800" y="1860640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</a:rPr>
              <a:t>remove(32);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AA6BA-9B37-E8FC-4C42-39702363C95A}"/>
              </a:ext>
            </a:extLst>
          </p:cNvPr>
          <p:cNvSpPr txBox="1"/>
          <p:nvPr/>
        </p:nvSpPr>
        <p:spPr>
          <a:xfrm>
            <a:off x="436116" y="2998880"/>
            <a:ext cx="54841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Step 1: Find the node in the tree</a:t>
            </a:r>
          </a:p>
          <a:p>
            <a:r>
              <a:rPr lang="en-US" sz="2400" dirty="0"/>
              <a:t>Step 2: Change parent to point to </a:t>
            </a:r>
            <a:r>
              <a:rPr lang="en-US" sz="2400" dirty="0">
                <a:latin typeface="Consolas" panose="020B0609020204030204" pitchFamily="49" charset="0"/>
              </a:rPr>
              <a:t>null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8B0F42-16AF-3029-EDBC-0FB6DD5F5419}"/>
              </a:ext>
            </a:extLst>
          </p:cNvPr>
          <p:cNvGrpSpPr/>
          <p:nvPr/>
        </p:nvGrpSpPr>
        <p:grpSpPr>
          <a:xfrm>
            <a:off x="7509909" y="1933029"/>
            <a:ext cx="415080" cy="366120"/>
            <a:chOff x="7509909" y="1933029"/>
            <a:chExt cx="415080" cy="36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E7642E-A8D3-D08F-DF33-90A04B24B2D5}"/>
                    </a:ext>
                  </a:extLst>
                </p14:cNvPr>
                <p14:cNvContentPartPr/>
                <p14:nvPr/>
              </p14:nvContentPartPr>
              <p14:xfrm>
                <a:off x="7509909" y="1967949"/>
                <a:ext cx="415080" cy="254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E7642E-A8D3-D08F-DF33-90A04B24B2D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91909" y="1949949"/>
                  <a:ext cx="4507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7EF042E-1B29-B685-5CF8-A11CE1348820}"/>
                    </a:ext>
                  </a:extLst>
                </p14:cNvPr>
                <p14:cNvContentPartPr/>
                <p14:nvPr/>
              </p14:nvContentPartPr>
              <p14:xfrm>
                <a:off x="7628349" y="1933029"/>
                <a:ext cx="180000" cy="366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7EF042E-1B29-B685-5CF8-A11CE134882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610349" y="1915029"/>
                  <a:ext cx="215640" cy="401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3DA8B6-9406-9DAE-90E3-E9D01CCB73F4}"/>
              </a:ext>
            </a:extLst>
          </p:cNvPr>
          <p:cNvSpPr txBox="1"/>
          <p:nvPr/>
        </p:nvSpPr>
        <p:spPr>
          <a:xfrm>
            <a:off x="715855" y="5097373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does not always work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4EB98E-1AD5-17BD-9A43-2F4DCFA2B8F9}"/>
              </a:ext>
            </a:extLst>
          </p:cNvPr>
          <p:cNvGrpSpPr/>
          <p:nvPr/>
        </p:nvGrpSpPr>
        <p:grpSpPr>
          <a:xfrm>
            <a:off x="4771389" y="5094189"/>
            <a:ext cx="157680" cy="261000"/>
            <a:chOff x="4771389" y="5094189"/>
            <a:chExt cx="157680" cy="26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4D9550-C59F-CAE4-A18A-F1AC6D11A7CB}"/>
                    </a:ext>
                  </a:extLst>
                </p14:cNvPr>
                <p14:cNvContentPartPr/>
                <p14:nvPr/>
              </p14:nvContentPartPr>
              <p14:xfrm>
                <a:off x="4771389" y="5094189"/>
                <a:ext cx="18360" cy="139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4D9550-C59F-CAE4-A18A-F1AC6D11A7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62389" y="5085189"/>
                  <a:ext cx="36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9D6683-8DEE-D105-D271-A6E126FB728E}"/>
                    </a:ext>
                  </a:extLst>
                </p14:cNvPr>
                <p14:cNvContentPartPr/>
                <p14:nvPr/>
              </p14:nvContentPartPr>
              <p14:xfrm>
                <a:off x="4921869" y="5146389"/>
                <a:ext cx="7200" cy="208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9D6683-8DEE-D105-D271-A6E126FB72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13229" y="5137389"/>
                  <a:ext cx="2484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4805FFB-4EFE-183F-001C-1A631CF549D0}"/>
                  </a:ext>
                </a:extLst>
              </p14:cNvPr>
              <p14:cNvContentPartPr/>
              <p14:nvPr/>
            </p14:nvContentPartPr>
            <p14:xfrm>
              <a:off x="4676349" y="5551749"/>
              <a:ext cx="384120" cy="2606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4805FFB-4EFE-183F-001C-1A631CF549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7349" y="5543109"/>
                <a:ext cx="401760" cy="2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0178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51CA7FE-2997-D431-734F-29950D61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422F218-6162-3844-7050-12D45AE9DF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E7409E9-5874-0854-9E52-90E18B3E13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2BC1A8E-C4DA-45B3-C255-E322D832B8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F4F6DA-4E4B-551C-10E6-9BE6ACAF84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91FC692-3559-2029-E18D-3070046559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2D51B5-8948-597F-4E20-A439D1AE7E5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51C577-9DC6-B0D3-BB4D-1B2120847A1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27C23F-4B45-B645-BE49-C6A0A3945278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364A5D-203A-4808-0E6A-24B2116BDC5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28CF97-430C-9E3D-FD51-3CB34DC6132A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8ED035-24CA-03F6-8B52-037CA897B64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2F19AA-BCE6-3A60-BEAB-927B5864E588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2605AA-3399-7AE2-E626-1B1935C06189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91F9FE-D0D2-DC3B-117B-D4293FC41D37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704286-6C2E-8037-F422-CC33C2009AE4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14A690-F49D-586B-F2B6-5422B8F3ECCD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99755E-6603-E5D0-D936-BAA607FB4BF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BD8622-0403-55EE-16D9-FB3BC3BDDED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8045CA-85A9-A2AB-BA1A-98384DE6658C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674225-7653-AA86-5EEF-29D006E77B8C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DFD18C-267C-C098-852D-3D7033E06AE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FFBABB-22C9-893C-7660-AD4055AA927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59E0EA-66BF-4506-9150-5B93E10B023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F1CDE8-BA3B-CFFB-8F8F-F65ADEFB8A02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E6C400-242C-64D7-1176-A17E24AAB63E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0D96B0E-C7FF-9682-5777-542ED577EA3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913A9F-9F2D-5DC5-2051-7F2AA7B1FB41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62D8430-F763-3310-8F92-C18529CD0FBE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B6E1876-CF52-884A-8D8C-671C48E4EFD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5740F0-8E12-2D31-0D44-F823FA86C204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94074CC-FFFD-C7D0-5708-04305C5A4E8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849575-C8A0-CDDE-066D-D0B848ADAA2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FF3028-E152-EDD6-91DF-8A03F38822F6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FC1B29-A74B-A008-0A1A-743A0D8B9F2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2A19494-0F10-67E9-E559-4799B226AD53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9D7B62-463F-4C64-2D56-EF092D957BD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A6C1BBB-71E0-77CB-3821-C6A1B1AE0BB5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0C138B5-3A34-436A-F750-5693F0FE12DB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</p:spTree>
    <p:extLst>
      <p:ext uri="{BB962C8B-B14F-4D97-AF65-F5344CB8AC3E}">
        <p14:creationId xmlns:p14="http://schemas.microsoft.com/office/powerpoint/2010/main" val="3887003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11A3F32-7637-3C7D-64A5-35796258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8D98122-C964-650A-A52E-11ECC23A0B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7DF7E12-F87A-EAD5-9C29-7F880B4C41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3E3D9C-47F1-64A2-6C60-140D1918A9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465E883-DE57-3663-BF44-C38F5BFA7F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10C03A-89AF-EF71-995E-99BBBE1092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B9715-048B-F431-B5D8-5CC4E226CCB5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337A17-70C5-FA68-4C23-4AB21C69908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5B359B-1C98-0B00-8832-C0D32137D869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DAE5003-C168-75AC-CDAA-7C4FCCB2078C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303B4-CCAB-763B-C2D2-31E918BE3D08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8BD831-5A52-640D-942A-9A52305A763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C616D3-21D9-0E74-1B96-DB0514700D7E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761C4E-3CF5-E183-28CC-F763165F1648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B9018A-D8D2-4BC6-5348-2D128F2AE033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488A27-D216-C1DE-00BD-9744D977E6D3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DE0EFC-6F6F-2DEB-2E33-46BCB8F16F6E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0E6F34-62D3-5E45-2C87-FECE430BAEAF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87E36-9EA3-D3E7-4167-AEE0B5620C54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F3CE21-EDE5-233A-626F-405FB31DB95A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D98C1D-DF47-B290-DC94-348A1DDF891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DD4E54-EAD3-9408-8888-628BA377D1A8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E83CEB-ADD2-219B-A2FA-967BCC24A0B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419EB-209C-7F56-AD44-2FAA74BD669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E5F1FB-3F81-44A7-E58D-7A01D126EFD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411BE4-6D08-EC6C-9188-08FEBF90C54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7C0E7-73CD-1FFA-BCEB-145E4D5FC6A6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F1CD3-A54E-E4A4-7691-67B5C543A0B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4BCED91-6616-9FB0-C740-F791C4F2757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F120AA-76A0-9D6E-F462-03A16A92D0B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A5EEDDA-5774-EF4E-1184-B4F0F2471D6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4F5E131-6353-0626-88CC-49F624BCB18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8452233-B3CF-D06D-71E1-0DBD4EE2100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3FCF79-C2B7-8AB6-9E99-EB72A44A113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3E04A2A-7A29-C41D-9AD8-9EFF02827A63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D3458A-3381-D753-9291-D28421850E6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E7980E4-5237-73D4-91FD-8C25E559818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DAABBA5-BC76-E2DC-EC09-6F2585EF462F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714AA75-8F3D-B98A-8299-EE84EFB7C009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6E7AF-42BC-6A9A-FA4F-2D801D4DFF8E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remove(21);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80CC2-C8AF-AF96-2D1C-47C7D6FAE6D5}"/>
              </a:ext>
            </a:extLst>
          </p:cNvPr>
          <p:cNvSpPr txBox="1"/>
          <p:nvPr/>
        </p:nvSpPr>
        <p:spPr>
          <a:xfrm>
            <a:off x="838200" y="3887558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How do we know it has no children?</a:t>
            </a:r>
          </a:p>
        </p:txBody>
      </p:sp>
    </p:spTree>
    <p:extLst>
      <p:ext uri="{BB962C8B-B14F-4D97-AF65-F5344CB8AC3E}">
        <p14:creationId xmlns:p14="http://schemas.microsoft.com/office/powerpoint/2010/main" val="3912579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5413585-EBAC-C60B-7BC4-530D1CB6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8E4DF3E-C5B1-A692-D5A1-FD5B267E120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62894B-DFD1-8834-6DD3-3E2270700B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839B30C-29D6-4F40-2DB2-D03C8779C9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5FE9085-EBA2-8960-9A42-ABBE83CA1C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D006793-1BFA-0043-8796-6E200ABA30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4B35BE-7A5F-7E89-1816-E459B2582981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294167-0708-4093-0989-4DF483442368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7AD6B0-C02D-406B-FD49-67DEFFB7DB20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8AC637-7F4B-D925-96ED-D0374744C993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F68CB3-56BB-25A0-F560-A8629BDAC51F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CB422C-3F9F-21C2-86B9-319968BED47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9E7842-CF31-C0FE-C5F1-7CDF44ED05F0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3BAFFA-96A1-020F-362C-A02A97850EB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2F671F-3260-0374-D427-2839FA40A6E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5455CD-40EC-5F27-F525-C7DB5277871F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7C5889-793D-DD45-0FBC-B9C2D06F41B7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C61F7F-D0BF-8D21-1D17-C6FAE7355325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97B6AF-2F84-CB24-885A-7B6EF2814713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9800AA-8C7F-1BAB-BC79-EEB48D3ED047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8BE45B-EC62-3AAB-1923-2292025FDA8E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7BCB12-43E2-1558-6291-F6CEEAFA1BF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0AEE00-D945-53B9-4C33-6A4A84E8C78B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6A15BF-75FA-2160-5087-A79DDE6CE55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AEC81C-E967-1264-3F3D-ADD845EDDFA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E65DA1-A0F3-CCDC-9468-1023FAA8FEE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DE1CC72-7636-C54C-BE87-A335EAE1552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5644E9-CAB2-FC2A-613A-F0E69DD1F7A8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0E16990-D980-4E2D-D9F8-6DEE70F769D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7CD8B4-6593-9B1B-9AB5-F53DFAA15B3F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2C7799B-3599-0208-047F-F7E40E3A7908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D94F113-4E7F-F6B7-54FD-6789D9B1DF5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110A39-DEE3-5C3A-395A-A34F5534206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EC757D5-8892-09AC-1F22-AA65FF5EF36C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8C9CEBB-FAA1-4808-5577-D63576CA7471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ADFD97-A814-59D9-27BC-F5D63A71221E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C3DDFB-FA8A-213F-3042-597193BD1A6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01880DE-F769-2348-3F72-1869E74619F8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1FE70F3-36F4-66C1-A6E2-6322EC7F060C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44FB8-6109-CFF4-25A3-1E68757AB0BF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remove(21);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8679F-2AA4-34E8-569B-A10A57E4ADC5}"/>
              </a:ext>
            </a:extLst>
          </p:cNvPr>
          <p:cNvSpPr txBox="1"/>
          <p:nvPr/>
        </p:nvSpPr>
        <p:spPr>
          <a:xfrm>
            <a:off x="838200" y="3887558"/>
            <a:ext cx="3865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How do we know it has no children?</a:t>
            </a:r>
          </a:p>
          <a:p>
            <a:r>
              <a:rPr lang="en-US" dirty="0">
                <a:highlight>
                  <a:srgbClr val="00FF00"/>
                </a:highlight>
              </a:rPr>
              <a:t>If its left and right child are both null</a:t>
            </a:r>
          </a:p>
        </p:txBody>
      </p:sp>
    </p:spTree>
    <p:extLst>
      <p:ext uri="{BB962C8B-B14F-4D97-AF65-F5344CB8AC3E}">
        <p14:creationId xmlns:p14="http://schemas.microsoft.com/office/powerpoint/2010/main" val="3290158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08AF9B-4284-36D8-2B82-69CBA2131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BAC819E-9F5A-905A-B3D2-4E19894D056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3329C24-CEBF-B85E-AF76-6B34256CCB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EC9934E-C479-F305-4D35-F84E5B00ED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D45E176-6FB4-B23F-796E-49BAD84005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109B24-A2CC-F7E6-8F0E-543F91124E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87134-11FC-F2A6-2FC9-B90E0B412F46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B7BFBA-6866-E0E8-F843-381017DA7F8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86FF88-0C64-4CFF-1226-5230C79AA9AA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852E4-A687-7B58-5B90-469E16E86CBE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9DD6F3-9EB1-91F5-F2D0-1D0D94ECF678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238A4D-CFAD-873B-3254-BCB051446027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970795-3F71-9E46-A762-649D573EA89A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AE5D0-6894-3CF7-70BC-06918DB2660C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CDAF90-1EAC-6215-061D-5AE386B7A12E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794E7-628E-84D4-D671-8A026B1B1228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C1121-D489-8A31-31AA-36362FFF85B5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C17C2E-58F4-0CF4-63DF-9CEBA4A20C86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E3EB7E-8D90-55B6-0739-5D8F6E043BA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990D85-E091-48E9-1A0F-44846515144E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5B0DF2-5F1B-2B8E-B4C7-A3124C014904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043512-B511-E8EA-B468-0ECD6F4E615B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F0B64C-D6A6-5E8F-AAC7-341C66BFE6C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7E3020-C88F-B0C5-6DCF-812CEE2DD7EA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2D7E7E-7E3D-D71C-9D50-DD0BD8A3B1E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5FED581-274C-91E1-062E-3ED85A70819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531A32-3037-3E6A-5DFF-3354083D4F4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B9AA2A-4306-D7D6-D774-0BD48184914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F4E2DC-773C-B483-3C03-1D4AC221A87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5EAF28D-0038-1EEE-F8AD-FAA157D90A3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06DCD3-0705-5666-0500-5E0222744A4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88C1529-A61F-7315-8204-3014A8FFC181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50CACF-3CF8-64BD-21EF-064D489838B1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07AB20-AEC0-17B8-9352-1153D3EF645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CD239A1-A720-5E7A-D231-3ED84EFE9176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8531A75-F177-CE8A-EF8E-328356E7589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4A908A-984A-8D61-08C0-7847AD30524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D429144-E6F3-108E-628D-7BA85B63CCFE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E8C493-50B7-359B-7B3B-161E508F2B93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remove(21);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8D881A-CBA3-1357-BAF7-E178B436842A}"/>
              </a:ext>
            </a:extLst>
          </p:cNvPr>
          <p:cNvSpPr txBox="1"/>
          <p:nvPr/>
        </p:nvSpPr>
        <p:spPr>
          <a:xfrm>
            <a:off x="312942" y="3835590"/>
            <a:ext cx="596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Update parent’s </a:t>
            </a:r>
            <a:r>
              <a:rPr lang="en-US" sz="2400" b="1" dirty="0">
                <a:latin typeface="Consolas" panose="020B0609020204030204" pitchFamily="49" charset="0"/>
              </a:rPr>
              <a:t>child</a:t>
            </a:r>
            <a:r>
              <a:rPr lang="en-US" sz="2400" dirty="0"/>
              <a:t> to point to </a:t>
            </a:r>
            <a:r>
              <a:rPr lang="en-US" sz="2400" b="1" dirty="0">
                <a:latin typeface="Consolas" panose="020B0609020204030204" pitchFamily="49" charset="0"/>
              </a:rPr>
              <a:t>null</a:t>
            </a:r>
          </a:p>
          <a:p>
            <a:pPr marL="457200" indent="-457200">
              <a:buAutoNum type="arabicPeriod"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+mn-lt"/>
              </a:rPr>
              <a:t>Update Node’s </a:t>
            </a:r>
            <a:r>
              <a:rPr lang="en-US" sz="2400" b="1" dirty="0">
                <a:latin typeface="Consolas" panose="020B0609020204030204" pitchFamily="49" charset="0"/>
              </a:rPr>
              <a:t>parent</a:t>
            </a:r>
            <a:r>
              <a:rPr lang="en-US" sz="2400" dirty="0">
                <a:latin typeface="+mn-lt"/>
              </a:rPr>
              <a:t> to point to </a:t>
            </a:r>
            <a:r>
              <a:rPr lang="en-US" sz="2400" b="1" dirty="0">
                <a:latin typeface="Consolas" panose="020B0609020204030204" pitchFamily="49" charset="0"/>
              </a:rPr>
              <a:t>null</a:t>
            </a:r>
            <a:endParaRPr lang="en-US" b="1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BAF2B47-B4E9-7321-72E9-50FE2D882EFD}"/>
                  </a:ext>
                </a:extLst>
              </p14:cNvPr>
              <p14:cNvContentPartPr/>
              <p14:nvPr/>
            </p14:nvContentPartPr>
            <p14:xfrm>
              <a:off x="6783069" y="3956949"/>
              <a:ext cx="254520" cy="528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BAF2B47-B4E9-7321-72E9-50FE2D882E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4429" y="3947949"/>
                <a:ext cx="2721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0E519EB-4C2F-ACF6-7412-EA86218BB61C}"/>
                  </a:ext>
                </a:extLst>
              </p14:cNvPr>
              <p14:cNvContentPartPr/>
              <p14:nvPr/>
            </p14:nvContentPartPr>
            <p14:xfrm>
              <a:off x="6898629" y="4162149"/>
              <a:ext cx="277200" cy="349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0E519EB-4C2F-ACF6-7412-EA86218BB6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9629" y="4153509"/>
                <a:ext cx="294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B39429C-E72C-6F81-B2EF-B4DB8965005C}"/>
                  </a:ext>
                </a:extLst>
              </p14:cNvPr>
              <p14:cNvContentPartPr/>
              <p14:nvPr/>
            </p14:nvContentPartPr>
            <p14:xfrm>
              <a:off x="250509" y="3831309"/>
              <a:ext cx="281160" cy="528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B39429C-E72C-6F81-B2EF-B4DB8965005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509" y="3822309"/>
                <a:ext cx="298800" cy="54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D100823-0AC0-D7B9-3439-4184C0FB11CB}"/>
              </a:ext>
            </a:extLst>
          </p:cNvPr>
          <p:cNvGrpSpPr/>
          <p:nvPr/>
        </p:nvGrpSpPr>
        <p:grpSpPr>
          <a:xfrm>
            <a:off x="6987189" y="4257909"/>
            <a:ext cx="232560" cy="210240"/>
            <a:chOff x="6987189" y="4257909"/>
            <a:chExt cx="23256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AF2D150-4A62-B8A8-C445-70B97CE6147E}"/>
                    </a:ext>
                  </a:extLst>
                </p14:cNvPr>
                <p14:cNvContentPartPr/>
                <p14:nvPr/>
              </p14:nvContentPartPr>
              <p14:xfrm>
                <a:off x="7027509" y="4257909"/>
                <a:ext cx="129240" cy="210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AF2D150-4A62-B8A8-C445-70B97CE6147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8869" y="4249269"/>
                  <a:ext cx="146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C8E0B0-58DC-5023-522F-9A87C76E6515}"/>
                    </a:ext>
                  </a:extLst>
                </p14:cNvPr>
                <p14:cNvContentPartPr/>
                <p14:nvPr/>
              </p14:nvContentPartPr>
              <p14:xfrm>
                <a:off x="6987189" y="4310469"/>
                <a:ext cx="232560" cy="85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C8E0B0-58DC-5023-522F-9A87C76E651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8189" y="4301469"/>
                  <a:ext cx="2502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AE4B1A2-A6D4-5E4A-0CD6-D4369F95E040}"/>
                  </a:ext>
                </a:extLst>
              </p14:cNvPr>
              <p14:cNvContentPartPr/>
              <p14:nvPr/>
            </p14:nvContentPartPr>
            <p14:xfrm>
              <a:off x="283269" y="4562829"/>
              <a:ext cx="273960" cy="514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AE4B1A2-A6D4-5E4A-0CD6-D4369F95E04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4629" y="4553829"/>
                <a:ext cx="291600" cy="53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F136134-0109-359A-2705-A5F7243E74C5}"/>
              </a:ext>
            </a:extLst>
          </p:cNvPr>
          <p:cNvGrpSpPr/>
          <p:nvPr/>
        </p:nvGrpSpPr>
        <p:grpSpPr>
          <a:xfrm>
            <a:off x="6705669" y="4092669"/>
            <a:ext cx="278280" cy="226440"/>
            <a:chOff x="6705669" y="4092669"/>
            <a:chExt cx="278280" cy="22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4AC8807-9685-87B2-9BAB-3EB546D8836D}"/>
                    </a:ext>
                  </a:extLst>
                </p14:cNvPr>
                <p14:cNvContentPartPr/>
                <p14:nvPr/>
              </p14:nvContentPartPr>
              <p14:xfrm>
                <a:off x="6757509" y="4092669"/>
                <a:ext cx="158040" cy="2264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4AC8807-9685-87B2-9BAB-3EB546D8836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48509" y="4084029"/>
                  <a:ext cx="175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896E8F-2B12-6E73-1A1E-BF63C5524EC6}"/>
                    </a:ext>
                  </a:extLst>
                </p14:cNvPr>
                <p14:cNvContentPartPr/>
                <p14:nvPr/>
              </p14:nvContentPartPr>
              <p14:xfrm>
                <a:off x="6705669" y="4136229"/>
                <a:ext cx="278280" cy="96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896E8F-2B12-6E73-1A1E-BF63C5524E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697029" y="4127589"/>
                  <a:ext cx="295920" cy="11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995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7D276F2-F1B3-9A21-135C-98445C428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1D40B5A-44BF-9826-8EDA-B593D0FB66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ADD691-0C94-C8D7-07CA-E1F5535212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1966F6-FEA5-2138-1908-FC25412E6B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512B026-B72F-6309-3643-C1A806417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D73C5A5-B6C0-D8AC-DB9C-2AEA589601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F28556-7EAF-0B33-3762-26F8D8BCE6FC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82DC1-F983-266A-2AF6-9D6A6BAB7DBB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B0DF79-EB64-D967-1ABA-0311D8287837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72C5E-5F67-F7F0-A607-8835073E060C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9A1FC-7A8E-7C22-01C6-87EB8B80DDA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8EB92-1415-69F4-AF8B-9D163BC90212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AF620-F0A2-FF91-24DB-C83078A12A9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A18FFD-6E5C-95D5-9A8E-E3A48158556F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1B1241-5C1F-9D9C-40B0-DC8250BA3A0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0FF405-24AA-631E-3A78-C17C25D60A0D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11FDB1-D411-AB42-57DE-46B8C8578D61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33550A-9526-2662-DAF8-374B18337C4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88EFA1-87BF-75C0-5E2F-BBEA1F810641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BD8DC6-5DCF-ECAD-1AA9-33AB0DBF8A9A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215553-7C31-DD79-2A5B-37766094C1D3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A37745-CA9E-8722-35DE-02218B2C1A0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C8C0ED-8137-50CC-338A-D575F815538B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3A2A9C-EBA6-C748-C858-A944B4DECCF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E7655B-2206-CB4C-D2F0-332BE6285D9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7E275D-3809-488B-ABCB-4D6FB0BCCE5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18EC83-8FF9-4904-94E8-8450901CFE6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32B8C6-3049-90B1-746A-C009A747B97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F1CE52-DBDB-02BB-C195-7D6120084A0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3951F6B-A7B0-2E55-FCEC-17533116794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E9F9AA5-C565-DE97-817D-7FF5749D8BF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A4ABDB-444A-5AD8-B2FC-DA4656370D9B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344FEF-38B7-FD0E-D690-8B24A809683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C469AB-26C2-EA9F-2CCF-2FB203B11AE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7A0D6E-39E9-F2EB-1045-3D4C2AC9AF4A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DE988C9-17D7-CA34-45C6-35F60AB645B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CE790D-7382-CCB1-AD94-9F210D06055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7C6575E-448D-A0E0-98AB-FA48F07B7F11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1498A-4605-40DC-E215-FD843AB06F23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remove(21);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275631-8427-D133-379D-A5BCDB641F41}"/>
              </a:ext>
            </a:extLst>
          </p:cNvPr>
          <p:cNvSpPr txBox="1"/>
          <p:nvPr/>
        </p:nvSpPr>
        <p:spPr>
          <a:xfrm>
            <a:off x="312942" y="3835590"/>
            <a:ext cx="59620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Update parent’s </a:t>
            </a:r>
            <a:r>
              <a:rPr lang="en-US" sz="2400" b="1" dirty="0">
                <a:latin typeface="Consolas" panose="020B0609020204030204" pitchFamily="49" charset="0"/>
              </a:rPr>
              <a:t>child</a:t>
            </a:r>
            <a:r>
              <a:rPr lang="en-US" sz="2400" dirty="0"/>
              <a:t> to point to </a:t>
            </a:r>
            <a:r>
              <a:rPr lang="en-US" sz="2400" b="1" dirty="0">
                <a:latin typeface="Consolas" panose="020B0609020204030204" pitchFamily="49" charset="0"/>
              </a:rPr>
              <a:t>null</a:t>
            </a:r>
          </a:p>
          <a:p>
            <a:pPr marL="457200" indent="-457200">
              <a:buAutoNum type="arabicPeriod"/>
            </a:pPr>
            <a:endParaRPr lang="en-US" sz="2400" b="1" dirty="0"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sz="2400" strike="sngStrike" dirty="0">
                <a:latin typeface="+mn-lt"/>
              </a:rPr>
              <a:t>Update Node’s </a:t>
            </a:r>
            <a:r>
              <a:rPr lang="en-US" sz="2400" b="1" strike="sngStrike" dirty="0">
                <a:latin typeface="Consolas" panose="020B0609020204030204" pitchFamily="49" charset="0"/>
              </a:rPr>
              <a:t>parent</a:t>
            </a:r>
            <a:r>
              <a:rPr lang="en-US" sz="2400" strike="sngStrike" dirty="0">
                <a:latin typeface="+mn-lt"/>
              </a:rPr>
              <a:t> to point to </a:t>
            </a:r>
            <a:r>
              <a:rPr lang="en-US" sz="2400" b="1" strike="sngStrike" dirty="0">
                <a:latin typeface="Consolas" panose="020B0609020204030204" pitchFamily="49" charset="0"/>
              </a:rPr>
              <a:t>null</a:t>
            </a:r>
            <a:endParaRPr lang="en-US" b="1" strike="sngStrike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16CD52C-DC01-1121-CD1F-1C6A3FF00D6D}"/>
                  </a:ext>
                </a:extLst>
              </p14:cNvPr>
              <p14:cNvContentPartPr/>
              <p14:nvPr/>
            </p14:nvContentPartPr>
            <p14:xfrm>
              <a:off x="6783069" y="3956949"/>
              <a:ext cx="254520" cy="5281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16CD52C-DC01-1121-CD1F-1C6A3FF00D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74069" y="3947949"/>
                <a:ext cx="27216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D99BC3-368D-9DE2-9383-C7059F0B4900}"/>
                  </a:ext>
                </a:extLst>
              </p14:cNvPr>
              <p14:cNvContentPartPr/>
              <p14:nvPr/>
            </p14:nvContentPartPr>
            <p14:xfrm>
              <a:off x="6898629" y="4162149"/>
              <a:ext cx="277200" cy="3499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D99BC3-368D-9DE2-9383-C7059F0B49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9629" y="4153149"/>
                <a:ext cx="29484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B72AE2C-7A1A-751E-BC87-E3FE104102F4}"/>
                  </a:ext>
                </a:extLst>
              </p14:cNvPr>
              <p14:cNvContentPartPr/>
              <p14:nvPr/>
            </p14:nvContentPartPr>
            <p14:xfrm>
              <a:off x="250509" y="3831309"/>
              <a:ext cx="281160" cy="5284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B72AE2C-7A1A-751E-BC87-E3FE104102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1509" y="3822309"/>
                <a:ext cx="298800" cy="54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98921DEA-5B69-223E-D23D-CF354DB8558F}"/>
              </a:ext>
            </a:extLst>
          </p:cNvPr>
          <p:cNvGrpSpPr/>
          <p:nvPr/>
        </p:nvGrpSpPr>
        <p:grpSpPr>
          <a:xfrm>
            <a:off x="6987189" y="4257909"/>
            <a:ext cx="232560" cy="210240"/>
            <a:chOff x="6987189" y="4257909"/>
            <a:chExt cx="232560" cy="21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C3F6C3-3DF2-B2E1-A6C3-51272E2E8B78}"/>
                    </a:ext>
                  </a:extLst>
                </p14:cNvPr>
                <p14:cNvContentPartPr/>
                <p14:nvPr/>
              </p14:nvContentPartPr>
              <p14:xfrm>
                <a:off x="7027509" y="4257909"/>
                <a:ext cx="129240" cy="210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C3F6C3-3DF2-B2E1-A6C3-51272E2E8B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18509" y="4248909"/>
                  <a:ext cx="1468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4295006-2147-EAAF-20B6-D56EB9D2E787}"/>
                    </a:ext>
                  </a:extLst>
                </p14:cNvPr>
                <p14:cNvContentPartPr/>
                <p14:nvPr/>
              </p14:nvContentPartPr>
              <p14:xfrm>
                <a:off x="6987189" y="4310469"/>
                <a:ext cx="232560" cy="856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4295006-2147-EAAF-20B6-D56EB9D2E78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78189" y="4301469"/>
                  <a:ext cx="25020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4B41BE7-2A1C-B7BA-EF9B-22F7050DD628}"/>
                  </a:ext>
                </a:extLst>
              </p14:cNvPr>
              <p14:cNvContentPartPr/>
              <p14:nvPr/>
            </p14:nvContentPartPr>
            <p14:xfrm>
              <a:off x="283269" y="4562829"/>
              <a:ext cx="273960" cy="5144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4B41BE7-2A1C-B7BA-EF9B-22F7050DD62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4269" y="4553829"/>
                <a:ext cx="291600" cy="5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25705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57DFCD-F771-3BD4-AFDF-0FECD6CB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950005C-8C5A-0FC3-EE51-4AD7E69BB92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3454D5D-C759-0F04-670B-CF477768F6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5FAC589-999C-701A-372D-08C28146FF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8B933F5-9FB5-16F6-62FB-72ED7D5F5E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93640AE-EA7C-2F53-F30F-C5EDB9C9CD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E94EB-33EB-B721-DAFE-AA052025EC2A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AD8F5-D7E2-3EAE-ACCE-DD2F71E9142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A2501B-DAF7-8749-7EF1-9274CC4A9BC4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648CA1-0C85-A1B7-DB73-74B8434FD070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258B5D-CF94-32AE-B09B-55734BBFE16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A524D-E88F-7DE2-6CEC-19A4F4BC2E78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15B975-8D91-C411-985F-3D30990D7FCA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BCFCD-AC8F-75A2-1D91-FECEB98F14D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6DEF6A-E52E-B348-C5A9-835337222231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4D595-C9B9-3381-AA3A-010D984DB1F8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12A5A3-3898-D7E8-AAFC-666E82B86545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AC605-3340-A140-BAE5-3469618B64A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359835-39A0-A50D-7EED-B58DF8671B4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045FCF-A801-E803-4F60-B0D368E0B42B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ACB78-D652-1134-C7DD-C311674F641D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75BCD2-211B-32B4-4CE3-BDB87516710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B29AD2-8443-C059-0705-88D3FAFB61B4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46C51B-F15C-D471-D708-93B0AF33C97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07EF2B-81BA-C765-E099-84A6DC6B67D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E3B4F9-362C-7DA0-0D7E-5EBB96F7E54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DF21089-353E-A678-4480-18FAD5DFF5F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B737475-6914-2909-F77A-F534AECE59FF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5A4EA9F-BA29-81A5-CB4D-6BBB1C462606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4CD70-A896-EB54-B651-2DB7BC4AA9D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B66A70-9705-7017-0F4D-A2DA9E4A815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7E97D5-5CD9-14C9-5113-412766E3646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A461C46-5FDE-AD81-3DC8-8378CB7E0159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785B9B-A5D0-F1EB-0384-8D51D2350ED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ED164F-E662-1E8F-39E9-D4E5CEED83CA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35C1B1-4623-1A25-5C18-812744775B0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6776C9-8DB4-FB0E-A410-8BE6FE157F17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CFD098-C59C-EC73-77FA-14189E36179A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ECA0EF-F8AA-2165-30D6-DE7732A76F7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80ACA-C2DC-7CF8-26EB-26A98684F944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remove(32);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283306-E4B5-534D-C2FA-FA6D87DCD220}"/>
              </a:ext>
            </a:extLst>
          </p:cNvPr>
          <p:cNvSpPr txBox="1"/>
          <p:nvPr/>
        </p:nvSpPr>
        <p:spPr>
          <a:xfrm>
            <a:off x="2152608" y="3843916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133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E83384-7BBC-85D6-E838-7B3A4C62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6F32E6A-B83E-9817-FCB4-17D35C8FAD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0598B3D-261B-A695-8CA9-0DD56881BC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256F5D5-7CE0-648E-83BC-723091CA61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168418F-559C-E1A4-0F97-8F6354F95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DEC604F-5B32-EC00-5CB2-E90E3CC4BE7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55C68-F1A5-ADA0-BC23-19C87B6A8A9D}"/>
              </a:ext>
            </a:extLst>
          </p:cNvPr>
          <p:cNvSpPr txBox="1"/>
          <p:nvPr/>
        </p:nvSpPr>
        <p:spPr>
          <a:xfrm>
            <a:off x="152400" y="152400"/>
            <a:ext cx="3283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D0AC88-C8EB-D8F0-AC3F-50732B384B7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68E8AD-E47C-364A-3583-6DD5548BB009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FE76C-0001-9FEF-5A4F-5DD62E63FF9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A0C484-2A7B-3A3E-D9BE-C5424A50A28D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6CD429-3CA0-6DA3-9051-978ED9DFC3D8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F0827A-237E-94D1-36BE-C9D7C74E3D69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3826D7-EEA4-BEA0-CB04-4AAFBE33B8CF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F472A-3516-C851-F911-233F2063E52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4A24A-50EE-9BCD-76DB-B411127794D3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ADCF2-C4E8-D6E9-B6B6-5D55EB372D25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620C56-CAB9-D431-5F3F-4EAE7D6D6C4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983FD5-D6D9-410C-B86C-5AE3448A7D6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4B734-EBC6-862D-B5A8-0425A2640A81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AD7753-600B-8FA9-87C5-64F919B23A0D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875D30-AFC5-BC44-0712-2C19F65AAD9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2A7580-6A19-4227-2215-25F08B60A18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CCFF01-12FE-4CDB-7240-6EB840F33860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B473A40-2AAC-F2E9-9BD7-255566E939D6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9F3D95-C713-B610-316D-3A85E81E50A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AC75E2-3B85-EFD9-939A-347E5261C04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A9CE0C-2F2A-42CA-462C-1199A9A60F3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B3FF85-5E9C-E685-9610-29A2E3F3D54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AA0D5A-4053-BC17-6AF8-4D69EB4EC6D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1A9853B-FEEF-7AD6-B2DC-E1A353422B39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9662A59-52BC-505E-EB3D-82B12178E9D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25A5CAA-67B2-F0D6-E14D-3A95CD0455D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6B7E85C-4F0E-D43A-62A0-9EDDABF8D23A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344061-2AB4-A3E7-A62B-37D16AC795F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37B04E1-00BA-A7C1-90B4-23C4BA0F6FF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7B8A4B-0A0A-3C54-47B7-DB0D2421A1F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7E2352-6FE0-64EA-B2A3-D982A6303B2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145E82E-F5CC-B937-B2F1-A0D96C6AC023}"/>
              </a:ext>
            </a:extLst>
          </p:cNvPr>
          <p:cNvSpPr txBox="1"/>
          <p:nvPr/>
        </p:nvSpPr>
        <p:spPr>
          <a:xfrm>
            <a:off x="351664" y="1496532"/>
            <a:ext cx="59892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Properties of a BST: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Composed of </a:t>
            </a:r>
            <a:r>
              <a:rPr lang="en-US" sz="2400" b="1" dirty="0">
                <a:latin typeface="Consolas" panose="020B0609020204030204" pitchFamily="49" charset="0"/>
              </a:rPr>
              <a:t>Comparable</a:t>
            </a:r>
            <a:r>
              <a:rPr lang="en-US" sz="2400" dirty="0"/>
              <a:t> data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node as at most two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 given node, all left-hand descendants have values that are less than the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a given node, all right-hand descendants have values that are greater than the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duplicate values</a:t>
            </a:r>
          </a:p>
        </p:txBody>
      </p:sp>
    </p:spTree>
    <p:extLst>
      <p:ext uri="{BB962C8B-B14F-4D97-AF65-F5344CB8AC3E}">
        <p14:creationId xmlns:p14="http://schemas.microsoft.com/office/powerpoint/2010/main" val="14109399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6AC811-78EE-CDFB-7FE6-9A184E29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75C7F90-5444-BA7D-7BF1-55E4403C9B7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EF7B59-517C-76C4-4A24-93DC04139C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0A79A8-A88D-3B3D-848C-3782E84F7A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08C353C-8F8E-C046-59B8-6BE517D91F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5426202-9EEC-04E7-58F3-502AE39C90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86604-D7BE-862D-B221-0F7B7ACCE312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AED71-E02A-3A1B-3410-8AD46044960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47B413-2700-5DB5-25DB-328F23EFCE0C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70B53-3D54-5ACC-80E5-2CF212B06419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92C4E9-59A4-5A9F-84F8-7484465A5A61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81320-B202-C9D8-39A7-5B7DCD49B7E0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80AD8F-7248-7AE2-8398-620A0110F503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108CBC-538C-4EFE-3769-90864B46EDD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1FD836-C7E7-2F5D-F401-A61C3D656D9F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B71F90-06C5-509D-5D5A-6B36184DAFB9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E454C8-013E-1D1E-4F0E-4858CFCFBCC7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F616BD-F609-7CE2-2CB8-8F8743035358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21B412-DFCB-F8C3-145F-55030C7055E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1BCC6E-438C-A0DD-F372-B8FB76A7D72B}"/>
              </a:ext>
            </a:extLst>
          </p:cNvPr>
          <p:cNvSpPr/>
          <p:nvPr/>
        </p:nvSpPr>
        <p:spPr>
          <a:xfrm>
            <a:off x="11201400" y="361493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1D954A-762B-4C83-7C1D-7CACD9CFF432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ED271F-E10A-E292-C5C0-161C0354881D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7215C0-C435-6ACB-2F2C-283410DD3399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D2CB02D-B154-0FCC-5C67-DA55DC7BB4C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8C5DC9-4A0B-C46F-B4DF-14D8F52159E3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5643B1-D5C1-7754-B20E-651BBBF2E63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5586B4-4D9A-F7ED-6B5B-E6805E0F292C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36A48B-78D5-8999-B0D2-014ED9F32E07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EE8853-975E-DD21-8513-09C22C09F9D0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76B5AE-DB95-153F-51AA-2E20447299E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62381A5-75EA-D8EE-EA83-39371F6C4AF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5928861-4772-1DEB-FEE2-8EF657BEE16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468100" y="3000945"/>
            <a:ext cx="258644" cy="6139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30C0FC-C5CD-5927-749F-D88A5216CCEF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A9385B7-22FB-01BB-CDCD-7C63D85BF3D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EA9614D-65F8-8A08-06E0-E8225B9F93F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EDD2F9-AC1C-CCF8-081C-59055E217A22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B34A97F-13FD-9BF3-B85A-FA50F7A21965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A124D2-9FB5-10F6-CDC9-13EE152C7770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BB4210-68DA-6244-2CF6-B14D9861585E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E6A4737-5F87-FFB5-83C6-A84B6FF2E1AB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remove(32);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65CD1-5790-5481-4C02-7790761E0CD6}"/>
              </a:ext>
            </a:extLst>
          </p:cNvPr>
          <p:cNvSpPr txBox="1"/>
          <p:nvPr/>
        </p:nvSpPr>
        <p:spPr>
          <a:xfrm>
            <a:off x="1116375" y="3227797"/>
            <a:ext cx="4923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Change the Node’s </a:t>
            </a:r>
            <a:r>
              <a:rPr lang="en-US" sz="2800" dirty="0">
                <a:latin typeface="Consolas" panose="020B0609020204030204" pitchFamily="49" charset="0"/>
              </a:rPr>
              <a:t>parent</a:t>
            </a:r>
            <a:r>
              <a:rPr lang="en-US" sz="2800" dirty="0"/>
              <a:t> to point to the only child</a:t>
            </a:r>
          </a:p>
          <a:p>
            <a:endParaRPr lang="en-US" sz="2800" dirty="0"/>
          </a:p>
          <a:p>
            <a:r>
              <a:rPr lang="en-US" sz="2800" dirty="0"/>
              <a:t>Update the Node’s only child </a:t>
            </a:r>
            <a:r>
              <a:rPr lang="en-US" sz="2800" dirty="0">
                <a:latin typeface="Consolas" panose="020B0609020204030204" pitchFamily="49" charset="0"/>
              </a:rPr>
              <a:t>parent</a:t>
            </a:r>
            <a:r>
              <a:rPr lang="en-US" sz="2800" dirty="0"/>
              <a:t> to point to the Node’s Parent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29255AD-5306-F379-CAE6-CE253709B381}"/>
                  </a:ext>
                </a:extLst>
              </p14:cNvPr>
              <p14:cNvContentPartPr/>
              <p14:nvPr/>
            </p14:nvContentPartPr>
            <p14:xfrm>
              <a:off x="668829" y="4592349"/>
              <a:ext cx="546480" cy="131904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29255AD-5306-F379-CAE6-CE253709B3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9829" y="4583709"/>
                <a:ext cx="564120" cy="133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A052174-6A60-5CD5-216F-00082362BD40}"/>
                  </a:ext>
                </a:extLst>
              </p14:cNvPr>
              <p14:cNvContentPartPr/>
              <p14:nvPr/>
            </p14:nvContentPartPr>
            <p14:xfrm>
              <a:off x="624909" y="3203829"/>
              <a:ext cx="463680" cy="1058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A052174-6A60-5CD5-216F-00082362BD4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6269" y="3195189"/>
                <a:ext cx="481320" cy="10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4938669E-B324-D9F3-BA15-D5C2592FB0CA}"/>
                  </a:ext>
                </a:extLst>
              </p14:cNvPr>
              <p14:cNvContentPartPr/>
              <p14:nvPr/>
            </p14:nvContentPartPr>
            <p14:xfrm>
              <a:off x="7171149" y="1784709"/>
              <a:ext cx="379080" cy="17856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4938669E-B324-D9F3-BA15-D5C2592FB0C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2509" y="1776069"/>
                <a:ext cx="396720" cy="180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74AA2A0-A0AB-8C2E-B4EE-A410DDA1B8D7}"/>
                  </a:ext>
                </a:extLst>
              </p14:cNvPr>
              <p14:cNvContentPartPr/>
              <p14:nvPr/>
            </p14:nvContentPartPr>
            <p14:xfrm>
              <a:off x="7419189" y="1774629"/>
              <a:ext cx="1143720" cy="1796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74AA2A0-A0AB-8C2E-B4EE-A410DDA1B8D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10549" y="1765989"/>
                <a:ext cx="1161360" cy="18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316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DBBC33-5F4F-5C9B-55B9-7BE845EA7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4836CFD-D803-F877-88ED-4D6B7013BEA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14D7E0-9B12-21C6-993F-A0AE5A327C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0835B5-D58E-98A5-7593-89E5FD71B1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066B20C-E437-7E17-4878-0652EF9C71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65C9AB6-6CE3-8E89-8BC9-54F4A5FC30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874AD-F717-963D-29A1-B667FB635CD0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FFD75F-0DD3-04FA-902C-811422C01074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A53BEF-175B-BACD-0C4D-A9FBDA68A7D5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6E402-EA06-7E4A-4F6A-99ACBE14D8A6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F935E-2461-308A-D383-9827F36BDD4E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F0491C-EB18-495B-24E7-EF091FD369C3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33451-FAA0-9EE3-BD60-6CD36F053EC6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6023E3-38C8-938C-75D2-49C5AE61D97E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653522-0776-9514-4B93-2F45FD4715F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1B4174-BC48-3A02-C3F9-D71169EBCE55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761284-1A40-F7F7-6C03-52293F0270CB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F8C9A5-2355-F2AF-DD43-79D4C1068B1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49CF20-70EE-0B02-CF8E-0DB94C16426A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7591CE-C049-7C48-9430-BEA65D2CECA1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A7B7FA-47D9-BEFE-FE4C-4930CCA54AEF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54A-D20A-5CF1-E73E-679A9CEFFD05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15A187-3261-4809-8CC7-53AB3461FEF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8E67B2D-D394-32A2-D34A-EADD549BB69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00D6BC3-83B6-8F4C-3BD6-D166C837011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F93DC0-86DC-9655-A5F2-E4192EE5E5D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7D4B94-FEB3-82CA-5CC0-0FEB5EB9605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3856A6-9EAB-CB97-8CF2-99DBDE117D3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6F4944-47F4-431B-6C7A-92452298241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E8FA815-3052-71C9-7BE2-B4BCE7C433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DA7F8A-33C6-4832-CE7F-272032B5B91C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79B9FD-31B1-063D-077B-44A48AD3D5A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F200DC-FBB5-BF66-F75B-92493AD1F44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29A1070-5869-480B-7058-BB39760E6287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2FEDB6-9639-704E-45DE-DDF3CAA1F49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ED0FA2-8D7B-BAF7-AAA7-B8C22AC578DA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5FDD1D3-688D-7265-58F0-DEC9BF33870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98D0641-630E-A292-039F-FFF6D999A241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B295451-DC27-EA47-AC5F-975CEDC9AFEE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13B3B-D6F7-C18B-2947-008C5DDC3193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518D3A-4BD2-811C-0026-3F0182C567B7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5E762D6-6CF4-37D6-C2A3-139CBBF70E1A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DEA6657-1846-919D-425F-F54033BF1240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7AB0F61-1AF2-A81F-15A5-6AC20A4CF8B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17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C26A75-E5AF-46C9-647F-E4FADFBB5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8AFA460-3F8B-7A13-EFB6-12E7FB642BB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B1F60E1-D42C-FA55-7152-A1BAF9B44A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5B3EFD-0EB6-7910-1613-4A99052466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70886DE-CAEB-0BB2-D0B5-346E227A14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3E57BC-AC70-B334-5EC0-9328C9ACB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4B01A-BD90-D357-4EB5-06F7A32869BD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D6004-286F-9326-3752-76498B22496E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39803F-1727-A339-31A3-50587516E937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FAE64B-EF48-66EF-5740-008174562FF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EE8236-D7B2-355C-0E67-3849D044189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A7BB5F-C2C5-39C4-B1B8-D96942C6950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D2375-4761-EDA8-8D4A-E70AC134BDDF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5E763D-10CA-76E9-41DD-9904DEE6B05A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8C6EE-5AD4-D9D5-E6B4-CAC6926D3C7A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486FDE-033F-353E-7566-F247D72A8119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3F6CDF-BAD1-8658-7712-45B9DD402F44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C0BE51-2656-21DC-DB6E-F93D447AEEC2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377289-2A6C-BF90-6CE4-2013B4C0A63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FB7EE8-9042-42B3-A651-34CE6FCF7047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D05610-CFCF-E3B4-5C2F-5699C3E6670D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20B1B0-2F68-FEE9-628F-89F708196A50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76325A-EB6A-AF7C-5C78-5F08406F339B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378DDA-AB70-32B3-8EE1-CB940235FFE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D67593-4D5F-A758-C768-2CA1DA630DA7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AC5980-664E-D5E4-6BBE-22BE23753F2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35A0FB-1FF2-3A43-5BCF-920A67F15F2F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92140A-0768-D61E-CA7E-258737D7F85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3559BE-2408-85AB-DE94-E172EB39083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BDD68AC-7159-D406-1ABA-D008144EB65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D909A51-494C-37FA-5BF0-1F353231FD9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6AC486-5014-1317-1E14-3FA73E2410A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249E78-9CE0-C63B-BEE1-4F98914F887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603F044-4997-DBF6-232A-1BBFA17977A3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A4B250-D7CE-27CC-C3B5-333B4F775E0D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10BD49-9E8F-8DD0-70B8-C678164B90B5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5A866D0-F325-FD34-7B5E-2BFD6E8FE75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314282-8690-3619-D802-AF56676C55E1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92626A8-AC2B-EA3E-317F-46C2FECD9DD7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FD73B-33C6-20FE-ACCE-816D8A8481BB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94943C-7ABB-4697-00CF-C6838E88F117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C21B6BC-6D72-1864-41E6-DB34F8AD8490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81837CD-1D80-10E1-A9FC-F85BF8ADD5A6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0284E5-E82C-BCF8-C06E-976725EC3705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AA9819-EE46-FCCE-BCA3-CA8EF9166A60}"/>
              </a:ext>
            </a:extLst>
          </p:cNvPr>
          <p:cNvSpPr txBox="1"/>
          <p:nvPr/>
        </p:nvSpPr>
        <p:spPr>
          <a:xfrm>
            <a:off x="883140" y="3656725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child to use?</a:t>
            </a:r>
          </a:p>
        </p:txBody>
      </p:sp>
    </p:spTree>
    <p:extLst>
      <p:ext uri="{BB962C8B-B14F-4D97-AF65-F5344CB8AC3E}">
        <p14:creationId xmlns:p14="http://schemas.microsoft.com/office/powerpoint/2010/main" val="3711091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0729B2-A1FB-B6F2-9C81-16B9C3F5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CD004A-A218-EEE9-0665-E6D9376748A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F78A4D-A2CF-7C17-ED21-A8B7275910E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2A9EF44-BF85-0542-E4AC-4C2B7893DB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E4F74B3-5445-A043-004B-6AC856E1D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665E37-40F1-B15A-15E9-41FC79BD03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77096D-3B70-B618-217D-09194A01308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530EF0-99C7-B77F-B2C5-9A81C6C93B01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4663A-E80C-6A4F-945C-EF798977D63C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D587C9-775D-0480-0A35-824F29661F0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7FC0C6-4F23-12A2-5605-7D84DBF27A42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50CA79-F4C7-FC31-6E93-C47082DA6053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53E366-814C-60C9-ED6A-28816E1B7808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E81C42-6817-B965-D7D6-20009CA8E330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05CEA4-2C9B-8915-BCC3-235D6E6C8094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3EFD6-B9F3-FF19-1F95-99B40E1E8FF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22FE07-C081-0E0B-7B8C-915DCF31067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87445-0D3B-884F-FEF8-7D05D0AF687B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7C07EC-4BB4-31D3-B37C-FF653D64C7A7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60B2AC-8D4D-94FB-81C8-C5461105AA1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6CEE2-DD44-E4D4-ACF4-11E1018D3E7F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1424B6-5A3E-350E-D043-6646563F3D16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02F5A2-E771-1E4F-599F-F03A00B5844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0E71838-0F51-908D-1C9E-4F2BC5C9CB7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8A562A-FDC1-5CD6-8087-699CEF7DEAF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8ED016-5FFB-ABC0-6FE3-1DD1A200A0C7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E4FF52-DD96-73A8-9806-19D662403927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41774B-C53E-D57D-8E4D-4EBCB14C190A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204F89-BE73-358A-4224-008A5FEF141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0493E4-E99C-E2BE-FBFC-8336F158AE5C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37EBFFC-30D8-83DE-A959-6195FEC574E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59C934C-434E-B651-C23D-A48648DD9B30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EEA6E5-C7D5-A7E3-EE4E-E8AB91E07A0A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6FC212-236F-A418-220F-DA9F960E220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DC1AAF8-8B54-A1CF-6116-E8A210FD75E9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465286-7150-E715-1436-558543C7400D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CC098E1-EEFE-9698-CA14-EBE249CD6D80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CB549-F341-91FE-15F0-CC7F8BCD9C6F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41FE45-1489-214F-36A8-03E31367024D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B70EEF-10C0-A689-618C-6DAC325F06C4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715ED22-EC87-E358-E3CC-BA8A473A511D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555AE4-7324-4175-11D2-6497971CAAF4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30679B-22D6-87AD-B4D7-D3F897A6332C}"/>
              </a:ext>
            </a:extLst>
          </p:cNvPr>
          <p:cNvSpPr txBox="1"/>
          <p:nvPr/>
        </p:nvSpPr>
        <p:spPr>
          <a:xfrm>
            <a:off x="883140" y="3656725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child to use?</a:t>
            </a:r>
          </a:p>
        </p:txBody>
      </p:sp>
    </p:spTree>
    <p:extLst>
      <p:ext uri="{BB962C8B-B14F-4D97-AF65-F5344CB8AC3E}">
        <p14:creationId xmlns:p14="http://schemas.microsoft.com/office/powerpoint/2010/main" val="2838755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6C07CA-65AD-767C-5CEC-23006F243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FD429E6-FCBB-E009-9EA0-F8B3DC0D3F7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A7A8E82-0DD7-12D2-BE55-7E4A458E7E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F6B3390-F543-1BC6-FA5E-DFD7FF0F0F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4913535-2A51-66D9-8DBD-D5B434CAE8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43DEF90-DBA0-DCA4-77A4-0B4373AEB3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BB7C1-B309-8B1F-15EE-84B7372B700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16D826-D4E4-FF0D-9316-5E53AD7EB46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D53F59-DA8F-B247-80F1-F86D7D4AB050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4B5D3-2B66-9CAF-FD99-2F01ABF50683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BA10B-F527-3A71-CAF7-9072D144E19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67F19-13D7-A6D6-D7D7-D5F2852351A3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97A6C-4260-DC1A-27A2-D790ABDA167F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DF3167-6843-4F49-D9FA-8D52282B9B57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7D6101-FD23-3C71-1E65-72EC0EEC8B65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5EEA44-F756-39E5-8C70-D4FDF9DA61E1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2220A-47F5-AEF4-3DA4-F468FFF3ED3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1A089-148D-4CCB-6EF6-ED3E826FF831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5AC280-A3D4-0296-4110-C5C6F432CA79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3C5A68-412A-887D-EA83-7B7DC55F1665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C3AA05-2F6B-629E-9CBC-66B0911E7E0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A717B3-1A96-B773-2CD7-511F44FC20F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B920AC-2BEF-BE6B-4042-7CE7D5A0243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5AE2069-DCA0-D47B-833F-7B8A845306B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10FB7F-82CA-A4FB-0A7A-2DC4D2855B88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6CD425-4A48-E7E1-609E-CAEF25308D5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8922D4-B251-CA3F-3B6B-AD848F4B165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BA48E4-75A9-33DB-CCF2-40FE4C1B6263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563168-641A-D587-558D-05C86C783BE5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5119E58-CA1B-87BB-4F63-30264BCA100A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499B7A7-AB7F-1431-551A-0867BFCC8E3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F604FA-6A92-4A10-0CC2-2CFF47124C90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A854CF-C308-2DE1-9D1E-0F3509583E2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8A358C-42F1-8D8E-D7BB-2B63153B6154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A0A050A-8834-4F27-A4BC-319C09A0B68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DEAED2-28C1-C638-A38C-129D9BE247C5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04E944A-7F9C-4431-2569-6CCCF4AC4FFE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7CFA7-7560-0BE3-FDB2-CC50A60A433C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2001B7-4B77-6491-3DF5-1E5392745A22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CC7CD9-ABC3-3ED4-1E04-783E57D6A7DD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2E36877-3C96-842E-4ED4-03304976052B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95B7E4-256E-3E10-2B2E-50795282E57B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514707-03E1-1164-A726-EB8728E3DAE8}"/>
              </a:ext>
            </a:extLst>
          </p:cNvPr>
          <p:cNvSpPr txBox="1"/>
          <p:nvPr/>
        </p:nvSpPr>
        <p:spPr>
          <a:xfrm>
            <a:off x="883140" y="3656725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child to use?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13171B-3218-A938-CB18-092B1CC01385}"/>
                  </a:ext>
                </a:extLst>
              </p14:cNvPr>
              <p14:cNvContentPartPr/>
              <p14:nvPr/>
            </p14:nvContentPartPr>
            <p14:xfrm>
              <a:off x="9289749" y="3194109"/>
              <a:ext cx="1640160" cy="1205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13171B-3218-A938-CB18-092B1CC013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0749" y="3185109"/>
                <a:ext cx="1657800" cy="12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5B3E722-5FB4-DCCA-5185-593065E04446}"/>
                  </a:ext>
                </a:extLst>
              </p14:cNvPr>
              <p14:cNvContentPartPr/>
              <p14:nvPr/>
            </p14:nvContentPartPr>
            <p14:xfrm>
              <a:off x="9500709" y="3500829"/>
              <a:ext cx="312120" cy="4064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5B3E722-5FB4-DCCA-5185-593065E044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92069" y="3491829"/>
                <a:ext cx="32976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2BD0CA-673F-4A04-25EF-357139BE440E}"/>
                  </a:ext>
                </a:extLst>
              </p14:cNvPr>
              <p14:cNvContentPartPr/>
              <p14:nvPr/>
            </p14:nvContentPartPr>
            <p14:xfrm>
              <a:off x="9541749" y="3535389"/>
              <a:ext cx="316440" cy="336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2BD0CA-673F-4A04-25EF-357139BE44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32749" y="3526389"/>
                <a:ext cx="334080" cy="35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2764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93DBA00-AF12-43C9-A764-6758E232B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59B8EE-D456-908C-94E8-71A29A87FC4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97D908-78E1-7BE7-3C7B-5F1475B0A7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C14223-09E3-ED1B-604B-3CABBDEF00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82B722-C0CD-2F4E-183E-3D2296D3F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D9CDDE-F6E9-8482-0A28-88697CC7ABC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8ED32-EF65-56E9-E608-73C5B698A864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39F400-AD74-9524-079F-C30912A78F8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FD933-DB1C-1D27-D593-8EBC70BCEA2F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6D2F17-526E-045D-8551-FFF9CF253A2B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A1CF12-E102-01AD-8E05-2F294C8BAF67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088973-33BD-9251-D557-602F238A830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272776-E2A8-3540-0878-9949EF177759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FAB974-B782-EC75-11D1-A5C68C5178FD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F41F0F-430A-1183-D27E-0BCDC601C6E7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01DE89-108D-C5FD-7009-4852E74FE43A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D7E7E-E4D1-54CF-1C6C-6508E2064A27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A5354-8941-54B9-7F6C-5B374F85F48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4A79F1-9556-3770-2D60-A9E5E3465A9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BC786D-12A4-DBFD-4707-42A68D23905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B49C1D-C5D1-8D02-7A31-2D54E071FBA8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1B2BA7-ECEC-0BD2-C11A-2102B7613759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0226A-9CFB-EA70-DC04-B9680ED1290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2A160A-E305-4A44-F50B-E7519029078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0FE846-E845-3207-927C-ABA656CFEF01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4558A2-3336-E7A2-41B7-CED9D1000DC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5D951C-F672-1F41-8A65-999DACFC2051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2B2135-81FA-3474-406F-161816556C60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1D6621-2D87-010A-FC97-77719D26C8FD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B1AEE6F-6185-EF0E-3D96-095834182F6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770585-C32F-3CFC-1DF6-3B7342143E3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80A1679-C6D6-F107-86F6-2D34B5833887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AD89261-0588-310D-86B3-2D3373B81DC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691D6C9-4F63-F008-2CB9-BD7CA26BE91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FDD0DA3-6D74-2112-53CF-19E5D4500FB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58B6E3-B86E-771B-8EA5-220F05505E22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13B8E9-0F56-C9EA-9C62-92059196AD1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54F8D7-DA43-1DDD-C2CA-FA2BDCEC2157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EC11D68-E915-B6B2-A6E9-5BDE620FA14E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A56B9-67F1-3074-55DA-A1A639B36C71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FE3A09-AD64-5846-AC13-E2F5ED5A9E98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706E130-9C26-3873-73A5-73D79704BB8B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C66CB52-832E-3857-D260-21C79CEC4783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682152-F8DA-4FD3-FD7A-98EBECFFC670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9153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DD3EE9-AF43-3076-3594-D0E408C64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46C5365-8677-CFCD-2BBA-0EA26FAEF5D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BF4DA3-14F5-46AC-D883-77056DD53C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22B53D-F631-D927-C3F6-FBAA677CCF4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B1F99F4-75E3-FFE1-C496-57BFB01EED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D723CB-4FCA-D3F9-3437-70FDC185CC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9A21FD-6920-1510-7D95-21AE2F3069FF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723C8-A3F9-A70B-BC0D-455091A4311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C241B7-26D4-C083-C083-6A52DC2C9CFA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24BCD0-5722-185B-E206-168540C002CA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40D3D7-82A7-A0B9-80BE-1DEEB26E4D29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1D4B23-4CAD-11E3-49A8-54FC41F1DD8F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66272B-0391-7D2F-F125-A0DD9E7BC048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790639-9DD3-65B2-ABA0-2FCA1E3993C6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7961B7-DA7A-D0AA-C7EF-DF33C6DAB747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07ECA9-D3FA-E3B4-5485-89333A481E41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22A83-255C-3002-BC58-09705422957E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EF539C-6D84-B44F-CD97-8E6F80DC65B1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415F1E-D915-E433-4C31-637AD0DD4998}"/>
              </a:ext>
            </a:extLst>
          </p:cNvPr>
          <p:cNvSpPr/>
          <p:nvPr/>
        </p:nvSpPr>
        <p:spPr>
          <a:xfrm>
            <a:off x="11059232" y="253297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3CC209-FBE0-3A3A-91CA-894A14DEB7B6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41081A-1965-DD07-BFD3-4150736547F7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479579B-7386-6BA1-8DE7-0D1D0F679A9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C825DD-40A5-B474-C2DB-54FCC49E57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096EDB-3DB1-5C91-AC31-725D1A4CD874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0298C02-3E94-6D09-460C-C9FA9524F7ED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B186DE-0E44-B7B1-53AF-17416314FEDE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AF5BF90-5F29-1553-9AAB-619A4CDB985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208DAA-8989-CDEC-2F9F-4BFE6D1988CA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10792532" y="1766776"/>
            <a:ext cx="533400" cy="766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C64138-C989-2005-5D0A-457B16AADE03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0D486EA-C657-5DE9-C54F-6607775FBBEB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CBE6AFC-BA93-CA5A-1279-A2BDE11FD26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8448EED-E0F4-F025-B86B-34EECCF9A01C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C3ED3B-BDB5-45E9-B623-273C451CCECC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8B3B15-21CF-3007-BED0-13D5935BA518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6F0FFC-0E0A-FBDC-20E9-5EAB78C5B81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14442B0-3224-2F9B-0582-FAB447D4FD5B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6B33EA2-8182-0E6B-ABEE-C83B3F3C720D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A6E55A-46FA-CAD5-6CFD-0E2DA4ECE656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B17883-AF98-E66D-492C-370C777766DB}"/>
              </a:ext>
            </a:extLst>
          </p:cNvPr>
          <p:cNvSpPr/>
          <p:nvPr/>
        </p:nvSpPr>
        <p:spPr>
          <a:xfrm>
            <a:off x="11501082" y="348117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7F342F-E0F1-11A7-7A1A-F7118EBC3FCE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25932" y="3056199"/>
            <a:ext cx="441850" cy="42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C375C38-4182-4366-325C-E72DBF201099}"/>
              </a:ext>
            </a:extLst>
          </p:cNvPr>
          <p:cNvSpPr/>
          <p:nvPr/>
        </p:nvSpPr>
        <p:spPr>
          <a:xfrm>
            <a:off x="11067287" y="434250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870009-81C8-CB92-6EE8-CB70AD2325A2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333987" y="4004391"/>
            <a:ext cx="433795" cy="338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8600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4CEC4A-727E-3BCE-96EB-EB0450699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6937A74-20E4-1D12-8E87-10FFC4528C0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BBF2AD-AC14-5B4F-B8B8-A6D131471B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FCC238B-9FBC-FD72-4F1D-96B78ADA8E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355FC02-12A4-47E9-45ED-34CD1A1C2D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1E454F6-D9AF-6B46-0DE8-36AB6A65D1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C35BD-1C5C-0AE8-FD25-EF72DF8B8E81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F9592-3E53-412B-B2DA-13B2C1CF88D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346D2-F45B-0F5D-8325-A1FE69318AE6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3A0DDC-AFDA-41D3-EA9B-41E57E214935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525ACD-E022-D601-612D-8AE5E2BEB2F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0D55B7-4A8D-9147-8D6E-2A17639DEA70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B5517-1592-94CE-B79A-B5C60F79067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7FD2EC0-D489-87AE-0A68-3C0AE499B8C4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1422F-3B09-5CB7-B193-25E03EAA7213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DEDDA-14C2-080C-E99B-EFBD42321FBD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9F6F0F-B19B-DFD1-7806-1C6F55B338F3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FFF001-085B-75C8-C6E7-F931CBFA6EF4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5E54CC-C21B-8775-315C-0D94E3DF4F6F}"/>
              </a:ext>
            </a:extLst>
          </p:cNvPr>
          <p:cNvSpPr/>
          <p:nvPr/>
        </p:nvSpPr>
        <p:spPr>
          <a:xfrm>
            <a:off x="11059232" y="2532979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D0E84A-7C50-E02F-7B05-99686F939CC4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AB34B6-3532-49D4-CDF2-66B65ADF3B46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F5D7B-D12B-C3CD-CF2B-F19ECCA30CB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43B14B-0949-5356-9C59-B2619882E3D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3BEE658-58CB-28A7-CDC1-72D269D7C28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AF27270-D466-A56D-8959-028DD98FFE2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2691DB-45CB-C748-A83C-184E18353A9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DAB87FA-67FA-4E5A-E38B-5DE7E5963023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33CF342-187F-2E06-868A-3EDE4EFB852B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10792532" y="1766776"/>
            <a:ext cx="533400" cy="7662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E59BF3-ED7C-687A-B3E7-B27A62EF492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98FAF34-24F7-AC87-6857-C9A858E30833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ACA094-1C5E-3FD8-5DA2-DA5DB698452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271DCD1-7AFF-525C-68A0-60C0F3418999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933A59-BF9D-E32B-8BC7-E369B545B722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9C9F48-5E68-C236-029F-F5AA1C8E5D69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EA42BFC-6705-4F4A-2F12-DB34BC9B7806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96ADEDB-57CC-E728-3295-867F2810D2B9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4E689AB-DAFD-9629-7FF3-ED6734240185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CBC47-7E03-241F-94F7-2B9C3F3F39CB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5A600F7-1A0C-0421-85D0-AEFE8B55DAC4}"/>
              </a:ext>
            </a:extLst>
          </p:cNvPr>
          <p:cNvSpPr/>
          <p:nvPr/>
        </p:nvSpPr>
        <p:spPr>
          <a:xfrm>
            <a:off x="11501082" y="348117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E4CF4E-B723-B57D-3040-7D91AE006509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25932" y="3056199"/>
            <a:ext cx="441850" cy="4249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362DF50-1848-6081-6AD1-6B795E8E8C54}"/>
              </a:ext>
            </a:extLst>
          </p:cNvPr>
          <p:cNvSpPr/>
          <p:nvPr/>
        </p:nvSpPr>
        <p:spPr>
          <a:xfrm>
            <a:off x="11067287" y="434250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63DDB6-2788-B27A-76AB-A31F32C711B7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333987" y="4004391"/>
            <a:ext cx="433795" cy="3381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797ADD-1D88-70D9-E3D2-3BC516450706}"/>
              </a:ext>
            </a:extLst>
          </p:cNvPr>
          <p:cNvGrpSpPr/>
          <p:nvPr/>
        </p:nvGrpSpPr>
        <p:grpSpPr>
          <a:xfrm>
            <a:off x="10615269" y="2201949"/>
            <a:ext cx="1594080" cy="3092400"/>
            <a:chOff x="10615269" y="2201949"/>
            <a:chExt cx="1594080" cy="309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88216B-F52A-843B-E97E-05FF6B32D629}"/>
                    </a:ext>
                  </a:extLst>
                </p14:cNvPr>
                <p14:cNvContentPartPr/>
                <p14:nvPr/>
              </p14:nvContentPartPr>
              <p14:xfrm>
                <a:off x="10615269" y="2201949"/>
                <a:ext cx="1594080" cy="309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88216B-F52A-843B-E97E-05FF6B32D6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606269" y="2192949"/>
                  <a:ext cx="1611720" cy="31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D51985C-298A-0C5E-29E2-95DC6F1E0D7B}"/>
                    </a:ext>
                  </a:extLst>
                </p14:cNvPr>
                <p14:cNvContentPartPr/>
                <p14:nvPr/>
              </p14:nvContentPartPr>
              <p14:xfrm>
                <a:off x="11869509" y="2350989"/>
                <a:ext cx="96840" cy="483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D51985C-298A-0C5E-29E2-95DC6F1E0D7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860509" y="2341989"/>
                  <a:ext cx="1144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5954CC-3A5C-7B10-0DE4-367F32B3275E}"/>
                    </a:ext>
                  </a:extLst>
                </p14:cNvPr>
                <p14:cNvContentPartPr/>
                <p14:nvPr/>
              </p14:nvContentPartPr>
              <p14:xfrm>
                <a:off x="11823429" y="2420829"/>
                <a:ext cx="264240" cy="362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5954CC-3A5C-7B10-0DE4-367F32B327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814429" y="2411829"/>
                  <a:ext cx="281880" cy="38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77223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52DD036-2FA5-6D19-43DE-7563C3C68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763478D-EED0-885C-0F7E-D0E871ED0EE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4DFE3C-400E-5707-AC1E-D83829C9D9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3972299-BD0F-6087-37EB-07375FA6282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62B51CD-7B6D-192C-0D2A-F8962E9941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44C852-3A20-9E14-04F5-A8BEE44761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8525F-F8F8-DF5E-CF2E-0F903D9305E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E28FB9-E4C8-AE74-BB81-CDBDECC6BAFB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42C3-884D-F488-7EF1-55F5899C6743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827FB9-DC47-1F49-CC32-599DB52C34B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79C495-0FBC-6048-F284-C5211C033325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5032-4CF0-00F2-8064-D485B11A622E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EE2E2E-D28E-95CE-3B12-E812B2FD853C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B87794-1C66-9F36-11DC-F6D2A1013464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DD9D10-4266-8E4F-8DA7-DEFFC3895DF2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25FFCE-C4DC-9427-3F2B-6F3DACA9F820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364528-63C9-0F98-3D7B-0281FF504903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873186-EC4D-5E3C-5AC3-63B6C2C4E374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55C0D3-9D1F-8E1F-017D-85271E966868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E66085-2E48-6880-6BF2-36BDCD1DED39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DD9DCC-D263-F2FA-79A8-3109367873F1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6FEE9F-5AD1-675D-0E3A-25C4B3A747AA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220C7B-9B57-5B10-4BEF-5357D5E28EF6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261CC0-AF71-9CAD-8683-A4F8E65DEB1B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D66CF2A-49F8-597C-6CE8-962C9D4757E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52F9C9-3FB8-4B4C-2BEE-87FDEC225DEC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33CA37-011B-5BE1-6A54-F2DE5E23986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B8BABA-C2FD-342C-1EE8-982D3B299B33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45EEEE-85C3-8061-4C74-6BC216D8C3C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070D87-AAAE-11A7-EAB2-F456271DDBD6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94E7A2-9052-3BDB-D4E3-E93E5A64FAB0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11E1721-5AB9-D33B-C784-08C2BDC5E664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6AA6F4-6C26-4CFA-5D67-794300CD54C7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50A0E5B-B44A-11EA-17BE-FA6E687476F7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DE4E9C-13A9-C032-E3D4-CCF249668924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1DBFBA2-FDAB-E48B-E048-BEEEA9AB675F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DF95332-E875-3DDC-71E7-E1162C54581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B72860B-ACB9-F082-07D9-B4C951E52559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8EC4BAE-483C-0DB7-C43E-C7735986128C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FBCF9-0864-6EFE-F3D9-F3AF82057F1C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9049E8E-C0F8-6D74-3A4E-4113257DCECB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3C6EAB5-538C-A1FB-2E69-F040795362D2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51830-0AB3-018D-9FC0-3534795B8591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DB4FDCB-8B2B-8A5C-36FC-78CE65FACBFD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4D2A7E6-6B38-FD6E-9A87-22DE8638CED7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</p:spTree>
    <p:extLst>
      <p:ext uri="{BB962C8B-B14F-4D97-AF65-F5344CB8AC3E}">
        <p14:creationId xmlns:p14="http://schemas.microsoft.com/office/powerpoint/2010/main" val="430084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E678AC-A069-69F5-3CB5-4035BBEF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A4D389D-537C-69F5-11BB-DB0A95638B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3ADFBA2-F488-A8E7-04AC-4ABD37D5A5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0CFFBC-A583-6E73-F1D0-3B55B454CC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17F3248-E6DE-830C-B295-74CA9EEE26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FDBCA41-899E-CD49-BDDC-E93626D687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A79FB7-386D-46A7-DA39-2D8617C02A60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489F6-B5B5-E2B9-AF2D-C61E2529C07F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563830-447D-2062-03C7-364396CB9C82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24C1AD-CE2A-8776-246F-216B2BDAE00C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2825AA-52DB-B48D-DF67-09B6DE48DAFC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00589-0D16-1529-1865-1D1006009A03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369ED6-C201-CEF0-98A0-68FA606AC00F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8181C6-DED6-9163-C383-8277B725FC64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EE62A2-72C4-39F4-5EDB-7BC3FD7DEF1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50B11-A86C-7C94-A229-998F73C949BB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743CE5-E4E6-B193-84D7-847091D6D96F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916CBB-8102-E0AE-3A56-119AE10E3C9A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EC7A24-67C6-6CB9-2DE1-722972E3E352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3229FF-19C4-11CA-1FBB-5374F2AA40D5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70E2BE-5DED-F276-92DC-D8FF67D8F87A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5B5567-30DF-F519-1C0E-EA5A283EFC11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A21856-AE6E-31EC-D8FA-B2C408B8B4D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F4103F-D1D3-A6EB-4921-8E7B35D8AAA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59D625-C7DA-BD6A-677F-5A784E1DA700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648CB2-0ADE-21C5-715A-7D0F0B73E07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EDA994D-A61C-327E-D5C1-0E72C156C8F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04E890-FE69-AAFF-C248-6B9464B4442E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FEABA4-0042-02CB-0146-20F387B7801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267D586-2CD1-3726-B365-D2344EE33C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3650A-C26C-DC26-3BF8-EB9E7BC608FF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8BD3654-4AA9-9FE0-EE0A-764DEE4C2998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443599-FA22-6926-45F1-BC2A6BE49D3E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D69F7BA-A076-8324-D9BB-5FF49515788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8BFD89-21E1-33B9-3C9C-8806D9553DD6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00C3938-0E41-9BC0-7B50-9818781DE811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90F5935-1909-3A1B-9DAA-9D341168E81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50124C9-7CBB-399B-D1B3-D5A2D17B3643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1C11E49-CDB5-CE4A-6690-0502023F8DB6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0FEF7-4123-D78E-9E38-DFC55C1614C7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C43E4F-21C6-DEDE-C0DC-05A4DE0A984C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0B731C6-4373-216D-4645-829950272483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F7505F5-B920-52B0-847F-7CB386A8B9EA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BFCA33A-8D60-D5B8-D33B-E36D3E98DC75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ED23F6-8CB6-2BDA-44AE-F8EE9C9E7A90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EBA644-742A-5DA0-B652-A89F9300BD29}"/>
                  </a:ext>
                </a:extLst>
              </p14:cNvPr>
              <p14:cNvContentPartPr/>
              <p14:nvPr/>
            </p14:nvContentPartPr>
            <p14:xfrm>
              <a:off x="9917589" y="3438549"/>
              <a:ext cx="907200" cy="8121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EBA644-742A-5DA0-B652-A89F9300BD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99949" y="3420909"/>
                <a:ext cx="942840" cy="84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7300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E88AF8-4BE2-4AD5-AC84-6BCF1CB9C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D437C94-EA0A-3F39-BD5C-A8D477F7F2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5188B28-B5B1-E759-78F4-29EC7BD57C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E5BC3ED-0A29-1FB3-F9FE-963C078960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E1AB770-AFCC-E9E7-D99B-275150CB46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7767C64-90F6-018F-EC10-303D41800C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600EA-7507-59B2-7615-E536B478A380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725996-CADA-5287-A0AF-3EDE1E06D6A8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645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75F8C3-841C-25AA-DEA3-9DABFEACF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14AB38-089A-D0D5-6208-CDF0441A7F7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A53E2D6-4772-617F-B300-B70E492500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139F4C3-049D-059D-8B71-C50C884A73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73D690-6B8B-1599-8907-31891E969E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C317FBA-A9B3-178A-DECA-BAABB73C858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CBC2F1-EAAF-B2B1-A7B1-6EDDB0DE6D79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BFE21-4C01-7DE4-2A07-70DD0B4F7090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35B5C-98D9-A136-6389-8B0DACD8F4C6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8917B4-36E7-CDFF-8BE2-C942C9017B08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FCCC6-8BDA-7D86-FBE2-68EAA2737E99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07AD99-74DB-8A76-2057-BF1614359049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2B5F72-9167-6A49-4A6D-B194AE8042AD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52129B-69E7-FAD4-86B6-02FF0C5BA8A9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BFAF25-8980-3C08-C716-C3683FD1A2DC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24FAC1-613B-D0F3-B324-FD190274AF5E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FE419A-6806-62F0-A8C2-D9D063952753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0F4A11-8487-F44E-F72B-CC7CB4A8D6E8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14FDA1-A3F3-CEDB-B3A6-8DCC51D46E7A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5532BB-8E39-92D5-D117-C0E66D21927D}"/>
              </a:ext>
            </a:extLst>
          </p:cNvPr>
          <p:cNvSpPr/>
          <p:nvPr/>
        </p:nvSpPr>
        <p:spPr>
          <a:xfrm>
            <a:off x="9965055" y="360429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D7E6E-F0E5-CA75-6E49-1D218617B52A}"/>
              </a:ext>
            </a:extLst>
          </p:cNvPr>
          <p:cNvSpPr/>
          <p:nvPr/>
        </p:nvSpPr>
        <p:spPr>
          <a:xfrm>
            <a:off x="9184439" y="4553415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0219C9-C341-A0BD-AE32-3509EA710218}"/>
              </a:ext>
            </a:extLst>
          </p:cNvPr>
          <p:cNvSpPr/>
          <p:nvPr/>
        </p:nvSpPr>
        <p:spPr>
          <a:xfrm>
            <a:off x="10031348" y="456246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4D00A-AEAD-63B3-884A-5F2A800D8D3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C1349C-2974-9568-F012-C6202EF381A9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185654-08BC-4C7D-13A7-5C7CA443F5F7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BD759D-ABAC-9F93-4DE9-8DC30E6CCE7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516C52-9B28-5547-BE76-86EF744089C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86AEAD5-869F-B428-E6D9-A712326F6269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1F445E-462C-F7E3-C806-60CEEB4F211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F7DD3C-67AE-8424-81D3-9BB2CC1AC17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CC26E48-96C4-3CD2-9BFC-6DE4FDA15236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4ED328-E6C6-02E4-9D79-8D91B7B19C05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FA63B5B-C434-55E8-A711-3DE1CD47E77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E19420-4A59-C995-83CE-76556D6B2DBE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9770365" y="3000945"/>
            <a:ext cx="461390" cy="6033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28AF09C-8CFC-A00D-8CC1-BECA9AB89117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51139" y="4127510"/>
            <a:ext cx="780616" cy="42590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E59CAD5-39C7-D693-5F5F-B1797E83DF82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10231755" y="4127510"/>
            <a:ext cx="66293" cy="4349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34E818E-2996-9AA0-0AED-9ABB8C37DD9B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0D246-D4B9-7437-D1B1-0446F2DE3583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FA7E53-39D3-A38C-C3F9-1EB07850C258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68D82B-8263-426A-9FA8-188109BBF6BA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0E81556-E550-8F7F-2352-A01966015567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FB407A-44C2-1DAB-AE91-C76D9C38D076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1ACC1A-35A6-93B4-37F4-A38B93C9EE9F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F6D44A9-BA69-B86E-E1F6-CEDF8964BA56}"/>
                  </a:ext>
                </a:extLst>
              </p14:cNvPr>
              <p14:cNvContentPartPr/>
              <p14:nvPr/>
            </p14:nvContentPartPr>
            <p14:xfrm>
              <a:off x="4040229" y="4534389"/>
              <a:ext cx="1600560" cy="10746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F6D44A9-BA69-B86E-E1F6-CEDF8964BA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2589" y="4516749"/>
                <a:ext cx="1636200" cy="111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3818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0F9778-323C-E639-B03C-25B1D151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FECB9CC-156C-0A62-10DC-F5131DE147C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2F215E-AB88-BB59-3A9D-162A4906A3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4092314-5509-7A83-69F7-90CE71566C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A5473BE-8F3C-A558-EFC6-A78C5639C4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5D891E4-B57F-EBCF-7DBE-F9B25FD735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FCCD2-6B46-1DED-2348-0E3E14EC7B46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00E281-A361-B7B7-B676-273DD0B3E32E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5DDA34-070A-C6B4-C148-9D73D1A6956C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A9DFC-37A7-B043-6424-7D4997D3A100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4DA39-5F51-D47F-BDC3-13D4B6C9434B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97101-6B81-3EF3-735E-C6E52DF1E3A9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58890D-60EA-C2A6-756C-41F13D77E116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4B7906-E465-3AF3-4341-557E9C6020DD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D3C656-40E1-2792-58E3-25A07C1E0B16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F3D772-A344-B587-2565-804A8F234FBF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4AA93-D382-F8CC-C179-3219F698342D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876933-D2C6-D546-9306-D5AA1527E195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FF1C2A-F2CE-FC80-AD9D-7C5CE036DB43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4533A5-7133-9D76-92F1-363FB028055A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F881CF-A1AF-D955-F17E-79C0A1512C9B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825826-6AC9-20E0-58B8-4417C730E36E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50C3DB-8E40-3D8A-822F-AEFC6B8FB2DF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32F2A2-3A6D-DC3B-8A83-B10BB1D2E20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5129DC-DA0C-4393-2292-24D40756026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A44B1-602E-0DEC-EDBF-44C3B4BE728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B4CF962-E87E-875B-553B-754C6908371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8571BA1-36EA-6363-9C1E-2FEAC4500B24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6AE1CE-99A8-D5F8-82FE-07C5B860B74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CE9651F-6606-B4D5-E949-AE9AD0F8783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30C51B-2AD9-C8D3-59BB-3F4DC61AA3FD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1EE6BA-416B-3553-AE05-085E9EE65BF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8B6CF9-8C83-297D-1ED7-DB70F68B0C4C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FB7BBF4-8D7F-C5F1-F911-232C06241BB8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01A977A-088D-F51C-0CCE-32E69267735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513B1A8-E606-0472-8BE6-51F6E6C22A60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D941D8-6582-5FE3-BF84-9C97B49764A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68F448C-1727-8E77-804A-4791D8C01F30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17A81D5-D638-DDD5-44A2-F04D7566E252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AD62A-CA46-F56C-E9C2-4C275FD10CC1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CA953F-6393-06DA-BF8E-4BC1E3879686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E070C27-6E30-DB4B-3A8C-E47BEC9C6A87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4EF4656-5E00-B7F3-8B15-8D5956A103DA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E2D590-C36E-1804-AA71-E5DB7B03FC8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552A9F7-2291-DC70-1707-D8F166064ACE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</p:spTree>
    <p:extLst>
      <p:ext uri="{BB962C8B-B14F-4D97-AF65-F5344CB8AC3E}">
        <p14:creationId xmlns:p14="http://schemas.microsoft.com/office/powerpoint/2010/main" val="3492774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E72D7EB-3199-FD63-98B0-C7454130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97A3ADD-8F58-12CA-229D-680AB48EA2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E63E92-0B93-2B97-3277-B6B4E2B2F5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515311-06C0-F1C5-A8E4-755DE2E78A4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14AE786-012A-961C-F98C-D3658DF82C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89A060F-D3E4-63B2-B9B1-E7B75D2765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212B7B-0EAD-902D-7940-A5DE8F78A0B6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7D725-56C5-E7C9-CD5C-7313270BC0D2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B2B041-E584-A85B-DEEF-DA6C092A693F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C7F36-7FF6-FD97-7329-17DB7031CF07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475E8F-5BFD-EEA0-055B-8BF5458E23B7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325B7B-E433-BB92-814C-95FD1F453A55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BDB961-613E-EC41-FA2F-37572F87948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926B25-7F95-BFDD-1F45-32F60626B475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D07D5-FA2A-84C6-540E-51A29BB8C6DB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8AF575-4EC0-8EAD-F3BE-6D7D66F05BD7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AF79DC-B737-05A9-53BE-66380FED0C20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6BCDEB-B980-FD75-8D83-CAC3F93BCC7B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071D88-2F7C-3638-3514-3F26E6C0F22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2B40B3-4BDD-4EAB-3583-BEB5BB878290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3BA7DC-A26F-FD54-6B9B-282EB6CB7B49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04E4403-80F3-2A01-F544-4ABB35EFE9F0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81E56E-B23D-97F2-03BD-0400FC959D53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F02678-238C-06D3-44F1-35123001FE7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72757F-E267-767A-438A-F3DEB04BE975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53712B-A91C-7123-B453-AA5114FE6744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009146-FB32-4FD2-2216-E4E9C9F2DC8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1965E18-E3EF-FFF6-B6F9-4D1E196862A9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6651A05-A879-D4EC-D718-6D05A85F0876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854585A-E6EA-C744-E3ED-92F84347A5E0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D7F9F3-1BF6-3EF7-7F1E-513DD36745F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32D316D-6203-91C9-5507-32B1C7910510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D3D627-FD26-DBA7-BBFC-4E0A0362D4D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5CA10-AD77-AF35-A114-30F9A0609E43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7939309-96C2-6E92-C790-F9BA8650CF3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EF60BB4-ED54-9CEB-AB2F-06A79DA15ABF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0A5353-245C-4CD9-E60E-F2176AF509C0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9219A0-0A44-A4B8-C7FA-FF72E4E5BEB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8A48669-BD07-E1D0-48B4-D387A1CB165C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30F87-6FC1-0FC3-C709-53D8792F2ECF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3A11802-A594-99FB-417E-8A6224350C55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5CE131-C45F-73EE-CE6F-EB0CE30568B9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37627CD-DAD4-D833-E1A1-F1868DD75217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8667EC-6756-CE6D-90EA-F59356CB4A91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5147B1-E734-042E-39A6-A9DE6F53674F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AFCC3E2-37E9-FAF1-1DDF-B153531A6096}"/>
                  </a:ext>
                </a:extLst>
              </p14:cNvPr>
              <p14:cNvContentPartPr/>
              <p14:nvPr/>
            </p14:nvContentPartPr>
            <p14:xfrm>
              <a:off x="10831269" y="3439269"/>
              <a:ext cx="1135800" cy="880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AFCC3E2-37E9-FAF1-1DDF-B153531A60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3629" y="3421269"/>
                <a:ext cx="1171440" cy="91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55174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A551543-22B2-64AB-CC25-581124805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8A09760-7E63-EE10-BE17-7DCAC2E045B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FC8AA66-5D0A-5708-7135-9324B57C2E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1F1D92-CF24-F157-AAEC-537E20E71F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B96FAA2-0377-7C89-BFF4-8F38AF2E4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9E6F31-5217-B795-04C6-11AE43C5C10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05769-C5EB-4472-4D07-81AE3C419448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F6E58-52F6-2384-84B4-918BAC6BCA6A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BCE4D-E671-1F6B-B657-B4A44C34F301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09F68A-F463-272E-0057-0B5404BFFEB4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C297F2-247C-67DD-C060-3E0960318DE3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3BAF4-6CF3-B2B1-2DD0-01F7610AA5BB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6A74CF-C512-CBF4-3229-A9FBCFB7121D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4850E4-02C9-E2D9-1C2F-70F385A1D250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996683-CC3D-78B4-DC7D-2955F2167BD0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E97335-3878-D948-E072-FF12763D81CE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65C5AC-79E9-2A4B-FAC9-6F397D0E8941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FA84B4-5DD4-90BD-0005-53BCE930A4C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BFEA1A-B546-6C3D-D28B-AA43031CDB2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692DBE-D664-D157-6131-B46C1E10E52C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33355C-BA33-F9FF-F134-00C27B4E726F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535A1-461A-6E12-0CE0-C4C1A01B7A72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DC07717-CFD6-1F83-104D-2E0677512A45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5D3A80-4613-CE33-D589-70C264C07F6A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3F4000-C3BB-ABC5-FDB9-96047C5ECAB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D94F76-647C-D932-E4F7-40519F0D7A8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B84251-CE6D-0866-CDA1-17558B94CECB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78D20E-D784-B54A-C954-E3C841CBBC0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7EB13D-C9AB-3CF8-C69B-C69ACDAE525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68BF98-DCED-728D-B682-6D3E0E28709C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845324-6053-A095-5ECA-7918A670AC4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42858B3-AD51-585C-4B85-0903292A033A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A1829D-8CD8-BEAD-4EAC-8D4D20352AA4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45A61E-1C0A-9418-AD21-0BAD1D99828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D42B08B-51CB-3E51-0730-5D4A6937067C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7053A7D-434D-EEAA-3218-D3FF81A79CA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241E50-2A10-88DD-1373-2A6E9A29FE94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51FB99-93A2-1280-1F09-2E0245F2A7AB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49000-19BD-0500-1BDF-D5D553CFE8E1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71FD3-D16F-24D5-E6F9-00F8CF461123}"/>
              </a:ext>
            </a:extLst>
          </p:cNvPr>
          <p:cNvSpPr/>
          <p:nvPr/>
        </p:nvSpPr>
        <p:spPr>
          <a:xfrm>
            <a:off x="11038549" y="3564109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4EC78C6-89A7-4128-6E6E-6A9CD44B578C}"/>
              </a:ext>
            </a:extLst>
          </p:cNvPr>
          <p:cNvSpPr/>
          <p:nvPr/>
        </p:nvSpPr>
        <p:spPr>
          <a:xfrm>
            <a:off x="10608781" y="455008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427658-76C1-F7B4-567D-09BC42737D5A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0875481" y="4087329"/>
            <a:ext cx="429768" cy="4627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C9BCF51-6562-9E71-57B3-C008013FFF5B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B595217-DD89-AEFA-D36D-F874DBCF2E21}"/>
                  </a:ext>
                </a:extLst>
              </p14:cNvPr>
              <p14:cNvContentPartPr/>
              <p14:nvPr/>
            </p14:nvContentPartPr>
            <p14:xfrm>
              <a:off x="3012789" y="4636269"/>
              <a:ext cx="1680480" cy="10036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B595217-DD89-AEFA-D36D-F874DBCF2E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4789" y="4618269"/>
                <a:ext cx="1716120" cy="103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00337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6E621D-1310-5CA7-4A2B-320B8A263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946C7D-F50B-F296-DEDF-D1C7705AAC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1DA3C7-318B-A01E-3558-E25FADEDBB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08B550-6BEB-B4FB-EB42-4CAB8AB84E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6EDB70E-7D62-B223-845C-3556805F5F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CAFBF71-8871-2B10-28F2-9B58A79DE0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EB7FAB-FB5D-6D5E-5046-EDB687C69BEB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DF42A4-46D1-8DEB-D155-7603BFBC3CF7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6422DF-C9D9-14AC-EEA0-38510F2CD83C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B3A7A5-1D2A-26FE-0A8A-DB631E04C16D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70BD7E-0D22-62E8-B8B1-6267517DC816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8AF919-37CF-CBF8-020F-00AADC5DA8D7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30BDB7-3BA6-AC67-9DBC-F5F7622CDCB2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2968F1-70FC-0642-DCA2-5CF5637249C1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FD792-8193-79AC-3C58-A130FFC6A6B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00B4D9-F18C-00BC-C2AB-B898B9EA17FA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7C3875-7FBB-1971-903C-40EFE41AB87D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D4C37B-42D6-17F0-B547-FDC4B2FFD927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BDC615-0662-08B8-663B-60DAC4692DF9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9E6583-7AE0-67D2-B4C0-0B2A562F1DD4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5C3BDE-115A-D3D0-60AF-C48694473A4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E1021A-2F0A-085D-6AB9-255CC63B1DBE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595EF6-A248-390C-8207-3E20FCA4F82A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226D926-8418-D427-E287-FDEC6D8B203C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AC58D1-88AF-0F0B-E6E2-F2485D38DE7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A9DC18-4F7B-2765-48C9-33658136037F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DF073BE-233D-7234-62E5-314B2553196D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C10DEB7-4B59-93AB-FCC5-282E1B60E586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02A2B3F-60D3-C69E-82B5-0FA44804169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50B828-F3E1-AB01-E717-C9A15A45D5A5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B5E3D9-D3FF-CC69-801C-C5B45FC600AA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778AD0-6BE1-8A76-9D74-31D724160CAF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2861E3-66CE-46A2-A757-9E94AF4402C4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E7F884-7EAA-E594-EADC-899042F9847D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5AD007A-E1A4-1773-19B6-34D30E6AFF7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17AA414-F2C3-F6B0-692B-7BDC9AF3C6F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12FF6A-DF3C-25EA-03C8-F5652557BBE1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AF503CD-F743-A733-3E5C-F6C38993BE49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58D1E8D-2CA1-7626-EC8C-261B21700027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6A4AA-64AD-FB18-FBEA-CADC8155212B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6EAE4B-DA1E-C039-55D4-750A751D86AC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5004150-61C8-F164-5C28-61F6ABFC42D1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2025B9C-8629-C1DD-58BA-0C3C866891A6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CFE95F-E74B-DEEE-1ED5-64227C46DDB4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3DB5CB-5CE3-78FE-776C-E1A387E10DEC}"/>
              </a:ext>
            </a:extLst>
          </p:cNvPr>
          <p:cNvSpPr txBox="1"/>
          <p:nvPr/>
        </p:nvSpPr>
        <p:spPr>
          <a:xfrm>
            <a:off x="550639" y="3665685"/>
            <a:ext cx="4650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Which </a:t>
            </a:r>
            <a:r>
              <a:rPr lang="en-US" sz="2400" strike="sngStrike" dirty="0">
                <a:highlight>
                  <a:srgbClr val="00FF00"/>
                </a:highlight>
              </a:rPr>
              <a:t>child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  <a:r>
              <a:rPr lang="en-US" sz="2400" b="1" dirty="0">
                <a:highlight>
                  <a:srgbClr val="00FF00"/>
                </a:highlight>
              </a:rPr>
              <a:t>descendant</a:t>
            </a:r>
            <a:r>
              <a:rPr lang="en-US" sz="2400" dirty="0">
                <a:highlight>
                  <a:srgbClr val="00FF00"/>
                </a:highlight>
              </a:rPr>
              <a:t> to use?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D3BEA5-594E-6C0D-7062-AB80F762D16A}"/>
              </a:ext>
            </a:extLst>
          </p:cNvPr>
          <p:cNvSpPr txBox="1"/>
          <p:nvPr/>
        </p:nvSpPr>
        <p:spPr>
          <a:xfrm>
            <a:off x="895611" y="4310005"/>
            <a:ext cx="5131533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lowest value in the right subtree</a:t>
            </a:r>
          </a:p>
          <a:p>
            <a:endParaRPr lang="en-US" sz="2400" dirty="0"/>
          </a:p>
          <a:p>
            <a:r>
              <a:rPr lang="en-US" sz="1100" i="1" dirty="0"/>
              <a:t>or </a:t>
            </a:r>
            <a:r>
              <a:rPr lang="en-US" sz="1100" dirty="0"/>
              <a:t>the highest value in the left subtree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F711060-DBF1-B369-B152-C5E960A8FD12}"/>
                  </a:ext>
                </a:extLst>
              </p14:cNvPr>
              <p14:cNvContentPartPr/>
              <p14:nvPr/>
            </p14:nvContentPartPr>
            <p14:xfrm>
              <a:off x="10849629" y="3325149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F711060-DBF1-B369-B152-C5E960A8FD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1989" y="3307509"/>
                <a:ext cx="1066680" cy="10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3147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ECBEBE0-6A06-D9A9-FDA3-16D81BEF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057D103-DF76-0F19-A75C-4326B5CFB4E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0C27655-77AC-054E-C3ED-09AF558685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8DD7E07-C4FD-E76F-ECC9-9385D0937A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F30243B-F16A-476A-293F-593A51F6F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E76D8E9-E855-1D76-EA62-B2E9520FDD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98F43-EE48-C34F-CCA0-1E8884E46A7E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F00FBB-A0DB-7837-ED05-96BFB8DFE09D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1B28BA-CEBA-C3BD-7C3D-1467C0816A26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BBAA42-12B1-8852-D0B9-C246C64C9D19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F8E819-35BB-7E96-D5FD-33FF3BEE6CF4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BA3CC-A8FC-1387-886D-1B906881AEDE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EB361A-8815-D6EC-95AE-482D0DAF2E0E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54A0A9-FE94-0836-7179-8AC693B9C12A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109683-65F7-160E-27BE-D89D0401F47D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1560B8-1A6E-0071-7916-D4A781D09E06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A2B724-618A-74F1-CCF9-0AE738EDB579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33FCF-DC87-8969-C9E8-E7D75B0B6BFC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3B509B-30CF-C42E-6D49-33ED6514800B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2352A0-33C2-9B02-3529-7907C22F259A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118D69-BE85-42DE-1017-6A377FB29037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8CA6D4-04A7-C16E-2E5D-22841426EC14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789306-B93C-5FD1-0C80-0BD501B0FDF5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79A71A-E838-14CA-8109-2FB513BAE66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E01D86-E380-E981-891F-CC811891D878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96E79B-5719-5E38-62B4-4990E578A5A9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50D4EB-8FB7-395E-2359-B5F09E136D70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1FCBAF-6516-9BF8-5672-4A648B07EAE9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F7DBBA-F516-0AF2-C374-CE22F6A9EF9B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2C15FE-5E7D-2915-AD47-C0EEA19CC07E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5A12132-C686-F7EF-BD88-CC39F3BDF042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6655593-2D50-D018-735D-55697194A815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7633A5E-B60E-766F-3EA3-060CFE3F1F22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1C61EB-8437-9FD7-C998-540CB78B2161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583990-5EE7-1DAF-40D6-E97E8650D7CB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B629869-EA7F-1EB4-B4C6-BF055364AE33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8121B6-BFDE-A7C1-3824-03F9547BD63B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824564-955A-22F6-E62E-1D50ECB3B8F6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F5EB2B-3B65-A523-B643-DE845FC0BD5E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FFFFFF"/>
                </a:highlight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  <a:highlight>
                  <a:srgbClr val="00FF00"/>
                </a:highlight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4B802-504C-264A-608F-14324DE403DC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7B0A86-11F9-328E-FA6F-C7DFF54D565E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4CB5EF-6446-1321-C46B-CD7443BD3DEE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6FEDD82-6E16-AAFF-E800-69090CB179D4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EC3E8A-513A-C90F-A8E1-0E7B5307C7A9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F589A14-103A-7077-05C8-836C1CA8B68B}"/>
                  </a:ext>
                </a:extLst>
              </p14:cNvPr>
              <p14:cNvContentPartPr/>
              <p14:nvPr/>
            </p14:nvContentPartPr>
            <p14:xfrm>
              <a:off x="10849629" y="3325149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F589A14-103A-7077-05C8-836C1CA8B6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1629" y="3307149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B965B1B8-3074-4763-FE14-2486086FDA68}"/>
              </a:ext>
            </a:extLst>
          </p:cNvPr>
          <p:cNvSpPr txBox="1"/>
          <p:nvPr/>
        </p:nvSpPr>
        <p:spPr>
          <a:xfrm>
            <a:off x="231215" y="3325149"/>
            <a:ext cx="6280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Find smallest node in right sub tree (min)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Update the of remove node to be the value of min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Update the parents of min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Update children on remove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9541C4-7BBD-2D21-EF19-2E8B3741BB6B}"/>
              </a:ext>
            </a:extLst>
          </p:cNvPr>
          <p:cNvSpPr txBox="1"/>
          <p:nvPr/>
        </p:nvSpPr>
        <p:spPr>
          <a:xfrm>
            <a:off x="10882363" y="30009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623CCB-B565-D0D0-9EC5-029E337B1265}"/>
              </a:ext>
            </a:extLst>
          </p:cNvPr>
          <p:cNvSpPr txBox="1"/>
          <p:nvPr/>
        </p:nvSpPr>
        <p:spPr>
          <a:xfrm>
            <a:off x="10698480" y="8086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 node</a:t>
            </a:r>
          </a:p>
        </p:txBody>
      </p:sp>
    </p:spTree>
    <p:extLst>
      <p:ext uri="{BB962C8B-B14F-4D97-AF65-F5344CB8AC3E}">
        <p14:creationId xmlns:p14="http://schemas.microsoft.com/office/powerpoint/2010/main" val="1107648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A3745D-F217-2631-BC7F-51658A66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5913828-1B8B-72FF-6FFE-AFCE0B2D6EE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7291C5-E99D-ED93-4388-EED5434220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8F7588-101A-6514-0001-7BC4A09844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D73F91B-D9BB-6ABB-AC20-7B06B69DB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1C08CD-F0CA-DC9A-287C-1A347F07F5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0462A8-9572-0D56-8DDE-FD8C1A8409F7}"/>
              </a:ext>
            </a:extLst>
          </p:cNvPr>
          <p:cNvSpPr txBox="1"/>
          <p:nvPr/>
        </p:nvSpPr>
        <p:spPr>
          <a:xfrm>
            <a:off x="152400" y="152400"/>
            <a:ext cx="4923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Tree-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C11DB4-A09F-2A2D-3DD8-D3CDBE60162C}"/>
              </a:ext>
            </a:extLst>
          </p:cNvPr>
          <p:cNvSpPr/>
          <p:nvPr/>
        </p:nvSpPr>
        <p:spPr>
          <a:xfrm>
            <a:off x="9182100" y="20068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ED83F5-ABBB-5EA5-1B23-144291AF3F89}"/>
              </a:ext>
            </a:extLst>
          </p:cNvPr>
          <p:cNvSpPr/>
          <p:nvPr/>
        </p:nvSpPr>
        <p:spPr>
          <a:xfrm>
            <a:off x="7273400" y="125730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36DE7F-5979-22B9-5D5D-915EDA666101}"/>
              </a:ext>
            </a:extLst>
          </p:cNvPr>
          <p:cNvSpPr/>
          <p:nvPr/>
        </p:nvSpPr>
        <p:spPr>
          <a:xfrm>
            <a:off x="10525832" y="1243556"/>
            <a:ext cx="533400" cy="52322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1F2C8A-E4C0-6A45-8B48-355319A8C0DE}"/>
              </a:ext>
            </a:extLst>
          </p:cNvPr>
          <p:cNvSpPr/>
          <p:nvPr/>
        </p:nvSpPr>
        <p:spPr>
          <a:xfrm>
            <a:off x="10045337" y="359544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DA7739-E7AF-E5E8-2793-E77C2431CCBD}"/>
              </a:ext>
            </a:extLst>
          </p:cNvPr>
          <p:cNvSpPr/>
          <p:nvPr/>
        </p:nvSpPr>
        <p:spPr>
          <a:xfrm>
            <a:off x="7626097" y="2439802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170475-2C04-E5C1-069C-F85974D89157}"/>
              </a:ext>
            </a:extLst>
          </p:cNvPr>
          <p:cNvSpPr/>
          <p:nvPr/>
        </p:nvSpPr>
        <p:spPr>
          <a:xfrm>
            <a:off x="6511400" y="2432541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1E2C4-851C-9772-0422-95EC3B0517FF}"/>
              </a:ext>
            </a:extLst>
          </p:cNvPr>
          <p:cNvSpPr/>
          <p:nvPr/>
        </p:nvSpPr>
        <p:spPr>
          <a:xfrm>
            <a:off x="7076478" y="3604130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277392-D619-40C5-007D-42C8A3BF9522}"/>
              </a:ext>
            </a:extLst>
          </p:cNvPr>
          <p:cNvSpPr/>
          <p:nvPr/>
        </p:nvSpPr>
        <p:spPr>
          <a:xfrm>
            <a:off x="11460044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27C745-2E60-7BFF-0D4D-972BBACBE7C1}"/>
              </a:ext>
            </a:extLst>
          </p:cNvPr>
          <p:cNvSpPr/>
          <p:nvPr/>
        </p:nvSpPr>
        <p:spPr>
          <a:xfrm>
            <a:off x="7609878" y="457415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252D8-A041-07AB-7B4D-2D3668CB69FB}"/>
              </a:ext>
            </a:extLst>
          </p:cNvPr>
          <p:cNvSpPr/>
          <p:nvPr/>
        </p:nvSpPr>
        <p:spPr>
          <a:xfrm>
            <a:off x="6528817" y="4527573"/>
            <a:ext cx="533400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29842F-417E-D6F7-43BE-BA16BEFC91A9}"/>
              </a:ext>
            </a:extLst>
          </p:cNvPr>
          <p:cNvSpPr/>
          <p:nvPr/>
        </p:nvSpPr>
        <p:spPr>
          <a:xfrm>
            <a:off x="9503665" y="247772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18403-3216-A895-E1CB-4BBA9C1247D6}"/>
              </a:ext>
            </a:extLst>
          </p:cNvPr>
          <p:cNvSpPr/>
          <p:nvPr/>
        </p:nvSpPr>
        <p:spPr>
          <a:xfrm>
            <a:off x="8861081" y="3625948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1E99FA-A8C8-6951-5050-9E0830FBDABF}"/>
              </a:ext>
            </a:extLst>
          </p:cNvPr>
          <p:cNvSpPr/>
          <p:nvPr/>
        </p:nvSpPr>
        <p:spPr>
          <a:xfrm>
            <a:off x="11069029" y="356779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1F5725-CEBE-88CD-FDBF-9E49C4BC96F0}"/>
              </a:ext>
            </a:extLst>
          </p:cNvPr>
          <p:cNvSpPr/>
          <p:nvPr/>
        </p:nvSpPr>
        <p:spPr>
          <a:xfrm>
            <a:off x="9659004" y="4574153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7BF568-27F6-80B0-05EE-FE4F486ACC93}"/>
              </a:ext>
            </a:extLst>
          </p:cNvPr>
          <p:cNvSpPr/>
          <p:nvPr/>
        </p:nvSpPr>
        <p:spPr>
          <a:xfrm>
            <a:off x="9211491" y="5502346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165375-24B8-80D1-65B5-F4C354D4505E}"/>
              </a:ext>
            </a:extLst>
          </p:cNvPr>
          <p:cNvSpPr/>
          <p:nvPr/>
        </p:nvSpPr>
        <p:spPr>
          <a:xfrm>
            <a:off x="10058400" y="5511395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80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3BF264-53B8-BEDD-8CB0-5CFDE5DB95E7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540100" y="723900"/>
            <a:ext cx="1908700" cy="533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1EAFCC-12DC-C3C7-4314-D966BA6CF79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6778100" y="1780520"/>
            <a:ext cx="762000" cy="652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DC673B-AD29-9E62-4461-849BF56D3943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7540100" y="1780520"/>
            <a:ext cx="352697" cy="659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FCBD30-BA77-E35D-8E62-A45A3411C253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448800" y="723900"/>
            <a:ext cx="1343732" cy="5196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EB6EE2-3E2C-50F6-5D8C-944D8FEE316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 flipH="1">
            <a:off x="9770365" y="1766776"/>
            <a:ext cx="1022167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9683439-2E38-9297-0C70-B1D320A40364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10792532" y="1766776"/>
            <a:ext cx="934212" cy="7109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B854F0-CD95-72DA-F37D-EFBAD4CF7D87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9127781" y="3000945"/>
            <a:ext cx="642584" cy="6250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37017A9-89F0-F1CD-ADDD-A9179647A9BF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>
            <a:off x="9770365" y="3000945"/>
            <a:ext cx="541672" cy="594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4AE80DA-AB0E-EC26-693D-3C25B608178E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1335729" y="3000945"/>
            <a:ext cx="391015" cy="5668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B523C27-1B63-30A0-B51A-0432B18321E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7343178" y="2963022"/>
            <a:ext cx="549619" cy="641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AA61BD0-2113-4155-3E98-2633D560FC0C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6795517" y="4127350"/>
            <a:ext cx="547661" cy="4002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493E54-C1FD-8DCC-E8D4-79583F46B2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>
            <a:off x="7343178" y="4127350"/>
            <a:ext cx="533400" cy="4468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EE01D70-3944-56A5-40F8-B966840F4667}"/>
              </a:ext>
            </a:extLst>
          </p:cNvPr>
          <p:cNvCxnSpPr>
            <a:stCxn id="10" idx="2"/>
            <a:endCxn id="20" idx="0"/>
          </p:cNvCxnSpPr>
          <p:nvPr/>
        </p:nvCxnSpPr>
        <p:spPr>
          <a:xfrm flipH="1">
            <a:off x="9925704" y="4118665"/>
            <a:ext cx="386333" cy="45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DF3856-2928-F527-E5B3-259B4E0D976A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9478191" y="5097373"/>
            <a:ext cx="447513" cy="4049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9223EE8-132D-C052-2406-466224B8EC52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>
            <a:off x="9925704" y="5097373"/>
            <a:ext cx="399396" cy="41402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CD70D18-E46B-FAB9-E435-C101C781F598}"/>
              </a:ext>
            </a:extLst>
          </p:cNvPr>
          <p:cNvSpPr/>
          <p:nvPr/>
        </p:nvSpPr>
        <p:spPr>
          <a:xfrm>
            <a:off x="1091387" y="836764"/>
            <a:ext cx="3045167" cy="841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1: Node has no children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2: Node has one child</a:t>
            </a:r>
          </a:p>
          <a:p>
            <a:pPr algn="l"/>
            <a:r>
              <a:rPr lang="en-US" dirty="0">
                <a:solidFill>
                  <a:sysClr val="windowText" lastClr="000000"/>
                </a:solidFill>
              </a:rPr>
              <a:t>Case 3: Node has two children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DF3663-7F51-1498-5F93-58F5FCC82018}"/>
              </a:ext>
            </a:extLst>
          </p:cNvPr>
          <p:cNvSpPr txBox="1"/>
          <p:nvPr/>
        </p:nvSpPr>
        <p:spPr>
          <a:xfrm>
            <a:off x="1417537" y="212989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remove(88);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58C05F-4B6E-A29C-9445-6876233AA7A7}"/>
              </a:ext>
            </a:extLst>
          </p:cNvPr>
          <p:cNvSpPr/>
          <p:nvPr/>
        </p:nvSpPr>
        <p:spPr>
          <a:xfrm>
            <a:off x="11353800" y="4563451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49B739-DF0E-0106-C362-5E3D3C3FBD42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1335729" y="4091014"/>
            <a:ext cx="284771" cy="4724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00C4390-8251-0356-3FEF-289EAE8FA496}"/>
              </a:ext>
            </a:extLst>
          </p:cNvPr>
          <p:cNvSpPr/>
          <p:nvPr/>
        </p:nvSpPr>
        <p:spPr>
          <a:xfrm>
            <a:off x="10990652" y="5514254"/>
            <a:ext cx="533400" cy="52322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95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2E5DDC8-CE5C-8AD1-258E-0CEEDD9DC693}"/>
              </a:ext>
            </a:extLst>
          </p:cNvPr>
          <p:cNvCxnSpPr>
            <a:stCxn id="27" idx="2"/>
            <a:endCxn id="37" idx="0"/>
          </p:cNvCxnSpPr>
          <p:nvPr/>
        </p:nvCxnSpPr>
        <p:spPr>
          <a:xfrm flipH="1">
            <a:off x="11257352" y="5086671"/>
            <a:ext cx="363148" cy="4275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32976D2-6FA0-F92A-1DD9-1FF2B65556FF}"/>
                  </a:ext>
                </a:extLst>
              </p14:cNvPr>
              <p14:cNvContentPartPr/>
              <p14:nvPr/>
            </p14:nvContentPartPr>
            <p14:xfrm>
              <a:off x="10849629" y="3325149"/>
              <a:ext cx="1031040" cy="976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32976D2-6FA0-F92A-1DD9-1FF2B65556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1629" y="3307149"/>
                <a:ext cx="1066680" cy="101232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105465B8-ED29-5C70-7A93-26903A0BC1EB}"/>
              </a:ext>
            </a:extLst>
          </p:cNvPr>
          <p:cNvSpPr txBox="1"/>
          <p:nvPr/>
        </p:nvSpPr>
        <p:spPr>
          <a:xfrm>
            <a:off x="10882363" y="300094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A8504F-D7E7-5059-5568-CAAF4E260BEA}"/>
              </a:ext>
            </a:extLst>
          </p:cNvPr>
          <p:cNvSpPr txBox="1"/>
          <p:nvPr/>
        </p:nvSpPr>
        <p:spPr>
          <a:xfrm>
            <a:off x="10698480" y="80860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remove node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E627C-6067-BF26-8E5A-323F6D0915E2}"/>
              </a:ext>
            </a:extLst>
          </p:cNvPr>
          <p:cNvSpPr txBox="1"/>
          <p:nvPr/>
        </p:nvSpPr>
        <p:spPr>
          <a:xfrm>
            <a:off x="762000" y="37338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3E8DD3-0667-66A4-F890-B49E6E928082}"/>
              </a:ext>
            </a:extLst>
          </p:cNvPr>
          <p:cNvSpPr/>
          <p:nvPr/>
        </p:nvSpPr>
        <p:spPr>
          <a:xfrm>
            <a:off x="357378" y="4369579"/>
            <a:ext cx="5219700" cy="140727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“Bad” tree </a:t>
            </a:r>
            <a:r>
              <a:rPr lang="en-US" sz="3600" dirty="0">
                <a:sym typeface="Wingdings" panose="05000000000000000000" pitchFamily="2" charset="2"/>
              </a:rPr>
              <a:t> O(n)</a:t>
            </a:r>
          </a:p>
          <a:p>
            <a:pPr algn="ctr"/>
            <a:r>
              <a:rPr lang="en-US" sz="3600" dirty="0">
                <a:sym typeface="Wingdings" panose="05000000000000000000" pitchFamily="2" charset="2"/>
              </a:rPr>
              <a:t>“Good” tree  O(</a:t>
            </a:r>
            <a:r>
              <a:rPr lang="en-US" sz="3600" dirty="0" err="1">
                <a:sym typeface="Wingdings" panose="05000000000000000000" pitchFamily="2" charset="2"/>
              </a:rPr>
              <a:t>logn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CD10B9-4232-D709-70B1-99F482B450C4}"/>
              </a:ext>
            </a:extLst>
          </p:cNvPr>
          <p:cNvSpPr txBox="1"/>
          <p:nvPr/>
        </p:nvSpPr>
        <p:spPr>
          <a:xfrm>
            <a:off x="1539700" y="576181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O(h) </a:t>
            </a:r>
            <a:r>
              <a:rPr lang="en-US" dirty="0">
                <a:sym typeface="Wingdings" panose="05000000000000000000" pitchFamily="2" charset="2"/>
              </a:rPr>
              <a:t> h = height of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10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FEB252-632C-0497-0F7D-2BC1B81F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C45DAB1-7C03-BF79-6253-2D54FEB911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A579355-B0C2-CFFC-3115-C660424ACF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1D57F79-1AC7-085E-C72E-61A06E19101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67C10D-DB63-0372-B485-CD93BCED956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7ABE36D-AFAA-7E6F-114B-9FFBD122E42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0B226-5A08-B37F-9955-A5FDDC8ECC36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3C077-FB7B-6B25-8C4E-CD86F93D599C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D87189-F05B-DE66-3E10-059726A7E1AA}"/>
              </a:ext>
            </a:extLst>
          </p:cNvPr>
          <p:cNvSpPr txBox="1"/>
          <p:nvPr/>
        </p:nvSpPr>
        <p:spPr>
          <a:xfrm>
            <a:off x="6819900" y="132543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We repeatedly move left or right until we find the correct spot for our new node </a:t>
            </a:r>
          </a:p>
        </p:txBody>
      </p:sp>
    </p:spTree>
    <p:extLst>
      <p:ext uri="{BB962C8B-B14F-4D97-AF65-F5344CB8AC3E}">
        <p14:creationId xmlns:p14="http://schemas.microsoft.com/office/powerpoint/2010/main" val="347075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595CF5-4F5D-51ED-C215-DE3C4F9B4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07F8C05-A646-B571-109F-3B30F95AB5A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F81307-08CF-933A-F88F-44412C4C0A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56288D-38B7-E5C7-AEE3-BA4DAE23F9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EA261F-B07C-A849-BA7A-71A6D96D75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B6FBAF5-68AA-37AB-1113-03E5E62C603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068F8-A871-6D4F-EE27-417A25FC64C0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9B5395-018E-D3DE-0CD0-0B18545B5B96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while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>
                <a:solidFill>
                  <a:srgbClr val="6A3E3E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else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</a:t>
            </a:r>
            <a:r>
              <a:rPr lang="en-US" sz="11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C7085C-6469-E914-70A2-A365B1C19AA3}"/>
              </a:ext>
            </a:extLst>
          </p:cNvPr>
          <p:cNvSpPr txBox="1"/>
          <p:nvPr/>
        </p:nvSpPr>
        <p:spPr>
          <a:xfrm>
            <a:off x="6819900" y="1325433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FF"/>
                </a:highlight>
              </a:rPr>
              <a:t>We repeatedly move left or right until we find the correct spot for our new node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1A3325-BC48-2E2A-7C13-9910B350DACB}"/>
              </a:ext>
            </a:extLst>
          </p:cNvPr>
          <p:cNvSpPr txBox="1"/>
          <p:nvPr/>
        </p:nvSpPr>
        <p:spPr>
          <a:xfrm>
            <a:off x="7010400" y="3639741"/>
            <a:ext cx="4191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Once we find the correct spot, we update some pointers</a:t>
            </a:r>
          </a:p>
        </p:txBody>
      </p:sp>
    </p:spTree>
    <p:extLst>
      <p:ext uri="{BB962C8B-B14F-4D97-AF65-F5344CB8AC3E}">
        <p14:creationId xmlns:p14="http://schemas.microsoft.com/office/powerpoint/2010/main" val="21202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7E307D-4194-AEB8-B756-05FC5B30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882DB35-67C4-C519-9A91-30B4E91176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C6488A6-E3F0-3DB7-5C32-3728678208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D7C234D-01A7-5A92-C9D9-30ED03BEBBA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CAE6B7B-C6C4-0904-FA68-1903792465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FA281C0-3BD5-52A1-AA85-E3E1E190A4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1D3342-0B28-9BC5-D71A-B1E9F4286168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A13A80-9964-03A8-DC83-322855D916F4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FEB4B-FCD2-E5B8-B564-63923571617D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AF71BC9-C093-86AC-9A6A-AD8D722F0997}"/>
              </a:ext>
            </a:extLst>
          </p:cNvPr>
          <p:cNvSpPr/>
          <p:nvPr/>
        </p:nvSpPr>
        <p:spPr>
          <a:xfrm rot="10800000">
            <a:off x="1676400" y="1828800"/>
            <a:ext cx="685800" cy="38608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81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46DA9E-941A-833E-C26B-1C61034A2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9E9825-9991-CEDB-6B2F-94D322589FD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0ABEC3E-8B05-9525-4716-DBDECC0378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0DFBE9-9CAE-B45F-DF98-576454EA360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370B059-FD55-2628-E40D-D5D9727C43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ADA2194-DB8D-56A8-18E6-34E8B4E5B7C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C7D457-18F4-771E-5D99-8BF8E3238517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0D3E53-6B6A-B9A3-ADAE-736E7A36A160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1E260-31BF-4726-B78E-290C7B8A66C6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84714-2634-E55A-5203-86E7DF64C356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B79CF7-D9FF-D46E-FF28-E79C4DAEA199}"/>
              </a:ext>
            </a:extLst>
          </p:cNvPr>
          <p:cNvSpPr txBox="1"/>
          <p:nvPr/>
        </p:nvSpPr>
        <p:spPr>
          <a:xfrm>
            <a:off x="6617970" y="2842557"/>
            <a:ext cx="535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a “balanced tree” the height of the tree, is  log(n)    n = # of nodes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4A6092-0BB8-DC11-5BA9-BD8C20A9E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10" y="3648042"/>
            <a:ext cx="4090988" cy="266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7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EFA6349-3047-2B61-F52A-459A4983B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F86AE03-FED6-B1B9-4249-A38928843A6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0D86DE-F2C9-1665-EE4D-5693BB29A1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B75A97-C991-8BD3-D35E-B0C9A8EBC8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9382694-8A46-08E5-8641-B754851BC5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7EE51F0-CA0D-E5F0-2B42-AC5BCD0E86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52979-0911-2CDB-CD3E-AB4E7386B5A4}"/>
              </a:ext>
            </a:extLst>
          </p:cNvPr>
          <p:cNvSpPr txBox="1"/>
          <p:nvPr/>
        </p:nvSpPr>
        <p:spPr>
          <a:xfrm>
            <a:off x="152400" y="152400"/>
            <a:ext cx="4982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 - Insertion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13CD76-7B3D-593F-8731-2C49A01FFA7E}"/>
              </a:ext>
            </a:extLst>
          </p:cNvPr>
          <p:cNvSpPr txBox="1"/>
          <p:nvPr/>
        </p:nvSpPr>
        <p:spPr>
          <a:xfrm>
            <a:off x="21771" y="756556"/>
            <a:ext cx="6192664" cy="5678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    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1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 duplicate values allowed"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.getLeft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} 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Node(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newValue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setParent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placed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      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currentNode</a:t>
            </a:r>
            <a:r>
              <a:rPr lang="en-US" sz="11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.getRight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   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096F2-1B9C-2C0F-74F2-F01E05201728}"/>
              </a:ext>
            </a:extLst>
          </p:cNvPr>
          <p:cNvSpPr txBox="1"/>
          <p:nvPr/>
        </p:nvSpPr>
        <p:spPr>
          <a:xfrm>
            <a:off x="8153400" y="654554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4FF48-AA15-4A1D-9006-7D0D5C60A546}"/>
              </a:ext>
            </a:extLst>
          </p:cNvPr>
          <p:cNvSpPr txBox="1"/>
          <p:nvPr/>
        </p:nvSpPr>
        <p:spPr>
          <a:xfrm>
            <a:off x="6743700" y="144272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always be inserting a leaf node, so worst cast scenario we will need to travel the </a:t>
            </a:r>
            <a:r>
              <a:rPr lang="en-US" b="1" dirty="0"/>
              <a:t>height</a:t>
            </a:r>
            <a:r>
              <a:rPr lang="en-US" dirty="0"/>
              <a:t> of the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790ED-6D08-9149-46FA-41C714965A84}"/>
              </a:ext>
            </a:extLst>
          </p:cNvPr>
          <p:cNvSpPr txBox="1"/>
          <p:nvPr/>
        </p:nvSpPr>
        <p:spPr>
          <a:xfrm>
            <a:off x="6617970" y="2842557"/>
            <a:ext cx="5356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have a “balanced tree” the height of the tree, is  log(n)    n = # of nodes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3AD456-B447-E682-1E16-4AB9834C8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10" y="3648042"/>
            <a:ext cx="4090988" cy="26652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173F21-EE0B-03C9-4891-78D432BA4F2D}"/>
              </a:ext>
            </a:extLst>
          </p:cNvPr>
          <p:cNvSpPr txBox="1"/>
          <p:nvPr/>
        </p:nvSpPr>
        <p:spPr>
          <a:xfrm>
            <a:off x="9101737" y="3907722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“Good tree” = </a:t>
            </a:r>
            <a:r>
              <a:rPr lang="en-US" b="1" dirty="0">
                <a:solidFill>
                  <a:srgbClr val="FF0000"/>
                </a:solidFill>
              </a:rPr>
              <a:t>O(</a:t>
            </a:r>
            <a:r>
              <a:rPr lang="en-US" b="1" dirty="0" err="1">
                <a:solidFill>
                  <a:srgbClr val="FF0000"/>
                </a:solidFill>
              </a:rPr>
              <a:t>logn</a:t>
            </a:r>
            <a:r>
              <a:rPr 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503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5364</TotalTime>
  <Words>4281</Words>
  <Application>Microsoft Office PowerPoint</Application>
  <PresentationFormat>Widescreen</PresentationFormat>
  <Paragraphs>1204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47</cp:revision>
  <dcterms:created xsi:type="dcterms:W3CDTF">2022-08-21T16:55:59Z</dcterms:created>
  <dcterms:modified xsi:type="dcterms:W3CDTF">2024-02-13T11:09:13Z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