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3"/>
  </p:notesMasterIdLst>
  <p:sldIdLst>
    <p:sldId id="256" r:id="rId2"/>
    <p:sldId id="301" r:id="rId3"/>
    <p:sldId id="349" r:id="rId4"/>
    <p:sldId id="350" r:id="rId5"/>
    <p:sldId id="302" r:id="rId6"/>
    <p:sldId id="303" r:id="rId7"/>
    <p:sldId id="304" r:id="rId8"/>
    <p:sldId id="305" r:id="rId9"/>
    <p:sldId id="306" r:id="rId10"/>
    <p:sldId id="307" r:id="rId11"/>
    <p:sldId id="308" r:id="rId12"/>
    <p:sldId id="309" r:id="rId13"/>
    <p:sldId id="310" r:id="rId14"/>
    <p:sldId id="311" r:id="rId15"/>
    <p:sldId id="312" r:id="rId16"/>
    <p:sldId id="313" r:id="rId17"/>
    <p:sldId id="314" r:id="rId18"/>
    <p:sldId id="315" r:id="rId19"/>
    <p:sldId id="316" r:id="rId20"/>
    <p:sldId id="317" r:id="rId21"/>
    <p:sldId id="318" r:id="rId22"/>
    <p:sldId id="319" r:id="rId23"/>
    <p:sldId id="320" r:id="rId24"/>
    <p:sldId id="321" r:id="rId25"/>
    <p:sldId id="322" r:id="rId26"/>
    <p:sldId id="323" r:id="rId27"/>
    <p:sldId id="324" r:id="rId28"/>
    <p:sldId id="325" r:id="rId29"/>
    <p:sldId id="326" r:id="rId30"/>
    <p:sldId id="327" r:id="rId31"/>
    <p:sldId id="328" r:id="rId32"/>
    <p:sldId id="329" r:id="rId33"/>
    <p:sldId id="330" r:id="rId34"/>
    <p:sldId id="331" r:id="rId35"/>
    <p:sldId id="332" r:id="rId36"/>
    <p:sldId id="333" r:id="rId37"/>
    <p:sldId id="334" r:id="rId38"/>
    <p:sldId id="335" r:id="rId39"/>
    <p:sldId id="345" r:id="rId40"/>
    <p:sldId id="336" r:id="rId41"/>
    <p:sldId id="337" r:id="rId42"/>
    <p:sldId id="338" r:id="rId43"/>
    <p:sldId id="339" r:id="rId44"/>
    <p:sldId id="340" r:id="rId45"/>
    <p:sldId id="341" r:id="rId46"/>
    <p:sldId id="342" r:id="rId47"/>
    <p:sldId id="343" r:id="rId48"/>
    <p:sldId id="344" r:id="rId49"/>
    <p:sldId id="346" r:id="rId50"/>
    <p:sldId id="347" r:id="rId51"/>
    <p:sldId id="348" r:id="rId52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136136"/>
    <a:srgbClr val="1569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20" autoAdjust="0"/>
    <p:restoredTop sz="92697" autoAdjust="0"/>
  </p:normalViewPr>
  <p:slideViewPr>
    <p:cSldViewPr>
      <p:cViewPr varScale="1">
        <p:scale>
          <a:sx n="110" d="100"/>
          <a:sy n="110" d="100"/>
        </p:scale>
        <p:origin x="666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3T10:41:22.36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2761 681 24575,'-1'-19'0,"0"1"0,-1-1 0,-1 0 0,-1 1 0,0 0 0,-1 0 0,-1 0 0,-1 1 0,-1-1 0,0 2 0,-1-1 0,-1 1 0,-22-27 0,14 21 0,-2 2 0,0 1 0,-2 0 0,0 1 0,0 2 0,-2 0 0,0 1 0,-42-18 0,-49-19 0,-2 5 0,-181-47 0,239 82 0,0 2 0,-1 4 0,-108 0 0,-107 5 0,-164 4 0,386 4 0,0 1 0,-87 27 0,111-26 0,0 0 0,0 2 0,1 2 0,1 0 0,0 2 0,1 0 0,0 2 0,2 1 0,0 1 0,1 1 0,1 1 0,-34 41 0,23-18 0,-64 92 0,87-118 0,0 0 0,1 1 0,1 0 0,1 0 0,1 1 0,-5 25 0,-4 79 0,5 0 0,10 193 0,2-134 0,13 116 0,-3-185 0,-5-38 0,25 107 0,-21-139 0,2-1 0,2 0 0,31 62 0,-33-82 0,1 0 0,1 0 0,2-1 0,0-1 0,0-1 0,2 0 0,25 20 0,-16-18 0,1-2 0,1-1 0,1-1 0,1-2 0,0-1 0,1-1 0,0-2 0,1-2 0,0 0 0,1-3 0,59 6 0,510 42 0,-178-54 0,-396-4 0,0-2 0,-1-1 0,0-1 0,55-21 0,109-61 0,-136 61 0,-18 5 0,0-1 0,-3-3 0,0 0 0,-1-3 0,33-36 0,-16 16 0,-40 39 0,-2-1 0,1 0 0,-2-1 0,0 0 0,0-1 0,-1 1 0,-1-1 0,6-16 0,4-16 0,13-61 0,-17 53 0,58-289 0,-32 132 0,-26 106 0,-12 82 0,1 0 0,1 1 0,1 0 0,11-35 0,-8 29 0,-1-1 0,-1 1 0,-1-1 0,-2 0 0,0 0 0,-6-54 0,2 7 0,1 64 19,-1-1 0,0 0-1,-1 1 1,0-1-1,0 1 1,-8-15 0,6 13-318,0 1-1,1-1 1,0 0 0,-2-21 0,5 15-6527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3T10:41:22.36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2761 681 24575,'-1'-19'0,"0"1"0,-1-1 0,-1 0 0,-1 1 0,0 0 0,-1 0 0,-1 0 0,-1 1 0,-1-1 0,0 2 0,-1-1 0,-1 1 0,-22-27 0,14 21 0,-2 2 0,0 1 0,-2 0 0,0 1 0,0 2 0,-2 0 0,0 1 0,-42-18 0,-49-19 0,-2 5 0,-181-47 0,239 82 0,0 2 0,-1 4 0,-108 0 0,-107 5 0,-164 4 0,386 4 0,0 1 0,-87 27 0,111-26 0,0 0 0,0 2 0,1 2 0,1 0 0,0 2 0,1 0 0,0 2 0,2 1 0,0 1 0,1 1 0,1 1 0,-34 41 0,23-18 0,-64 92 0,87-118 0,0 0 0,1 1 0,1 0 0,1 0 0,1 1 0,-5 25 0,-4 79 0,5 0 0,10 193 0,2-134 0,13 116 0,-3-185 0,-5-38 0,25 107 0,-21-139 0,2-1 0,2 0 0,31 62 0,-33-82 0,1 0 0,1 0 0,2-1 0,0-1 0,0-1 0,2 0 0,25 20 0,-16-18 0,1-2 0,1-1 0,1-1 0,1-2 0,0-1 0,1-1 0,0-2 0,1-2 0,0 0 0,1-3 0,59 6 0,510 42 0,-178-54 0,-396-4 0,0-2 0,-1-1 0,0-1 0,55-21 0,109-61 0,-136 61 0,-18 5 0,0-1 0,-3-3 0,0 0 0,-1-3 0,33-36 0,-16 16 0,-40 39 0,-2-1 0,1 0 0,-2-1 0,0 0 0,0-1 0,-1 1 0,-1-1 0,6-16 0,4-16 0,13-61 0,-17 53 0,58-289 0,-32 132 0,-26 106 0,-12 82 0,1 0 0,1 1 0,1 0 0,11-35 0,-8 29 0,-1-1 0,-1 1 0,-1-1 0,-2 0 0,0 0 0,-6-54 0,2 7 0,1 64 19,-1-1 0,0 0-1,-1 1 1,0-1-1,0 1 1,-8-15 0,6 13-318,0 1-1,1-1 1,0 0 0,-2-21 0,5 15-6527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0T11:51:32.88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30 1 24575,'0'8'0,"0"7"0,-4 9 0,-5 5 0,-2 1 0,6-4 0,7-7 0,8-6 0,2-2 0,3-2 0,3-3 0,3-3 0,2-1 0,5-1 0,6-1 0,2-1 0,-2 1 0,-7-1-8191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0T11:51:33.48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27 1 24575,'-11'50'0,"0"-7"0,6 251 35,7-167-1435,-2-78-5426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0T11:51:36.09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353 6 24575,'-80'-2'0,"48"0"0,-1 1 0,1 1 0,-1 2 0,-33 7 0,62-8 0,0 1 0,0-1 0,0 1 0,0 0 0,0 0 0,1 1 0,-1-1 0,1 1 0,0 0 0,0 0 0,0 0 0,0 0 0,0 1 0,0-1 0,1 1 0,0 0 0,0-1 0,0 1 0,0 0 0,0 0 0,1 0 0,-1 5 0,-1 0 0,1 1 0,0-1 0,1 1 0,0-1 0,0 1 0,1-1 0,0 1 0,1 0 0,2 10 0,-3-19 0,1 0 0,-1 0 0,1 0 0,-1 0 0,1 1 0,0-1 0,-1 0 0,1 0 0,0 0 0,0 0 0,-1-1 0,1 1 0,0 0 0,0 0 0,0 0 0,0-1 0,0 1 0,0 0 0,0-1 0,1 1 0,-1-1 0,0 1 0,0-1 0,0 0 0,1 1 0,-1-1 0,0 0 0,3 0 0,43-3 0,-20 1 0,-23 3 0,0 0 0,0 1 0,0 0 0,0-1 0,-1 1 0,1 1 0,0-1 0,-1 0 0,0 1 0,0 0 0,1 0 0,-2 0 0,1 0 0,0 0 0,-1 1 0,1-1 0,-1 1 0,0-1 0,0 1 0,0 0 0,-1 0 0,1 0 0,-1 0 0,1 5 0,-1-5 0,0 0 0,-1 0 0,1 0 0,-1 0 0,0 0 0,1 0 0,-2 0 0,1 0 0,0 0 0,-1-1 0,-2 8 0,2-9 0,0 0 0,0 0 0,0 0 0,0 0 0,0 0 0,0 0 0,-1-1 0,1 1 0,-1 0 0,1-1 0,-1 1 0,0-1 0,1 0 0,-1 1 0,0-1 0,0 0 0,0 0 0,0 0 0,0 0 0,0-1 0,-4 2 0,-16 1-1365,1-2-5461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0T11:51:36.91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0T11:51:37.69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0T11:51:38.26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0T11:51:38.83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0T11:53:21.470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0 7035 24575,'584'-3'0,"628"6"0,-879 9 0,126 1 0,1662-14 0,-1865-2 0,-1-12 0,434-82 0,22-63 0,-552 123 0,260-47 0,-197 42 0,-150 23 0,-1-2 0,88-40 0,80-24 0,-211 77 0,221-65 0,-200 55 0,0-2 0,89-51 0,6-9 0,191-76 0,-280 129 0,-2-3 0,56-40 0,35-21 0,17 5 0,202-121 0,-133 64 0,103-71 0,-162 89 0,-5-8 0,243-253 0,-65 33 0,-203 201 0,0 1 0,57-56 0,-4 5 0,-98 99 0,16-15 0,-11 26 0,-6-5 0,-3-4 0,91-130 0,-69 79 0,35-52 0,-119 155 0,68-118 0,-72 113 0,-3 0 0,-1-2 0,13-59 0,-22 58 0,-2-1 0,5-85 0,-9 82 0,23-93 0,-6 38 0,91-353 0,-106 438 0,2 1 0,2 0 0,0 1 0,2 0 0,1 1 0,21-27 0,-7 16 0,1 3 0,2 0 0,52-42 0,-38 37 0,61-49 0,-104 87 0,0 0 0,1 1 0,-1 0 0,1 0 0,0 0 0,-1 1 0,1-1 0,0 1 0,0 0 0,0 0 0,0 1 0,0 0 0,0 0 0,0 0 0,0 0 0,0 1 0,0 0 0,0 0 0,0 0 0,0 0 0,0 1 0,-1 0 0,1 0 0,-1 0 0,1 1 0,-1-1 0,6 5 0,-11-7 0,1 0 0,0 0 0,0 0 0,0 0 0,0 0 0,0 0 0,0 0 0,0 0 0,0 0 0,-1 0 0,1 0 0,0 1 0,0-1 0,0 0 0,0 0 0,0 0 0,0 0 0,0 0 0,0 0 0,0 0 0,0 0 0,0 0 0,0 0 0,-1 0 0,1 1 0,0-1 0,0 0 0,0 0 0,0 0 0,0 0 0,0 0 0,0 0 0,0 0 0,0 0 0,0 1 0,0-1 0,0 0 0,0 0 0,0 0 0,0 0 0,0 0 0,0 0 0,0 0 0,0 0 0,0 1 0,1-1 0,-1 0 0,0 0 0,0 0 0,0 0 0,0 0 0,0 0 0,0 0 0,0 0 0,0 0 0,0 0 0,0 1 0,0-1 0,1 0 0,-18-3 0,-21-7 0,21 3 0,-1 0 0,2-1 0,-1-1 0,1-1 0,0 0 0,-15-14 0,-1-4 0,-46-49 0,77 75 0,-1 1 0,1 0 0,0 0 0,-1-1 0,1 1 0,0-1 0,0 1 0,0-1 0,0 0 0,0 1 0,1-1 0,-1 0 0,0 0 0,1 1 0,-1-1 0,1 0 0,0 0 0,-1-3 0,2 4 0,-1 0 0,1 0 0,-1 1 0,1-1 0,-1 0 0,1 1 0,0-1 0,-1 0 0,1 1 0,0-1 0,0 1 0,0-1 0,-1 1 0,1-1 0,0 1 0,0 0 0,0-1 0,0 1 0,0 0 0,0 0 0,0 0 0,-1 0 0,1 0 0,0 0 0,2 0 0,6 0 0,-1 1 0,1 0 0,-1 0 0,1 1 0,-1 0 0,15 5 0,-5 1 0,0-1 0,0 2 0,-1 0 0,0 2 0,-1-1 0,0 2 0,0 0 0,-2 1 0,1 1 0,-2 0 0,13 17 0,-6-6 0,-14-18 0,0 1 0,0-1 0,-1 2 0,0-1 0,7 15 0,-11-20 0,0 1 0,-1-1 0,1 1 0,0-1 0,-1 1 0,0 0 0,0-1 0,0 1 0,0-1 0,-1 1 0,0-1 0,1 1 0,-1-1 0,0 1 0,-1-1 0,1 1 0,-1-1 0,1 0 0,-4 4 0,-12 19 66,-29 33 0,-9 14-1563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0T11:53:27.397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0 1 24575,'1492'18'0,"-1196"-12"0,571 35 0,-350 3 0,-124-14 0,266 4 0,3-35 0,-303-2 0,22 1 0,522 5 0,-754 6 0,0 6 0,146 35 0,10-16 0,-49-9 0,285 75 0,9-46 0,-190-27 0,119-4 0,-329-20 0,-98 1 0,83 16 0,-87-11 0,0-2 0,59 1 0,367 16 0,17-1 0,-339-26 0,-34 0 0,137 13 0,-58 21 0,-124-17 0,1-3 0,108 3 0,-119-15 0,1-2 0,1 4 0,-1 2 0,75 14 0,-62-3 0,150 5 0,84-20 0,-122-1 0,-124 3 0,73-3 0,-136 2 0,0 0 0,-1 0 0,1 0 0,0 0 0,0-1 0,0 1 0,0-1 0,-1 1 0,1-1 0,0 0 0,-1 1 0,1-1 0,3-2 0,-5 2 0,0 1 0,0 0 0,0-1 0,0 1 0,0-1 0,0 1 0,0-1 0,1 1 0,-1-1 0,0 1 0,0 0 0,-1-1 0,1 1 0,0-1 0,0 1 0,0-1 0,0 1 0,0 0 0,0-1 0,-1 1 0,1-1 0,0 1 0,0 0 0,-1-1 0,1 1 0,0-1 0,0 1 0,-1 0 0,1-1 0,0 1 0,-1 0 0,1 0 0,-1-1 0,-48-28 0,39 23 0,-313-194 0,277 170 0,5 4 0,-61-51 0,175 133 0,3-4 0,92 48 0,-87-52 0,-61-35 0,-1 2 0,0 0 0,25 27 0,-43-41 0,1 1 0,-1 0 0,0-1 0,1 1 0,-1 0 0,0 0 0,0 0 0,0 0 0,-1 0 0,1 0 0,0 0 0,-1 0 0,1 0 0,-1 0 0,0 0 0,0 1 0,0-1 0,0 0 0,0 0 0,0 0 0,0 0 0,-1 1 0,1-1 0,-1 0 0,0 0 0,1 0 0,-1 0 0,0 0 0,0 0 0,0-1 0,-1 1 0,1 0 0,-3 2 0,-6 9 0,-1-2 0,0 0 0,-23 19 0,3-4 0,-103 122 0,-67 63 0,133-145 0,34-33 0,-58 47 0,82-73 0,1 1 0,0 1 0,-12 15 0,-1 1 0,22-25 0,-1 1 0,1-1 0,0 1 0,0-1 0,-1 1 0,1-1 0,0 1 0,-1-1 0,1 1 0,0-1 0,-1 0 0,1 1 0,-1-1 0,1 0 0,-1 1 0,1-1 0,-1 0 0,1 0 0,-1 1 0,1-1 0,-1 0 0,1 0 0,-1 0 0,1 0 0,-1 0 0,1 1 0,-1-1 0,1 0 0,-1 0 0,1-1 0,-1 1 0,0 0 0,1 0 0,-1 0 0,0 0 0,1-2 0,1 1 0,-1 0 0,0 0 0,0 0 0,1-1 0,-1 1 0,1 0 0,-1 0 0,1 0 0,-1 0 0,1 0 0,0 0 0,-1 0 0,1 0 0,0 0 0,0 0 0,0 0 0,1 0 0,54-51 0,2 3 0,3 3 0,98-58 0,-65 43 0,-48 30 0,58-53 0,-50 21 0,-51 59 0,0-1 0,0 1 0,-1-1 0,1 0 0,-1 0 0,0 0 0,0 0 0,-1 0 0,0 0 0,0 0 0,0-1 0,0 1 0,-1 0 0,0-1 0,0 1 0,0-1 0,0 1 0,-1 0 0,0 0 0,-1-1 0,-2-8 0,-4-8 0,-2 0 0,0 0 0,-20-30 0,18 33 0,-29-51 0,-56-69 0,71 107 0,-1 1 0,-1 1 0,-2 2 0,-36-27 0,51 45 34,0 1-1,-1 0 0,-30-11 1,-30-16-1533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0T10:38:28.25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24575,'2'5'0,"-1"-1"0,1 0 0,0 1 0,0-1 0,0 0 0,1 0 0,-1-1 0,1 1 0,0 0 0,0-1 0,1 0 0,-1 1 0,8 4 0,0 2 0,310 260 0,-96-88 0,-178-138 0,49 61 0,-59-62 0,2-2 0,46 38 0,11 7 0,126 143 0,-204-210 0,11 15-1365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0T10:38:29.45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1154 24575,'0'-6'0,"1"1"0,0-1 0,0 1 0,1-1 0,-1 1 0,1 0 0,0 0 0,1 0 0,-1 0 0,1 0 0,0 0 0,6-6 0,49-52 0,-41 47 0,77-68 0,3 3 0,164-102 0,-251 176 0,239-189 0,-144 109 0,-56 42 42,-2-1 0,60-79 0,22-21-1533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0T10:44:34.840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1 443 24575,'4'6'0,"0"0"0,0 0 0,0 1 0,-1 0 0,0 0 0,0 0 0,3 12 0,-4-12 0,0 0 0,0 0 0,1-1 0,0 1 0,0-1 0,1 0 0,7 11 0,-9-16 0,0 1 0,0-1 0,0 1 0,0-1 0,0 0 0,0 0 0,1 0 0,-1 0 0,0 0 0,1 0 0,-1-1 0,1 1 0,-1-1 0,1 0 0,-1 0 0,0 0 0,1 0 0,-1 0 0,1 0 0,-1-1 0,1 1 0,-1-1 0,0 1 0,1-1 0,-1 0 0,0 0 0,4-2 0,5-3 0,0 1 0,-1-1 0,0-1 0,-1 0 0,1 0 0,16-17 0,47-62 0,-35 40 0,-38 46 0,69-81 0,148-135 0,-193 198-341,0 1 0,2 1-1,38-18 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0T10:44:36.401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0 190 24575,'1'0'0,"1"1"0,-1 0 0,0 0 0,0 0 0,0 0 0,0 0 0,0 0 0,0 1 0,0-1 0,0 0 0,0 1 0,0-1 0,-1 0 0,1 1 0,-1-1 0,1 1 0,0 1 0,11 34 0,-10-31 0,0-1 0,-1 0 0,1 0 0,0 0 0,0 0 0,0-1 0,1 1 0,-1-1 0,1 0 0,0 1 0,5 4 0,-5-8 0,-1 1 0,1-1 0,-1 1 0,1-1 0,0 0 0,0 0 0,-1 0 0,1-1 0,0 1 0,0 0 0,0-1 0,0 0 0,0 0 0,0 0 0,0 0 0,0 0 0,0-1 0,0 1 0,4-2 0,35-9 0,0-3 0,65-28 0,-23 7 0,9 3 0,-53 19 0,-1-1 0,0-1 0,-1-3 0,59-35 0,-13-21-1365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0T10:44:37.578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1 342 24575,'10'12'0,"-1"0"0,0 1 0,0 0 0,-2 1 0,8 15 0,-3-5 0,-1-1 0,-8-15 0,0-1 0,1 0 0,0 0 0,1 0 0,-1 0 0,1-1 0,8 8 0,-11-12 0,0-1 0,0 0 0,0 0 0,0 1 0,1-1 0,-1-1 0,0 1 0,1 0 0,-1 0 0,1-1 0,-1 0 0,1 1 0,-1-1 0,1 0 0,-1 0 0,1 0 0,-1-1 0,1 1 0,-1-1 0,1 1 0,-1-1 0,1 0 0,-1 0 0,0 0 0,1 0 0,-1 0 0,0 0 0,3-3 0,20-14 0,0-2 0,-2 0 0,0-1 0,-2-2 0,25-32 0,7-5 0,251-239-1365,-272 272-5461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0T10:44:41.42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24575,'4'8'0,"14"11"0,24 19 0,18 11 0,6 9 0,1-4 0,-3 0 0,-9-5 0,-9-6 0,-8-11 0,-11-6 0,-6-4 0,-2-2 0,-4 1 0,-1-4 0,1-1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0T10:44:42.24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1 836 24575,'1'-12'0,"1"1"0,1 0 0,0 0 0,0 0 0,1 1 0,1-1 0,0 1 0,0 0 0,1 0 0,10-13 0,3-8 0,65-116 0,104-173 0,-174 300 0,0-1 0,2 2 0,0 0 0,1 1 0,1 1 0,0 0 0,41-26 0,-21 10-1365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0T10:46:28.913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0 91 24575,'5'-2'0,"1"0"0,-1 0 0,0-1 0,0 0 0,0 1 0,0-2 0,-1 1 0,9-8 0,6-3 0,-11 9 0,1 1 0,0 0 0,0 0 0,1 1 0,-1 0 0,1 1 0,-1 0 0,1 0 0,13 1 0,6 0 0,55 6 0,-76-4 0,0 0 0,0 0 0,-1 1 0,1 0 0,0 1 0,-1 0 0,0 0 0,1 1 0,-1 0 0,-1 0 0,1 0 0,0 1 0,-1 0 0,0 0 0,0 1 0,-1 0 0,0 0 0,8 10 0,52 64 0,-59-74 0,0 0 0,0-1 0,1 1 0,0-2 0,0 1 0,0-1 0,0 0 0,1 0 0,-1-1 0,10 3 0,6 1 0,0 0 0,30 3 0,-44-9 0,-1 0 0,0-1 0,0 0 0,0 0 0,0-1 0,0 0 0,0 0 0,0-1 0,0 0 0,0-1 0,0 0 0,-1 0 0,1 0 0,7-6 0,8-7 0,-1 0 0,39-39 0,-48 42 0,1 0 0,0 1 0,0 0 0,1 1 0,0 0 0,1 2 0,1-1 0,26-9 0,-29 14 0,7-2 0,1 1 0,-1 1 0,1 1 0,0 1 0,26-1 0,-42 4 0,0 1 0,0-1 0,0 1 0,0 0 0,-1 1 0,1-1 0,0 1 0,-1 0 0,1 1 0,-1-1 0,0 1 0,1 0 0,-1 1 0,-1-1 0,1 1 0,0 0 0,-1 0 0,0 0 0,0 1 0,0-1 0,-1 1 0,1 0 0,-1 0 0,3 8 0,5 7 0,-2 1 0,2 0 0,1-1 0,0 0 0,1-1 0,19 21 0,-12-18 0,-17-18 0,0-1 0,0 1 0,0-1 0,0 1 0,1-1 0,-1 0 0,1 0 0,-1-1 0,1 1 0,0-1 0,0 0 0,1 0 0,-1 0 0,0 0 0,1-1 0,-1 1 0,1-1 0,-1-1 0,1 1 0,4 0 0,10 0 0,1-2 0,-1 0 0,0 0 0,-1-2 0,1 0 0,0-2 0,-1 0 0,0 0 0,0-2 0,0 0 0,-1-2 0,0 1 0,-1-2 0,0 0 0,0-1 0,-1-1 0,15-15 0,-23 21 10,0 1-1,0 0 0,0 0 1,1 1-1,-1 0 0,1 1 1,0-1-1,0 1 1,0 1-1,1 0 0,10-2 1,8 1-426,-1 2 0,35 1 0,-54 0 186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0T10:38:28.25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24575,'2'5'0,"-1"-1"0,1 0 0,0 1 0,0-1 0,0 0 0,1 0 0,-1-1 0,1 1 0,0 0 0,0-1 0,1 0 0,-1 1 0,8 4 0,0 2 0,310 260 0,-96-88 0,-178-138 0,49 61 0,-59-62 0,2-2 0,46 38 0,11 7 0,126 143 0,-204-210 0,11 15-1365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3T10:41:22.36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2761 681 24575,'-1'-19'0,"0"1"0,-1-1 0,-1 0 0,-1 1 0,0 0 0,-1 0 0,-1 0 0,-1 1 0,-1-1 0,0 2 0,-1-1 0,-1 1 0,-22-27 0,14 21 0,-2 2 0,0 1 0,-2 0 0,0 1 0,0 2 0,-2 0 0,0 1 0,-42-18 0,-49-19 0,-2 5 0,-181-47 0,239 82 0,0 2 0,-1 4 0,-108 0 0,-107 5 0,-164 4 0,386 4 0,0 1 0,-87 27 0,111-26 0,0 0 0,0 2 0,1 2 0,1 0 0,0 2 0,1 0 0,0 2 0,2 1 0,0 1 0,1 1 0,1 1 0,-34 41 0,23-18 0,-64 92 0,87-118 0,0 0 0,1 1 0,1 0 0,1 0 0,1 1 0,-5 25 0,-4 79 0,5 0 0,10 193 0,2-134 0,13 116 0,-3-185 0,-5-38 0,25 107 0,-21-139 0,2-1 0,2 0 0,31 62 0,-33-82 0,1 0 0,1 0 0,2-1 0,0-1 0,0-1 0,2 0 0,25 20 0,-16-18 0,1-2 0,1-1 0,1-1 0,1-2 0,0-1 0,1-1 0,0-2 0,1-2 0,0 0 0,1-3 0,59 6 0,510 42 0,-178-54 0,-396-4 0,0-2 0,-1-1 0,0-1 0,55-21 0,109-61 0,-136 61 0,-18 5 0,0-1 0,-3-3 0,0 0 0,-1-3 0,33-36 0,-16 16 0,-40 39 0,-2-1 0,1 0 0,-2-1 0,0 0 0,0-1 0,-1 1 0,-1-1 0,6-16 0,4-16 0,13-61 0,-17 53 0,58-289 0,-32 132 0,-26 106 0,-12 82 0,1 0 0,1 1 0,1 0 0,11-35 0,-8 29 0,-1-1 0,-1 1 0,-1-1 0,-2 0 0,0 0 0,-6-54 0,2 7 0,1 64 19,-1-1 0,0 0-1,-1 1 1,0-1-1,0 1 1,-8-15 0,6 13-318,0 1-1,1-1 1,0 0 0,-2-21 0,5 15-6527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0T10:38:29.45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1154 24575,'0'-6'0,"1"1"0,0-1 0,0 1 0,1-1 0,-1 1 0,1 0 0,0 0 0,1 0 0,-1 0 0,1 0 0,0 0 0,6-6 0,49-52 0,-41 47 0,77-68 0,3 3 0,164-102 0,-251 176 0,239-189 0,-144 109 0,-56 42 42,-2-1 0,60-79 0,22-21-1533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0T10:44:34.840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1 443 24575,'4'6'0,"0"0"0,0 0 0,0 1 0,-1 0 0,0 0 0,0 0 0,3 12 0,-4-12 0,0 0 0,0 0 0,1-1 0,0 1 0,0-1 0,1 0 0,7 11 0,-9-16 0,0 1 0,0-1 0,0 1 0,0-1 0,0 0 0,0 0 0,1 0 0,-1 0 0,0 0 0,1 0 0,-1-1 0,1 1 0,-1-1 0,1 0 0,-1 0 0,0 0 0,1 0 0,-1 0 0,1 0 0,-1-1 0,1 1 0,-1-1 0,0 1 0,1-1 0,-1 0 0,0 0 0,4-2 0,5-3 0,0 1 0,-1-1 0,0-1 0,-1 0 0,1 0 0,16-17 0,47-62 0,-35 40 0,-38 46 0,69-81 0,148-135 0,-193 198-341,0 1 0,2 1-1,38-18 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0T10:44:36.401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0 190 24575,'1'0'0,"1"1"0,-1 0 0,0 0 0,0 0 0,0 0 0,0 0 0,0 0 0,0 1 0,0-1 0,0 0 0,0 1 0,0-1 0,-1 0 0,1 1 0,-1-1 0,1 1 0,0 1 0,11 34 0,-10-31 0,0-1 0,-1 0 0,1 0 0,0 0 0,0 0 0,0-1 0,1 1 0,-1-1 0,1 0 0,0 1 0,5 4 0,-5-8 0,-1 1 0,1-1 0,-1 1 0,1-1 0,0 0 0,0 0 0,-1 0 0,1-1 0,0 1 0,0 0 0,0-1 0,0 0 0,0 0 0,0 0 0,0 0 0,0 0 0,0-1 0,0 1 0,4-2 0,35-9 0,0-3 0,65-28 0,-23 7 0,9 3 0,-53 19 0,-1-1 0,0-1 0,-1-3 0,59-35 0,-13-21-1365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0T10:44:37.578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1 342 24575,'10'12'0,"-1"0"0,0 1 0,0 0 0,-2 1 0,8 15 0,-3-5 0,-1-1 0,-8-15 0,0-1 0,1 0 0,0 0 0,1 0 0,-1 0 0,1-1 0,8 8 0,-11-12 0,0-1 0,0 0 0,0 0 0,0 1 0,1-1 0,-1-1 0,0 1 0,1 0 0,-1 0 0,1-1 0,-1 0 0,1 1 0,-1-1 0,1 0 0,-1 0 0,1 0 0,-1-1 0,1 1 0,-1-1 0,1 1 0,-1-1 0,1 0 0,-1 0 0,0 0 0,1 0 0,-1 0 0,0 0 0,3-3 0,20-14 0,0-2 0,-2 0 0,0-1 0,-2-2 0,25-32 0,7-5 0,251-239-1365,-272 272-5461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0T10:44:41.42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24575,'4'8'0,"14"11"0,24 19 0,18 11 0,6 9 0,1-4 0,-3 0 0,-9-5 0,-9-6 0,-8-11 0,-11-6 0,-6-4 0,-2-2 0,-4 1 0,-1-4 0,1-1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0T10:44:42.24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1 836 24575,'1'-12'0,"1"1"0,1 0 0,0 0 0,0 0 0,1 1 0,1-1 0,0 1 0,0 0 0,1 0 0,10-13 0,3-8 0,65-116 0,104-173 0,-174 300 0,0-1 0,2 2 0,0 0 0,1 1 0,1 1 0,0 0 0,41-26 0,-21 10-1365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0T10:46:28.913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0 91 24575,'5'-2'0,"1"0"0,-1 0 0,0-1 0,0 0 0,0 1 0,0-2 0,-1 1 0,9-8 0,6-3 0,-11 9 0,1 1 0,0 0 0,0 0 0,1 1 0,-1 0 0,1 1 0,-1 0 0,1 0 0,13 1 0,6 0 0,55 6 0,-76-4 0,0 0 0,0 0 0,-1 1 0,1 0 0,0 1 0,-1 0 0,0 0 0,1 1 0,-1 0 0,-1 0 0,1 0 0,0 1 0,-1 0 0,0 0 0,0 1 0,-1 0 0,0 0 0,8 10 0,52 64 0,-59-74 0,0 0 0,0-1 0,1 1 0,0-2 0,0 1 0,0-1 0,0 0 0,1 0 0,-1-1 0,10 3 0,6 1 0,0 0 0,30 3 0,-44-9 0,-1 0 0,0-1 0,0 0 0,0 0 0,0-1 0,0 0 0,0 0 0,0-1 0,0 0 0,0-1 0,0 0 0,-1 0 0,1 0 0,7-6 0,8-7 0,-1 0 0,39-39 0,-48 42 0,1 0 0,0 1 0,0 0 0,1 1 0,0 0 0,1 2 0,1-1 0,26-9 0,-29 14 0,7-2 0,1 1 0,-1 1 0,1 1 0,0 1 0,26-1 0,-42 4 0,0 1 0,0-1 0,0 1 0,0 0 0,-1 1 0,1-1 0,0 1 0,-1 0 0,1 1 0,-1-1 0,0 1 0,1 0 0,-1 1 0,-1-1 0,1 1 0,0 0 0,-1 0 0,0 0 0,0 1 0,0-1 0,-1 1 0,1 0 0,-1 0 0,3 8 0,5 7 0,-2 1 0,2 0 0,1-1 0,0 0 0,1-1 0,19 21 0,-12-18 0,-17-18 0,0-1 0,0 1 0,0-1 0,0 1 0,1-1 0,-1 0 0,1 0 0,-1-1 0,1 1 0,0-1 0,0 0 0,1 0 0,-1 0 0,0 0 0,1-1 0,-1 1 0,1-1 0,-1-1 0,1 1 0,4 0 0,10 0 0,1-2 0,-1 0 0,0 0 0,-1-2 0,1 0 0,0-2 0,-1 0 0,0 0 0,0-2 0,0 0 0,-1-2 0,0 1 0,-1-2 0,0 0 0,0-1 0,-1-1 0,15-15 0,-23 21 10,0 1-1,0 0 0,0 0 1,1 1-1,-1 0 0,1 1 1,0-1-1,0 1 1,0 1-1,1 0 0,10-2 1,8 1-426,-1 2 0,35 1 0,-54 0 186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0T10:54:10.5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5948 1 24575,'-7'0'0,"1"2"0,-1-1 0,1 1 0,-1 0 0,1 0 0,-12 6 0,-11 4 0,-146 44 0,-313 89 0,98-48 0,240-56 0,76-19 0,-128 21 0,-240 50 0,223-39 0,-235 85 0,396-118 0,-347 114 0,99-43 0,-4 1 0,254-74 0,-1-1 0,0-4 0,-2-2 0,-74 6 0,58-8 0,-125 31 0,128-24 0,-25 4 0,-116 9 0,182-28 0,0 1 0,0 1 0,0 2 0,0 1 0,1 2 0,0 1 0,1 1 0,0 1 0,-30 19 0,-76 46 0,118-67 0,-1-1 0,0-1 0,-21 7 0,22-10 0,1 2 0,0 0 0,1 0 0,-25 17 0,-144 92 0,151-94-195,0 0 0,-1-2 0,-1-2 0,-1-1 0,-1-1 0,-57 15 0,73-27-6631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0T10:54:12.5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24575,'383'149'0,"-10"-4"0,458 108 0,-549-171 0,409 109 0,-322-91 0,114 53 0,-348-108 0,-57-23 0,-50-15 0,0 1 0,50 23 0,197 81 0,-106-47 0,-148-58 0,1 0 0,42 6 0,7 2 0,-23 1 0,77 37 0,-9-2 0,368 150 0,-301-121-1365,-167-74-5461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0T10:54:14.49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3036 1 24575,'-3'0'0,"0"1"0,0 0 0,0 0 0,0 1 0,0-1 0,0 0 0,1 1 0,-1 0 0,1-1 0,-5 5 0,-2 0 0,-186 145 0,54-39 0,-704 472 0,697-496 0,-310 131 0,233-103 0,38-16 0,157-85 0,0 1 0,1 1 0,2 2 0,-1 1 0,2 1 0,1 1 0,-33 36 0,5-1 0,-2-2 0,-3-2 0,-68 46 0,21-15 75,68-52-795,-68 44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3T10:41:22.36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2761 681 24575,'-1'-19'0,"0"1"0,-1-1 0,-1 0 0,-1 1 0,0 0 0,-1 0 0,-1 0 0,-1 1 0,-1-1 0,0 2 0,-1-1 0,-1 1 0,-22-27 0,14 21 0,-2 2 0,0 1 0,-2 0 0,0 1 0,0 2 0,-2 0 0,0 1 0,-42-18 0,-49-19 0,-2 5 0,-181-47 0,239 82 0,0 2 0,-1 4 0,-108 0 0,-107 5 0,-164 4 0,386 4 0,0 1 0,-87 27 0,111-26 0,0 0 0,0 2 0,1 2 0,1 0 0,0 2 0,1 0 0,0 2 0,2 1 0,0 1 0,1 1 0,1 1 0,-34 41 0,23-18 0,-64 92 0,87-118 0,0 0 0,1 1 0,1 0 0,1 0 0,1 1 0,-5 25 0,-4 79 0,5 0 0,10 193 0,2-134 0,13 116 0,-3-185 0,-5-38 0,25 107 0,-21-139 0,2-1 0,2 0 0,31 62 0,-33-82 0,1 0 0,1 0 0,2-1 0,0-1 0,0-1 0,2 0 0,25 20 0,-16-18 0,1-2 0,1-1 0,1-1 0,1-2 0,0-1 0,1-1 0,0-2 0,1-2 0,0 0 0,1-3 0,59 6 0,510 42 0,-178-54 0,-396-4 0,0-2 0,-1-1 0,0-1 0,55-21 0,109-61 0,-136 61 0,-18 5 0,0-1 0,-3-3 0,0 0 0,-1-3 0,33-36 0,-16 16 0,-40 39 0,-2-1 0,1 0 0,-2-1 0,0 0 0,0-1 0,-1 1 0,-1-1 0,6-16 0,4-16 0,13-61 0,-17 53 0,58-289 0,-32 132 0,-26 106 0,-12 82 0,1 0 0,1 1 0,1 0 0,11-35 0,-8 29 0,-1-1 0,-1 1 0,-1-1 0,-2 0 0,0 0 0,-6-54 0,2 7 0,1 64 19,-1-1 0,0 0-1,-1 1 1,0-1-1,0 1 1,-8-15 0,6 13-318,0 1-1,1-1 1,0 0 0,-2-21 0,5 15-6527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0T10:54:16.1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24575,'3'8'0,"1"-1"0,-1 1 0,2-1 0,-1 0 0,1-1 0,0 1 0,7 6 0,5 7 0,72 89 0,5-4 0,4-5 0,5-4 0,4-4 0,123 80 0,-138-110 0,243 174 0,-304-209 0,-1 1 0,-1 2 0,-2 1 0,27 39 0,44 50 0,24 8 0,163 176 0,-127-145-1032,-151-152 699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0T10:54:18.1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1293 1 24575,'-3'1'0,"0"1"0,0 0 0,0-1 0,0 1 0,0 1 0,0-1 0,0 0 0,1 1 0,-1-1 0,1 1 0,0 0 0,0 0 0,0 0 0,-2 4 0,-3 2 0,-240 357 0,197-284 0,3 1 0,-53 133 0,-21 85 0,112-273 0,-1 0 0,-1-1 0,-2-1 0,-24 39 0,18-35 0,2 1 0,-20 49 0,-16 29 0,4-19 0,-63 99 0,74-122 0,32-53 0,-1-1 0,-1 1 0,0-1 0,-20 23 0,6-12 0,-2-1 0,-1-1 0,-30 20 0,-37 38-1365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0T10:54:21.0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24575,'0'2'0,"0"12"0,0 0 0,1 0 0,0-1 0,5 19 0,-4-26 0,0-1 0,0 1 0,0-1 0,1 0 0,0 0 0,0 0 0,1 0 0,-1-1 0,1 1 0,0-1 0,0 0 0,1 0 0,5 4 0,51 33 0,0-3 0,3-3 0,78 32 0,56 30 0,-161-76 0,0 2 0,-2 1 0,38 34 0,-66-52 0,299 276 0,-127-122 0,208 142 0,-335-263 0,186 150 0,-65-49 0,-78-60 0,-62-50 0,1-1 0,1-2 0,74 42 0,81 41 0,-152-86 0,45 40 0,-69-53 0,136 132-1365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0T10:54:23.5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1312 1 24575,'-2'9'0,"0"1"0,-1-1 0,0 0 0,-1 0 0,0 0 0,0 0 0,-1 0 0,0-1 0,-11 14 0,2-1 0,-83 138 0,-132 196 0,83-179 0,25-33 0,11-12 0,-23 33 0,58-74 0,49-60 0,1 1 0,-32 50 0,43-61 0,-1 0 0,-1-1 0,0-1 0,-2-1 0,-21 18 0,21-19-273,1 0 0,0 1 0,1 1 0,-15 24 0,17-22-6553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0T10:54:25.4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1619 0 24575,'-7'9'0,"1"-1"0,0 1 0,0 1 0,1-1 0,0 1 0,1 0 0,-5 16 0,-7 15 0,-6 6 0,-82 164 0,80-168 0,-3-1 0,-56 69 0,-139 116 0,8 1 0,60-75 0,97-102 0,4 3 0,-77 98 0,12-9 0,98-119 0,-82 92 0,66-76-113,8-7-200,-2-1 0,-2-2 0,-49 38 0,64-57-6513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0T10:54:27.1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24575,'17'18'0,"27"37"0,3 4 0,17 5 0,3-2 0,138 97 0,170 79 0,-264-170 0,325 195 0,-389-230 0,-2 2 0,69 69 0,36 29 0,38-3 0,-29-22 0,-53-17 0,147 83 0,13 10-1365,-249-172-5461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0T10:54:29.7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2211 1 24575,'-7'5'0,"1"0"0,-1 1 0,1-1 0,0 2 0,0-1 0,1 1 0,0-1 0,-5 9 0,-6 9 0,-102 136 0,-52 63 0,-115 60 0,109-114 0,-36 24 0,39-39 0,139-119 0,-32 43 0,35-39 0,-39 37 0,10-20 0,-24 23 0,-133 159 0,193-209 0,-57 51 0,50-52 0,-35 42 0,-135 181 0,198-247-151,0 0-1,0 0 0,-1-1 0,1 1 1,-1-1-1,0 0 0,0 0 1,-5 3-1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0T10:54:10.5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5948 1 24575,'-7'0'0,"1"2"0,-1-1 0,1 1 0,-1 0 0,1 0 0,-12 6 0,-11 4 0,-146 44 0,-313 89 0,98-48 0,240-56 0,76-19 0,-128 21 0,-240 50 0,223-39 0,-235 85 0,396-118 0,-347 114 0,99-43 0,-4 1 0,254-74 0,-1-1 0,0-4 0,-2-2 0,-74 6 0,58-8 0,-125 31 0,128-24 0,-25 4 0,-116 9 0,182-28 0,0 1 0,0 1 0,0 2 0,0 1 0,1 2 0,0 1 0,1 1 0,0 1 0,-30 19 0,-76 46 0,118-67 0,-1-1 0,0-1 0,-21 7 0,22-10 0,1 2 0,0 0 0,1 0 0,-25 17 0,-144 92 0,151-94-195,0 0 0,-1-2 0,-1-2 0,-1-1 0,-1-1 0,-57 15 0,73-27-6631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0T10:54:12.5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24575,'383'149'0,"-10"-4"0,458 108 0,-549-171 0,409 109 0,-322-91 0,114 53 0,-348-108 0,-57-23 0,-50-15 0,0 1 0,50 23 0,197 81 0,-106-47 0,-148-58 0,1 0 0,42 6 0,7 2 0,-23 1 0,77 37 0,-9-2 0,368 150 0,-301-121-1365,-167-74-5461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0T10:54:14.49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3036 1 24575,'-3'0'0,"0"1"0,0 0 0,0 0 0,0 1 0,0-1 0,0 0 0,1 1 0,-1 0 0,1-1 0,-5 5 0,-2 0 0,-186 145 0,54-39 0,-704 472 0,697-496 0,-310 131 0,233-103 0,38-16 0,157-85 0,0 1 0,1 1 0,2 2 0,-1 1 0,2 1 0,1 1 0,-33 36 0,5-1 0,-2-2 0,-3-2 0,-68 46 0,21-15 75,68-52-795,-68 44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3T10:41:22.36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2761 681 24575,'-1'-19'0,"0"1"0,-1-1 0,-1 0 0,-1 1 0,0 0 0,-1 0 0,-1 0 0,-1 1 0,-1-1 0,0 2 0,-1-1 0,-1 1 0,-22-27 0,14 21 0,-2 2 0,0 1 0,-2 0 0,0 1 0,0 2 0,-2 0 0,0 1 0,-42-18 0,-49-19 0,-2 5 0,-181-47 0,239 82 0,0 2 0,-1 4 0,-108 0 0,-107 5 0,-164 4 0,386 4 0,0 1 0,-87 27 0,111-26 0,0 0 0,0 2 0,1 2 0,1 0 0,0 2 0,1 0 0,0 2 0,2 1 0,0 1 0,1 1 0,1 1 0,-34 41 0,23-18 0,-64 92 0,87-118 0,0 0 0,1 1 0,1 0 0,1 0 0,1 1 0,-5 25 0,-4 79 0,5 0 0,10 193 0,2-134 0,13 116 0,-3-185 0,-5-38 0,25 107 0,-21-139 0,2-1 0,2 0 0,31 62 0,-33-82 0,1 0 0,1 0 0,2-1 0,0-1 0,0-1 0,2 0 0,25 20 0,-16-18 0,1-2 0,1-1 0,1-1 0,1-2 0,0-1 0,1-1 0,0-2 0,1-2 0,0 0 0,1-3 0,59 6 0,510 42 0,-178-54 0,-396-4 0,0-2 0,-1-1 0,0-1 0,55-21 0,109-61 0,-136 61 0,-18 5 0,0-1 0,-3-3 0,0 0 0,-1-3 0,33-36 0,-16 16 0,-40 39 0,-2-1 0,1 0 0,-2-1 0,0 0 0,0-1 0,-1 1 0,-1-1 0,6-16 0,4-16 0,13-61 0,-17 53 0,58-289 0,-32 132 0,-26 106 0,-12 82 0,1 0 0,1 1 0,1 0 0,11-35 0,-8 29 0,-1-1 0,-1 1 0,-1-1 0,-2 0 0,0 0 0,-6-54 0,2 7 0,1 64 19,-1-1 0,0 0-1,-1 1 1,0-1-1,0 1 1,-8-15 0,6 13-318,0 1-1,1-1 1,0 0 0,-2-21 0,5 15-6527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0T10:54:16.1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24575,'3'8'0,"1"-1"0,-1 1 0,2-1 0,-1 0 0,1-1 0,0 1 0,7 6 0,5 7 0,72 89 0,5-4 0,4-5 0,5-4 0,4-4 0,123 80 0,-138-110 0,243 174 0,-304-209 0,-1 1 0,-1 2 0,-2 1 0,27 39 0,44 50 0,24 8 0,163 176 0,-127-145-1032,-151-152 699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0T10:54:18.1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1293 1 24575,'-3'1'0,"0"1"0,0 0 0,0-1 0,0 1 0,0 1 0,0-1 0,0 0 0,1 1 0,-1-1 0,1 1 0,0 0 0,0 0 0,0 0 0,-2 4 0,-3 2 0,-240 357 0,197-284 0,3 1 0,-53 133 0,-21 85 0,112-273 0,-1 0 0,-1-1 0,-2-1 0,-24 39 0,18-35 0,2 1 0,-20 49 0,-16 29 0,4-19 0,-63 99 0,74-122 0,32-53 0,-1-1 0,-1 1 0,0-1 0,-20 23 0,6-12 0,-2-1 0,-1-1 0,-30 20 0,-37 38-1365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0T10:54:21.0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24575,'0'2'0,"0"12"0,0 0 0,1 0 0,0-1 0,5 19 0,-4-26 0,0-1 0,0 1 0,0-1 0,1 0 0,0 0 0,0 0 0,1 0 0,-1-1 0,1 1 0,0-1 0,0 0 0,1 0 0,5 4 0,51 33 0,0-3 0,3-3 0,78 32 0,56 30 0,-161-76 0,0 2 0,-2 1 0,38 34 0,-66-52 0,299 276 0,-127-122 0,208 142 0,-335-263 0,186 150 0,-65-49 0,-78-60 0,-62-50 0,1-1 0,1-2 0,74 42 0,81 41 0,-152-86 0,45 40 0,-69-53 0,136 132-1365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0T10:54:23.5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1312 1 24575,'-2'9'0,"0"1"0,-1-1 0,0 0 0,-1 0 0,0 0 0,0 0 0,-1 0 0,0-1 0,-11 14 0,2-1 0,-83 138 0,-132 196 0,83-179 0,25-33 0,11-12 0,-23 33 0,58-74 0,49-60 0,1 1 0,-32 50 0,43-61 0,-1 0 0,-1-1 0,0-1 0,-2-1 0,-21 18 0,21-19-273,1 0 0,0 1 0,1 1 0,-15 24 0,17-22-6553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0T10:54:25.4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1619 0 24575,'-7'9'0,"1"-1"0,0 1 0,0 1 0,1-1 0,0 1 0,1 0 0,-5 16 0,-7 15 0,-6 6 0,-82 164 0,80-168 0,-3-1 0,-56 69 0,-139 116 0,8 1 0,60-75 0,97-102 0,4 3 0,-77 98 0,12-9 0,98-119 0,-82 92 0,66-76-113,8-7-200,-2-1 0,-2-2 0,-49 38 0,64-57-6513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0T10:54:27.1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24575,'17'18'0,"27"37"0,3 4 0,17 5 0,3-2 0,138 97 0,170 79 0,-264-170 0,325 195 0,-389-230 0,-2 2 0,69 69 0,36 29 0,38-3 0,-29-22 0,-53-17 0,147 83 0,13 10-1365,-249-172-5461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0T10:54:29.7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2211 1 24575,'-7'5'0,"1"0"0,-1 1 0,1-1 0,0 2 0,0-1 0,1 1 0,0-1 0,-5 9 0,-6 9 0,-102 136 0,-52 63 0,-115 60 0,109-114 0,-36 24 0,39-39 0,139-119 0,-32 43 0,35-39 0,-39 37 0,10-20 0,-24 23 0,-133 159 0,193-209 0,-57 51 0,50-52 0,-35 42 0,-135 181 0,198-247-151,0 0-1,0 0 0,-1-1 0,1 1 1,-1-1-1,0 0 0,0 0 1,-5 3-1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0T10:54:10.5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5948 1 24575,'-7'0'0,"1"2"0,-1-1 0,1 1 0,-1 0 0,1 0 0,-12 6 0,-11 4 0,-146 44 0,-313 89 0,98-48 0,240-56 0,76-19 0,-128 21 0,-240 50 0,223-39 0,-235 85 0,396-118 0,-347 114 0,99-43 0,-4 1 0,254-74 0,-1-1 0,0-4 0,-2-2 0,-74 6 0,58-8 0,-125 31 0,128-24 0,-25 4 0,-116 9 0,182-28 0,0 1 0,0 1 0,0 2 0,0 1 0,1 2 0,0 1 0,1 1 0,0 1 0,-30 19 0,-76 46 0,118-67 0,-1-1 0,0-1 0,-21 7 0,22-10 0,1 2 0,0 0 0,1 0 0,-25 17 0,-144 92 0,151-94-195,0 0 0,-1-2 0,-1-2 0,-1-1 0,-1-1 0,-57 15 0,73-27-6631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0T10:54:12.5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24575,'383'149'0,"-10"-4"0,458 108 0,-549-171 0,409 109 0,-322-91 0,114 53 0,-348-108 0,-57-23 0,-50-15 0,0 1 0,50 23 0,197 81 0,-106-47 0,-148-58 0,1 0 0,42 6 0,7 2 0,-23 1 0,77 37 0,-9-2 0,368 150 0,-301-121-1365,-167-74-5461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0T10:54:14.49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3036 1 24575,'-3'0'0,"0"1"0,0 0 0,0 0 0,0 1 0,0-1 0,0 0 0,1 1 0,-1 0 0,1-1 0,-5 5 0,-2 0 0,-186 145 0,54-39 0,-704 472 0,697-496 0,-310 131 0,233-103 0,38-16 0,157-85 0,0 1 0,1 1 0,2 2 0,-1 1 0,2 1 0,1 1 0,-33 36 0,5-1 0,-2-2 0,-3-2 0,-68 46 0,21-15 75,68-52-795,-68 44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3T10:41:22.36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2761 681 24575,'-1'-19'0,"0"1"0,-1-1 0,-1 0 0,-1 1 0,0 0 0,-1 0 0,-1 0 0,-1 1 0,-1-1 0,0 2 0,-1-1 0,-1 1 0,-22-27 0,14 21 0,-2 2 0,0 1 0,-2 0 0,0 1 0,0 2 0,-2 0 0,0 1 0,-42-18 0,-49-19 0,-2 5 0,-181-47 0,239 82 0,0 2 0,-1 4 0,-108 0 0,-107 5 0,-164 4 0,386 4 0,0 1 0,-87 27 0,111-26 0,0 0 0,0 2 0,1 2 0,1 0 0,0 2 0,1 0 0,0 2 0,2 1 0,0 1 0,1 1 0,1 1 0,-34 41 0,23-18 0,-64 92 0,87-118 0,0 0 0,1 1 0,1 0 0,1 0 0,1 1 0,-5 25 0,-4 79 0,5 0 0,10 193 0,2-134 0,13 116 0,-3-185 0,-5-38 0,25 107 0,-21-139 0,2-1 0,2 0 0,31 62 0,-33-82 0,1 0 0,1 0 0,2-1 0,0-1 0,0-1 0,2 0 0,25 20 0,-16-18 0,1-2 0,1-1 0,1-1 0,1-2 0,0-1 0,1-1 0,0-2 0,1-2 0,0 0 0,1-3 0,59 6 0,510 42 0,-178-54 0,-396-4 0,0-2 0,-1-1 0,0-1 0,55-21 0,109-61 0,-136 61 0,-18 5 0,0-1 0,-3-3 0,0 0 0,-1-3 0,33-36 0,-16 16 0,-40 39 0,-2-1 0,1 0 0,-2-1 0,0 0 0,0-1 0,-1 1 0,-1-1 0,6-16 0,4-16 0,13-61 0,-17 53 0,58-289 0,-32 132 0,-26 106 0,-12 82 0,1 0 0,1 1 0,1 0 0,11-35 0,-8 29 0,-1-1 0,-1 1 0,-1-1 0,-2 0 0,0 0 0,-6-54 0,2 7 0,1 64 19,-1-1 0,0 0-1,-1 1 1,0-1-1,0 1 1,-8-15 0,6 13-318,0 1-1,1-1 1,0 0 0,-2-21 0,5 15-6527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0T10:54:16.1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24575,'3'8'0,"1"-1"0,-1 1 0,2-1 0,-1 0 0,1-1 0,0 1 0,7 6 0,5 7 0,72 89 0,5-4 0,4-5 0,5-4 0,4-4 0,123 80 0,-138-110 0,243 174 0,-304-209 0,-1 1 0,-1 2 0,-2 1 0,27 39 0,44 50 0,24 8 0,163 176 0,-127-145-1032,-151-152 699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0T10:54:18.1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1293 1 24575,'-3'1'0,"0"1"0,0 0 0,0-1 0,0 1 0,0 1 0,0-1 0,0 0 0,1 1 0,-1-1 0,1 1 0,0 0 0,0 0 0,0 0 0,-2 4 0,-3 2 0,-240 357 0,197-284 0,3 1 0,-53 133 0,-21 85 0,112-273 0,-1 0 0,-1-1 0,-2-1 0,-24 39 0,18-35 0,2 1 0,-20 49 0,-16 29 0,4-19 0,-63 99 0,74-122 0,32-53 0,-1-1 0,-1 1 0,0-1 0,-20 23 0,6-12 0,-2-1 0,-1-1 0,-30 20 0,-37 38-1365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0T10:54:21.0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24575,'0'2'0,"0"12"0,0 0 0,1 0 0,0-1 0,5 19 0,-4-26 0,0-1 0,0 1 0,0-1 0,1 0 0,0 0 0,0 0 0,1 0 0,-1-1 0,1 1 0,0-1 0,0 0 0,1 0 0,5 4 0,51 33 0,0-3 0,3-3 0,78 32 0,56 30 0,-161-76 0,0 2 0,-2 1 0,38 34 0,-66-52 0,299 276 0,-127-122 0,208 142 0,-335-263 0,186 150 0,-65-49 0,-78-60 0,-62-50 0,1-1 0,1-2 0,74 42 0,81 41 0,-152-86 0,45 40 0,-69-53 0,136 132-1365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0T10:54:23.5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1312 1 24575,'-2'9'0,"0"1"0,-1-1 0,0 0 0,-1 0 0,0 0 0,0 0 0,-1 0 0,0-1 0,-11 14 0,2-1 0,-83 138 0,-132 196 0,83-179 0,25-33 0,11-12 0,-23 33 0,58-74 0,49-60 0,1 1 0,-32 50 0,43-61 0,-1 0 0,-1-1 0,0-1 0,-2-1 0,-21 18 0,21-19-273,1 0 0,0 1 0,1 1 0,-15 24 0,17-22-6553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0T10:54:25.4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1619 0 24575,'-7'9'0,"1"-1"0,0 1 0,0 1 0,1-1 0,0 1 0,1 0 0,-5 16 0,-7 15 0,-6 6 0,-82 164 0,80-168 0,-3-1 0,-56 69 0,-139 116 0,8 1 0,60-75 0,97-102 0,4 3 0,-77 98 0,12-9 0,98-119 0,-82 92 0,66-76-113,8-7-200,-2-1 0,-2-2 0,-49 38 0,64-57-6513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0T10:54:27.1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24575,'17'18'0,"27"37"0,3 4 0,17 5 0,3-2 0,138 97 0,170 79 0,-264-170 0,325 195 0,-389-230 0,-2 2 0,69 69 0,36 29 0,38-3 0,-29-22 0,-53-17 0,147 83 0,13 10-1365,-249-172-5461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0T10:54:29.7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2211 1 24575,'-7'5'0,"1"0"0,-1 1 0,1-1 0,0 2 0,0-1 0,1 1 0,0-1 0,-5 9 0,-6 9 0,-102 136 0,-52 63 0,-115 60 0,109-114 0,-36 24 0,39-39 0,139-119 0,-32 43 0,35-39 0,-39 37 0,10-20 0,-24 23 0,-133 159 0,193-209 0,-57 51 0,50-52 0,-35 42 0,-135 181 0,198-247-151,0 0-1,0 0 0,-1-1 0,1 1 1,-1-1-1,0 0 0,0 0 1,-5 3-1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0T11:00:40.951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5661 3 24575,'-38'-1'0,"23"0"0,0 0 0,0 1 0,0 1 0,0 0 0,0 1 0,0 1 0,1 0 0,-1 1 0,1 0 0,-20 10 0,-14 9 0,-1-3 0,-1-1 0,-55 12 0,35-11 0,-101 44 0,17-4 0,-264 48 0,-52-26 0,390-69 0,-296 62 0,300-61 0,-1-3 0,-110 2 0,134-10 0,0 2 0,-96 22 0,15-2 0,-165 29 0,125-21 0,-181 12 0,300-43 0,0 3 0,0 2 0,0 2 0,1 3 0,-96 34 0,-146 56 0,182-66 0,-243 90 0,139-30 0,101-41 0,32-13 0,-106 70 0,126-71 0,39-26-1365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0T11:00:42.934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3038 0 24575,'0'4'0,"-1"-1"0,0 0 0,1 0 0,-1 0 0,0 0 0,0 0 0,0 0 0,-1 0 0,1 0 0,-1-1 0,0 1 0,1 0 0,-1-1 0,0 1 0,-1-1 0,-4 4 0,-48 34 0,19-16 0,-3 5 0,-82 47 0,20-16 0,-183 155 0,32-23 0,227-175 0,-1-2 0,-1-1 0,-1-1 0,0-2 0,0 0 0,-1-2 0,-1-1 0,1-2 0,-51 5 0,57-7 0,-1 1 0,1 1 0,0 1 0,0 0 0,-21 12 0,-102 60 0,75-38 0,60-33 0,0 0 0,0 0 0,1 1 0,0 1 0,-14 17 0,-25 24 0,-11-7 0,-91 52 0,-6 5 0,15-8 0,73-51 0,-70 58 0,96-64 0,-53 32 0,77-56 0,-1-1 0,-1-1 0,0 0 0,-1-2 0,-34 9 0,28-11-151,0 0-1,1 3 0,0 0 0,0 2 1,1 0-1,0 2 0,1 1 1,-34 25-1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0T11:00:44.899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0 1 24575,'18'16'0,"1"-1"0,0-1 0,1 0 0,0-2 0,25 12 0,23 14 0,596 353 0,-448-265 0,24 12 0,-188-108 0,-1 2 0,87 73 0,35 25 0,96 63 0,-140-96 0,-128-97 0,256 204 0,-192-155 0,-51-41 0,-2 0 0,1 1 0,-1 1 0,-1 0 0,20 22 0,-15-13 0,1-1 0,1 0 0,1-2 0,31 23 0,20 17 0,-1 4-1365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3T10:41:22.36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2761 681 24575,'-1'-19'0,"0"1"0,-1-1 0,-1 0 0,-1 1 0,0 0 0,-1 0 0,-1 0 0,-1 1 0,-1-1 0,0 2 0,-1-1 0,-1 1 0,-22-27 0,14 21 0,-2 2 0,0 1 0,-2 0 0,0 1 0,0 2 0,-2 0 0,0 1 0,-42-18 0,-49-19 0,-2 5 0,-181-47 0,239 82 0,0 2 0,-1 4 0,-108 0 0,-107 5 0,-164 4 0,386 4 0,0 1 0,-87 27 0,111-26 0,0 0 0,0 2 0,1 2 0,1 0 0,0 2 0,1 0 0,0 2 0,2 1 0,0 1 0,1 1 0,1 1 0,-34 41 0,23-18 0,-64 92 0,87-118 0,0 0 0,1 1 0,1 0 0,1 0 0,1 1 0,-5 25 0,-4 79 0,5 0 0,10 193 0,2-134 0,13 116 0,-3-185 0,-5-38 0,25 107 0,-21-139 0,2-1 0,2 0 0,31 62 0,-33-82 0,1 0 0,1 0 0,2-1 0,0-1 0,0-1 0,2 0 0,25 20 0,-16-18 0,1-2 0,1-1 0,1-1 0,1-2 0,0-1 0,1-1 0,0-2 0,1-2 0,0 0 0,1-3 0,59 6 0,510 42 0,-178-54 0,-396-4 0,0-2 0,-1-1 0,0-1 0,55-21 0,109-61 0,-136 61 0,-18 5 0,0-1 0,-3-3 0,0 0 0,-1-3 0,33-36 0,-16 16 0,-40 39 0,-2-1 0,1 0 0,-2-1 0,0 0 0,0-1 0,-1 1 0,-1-1 0,6-16 0,4-16 0,13-61 0,-17 53 0,58-289 0,-32 132 0,-26 106 0,-12 82 0,1 0 0,1 1 0,1 0 0,11-35 0,-8 29 0,-1-1 0,-1 1 0,-1-1 0,-2 0 0,0 0 0,-6-54 0,2 7 0,1 64 19,-1-1 0,0 0-1,-1 1 1,0-1-1,0 1 1,-8-15 0,6 13-318,0 1-1,1-1 1,0 0 0,-2-21 0,5 15-6527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0T10:54:10.5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5948 1 24575,'-7'0'0,"1"2"0,-1-1 0,1 1 0,-1 0 0,1 0 0,-12 6 0,-11 4 0,-146 44 0,-313 89 0,98-48 0,240-56 0,76-19 0,-128 21 0,-240 50 0,223-39 0,-235 85 0,396-118 0,-347 114 0,99-43 0,-4 1 0,254-74 0,-1-1 0,0-4 0,-2-2 0,-74 6 0,58-8 0,-125 31 0,128-24 0,-25 4 0,-116 9 0,182-28 0,0 1 0,0 1 0,0 2 0,0 1 0,1 2 0,0 1 0,1 1 0,0 1 0,-30 19 0,-76 46 0,118-67 0,-1-1 0,0-1 0,-21 7 0,22-10 0,1 2 0,0 0 0,1 0 0,-25 17 0,-144 92 0,151-94-195,0 0 0,-1-2 0,-1-2 0,-1-1 0,-1-1 0,-57 15 0,73-27-6631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0T10:54:12.5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24575,'383'149'0,"-10"-4"0,458 108 0,-549-171 0,409 109 0,-322-91 0,114 53 0,-348-108 0,-57-23 0,-50-15 0,0 1 0,50 23 0,197 81 0,-106-47 0,-148-58 0,1 0 0,42 6 0,7 2 0,-23 1 0,77 37 0,-9-2 0,368 150 0,-301-121-1365,-167-74-5461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0T10:54:14.49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3036 1 24575,'-3'0'0,"0"1"0,0 0 0,0 0 0,0 1 0,0-1 0,0 0 0,1 1 0,-1 0 0,1-1 0,-5 5 0,-2 0 0,-186 145 0,54-39 0,-704 472 0,697-496 0,-310 131 0,233-103 0,38-16 0,157-85 0,0 1 0,1 1 0,2 2 0,-1 1 0,2 1 0,1 1 0,-33 36 0,5-1 0,-2-2 0,-3-2 0,-68 46 0,21-15 75,68-52-795,-68 44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0T10:54:16.1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24575,'3'8'0,"1"-1"0,-1 1 0,2-1 0,-1 0 0,1-1 0,0 1 0,7 6 0,5 7 0,72 89 0,5-4 0,4-5 0,5-4 0,4-4 0,123 80 0,-138-110 0,243 174 0,-304-209 0,-1 1 0,-1 2 0,-2 1 0,27 39 0,44 50 0,24 8 0,163 176 0,-127-145-1032,-151-152 699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0T10:54:18.1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1293 1 24575,'-3'1'0,"0"1"0,0 0 0,0-1 0,0 1 0,0 1 0,0-1 0,0 0 0,1 1 0,-1-1 0,1 1 0,0 0 0,0 0 0,0 0 0,-2 4 0,-3 2 0,-240 357 0,197-284 0,3 1 0,-53 133 0,-21 85 0,112-273 0,-1 0 0,-1-1 0,-2-1 0,-24 39 0,18-35 0,2 1 0,-20 49 0,-16 29 0,4-19 0,-63 99 0,74-122 0,32-53 0,-1-1 0,-1 1 0,0-1 0,-20 23 0,6-12 0,-2-1 0,-1-1 0,-30 20 0,-37 38-1365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0T10:54:21.0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24575,'0'2'0,"0"12"0,0 0 0,1 0 0,0-1 0,5 19 0,-4-26 0,0-1 0,0 1 0,0-1 0,1 0 0,0 0 0,0 0 0,1 0 0,-1-1 0,1 1 0,0-1 0,0 0 0,1 0 0,5 4 0,51 33 0,0-3 0,3-3 0,78 32 0,56 30 0,-161-76 0,0 2 0,-2 1 0,38 34 0,-66-52 0,299 276 0,-127-122 0,208 142 0,-335-263 0,186 150 0,-65-49 0,-78-60 0,-62-50 0,1-1 0,1-2 0,74 42 0,81 41 0,-152-86 0,45 40 0,-69-53 0,136 132-1365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0T10:54:23.5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1312 1 24575,'-2'9'0,"0"1"0,-1-1 0,0 0 0,-1 0 0,0 0 0,0 0 0,-1 0 0,0-1 0,-11 14 0,2-1 0,-83 138 0,-132 196 0,83-179 0,25-33 0,11-12 0,-23 33 0,58-74 0,49-60 0,1 1 0,-32 50 0,43-61 0,-1 0 0,-1-1 0,0-1 0,-2-1 0,-21 18 0,21-19-273,1 0 0,0 1 0,1 1 0,-15 24 0,17-22-6553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0T10:54:25.4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1619 0 24575,'-7'9'0,"1"-1"0,0 1 0,0 1 0,1-1 0,0 1 0,1 0 0,-5 16 0,-7 15 0,-6 6 0,-82 164 0,80-168 0,-3-1 0,-56 69 0,-139 116 0,8 1 0,60-75 0,97-102 0,4 3 0,-77 98 0,12-9 0,98-119 0,-82 92 0,66-76-113,8-7-200,-2-1 0,-2-2 0,-49 38 0,64-57-6513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0T10:54:27.1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24575,'17'18'0,"27"37"0,3 4 0,17 5 0,3-2 0,138 97 0,170 79 0,-264-170 0,325 195 0,-389-230 0,-2 2 0,69 69 0,36 29 0,38-3 0,-29-22 0,-53-17 0,147 83 0,13 10-1365,-249-172-5461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0T10:54:29.7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2211 1 24575,'-7'5'0,"1"0"0,-1 1 0,1-1 0,0 2 0,0-1 0,1 1 0,0-1 0,-5 9 0,-6 9 0,-102 136 0,-52 63 0,-115 60 0,109-114 0,-36 24 0,39-39 0,139-119 0,-32 43 0,35-39 0,-39 37 0,10-20 0,-24 23 0,-133 159 0,193-209 0,-57 51 0,50-52 0,-35 42 0,-135 181 0,198-247-151,0 0-1,0 0 0,-1-1 0,1 1 1,-1-1-1,0 0 0,0 0 1,-5 3-1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3T10:41:22.36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2761 681 24575,'-1'-19'0,"0"1"0,-1-1 0,-1 0 0,-1 1 0,0 0 0,-1 0 0,-1 0 0,-1 1 0,-1-1 0,0 2 0,-1-1 0,-1 1 0,-22-27 0,14 21 0,-2 2 0,0 1 0,-2 0 0,0 1 0,0 2 0,-2 0 0,0 1 0,-42-18 0,-49-19 0,-2 5 0,-181-47 0,239 82 0,0 2 0,-1 4 0,-108 0 0,-107 5 0,-164 4 0,386 4 0,0 1 0,-87 27 0,111-26 0,0 0 0,0 2 0,1 2 0,1 0 0,0 2 0,1 0 0,0 2 0,2 1 0,0 1 0,1 1 0,1 1 0,-34 41 0,23-18 0,-64 92 0,87-118 0,0 0 0,1 1 0,1 0 0,1 0 0,1 1 0,-5 25 0,-4 79 0,5 0 0,10 193 0,2-134 0,13 116 0,-3-185 0,-5-38 0,25 107 0,-21-139 0,2-1 0,2 0 0,31 62 0,-33-82 0,1 0 0,1 0 0,2-1 0,0-1 0,0-1 0,2 0 0,25 20 0,-16-18 0,1-2 0,1-1 0,1-1 0,1-2 0,0-1 0,1-1 0,0-2 0,1-2 0,0 0 0,1-3 0,59 6 0,510 42 0,-178-54 0,-396-4 0,0-2 0,-1-1 0,0-1 0,55-21 0,109-61 0,-136 61 0,-18 5 0,0-1 0,-3-3 0,0 0 0,-1-3 0,33-36 0,-16 16 0,-40 39 0,-2-1 0,1 0 0,-2-1 0,0 0 0,0-1 0,-1 1 0,-1-1 0,6-16 0,4-16 0,13-61 0,-17 53 0,58-289 0,-32 132 0,-26 106 0,-12 82 0,1 0 0,1 1 0,1 0 0,11-35 0,-8 29 0,-1-1 0,-1 1 0,-1-1 0,-2 0 0,0 0 0,-6-54 0,2 7 0,1 64 19,-1-1 0,0 0-1,-1 1 1,0-1-1,0 1 1,-8-15 0,6 13-318,0 1-1,1-1 1,0 0 0,-2-21 0,5 15-6527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0T11:00:40.951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5661 3 24575,'-38'-1'0,"23"0"0,0 0 0,0 1 0,0 1 0,0 0 0,0 1 0,0 1 0,1 0 0,-1 1 0,1 0 0,-20 10 0,-14 9 0,-1-3 0,-1-1 0,-55 12 0,35-11 0,-101 44 0,17-4 0,-264 48 0,-52-26 0,390-69 0,-296 62 0,300-61 0,-1-3 0,-110 2 0,134-10 0,0 2 0,-96 22 0,15-2 0,-165 29 0,125-21 0,-181 12 0,300-43 0,0 3 0,0 2 0,0 2 0,1 3 0,-96 34 0,-146 56 0,182-66 0,-243 90 0,139-30 0,101-41 0,32-13 0,-106 70 0,126-71 0,39-26-1365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0T11:00:42.934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3038 0 24575,'0'4'0,"-1"-1"0,0 0 0,1 0 0,-1 0 0,0 0 0,0 0 0,0 0 0,-1 0 0,1 0 0,-1-1 0,0 1 0,1 0 0,-1-1 0,0 1 0,-1-1 0,-4 4 0,-48 34 0,19-16 0,-3 5 0,-82 47 0,20-16 0,-183 155 0,32-23 0,227-175 0,-1-2 0,-1-1 0,-1-1 0,0-2 0,0 0 0,-1-2 0,-1-1 0,1-2 0,-51 5 0,57-7 0,-1 1 0,1 1 0,0 1 0,0 0 0,-21 12 0,-102 60 0,75-38 0,60-33 0,0 0 0,0 0 0,1 1 0,0 1 0,-14 17 0,-25 24 0,-11-7 0,-91 52 0,-6 5 0,15-8 0,73-51 0,-70 58 0,96-64 0,-53 32 0,77-56 0,-1-1 0,-1-1 0,0 0 0,-1-2 0,-34 9 0,28-11-151,0 0-1,1 3 0,0 0 0,0 2 1,1 0-1,0 2 0,1 1 1,-34 25-1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0T11:00:44.899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0 1 24575,'18'16'0,"1"-1"0,0-1 0,1 0 0,0-2 0,25 12 0,23 14 0,596 353 0,-448-265 0,24 12 0,-188-108 0,-1 2 0,87 73 0,35 25 0,96 63 0,-140-96 0,-128-97 0,256 204 0,-192-155 0,-51-41 0,-2 0 0,1 1 0,-1 1 0,-1 0 0,20 22 0,-15-13 0,1-1 0,1 0 0,1-2 0,31 23 0,20 17 0,-1 4-1365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0T11:31:01.29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8424 24575,'0'-4'0,"1"-1"0,1 0 0,-1 1 0,1-1 0,-1 1 0,1 0 0,1 0 0,-1-1 0,0 1 0,1 0 0,3-3 0,3-6 0,32-47 0,3 1 0,98-99 0,130-84 0,-232 208 0,-2-1 0,-1-2 0,-1-2 0,-2-2 0,-3 0 0,47-80 0,91-170 0,74-135 0,-67 118 0,-142 255 0,2 1 0,2 3 0,58-59 0,-5 6 0,16-13 0,196-163 0,-63 63 0,309-241 0,-299 260 0,448-414 0,-622 534 0,466-446 0,-323 314 0,247-204 0,-114 167 0,19-16 0,-269 182 0,139-139 0,-84 70 0,-82 80 0,74-88 0,-108 102 0,43-73 0,-12-14 0,8-10 0,36-47 0,31-46 0,28-40 0,-53 63 0,-76 120 0,-34 72 0,0 2 0,2-1 0,30-45 0,-7 18 0,-27 39 0,1-1 0,0 1 0,1 1 0,20-19 0,-32 34 0,0-1 0,0 1 0,1-1 0,-1 1 0,0 0 0,1-1 0,-1 1 0,0 0 0,1-1 0,-1 1 0,0 0 0,1 0 0,-1-1 0,1 1 0,-1 0 0,1 0 0,-1 0 0,0 0 0,1-1 0,-1 1 0,1 0 0,-1 0 0,1 0 0,-1 0 0,1 0 0,-1 0 0,1 0 0,-1 0 0,1 0 0,-1 1 0,1-1 0,-1 0 0,0 0 0,1 0 0,-1 0 0,1 1 0,-1-1 0,1 0 0,-1 1 0,0-1 0,1 1 0,5 24 0,-11 32 0,-6-5 0,-2 0 0,-25 61 0,1-5 0,34-95 0,-21 67 0,-39 87 0,53-153 0,6-25 0,6-27 0,22-63 0,5 1 0,58-137 0,-86 234 0,0 1 0,1-1 0,-1 1 0,0-1 0,0 1 0,-1-1 0,1 0 0,-1 0 0,1 1 0,-1-1 0,0 0 0,0 0 0,0 0 0,0 1 0,-1-1 0,1 0 0,-1 0 0,0-3 0,-1 4 0,0 0 0,0 1 0,1-1 0,-1 0 0,0 1 0,0-1 0,-1 1 0,1 0 0,0 0 0,0 0 0,-1 0 0,1 0 0,0 0 0,-1 1 0,1-1 0,-1 1 0,1 0 0,-1-1 0,1 1 0,-1 0 0,-2 1 0,-136 3-31,-21-1 147,144-4-323,0-1 0,1 0 0,-1-2 0,1 0-1,-1-1 1,-27-11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0T11:31:05.32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1376 24575,'0'-2'0,"0"0"0,1 0 0,-1-1 0,1 1 0,-1 0 0,1 0 0,0 0 0,0 0 0,0 0 0,0 0 0,1 0 0,-1 0 0,0 0 0,1 1 0,-1-1 0,1 0 0,0 1 0,-1-1 0,1 1 0,0 0 0,0-1 0,0 1 0,4-1 0,58-20 0,-50 18 0,46-11 0,1 3 0,93-6 0,130 8 0,-127 7 0,53-4 0,600-31 0,-417-23 0,-5-33 0,-212 49 0,-83 21 0,117-25 0,283-39 0,-92 16 0,-306 56 0,311-43 0,501-39 0,-559 49 0,132-14 0,-406 56 0,164-19 0,9 1 0,-21 4 0,-174 13 0,56-9 0,190-6 0,102-2 0,-196 7 0,-121 12 0,420-16 0,-384 24 0,179-4 0,-112-22 0,-106 26 0,-55-1 0,0 0 0,1-2 0,48-7 0,-74 8 0,1 0 0,-1 0 0,1 0 0,-1 0 0,1 0 0,-1 0 0,1 0 0,-1 0 0,0 0 0,1 0 0,-1-1 0,1 1 0,-1 0 0,1 0 0,-1-1 0,0 1 0,1 0 0,-1 0 0,1-1 0,-1 1 0,0 0 0,1-1 0,-1 1 0,0-1 0,0 1 0,1 0 0,-1-1 0,0 1 0,0-1 0,1 0 0,-12-9 0,-31-7 0,38 15 0,-216-97 0,177 82 0,1-2 0,1-1 0,-42-29 0,42 32 0,41 18 0,0-1 0,0 0 0,0 0 0,0 0 0,0 0 0,0 0 0,1 0 0,-1 0 0,0 0 0,0 0 0,0 0 0,0 0 0,0 0 0,0 1 0,0-1 0,0 0 0,0 0 0,-1 0 0,1 0 0,0 0 0,0 0 0,0 0 0,0 0 0,0 0 0,0 0 0,0 0 0,0 0 0,0 0 0,0 1 0,0-1 0,0 0 0,0 0 0,0 0 0,0 0 0,0 0 0,0 0 0,0 0 0,0 0 0,-1 0 0,1 0 0,0 0 0,24 10 0,-20-8 0,58 19 0,-1 3 0,-2 2 0,-1 3 0,57 38 0,-81-44 0,44 35 0,-76-56 0,-1-1 0,0 1 0,1 0 0,-1 0 0,0 0 0,0 0 0,-1 0 0,1 0 0,0 1 0,-1-1 0,1 0 0,-1 0 0,0 0 0,1 1 0,-1-1 0,0 0 0,0 0 0,-1 0 0,1 1 0,0-1 0,-1 0 0,0 0 0,1 0 0,-1 0 0,0 0 0,0 0 0,0 0 0,-2 3 0,-4 8 0,-1-1 0,0 0 0,-11 11 0,18-22 0,-31 35 0,-2-1 0,-1-3 0,-48 36 0,-126 73 0,85-63-1365,102-60-5461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0T11:31:01.29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8424 24575,'0'-4'0,"1"-1"0,1 0 0,-1 1 0,1-1 0,-1 1 0,1 0 0,1 0 0,-1-1 0,0 1 0,1 0 0,3-3 0,3-6 0,32-47 0,3 1 0,98-99 0,130-84 0,-232 208 0,-2-1 0,-1-2 0,-1-2 0,-2-2 0,-3 0 0,47-80 0,91-170 0,74-135 0,-67 118 0,-142 255 0,2 1 0,2 3 0,58-59 0,-5 6 0,16-13 0,196-163 0,-63 63 0,309-241 0,-299 260 0,448-414 0,-622 534 0,466-446 0,-323 314 0,247-204 0,-114 167 0,19-16 0,-269 182 0,139-139 0,-84 70 0,-82 80 0,74-88 0,-108 102 0,43-73 0,-12-14 0,8-10 0,36-47 0,31-46 0,28-40 0,-53 63 0,-76 120 0,-34 72 0,0 2 0,2-1 0,30-45 0,-7 18 0,-27 39 0,1-1 0,0 1 0,1 1 0,20-19 0,-32 34 0,0-1 0,0 1 0,1-1 0,-1 1 0,0 0 0,1-1 0,-1 1 0,0 0 0,1-1 0,-1 1 0,0 0 0,1 0 0,-1-1 0,1 1 0,-1 0 0,1 0 0,-1 0 0,0 0 0,1-1 0,-1 1 0,1 0 0,-1 0 0,1 0 0,-1 0 0,1 0 0,-1 0 0,1 0 0,-1 0 0,1 0 0,-1 1 0,1-1 0,-1 0 0,0 0 0,1 0 0,-1 0 0,1 1 0,-1-1 0,1 0 0,-1 1 0,0-1 0,1 1 0,5 24 0,-11 32 0,-6-5 0,-2 0 0,-25 61 0,1-5 0,34-95 0,-21 67 0,-39 87 0,53-153 0,6-25 0,6-27 0,22-63 0,5 1 0,58-137 0,-86 234 0,0 1 0,1-1 0,-1 1 0,0-1 0,0 1 0,-1-1 0,1 0 0,-1 0 0,1 1 0,-1-1 0,0 0 0,0 0 0,0 0 0,0 1 0,-1-1 0,1 0 0,-1 0 0,0-3 0,-1 4 0,0 0 0,0 1 0,1-1 0,-1 0 0,0 1 0,0-1 0,-1 1 0,1 0 0,0 0 0,0 0 0,-1 0 0,1 0 0,0 0 0,-1 1 0,1-1 0,-1 1 0,1 0 0,-1-1 0,1 1 0,-1 0 0,-2 1 0,-136 3-31,-21-1 147,144-4-323,0-1 0,1 0 0,-1-2 0,1 0-1,-1-1 1,-27-11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0T11:31:05.32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1376 24575,'0'-2'0,"0"0"0,1 0 0,-1-1 0,1 1 0,-1 0 0,1 0 0,0 0 0,0 0 0,0 0 0,0 0 0,1 0 0,-1 0 0,0 0 0,1 1 0,-1-1 0,1 0 0,0 1 0,-1-1 0,1 1 0,0 0 0,0-1 0,0 1 0,4-1 0,58-20 0,-50 18 0,46-11 0,1 3 0,93-6 0,130 8 0,-127 7 0,53-4 0,600-31 0,-417-23 0,-5-33 0,-212 49 0,-83 21 0,117-25 0,283-39 0,-92 16 0,-306 56 0,311-43 0,501-39 0,-559 49 0,132-14 0,-406 56 0,164-19 0,9 1 0,-21 4 0,-174 13 0,56-9 0,190-6 0,102-2 0,-196 7 0,-121 12 0,420-16 0,-384 24 0,179-4 0,-112-22 0,-106 26 0,-55-1 0,0 0 0,1-2 0,48-7 0,-74 8 0,1 0 0,-1 0 0,1 0 0,-1 0 0,1 0 0,-1 0 0,1 0 0,-1 0 0,0 0 0,1 0 0,-1-1 0,1 1 0,-1 0 0,1 0 0,-1-1 0,0 1 0,1 0 0,-1 0 0,1-1 0,-1 1 0,0 0 0,1-1 0,-1 1 0,0-1 0,0 1 0,1 0 0,-1-1 0,0 1 0,0-1 0,1 0 0,-12-9 0,-31-7 0,38 15 0,-216-97 0,177 82 0,1-2 0,1-1 0,-42-29 0,42 32 0,41 18 0,0-1 0,0 0 0,0 0 0,0 0 0,0 0 0,0 0 0,1 0 0,-1 0 0,0 0 0,0 0 0,0 0 0,0 0 0,0 0 0,0 1 0,0-1 0,0 0 0,0 0 0,-1 0 0,1 0 0,0 0 0,0 0 0,0 0 0,0 0 0,0 0 0,0 0 0,0 0 0,0 0 0,0 0 0,0 1 0,0-1 0,0 0 0,0 0 0,0 0 0,0 0 0,0 0 0,0 0 0,0 0 0,0 0 0,-1 0 0,1 0 0,0 0 0,24 10 0,-20-8 0,58 19 0,-1 3 0,-2 2 0,-1 3 0,57 38 0,-81-44 0,44 35 0,-76-56 0,-1-1 0,0 1 0,1 0 0,-1 0 0,0 0 0,0 0 0,-1 0 0,1 0 0,0 1 0,-1-1 0,1 0 0,-1 0 0,0 0 0,1 1 0,-1-1 0,0 0 0,0 0 0,-1 0 0,1 1 0,0-1 0,-1 0 0,0 0 0,1 0 0,-1 0 0,0 0 0,0 0 0,0 0 0,-2 3 0,-4 8 0,-1-1 0,0 0 0,-11 11 0,18-22 0,-31 35 0,-2-1 0,-1-3 0,-48 36 0,-126 73 0,85-63-1365,102-60-5461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0T11:36:11.80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1 24575,'1492'0'0,"-1298"12"0,-12 1 0,182-15 0,166 4 0,-255 26 0,-131-10 0,68 9 0,-160-20 0,72 20 0,1 1 0,385 92 0,-399-91 0,25 7 0,344 94 0,-436-115 0,-1 1 0,-1 2 0,0 1 0,-1 3 0,-2 1 0,0 2 0,39 33 0,6 10 0,225 175 0,-259-206 0,13 8 0,-1 2 0,73 75 0,-59-45 0,-34-37 0,-3 2 0,50 67 0,42 54 0,-45-59 0,70 96 0,149 187 0,-246-319 0,-31-38 0,-2 1 0,36 56 0,-32-42 0,51 59 0,14 20 0,-44-55 0,77 82 0,-103-123 0,129 123 0,-52-55 0,-59-56 0,1-2 0,2-2 0,1-2 0,77 41 0,218 85 0,-286-136 0,291 113 0,-67-59 0,-215-61 0,57 18 0,155 34 0,107-16 0,-337-43 0,-23-5 0,0 0 0,45 2 0,801-7 0,-406-1 0,-463 1 0,0 0 0,0 0 0,0 0 0,0 0 0,0 0 0,0 0 0,0 0 0,0 0 0,0 0 0,0-1 0,0 1 0,0 0 0,0 0 0,0-1 0,0 1 0,0-1 0,-1 1 0,1-1 0,0 1 0,0-1 0,0 0 0,-1 1 0,1-1 0,0 0 0,-1 0 0,1 1 0,-1-1 0,1 0 0,0 0 0,-1 0 0,1-1 0,-1-1 0,0 1 0,0-1 0,0 1 0,0 0 0,-1-1 0,1 1 0,-1-1 0,0 1 0,1 0 0,-1 0 0,0-1 0,-3-2 0,-4-10 0,-1 2 0,-20-24 0,-35-40 0,-63-100 0,46 68 0,78 106 0,0 0 0,0 1 0,0-1 0,0 0 0,0 1 0,0 0 0,-1 0 0,-4-3 0,7 5 0,1 0 0,0-1 0,0 1 0,-1 0 0,1 0 0,0 0 0,0 0 0,-1 0 0,1 0 0,0-1 0,-1 1 0,1 0 0,0 0 0,-1 0 0,1 0 0,0 0 0,-1 0 0,1 0 0,0 0 0,-1 0 0,1 0 0,0 0 0,-1 1 0,1-1 0,0 0 0,0 0 0,-1 0 0,1 0 0,0 0 0,0 1 0,-1-1 0,1 0 0,0 0 0,-1 1 0,9 19 0,12 8 0,0-2 0,2 0 0,47 42 0,-51-51 0,64 66 0,-67-68 0,0 1 0,-1 0 0,-1 0 0,-1 2 0,19 33 0,11 16 0,-14-31 0,-16-22 0,-1 0 0,-1 1 0,15 27 0,-25-42 0,0 1 0,0-1 0,0 0 0,0 1 0,0-1 0,0 0 0,1 1 0,-1-1 0,0 0 0,0 1 0,0-1 0,0 0 0,0 1 0,-1-1 0,1 0 0,0 1 0,0-1 0,0 0 0,0 0 0,0 1 0,0-1 0,0 0 0,-1 1 0,1-1 0,0 0 0,0 0 0,0 1 0,-1-1 0,1 0 0,0 0 0,0 0 0,-1 1 0,1-1 0,0 0 0,0 0 0,-1 0 0,-17 5 0,-23-6 0,36 1 0,4 0 0,-24-3 0,-1 2 0,0 1 0,0 0 0,1 2 0,-1 2 0,1 0 0,-45 14 0,10 6 0,1 2 0,2 3 0,-83 57 0,47-32-1365,72-44-5461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0T11:36:19.78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53 24575,'13'-1'0,"-1"0"0,1-2 0,-1 1 0,16-6 0,22-5 0,75-2 0,1 6 0,187 10 0,-117 2 0,-101 1 0,103 19 0,-140-15 0,-45-7 0,500 88 0,-261-8 0,-100-30 0,321 105 0,-144-56 0,116 44 0,-386-120 0,-6-3 0,-1 1 0,82 50 0,-105-50 0,-1 0 0,31 34 0,-1-2 0,88 98 0,-58-56 0,443 466 0,-231-176 0,-45-53 0,-176-234 0,-4 3 0,-4 3 0,64 129 0,156 371 0,-153-250 0,-76-186 0,107 344 0,-80-230 0,-15 7 0,-52-208 0,4 0 0,3-2 0,43 82 0,6 15 0,-55-128 0,49 79 0,-44-81 0,38 83 0,44 96 0,-13-31 0,-86-171 0,0 4 0,1 0 0,1-1 0,2-1 0,0 0 0,37 45 0,-28-46 0,2-2 0,0 0 0,1-1 0,1-2 0,1-1 0,1-1 0,32 14 0,-14-12 0,0-2 0,2-2 0,0-2 0,52 7 0,23 4 0,-61-10 0,0-3 0,101 4 0,-93-11 0,137 26 0,-141-17 0,1-4 0,89 3 0,-110-11 0,-1 3 0,67 15 0,11 1 0,-52-12 0,84 11 0,175-1 0,946-20 0,-1250 3 0,54 9 0,-53-6 0,51 3 0,45 3 0,-86-6 0,57 1 0,-94-6 0,0 0 0,0 0 0,0 0 0,0 0 0,1-1 0,-1 1 0,0 0 0,0-1 0,0 1 0,-1-1 0,1 0 0,0 0 0,0 0 0,0 0 0,0 0 0,-1 0 0,4-3 0,-4 3 0,-1 0 0,1-1 0,0 1 0,-1 0 0,0 0 0,1-1 0,-1 1 0,0 0 0,1-1 0,-1 1 0,0-1 0,0 1 0,0 0 0,0-1 0,0 1 0,-1 0 0,1-1 0,0 1 0,-1 0 0,0-2 0,-3-7 0,-1 0 0,0 0 0,-1 1 0,0 0 0,-8-10 0,12 17 0,-249-321 0,213 269 0,30 42 0,1 0 0,-2 0 0,1 1 0,-2 0 0,1 0 0,-16-11 0,23 23 0,6 9 0,9 12 0,31 26 0,3-2 0,68 53 0,-86-74 0,-19-17 0,79 72 0,-82-72 0,0 0 0,0 0 0,0 0 0,-1 1 0,-1 0 0,1 0 0,-1 1 0,6 18 0,-10-25 0,0 1 0,-1-1 0,0 1 0,0-1 0,0 1 0,0-1 0,-1 1 0,1-1 0,-1 1 0,0-1 0,0 1 0,0-1 0,-3 6 0,-26 42 0,13-24 0,-30 54 0,-63 119 0,91-162-341,-2 0 0,-2-1-1,-54 66 1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0T11:36:25.60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5279 24575,'690'52'0,"-444"-24"0,178 29 0,-87-9 0,-194-38 0,165-9 0,-137-4 0,1547 3 0,-1628-4 0,1-4 0,-1-4 0,-1-3 0,-1-5 0,0-4 0,118-48 0,-183 63 0,335-138 0,-292 115 0,-2-3 0,-1-2 0,77-61 0,-133 92 0,131-103 0,199-204 0,-98 70 0,-90 96 0,-70 63 0,107-147 0,-49 18 0,148-312 0,-254 465 0,219-529 0,-48 100 0,-147 358 0,-39 87 0,2 0 0,2 2 0,2 1 0,32-47 0,175-205 0,-200 257 0,1 2 0,2 1 0,62-49 0,121-69 0,-147 110 0,2 4 0,113-44 0,155-35 0,-88 47 0,-163 47 0,317-85 0,-319 87 0,150-15 0,-46 9 0,-116 17 0,0 4 0,119 7 0,-56 1 0,466-3 0,-602 0 0,0 0 0,0 0 0,0 0 0,0 0 0,0-1 0,0 1 0,0 0 0,0 0 0,0 0 0,-1 0 0,1 0 0,0 0 0,0 0 0,0 0 0,0-1 0,0 1 0,0 0 0,0 0 0,0 0 0,0 0 0,0 0 0,0 0 0,0-1 0,0 1 0,0 0 0,0 0 0,0 0 0,0 0 0,0 0 0,0 0 0,0 0 0,0-1 0,0 1 0,0 0 0,1 0 0,-1 0 0,0 0 0,0 0 0,0 0 0,0 0 0,0 0 0,0-1 0,0 1 0,0 0 0,0 0 0,0 0 0,1 0 0,-1 0 0,0 0 0,0 0 0,0 0 0,0 0 0,0 0 0,0 0 0,0 0 0,1 0 0,-20-12 0,-27-9 0,-69-40 0,95 49 0,0-1 0,1 0 0,0-1 0,-19-20 0,-7-5 0,-20-26 0,50 48 0,0 1 0,-32-24 0,40 35 0,9 7 0,21 16 0,40 28 0,38 36 0,-62-49 0,44 28 0,-68-51 0,0 0 0,-1 1 0,0 1 0,-1 0 0,0 1 0,-1 0 0,11 16 0,-22-27 0,0 1 0,0-1 0,0 1 0,-1-1 0,1 1 0,0-1 0,-1 1 0,0 0 0,0-1 0,0 1 0,0 0 0,0-1 0,0 1 0,0 0 0,-1-1 0,0 1 0,1-1 0,-1 1 0,0-1 0,0 1 0,0-1 0,-1 1 0,1-1 0,-4 4 0,-4 6 0,0 0 0,-1 0 0,-15 12 0,11-10 0,-28 28 0,-1-3 0,-2-1 0,-2-2 0,-57 33 0,49-38 0,14-10 0,1 3 0,1 0 0,-61 53 0,53-37-1365,26-23-5461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3T10:41:22.36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2761 681 24575,'-1'-19'0,"0"1"0,-1-1 0,-1 0 0,-1 1 0,0 0 0,-1 0 0,-1 0 0,-1 1 0,-1-1 0,0 2 0,-1-1 0,-1 1 0,-22-27 0,14 21 0,-2 2 0,0 1 0,-2 0 0,0 1 0,0 2 0,-2 0 0,0 1 0,-42-18 0,-49-19 0,-2 5 0,-181-47 0,239 82 0,0 2 0,-1 4 0,-108 0 0,-107 5 0,-164 4 0,386 4 0,0 1 0,-87 27 0,111-26 0,0 0 0,0 2 0,1 2 0,1 0 0,0 2 0,1 0 0,0 2 0,2 1 0,0 1 0,1 1 0,1 1 0,-34 41 0,23-18 0,-64 92 0,87-118 0,0 0 0,1 1 0,1 0 0,1 0 0,1 1 0,-5 25 0,-4 79 0,5 0 0,10 193 0,2-134 0,13 116 0,-3-185 0,-5-38 0,25 107 0,-21-139 0,2-1 0,2 0 0,31 62 0,-33-82 0,1 0 0,1 0 0,2-1 0,0-1 0,0-1 0,2 0 0,25 20 0,-16-18 0,1-2 0,1-1 0,1-1 0,1-2 0,0-1 0,1-1 0,0-2 0,1-2 0,0 0 0,1-3 0,59 6 0,510 42 0,-178-54 0,-396-4 0,0-2 0,-1-1 0,0-1 0,55-21 0,109-61 0,-136 61 0,-18 5 0,0-1 0,-3-3 0,0 0 0,-1-3 0,33-36 0,-16 16 0,-40 39 0,-2-1 0,1 0 0,-2-1 0,0 0 0,0-1 0,-1 1 0,-1-1 0,6-16 0,4-16 0,13-61 0,-17 53 0,58-289 0,-32 132 0,-26 106 0,-12 82 0,1 0 0,1 1 0,1 0 0,11-35 0,-8 29 0,-1-1 0,-1 1 0,-1-1 0,-2 0 0,0 0 0,-6-54 0,2 7 0,1 64 19,-1-1 0,0 0-1,-1 1 1,0-1-1,0 1 1,-8-15 0,6 13-318,0 1-1,1-1 1,0 0 0,-2-21 0,5 15-6527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0T11:36:33.69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6258 24575,'730'-12'0,"24"0"0,881 12 0,-1269-24 0,-13-1 0,-279 21 0,94-17 0,-10 0 0,259-34 0,-139-8 0,-218 48 0,-3 2 0,59-18 0,-87 22 0,50-8 0,17-5 0,-39 7 0,80-11 0,-38 8 0,102-39 0,-123 31 0,-50 18 0,163-57 0,-159 51 0,0-1 0,0-1 0,50-37 0,-3-4 0,-33 26 0,0-2 0,-3-2 0,-1-1 0,-1-3 0,37-47 0,127-140 0,-134 153 0,74-96 0,-52 53 0,-51 67 0,60-92 0,56-79 0,-11 20 0,59-136 0,-174 279 0,-3-2 0,21-65 0,-4 14 0,-18 49 0,-15 35 0,-1 0 0,-1-1 0,14-53 0,-14 35 0,25-63 0,6-24 0,-26 78 0,32-75 0,-6 20 0,153-360 0,-75 194 0,-77 185 0,103-161 0,-64 118 0,5-6 0,-12 29 0,-15 26 0,-44 60 0,2 2 0,0 0 0,1 0 0,37-29 0,97-65 0,-81 70 0,98-47 0,-15 11 0,-135 73 0,0 1 0,0 1 0,1 1 0,0 1 0,0 0 0,1 2 0,22-1 0,-25 2 0,88-5 0,131 7 0,-88 3 0,-70-4 0,369 17 0,-212-5 0,-193 0 0,-39-9 0,0 0 0,0-1 0,0 1 0,0-1 0,0 0 0,0-1 0,1 1 0,-1-1 0,0 0 0,9-1 0,-14 1 0,0-1 0,1 0 0,-1 0 0,0 1 0,0-1 0,1 0 0,-1 0 0,0 1 0,0-1 0,0 0 0,0 0 0,0 1 0,0-1 0,0 0 0,0 0 0,0 1 0,0-1 0,-1 0 0,1 0 0,0 1 0,0-1 0,-1 0 0,1 0 0,0 1 0,-1-1 0,1 0 0,-1 1 0,1-1 0,-1 1 0,1-1 0,-1 1 0,0-2 0,-19-24 0,20 26 0,-10-13 0,-193-247 0,182 231 0,-1 1 0,-1 1 0,-1 2 0,-1 0 0,-2 1 0,0 2 0,-58-36 0,84 57 0,0 0 0,-1 0 0,1 0 0,-1 0 0,1 0 0,-1 1 0,1-1 0,-1 1 0,0-1 0,1 1 0,-1-1 0,0 1 0,1 0 0,-4 0 0,5 0 0,0 1 0,0-1 0,0 1 0,0-1 0,0 1 0,-1-1 0,1 1 0,0-1 0,0 1 0,0-1 0,0 1 0,0-1 0,1 1 0,-1 0 0,0-1 0,0 1 0,0-1 0,0 1 0,0-1 0,1 0 0,-1 1 0,0-1 0,0 1 0,1-1 0,-1 1 0,0-1 0,1 0 0,0 1 0,34 42 0,116 111 0,-52-66 0,-73-68 0,-1 1 0,-2 1 0,37 43 0,-58-62 0,0-1 0,-1 1 0,1-1 0,-1 1 0,1-1 0,-1 1 0,0 0 0,0-1 0,-1 1 0,1 0 0,0 0 0,-1 0 0,0 0 0,1 0 0,-1 0 0,0-1 0,-1 1 0,1 0 0,0 0 0,-1 0 0,0 0 0,0 0 0,0-1 0,0 1 0,0 0 0,0-1 0,-1 1 0,1-1 0,-1 1 0,1-1 0,-1 0 0,-4 4 0,-6 6 0,0-1 0,-1-1 0,0 0 0,-25 14 0,14-9 0,-238 150 0,205-133 0,21-13 0,-42 30 0,4 1 38,42-29-740,-51 41 1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0T11:36:41.21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5131 24575,'147'-7'0,"203"-35"0,88-6 0,-185 38 0,388-6 0,2656 17 0,-3242-4 0,0-2 0,59-14 0,17-2 0,-32 4 0,0-4 0,134-49 0,-71 20 0,-12-1 0,157-76 0,-34-14 0,53-83 0,-175 93 0,-3 2 0,-121 106 0,-1-1 0,-1-2 0,-1-1 0,29-43 0,10-10 0,-18 18 0,-2-1 0,63-126 0,-2 3 0,-76 136 0,41-106 0,-31 62 0,103-262 0,-136 342 0,90-249 0,91-178 0,-181 432 0,122-261 0,-87 194 0,131-229 0,-143 264 0,2 2 0,2 1 0,2 1 0,1 2 0,65-51 0,-35 38 0,3 3 0,2 2 0,130-57 0,-177 91 0,-1 1 0,2 1 0,-1 0 0,1 2 0,36-3 0,123 2 0,-119 7 0,82-10 0,21-3 0,-58 7 0,-26-6 0,-52 6 0,51-2 0,615 8 0,-694-1 0,0 0 0,0 0 0,0 0 0,0 0 0,0 0 0,0-1 0,0 1 0,0-1 0,0 0 0,0 0 0,-1 0 0,1 0 0,0 0 0,2-2 0,-4 2 0,-1 1 0,0-1 0,1 0 0,-1 1 0,0-1 0,1 1 0,-1-1 0,0 1 0,0-1 0,1 0 0,-1 1 0,0-1 0,0 0 0,0 1 0,0-1 0,0 0 0,0 1 0,0-1 0,0 0 0,0 1 0,0-1 0,-1 0 0,1 0 0,-16-24 0,-26-27 0,-2 3 0,-3 1 0,-1 2 0,-76-54 0,-191-118 0,309 215 0,-3-3 0,1 1 0,-1-1 0,1 0 0,-9-10 0,55 41 0,-35-22 0,226 174 0,-195-154 0,-2 1 0,-1 1 0,-1 2 0,-1 1 0,-2 1 0,0 2 0,31 47 0,-50-65 0,2-1 0,19 21 0,11 12 0,-23-24 0,-14-17 0,1 0 0,-1 0 0,1 1 0,-1-1 0,-1 1 0,1 0 0,2 5 0,-5-8 0,1 0 0,-1 1 0,0-1 0,0 0 0,0 0 0,0 0 0,0 1 0,0-1 0,0 0 0,-1 0 0,1 0 0,-1 0 0,0 0 0,0 0 0,1 0 0,-1 0 0,-1 0 0,1 0 0,0 0 0,0 0 0,-1-1 0,-1 3 0,-12 10 0,-1 0 0,0-1 0,0-1 0,-1-1 0,-1 0 0,-34 15 0,-5 4 0,-239 120-256,226-116-853,50-25-5717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0T11:37:19.02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5048 24575,'40'2'0,"52"9"0,-53-5 0,57 1 0,53-5 0,156-6 0,-266-1 0,-1-3 0,1-1 0,60-23 0,-67 22 0,-20 4 0,0 0 0,-1 0 0,0-1 0,0-1 0,-1 1 0,1-2 0,8-9 0,16-12 0,8-4 0,-2-2 0,65-71 0,-88 86 0,-1-2 0,-1 0 0,-1-1 0,-1-1 0,-1 0 0,-1 0 0,10-34 0,65-280 0,-74 277 0,18-113 0,6-78 0,-5 52 0,12-20 0,-5 39 0,-31 133 0,27-140 0,-27 155 0,2 1 0,1 0 0,24-47 0,117-240 0,3 54 0,-145 251 0,0 0 0,0 1 0,1 1 0,1 0 0,0 0 0,1 1 0,1 0 0,-1 2 0,2-1 0,-1 2 0,28-14 0,-5 7 0,0 2 0,0 1 0,1 2 0,46-7 0,42-7 0,177-32 0,386-33 0,-689 90 0,285-38 0,214-20 0,621-20 0,-610 19 0,-474 54 0,152-6 0,-131 10 0,1-2 0,57-11 0,668-108 0,-520 85 0,-123 18 0,127-20 0,24 3 0,-57 8 0,-48 11 0,-119 13 0,119-22 0,-113 10 0,118-10 0,50-10 0,-42 5 0,41-5 0,73-6 0,-243 34 0,78-19 0,-87 14 0,121-11 0,43-1 0,-38 2 0,5-3 0,-36 3 0,25-8 0,-106 16 0,166-33 0,-239 47 0,-1 1 0,1 0 0,-1 0 0,0 0 0,1-1 0,-1 1 0,0-1 0,1 1 0,-1-1 0,0 0 0,0 1 0,1-1 0,-1 0 0,0 0 0,0 0 0,0 0 0,0 0 0,0 0 0,0 0 0,0 0 0,0 0 0,-1 0 0,1-1 0,0 1 0,0-2 0,-1 1 0,0 0 0,0-1 0,0 1 0,0 0 0,0-1 0,0 1 0,-1 0 0,1-1 0,-1 1 0,1 0 0,-1 0 0,0 0 0,-2-4 0,-4-6 0,-1 0 0,0 1 0,-19-21 0,-125-117 0,23 26 0,2 10 0,-1 0 0,325 270 0,-135-108 0,-2 2 0,54 61 0,9 8 0,-122-120 0,5 5 0,-1 1 0,1-1 0,-1 1 0,0 0 0,0 0 0,4 8 0,-8-12 0,0 0 0,0 0 0,0 0 0,-1 0 0,1 1 0,-1-1 0,0 0 0,1 0 0,-1 0 0,0 0 0,0 1 0,-1-1 0,1 0 0,0 0 0,-1 0 0,1 0 0,-1 0 0,0 0 0,0 0 0,1 0 0,-1 0 0,-1 0 0,1 0 0,0 0 0,0-1 0,-1 1 0,-1 2 0,-196 199 0,34-38 0,123-123 0,-83 63 0,11-10 0,74-65-1365,23-21-5461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0T11:36:11.80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1 24575,'1492'0'0,"-1298"12"0,-12 1 0,182-15 0,166 4 0,-255 26 0,-131-10 0,68 9 0,-160-20 0,72 20 0,1 1 0,385 92 0,-399-91 0,25 7 0,344 94 0,-436-115 0,-1 1 0,-1 2 0,0 1 0,-1 3 0,-2 1 0,0 2 0,39 33 0,6 10 0,225 175 0,-259-206 0,13 8 0,-1 2 0,73 75 0,-59-45 0,-34-37 0,-3 2 0,50 67 0,42 54 0,-45-59 0,70 96 0,149 187 0,-246-319 0,-31-38 0,-2 1 0,36 56 0,-32-42 0,51 59 0,14 20 0,-44-55 0,77 82 0,-103-123 0,129 123 0,-52-55 0,-59-56 0,1-2 0,2-2 0,1-2 0,77 41 0,218 85 0,-286-136 0,291 113 0,-67-59 0,-215-61 0,57 18 0,155 34 0,107-16 0,-337-43 0,-23-5 0,0 0 0,45 2 0,801-7 0,-406-1 0,-463 1 0,0 0 0,0 0 0,0 0 0,0 0 0,0 0 0,0 0 0,0 0 0,0 0 0,0 0 0,0-1 0,0 1 0,0 0 0,0 0 0,0-1 0,0 1 0,0-1 0,-1 1 0,1-1 0,0 1 0,0-1 0,0 0 0,-1 1 0,1-1 0,0 0 0,-1 0 0,1 1 0,-1-1 0,1 0 0,0 0 0,-1 0 0,1-1 0,-1-1 0,0 1 0,0-1 0,0 1 0,0 0 0,-1-1 0,1 1 0,-1-1 0,0 1 0,1 0 0,-1 0 0,0-1 0,-3-2 0,-4-10 0,-1 2 0,-20-24 0,-35-40 0,-63-100 0,46 68 0,78 106 0,0 0 0,0 1 0,0-1 0,0 0 0,0 1 0,0 0 0,-1 0 0,-4-3 0,7 5 0,1 0 0,0-1 0,0 1 0,-1 0 0,1 0 0,0 0 0,0 0 0,-1 0 0,1 0 0,0-1 0,-1 1 0,1 0 0,0 0 0,-1 0 0,1 0 0,0 0 0,-1 0 0,1 0 0,0 0 0,-1 0 0,1 0 0,0 0 0,-1 1 0,1-1 0,0 0 0,0 0 0,-1 0 0,1 0 0,0 0 0,0 1 0,-1-1 0,1 0 0,0 0 0,-1 1 0,9 19 0,12 8 0,0-2 0,2 0 0,47 42 0,-51-51 0,64 66 0,-67-68 0,0 1 0,-1 0 0,-1 0 0,-1 2 0,19 33 0,11 16 0,-14-31 0,-16-22 0,-1 0 0,-1 1 0,15 27 0,-25-42 0,0 1 0,0-1 0,0 0 0,0 1 0,0-1 0,0 0 0,1 1 0,-1-1 0,0 0 0,0 1 0,0-1 0,0 0 0,0 1 0,-1-1 0,1 0 0,0 1 0,0-1 0,0 0 0,0 0 0,0 1 0,0-1 0,0 0 0,-1 1 0,1-1 0,0 0 0,0 0 0,0 1 0,-1-1 0,1 0 0,0 0 0,0 0 0,-1 1 0,1-1 0,0 0 0,0 0 0,-1 0 0,-17 5 0,-23-6 0,36 1 0,4 0 0,-24-3 0,-1 2 0,0 1 0,0 0 0,1 2 0,-1 2 0,1 0 0,-45 14 0,10 6 0,1 2 0,2 3 0,-83 57 0,47-32-1365,72-44-5461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0T11:36:19.78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53 24575,'13'-1'0,"-1"0"0,1-2 0,-1 1 0,16-6 0,22-5 0,75-2 0,1 6 0,187 10 0,-117 2 0,-101 1 0,103 19 0,-140-15 0,-45-7 0,500 88 0,-261-8 0,-100-30 0,321 105 0,-144-56 0,116 44 0,-386-120 0,-6-3 0,-1 1 0,82 50 0,-105-50 0,-1 0 0,31 34 0,-1-2 0,88 98 0,-58-56 0,443 466 0,-231-176 0,-45-53 0,-176-234 0,-4 3 0,-4 3 0,64 129 0,156 371 0,-153-250 0,-76-186 0,107 344 0,-80-230 0,-15 7 0,-52-208 0,4 0 0,3-2 0,43 82 0,6 15 0,-55-128 0,49 79 0,-44-81 0,38 83 0,44 96 0,-13-31 0,-86-171 0,0 4 0,1 0 0,1-1 0,2-1 0,0 0 0,37 45 0,-28-46 0,2-2 0,0 0 0,1-1 0,1-2 0,1-1 0,1-1 0,32 14 0,-14-12 0,0-2 0,2-2 0,0-2 0,52 7 0,23 4 0,-61-10 0,0-3 0,101 4 0,-93-11 0,137 26 0,-141-17 0,1-4 0,89 3 0,-110-11 0,-1 3 0,67 15 0,11 1 0,-52-12 0,84 11 0,175-1 0,946-20 0,-1250 3 0,54 9 0,-53-6 0,51 3 0,45 3 0,-86-6 0,57 1 0,-94-6 0,0 0 0,0 0 0,0 0 0,0 0 0,1-1 0,-1 1 0,0 0 0,0-1 0,0 1 0,-1-1 0,1 0 0,0 0 0,0 0 0,0 0 0,0 0 0,-1 0 0,4-3 0,-4 3 0,-1 0 0,1-1 0,0 1 0,-1 0 0,0 0 0,1-1 0,-1 1 0,0 0 0,1-1 0,-1 1 0,0-1 0,0 1 0,0 0 0,0-1 0,0 1 0,-1 0 0,1-1 0,0 1 0,-1 0 0,0-2 0,-3-7 0,-1 0 0,0 0 0,-1 1 0,0 0 0,-8-10 0,12 17 0,-249-321 0,213 269 0,30 42 0,1 0 0,-2 0 0,1 1 0,-2 0 0,1 0 0,-16-11 0,23 23 0,6 9 0,9 12 0,31 26 0,3-2 0,68 53 0,-86-74 0,-19-17 0,79 72 0,-82-72 0,0 0 0,0 0 0,0 0 0,-1 1 0,-1 0 0,1 0 0,-1 1 0,6 18 0,-10-25 0,0 1 0,-1-1 0,0 1 0,0-1 0,0 1 0,0-1 0,-1 1 0,1-1 0,-1 1 0,0-1 0,0 1 0,0-1 0,-3 6 0,-26 42 0,13-24 0,-30 54 0,-63 119 0,91-162-341,-2 0 0,-2-1-1,-54 66 1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0T11:36:25.60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5279 24575,'690'52'0,"-444"-24"0,178 29 0,-87-9 0,-194-38 0,165-9 0,-137-4 0,1547 3 0,-1628-4 0,1-4 0,-1-4 0,-1-3 0,-1-5 0,0-4 0,118-48 0,-183 63 0,335-138 0,-292 115 0,-2-3 0,-1-2 0,77-61 0,-133 92 0,131-103 0,199-204 0,-98 70 0,-90 96 0,-70 63 0,107-147 0,-49 18 0,148-312 0,-254 465 0,219-529 0,-48 100 0,-147 358 0,-39 87 0,2 0 0,2 2 0,2 1 0,32-47 0,175-205 0,-200 257 0,1 2 0,2 1 0,62-49 0,121-69 0,-147 110 0,2 4 0,113-44 0,155-35 0,-88 47 0,-163 47 0,317-85 0,-319 87 0,150-15 0,-46 9 0,-116 17 0,0 4 0,119 7 0,-56 1 0,466-3 0,-602 0 0,0 0 0,0 0 0,0 0 0,0 0 0,0-1 0,0 1 0,0 0 0,0 0 0,0 0 0,-1 0 0,1 0 0,0 0 0,0 0 0,0 0 0,0-1 0,0 1 0,0 0 0,0 0 0,0 0 0,0 0 0,0 0 0,0 0 0,0-1 0,0 1 0,0 0 0,0 0 0,0 0 0,0 0 0,0 0 0,0 0 0,0 0 0,0-1 0,0 1 0,0 0 0,1 0 0,-1 0 0,0 0 0,0 0 0,0 0 0,0 0 0,0 0 0,0-1 0,0 1 0,0 0 0,0 0 0,0 0 0,1 0 0,-1 0 0,0 0 0,0 0 0,0 0 0,0 0 0,0 0 0,0 0 0,0 0 0,1 0 0,-20-12 0,-27-9 0,-69-40 0,95 49 0,0-1 0,1 0 0,0-1 0,-19-20 0,-7-5 0,-20-26 0,50 48 0,0 1 0,-32-24 0,40 35 0,9 7 0,21 16 0,40 28 0,38 36 0,-62-49 0,44 28 0,-68-51 0,0 0 0,-1 1 0,0 1 0,-1 0 0,0 1 0,-1 0 0,11 16 0,-22-27 0,0 1 0,0-1 0,0 1 0,-1-1 0,1 1 0,0-1 0,-1 1 0,0 0 0,0-1 0,0 1 0,0 0 0,0-1 0,0 1 0,0 0 0,-1-1 0,0 1 0,1-1 0,-1 1 0,0-1 0,0 1 0,0-1 0,-1 1 0,1-1 0,-4 4 0,-4 6 0,0 0 0,-1 0 0,-15 12 0,11-10 0,-28 28 0,-1-3 0,-2-1 0,-2-2 0,-57 33 0,49-38 0,14-10 0,1 3 0,1 0 0,-61 53 0,53-37-1365,26-23-5461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0T11:36:33.69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6258 24575,'730'-12'0,"24"0"0,881 12 0,-1269-24 0,-13-1 0,-279 21 0,94-17 0,-10 0 0,259-34 0,-139-8 0,-218 48 0,-3 2 0,59-18 0,-87 22 0,50-8 0,17-5 0,-39 7 0,80-11 0,-38 8 0,102-39 0,-123 31 0,-50 18 0,163-57 0,-159 51 0,0-1 0,0-1 0,50-37 0,-3-4 0,-33 26 0,0-2 0,-3-2 0,-1-1 0,-1-3 0,37-47 0,127-140 0,-134 153 0,74-96 0,-52 53 0,-51 67 0,60-92 0,56-79 0,-11 20 0,59-136 0,-174 279 0,-3-2 0,21-65 0,-4 14 0,-18 49 0,-15 35 0,-1 0 0,-1-1 0,14-53 0,-14 35 0,25-63 0,6-24 0,-26 78 0,32-75 0,-6 20 0,153-360 0,-75 194 0,-77 185 0,103-161 0,-64 118 0,5-6 0,-12 29 0,-15 26 0,-44 60 0,2 2 0,0 0 0,1 0 0,37-29 0,97-65 0,-81 70 0,98-47 0,-15 11 0,-135 73 0,0 1 0,0 1 0,1 1 0,0 1 0,0 0 0,1 2 0,22-1 0,-25 2 0,88-5 0,131 7 0,-88 3 0,-70-4 0,369 17 0,-212-5 0,-193 0 0,-39-9 0,0 0 0,0-1 0,0 1 0,0-1 0,0 0 0,0-1 0,1 1 0,-1-1 0,0 0 0,9-1 0,-14 1 0,0-1 0,1 0 0,-1 0 0,0 1 0,0-1 0,1 0 0,-1 0 0,0 1 0,0-1 0,0 0 0,0 0 0,0 1 0,0-1 0,0 0 0,0 0 0,0 1 0,0-1 0,-1 0 0,1 0 0,0 1 0,0-1 0,-1 0 0,1 0 0,0 1 0,-1-1 0,1 0 0,-1 1 0,1-1 0,-1 1 0,1-1 0,-1 1 0,0-2 0,-19-24 0,20 26 0,-10-13 0,-193-247 0,182 231 0,-1 1 0,-1 1 0,-1 2 0,-1 0 0,-2 1 0,0 2 0,-58-36 0,84 57 0,0 0 0,-1 0 0,1 0 0,-1 0 0,1 0 0,-1 1 0,1-1 0,-1 1 0,0-1 0,1 1 0,-1-1 0,0 1 0,1 0 0,-4 0 0,5 0 0,0 1 0,0-1 0,0 1 0,0-1 0,0 1 0,-1-1 0,1 1 0,0-1 0,0 1 0,0-1 0,0 1 0,0-1 0,1 1 0,-1 0 0,0-1 0,0 1 0,0-1 0,0 1 0,0-1 0,1 0 0,-1 1 0,0-1 0,0 1 0,1-1 0,-1 1 0,0-1 0,1 0 0,0 1 0,34 42 0,116 111 0,-52-66 0,-73-68 0,-1 1 0,-2 1 0,37 43 0,-58-62 0,0-1 0,-1 1 0,1-1 0,-1 1 0,1-1 0,-1 1 0,0 0 0,0-1 0,-1 1 0,1 0 0,0 0 0,-1 0 0,0 0 0,1 0 0,-1 0 0,0-1 0,-1 1 0,1 0 0,0 0 0,-1 0 0,0 0 0,0 0 0,0-1 0,0 1 0,0 0 0,0-1 0,-1 1 0,1-1 0,-1 1 0,1-1 0,-1 0 0,-4 4 0,-6 6 0,0-1 0,-1-1 0,0 0 0,-25 14 0,14-9 0,-238 150 0,205-133 0,21-13 0,-42 30 0,4 1 38,42-29-740,-51 41 1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0T11:36:41.21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5131 24575,'147'-7'0,"203"-35"0,88-6 0,-185 38 0,388-6 0,2656 17 0,-3242-4 0,0-2 0,59-14 0,17-2 0,-32 4 0,0-4 0,134-49 0,-71 20 0,-12-1 0,157-76 0,-34-14 0,53-83 0,-175 93 0,-3 2 0,-121 106 0,-1-1 0,-1-2 0,-1-1 0,29-43 0,10-10 0,-18 18 0,-2-1 0,63-126 0,-2 3 0,-76 136 0,41-106 0,-31 62 0,103-262 0,-136 342 0,90-249 0,91-178 0,-181 432 0,122-261 0,-87 194 0,131-229 0,-143 264 0,2 2 0,2 1 0,2 1 0,1 2 0,65-51 0,-35 38 0,3 3 0,2 2 0,130-57 0,-177 91 0,-1 1 0,2 1 0,-1 0 0,1 2 0,36-3 0,123 2 0,-119 7 0,82-10 0,21-3 0,-58 7 0,-26-6 0,-52 6 0,51-2 0,615 8 0,-694-1 0,0 0 0,0 0 0,0 0 0,0 0 0,0 0 0,0-1 0,0 1 0,0-1 0,0 0 0,0 0 0,-1 0 0,1 0 0,0 0 0,2-2 0,-4 2 0,-1 1 0,0-1 0,1 0 0,-1 1 0,0-1 0,1 1 0,-1-1 0,0 1 0,0-1 0,1 0 0,-1 1 0,0-1 0,0 0 0,0 1 0,0-1 0,0 0 0,0 1 0,0-1 0,0 0 0,0 1 0,0-1 0,-1 0 0,1 0 0,-16-24 0,-26-27 0,-2 3 0,-3 1 0,-1 2 0,-76-54 0,-191-118 0,309 215 0,-3-3 0,1 1 0,-1-1 0,1 0 0,-9-10 0,55 41 0,-35-22 0,226 174 0,-195-154 0,-2 1 0,-1 1 0,-1 2 0,-1 1 0,-2 1 0,0 2 0,31 47 0,-50-65 0,2-1 0,19 21 0,11 12 0,-23-24 0,-14-17 0,1 0 0,-1 0 0,1 1 0,-1-1 0,-1 1 0,1 0 0,2 5 0,-5-8 0,1 0 0,-1 1 0,0-1 0,0 0 0,0 0 0,0 0 0,0 1 0,0-1 0,0 0 0,-1 0 0,1 0 0,-1 0 0,0 0 0,0 0 0,1 0 0,-1 0 0,-1 0 0,1 0 0,0 0 0,0 0 0,-1-1 0,-1 3 0,-12 10 0,-1 0 0,0-1 0,0-1 0,-1-1 0,-1 0 0,-34 15 0,-5 4 0,-239 120-256,226-116-853,50-25-5717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0T11:37:19.02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5048 24575,'40'2'0,"52"9"0,-53-5 0,57 1 0,53-5 0,156-6 0,-266-1 0,-1-3 0,1-1 0,60-23 0,-67 22 0,-20 4 0,0 0 0,-1 0 0,0-1 0,0-1 0,-1 1 0,1-2 0,8-9 0,16-12 0,8-4 0,-2-2 0,65-71 0,-88 86 0,-1-2 0,-1 0 0,-1-1 0,-1-1 0,-1 0 0,-1 0 0,10-34 0,65-280 0,-74 277 0,18-113 0,6-78 0,-5 52 0,12-20 0,-5 39 0,-31 133 0,27-140 0,-27 155 0,2 1 0,1 0 0,24-47 0,117-240 0,3 54 0,-145 251 0,0 0 0,0 1 0,1 1 0,1 0 0,0 0 0,1 1 0,1 0 0,-1 2 0,2-1 0,-1 2 0,28-14 0,-5 7 0,0 2 0,0 1 0,1 2 0,46-7 0,42-7 0,177-32 0,386-33 0,-689 90 0,285-38 0,214-20 0,621-20 0,-610 19 0,-474 54 0,152-6 0,-131 10 0,1-2 0,57-11 0,668-108 0,-520 85 0,-123 18 0,127-20 0,24 3 0,-57 8 0,-48 11 0,-119 13 0,119-22 0,-113 10 0,118-10 0,50-10 0,-42 5 0,41-5 0,73-6 0,-243 34 0,78-19 0,-87 14 0,121-11 0,43-1 0,-38 2 0,5-3 0,-36 3 0,25-8 0,-106 16 0,166-33 0,-239 47 0,-1 1 0,1 0 0,-1 0 0,0 0 0,1-1 0,-1 1 0,0-1 0,1 1 0,-1-1 0,0 0 0,0 1 0,1-1 0,-1 0 0,0 0 0,0 0 0,0 0 0,0 0 0,0 0 0,0 0 0,0 0 0,0 0 0,-1 0 0,1-1 0,0 1 0,0-2 0,-1 1 0,0 0 0,0-1 0,0 1 0,0 0 0,0-1 0,0 1 0,-1 0 0,1-1 0,-1 1 0,1 0 0,-1 0 0,0 0 0,-2-4 0,-4-6 0,-1 0 0,0 1 0,-19-21 0,-125-117 0,23 26 0,2 10 0,-1 0 0,325 270 0,-135-108 0,-2 2 0,54 61 0,9 8 0,-122-120 0,5 5 0,-1 1 0,1-1 0,-1 1 0,0 0 0,0 0 0,4 8 0,-8-12 0,0 0 0,0 0 0,0 0 0,-1 0 0,1 1 0,-1-1 0,0 0 0,1 0 0,-1 0 0,0 0 0,0 1 0,-1-1 0,1 0 0,0 0 0,-1 0 0,1 0 0,-1 0 0,0 0 0,0 0 0,1 0 0,-1 0 0,-1 0 0,1 0 0,0 0 0,0-1 0,-1 1 0,-1 2 0,-196 199 0,34-38 0,123-123 0,-83 63 0,11-10 0,74-65-1365,23-21-5461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0T11:36:11.80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1 24575,'1492'0'0,"-1298"12"0,-12 1 0,182-15 0,166 4 0,-255 26 0,-131-10 0,68 9 0,-160-20 0,72 20 0,1 1 0,385 92 0,-399-91 0,25 7 0,344 94 0,-436-115 0,-1 1 0,-1 2 0,0 1 0,-1 3 0,-2 1 0,0 2 0,39 33 0,6 10 0,225 175 0,-259-206 0,13 8 0,-1 2 0,73 75 0,-59-45 0,-34-37 0,-3 2 0,50 67 0,42 54 0,-45-59 0,70 96 0,149 187 0,-246-319 0,-31-38 0,-2 1 0,36 56 0,-32-42 0,51 59 0,14 20 0,-44-55 0,77 82 0,-103-123 0,129 123 0,-52-55 0,-59-56 0,1-2 0,2-2 0,1-2 0,77 41 0,218 85 0,-286-136 0,291 113 0,-67-59 0,-215-61 0,57 18 0,155 34 0,107-16 0,-337-43 0,-23-5 0,0 0 0,45 2 0,801-7 0,-406-1 0,-463 1 0,0 0 0,0 0 0,0 0 0,0 0 0,0 0 0,0 0 0,0 0 0,0 0 0,0 0 0,0-1 0,0 1 0,0 0 0,0 0 0,0-1 0,0 1 0,0-1 0,-1 1 0,1-1 0,0 1 0,0-1 0,0 0 0,-1 1 0,1-1 0,0 0 0,-1 0 0,1 1 0,-1-1 0,1 0 0,0 0 0,-1 0 0,1-1 0,-1-1 0,0 1 0,0-1 0,0 1 0,0 0 0,-1-1 0,1 1 0,-1-1 0,0 1 0,1 0 0,-1 0 0,0-1 0,-3-2 0,-4-10 0,-1 2 0,-20-24 0,-35-40 0,-63-100 0,46 68 0,78 106 0,0 0 0,0 1 0,0-1 0,0 0 0,0 1 0,0 0 0,-1 0 0,-4-3 0,7 5 0,1 0 0,0-1 0,0 1 0,-1 0 0,1 0 0,0 0 0,0 0 0,-1 0 0,1 0 0,0-1 0,-1 1 0,1 0 0,0 0 0,-1 0 0,1 0 0,0 0 0,-1 0 0,1 0 0,0 0 0,-1 0 0,1 0 0,0 0 0,-1 1 0,1-1 0,0 0 0,0 0 0,-1 0 0,1 0 0,0 0 0,0 1 0,-1-1 0,1 0 0,0 0 0,-1 1 0,9 19 0,12 8 0,0-2 0,2 0 0,47 42 0,-51-51 0,64 66 0,-67-68 0,0 1 0,-1 0 0,-1 0 0,-1 2 0,19 33 0,11 16 0,-14-31 0,-16-22 0,-1 0 0,-1 1 0,15 27 0,-25-42 0,0 1 0,0-1 0,0 0 0,0 1 0,0-1 0,0 0 0,1 1 0,-1-1 0,0 0 0,0 1 0,0-1 0,0 0 0,0 1 0,-1-1 0,1 0 0,0 1 0,0-1 0,0 0 0,0 0 0,0 1 0,0-1 0,0 0 0,-1 1 0,1-1 0,0 0 0,0 0 0,0 1 0,-1-1 0,1 0 0,0 0 0,0 0 0,-1 1 0,1-1 0,0 0 0,0 0 0,-1 0 0,-17 5 0,-23-6 0,36 1 0,4 0 0,-24-3 0,-1 2 0,0 1 0,0 0 0,1 2 0,-1 2 0,1 0 0,-45 14 0,10 6 0,1 2 0,2 3 0,-83 57 0,47-32-1365,72-44-5461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3T10:41:22.36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2761 681 24575,'-1'-19'0,"0"1"0,-1-1 0,-1 0 0,-1 1 0,0 0 0,-1 0 0,-1 0 0,-1 1 0,-1-1 0,0 2 0,-1-1 0,-1 1 0,-22-27 0,14 21 0,-2 2 0,0 1 0,-2 0 0,0 1 0,0 2 0,-2 0 0,0 1 0,-42-18 0,-49-19 0,-2 5 0,-181-47 0,239 82 0,0 2 0,-1 4 0,-108 0 0,-107 5 0,-164 4 0,386 4 0,0 1 0,-87 27 0,111-26 0,0 0 0,0 2 0,1 2 0,1 0 0,0 2 0,1 0 0,0 2 0,2 1 0,0 1 0,1 1 0,1 1 0,-34 41 0,23-18 0,-64 92 0,87-118 0,0 0 0,1 1 0,1 0 0,1 0 0,1 1 0,-5 25 0,-4 79 0,5 0 0,10 193 0,2-134 0,13 116 0,-3-185 0,-5-38 0,25 107 0,-21-139 0,2-1 0,2 0 0,31 62 0,-33-82 0,1 0 0,1 0 0,2-1 0,0-1 0,0-1 0,2 0 0,25 20 0,-16-18 0,1-2 0,1-1 0,1-1 0,1-2 0,0-1 0,1-1 0,0-2 0,1-2 0,0 0 0,1-3 0,59 6 0,510 42 0,-178-54 0,-396-4 0,0-2 0,-1-1 0,0-1 0,55-21 0,109-61 0,-136 61 0,-18 5 0,0-1 0,-3-3 0,0 0 0,-1-3 0,33-36 0,-16 16 0,-40 39 0,-2-1 0,1 0 0,-2-1 0,0 0 0,0-1 0,-1 1 0,-1-1 0,6-16 0,4-16 0,13-61 0,-17 53 0,58-289 0,-32 132 0,-26 106 0,-12 82 0,1 0 0,1 1 0,1 0 0,11-35 0,-8 29 0,-1-1 0,-1 1 0,-1-1 0,-2 0 0,0 0 0,-6-54 0,2 7 0,1 64 19,-1-1 0,0 0-1,-1 1 1,0-1-1,0 1 1,-8-15 0,6 13-318,0 1-1,1-1 1,0 0 0,-2-21 0,5 15-6527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0T11:36:19.78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53 24575,'13'-1'0,"-1"0"0,1-2 0,-1 1 0,16-6 0,22-5 0,75-2 0,1 6 0,187 10 0,-117 2 0,-101 1 0,103 19 0,-140-15 0,-45-7 0,500 88 0,-261-8 0,-100-30 0,321 105 0,-144-56 0,116 44 0,-386-120 0,-6-3 0,-1 1 0,82 50 0,-105-50 0,-1 0 0,31 34 0,-1-2 0,88 98 0,-58-56 0,443 466 0,-231-176 0,-45-53 0,-176-234 0,-4 3 0,-4 3 0,64 129 0,156 371 0,-153-250 0,-76-186 0,107 344 0,-80-230 0,-15 7 0,-52-208 0,4 0 0,3-2 0,43 82 0,6 15 0,-55-128 0,49 79 0,-44-81 0,38 83 0,44 96 0,-13-31 0,-86-171 0,0 4 0,1 0 0,1-1 0,2-1 0,0 0 0,37 45 0,-28-46 0,2-2 0,0 0 0,1-1 0,1-2 0,1-1 0,1-1 0,32 14 0,-14-12 0,0-2 0,2-2 0,0-2 0,52 7 0,23 4 0,-61-10 0,0-3 0,101 4 0,-93-11 0,137 26 0,-141-17 0,1-4 0,89 3 0,-110-11 0,-1 3 0,67 15 0,11 1 0,-52-12 0,84 11 0,175-1 0,946-20 0,-1250 3 0,54 9 0,-53-6 0,51 3 0,45 3 0,-86-6 0,57 1 0,-94-6 0,0 0 0,0 0 0,0 0 0,0 0 0,1-1 0,-1 1 0,0 0 0,0-1 0,0 1 0,-1-1 0,1 0 0,0 0 0,0 0 0,0 0 0,0 0 0,-1 0 0,4-3 0,-4 3 0,-1 0 0,1-1 0,0 1 0,-1 0 0,0 0 0,1-1 0,-1 1 0,0 0 0,1-1 0,-1 1 0,0-1 0,0 1 0,0 0 0,0-1 0,0 1 0,-1 0 0,1-1 0,0 1 0,-1 0 0,0-2 0,-3-7 0,-1 0 0,0 0 0,-1 1 0,0 0 0,-8-10 0,12 17 0,-249-321 0,213 269 0,30 42 0,1 0 0,-2 0 0,1 1 0,-2 0 0,1 0 0,-16-11 0,23 23 0,6 9 0,9 12 0,31 26 0,3-2 0,68 53 0,-86-74 0,-19-17 0,79 72 0,-82-72 0,0 0 0,0 0 0,0 0 0,-1 1 0,-1 0 0,1 0 0,-1 1 0,6 18 0,-10-25 0,0 1 0,-1-1 0,0 1 0,0-1 0,0 1 0,0-1 0,-1 1 0,1-1 0,-1 1 0,0-1 0,0 1 0,0-1 0,-3 6 0,-26 42 0,13-24 0,-30 54 0,-63 119 0,91-162-341,-2 0 0,-2-1-1,-54 66 1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0T11:36:25.60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5279 24575,'690'52'0,"-444"-24"0,178 29 0,-87-9 0,-194-38 0,165-9 0,-137-4 0,1547 3 0,-1628-4 0,1-4 0,-1-4 0,-1-3 0,-1-5 0,0-4 0,118-48 0,-183 63 0,335-138 0,-292 115 0,-2-3 0,-1-2 0,77-61 0,-133 92 0,131-103 0,199-204 0,-98 70 0,-90 96 0,-70 63 0,107-147 0,-49 18 0,148-312 0,-254 465 0,219-529 0,-48 100 0,-147 358 0,-39 87 0,2 0 0,2 2 0,2 1 0,32-47 0,175-205 0,-200 257 0,1 2 0,2 1 0,62-49 0,121-69 0,-147 110 0,2 4 0,113-44 0,155-35 0,-88 47 0,-163 47 0,317-85 0,-319 87 0,150-15 0,-46 9 0,-116 17 0,0 4 0,119 7 0,-56 1 0,466-3 0,-602 0 0,0 0 0,0 0 0,0 0 0,0 0 0,0-1 0,0 1 0,0 0 0,0 0 0,0 0 0,-1 0 0,1 0 0,0 0 0,0 0 0,0 0 0,0-1 0,0 1 0,0 0 0,0 0 0,0 0 0,0 0 0,0 0 0,0 0 0,0-1 0,0 1 0,0 0 0,0 0 0,0 0 0,0 0 0,0 0 0,0 0 0,0 0 0,0-1 0,0 1 0,0 0 0,1 0 0,-1 0 0,0 0 0,0 0 0,0 0 0,0 0 0,0 0 0,0-1 0,0 1 0,0 0 0,0 0 0,0 0 0,1 0 0,-1 0 0,0 0 0,0 0 0,0 0 0,0 0 0,0 0 0,0 0 0,0 0 0,1 0 0,-20-12 0,-27-9 0,-69-40 0,95 49 0,0-1 0,1 0 0,0-1 0,-19-20 0,-7-5 0,-20-26 0,50 48 0,0 1 0,-32-24 0,40 35 0,9 7 0,21 16 0,40 28 0,38 36 0,-62-49 0,44 28 0,-68-51 0,0 0 0,-1 1 0,0 1 0,-1 0 0,0 1 0,-1 0 0,11 16 0,-22-27 0,0 1 0,0-1 0,0 1 0,-1-1 0,1 1 0,0-1 0,-1 1 0,0 0 0,0-1 0,0 1 0,0 0 0,0-1 0,0 1 0,0 0 0,-1-1 0,0 1 0,1-1 0,-1 1 0,0-1 0,0 1 0,0-1 0,-1 1 0,1-1 0,-4 4 0,-4 6 0,0 0 0,-1 0 0,-15 12 0,11-10 0,-28 28 0,-1-3 0,-2-1 0,-2-2 0,-57 33 0,49-38 0,14-10 0,1 3 0,1 0 0,-61 53 0,53-37-1365,26-23-5461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0T11:36:33.69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6258 24575,'730'-12'0,"24"0"0,881 12 0,-1269-24 0,-13-1 0,-279 21 0,94-17 0,-10 0 0,259-34 0,-139-8 0,-218 48 0,-3 2 0,59-18 0,-87 22 0,50-8 0,17-5 0,-39 7 0,80-11 0,-38 8 0,102-39 0,-123 31 0,-50 18 0,163-57 0,-159 51 0,0-1 0,0-1 0,50-37 0,-3-4 0,-33 26 0,0-2 0,-3-2 0,-1-1 0,-1-3 0,37-47 0,127-140 0,-134 153 0,74-96 0,-52 53 0,-51 67 0,60-92 0,56-79 0,-11 20 0,59-136 0,-174 279 0,-3-2 0,21-65 0,-4 14 0,-18 49 0,-15 35 0,-1 0 0,-1-1 0,14-53 0,-14 35 0,25-63 0,6-24 0,-26 78 0,32-75 0,-6 20 0,153-360 0,-75 194 0,-77 185 0,103-161 0,-64 118 0,5-6 0,-12 29 0,-15 26 0,-44 60 0,2 2 0,0 0 0,1 0 0,37-29 0,97-65 0,-81 70 0,98-47 0,-15 11 0,-135 73 0,0 1 0,0 1 0,1 1 0,0 1 0,0 0 0,1 2 0,22-1 0,-25 2 0,88-5 0,131 7 0,-88 3 0,-70-4 0,369 17 0,-212-5 0,-193 0 0,-39-9 0,0 0 0,0-1 0,0 1 0,0-1 0,0 0 0,0-1 0,1 1 0,-1-1 0,0 0 0,9-1 0,-14 1 0,0-1 0,1 0 0,-1 0 0,0 1 0,0-1 0,1 0 0,-1 0 0,0 1 0,0-1 0,0 0 0,0 0 0,0 1 0,0-1 0,0 0 0,0 0 0,0 1 0,0-1 0,-1 0 0,1 0 0,0 1 0,0-1 0,-1 0 0,1 0 0,0 1 0,-1-1 0,1 0 0,-1 1 0,1-1 0,-1 1 0,1-1 0,-1 1 0,0-2 0,-19-24 0,20 26 0,-10-13 0,-193-247 0,182 231 0,-1 1 0,-1 1 0,-1 2 0,-1 0 0,-2 1 0,0 2 0,-58-36 0,84 57 0,0 0 0,-1 0 0,1 0 0,-1 0 0,1 0 0,-1 1 0,1-1 0,-1 1 0,0-1 0,1 1 0,-1-1 0,0 1 0,1 0 0,-4 0 0,5 0 0,0 1 0,0-1 0,0 1 0,0-1 0,0 1 0,-1-1 0,1 1 0,0-1 0,0 1 0,0-1 0,0 1 0,0-1 0,1 1 0,-1 0 0,0-1 0,0 1 0,0-1 0,0 1 0,0-1 0,1 0 0,-1 1 0,0-1 0,0 1 0,1-1 0,-1 1 0,0-1 0,1 0 0,0 1 0,34 42 0,116 111 0,-52-66 0,-73-68 0,-1 1 0,-2 1 0,37 43 0,-58-62 0,0-1 0,-1 1 0,1-1 0,-1 1 0,1-1 0,-1 1 0,0 0 0,0-1 0,-1 1 0,1 0 0,0 0 0,-1 0 0,0 0 0,1 0 0,-1 0 0,0-1 0,-1 1 0,1 0 0,0 0 0,-1 0 0,0 0 0,0 0 0,0-1 0,0 1 0,0 0 0,0-1 0,-1 1 0,1-1 0,-1 1 0,1-1 0,-1 0 0,-4 4 0,-6 6 0,0-1 0,-1-1 0,0 0 0,-25 14 0,14-9 0,-238 150 0,205-133 0,21-13 0,-42 30 0,4 1 38,42-29-740,-51 41 1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0T11:36:41.21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5131 24575,'147'-7'0,"203"-35"0,88-6 0,-185 38 0,388-6 0,2656 17 0,-3242-4 0,0-2 0,59-14 0,17-2 0,-32 4 0,0-4 0,134-49 0,-71 20 0,-12-1 0,157-76 0,-34-14 0,53-83 0,-175 93 0,-3 2 0,-121 106 0,-1-1 0,-1-2 0,-1-1 0,29-43 0,10-10 0,-18 18 0,-2-1 0,63-126 0,-2 3 0,-76 136 0,41-106 0,-31 62 0,103-262 0,-136 342 0,90-249 0,91-178 0,-181 432 0,122-261 0,-87 194 0,131-229 0,-143 264 0,2 2 0,2 1 0,2 1 0,1 2 0,65-51 0,-35 38 0,3 3 0,2 2 0,130-57 0,-177 91 0,-1 1 0,2 1 0,-1 0 0,1 2 0,36-3 0,123 2 0,-119 7 0,82-10 0,21-3 0,-58 7 0,-26-6 0,-52 6 0,51-2 0,615 8 0,-694-1 0,0 0 0,0 0 0,0 0 0,0 0 0,0 0 0,0-1 0,0 1 0,0-1 0,0 0 0,0 0 0,-1 0 0,1 0 0,0 0 0,2-2 0,-4 2 0,-1 1 0,0-1 0,1 0 0,-1 1 0,0-1 0,1 1 0,-1-1 0,0 1 0,0-1 0,1 0 0,-1 1 0,0-1 0,0 0 0,0 1 0,0-1 0,0 0 0,0 1 0,0-1 0,0 0 0,0 1 0,0-1 0,-1 0 0,1 0 0,-16-24 0,-26-27 0,-2 3 0,-3 1 0,-1 2 0,-76-54 0,-191-118 0,309 215 0,-3-3 0,1 1 0,-1-1 0,1 0 0,-9-10 0,55 41 0,-35-22 0,226 174 0,-195-154 0,-2 1 0,-1 1 0,-1 2 0,-1 1 0,-2 1 0,0 2 0,31 47 0,-50-65 0,2-1 0,19 21 0,11 12 0,-23-24 0,-14-17 0,1 0 0,-1 0 0,1 1 0,-1-1 0,-1 1 0,1 0 0,2 5 0,-5-8 0,1 0 0,-1 1 0,0-1 0,0 0 0,0 0 0,0 0 0,0 1 0,0-1 0,0 0 0,-1 0 0,1 0 0,-1 0 0,0 0 0,0 0 0,1 0 0,-1 0 0,-1 0 0,1 0 0,0 0 0,0 0 0,-1-1 0,-1 3 0,-12 10 0,-1 0 0,0-1 0,0-1 0,-1-1 0,-1 0 0,-34 15 0,-5 4 0,-239 120-256,226-116-853,50-25-5717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0T11:37:19.02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5048 24575,'40'2'0,"52"9"0,-53-5 0,57 1 0,53-5 0,156-6 0,-266-1 0,-1-3 0,1-1 0,60-23 0,-67 22 0,-20 4 0,0 0 0,-1 0 0,0-1 0,0-1 0,-1 1 0,1-2 0,8-9 0,16-12 0,8-4 0,-2-2 0,65-71 0,-88 86 0,-1-2 0,-1 0 0,-1-1 0,-1-1 0,-1 0 0,-1 0 0,10-34 0,65-280 0,-74 277 0,18-113 0,6-78 0,-5 52 0,12-20 0,-5 39 0,-31 133 0,27-140 0,-27 155 0,2 1 0,1 0 0,24-47 0,117-240 0,3 54 0,-145 251 0,0 0 0,0 1 0,1 1 0,1 0 0,0 0 0,1 1 0,1 0 0,-1 2 0,2-1 0,-1 2 0,28-14 0,-5 7 0,0 2 0,0 1 0,1 2 0,46-7 0,42-7 0,177-32 0,386-33 0,-689 90 0,285-38 0,214-20 0,621-20 0,-610 19 0,-474 54 0,152-6 0,-131 10 0,1-2 0,57-11 0,668-108 0,-520 85 0,-123 18 0,127-20 0,24 3 0,-57 8 0,-48 11 0,-119 13 0,119-22 0,-113 10 0,118-10 0,50-10 0,-42 5 0,41-5 0,73-6 0,-243 34 0,78-19 0,-87 14 0,121-11 0,43-1 0,-38 2 0,5-3 0,-36 3 0,25-8 0,-106 16 0,166-33 0,-239 47 0,-1 1 0,1 0 0,-1 0 0,0 0 0,1-1 0,-1 1 0,0-1 0,1 1 0,-1-1 0,0 0 0,0 1 0,1-1 0,-1 0 0,0 0 0,0 0 0,0 0 0,0 0 0,0 0 0,0 0 0,0 0 0,0 0 0,-1 0 0,1-1 0,0 1 0,0-2 0,-1 1 0,0 0 0,0-1 0,0 1 0,0 0 0,0-1 0,0 1 0,-1 0 0,1-1 0,-1 1 0,1 0 0,-1 0 0,0 0 0,-2-4 0,-4-6 0,-1 0 0,0 1 0,-19-21 0,-125-117 0,23 26 0,2 10 0,-1 0 0,325 270 0,-135-108 0,-2 2 0,54 61 0,9 8 0,-122-120 0,5 5 0,-1 1 0,1-1 0,-1 1 0,0 0 0,0 0 0,4 8 0,-8-12 0,0 0 0,0 0 0,0 0 0,-1 0 0,1 1 0,-1-1 0,0 0 0,1 0 0,-1 0 0,0 0 0,0 1 0,-1-1 0,1 0 0,0 0 0,-1 0 0,1 0 0,-1 0 0,0 0 0,0 0 0,1 0 0,-1 0 0,-1 0 0,1 0 0,0 0 0,0-1 0,-1 1 0,-1 2 0,-196 199 0,34-38 0,123-123 0,-83 63 0,11-10 0,74-65-1365,23-21-5461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0T11:42:54.73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4934 5781 24575,'-1'-34'0,"-2"-1"0,-2 1 0,-1 1 0,-17-56 0,-56-127 0,57 162 0,-23-61 0,-6 3 0,-79-129 0,74 150 0,-82-131 0,-187-229 0,1 40 0,58 72 0,95 119 0,-93-111 0,-111-99 0,308 356 0,-246-249 0,-192-117 0,200 176 0,63 70 0,97 81 0,29 16 0,-83-63 0,40 24 0,6 4 0,8 22 0,-133-132 0,276 241 0,1 0 0,0 0 0,0 0 0,0 0 0,0 0 0,0 0 0,0-1 0,0 1 0,0 0 0,0-1 0,0 1 0,1 0 0,-1-1 0,1 1 0,-1-1 0,1 1 0,-1-1 0,1-1 0,0 2 0,1 1 0,-1-1 0,0 0 0,1 1 0,-1-1 0,0 1 0,1-1 0,-1 1 0,1-1 0,-1 1 0,1-1 0,-1 1 0,1-1 0,0 1 0,-1 0 0,1-1 0,-1 1 0,1 0 0,0-1 0,-1 1 0,1 0 0,0 0 0,0 0 0,-1 0 0,1-1 0,1 1 0,4 0 0,1 0 0,0 0 0,0 0 0,-1 1 0,1-1 0,10 4 0,290 95 0,-137-46 0,-136-46 0,-10-3 0,-47-2 0,-24-5 0,0-1 0,1-3 0,-80-21 0,-186-68 0,312 95 0,-1 1 0,1 0 0,0 0 0,-1-1 0,1 1 0,0 0 0,-1 0 0,1 0 0,0-1 0,-1 1 0,1 0 0,0 0 0,-1 0 0,1 0 0,0 0 0,-1 0 0,1 0 0,-1 0 0,1 0 0,0 0 0,-1 0 0,1 0 0,0 0 0,-1 0 0,1 0 0,-1 0 0,1 0 0,0 1 0,-1-1 0,1 0 0,0 0 0,-1 0 0,1 1 0,0-1 0,-1 0 0,1 0 0,0 1 0,0-1 0,-1 0 0,1 1 0,6 17 0,29 32 0,-26-39 0,-2 1 0,-1 1 0,0 0 0,0 0 0,-1 1 0,-1 0 0,-1-1 0,0 1 0,0 1 0,-1-1 0,-1 0 0,-1 20 0,2 8 0,9 41 0,-6-50 0,2 49 0,-7 3 0,-1-70 0,1-57 0,1-22 0,0-9 0,-17-143 0,13 199 0,0 2 0,0 0 0,2 0 0,-1-1 0,2-17 0,0 31 0,0-1 0,1 1 0,-1-1 0,0 0 0,1 1 0,0-1 0,-1 1 0,1 0 0,0-1 0,0 1 0,0-1 0,1 1 0,-1 0 0,1 0 0,-1 0 0,1 0 0,-1 0 0,1 0 0,0 0 0,0 1 0,0-1 0,0 1 0,0-1 0,1 1 0,-1 0 0,0 0 0,1 0 0,-1 0 0,1 0 0,4-1 0,32-1 0,1 1 0,0 2 0,57 8 0,-93-8 0,75 11 0,-48-6 0,52 3 0,-57-7 64,48 10-1,19 1-1555,-72-11-5334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0T11:51:26.12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268 52 24575,'-63'-10'0,"57"8"0,1 1 0,-1-1 0,1 1 0,-1 0 0,0 0 0,1 1 0,-1-1 0,0 1 0,1 1 0,-1-1 0,0 1 0,1 0 0,-1 0 0,0 1 0,1-1 0,0 1 0,-1 0 0,-8 6 0,7-4 0,0 2 0,1-1 0,-1 1 0,1 0 0,0 0 0,1 0 0,0 1 0,0 0 0,0 0 0,0 0 0,1 1 0,1-1 0,-1 1 0,1 0 0,1 0 0,-1 1 0,1-1 0,1 0 0,-1 1 0,2-1 0,-1 1 0,1-1 0,0 1 0,1-1 0,0 1 0,0-1 0,1 0 0,0 1 0,0-1 0,1 0 0,0 0 0,6 10 0,-7-15 0,0-1 0,0 1 0,0-1 0,0 1 0,1-1 0,-1 0 0,1 1 0,0-1 0,0-1 0,0 1 0,0 0 0,0-1 0,0 1 0,0-1 0,0 0 0,7 1 0,60 5 0,-21-4 0,-44-2 0,0 0 0,1 0 0,-1-1 0,1 1 0,-1-2 0,0 1 0,1 0 0,-1-1 0,0 0 0,1 0 0,-1-1 0,0 1 0,0-1 0,0 0 0,0-1 0,0 1 0,-1-1 0,1 0 0,5-4 0,-6 3 0,-1-1 0,1 1 0,0-1 0,-1 0 0,0 0 0,0 0 0,-1-1 0,1 1 0,-1-1 0,0 1 0,-1-1 0,1 0 0,-1 0 0,0 0 0,-1 1 0,1-1 0,-2-10 0,1 7 0,-1 1 0,0-1 0,0 1 0,-1 0 0,0 0 0,-1 0 0,0 0 0,0 0 0,0 1 0,-1-1 0,-1 1 0,1 0 0,-1 0 0,0 0 0,0 1 0,-1-1 0,0 2 0,0-1 0,0 0 0,-1 1 0,-12-7 0,3 3 0,-1 1 0,1 0 0,-1 2 0,-1 0 0,1 0 0,-1 2 0,0 0 0,0 1 0,-22 0 0,15 2-1365,4 1-5461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0T11:51:27.35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50 1 24575,'-5'4'0,"0"10"0,0 6 0,0 5 0,2 1 0,1 1 0,-3-1 0,-1 0 0,1 0 0,1-1 0,2 0 0,0-1 0,1 0 0,1 0 0,0 1 0,0-1 0,1-4-8191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0T11:51:28.99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 24575,'70'-1'0,"78"3"0,-146-2 0,1 0 0,-1 0 0,0 1 0,1-1 0,-1 1 0,0 0 0,0 0 0,0 0 0,0 0 0,0 0 0,0 0 0,0 0 0,0 1 0,0-1 0,0 1 0,-1-1 0,1 1 0,0 0 0,-1 0 0,0 0 0,2 2 0,-1 1 0,0-1 0,0 1 0,-1-1 0,1 1 0,-1-1 0,-1 1 0,1 0 0,-1-1 0,1 1 0,-2 6 0,1-3 0,-1 0 0,0 0 0,0 0 0,-1 0 0,0 0 0,-1-1 0,1 1 0,-2-1 0,1 1 0,-1-1 0,0 0 0,-9 11 0,4-10 0,-1 0 0,0-1 0,0 0 0,0-1 0,-23 10 0,16-8 0,16-8 0,1 1 0,-1-1 0,0 0 0,0 1 0,0-1 0,1 0 0,-1 1 0,0-1 0,1 1 0,-1-1 0,0 1 0,1 0 0,-1-1 0,0 1 0,1 0 0,-1-1 0,1 1 0,0 0 0,-1 0 0,1-1 0,-1 1 0,1 1 0,11 8 0,36 2 0,-40-11 0,83 14-1365,-51-11-5461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0T11:51:30.88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4 24575,'41'-2'0,"33"0"0,-69 2 0,0 1 0,0-1 0,-1 1 0,1 0 0,0 0 0,-1 0 0,1 1 0,0 0 0,-1 0 0,0 0 0,6 4 0,-9-6 0,1 1 0,-1 0 0,0-1 0,0 1 0,0 0 0,0 0 0,0 0 0,0 0 0,0 0 0,0 0 0,-1 0 0,1 0 0,0 1 0,-1-1 0,1 0 0,-1 0 0,1 0 0,-1 1 0,1-1 0,-1 0 0,0 1 0,0-1 0,1 0 0,-1 1 0,0-1 0,0 0 0,-1 1 0,1-1 0,0 1 0,0-1 0,-1 2 0,-2 1 0,1 0 0,-1 0 0,0-1 0,0 1 0,-1-1 0,1 1 0,-6 3 0,6-5 0,0 1 0,0-1 0,0 1 0,1-1 0,-1 1 0,1 0 0,-1 0 0,-2 6 0,5-9 0,0 1 0,1 0 0,-1 0 0,0-1 0,1 1 0,-1 0 0,0-1 0,1 1 0,-1 0 0,1-1 0,-1 1 0,1-1 0,-1 1 0,1-1 0,-1 1 0,1-1 0,0 1 0,-1-1 0,1 1 0,0-1 0,-1 0 0,1 1 0,0-1 0,0 0 0,-1 0 0,1 0 0,1 1 0,28 7 0,-25-6 0,-3-2 0,-1 0 0,0 0 0,1 0 0,-1 1 0,0-1 0,0 0 0,0 1 0,1-1 0,-1 1 0,0 0 0,0-1 0,0 1 0,0 0 0,0 0 0,0-1 0,0 1 0,0 0 0,0 0 0,0 0 0,-1 0 0,1 0 0,0 0 0,-1 1 0,1-1 0,0 2 0,-1-2 0,0 1 0,-1-1 0,1 0 0,-1 1 0,0-1 0,1 0 0,-1 0 0,0 0 0,1 1 0,-1-1 0,0 0 0,0 0 0,0 0 0,0 0 0,0 0 0,0 0 0,-1-1 0,-1 2 0,-7 5 0,-1-1 0,0-1 0,0 0 0,-12 4 0,-21 6-1365,27-9-5461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76F144-9A5A-4C19-9841-AA86F457125C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A7C9EB-9578-4429-9158-7934B296F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083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05052" y="219278"/>
            <a:ext cx="4123690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64684-B5DE-4471-999D-A89FE7167EDE}" type="datetime1">
              <a:rPr lang="en-US" smtClean="0"/>
              <a:t>2/20/2024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96B8D-F1C7-4698-A670-934D1C094377}" type="datetime1">
              <a:rPr lang="en-US" smtClean="0"/>
              <a:t>2/20/2024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741FD-8C9F-4A96-83C6-F6C37F5110EC}" type="datetime1">
              <a:rPr lang="en-US" smtClean="0"/>
              <a:t>2/20/2024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A4857-787A-4808-B2E4-B31FE3774D3A}" type="datetime1">
              <a:rPr lang="en-US" smtClean="0"/>
              <a:t>2/20/2024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8F724-08DC-4554-8E21-4E36C1B4DF66}" type="datetime1">
              <a:rPr lang="en-US" smtClean="0"/>
              <a:t>2/20/2024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12192000" y="0"/>
                </a:moveTo>
                <a:lnTo>
                  <a:pt x="0" y="0"/>
                </a:lnTo>
                <a:lnTo>
                  <a:pt x="0" y="365760"/>
                </a:lnTo>
                <a:lnTo>
                  <a:pt x="12192000" y="365760"/>
                </a:lnTo>
                <a:lnTo>
                  <a:pt x="12192000" y="0"/>
                </a:lnTo>
                <a:close/>
              </a:path>
            </a:pathLst>
          </a:custGeom>
          <a:solidFill>
            <a:srgbClr val="136136"/>
          </a:solidFill>
          <a:ln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0" y="365760"/>
                </a:moveTo>
                <a:lnTo>
                  <a:pt x="12192000" y="365760"/>
                </a:lnTo>
                <a:lnTo>
                  <a:pt x="1219200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0"/>
            <a:ext cx="826135" cy="875030"/>
          </a:xfrm>
          <a:custGeom>
            <a:avLst/>
            <a:gdLst/>
            <a:ahLst/>
            <a:cxnLst/>
            <a:rect l="l" t="t" r="r" b="b"/>
            <a:pathLst>
              <a:path w="826135" h="875030">
                <a:moveTo>
                  <a:pt x="826008" y="0"/>
                </a:moveTo>
                <a:lnTo>
                  <a:pt x="0" y="0"/>
                </a:lnTo>
                <a:lnTo>
                  <a:pt x="0" y="874776"/>
                </a:lnTo>
                <a:lnTo>
                  <a:pt x="826008" y="0"/>
                </a:lnTo>
                <a:close/>
              </a:path>
            </a:pathLst>
          </a:custGeom>
          <a:solidFill>
            <a:srgbClr val="136136"/>
          </a:solidFill>
          <a:ln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0"/>
            <a:ext cx="826135" cy="875030"/>
          </a:xfrm>
          <a:custGeom>
            <a:avLst/>
            <a:gdLst/>
            <a:ahLst/>
            <a:cxnLst/>
            <a:rect l="l" t="t" r="r" b="b"/>
            <a:pathLst>
              <a:path w="826135" h="875030">
                <a:moveTo>
                  <a:pt x="0" y="0"/>
                </a:moveTo>
                <a:lnTo>
                  <a:pt x="826008" y="0"/>
                </a:lnTo>
                <a:lnTo>
                  <a:pt x="0" y="87477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05052" y="219278"/>
            <a:ext cx="4349115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89228" y="1373504"/>
            <a:ext cx="9636760" cy="1946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4CACC-E5C9-450A-9E1E-54F34D7E32FD}" type="datetime1">
              <a:rPr lang="en-US" smtClean="0"/>
              <a:t>2/20/2024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cs.montana.edu/pearsall/classes/spring2024/132/main.html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customXml" Target="../ink/ink16.xml"/><Relationship Id="rId18" Type="http://schemas.openxmlformats.org/officeDocument/2006/relationships/image" Target="../media/image12.png"/><Relationship Id="rId3" Type="http://schemas.openxmlformats.org/officeDocument/2006/relationships/customXml" Target="../ink/ink11.xml"/><Relationship Id="rId7" Type="http://schemas.openxmlformats.org/officeDocument/2006/relationships/customXml" Target="../ink/ink13.xml"/><Relationship Id="rId12" Type="http://schemas.openxmlformats.org/officeDocument/2006/relationships/image" Target="../media/image9.png"/><Relationship Id="rId17" Type="http://schemas.openxmlformats.org/officeDocument/2006/relationships/customXml" Target="../ink/ink18.xml"/><Relationship Id="rId2" Type="http://schemas.openxmlformats.org/officeDocument/2006/relationships/image" Target="../media/image1.png"/><Relationship Id="rId16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customXml" Target="../ink/ink15.xml"/><Relationship Id="rId5" Type="http://schemas.openxmlformats.org/officeDocument/2006/relationships/customXml" Target="../ink/ink12.xml"/><Relationship Id="rId15" Type="http://schemas.openxmlformats.org/officeDocument/2006/relationships/customXml" Target="../ink/ink17.xml"/><Relationship Id="rId10" Type="http://schemas.openxmlformats.org/officeDocument/2006/relationships/image" Target="../media/image8.png"/><Relationship Id="rId4" Type="http://schemas.openxmlformats.org/officeDocument/2006/relationships/image" Target="../media/image5.png"/><Relationship Id="rId9" Type="http://schemas.openxmlformats.org/officeDocument/2006/relationships/customXml" Target="../ink/ink14.xml"/><Relationship Id="rId1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customXml" Target="../ink/ink24.xml"/><Relationship Id="rId18" Type="http://schemas.openxmlformats.org/officeDocument/2006/relationships/image" Target="../media/image20.png"/><Relationship Id="rId3" Type="http://schemas.openxmlformats.org/officeDocument/2006/relationships/customXml" Target="../ink/ink19.xml"/><Relationship Id="rId7" Type="http://schemas.openxmlformats.org/officeDocument/2006/relationships/customXml" Target="../ink/ink21.xml"/><Relationship Id="rId12" Type="http://schemas.openxmlformats.org/officeDocument/2006/relationships/image" Target="../media/image17.png"/><Relationship Id="rId17" Type="http://schemas.openxmlformats.org/officeDocument/2006/relationships/customXml" Target="../ink/ink26.xml"/><Relationship Id="rId2" Type="http://schemas.openxmlformats.org/officeDocument/2006/relationships/image" Target="../media/image1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customXml" Target="../ink/ink23.xml"/><Relationship Id="rId5" Type="http://schemas.openxmlformats.org/officeDocument/2006/relationships/customXml" Target="../ink/ink20.xml"/><Relationship Id="rId15" Type="http://schemas.openxmlformats.org/officeDocument/2006/relationships/customXml" Target="../ink/ink25.xml"/><Relationship Id="rId10" Type="http://schemas.openxmlformats.org/officeDocument/2006/relationships/image" Target="../media/image16.png"/><Relationship Id="rId4" Type="http://schemas.openxmlformats.org/officeDocument/2006/relationships/image" Target="../media/image13.png"/><Relationship Id="rId9" Type="http://schemas.openxmlformats.org/officeDocument/2006/relationships/customXml" Target="../ink/ink22.xml"/><Relationship Id="rId1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customXml" Target="../ink/ink32.xml"/><Relationship Id="rId18" Type="http://schemas.openxmlformats.org/officeDocument/2006/relationships/image" Target="../media/image28.png"/><Relationship Id="rId3" Type="http://schemas.openxmlformats.org/officeDocument/2006/relationships/customXml" Target="../ink/ink27.xml"/><Relationship Id="rId21" Type="http://schemas.openxmlformats.org/officeDocument/2006/relationships/customXml" Target="../ink/ink36.xml"/><Relationship Id="rId7" Type="http://schemas.openxmlformats.org/officeDocument/2006/relationships/customXml" Target="../ink/ink29.xml"/><Relationship Id="rId12" Type="http://schemas.openxmlformats.org/officeDocument/2006/relationships/image" Target="../media/image25.png"/><Relationship Id="rId17" Type="http://schemas.openxmlformats.org/officeDocument/2006/relationships/customXml" Target="../ink/ink34.xml"/><Relationship Id="rId2" Type="http://schemas.openxmlformats.org/officeDocument/2006/relationships/image" Target="../media/image1.png"/><Relationship Id="rId16" Type="http://schemas.openxmlformats.org/officeDocument/2006/relationships/image" Target="../media/image27.png"/><Relationship Id="rId20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customXml" Target="../ink/ink31.xml"/><Relationship Id="rId5" Type="http://schemas.openxmlformats.org/officeDocument/2006/relationships/customXml" Target="../ink/ink28.xml"/><Relationship Id="rId15" Type="http://schemas.openxmlformats.org/officeDocument/2006/relationships/customXml" Target="../ink/ink33.xml"/><Relationship Id="rId10" Type="http://schemas.openxmlformats.org/officeDocument/2006/relationships/image" Target="../media/image24.png"/><Relationship Id="rId19" Type="http://schemas.openxmlformats.org/officeDocument/2006/relationships/customXml" Target="../ink/ink35.xml"/><Relationship Id="rId4" Type="http://schemas.openxmlformats.org/officeDocument/2006/relationships/image" Target="../media/image21.png"/><Relationship Id="rId9" Type="http://schemas.openxmlformats.org/officeDocument/2006/relationships/customXml" Target="../ink/ink30.xml"/><Relationship Id="rId14" Type="http://schemas.openxmlformats.org/officeDocument/2006/relationships/image" Target="../media/image26.png"/><Relationship Id="rId22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customXml" Target="../ink/ink42.xml"/><Relationship Id="rId18" Type="http://schemas.openxmlformats.org/officeDocument/2006/relationships/image" Target="../media/image38.png"/><Relationship Id="rId3" Type="http://schemas.openxmlformats.org/officeDocument/2006/relationships/customXml" Target="../ink/ink37.xml"/><Relationship Id="rId21" Type="http://schemas.openxmlformats.org/officeDocument/2006/relationships/customXml" Target="../ink/ink46.xml"/><Relationship Id="rId7" Type="http://schemas.openxmlformats.org/officeDocument/2006/relationships/customXml" Target="../ink/ink39.xml"/><Relationship Id="rId12" Type="http://schemas.openxmlformats.org/officeDocument/2006/relationships/image" Target="../media/image35.png"/><Relationship Id="rId17" Type="http://schemas.openxmlformats.org/officeDocument/2006/relationships/customXml" Target="../ink/ink44.xml"/><Relationship Id="rId2" Type="http://schemas.openxmlformats.org/officeDocument/2006/relationships/image" Target="../media/image1.png"/><Relationship Id="rId16" Type="http://schemas.openxmlformats.org/officeDocument/2006/relationships/image" Target="../media/image37.png"/><Relationship Id="rId20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customXml" Target="../ink/ink41.xml"/><Relationship Id="rId5" Type="http://schemas.openxmlformats.org/officeDocument/2006/relationships/customXml" Target="../ink/ink38.xml"/><Relationship Id="rId15" Type="http://schemas.openxmlformats.org/officeDocument/2006/relationships/customXml" Target="../ink/ink43.xml"/><Relationship Id="rId10" Type="http://schemas.openxmlformats.org/officeDocument/2006/relationships/image" Target="../media/image34.png"/><Relationship Id="rId19" Type="http://schemas.openxmlformats.org/officeDocument/2006/relationships/customXml" Target="../ink/ink45.xml"/><Relationship Id="rId4" Type="http://schemas.openxmlformats.org/officeDocument/2006/relationships/image" Target="../media/image31.png"/><Relationship Id="rId9" Type="http://schemas.openxmlformats.org/officeDocument/2006/relationships/customXml" Target="../ink/ink40.xml"/><Relationship Id="rId14" Type="http://schemas.openxmlformats.org/officeDocument/2006/relationships/image" Target="../media/image36.png"/><Relationship Id="rId22" Type="http://schemas.openxmlformats.org/officeDocument/2006/relationships/image" Target="../media/image4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customXml" Target="../ink/ink52.xml"/><Relationship Id="rId18" Type="http://schemas.openxmlformats.org/officeDocument/2006/relationships/image" Target="../media/image38.png"/><Relationship Id="rId26" Type="http://schemas.openxmlformats.org/officeDocument/2006/relationships/image" Target="../media/image42.png"/><Relationship Id="rId3" Type="http://schemas.openxmlformats.org/officeDocument/2006/relationships/customXml" Target="../ink/ink47.xml"/><Relationship Id="rId21" Type="http://schemas.openxmlformats.org/officeDocument/2006/relationships/customXml" Target="../ink/ink56.xml"/><Relationship Id="rId7" Type="http://schemas.openxmlformats.org/officeDocument/2006/relationships/customXml" Target="../ink/ink49.xml"/><Relationship Id="rId12" Type="http://schemas.openxmlformats.org/officeDocument/2006/relationships/image" Target="../media/image35.png"/><Relationship Id="rId17" Type="http://schemas.openxmlformats.org/officeDocument/2006/relationships/customXml" Target="../ink/ink54.xml"/><Relationship Id="rId25" Type="http://schemas.openxmlformats.org/officeDocument/2006/relationships/customXml" Target="../ink/ink58.xml"/><Relationship Id="rId2" Type="http://schemas.openxmlformats.org/officeDocument/2006/relationships/image" Target="../media/image1.png"/><Relationship Id="rId16" Type="http://schemas.openxmlformats.org/officeDocument/2006/relationships/image" Target="../media/image37.png"/><Relationship Id="rId20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customXml" Target="../ink/ink51.xml"/><Relationship Id="rId24" Type="http://schemas.openxmlformats.org/officeDocument/2006/relationships/image" Target="../media/image41.png"/><Relationship Id="rId5" Type="http://schemas.openxmlformats.org/officeDocument/2006/relationships/customXml" Target="../ink/ink48.xml"/><Relationship Id="rId15" Type="http://schemas.openxmlformats.org/officeDocument/2006/relationships/customXml" Target="../ink/ink53.xml"/><Relationship Id="rId23" Type="http://schemas.openxmlformats.org/officeDocument/2006/relationships/customXml" Target="../ink/ink57.xml"/><Relationship Id="rId28" Type="http://schemas.openxmlformats.org/officeDocument/2006/relationships/image" Target="../media/image44.png"/><Relationship Id="rId10" Type="http://schemas.openxmlformats.org/officeDocument/2006/relationships/image" Target="../media/image34.png"/><Relationship Id="rId19" Type="http://schemas.openxmlformats.org/officeDocument/2006/relationships/customXml" Target="../ink/ink55.xml"/><Relationship Id="rId4" Type="http://schemas.openxmlformats.org/officeDocument/2006/relationships/image" Target="../media/image31.png"/><Relationship Id="rId9" Type="http://schemas.openxmlformats.org/officeDocument/2006/relationships/customXml" Target="../ink/ink50.xml"/><Relationship Id="rId14" Type="http://schemas.openxmlformats.org/officeDocument/2006/relationships/image" Target="../media/image36.png"/><Relationship Id="rId22" Type="http://schemas.openxmlformats.org/officeDocument/2006/relationships/image" Target="../media/image40.png"/><Relationship Id="rId27" Type="http://schemas.openxmlformats.org/officeDocument/2006/relationships/customXml" Target="../ink/ink59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customXml" Target="../ink/ink65.xml"/><Relationship Id="rId18" Type="http://schemas.openxmlformats.org/officeDocument/2006/relationships/image" Target="../media/image38.png"/><Relationship Id="rId26" Type="http://schemas.openxmlformats.org/officeDocument/2006/relationships/image" Target="../media/image46.png"/><Relationship Id="rId3" Type="http://schemas.openxmlformats.org/officeDocument/2006/relationships/customXml" Target="../ink/ink60.xml"/><Relationship Id="rId21" Type="http://schemas.openxmlformats.org/officeDocument/2006/relationships/customXml" Target="../ink/ink69.xml"/><Relationship Id="rId7" Type="http://schemas.openxmlformats.org/officeDocument/2006/relationships/customXml" Target="../ink/ink62.xml"/><Relationship Id="rId12" Type="http://schemas.openxmlformats.org/officeDocument/2006/relationships/image" Target="../media/image35.png"/><Relationship Id="rId17" Type="http://schemas.openxmlformats.org/officeDocument/2006/relationships/customXml" Target="../ink/ink67.xml"/><Relationship Id="rId25" Type="http://schemas.openxmlformats.org/officeDocument/2006/relationships/customXml" Target="../ink/ink71.xml"/><Relationship Id="rId2" Type="http://schemas.openxmlformats.org/officeDocument/2006/relationships/image" Target="../media/image1.png"/><Relationship Id="rId16" Type="http://schemas.openxmlformats.org/officeDocument/2006/relationships/image" Target="../media/image37.png"/><Relationship Id="rId20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customXml" Target="../ink/ink64.xml"/><Relationship Id="rId24" Type="http://schemas.openxmlformats.org/officeDocument/2006/relationships/image" Target="../media/image45.png"/><Relationship Id="rId5" Type="http://schemas.openxmlformats.org/officeDocument/2006/relationships/customXml" Target="../ink/ink61.xml"/><Relationship Id="rId15" Type="http://schemas.openxmlformats.org/officeDocument/2006/relationships/customXml" Target="../ink/ink66.xml"/><Relationship Id="rId23" Type="http://schemas.openxmlformats.org/officeDocument/2006/relationships/customXml" Target="../ink/ink70.xml"/><Relationship Id="rId28" Type="http://schemas.openxmlformats.org/officeDocument/2006/relationships/image" Target="../media/image47.png"/><Relationship Id="rId10" Type="http://schemas.openxmlformats.org/officeDocument/2006/relationships/image" Target="../media/image34.png"/><Relationship Id="rId19" Type="http://schemas.openxmlformats.org/officeDocument/2006/relationships/customXml" Target="../ink/ink68.xml"/><Relationship Id="rId4" Type="http://schemas.openxmlformats.org/officeDocument/2006/relationships/image" Target="../media/image31.png"/><Relationship Id="rId9" Type="http://schemas.openxmlformats.org/officeDocument/2006/relationships/customXml" Target="../ink/ink63.xml"/><Relationship Id="rId14" Type="http://schemas.openxmlformats.org/officeDocument/2006/relationships/image" Target="../media/image36.png"/><Relationship Id="rId22" Type="http://schemas.openxmlformats.org/officeDocument/2006/relationships/image" Target="../media/image40.png"/><Relationship Id="rId27" Type="http://schemas.openxmlformats.org/officeDocument/2006/relationships/customXml" Target="../ink/ink7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jpeg"/><Relationship Id="rId4" Type="http://schemas.openxmlformats.org/officeDocument/2006/relationships/image" Target="../media/image52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jpeg"/><Relationship Id="rId4" Type="http://schemas.openxmlformats.org/officeDocument/2006/relationships/image" Target="../media/image52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jpeg"/><Relationship Id="rId4" Type="http://schemas.openxmlformats.org/officeDocument/2006/relationships/image" Target="../media/image52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jpeg"/><Relationship Id="rId4" Type="http://schemas.openxmlformats.org/officeDocument/2006/relationships/image" Target="../media/image52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jpeg"/><Relationship Id="rId4" Type="http://schemas.openxmlformats.org/officeDocument/2006/relationships/image" Target="../media/image52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jpeg"/><Relationship Id="rId4" Type="http://schemas.openxmlformats.org/officeDocument/2006/relationships/image" Target="../media/image52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jpeg"/><Relationship Id="rId4" Type="http://schemas.openxmlformats.org/officeDocument/2006/relationships/image" Target="../media/image52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jpeg"/><Relationship Id="rId4" Type="http://schemas.openxmlformats.org/officeDocument/2006/relationships/image" Target="../media/image5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jpeg"/><Relationship Id="rId4" Type="http://schemas.openxmlformats.org/officeDocument/2006/relationships/image" Target="../media/image52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jpeg"/><Relationship Id="rId4" Type="http://schemas.openxmlformats.org/officeDocument/2006/relationships/image" Target="../media/image52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jpeg"/><Relationship Id="rId4" Type="http://schemas.openxmlformats.org/officeDocument/2006/relationships/image" Target="../media/image52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jpeg"/><Relationship Id="rId4" Type="http://schemas.openxmlformats.org/officeDocument/2006/relationships/image" Target="../media/image52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jpeg"/><Relationship Id="rId4" Type="http://schemas.openxmlformats.org/officeDocument/2006/relationships/image" Target="../media/image52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jpeg"/><Relationship Id="rId4" Type="http://schemas.openxmlformats.org/officeDocument/2006/relationships/image" Target="../media/image52.jpe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jpeg"/><Relationship Id="rId4" Type="http://schemas.openxmlformats.org/officeDocument/2006/relationships/image" Target="../media/image52.jpe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jpeg"/><Relationship Id="rId4" Type="http://schemas.openxmlformats.org/officeDocument/2006/relationships/image" Target="../media/image52.jpe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jpeg"/><Relationship Id="rId4" Type="http://schemas.openxmlformats.org/officeDocument/2006/relationships/image" Target="../media/image52.jpe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jpeg"/><Relationship Id="rId4" Type="http://schemas.openxmlformats.org/officeDocument/2006/relationships/image" Target="../media/image5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7" Type="http://schemas.openxmlformats.org/officeDocument/2006/relationships/image" Target="../media/image5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4.xml"/><Relationship Id="rId5" Type="http://schemas.openxmlformats.org/officeDocument/2006/relationships/image" Target="../media/image55.png"/><Relationship Id="rId4" Type="http://schemas.openxmlformats.org/officeDocument/2006/relationships/customXml" Target="../ink/ink7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6.xml"/><Relationship Id="rId5" Type="http://schemas.openxmlformats.org/officeDocument/2006/relationships/image" Target="../media/image57.png"/><Relationship Id="rId4" Type="http://schemas.openxmlformats.org/officeDocument/2006/relationships/customXml" Target="../ink/ink75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13" Type="http://schemas.openxmlformats.org/officeDocument/2006/relationships/customXml" Target="../ink/ink82.xml"/><Relationship Id="rId3" Type="http://schemas.openxmlformats.org/officeDocument/2006/relationships/customXml" Target="../ink/ink77.xml"/><Relationship Id="rId7" Type="http://schemas.openxmlformats.org/officeDocument/2006/relationships/customXml" Target="../ink/ink79.xml"/><Relationship Id="rId12" Type="http://schemas.openxmlformats.org/officeDocument/2006/relationships/image" Target="../media/image6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11" Type="http://schemas.openxmlformats.org/officeDocument/2006/relationships/customXml" Target="../ink/ink81.xml"/><Relationship Id="rId5" Type="http://schemas.openxmlformats.org/officeDocument/2006/relationships/customXml" Target="../ink/ink78.xml"/><Relationship Id="rId10" Type="http://schemas.openxmlformats.org/officeDocument/2006/relationships/image" Target="../media/image62.png"/><Relationship Id="rId4" Type="http://schemas.openxmlformats.org/officeDocument/2006/relationships/image" Target="../media/image59.png"/><Relationship Id="rId9" Type="http://schemas.openxmlformats.org/officeDocument/2006/relationships/customXml" Target="../ink/ink80.xml"/><Relationship Id="rId14" Type="http://schemas.openxmlformats.org/officeDocument/2006/relationships/image" Target="../media/image64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13" Type="http://schemas.openxmlformats.org/officeDocument/2006/relationships/customXml" Target="../ink/ink88.xml"/><Relationship Id="rId3" Type="http://schemas.openxmlformats.org/officeDocument/2006/relationships/customXml" Target="../ink/ink83.xml"/><Relationship Id="rId7" Type="http://schemas.openxmlformats.org/officeDocument/2006/relationships/customXml" Target="../ink/ink85.xml"/><Relationship Id="rId12" Type="http://schemas.openxmlformats.org/officeDocument/2006/relationships/image" Target="../media/image6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11" Type="http://schemas.openxmlformats.org/officeDocument/2006/relationships/customXml" Target="../ink/ink87.xml"/><Relationship Id="rId5" Type="http://schemas.openxmlformats.org/officeDocument/2006/relationships/customXml" Target="../ink/ink84.xml"/><Relationship Id="rId10" Type="http://schemas.openxmlformats.org/officeDocument/2006/relationships/image" Target="../media/image68.png"/><Relationship Id="rId4" Type="http://schemas.openxmlformats.org/officeDocument/2006/relationships/image" Target="../media/image65.png"/><Relationship Id="rId9" Type="http://schemas.openxmlformats.org/officeDocument/2006/relationships/customXml" Target="../ink/ink86.xml"/><Relationship Id="rId14" Type="http://schemas.openxmlformats.org/officeDocument/2006/relationships/image" Target="../media/image70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13" Type="http://schemas.openxmlformats.org/officeDocument/2006/relationships/customXml" Target="../ink/ink94.xml"/><Relationship Id="rId3" Type="http://schemas.openxmlformats.org/officeDocument/2006/relationships/customXml" Target="../ink/ink89.xml"/><Relationship Id="rId7" Type="http://schemas.openxmlformats.org/officeDocument/2006/relationships/customXml" Target="../ink/ink91.xml"/><Relationship Id="rId12" Type="http://schemas.openxmlformats.org/officeDocument/2006/relationships/image" Target="../media/image6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11" Type="http://schemas.openxmlformats.org/officeDocument/2006/relationships/customXml" Target="../ink/ink93.xml"/><Relationship Id="rId5" Type="http://schemas.openxmlformats.org/officeDocument/2006/relationships/customXml" Target="../ink/ink90.xml"/><Relationship Id="rId10" Type="http://schemas.openxmlformats.org/officeDocument/2006/relationships/image" Target="../media/image68.png"/><Relationship Id="rId4" Type="http://schemas.openxmlformats.org/officeDocument/2006/relationships/image" Target="../media/image65.png"/><Relationship Id="rId9" Type="http://schemas.openxmlformats.org/officeDocument/2006/relationships/customXml" Target="../ink/ink92.xml"/><Relationship Id="rId14" Type="http://schemas.openxmlformats.org/officeDocument/2006/relationships/image" Target="../media/image70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gif"/><Relationship Id="rId5" Type="http://schemas.openxmlformats.org/officeDocument/2006/relationships/image" Target="../media/image72.png"/><Relationship Id="rId4" Type="http://schemas.openxmlformats.org/officeDocument/2006/relationships/customXml" Target="../ink/ink9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13" Type="http://schemas.openxmlformats.org/officeDocument/2006/relationships/customXml" Target="../ink/ink101.xml"/><Relationship Id="rId18" Type="http://schemas.openxmlformats.org/officeDocument/2006/relationships/image" Target="../media/image81.png"/><Relationship Id="rId3" Type="http://schemas.openxmlformats.org/officeDocument/2006/relationships/customXml" Target="../ink/ink96.xml"/><Relationship Id="rId21" Type="http://schemas.openxmlformats.org/officeDocument/2006/relationships/customXml" Target="../ink/ink106.xml"/><Relationship Id="rId7" Type="http://schemas.openxmlformats.org/officeDocument/2006/relationships/customXml" Target="../ink/ink98.xml"/><Relationship Id="rId12" Type="http://schemas.openxmlformats.org/officeDocument/2006/relationships/image" Target="../media/image78.png"/><Relationship Id="rId17" Type="http://schemas.openxmlformats.org/officeDocument/2006/relationships/customXml" Target="../ink/ink103.xml"/><Relationship Id="rId25" Type="http://schemas.openxmlformats.org/officeDocument/2006/relationships/image" Target="../media/image83.png"/><Relationship Id="rId2" Type="http://schemas.openxmlformats.org/officeDocument/2006/relationships/image" Target="../media/image1.png"/><Relationship Id="rId16" Type="http://schemas.openxmlformats.org/officeDocument/2006/relationships/image" Target="../media/image80.png"/><Relationship Id="rId20" Type="http://schemas.openxmlformats.org/officeDocument/2006/relationships/customXml" Target="../ink/ink10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png"/><Relationship Id="rId11" Type="http://schemas.openxmlformats.org/officeDocument/2006/relationships/customXml" Target="../ink/ink100.xml"/><Relationship Id="rId24" Type="http://schemas.openxmlformats.org/officeDocument/2006/relationships/customXml" Target="../ink/ink108.xml"/><Relationship Id="rId5" Type="http://schemas.openxmlformats.org/officeDocument/2006/relationships/customXml" Target="../ink/ink97.xml"/><Relationship Id="rId15" Type="http://schemas.openxmlformats.org/officeDocument/2006/relationships/customXml" Target="../ink/ink102.xml"/><Relationship Id="rId23" Type="http://schemas.openxmlformats.org/officeDocument/2006/relationships/image" Target="../media/image82.png"/><Relationship Id="rId10" Type="http://schemas.openxmlformats.org/officeDocument/2006/relationships/image" Target="../media/image77.png"/><Relationship Id="rId19" Type="http://schemas.openxmlformats.org/officeDocument/2006/relationships/customXml" Target="../ink/ink104.xml"/><Relationship Id="rId4" Type="http://schemas.openxmlformats.org/officeDocument/2006/relationships/image" Target="../media/image74.png"/><Relationship Id="rId9" Type="http://schemas.openxmlformats.org/officeDocument/2006/relationships/customXml" Target="../ink/ink99.xml"/><Relationship Id="rId14" Type="http://schemas.openxmlformats.org/officeDocument/2006/relationships/image" Target="../media/image79.png"/><Relationship Id="rId22" Type="http://schemas.openxmlformats.org/officeDocument/2006/relationships/customXml" Target="../ink/ink10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990600"/>
            <a:ext cx="10896600" cy="16748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CSCI</a:t>
            </a:r>
            <a:r>
              <a:rPr sz="6000" b="1" spc="-2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232</a:t>
            </a: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sz="6000" b="1" spc="-20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6000" b="1" spc="-204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800" b="1" spc="-204" dirty="0">
                <a:latin typeface="Arial" panose="020B0604020202020204" pitchFamily="34" charset="0"/>
                <a:cs typeface="Arial" panose="020B0604020202020204" pitchFamily="34" charset="0"/>
              </a:rPr>
              <a:t>Data Structures and Algorithms</a:t>
            </a:r>
            <a:endParaRPr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-6350" y="-6350"/>
            <a:ext cx="838835" cy="887730"/>
            <a:chOff x="-6350" y="-6350"/>
            <a:chExt cx="838835" cy="887730"/>
          </a:xfrm>
          <a:solidFill>
            <a:srgbClr val="136136"/>
          </a:solidFill>
        </p:grpSpPr>
        <p:sp>
          <p:nvSpPr>
            <p:cNvPr id="7" name="object 7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826008" y="0"/>
                  </a:moveTo>
                  <a:lnTo>
                    <a:pt x="0" y="0"/>
                  </a:lnTo>
                  <a:lnTo>
                    <a:pt x="0" y="874776"/>
                  </a:lnTo>
                  <a:lnTo>
                    <a:pt x="826008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0" y="0"/>
                  </a:moveTo>
                  <a:lnTo>
                    <a:pt x="826008" y="0"/>
                  </a:lnTo>
                  <a:lnTo>
                    <a:pt x="0" y="87477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4953000" y="2780987"/>
            <a:ext cx="617728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latin typeface="Calibri"/>
                <a:cs typeface="Calibri"/>
              </a:rPr>
              <a:t>Hashing (Part 1)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6201" y="5523188"/>
            <a:ext cx="6248400" cy="8874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Calibri"/>
                <a:cs typeface="Calibri"/>
              </a:rPr>
              <a:t>Reese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Pearsall </a:t>
            </a:r>
            <a:endParaRPr lang="en-US" sz="2800" spc="-20" dirty="0">
              <a:latin typeface="Calibri"/>
              <a:cs typeface="Calibri"/>
            </a:endParaRPr>
          </a:p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2800" dirty="0">
                <a:latin typeface="Calibri"/>
                <a:cs typeface="Calibri"/>
              </a:rPr>
              <a:t>Spring 2024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6A11AF-12F4-4CFA-946A-9D6E597DA2A6}"/>
              </a:ext>
            </a:extLst>
          </p:cNvPr>
          <p:cNvSpPr txBox="1"/>
          <p:nvPr/>
        </p:nvSpPr>
        <p:spPr>
          <a:xfrm>
            <a:off x="0" y="6503206"/>
            <a:ext cx="10287000" cy="338554"/>
          </a:xfrm>
          <a:prstGeom prst="rect">
            <a:avLst/>
          </a:prstGeom>
          <a:solidFill>
            <a:srgbClr val="136136"/>
          </a:solidFill>
        </p:spPr>
        <p:txBody>
          <a:bodyPr wrap="square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1600" dirty="0">
                <a:solidFill>
                  <a:schemeClr val="bg1"/>
                </a:solidFill>
                <a:latin typeface="Calibri"/>
                <a:cs typeface="Calibr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https://www.cs.montana.edu/pearsall/classes/spring2024/232/main.html</a:t>
            </a:r>
            <a:endParaRPr lang="en-US" sz="16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</a:t>
            </a:fld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F859498A-2078-4EF5-EA4E-3F64D9647D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22B7C12B-6C15-6702-762B-A1AEC11EEFDA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7011E3B5-E3FB-A7ED-5E38-6098C1EA2DAB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1F58712F-0721-1425-76C7-0F012AD7AADE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66766DD1-0888-123C-7DCE-4DCA397E687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062019C5-FAF6-9FD4-F852-6FFA20AC796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10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02F0B1F-2EAB-231C-12D2-03C8C61A1958}"/>
              </a:ext>
            </a:extLst>
          </p:cNvPr>
          <p:cNvSpPr txBox="1"/>
          <p:nvPr/>
        </p:nvSpPr>
        <p:spPr>
          <a:xfrm>
            <a:off x="152400" y="152400"/>
            <a:ext cx="49231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Binary Search Tree- Removal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BE9C9B1-5465-A328-D583-67713D56D9B1}"/>
              </a:ext>
            </a:extLst>
          </p:cNvPr>
          <p:cNvSpPr/>
          <p:nvPr/>
        </p:nvSpPr>
        <p:spPr>
          <a:xfrm>
            <a:off x="9182100" y="200680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44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0E0768-47FB-EA05-60B7-63421767E6B9}"/>
              </a:ext>
            </a:extLst>
          </p:cNvPr>
          <p:cNvSpPr/>
          <p:nvPr/>
        </p:nvSpPr>
        <p:spPr>
          <a:xfrm>
            <a:off x="7273400" y="1257300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B414794-606A-9F75-F98A-AC3B8EC2E76D}"/>
              </a:ext>
            </a:extLst>
          </p:cNvPr>
          <p:cNvSpPr/>
          <p:nvPr/>
        </p:nvSpPr>
        <p:spPr>
          <a:xfrm>
            <a:off x="10525832" y="1243556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88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5F366A5-4952-FBB2-75A7-5ABAE3B89E54}"/>
              </a:ext>
            </a:extLst>
          </p:cNvPr>
          <p:cNvSpPr/>
          <p:nvPr/>
        </p:nvSpPr>
        <p:spPr>
          <a:xfrm>
            <a:off x="10045337" y="3595445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10CEA05-ABB4-5C10-65DE-3DA12A35AE0C}"/>
              </a:ext>
            </a:extLst>
          </p:cNvPr>
          <p:cNvSpPr/>
          <p:nvPr/>
        </p:nvSpPr>
        <p:spPr>
          <a:xfrm>
            <a:off x="7626097" y="2439802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FBDC6A-9B06-D862-1B98-7AB44E0E5EA4}"/>
              </a:ext>
            </a:extLst>
          </p:cNvPr>
          <p:cNvSpPr/>
          <p:nvPr/>
        </p:nvSpPr>
        <p:spPr>
          <a:xfrm>
            <a:off x="6511400" y="2432541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3B827CD-5C6F-636B-EB75-C0367BCF893E}"/>
              </a:ext>
            </a:extLst>
          </p:cNvPr>
          <p:cNvSpPr/>
          <p:nvPr/>
        </p:nvSpPr>
        <p:spPr>
          <a:xfrm>
            <a:off x="7076478" y="3604130"/>
            <a:ext cx="533400" cy="523220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27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E237660-AA22-9CB3-54F2-EC19F8992017}"/>
              </a:ext>
            </a:extLst>
          </p:cNvPr>
          <p:cNvSpPr/>
          <p:nvPr/>
        </p:nvSpPr>
        <p:spPr>
          <a:xfrm>
            <a:off x="11460044" y="2477725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97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11CE9A8-DA0E-3D83-0015-46D58175425E}"/>
              </a:ext>
            </a:extLst>
          </p:cNvPr>
          <p:cNvSpPr/>
          <p:nvPr/>
        </p:nvSpPr>
        <p:spPr>
          <a:xfrm>
            <a:off x="7609878" y="4574153"/>
            <a:ext cx="533400" cy="523220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29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65D4166-79B6-288C-E142-BCC29B348659}"/>
              </a:ext>
            </a:extLst>
          </p:cNvPr>
          <p:cNvSpPr/>
          <p:nvPr/>
        </p:nvSpPr>
        <p:spPr>
          <a:xfrm>
            <a:off x="6528817" y="4527573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9D4D859-AFBD-EA0B-307A-C48894D2083A}"/>
              </a:ext>
            </a:extLst>
          </p:cNvPr>
          <p:cNvSpPr/>
          <p:nvPr/>
        </p:nvSpPr>
        <p:spPr>
          <a:xfrm>
            <a:off x="9503665" y="2477725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65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10B5AE1-43D3-EA4E-FCBA-F246CA4370EF}"/>
              </a:ext>
            </a:extLst>
          </p:cNvPr>
          <p:cNvSpPr/>
          <p:nvPr/>
        </p:nvSpPr>
        <p:spPr>
          <a:xfrm>
            <a:off x="8861081" y="3625948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54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9223799-8545-3F92-F0E0-0AD75DEAE29E}"/>
              </a:ext>
            </a:extLst>
          </p:cNvPr>
          <p:cNvSpPr/>
          <p:nvPr/>
        </p:nvSpPr>
        <p:spPr>
          <a:xfrm>
            <a:off x="11069029" y="3567794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93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7E3E307-0261-35CE-C49F-25ECADC2A189}"/>
              </a:ext>
            </a:extLst>
          </p:cNvPr>
          <p:cNvSpPr/>
          <p:nvPr/>
        </p:nvSpPr>
        <p:spPr>
          <a:xfrm>
            <a:off x="9659004" y="4574153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76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C08B6CF-FABF-9CDB-0DAB-A4E420467C96}"/>
              </a:ext>
            </a:extLst>
          </p:cNvPr>
          <p:cNvSpPr/>
          <p:nvPr/>
        </p:nvSpPr>
        <p:spPr>
          <a:xfrm>
            <a:off x="9211491" y="5502346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68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AC07E22-F888-93B3-157D-FA69C7C565BC}"/>
              </a:ext>
            </a:extLst>
          </p:cNvPr>
          <p:cNvSpPr/>
          <p:nvPr/>
        </p:nvSpPr>
        <p:spPr>
          <a:xfrm>
            <a:off x="10058400" y="5511395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80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EF50010-A480-96EB-F664-9CDC56BEC0E4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flipH="1">
            <a:off x="7540100" y="723900"/>
            <a:ext cx="1908700" cy="533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1852595-AC64-7E53-33C5-89F63F62484B}"/>
              </a:ext>
            </a:extLst>
          </p:cNvPr>
          <p:cNvCxnSpPr>
            <a:cxnSpLocks/>
            <a:stCxn id="8" idx="2"/>
            <a:endCxn id="12" idx="0"/>
          </p:cNvCxnSpPr>
          <p:nvPr/>
        </p:nvCxnSpPr>
        <p:spPr>
          <a:xfrm flipH="1">
            <a:off x="6778100" y="1780520"/>
            <a:ext cx="762000" cy="6520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A2775BC-EE93-44CF-E833-D48DA5A021DA}"/>
              </a:ext>
            </a:extLst>
          </p:cNvPr>
          <p:cNvCxnSpPr>
            <a:cxnSpLocks/>
            <a:stCxn id="8" idx="2"/>
            <a:endCxn id="11" idx="0"/>
          </p:cNvCxnSpPr>
          <p:nvPr/>
        </p:nvCxnSpPr>
        <p:spPr>
          <a:xfrm>
            <a:off x="7540100" y="1780520"/>
            <a:ext cx="352697" cy="6592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6A55D28-F5BB-27A9-21C6-6DCF5EF46825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>
            <a:off x="9448800" y="723900"/>
            <a:ext cx="1343732" cy="5196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038542A-1D3C-5CE2-FEA7-66635B85A00B}"/>
              </a:ext>
            </a:extLst>
          </p:cNvPr>
          <p:cNvCxnSpPr>
            <a:cxnSpLocks/>
            <a:stCxn id="9" idx="2"/>
            <a:endCxn id="17" idx="0"/>
          </p:cNvCxnSpPr>
          <p:nvPr/>
        </p:nvCxnSpPr>
        <p:spPr>
          <a:xfrm flipH="1">
            <a:off x="9770365" y="1766776"/>
            <a:ext cx="1022167" cy="7109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0C49433-3CBC-447B-2F83-09FC29C961EB}"/>
              </a:ext>
            </a:extLst>
          </p:cNvPr>
          <p:cNvCxnSpPr>
            <a:cxnSpLocks/>
            <a:stCxn id="9" idx="2"/>
            <a:endCxn id="14" idx="0"/>
          </p:cNvCxnSpPr>
          <p:nvPr/>
        </p:nvCxnSpPr>
        <p:spPr>
          <a:xfrm>
            <a:off x="10792532" y="1766776"/>
            <a:ext cx="934212" cy="7109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DF8D61A-B99F-A131-6294-023E93C8EB2F}"/>
              </a:ext>
            </a:extLst>
          </p:cNvPr>
          <p:cNvCxnSpPr>
            <a:cxnSpLocks/>
            <a:stCxn id="17" idx="2"/>
            <a:endCxn id="18" idx="0"/>
          </p:cNvCxnSpPr>
          <p:nvPr/>
        </p:nvCxnSpPr>
        <p:spPr>
          <a:xfrm flipH="1">
            <a:off x="9127781" y="3000945"/>
            <a:ext cx="642584" cy="6250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8B39F08-EBD3-BDA2-A5F9-19E91CBB9B86}"/>
              </a:ext>
            </a:extLst>
          </p:cNvPr>
          <p:cNvCxnSpPr>
            <a:cxnSpLocks/>
            <a:stCxn id="17" idx="2"/>
            <a:endCxn id="10" idx="0"/>
          </p:cNvCxnSpPr>
          <p:nvPr/>
        </p:nvCxnSpPr>
        <p:spPr>
          <a:xfrm>
            <a:off x="9770365" y="3000945"/>
            <a:ext cx="541672" cy="5945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38FCA0AE-9823-99EC-F14F-C76396D6DEE1}"/>
              </a:ext>
            </a:extLst>
          </p:cNvPr>
          <p:cNvCxnSpPr>
            <a:cxnSpLocks/>
            <a:stCxn id="14" idx="2"/>
            <a:endCxn id="19" idx="0"/>
          </p:cNvCxnSpPr>
          <p:nvPr/>
        </p:nvCxnSpPr>
        <p:spPr>
          <a:xfrm flipH="1">
            <a:off x="11335729" y="3000945"/>
            <a:ext cx="391015" cy="5668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568108F-ECBB-C0D1-C426-33DF1E100DA6}"/>
              </a:ext>
            </a:extLst>
          </p:cNvPr>
          <p:cNvCxnSpPr>
            <a:cxnSpLocks/>
            <a:stCxn id="11" idx="2"/>
            <a:endCxn id="13" idx="0"/>
          </p:cNvCxnSpPr>
          <p:nvPr/>
        </p:nvCxnSpPr>
        <p:spPr>
          <a:xfrm flipH="1">
            <a:off x="7343178" y="2963022"/>
            <a:ext cx="549619" cy="6411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ED3B1E4C-A63C-97B5-B1DF-067737D51531}"/>
              </a:ext>
            </a:extLst>
          </p:cNvPr>
          <p:cNvCxnSpPr>
            <a:cxnSpLocks/>
            <a:stCxn id="13" idx="2"/>
            <a:endCxn id="16" idx="0"/>
          </p:cNvCxnSpPr>
          <p:nvPr/>
        </p:nvCxnSpPr>
        <p:spPr>
          <a:xfrm flipH="1">
            <a:off x="6795517" y="4127350"/>
            <a:ext cx="547661" cy="4002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7B1AC49-66B2-0CC8-60CD-A2C4FF65326E}"/>
              </a:ext>
            </a:extLst>
          </p:cNvPr>
          <p:cNvCxnSpPr>
            <a:cxnSpLocks/>
            <a:stCxn id="13" idx="2"/>
            <a:endCxn id="15" idx="0"/>
          </p:cNvCxnSpPr>
          <p:nvPr/>
        </p:nvCxnSpPr>
        <p:spPr>
          <a:xfrm>
            <a:off x="7343178" y="4127350"/>
            <a:ext cx="533400" cy="4468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C3F1308-A5B3-8826-48A4-E62DFA25947A}"/>
              </a:ext>
            </a:extLst>
          </p:cNvPr>
          <p:cNvCxnSpPr>
            <a:cxnSpLocks/>
            <a:stCxn id="10" idx="2"/>
            <a:endCxn id="20" idx="0"/>
          </p:cNvCxnSpPr>
          <p:nvPr/>
        </p:nvCxnSpPr>
        <p:spPr>
          <a:xfrm flipH="1">
            <a:off x="9925704" y="4118665"/>
            <a:ext cx="386333" cy="4554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FA399BB9-6462-C37A-ED75-660A65EEBA17}"/>
              </a:ext>
            </a:extLst>
          </p:cNvPr>
          <p:cNvCxnSpPr>
            <a:cxnSpLocks/>
            <a:stCxn id="20" idx="2"/>
            <a:endCxn id="21" idx="0"/>
          </p:cNvCxnSpPr>
          <p:nvPr/>
        </p:nvCxnSpPr>
        <p:spPr>
          <a:xfrm flipH="1">
            <a:off x="9478191" y="5097373"/>
            <a:ext cx="447513" cy="40497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15ECF6E-D92B-BF6C-B398-97CB77B3BDCC}"/>
              </a:ext>
            </a:extLst>
          </p:cNvPr>
          <p:cNvCxnSpPr>
            <a:cxnSpLocks/>
            <a:stCxn id="20" idx="2"/>
            <a:endCxn id="23" idx="0"/>
          </p:cNvCxnSpPr>
          <p:nvPr/>
        </p:nvCxnSpPr>
        <p:spPr>
          <a:xfrm>
            <a:off x="9925704" y="5097373"/>
            <a:ext cx="399396" cy="4140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ED005455-308B-849B-E962-72517854EB50}"/>
              </a:ext>
            </a:extLst>
          </p:cNvPr>
          <p:cNvSpPr/>
          <p:nvPr/>
        </p:nvSpPr>
        <p:spPr>
          <a:xfrm>
            <a:off x="11353800" y="4563451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96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7A59535-D326-227A-BD25-4C4FB0166BCB}"/>
              </a:ext>
            </a:extLst>
          </p:cNvPr>
          <p:cNvCxnSpPr>
            <a:cxnSpLocks/>
            <a:stCxn id="19" idx="2"/>
            <a:endCxn id="27" idx="0"/>
          </p:cNvCxnSpPr>
          <p:nvPr/>
        </p:nvCxnSpPr>
        <p:spPr>
          <a:xfrm>
            <a:off x="11335729" y="4091014"/>
            <a:ext cx="284771" cy="4724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1DD521EF-41B1-5F6C-E93E-1C766E98FADA}"/>
              </a:ext>
            </a:extLst>
          </p:cNvPr>
          <p:cNvSpPr/>
          <p:nvPr/>
        </p:nvSpPr>
        <p:spPr>
          <a:xfrm>
            <a:off x="10990652" y="5514254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95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9CAAA90-4607-8136-0E10-52DAF12FE3D9}"/>
              </a:ext>
            </a:extLst>
          </p:cNvPr>
          <p:cNvCxnSpPr>
            <a:cxnSpLocks/>
            <a:stCxn id="27" idx="2"/>
            <a:endCxn id="37" idx="0"/>
          </p:cNvCxnSpPr>
          <p:nvPr/>
        </p:nvCxnSpPr>
        <p:spPr>
          <a:xfrm flipH="1">
            <a:off x="11257352" y="5086671"/>
            <a:ext cx="363148" cy="42758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F5D543C0-9C7F-2BCB-6DDB-C6ED02B18CBA}"/>
                  </a:ext>
                </a:extLst>
              </p14:cNvPr>
              <p14:cNvContentPartPr/>
              <p14:nvPr/>
            </p14:nvContentPartPr>
            <p14:xfrm>
              <a:off x="7416599" y="4384657"/>
              <a:ext cx="1031040" cy="97668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F5D543C0-9C7F-2BCB-6DDB-C6ED02B18CB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398599" y="4366657"/>
                <a:ext cx="1066680" cy="1012320"/>
              </a:xfrm>
              <a:prstGeom prst="rect">
                <a:avLst/>
              </a:prstGeom>
            </p:spPr>
          </p:pic>
        </mc:Fallback>
      </mc:AlternateContent>
      <p:sp>
        <p:nvSpPr>
          <p:cNvPr id="43" name="TextBox 42">
            <a:extLst>
              <a:ext uri="{FF2B5EF4-FFF2-40B4-BE49-F238E27FC236}">
                <a16:creationId xmlns:a16="http://schemas.microsoft.com/office/drawing/2014/main" id="{E1613264-7041-D09F-2CE0-81443EA6B664}"/>
              </a:ext>
            </a:extLst>
          </p:cNvPr>
          <p:cNvSpPr txBox="1"/>
          <p:nvPr/>
        </p:nvSpPr>
        <p:spPr>
          <a:xfrm>
            <a:off x="8407801" y="4275572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currentNode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8A6B649-1E4E-353E-1CC1-7A2859CF472B}"/>
              </a:ext>
            </a:extLst>
          </p:cNvPr>
          <p:cNvSpPr txBox="1"/>
          <p:nvPr/>
        </p:nvSpPr>
        <p:spPr>
          <a:xfrm>
            <a:off x="5674114" y="3429000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replaceMe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A189ED5-FA3E-F58D-348E-7080E63C6B0B}"/>
              </a:ext>
            </a:extLst>
          </p:cNvPr>
          <p:cNvSpPr txBox="1"/>
          <p:nvPr/>
        </p:nvSpPr>
        <p:spPr>
          <a:xfrm>
            <a:off x="128081" y="1243556"/>
            <a:ext cx="6872394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replaceMe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.setValue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currentNode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.getValue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currentNode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.getParent</a:t>
            </a:r>
            <a:r>
              <a:rPr lang="en-US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().</a:t>
            </a:r>
            <a:r>
              <a:rPr lang="en-US" sz="16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setLeft</a:t>
            </a:r>
            <a:r>
              <a:rPr lang="en-US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6A3E3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currentNode</a:t>
            </a:r>
            <a:r>
              <a:rPr lang="en-US" sz="16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.getRight</a:t>
            </a:r>
            <a:r>
              <a:rPr lang="en-US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if(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currentNode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.getRight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!= null){</a:t>
            </a:r>
          </a:p>
          <a:p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currentNode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.getRight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setParent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currentNode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.getParent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sz="1600" dirty="0"/>
              <a:t>}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4B4081A-BD2C-C5E4-FBF9-CF53073BB1CC}"/>
              </a:ext>
            </a:extLst>
          </p:cNvPr>
          <p:cNvSpPr/>
          <p:nvPr/>
        </p:nvSpPr>
        <p:spPr>
          <a:xfrm>
            <a:off x="5856245" y="5496707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3CBEBD9-D861-6926-F06C-C2176C54AFA2}"/>
              </a:ext>
            </a:extLst>
          </p:cNvPr>
          <p:cNvSpPr/>
          <p:nvPr/>
        </p:nvSpPr>
        <p:spPr>
          <a:xfrm>
            <a:off x="7055197" y="5508853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24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1279EDD-E7F4-9D95-459D-827E82D82CF3}"/>
              </a:ext>
            </a:extLst>
          </p:cNvPr>
          <p:cNvCxnSpPr>
            <a:cxnSpLocks/>
            <a:stCxn id="16" idx="2"/>
            <a:endCxn id="31" idx="0"/>
          </p:cNvCxnSpPr>
          <p:nvPr/>
        </p:nvCxnSpPr>
        <p:spPr>
          <a:xfrm flipH="1">
            <a:off x="6122945" y="5050793"/>
            <a:ext cx="672572" cy="4459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96FADB25-8A1F-51AA-8672-4CCA8CD71469}"/>
              </a:ext>
            </a:extLst>
          </p:cNvPr>
          <p:cNvCxnSpPr>
            <a:cxnSpLocks/>
            <a:stCxn id="39" idx="0"/>
            <a:endCxn id="16" idx="2"/>
          </p:cNvCxnSpPr>
          <p:nvPr/>
        </p:nvCxnSpPr>
        <p:spPr>
          <a:xfrm flipH="1" flipV="1">
            <a:off x="6795517" y="5050793"/>
            <a:ext cx="526380" cy="4580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D748B78-7CD6-9F09-6FCE-E2B2DC006E2E}"/>
              </a:ext>
            </a:extLst>
          </p:cNvPr>
          <p:cNvCxnSpPr>
            <a:cxnSpLocks/>
          </p:cNvCxnSpPr>
          <p:nvPr/>
        </p:nvCxnSpPr>
        <p:spPr>
          <a:xfrm flipH="1" flipV="1">
            <a:off x="7863184" y="5089982"/>
            <a:ext cx="526380" cy="4580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1C83A1C5-86A3-C482-EAFF-1E019459432E}"/>
              </a:ext>
            </a:extLst>
          </p:cNvPr>
          <p:cNvSpPr/>
          <p:nvPr/>
        </p:nvSpPr>
        <p:spPr>
          <a:xfrm>
            <a:off x="8109470" y="5549874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30</a:t>
            </a:r>
          </a:p>
        </p:txBody>
      </p:sp>
    </p:spTree>
    <p:extLst>
      <p:ext uri="{BB962C8B-B14F-4D97-AF65-F5344CB8AC3E}">
        <p14:creationId xmlns:p14="http://schemas.microsoft.com/office/powerpoint/2010/main" val="20369843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AC5BB8A7-9998-8FCF-2124-E546D8928E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DB59AE8D-BB78-072C-D53E-33883313500A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716FE9A3-F9B0-E773-3C6F-25A9F062A4FE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A69647C8-C471-9254-BD2F-1FE7C0487D4C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4FCA3BA3-A15A-8B7D-455E-1F5C02795AE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ED14E3E7-88F4-D044-4D42-19ED0C9EA66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11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88B1BAE-B751-A4E1-674A-C26E2B88A478}"/>
              </a:ext>
            </a:extLst>
          </p:cNvPr>
          <p:cNvSpPr txBox="1"/>
          <p:nvPr/>
        </p:nvSpPr>
        <p:spPr>
          <a:xfrm>
            <a:off x="152400" y="152400"/>
            <a:ext cx="49231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Binary Search Tree- Removal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8B2B72-9E92-D5F7-476C-328CC10C7CC1}"/>
              </a:ext>
            </a:extLst>
          </p:cNvPr>
          <p:cNvSpPr/>
          <p:nvPr/>
        </p:nvSpPr>
        <p:spPr>
          <a:xfrm>
            <a:off x="9182100" y="200680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44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43E7ED-8314-217F-6B50-803DCEFDC182}"/>
              </a:ext>
            </a:extLst>
          </p:cNvPr>
          <p:cNvSpPr/>
          <p:nvPr/>
        </p:nvSpPr>
        <p:spPr>
          <a:xfrm>
            <a:off x="7273400" y="1257300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1D253D1-BE7B-4230-6E41-CD0B3242C2E2}"/>
              </a:ext>
            </a:extLst>
          </p:cNvPr>
          <p:cNvSpPr/>
          <p:nvPr/>
        </p:nvSpPr>
        <p:spPr>
          <a:xfrm>
            <a:off x="10525832" y="1243556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88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82259F1-D5F3-B05C-1985-E08ECE2C659E}"/>
              </a:ext>
            </a:extLst>
          </p:cNvPr>
          <p:cNvSpPr/>
          <p:nvPr/>
        </p:nvSpPr>
        <p:spPr>
          <a:xfrm>
            <a:off x="10045337" y="3595445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51EAED1-9D3D-878F-1DB0-DC2280D94CC4}"/>
              </a:ext>
            </a:extLst>
          </p:cNvPr>
          <p:cNvSpPr/>
          <p:nvPr/>
        </p:nvSpPr>
        <p:spPr>
          <a:xfrm>
            <a:off x="7626097" y="2439802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709A5-7C59-5DF4-9945-44B5E770764F}"/>
              </a:ext>
            </a:extLst>
          </p:cNvPr>
          <p:cNvSpPr/>
          <p:nvPr/>
        </p:nvSpPr>
        <p:spPr>
          <a:xfrm>
            <a:off x="6511400" y="2432541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15C01A5-091E-EE39-8E44-23B35590E584}"/>
              </a:ext>
            </a:extLst>
          </p:cNvPr>
          <p:cNvSpPr/>
          <p:nvPr/>
        </p:nvSpPr>
        <p:spPr>
          <a:xfrm>
            <a:off x="7076478" y="3604130"/>
            <a:ext cx="533400" cy="523220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27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EC03AD8-766F-D3EA-442D-B2EDC62EFAFD}"/>
              </a:ext>
            </a:extLst>
          </p:cNvPr>
          <p:cNvSpPr/>
          <p:nvPr/>
        </p:nvSpPr>
        <p:spPr>
          <a:xfrm>
            <a:off x="11460044" y="2477725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97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9131277-069B-0645-0206-7AFAFB479886}"/>
              </a:ext>
            </a:extLst>
          </p:cNvPr>
          <p:cNvSpPr/>
          <p:nvPr/>
        </p:nvSpPr>
        <p:spPr>
          <a:xfrm>
            <a:off x="7609878" y="4574153"/>
            <a:ext cx="533400" cy="523220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29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E747C9-0F7D-CD6C-E9A7-052016F42269}"/>
              </a:ext>
            </a:extLst>
          </p:cNvPr>
          <p:cNvSpPr/>
          <p:nvPr/>
        </p:nvSpPr>
        <p:spPr>
          <a:xfrm>
            <a:off x="6528817" y="4527573"/>
            <a:ext cx="533400" cy="523220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41D5B6D-25C3-E9E0-C42A-247341E71AC9}"/>
              </a:ext>
            </a:extLst>
          </p:cNvPr>
          <p:cNvSpPr/>
          <p:nvPr/>
        </p:nvSpPr>
        <p:spPr>
          <a:xfrm>
            <a:off x="9503665" y="2477725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65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A382DAD-8D25-577A-F7EF-D4AF137F9D11}"/>
              </a:ext>
            </a:extLst>
          </p:cNvPr>
          <p:cNvSpPr/>
          <p:nvPr/>
        </p:nvSpPr>
        <p:spPr>
          <a:xfrm>
            <a:off x="8861081" y="3625948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54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E71940C-4941-AD4B-C275-CBD05BED781E}"/>
              </a:ext>
            </a:extLst>
          </p:cNvPr>
          <p:cNvSpPr/>
          <p:nvPr/>
        </p:nvSpPr>
        <p:spPr>
          <a:xfrm>
            <a:off x="11069029" y="3567794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93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F8E9998-FCEB-D767-FBC0-20B91145922E}"/>
              </a:ext>
            </a:extLst>
          </p:cNvPr>
          <p:cNvSpPr/>
          <p:nvPr/>
        </p:nvSpPr>
        <p:spPr>
          <a:xfrm>
            <a:off x="9659004" y="4574153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76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2021E24-0C58-A0BB-24BA-64B8DCD569CC}"/>
              </a:ext>
            </a:extLst>
          </p:cNvPr>
          <p:cNvSpPr/>
          <p:nvPr/>
        </p:nvSpPr>
        <p:spPr>
          <a:xfrm>
            <a:off x="9211491" y="5502346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68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E275A33-6DB0-ED71-C69A-E5528944B4EE}"/>
              </a:ext>
            </a:extLst>
          </p:cNvPr>
          <p:cNvSpPr/>
          <p:nvPr/>
        </p:nvSpPr>
        <p:spPr>
          <a:xfrm>
            <a:off x="10058400" y="5511395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80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953F84D-D0B2-B9F7-0260-3FFCDADF342B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flipH="1">
            <a:off x="7540100" y="723900"/>
            <a:ext cx="1908700" cy="533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B7ED414-27AB-8847-D4E0-701B713CA9F5}"/>
              </a:ext>
            </a:extLst>
          </p:cNvPr>
          <p:cNvCxnSpPr>
            <a:cxnSpLocks/>
            <a:stCxn id="8" idx="2"/>
            <a:endCxn id="12" idx="0"/>
          </p:cNvCxnSpPr>
          <p:nvPr/>
        </p:nvCxnSpPr>
        <p:spPr>
          <a:xfrm flipH="1">
            <a:off x="6778100" y="1780520"/>
            <a:ext cx="762000" cy="6520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3C2A6B-ADCE-1B11-06FD-8B2572A73C81}"/>
              </a:ext>
            </a:extLst>
          </p:cNvPr>
          <p:cNvCxnSpPr>
            <a:cxnSpLocks/>
            <a:stCxn id="8" idx="2"/>
            <a:endCxn id="11" idx="0"/>
          </p:cNvCxnSpPr>
          <p:nvPr/>
        </p:nvCxnSpPr>
        <p:spPr>
          <a:xfrm>
            <a:off x="7540100" y="1780520"/>
            <a:ext cx="352697" cy="6592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F890BF8-E8DE-C207-9CF6-7E3889DBD110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>
            <a:off x="9448800" y="723900"/>
            <a:ext cx="1343732" cy="5196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1A5A560-63EF-FB64-3B54-A0CA832F6EAB}"/>
              </a:ext>
            </a:extLst>
          </p:cNvPr>
          <p:cNvCxnSpPr>
            <a:cxnSpLocks/>
            <a:stCxn id="9" idx="2"/>
            <a:endCxn id="17" idx="0"/>
          </p:cNvCxnSpPr>
          <p:nvPr/>
        </p:nvCxnSpPr>
        <p:spPr>
          <a:xfrm flipH="1">
            <a:off x="9770365" y="1766776"/>
            <a:ext cx="1022167" cy="7109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5DDA8CC-E5CD-578E-DF85-856A5AB75E7D}"/>
              </a:ext>
            </a:extLst>
          </p:cNvPr>
          <p:cNvCxnSpPr>
            <a:cxnSpLocks/>
            <a:stCxn id="9" idx="2"/>
            <a:endCxn id="14" idx="0"/>
          </p:cNvCxnSpPr>
          <p:nvPr/>
        </p:nvCxnSpPr>
        <p:spPr>
          <a:xfrm>
            <a:off x="10792532" y="1766776"/>
            <a:ext cx="934212" cy="7109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CD12109-C702-1B54-9529-1541BF934B16}"/>
              </a:ext>
            </a:extLst>
          </p:cNvPr>
          <p:cNvCxnSpPr>
            <a:cxnSpLocks/>
            <a:stCxn id="17" idx="2"/>
            <a:endCxn id="18" idx="0"/>
          </p:cNvCxnSpPr>
          <p:nvPr/>
        </p:nvCxnSpPr>
        <p:spPr>
          <a:xfrm flipH="1">
            <a:off x="9127781" y="3000945"/>
            <a:ext cx="642584" cy="6250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651A0AE-56AE-9F3B-293D-39E2739214E4}"/>
              </a:ext>
            </a:extLst>
          </p:cNvPr>
          <p:cNvCxnSpPr>
            <a:cxnSpLocks/>
            <a:stCxn id="17" idx="2"/>
            <a:endCxn id="10" idx="0"/>
          </p:cNvCxnSpPr>
          <p:nvPr/>
        </p:nvCxnSpPr>
        <p:spPr>
          <a:xfrm>
            <a:off x="9770365" y="3000945"/>
            <a:ext cx="541672" cy="5945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3F3612C-443B-18A0-ACD8-92C9A0AB7845}"/>
              </a:ext>
            </a:extLst>
          </p:cNvPr>
          <p:cNvCxnSpPr>
            <a:cxnSpLocks/>
            <a:stCxn id="14" idx="2"/>
            <a:endCxn id="19" idx="0"/>
          </p:cNvCxnSpPr>
          <p:nvPr/>
        </p:nvCxnSpPr>
        <p:spPr>
          <a:xfrm flipH="1">
            <a:off x="11335729" y="3000945"/>
            <a:ext cx="391015" cy="5668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E9B1F22-679D-503A-3978-EB57B473ACAE}"/>
              </a:ext>
            </a:extLst>
          </p:cNvPr>
          <p:cNvCxnSpPr>
            <a:cxnSpLocks/>
            <a:stCxn id="11" idx="2"/>
            <a:endCxn id="13" idx="0"/>
          </p:cNvCxnSpPr>
          <p:nvPr/>
        </p:nvCxnSpPr>
        <p:spPr>
          <a:xfrm flipH="1">
            <a:off x="7343178" y="2963022"/>
            <a:ext cx="549619" cy="6411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811E8A7-1350-0EBC-99FE-2712B2540FBC}"/>
              </a:ext>
            </a:extLst>
          </p:cNvPr>
          <p:cNvCxnSpPr>
            <a:cxnSpLocks/>
            <a:stCxn id="13" idx="2"/>
            <a:endCxn id="16" idx="0"/>
          </p:cNvCxnSpPr>
          <p:nvPr/>
        </p:nvCxnSpPr>
        <p:spPr>
          <a:xfrm flipH="1">
            <a:off x="6795517" y="4127350"/>
            <a:ext cx="547661" cy="4002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069650C-DF70-F7DF-51CE-AC055646E144}"/>
              </a:ext>
            </a:extLst>
          </p:cNvPr>
          <p:cNvCxnSpPr>
            <a:cxnSpLocks/>
            <a:stCxn id="13" idx="2"/>
            <a:endCxn id="15" idx="0"/>
          </p:cNvCxnSpPr>
          <p:nvPr/>
        </p:nvCxnSpPr>
        <p:spPr>
          <a:xfrm>
            <a:off x="7343178" y="4127350"/>
            <a:ext cx="533400" cy="4468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55E60C4-14D7-A1AE-CFA6-71E4B42910D1}"/>
              </a:ext>
            </a:extLst>
          </p:cNvPr>
          <p:cNvCxnSpPr>
            <a:cxnSpLocks/>
            <a:stCxn id="10" idx="2"/>
            <a:endCxn id="20" idx="0"/>
          </p:cNvCxnSpPr>
          <p:nvPr/>
        </p:nvCxnSpPr>
        <p:spPr>
          <a:xfrm flipH="1">
            <a:off x="9925704" y="4118665"/>
            <a:ext cx="386333" cy="4554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843BC9D2-0867-64AD-F5BC-FFC8515838F4}"/>
              </a:ext>
            </a:extLst>
          </p:cNvPr>
          <p:cNvCxnSpPr>
            <a:cxnSpLocks/>
            <a:stCxn id="20" idx="2"/>
            <a:endCxn id="21" idx="0"/>
          </p:cNvCxnSpPr>
          <p:nvPr/>
        </p:nvCxnSpPr>
        <p:spPr>
          <a:xfrm flipH="1">
            <a:off x="9478191" y="5097373"/>
            <a:ext cx="447513" cy="40497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09A4EDE1-4D52-C2A3-5AD6-0E19260B176C}"/>
              </a:ext>
            </a:extLst>
          </p:cNvPr>
          <p:cNvCxnSpPr>
            <a:cxnSpLocks/>
            <a:stCxn id="20" idx="2"/>
            <a:endCxn id="23" idx="0"/>
          </p:cNvCxnSpPr>
          <p:nvPr/>
        </p:nvCxnSpPr>
        <p:spPr>
          <a:xfrm>
            <a:off x="9925704" y="5097373"/>
            <a:ext cx="399396" cy="4140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D3DA993C-0D51-807A-82F1-EFEA1E9993C3}"/>
              </a:ext>
            </a:extLst>
          </p:cNvPr>
          <p:cNvSpPr/>
          <p:nvPr/>
        </p:nvSpPr>
        <p:spPr>
          <a:xfrm>
            <a:off x="11353800" y="4563451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96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FCAEC4B-4BA2-1277-365E-455003B1E35B}"/>
              </a:ext>
            </a:extLst>
          </p:cNvPr>
          <p:cNvCxnSpPr>
            <a:cxnSpLocks/>
            <a:stCxn id="19" idx="2"/>
            <a:endCxn id="27" idx="0"/>
          </p:cNvCxnSpPr>
          <p:nvPr/>
        </p:nvCxnSpPr>
        <p:spPr>
          <a:xfrm>
            <a:off x="11335729" y="4091014"/>
            <a:ext cx="284771" cy="4724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E2B56237-A3FB-7D09-3832-2079666D853D}"/>
              </a:ext>
            </a:extLst>
          </p:cNvPr>
          <p:cNvSpPr/>
          <p:nvPr/>
        </p:nvSpPr>
        <p:spPr>
          <a:xfrm>
            <a:off x="10990652" y="5514254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95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E9B3CFC-C1CC-C543-2A05-B63C9E8861E9}"/>
              </a:ext>
            </a:extLst>
          </p:cNvPr>
          <p:cNvCxnSpPr>
            <a:cxnSpLocks/>
            <a:stCxn id="27" idx="2"/>
            <a:endCxn id="37" idx="0"/>
          </p:cNvCxnSpPr>
          <p:nvPr/>
        </p:nvCxnSpPr>
        <p:spPr>
          <a:xfrm flipH="1">
            <a:off x="11257352" y="5086671"/>
            <a:ext cx="363148" cy="42758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674E322D-CC43-458B-89C5-3B9E33E0AE7B}"/>
                  </a:ext>
                </a:extLst>
              </p14:cNvPr>
              <p14:cNvContentPartPr/>
              <p14:nvPr/>
            </p14:nvContentPartPr>
            <p14:xfrm>
              <a:off x="7416599" y="4384657"/>
              <a:ext cx="1031040" cy="97668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674E322D-CC43-458B-89C5-3B9E33E0AE7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398599" y="4366657"/>
                <a:ext cx="1066680" cy="1012320"/>
              </a:xfrm>
              <a:prstGeom prst="rect">
                <a:avLst/>
              </a:prstGeom>
            </p:spPr>
          </p:pic>
        </mc:Fallback>
      </mc:AlternateContent>
      <p:sp>
        <p:nvSpPr>
          <p:cNvPr id="43" name="TextBox 42">
            <a:extLst>
              <a:ext uri="{FF2B5EF4-FFF2-40B4-BE49-F238E27FC236}">
                <a16:creationId xmlns:a16="http://schemas.microsoft.com/office/drawing/2014/main" id="{6428D935-E715-AC7A-1EF3-F67247EE5B0B}"/>
              </a:ext>
            </a:extLst>
          </p:cNvPr>
          <p:cNvSpPr txBox="1"/>
          <p:nvPr/>
        </p:nvSpPr>
        <p:spPr>
          <a:xfrm>
            <a:off x="8407801" y="4275572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currentNode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7D457AA-83AA-CCF8-ABAD-4D132032E718}"/>
              </a:ext>
            </a:extLst>
          </p:cNvPr>
          <p:cNvSpPr txBox="1"/>
          <p:nvPr/>
        </p:nvSpPr>
        <p:spPr>
          <a:xfrm>
            <a:off x="5674114" y="3429000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replaceMe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2053D23-581B-EBAD-9D03-86E9E4B0A55C}"/>
              </a:ext>
            </a:extLst>
          </p:cNvPr>
          <p:cNvSpPr txBox="1"/>
          <p:nvPr/>
        </p:nvSpPr>
        <p:spPr>
          <a:xfrm>
            <a:off x="128081" y="1243556"/>
            <a:ext cx="6872394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replaceMe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.setValue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currentNode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.getValue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currentNode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.getParent</a:t>
            </a:r>
            <a:r>
              <a:rPr lang="en-US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().</a:t>
            </a:r>
            <a:r>
              <a:rPr lang="en-US" sz="16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setLeft</a:t>
            </a:r>
            <a:r>
              <a:rPr lang="en-US" sz="16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6A3E3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currentNode</a:t>
            </a:r>
            <a:r>
              <a:rPr lang="en-US" sz="16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.getRight</a:t>
            </a:r>
            <a:r>
              <a:rPr lang="en-US" sz="16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());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if(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currentNode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.getRight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!= null){</a:t>
            </a:r>
          </a:p>
          <a:p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currentNode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.getRight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setParent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currentNode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.getParent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sz="1600" dirty="0"/>
              <a:t>}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FAE3B97-C860-57A6-4992-346C92FEE710}"/>
              </a:ext>
            </a:extLst>
          </p:cNvPr>
          <p:cNvSpPr/>
          <p:nvPr/>
        </p:nvSpPr>
        <p:spPr>
          <a:xfrm>
            <a:off x="5856245" y="5496707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1BE3457-CA48-0B49-71B4-BFB49BD2E946}"/>
              </a:ext>
            </a:extLst>
          </p:cNvPr>
          <p:cNvSpPr/>
          <p:nvPr/>
        </p:nvSpPr>
        <p:spPr>
          <a:xfrm>
            <a:off x="7055197" y="5508853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24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BEF1392-9472-230A-8835-2763A926BFF6}"/>
              </a:ext>
            </a:extLst>
          </p:cNvPr>
          <p:cNvCxnSpPr>
            <a:cxnSpLocks/>
            <a:stCxn id="16" idx="2"/>
            <a:endCxn id="31" idx="0"/>
          </p:cNvCxnSpPr>
          <p:nvPr/>
        </p:nvCxnSpPr>
        <p:spPr>
          <a:xfrm flipH="1">
            <a:off x="6122945" y="5050793"/>
            <a:ext cx="672572" cy="4459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5DB33C76-4DEC-DF1B-F9DE-D8667082A3E2}"/>
              </a:ext>
            </a:extLst>
          </p:cNvPr>
          <p:cNvCxnSpPr>
            <a:cxnSpLocks/>
            <a:stCxn id="39" idx="0"/>
            <a:endCxn id="16" idx="2"/>
          </p:cNvCxnSpPr>
          <p:nvPr/>
        </p:nvCxnSpPr>
        <p:spPr>
          <a:xfrm flipH="1" flipV="1">
            <a:off x="6795517" y="5050793"/>
            <a:ext cx="526380" cy="4580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2013D73-2AE5-B1D8-5C7B-7186420FC126}"/>
              </a:ext>
            </a:extLst>
          </p:cNvPr>
          <p:cNvCxnSpPr>
            <a:cxnSpLocks/>
          </p:cNvCxnSpPr>
          <p:nvPr/>
        </p:nvCxnSpPr>
        <p:spPr>
          <a:xfrm flipH="1" flipV="1">
            <a:off x="7863184" y="5089982"/>
            <a:ext cx="526380" cy="4580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94512C93-DBAC-5177-D25D-8BA0821ECFA4}"/>
              </a:ext>
            </a:extLst>
          </p:cNvPr>
          <p:cNvSpPr/>
          <p:nvPr/>
        </p:nvSpPr>
        <p:spPr>
          <a:xfrm>
            <a:off x="8109470" y="5549874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884BFF-9A7F-DB54-8AE7-50420B864008}"/>
              </a:ext>
            </a:extLst>
          </p:cNvPr>
          <p:cNvSpPr txBox="1"/>
          <p:nvPr/>
        </p:nvSpPr>
        <p:spPr>
          <a:xfrm>
            <a:off x="1066800" y="4384657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Same issue here</a:t>
            </a:r>
          </a:p>
        </p:txBody>
      </p:sp>
    </p:spTree>
    <p:extLst>
      <p:ext uri="{BB962C8B-B14F-4D97-AF65-F5344CB8AC3E}">
        <p14:creationId xmlns:p14="http://schemas.microsoft.com/office/powerpoint/2010/main" val="1673207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A2AB4741-B6C3-8463-505C-CCA4FC7FC3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BFC727A9-87E0-8A32-F4DB-390008EC5217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A561F7CB-5431-9D21-C74B-C0AC44B2A167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2886F154-B449-CB5A-3A0D-0C94D4187520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DA3982D1-423C-14CD-4671-E4B059356E9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24623F23-FE6A-99F0-7235-B9FE3E3B7BA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F103572-DBCB-85CB-9EF1-F6AB52E354BD}"/>
              </a:ext>
            </a:extLst>
          </p:cNvPr>
          <p:cNvSpPr txBox="1"/>
          <p:nvPr/>
        </p:nvSpPr>
        <p:spPr>
          <a:xfrm>
            <a:off x="152400" y="152400"/>
            <a:ext cx="18646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Program 1</a:t>
            </a: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E106CD31-80E7-14E4-FB6B-2BBA87A205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888274"/>
            <a:ext cx="9229725" cy="5081452"/>
          </a:xfrm>
          <a:prstGeom prst="rect">
            <a:avLst/>
          </a:prstGeom>
        </p:spPr>
      </p:pic>
      <p:pic>
        <p:nvPicPr>
          <p:cNvPr id="6148" name="Picture 4" descr="Misunderstood molluscs: five reasons to love slugs | Wildlife | The Guardian">
            <a:extLst>
              <a:ext uri="{FF2B5EF4-FFF2-40B4-BE49-F238E27FC236}">
                <a16:creationId xmlns:a16="http://schemas.microsoft.com/office/drawing/2014/main" id="{D43971D0-CA01-0061-04F3-875D67878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0" y="304800"/>
            <a:ext cx="2267526" cy="2267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59648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3B0F9961-74A3-EFFE-537A-0462B6B2B8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60F48531-0F50-0924-7FBC-B6C0EABC2CD7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2F0FFEE2-CB9D-6D05-F55D-8934DB901026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154057CC-6945-823C-F41C-4B379C80A218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05EC2E31-15EF-1080-27EE-EF550371C7A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AA27935A-A4A7-C2B3-03B4-4D4E46F07BF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F01848-E44A-8818-739E-0C92B2C84DB3}"/>
              </a:ext>
            </a:extLst>
          </p:cNvPr>
          <p:cNvSpPr txBox="1"/>
          <p:nvPr/>
        </p:nvSpPr>
        <p:spPr>
          <a:xfrm>
            <a:off x="152400" y="152400"/>
            <a:ext cx="28825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Map / Dictionary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27C6AD-ECC8-882E-007A-09D5A37AFF8C}"/>
              </a:ext>
            </a:extLst>
          </p:cNvPr>
          <p:cNvSpPr txBox="1"/>
          <p:nvPr/>
        </p:nvSpPr>
        <p:spPr>
          <a:xfrm>
            <a:off x="1752600" y="990600"/>
            <a:ext cx="69301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</a:t>
            </a:r>
            <a:r>
              <a:rPr lang="en-US" b="1" dirty="0"/>
              <a:t>map</a:t>
            </a:r>
            <a:r>
              <a:rPr lang="en-US" dirty="0"/>
              <a:t> or </a:t>
            </a:r>
            <a:r>
              <a:rPr lang="en-US" b="1" dirty="0"/>
              <a:t>dictionary</a:t>
            </a:r>
            <a:r>
              <a:rPr lang="en-US" dirty="0"/>
              <a:t> is an unordered collection of key/value pairs.</a:t>
            </a:r>
          </a:p>
          <a:p>
            <a:endParaRPr lang="en-US" dirty="0"/>
          </a:p>
          <a:p>
            <a:r>
              <a:rPr lang="en-US" dirty="0"/>
              <a:t>Maps a </a:t>
            </a:r>
            <a:r>
              <a:rPr lang="en-US" b="1" dirty="0"/>
              <a:t>key</a:t>
            </a:r>
            <a:r>
              <a:rPr lang="en-US" dirty="0"/>
              <a:t> to a </a:t>
            </a:r>
            <a:r>
              <a:rPr lang="en-US" b="1" dirty="0"/>
              <a:t>value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35386B-691D-AD46-9570-3C3FD64EB709}"/>
              </a:ext>
            </a:extLst>
          </p:cNvPr>
          <p:cNvSpPr txBox="1"/>
          <p:nvPr/>
        </p:nvSpPr>
        <p:spPr>
          <a:xfrm>
            <a:off x="685800" y="2307896"/>
            <a:ext cx="2018501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Dallas</a:t>
            </a:r>
          </a:p>
          <a:p>
            <a:r>
              <a:rPr lang="en-US" sz="2400" dirty="0"/>
              <a:t>Chicago</a:t>
            </a:r>
          </a:p>
          <a:p>
            <a:r>
              <a:rPr lang="en-US" sz="2400" dirty="0"/>
              <a:t>New England</a:t>
            </a:r>
          </a:p>
          <a:p>
            <a:r>
              <a:rPr lang="en-US" sz="2400" dirty="0"/>
              <a:t>Denver</a:t>
            </a:r>
          </a:p>
          <a:p>
            <a:r>
              <a:rPr lang="en-US" sz="2400" dirty="0"/>
              <a:t>Pittsburgh</a:t>
            </a:r>
          </a:p>
          <a:p>
            <a:r>
              <a:rPr lang="en-US" sz="2400" dirty="0"/>
              <a:t>Kansas City</a:t>
            </a:r>
          </a:p>
          <a:p>
            <a:r>
              <a:rPr lang="en-US" sz="2400" dirty="0"/>
              <a:t>Miami</a:t>
            </a:r>
          </a:p>
          <a:p>
            <a:r>
              <a:rPr lang="en-US" sz="2400" dirty="0"/>
              <a:t>Tennessee</a:t>
            </a:r>
          </a:p>
          <a:p>
            <a:r>
              <a:rPr lang="en-US" sz="2400" dirty="0"/>
              <a:t>New York</a:t>
            </a:r>
          </a:p>
          <a:p>
            <a:r>
              <a:rPr lang="en-US" sz="2400" dirty="0"/>
              <a:t>Buffalo</a:t>
            </a:r>
          </a:p>
          <a:p>
            <a:r>
              <a:rPr lang="en-US" sz="2400" dirty="0"/>
              <a:t>Atlanta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E57CDF-9D93-18DE-6E90-087D2F0A9AC3}"/>
              </a:ext>
            </a:extLst>
          </p:cNvPr>
          <p:cNvSpPr txBox="1"/>
          <p:nvPr/>
        </p:nvSpPr>
        <p:spPr>
          <a:xfrm>
            <a:off x="3353599" y="2307896"/>
            <a:ext cx="1452642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Cowboys</a:t>
            </a:r>
          </a:p>
          <a:p>
            <a:r>
              <a:rPr lang="en-US" sz="2400" dirty="0"/>
              <a:t>Bears</a:t>
            </a:r>
          </a:p>
          <a:p>
            <a:r>
              <a:rPr lang="en-US" sz="2400" dirty="0"/>
              <a:t>Patriots</a:t>
            </a:r>
          </a:p>
          <a:p>
            <a:r>
              <a:rPr lang="en-US" sz="2400" dirty="0"/>
              <a:t>Broncos</a:t>
            </a:r>
          </a:p>
          <a:p>
            <a:r>
              <a:rPr lang="en-US" sz="2400" dirty="0"/>
              <a:t>Steelers</a:t>
            </a:r>
          </a:p>
          <a:p>
            <a:r>
              <a:rPr lang="en-US" sz="2400" dirty="0"/>
              <a:t>Chiefs</a:t>
            </a:r>
          </a:p>
          <a:p>
            <a:r>
              <a:rPr lang="en-US" sz="2400" dirty="0"/>
              <a:t>Dolphins</a:t>
            </a:r>
          </a:p>
          <a:p>
            <a:r>
              <a:rPr lang="en-US" sz="2400" dirty="0"/>
              <a:t>Titans</a:t>
            </a:r>
          </a:p>
          <a:p>
            <a:r>
              <a:rPr lang="en-US" sz="2400" dirty="0"/>
              <a:t>Giants</a:t>
            </a:r>
          </a:p>
          <a:p>
            <a:r>
              <a:rPr lang="en-US" sz="2400" dirty="0"/>
              <a:t>Bills</a:t>
            </a:r>
          </a:p>
          <a:p>
            <a:r>
              <a:rPr lang="en-US" sz="2400" dirty="0"/>
              <a:t>Falcons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3804DB-9BBC-1993-9B0F-BA24FDB5E7FA}"/>
              </a:ext>
            </a:extLst>
          </p:cNvPr>
          <p:cNvSpPr txBox="1"/>
          <p:nvPr/>
        </p:nvSpPr>
        <p:spPr>
          <a:xfrm>
            <a:off x="2662647" y="2318298"/>
            <a:ext cx="570990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ym typeface="Wingdings" panose="05000000000000000000" pitchFamily="2" charset="2"/>
              </a:rPr>
              <a:t> </a:t>
            </a:r>
          </a:p>
          <a:p>
            <a:r>
              <a:rPr lang="en-US" sz="2400" dirty="0">
                <a:sym typeface="Wingdings" panose="05000000000000000000" pitchFamily="2" charset="2"/>
              </a:rPr>
              <a:t> </a:t>
            </a:r>
            <a:endParaRPr lang="en-US" sz="2400" dirty="0"/>
          </a:p>
          <a:p>
            <a:r>
              <a:rPr lang="en-US" sz="2400" dirty="0">
                <a:sym typeface="Wingdings" panose="05000000000000000000" pitchFamily="2" charset="2"/>
              </a:rPr>
              <a:t> </a:t>
            </a:r>
            <a:endParaRPr lang="en-US" sz="2400" dirty="0"/>
          </a:p>
          <a:p>
            <a:r>
              <a:rPr lang="en-US" sz="2400" dirty="0">
                <a:sym typeface="Wingdings" panose="05000000000000000000" pitchFamily="2" charset="2"/>
              </a:rPr>
              <a:t> </a:t>
            </a:r>
            <a:endParaRPr lang="en-US" sz="2400" dirty="0"/>
          </a:p>
          <a:p>
            <a:r>
              <a:rPr lang="en-US" sz="2400" dirty="0">
                <a:sym typeface="Wingdings" panose="05000000000000000000" pitchFamily="2" charset="2"/>
              </a:rPr>
              <a:t> </a:t>
            </a:r>
            <a:endParaRPr lang="en-US" sz="2400" dirty="0"/>
          </a:p>
          <a:p>
            <a:r>
              <a:rPr lang="en-US" sz="2400" dirty="0">
                <a:sym typeface="Wingdings" panose="05000000000000000000" pitchFamily="2" charset="2"/>
              </a:rPr>
              <a:t> </a:t>
            </a:r>
            <a:endParaRPr lang="en-US" sz="2400" dirty="0"/>
          </a:p>
          <a:p>
            <a:r>
              <a:rPr lang="en-US" sz="2400" dirty="0">
                <a:sym typeface="Wingdings" panose="05000000000000000000" pitchFamily="2" charset="2"/>
              </a:rPr>
              <a:t> </a:t>
            </a:r>
            <a:endParaRPr lang="en-US" sz="2400" dirty="0"/>
          </a:p>
          <a:p>
            <a:r>
              <a:rPr lang="en-US" sz="2400" dirty="0">
                <a:sym typeface="Wingdings" panose="05000000000000000000" pitchFamily="2" charset="2"/>
              </a:rPr>
              <a:t> </a:t>
            </a:r>
            <a:endParaRPr lang="en-US" sz="2400" dirty="0"/>
          </a:p>
          <a:p>
            <a:r>
              <a:rPr lang="en-US" sz="2400" dirty="0">
                <a:sym typeface="Wingdings" panose="05000000000000000000" pitchFamily="2" charset="2"/>
              </a:rPr>
              <a:t> </a:t>
            </a:r>
            <a:endParaRPr lang="en-US" sz="2400" dirty="0"/>
          </a:p>
          <a:p>
            <a:r>
              <a:rPr lang="en-US" sz="2400" dirty="0">
                <a:sym typeface="Wingdings" panose="05000000000000000000" pitchFamily="2" charset="2"/>
              </a:rPr>
              <a:t> </a:t>
            </a:r>
            <a:endParaRPr lang="en-US" sz="2400" dirty="0"/>
          </a:p>
          <a:p>
            <a:r>
              <a:rPr lang="en-US" sz="2400" dirty="0">
                <a:sym typeface="Wingdings" panose="05000000000000000000" pitchFamily="2" charset="2"/>
              </a:rPr>
              <a:t> 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773D7B-189D-8F91-8231-BE56086FE03B}"/>
              </a:ext>
            </a:extLst>
          </p:cNvPr>
          <p:cNvSpPr txBox="1"/>
          <p:nvPr/>
        </p:nvSpPr>
        <p:spPr>
          <a:xfrm>
            <a:off x="854502" y="1846231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Keys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7BAE38E-62F5-FC7B-8050-F1B86F271EB2}"/>
              </a:ext>
            </a:extLst>
          </p:cNvPr>
          <p:cNvSpPr txBox="1"/>
          <p:nvPr/>
        </p:nvSpPr>
        <p:spPr>
          <a:xfrm>
            <a:off x="3397417" y="1902984"/>
            <a:ext cx="11769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Values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AFF6927-D985-3EA9-D3BD-6E9AC1165D24}"/>
              </a:ext>
            </a:extLst>
          </p:cNvPr>
          <p:cNvSpPr txBox="1"/>
          <p:nvPr/>
        </p:nvSpPr>
        <p:spPr>
          <a:xfrm>
            <a:off x="7391400" y="2895600"/>
            <a:ext cx="19078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General Rules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CEA0B7C-ACF1-9ECF-7B36-FEFD6B731099}"/>
              </a:ext>
            </a:extLst>
          </p:cNvPr>
          <p:cNvSpPr txBox="1"/>
          <p:nvPr/>
        </p:nvSpPr>
        <p:spPr>
          <a:xfrm>
            <a:off x="6515359" y="3359902"/>
            <a:ext cx="41729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1. Keys should not be shared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99BECF7-0F46-F0D6-9799-73CBC5A22F29}"/>
              </a:ext>
            </a:extLst>
          </p:cNvPr>
          <p:cNvSpPr txBox="1"/>
          <p:nvPr/>
        </p:nvSpPr>
        <p:spPr>
          <a:xfrm>
            <a:off x="7162800" y="3971123"/>
            <a:ext cx="20441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New York : Jets</a:t>
            </a:r>
          </a:p>
          <a:p>
            <a:r>
              <a:rPr lang="en-US" dirty="0"/>
              <a:t>New York : Giants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18F015E-C976-DF29-D0DC-098079AF1DD8}"/>
              </a:ext>
            </a:extLst>
          </p:cNvPr>
          <p:cNvGrpSpPr/>
          <p:nvPr/>
        </p:nvGrpSpPr>
        <p:grpSpPr>
          <a:xfrm>
            <a:off x="9422589" y="4043349"/>
            <a:ext cx="494640" cy="438480"/>
            <a:chOff x="9422589" y="4043349"/>
            <a:chExt cx="494640" cy="438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4E188139-2413-64B4-4BB3-6549F7B12B91}"/>
                    </a:ext>
                  </a:extLst>
                </p14:cNvPr>
                <p14:cNvContentPartPr/>
                <p14:nvPr/>
              </p14:nvContentPartPr>
              <p14:xfrm>
                <a:off x="9422589" y="4049109"/>
                <a:ext cx="457200" cy="4327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4E188139-2413-64B4-4BB3-6549F7B12B91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9386589" y="4013109"/>
                  <a:ext cx="528840" cy="50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E0E85530-3F93-5530-A8A1-5E96F5CB4DC9}"/>
                    </a:ext>
                  </a:extLst>
                </p14:cNvPr>
                <p14:cNvContentPartPr/>
                <p14:nvPr/>
              </p14:nvContentPartPr>
              <p14:xfrm>
                <a:off x="9465789" y="4043349"/>
                <a:ext cx="451440" cy="4154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E0E85530-3F93-5530-A8A1-5E96F5CB4DC9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9430149" y="4007709"/>
                  <a:ext cx="523080" cy="4870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664969B0-A9E5-83EF-3DAE-71D7B1B0CE4B}"/>
              </a:ext>
            </a:extLst>
          </p:cNvPr>
          <p:cNvSpPr txBox="1"/>
          <p:nvPr/>
        </p:nvSpPr>
        <p:spPr>
          <a:xfrm>
            <a:off x="6504473" y="4824644"/>
            <a:ext cx="43268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1. Keys should not be mutable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E321B49-26F8-77D6-2588-5F382E4F059D}"/>
              </a:ext>
            </a:extLst>
          </p:cNvPr>
          <p:cNvSpPr txBox="1"/>
          <p:nvPr/>
        </p:nvSpPr>
        <p:spPr>
          <a:xfrm>
            <a:off x="7357458" y="3688035"/>
            <a:ext cx="16866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(no duplicate keys)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D1A2545-A8AA-DA08-615D-919A707E8869}"/>
              </a:ext>
            </a:extLst>
          </p:cNvPr>
          <p:cNvSpPr txBox="1"/>
          <p:nvPr/>
        </p:nvSpPr>
        <p:spPr>
          <a:xfrm>
            <a:off x="6732077" y="5341908"/>
            <a:ext cx="9028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String</a:t>
            </a:r>
          </a:p>
          <a:p>
            <a:r>
              <a:rPr lang="en-US" dirty="0"/>
              <a:t>int</a:t>
            </a:r>
          </a:p>
          <a:p>
            <a:r>
              <a:rPr lang="en-US" dirty="0"/>
              <a:t>double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8D8CD93-35CA-B0A0-ADFD-E06736BE20FB}"/>
              </a:ext>
            </a:extLst>
          </p:cNvPr>
          <p:cNvSpPr txBox="1"/>
          <p:nvPr/>
        </p:nvSpPr>
        <p:spPr>
          <a:xfrm>
            <a:off x="8677838" y="5352319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Arrays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DDA8380-73F5-D177-F14A-88092D641ECB}"/>
                  </a:ext>
                </a:extLst>
              </p14:cNvPr>
              <p14:cNvContentPartPr/>
              <p14:nvPr/>
            </p14:nvContentPartPr>
            <p14:xfrm>
              <a:off x="7523949" y="5370309"/>
              <a:ext cx="270720" cy="21060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DDA8380-73F5-D177-F14A-88092D641EC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488309" y="5334669"/>
                <a:ext cx="342360" cy="282240"/>
              </a:xfrm>
              <a:prstGeom prst="rect">
                <a:avLst/>
              </a:prstGeom>
            </p:spPr>
          </p:pic>
        </mc:Fallback>
      </mc:AlternateContent>
      <p:grpSp>
        <p:nvGrpSpPr>
          <p:cNvPr id="29" name="Group 28">
            <a:extLst>
              <a:ext uri="{FF2B5EF4-FFF2-40B4-BE49-F238E27FC236}">
                <a16:creationId xmlns:a16="http://schemas.microsoft.com/office/drawing/2014/main" id="{31A767ED-36C5-51FE-7EE3-FCCDAD07909B}"/>
              </a:ext>
            </a:extLst>
          </p:cNvPr>
          <p:cNvGrpSpPr/>
          <p:nvPr/>
        </p:nvGrpSpPr>
        <p:grpSpPr>
          <a:xfrm>
            <a:off x="7280229" y="5757669"/>
            <a:ext cx="634320" cy="407160"/>
            <a:chOff x="7280229" y="5757669"/>
            <a:chExt cx="634320" cy="407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B30ECAA8-48BE-292E-3192-400059DAF285}"/>
                    </a:ext>
                  </a:extLst>
                </p14:cNvPr>
                <p14:cNvContentPartPr/>
                <p14:nvPr/>
              </p14:nvContentPartPr>
              <p14:xfrm>
                <a:off x="7280229" y="5757669"/>
                <a:ext cx="298080" cy="11700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B30ECAA8-48BE-292E-3192-400059DAF285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244229" y="5721669"/>
                  <a:ext cx="36972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9408FA50-8A18-F097-5574-01067336D1CA}"/>
                    </a:ext>
                  </a:extLst>
                </p14:cNvPr>
                <p14:cNvContentPartPr/>
                <p14:nvPr/>
              </p14:nvContentPartPr>
              <p14:xfrm>
                <a:off x="7645629" y="5964309"/>
                <a:ext cx="268920" cy="20052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9408FA50-8A18-F097-5574-01067336D1CA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609989" y="5928669"/>
                  <a:ext cx="340560" cy="272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25F9055-5392-EB12-EA7C-A6853FFB1861}"/>
              </a:ext>
            </a:extLst>
          </p:cNvPr>
          <p:cNvGrpSpPr/>
          <p:nvPr/>
        </p:nvGrpSpPr>
        <p:grpSpPr>
          <a:xfrm>
            <a:off x="9622749" y="5394429"/>
            <a:ext cx="217080" cy="300960"/>
            <a:chOff x="9622749" y="5394429"/>
            <a:chExt cx="217080" cy="300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DEB4877F-7884-4821-630C-C2E4A1EEF088}"/>
                    </a:ext>
                  </a:extLst>
                </p14:cNvPr>
                <p14:cNvContentPartPr/>
                <p14:nvPr/>
              </p14:nvContentPartPr>
              <p14:xfrm>
                <a:off x="9622749" y="5477589"/>
                <a:ext cx="205920" cy="18972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DEB4877F-7884-4821-630C-C2E4A1EEF088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9586749" y="5441589"/>
                  <a:ext cx="27756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0F1A5CE0-CAF4-780A-610B-E7102696B1F5}"/>
                    </a:ext>
                  </a:extLst>
                </p14:cNvPr>
                <p14:cNvContentPartPr/>
                <p14:nvPr/>
              </p14:nvContentPartPr>
              <p14:xfrm>
                <a:off x="9640029" y="5394429"/>
                <a:ext cx="199800" cy="3009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0F1A5CE0-CAF4-780A-610B-E7102696B1F5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9604389" y="5358789"/>
                  <a:ext cx="271440" cy="3726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78B9FB27-EF4E-2FB8-5BFB-FCDF1D9F142C}"/>
              </a:ext>
            </a:extLst>
          </p:cNvPr>
          <p:cNvSpPr txBox="1"/>
          <p:nvPr/>
        </p:nvSpPr>
        <p:spPr>
          <a:xfrm>
            <a:off x="8721244" y="5721651"/>
            <a:ext cx="8803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Objects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98892B96-D87E-F338-3403-BBF17E5D9B6B}"/>
                  </a:ext>
                </a:extLst>
              </p14:cNvPr>
              <p14:cNvContentPartPr/>
              <p14:nvPr/>
            </p14:nvContentPartPr>
            <p14:xfrm>
              <a:off x="9622749" y="5880069"/>
              <a:ext cx="766440" cy="11268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98892B96-D87E-F338-3403-BBF17E5D9B6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9586749" y="5844069"/>
                <a:ext cx="838080" cy="184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906726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3D44F68A-BAC0-9EF0-E1BE-88B959DC70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01B7B718-6F71-BE76-8183-D5A272A9BD98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D94F425D-ABB9-61D3-BA87-40F841CBE98C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DE0CDED8-FB4F-D03B-9E5E-F1048F038B84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B8F6A908-DDE2-1060-9819-9FA6B100D30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5B2F03D7-6EB7-D1AD-D28F-389D3126ECC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31EA645-619B-2E1C-708A-009063B8F331}"/>
              </a:ext>
            </a:extLst>
          </p:cNvPr>
          <p:cNvSpPr txBox="1"/>
          <p:nvPr/>
        </p:nvSpPr>
        <p:spPr>
          <a:xfrm>
            <a:off x="152400" y="152400"/>
            <a:ext cx="28825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Map / Dictionary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8A3CE7-F258-59F9-135E-29F92F6E115B}"/>
              </a:ext>
            </a:extLst>
          </p:cNvPr>
          <p:cNvSpPr txBox="1"/>
          <p:nvPr/>
        </p:nvSpPr>
        <p:spPr>
          <a:xfrm>
            <a:off x="1752600" y="990600"/>
            <a:ext cx="69301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</a:t>
            </a:r>
            <a:r>
              <a:rPr lang="en-US" b="1" dirty="0"/>
              <a:t>map</a:t>
            </a:r>
            <a:r>
              <a:rPr lang="en-US" dirty="0"/>
              <a:t> or </a:t>
            </a:r>
            <a:r>
              <a:rPr lang="en-US" b="1" dirty="0"/>
              <a:t>dictionary</a:t>
            </a:r>
            <a:r>
              <a:rPr lang="en-US" dirty="0"/>
              <a:t> is an unordered collection of key/value pairs.</a:t>
            </a:r>
          </a:p>
          <a:p>
            <a:endParaRPr lang="en-US" dirty="0"/>
          </a:p>
          <a:p>
            <a:r>
              <a:rPr lang="en-US" dirty="0"/>
              <a:t>Maps a </a:t>
            </a:r>
            <a:r>
              <a:rPr lang="en-US" b="1" dirty="0"/>
              <a:t>key</a:t>
            </a:r>
            <a:r>
              <a:rPr lang="en-US" dirty="0"/>
              <a:t> to a </a:t>
            </a:r>
            <a:r>
              <a:rPr lang="en-US" b="1" dirty="0"/>
              <a:t>value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7C9D45-36A3-653C-3904-49D4E9B830F7}"/>
              </a:ext>
            </a:extLst>
          </p:cNvPr>
          <p:cNvSpPr txBox="1"/>
          <p:nvPr/>
        </p:nvSpPr>
        <p:spPr>
          <a:xfrm>
            <a:off x="685800" y="2307896"/>
            <a:ext cx="2018501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Dallas</a:t>
            </a:r>
          </a:p>
          <a:p>
            <a:r>
              <a:rPr lang="en-US" sz="2400" dirty="0"/>
              <a:t>Chicago</a:t>
            </a:r>
          </a:p>
          <a:p>
            <a:r>
              <a:rPr lang="en-US" sz="2400" dirty="0"/>
              <a:t>New England</a:t>
            </a:r>
          </a:p>
          <a:p>
            <a:r>
              <a:rPr lang="en-US" sz="2400" dirty="0"/>
              <a:t>Denver</a:t>
            </a:r>
          </a:p>
          <a:p>
            <a:r>
              <a:rPr lang="en-US" sz="2400" dirty="0"/>
              <a:t>Pittsburgh</a:t>
            </a:r>
          </a:p>
          <a:p>
            <a:r>
              <a:rPr lang="en-US" sz="2400" dirty="0"/>
              <a:t>Kansas City</a:t>
            </a:r>
          </a:p>
          <a:p>
            <a:r>
              <a:rPr lang="en-US" sz="2400" dirty="0"/>
              <a:t>Miami</a:t>
            </a:r>
          </a:p>
          <a:p>
            <a:r>
              <a:rPr lang="en-US" sz="2400" dirty="0"/>
              <a:t>Tennessee</a:t>
            </a:r>
          </a:p>
          <a:p>
            <a:r>
              <a:rPr lang="en-US" sz="2400" dirty="0"/>
              <a:t>New York</a:t>
            </a:r>
          </a:p>
          <a:p>
            <a:r>
              <a:rPr lang="en-US" sz="2400" dirty="0"/>
              <a:t>Buffalo</a:t>
            </a:r>
          </a:p>
          <a:p>
            <a:r>
              <a:rPr lang="en-US" sz="2400" dirty="0"/>
              <a:t>Atlanta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271D45-28E3-1A40-556A-DFA8128BAF0D}"/>
              </a:ext>
            </a:extLst>
          </p:cNvPr>
          <p:cNvSpPr txBox="1"/>
          <p:nvPr/>
        </p:nvSpPr>
        <p:spPr>
          <a:xfrm>
            <a:off x="3353599" y="2307896"/>
            <a:ext cx="1452642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Cowboys</a:t>
            </a:r>
          </a:p>
          <a:p>
            <a:r>
              <a:rPr lang="en-US" sz="2400" dirty="0"/>
              <a:t>Bears</a:t>
            </a:r>
          </a:p>
          <a:p>
            <a:r>
              <a:rPr lang="en-US" sz="2400" dirty="0"/>
              <a:t>Patriots</a:t>
            </a:r>
          </a:p>
          <a:p>
            <a:r>
              <a:rPr lang="en-US" sz="2400" dirty="0"/>
              <a:t>Broncos</a:t>
            </a:r>
          </a:p>
          <a:p>
            <a:r>
              <a:rPr lang="en-US" sz="2400" dirty="0"/>
              <a:t>Steelers</a:t>
            </a:r>
          </a:p>
          <a:p>
            <a:r>
              <a:rPr lang="en-US" sz="2400" dirty="0"/>
              <a:t>Chiefs</a:t>
            </a:r>
          </a:p>
          <a:p>
            <a:r>
              <a:rPr lang="en-US" sz="2400" dirty="0"/>
              <a:t>Dolphins</a:t>
            </a:r>
          </a:p>
          <a:p>
            <a:r>
              <a:rPr lang="en-US" sz="2400" dirty="0"/>
              <a:t>Titans</a:t>
            </a:r>
          </a:p>
          <a:p>
            <a:r>
              <a:rPr lang="en-US" sz="2400" dirty="0"/>
              <a:t>Giants</a:t>
            </a:r>
          </a:p>
          <a:p>
            <a:r>
              <a:rPr lang="en-US" sz="2400" dirty="0"/>
              <a:t>Bills</a:t>
            </a:r>
          </a:p>
          <a:p>
            <a:r>
              <a:rPr lang="en-US" sz="2400" dirty="0"/>
              <a:t>Falcons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3962C4-115A-C9D5-B6D7-41487E752E7F}"/>
              </a:ext>
            </a:extLst>
          </p:cNvPr>
          <p:cNvSpPr txBox="1"/>
          <p:nvPr/>
        </p:nvSpPr>
        <p:spPr>
          <a:xfrm>
            <a:off x="2662647" y="2318298"/>
            <a:ext cx="570990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ym typeface="Wingdings" panose="05000000000000000000" pitchFamily="2" charset="2"/>
              </a:rPr>
              <a:t> </a:t>
            </a:r>
          </a:p>
          <a:p>
            <a:r>
              <a:rPr lang="en-US" sz="2400" dirty="0">
                <a:sym typeface="Wingdings" panose="05000000000000000000" pitchFamily="2" charset="2"/>
              </a:rPr>
              <a:t> </a:t>
            </a:r>
            <a:endParaRPr lang="en-US" sz="2400" dirty="0"/>
          </a:p>
          <a:p>
            <a:r>
              <a:rPr lang="en-US" sz="2400" dirty="0">
                <a:sym typeface="Wingdings" panose="05000000000000000000" pitchFamily="2" charset="2"/>
              </a:rPr>
              <a:t> </a:t>
            </a:r>
            <a:endParaRPr lang="en-US" sz="2400" dirty="0"/>
          </a:p>
          <a:p>
            <a:r>
              <a:rPr lang="en-US" sz="2400" dirty="0">
                <a:sym typeface="Wingdings" panose="05000000000000000000" pitchFamily="2" charset="2"/>
              </a:rPr>
              <a:t> </a:t>
            </a:r>
            <a:endParaRPr lang="en-US" sz="2400" dirty="0"/>
          </a:p>
          <a:p>
            <a:r>
              <a:rPr lang="en-US" sz="2400" dirty="0">
                <a:sym typeface="Wingdings" panose="05000000000000000000" pitchFamily="2" charset="2"/>
              </a:rPr>
              <a:t> </a:t>
            </a:r>
            <a:endParaRPr lang="en-US" sz="2400" dirty="0"/>
          </a:p>
          <a:p>
            <a:r>
              <a:rPr lang="en-US" sz="2400" dirty="0">
                <a:sym typeface="Wingdings" panose="05000000000000000000" pitchFamily="2" charset="2"/>
              </a:rPr>
              <a:t> </a:t>
            </a:r>
            <a:endParaRPr lang="en-US" sz="2400" dirty="0"/>
          </a:p>
          <a:p>
            <a:r>
              <a:rPr lang="en-US" sz="2400" dirty="0">
                <a:sym typeface="Wingdings" panose="05000000000000000000" pitchFamily="2" charset="2"/>
              </a:rPr>
              <a:t> </a:t>
            </a:r>
            <a:endParaRPr lang="en-US" sz="2400" dirty="0"/>
          </a:p>
          <a:p>
            <a:r>
              <a:rPr lang="en-US" sz="2400" dirty="0">
                <a:sym typeface="Wingdings" panose="05000000000000000000" pitchFamily="2" charset="2"/>
              </a:rPr>
              <a:t> </a:t>
            </a:r>
            <a:endParaRPr lang="en-US" sz="2400" dirty="0"/>
          </a:p>
          <a:p>
            <a:r>
              <a:rPr lang="en-US" sz="2400" dirty="0">
                <a:sym typeface="Wingdings" panose="05000000000000000000" pitchFamily="2" charset="2"/>
              </a:rPr>
              <a:t> </a:t>
            </a:r>
            <a:endParaRPr lang="en-US" sz="2400" dirty="0"/>
          </a:p>
          <a:p>
            <a:r>
              <a:rPr lang="en-US" sz="2400" dirty="0">
                <a:sym typeface="Wingdings" panose="05000000000000000000" pitchFamily="2" charset="2"/>
              </a:rPr>
              <a:t> </a:t>
            </a:r>
            <a:endParaRPr lang="en-US" sz="2400" dirty="0"/>
          </a:p>
          <a:p>
            <a:r>
              <a:rPr lang="en-US" sz="2400" dirty="0">
                <a:sym typeface="Wingdings" panose="05000000000000000000" pitchFamily="2" charset="2"/>
              </a:rPr>
              <a:t> 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51BE3D-2E77-E324-04FD-C9A6B047DD41}"/>
              </a:ext>
            </a:extLst>
          </p:cNvPr>
          <p:cNvSpPr txBox="1"/>
          <p:nvPr/>
        </p:nvSpPr>
        <p:spPr>
          <a:xfrm>
            <a:off x="854502" y="1846231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Keys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3D4D7A-D796-798E-A05F-30C9F97FB5D2}"/>
              </a:ext>
            </a:extLst>
          </p:cNvPr>
          <p:cNvSpPr txBox="1"/>
          <p:nvPr/>
        </p:nvSpPr>
        <p:spPr>
          <a:xfrm>
            <a:off x="3397417" y="1902984"/>
            <a:ext cx="11769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Values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4795C4-2B98-317B-156E-9A1B9FA2E932}"/>
              </a:ext>
            </a:extLst>
          </p:cNvPr>
          <p:cNvSpPr txBox="1"/>
          <p:nvPr/>
        </p:nvSpPr>
        <p:spPr>
          <a:xfrm>
            <a:off x="7391400" y="2895600"/>
            <a:ext cx="19078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General Rules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2BA509-1799-C802-C778-F1F92BADF3B2}"/>
              </a:ext>
            </a:extLst>
          </p:cNvPr>
          <p:cNvSpPr txBox="1"/>
          <p:nvPr/>
        </p:nvSpPr>
        <p:spPr>
          <a:xfrm>
            <a:off x="6515359" y="3359902"/>
            <a:ext cx="41729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1. Keys should not be shared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643C588-9118-6A38-925F-346AEE15F88B}"/>
              </a:ext>
            </a:extLst>
          </p:cNvPr>
          <p:cNvSpPr txBox="1"/>
          <p:nvPr/>
        </p:nvSpPr>
        <p:spPr>
          <a:xfrm>
            <a:off x="7162800" y="3971123"/>
            <a:ext cx="20441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New York : Jets</a:t>
            </a:r>
          </a:p>
          <a:p>
            <a:r>
              <a:rPr lang="en-US" dirty="0"/>
              <a:t>New York : Giants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1C9D585-82B3-4687-40C1-7F3AA842090C}"/>
              </a:ext>
            </a:extLst>
          </p:cNvPr>
          <p:cNvGrpSpPr/>
          <p:nvPr/>
        </p:nvGrpSpPr>
        <p:grpSpPr>
          <a:xfrm>
            <a:off x="9422589" y="4043349"/>
            <a:ext cx="494640" cy="438480"/>
            <a:chOff x="9422589" y="4043349"/>
            <a:chExt cx="494640" cy="438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976B7B62-BD05-DF49-BED7-7DB8A4411B0A}"/>
                    </a:ext>
                  </a:extLst>
                </p14:cNvPr>
                <p14:cNvContentPartPr/>
                <p14:nvPr/>
              </p14:nvContentPartPr>
              <p14:xfrm>
                <a:off x="9422589" y="4049109"/>
                <a:ext cx="457200" cy="4327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976B7B62-BD05-DF49-BED7-7DB8A4411B0A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9386589" y="4013109"/>
                  <a:ext cx="528840" cy="50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E7449912-8415-AB3B-83AF-7394127BE9A2}"/>
                    </a:ext>
                  </a:extLst>
                </p14:cNvPr>
                <p14:cNvContentPartPr/>
                <p14:nvPr/>
              </p14:nvContentPartPr>
              <p14:xfrm>
                <a:off x="9465789" y="4043349"/>
                <a:ext cx="451440" cy="4154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E7449912-8415-AB3B-83AF-7394127BE9A2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9429789" y="4007349"/>
                  <a:ext cx="523080" cy="4870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5093ED18-B511-59EF-9A6A-79F034DB76D7}"/>
              </a:ext>
            </a:extLst>
          </p:cNvPr>
          <p:cNvSpPr txBox="1"/>
          <p:nvPr/>
        </p:nvSpPr>
        <p:spPr>
          <a:xfrm>
            <a:off x="6504473" y="4824644"/>
            <a:ext cx="43268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1. Keys should not be mutable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238D1F0-C532-25A1-C6EF-5DA0543C28E9}"/>
              </a:ext>
            </a:extLst>
          </p:cNvPr>
          <p:cNvSpPr txBox="1"/>
          <p:nvPr/>
        </p:nvSpPr>
        <p:spPr>
          <a:xfrm>
            <a:off x="7357458" y="3688035"/>
            <a:ext cx="16866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(no duplicate keys)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42F442B-1E3A-1F34-462C-3AE9072B38E8}"/>
              </a:ext>
            </a:extLst>
          </p:cNvPr>
          <p:cNvSpPr txBox="1"/>
          <p:nvPr/>
        </p:nvSpPr>
        <p:spPr>
          <a:xfrm>
            <a:off x="6732077" y="5341908"/>
            <a:ext cx="9028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String</a:t>
            </a:r>
          </a:p>
          <a:p>
            <a:r>
              <a:rPr lang="en-US" dirty="0"/>
              <a:t>int</a:t>
            </a:r>
          </a:p>
          <a:p>
            <a:r>
              <a:rPr lang="en-US" dirty="0"/>
              <a:t>double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9EF8C88-629D-AE53-5D78-5A7ADC4AE84F}"/>
              </a:ext>
            </a:extLst>
          </p:cNvPr>
          <p:cNvSpPr txBox="1"/>
          <p:nvPr/>
        </p:nvSpPr>
        <p:spPr>
          <a:xfrm>
            <a:off x="8677838" y="5352319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Arrays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556356AC-8CBA-259E-E00D-51400EDB96C5}"/>
                  </a:ext>
                </a:extLst>
              </p14:cNvPr>
              <p14:cNvContentPartPr/>
              <p14:nvPr/>
            </p14:nvContentPartPr>
            <p14:xfrm>
              <a:off x="7523949" y="5370309"/>
              <a:ext cx="270720" cy="21060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556356AC-8CBA-259E-E00D-51400EDB96C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487949" y="5334309"/>
                <a:ext cx="342360" cy="282240"/>
              </a:xfrm>
              <a:prstGeom prst="rect">
                <a:avLst/>
              </a:prstGeom>
            </p:spPr>
          </p:pic>
        </mc:Fallback>
      </mc:AlternateContent>
      <p:grpSp>
        <p:nvGrpSpPr>
          <p:cNvPr id="29" name="Group 28">
            <a:extLst>
              <a:ext uri="{FF2B5EF4-FFF2-40B4-BE49-F238E27FC236}">
                <a16:creationId xmlns:a16="http://schemas.microsoft.com/office/drawing/2014/main" id="{47C4A5FA-D160-953B-2F83-E13CC4E260EF}"/>
              </a:ext>
            </a:extLst>
          </p:cNvPr>
          <p:cNvGrpSpPr/>
          <p:nvPr/>
        </p:nvGrpSpPr>
        <p:grpSpPr>
          <a:xfrm>
            <a:off x="7280229" y="5757669"/>
            <a:ext cx="634320" cy="407160"/>
            <a:chOff x="7280229" y="5757669"/>
            <a:chExt cx="634320" cy="407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A6E9E4BE-970D-616E-FB5E-543763608B1A}"/>
                    </a:ext>
                  </a:extLst>
                </p14:cNvPr>
                <p14:cNvContentPartPr/>
                <p14:nvPr/>
              </p14:nvContentPartPr>
              <p14:xfrm>
                <a:off x="7280229" y="5757669"/>
                <a:ext cx="298080" cy="11700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A6E9E4BE-970D-616E-FB5E-543763608B1A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244229" y="5721669"/>
                  <a:ext cx="36972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118C1601-5DB2-A32F-35C1-877D9854297E}"/>
                    </a:ext>
                  </a:extLst>
                </p14:cNvPr>
                <p14:cNvContentPartPr/>
                <p14:nvPr/>
              </p14:nvContentPartPr>
              <p14:xfrm>
                <a:off x="7645629" y="5964309"/>
                <a:ext cx="268920" cy="20052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118C1601-5DB2-A32F-35C1-877D9854297E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609629" y="5928309"/>
                  <a:ext cx="340560" cy="272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C94F80E-BD87-F24D-8B9F-744324A19A4C}"/>
              </a:ext>
            </a:extLst>
          </p:cNvPr>
          <p:cNvGrpSpPr/>
          <p:nvPr/>
        </p:nvGrpSpPr>
        <p:grpSpPr>
          <a:xfrm>
            <a:off x="9622749" y="5394429"/>
            <a:ext cx="217080" cy="300960"/>
            <a:chOff x="9622749" y="5394429"/>
            <a:chExt cx="217080" cy="300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9B4B7EAE-204B-2018-937E-3455C04A1310}"/>
                    </a:ext>
                  </a:extLst>
                </p14:cNvPr>
                <p14:cNvContentPartPr/>
                <p14:nvPr/>
              </p14:nvContentPartPr>
              <p14:xfrm>
                <a:off x="9622749" y="5477589"/>
                <a:ext cx="205920" cy="18972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9B4B7EAE-204B-2018-937E-3455C04A1310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9586749" y="5441589"/>
                  <a:ext cx="27756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06F8FE97-CD6A-D6AA-13F8-06B398A3A390}"/>
                    </a:ext>
                  </a:extLst>
                </p14:cNvPr>
                <p14:cNvContentPartPr/>
                <p14:nvPr/>
              </p14:nvContentPartPr>
              <p14:xfrm>
                <a:off x="9640029" y="5394429"/>
                <a:ext cx="199800" cy="3009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06F8FE97-CD6A-D6AA-13F8-06B398A3A390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9604029" y="5358429"/>
                  <a:ext cx="271440" cy="3726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D182324B-2939-9B13-9285-BEAC7CCE91B4}"/>
              </a:ext>
            </a:extLst>
          </p:cNvPr>
          <p:cNvSpPr txBox="1"/>
          <p:nvPr/>
        </p:nvSpPr>
        <p:spPr>
          <a:xfrm>
            <a:off x="8721244" y="5721651"/>
            <a:ext cx="8803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Objects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2DF7356A-8BBD-7CAD-E12C-CADE9F065134}"/>
                  </a:ext>
                </a:extLst>
              </p14:cNvPr>
              <p14:cNvContentPartPr/>
              <p14:nvPr/>
            </p14:nvContentPartPr>
            <p14:xfrm>
              <a:off x="9622749" y="5880069"/>
              <a:ext cx="766440" cy="11268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2DF7356A-8BBD-7CAD-E12C-CADE9F065134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9586749" y="5844184"/>
                <a:ext cx="838080" cy="184092"/>
              </a:xfrm>
              <a:prstGeom prst="rect">
                <a:avLst/>
              </a:prstGeom>
            </p:spPr>
          </p:pic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DF95B0AE-DE61-DBF7-19C4-DF9F9E532E0B}"/>
              </a:ext>
            </a:extLst>
          </p:cNvPr>
          <p:cNvSpPr txBox="1"/>
          <p:nvPr/>
        </p:nvSpPr>
        <p:spPr>
          <a:xfrm>
            <a:off x="8915400" y="1846231"/>
            <a:ext cx="26452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Implementation?</a:t>
            </a:r>
          </a:p>
        </p:txBody>
      </p:sp>
    </p:spTree>
    <p:extLst>
      <p:ext uri="{BB962C8B-B14F-4D97-AF65-F5344CB8AC3E}">
        <p14:creationId xmlns:p14="http://schemas.microsoft.com/office/powerpoint/2010/main" val="42163251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6C2710E3-A367-40A2-A9A1-2C2771A001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FB51CD63-DDBA-804C-8500-9F24B874CA2D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6EE2D515-328B-EBA6-15A9-745D4D4A7719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EFFD83F2-A5FF-1418-F02E-DC0E45ECA0D7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47FADFCB-2031-0297-BE65-F4F4EFCB630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1E32E31B-6F48-1FB5-EE5C-8CA5F5AAAD5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15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0A8F756-3E4D-2762-EF34-AA4445E84E26}"/>
              </a:ext>
            </a:extLst>
          </p:cNvPr>
          <p:cNvSpPr txBox="1"/>
          <p:nvPr/>
        </p:nvSpPr>
        <p:spPr>
          <a:xfrm>
            <a:off x="152400" y="152400"/>
            <a:ext cx="28825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Map / Dictionary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330781-92B9-310C-BEBB-137A5B076012}"/>
              </a:ext>
            </a:extLst>
          </p:cNvPr>
          <p:cNvSpPr txBox="1"/>
          <p:nvPr/>
        </p:nvSpPr>
        <p:spPr>
          <a:xfrm>
            <a:off x="4354" y="1219200"/>
            <a:ext cx="2018501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Dallas</a:t>
            </a:r>
          </a:p>
          <a:p>
            <a:r>
              <a:rPr lang="en-US" sz="2400" dirty="0"/>
              <a:t>Chicago</a:t>
            </a:r>
          </a:p>
          <a:p>
            <a:r>
              <a:rPr lang="en-US" sz="2400" dirty="0"/>
              <a:t>New England</a:t>
            </a:r>
          </a:p>
          <a:p>
            <a:r>
              <a:rPr lang="en-US" sz="2400" dirty="0"/>
              <a:t>Denver</a:t>
            </a:r>
          </a:p>
          <a:p>
            <a:r>
              <a:rPr lang="en-US" sz="2400" dirty="0"/>
              <a:t>Pittsburgh</a:t>
            </a:r>
          </a:p>
          <a:p>
            <a:r>
              <a:rPr lang="en-US" sz="2400" dirty="0"/>
              <a:t>Kansas City</a:t>
            </a:r>
          </a:p>
          <a:p>
            <a:r>
              <a:rPr lang="en-US" sz="2400" dirty="0"/>
              <a:t>Miami</a:t>
            </a:r>
          </a:p>
          <a:p>
            <a:r>
              <a:rPr lang="en-US" sz="2400" dirty="0"/>
              <a:t>Tennessee</a:t>
            </a:r>
          </a:p>
          <a:p>
            <a:r>
              <a:rPr lang="en-US" sz="2400" dirty="0"/>
              <a:t>New York</a:t>
            </a:r>
          </a:p>
          <a:p>
            <a:r>
              <a:rPr lang="en-US" sz="2400" dirty="0"/>
              <a:t>Buffalo</a:t>
            </a:r>
          </a:p>
          <a:p>
            <a:r>
              <a:rPr lang="en-US" sz="2400" dirty="0"/>
              <a:t>Atlanta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A241B3-B91E-1349-2722-7E19E89BB20A}"/>
              </a:ext>
            </a:extLst>
          </p:cNvPr>
          <p:cNvSpPr txBox="1"/>
          <p:nvPr/>
        </p:nvSpPr>
        <p:spPr>
          <a:xfrm>
            <a:off x="2672153" y="1219200"/>
            <a:ext cx="1452642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Cowboys</a:t>
            </a:r>
          </a:p>
          <a:p>
            <a:r>
              <a:rPr lang="en-US" sz="2400" dirty="0"/>
              <a:t>Bears</a:t>
            </a:r>
          </a:p>
          <a:p>
            <a:r>
              <a:rPr lang="en-US" sz="2400" dirty="0"/>
              <a:t>Patriots</a:t>
            </a:r>
          </a:p>
          <a:p>
            <a:r>
              <a:rPr lang="en-US" sz="2400" dirty="0"/>
              <a:t>Broncos</a:t>
            </a:r>
          </a:p>
          <a:p>
            <a:r>
              <a:rPr lang="en-US" sz="2400" dirty="0"/>
              <a:t>Steelers</a:t>
            </a:r>
          </a:p>
          <a:p>
            <a:r>
              <a:rPr lang="en-US" sz="2400" dirty="0"/>
              <a:t>Chiefs</a:t>
            </a:r>
          </a:p>
          <a:p>
            <a:r>
              <a:rPr lang="en-US" sz="2400" dirty="0"/>
              <a:t>Dolphins</a:t>
            </a:r>
          </a:p>
          <a:p>
            <a:r>
              <a:rPr lang="en-US" sz="2400" dirty="0"/>
              <a:t>Titans</a:t>
            </a:r>
          </a:p>
          <a:p>
            <a:r>
              <a:rPr lang="en-US" sz="2400" dirty="0"/>
              <a:t>Giants</a:t>
            </a:r>
          </a:p>
          <a:p>
            <a:r>
              <a:rPr lang="en-US" sz="2400" dirty="0"/>
              <a:t>Bills</a:t>
            </a:r>
          </a:p>
          <a:p>
            <a:r>
              <a:rPr lang="en-US" sz="2400" dirty="0"/>
              <a:t>Falcons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A1C1A8-BFE6-B3D5-0661-CE1D0B896CDA}"/>
              </a:ext>
            </a:extLst>
          </p:cNvPr>
          <p:cNvSpPr txBox="1"/>
          <p:nvPr/>
        </p:nvSpPr>
        <p:spPr>
          <a:xfrm>
            <a:off x="1981201" y="1229602"/>
            <a:ext cx="570990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ym typeface="Wingdings" panose="05000000000000000000" pitchFamily="2" charset="2"/>
              </a:rPr>
              <a:t> </a:t>
            </a:r>
          </a:p>
          <a:p>
            <a:r>
              <a:rPr lang="en-US" sz="2400" dirty="0">
                <a:sym typeface="Wingdings" panose="05000000000000000000" pitchFamily="2" charset="2"/>
              </a:rPr>
              <a:t> </a:t>
            </a:r>
            <a:endParaRPr lang="en-US" sz="2400" dirty="0"/>
          </a:p>
          <a:p>
            <a:r>
              <a:rPr lang="en-US" sz="2400" dirty="0">
                <a:sym typeface="Wingdings" panose="05000000000000000000" pitchFamily="2" charset="2"/>
              </a:rPr>
              <a:t> </a:t>
            </a:r>
            <a:endParaRPr lang="en-US" sz="2400" dirty="0"/>
          </a:p>
          <a:p>
            <a:r>
              <a:rPr lang="en-US" sz="2400" dirty="0">
                <a:sym typeface="Wingdings" panose="05000000000000000000" pitchFamily="2" charset="2"/>
              </a:rPr>
              <a:t> </a:t>
            </a:r>
            <a:endParaRPr lang="en-US" sz="2400" dirty="0"/>
          </a:p>
          <a:p>
            <a:r>
              <a:rPr lang="en-US" sz="2400" dirty="0">
                <a:sym typeface="Wingdings" panose="05000000000000000000" pitchFamily="2" charset="2"/>
              </a:rPr>
              <a:t> </a:t>
            </a:r>
            <a:endParaRPr lang="en-US" sz="2400" dirty="0"/>
          </a:p>
          <a:p>
            <a:r>
              <a:rPr lang="en-US" sz="2400" dirty="0">
                <a:sym typeface="Wingdings" panose="05000000000000000000" pitchFamily="2" charset="2"/>
              </a:rPr>
              <a:t> </a:t>
            </a:r>
            <a:endParaRPr lang="en-US" sz="2400" dirty="0"/>
          </a:p>
          <a:p>
            <a:r>
              <a:rPr lang="en-US" sz="2400" dirty="0">
                <a:sym typeface="Wingdings" panose="05000000000000000000" pitchFamily="2" charset="2"/>
              </a:rPr>
              <a:t> </a:t>
            </a:r>
            <a:endParaRPr lang="en-US" sz="2400" dirty="0"/>
          </a:p>
          <a:p>
            <a:r>
              <a:rPr lang="en-US" sz="2400" dirty="0">
                <a:sym typeface="Wingdings" panose="05000000000000000000" pitchFamily="2" charset="2"/>
              </a:rPr>
              <a:t> </a:t>
            </a:r>
            <a:endParaRPr lang="en-US" sz="2400" dirty="0"/>
          </a:p>
          <a:p>
            <a:r>
              <a:rPr lang="en-US" sz="2400" dirty="0">
                <a:sym typeface="Wingdings" panose="05000000000000000000" pitchFamily="2" charset="2"/>
              </a:rPr>
              <a:t> </a:t>
            </a:r>
            <a:endParaRPr lang="en-US" sz="2400" dirty="0"/>
          </a:p>
          <a:p>
            <a:r>
              <a:rPr lang="en-US" sz="2400" dirty="0">
                <a:sym typeface="Wingdings" panose="05000000000000000000" pitchFamily="2" charset="2"/>
              </a:rPr>
              <a:t> </a:t>
            </a:r>
            <a:endParaRPr lang="en-US" sz="2400" dirty="0"/>
          </a:p>
          <a:p>
            <a:r>
              <a:rPr lang="en-US" sz="2400" dirty="0">
                <a:sym typeface="Wingdings" panose="05000000000000000000" pitchFamily="2" charset="2"/>
              </a:rPr>
              <a:t> 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D33798-8FD1-119A-7F42-D7F435A23536}"/>
              </a:ext>
            </a:extLst>
          </p:cNvPr>
          <p:cNvSpPr txBox="1"/>
          <p:nvPr/>
        </p:nvSpPr>
        <p:spPr>
          <a:xfrm>
            <a:off x="173056" y="757535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Keys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3E4006-E359-44D3-FED3-9A2557193FB3}"/>
              </a:ext>
            </a:extLst>
          </p:cNvPr>
          <p:cNvSpPr txBox="1"/>
          <p:nvPr/>
        </p:nvSpPr>
        <p:spPr>
          <a:xfrm>
            <a:off x="2715971" y="814288"/>
            <a:ext cx="11769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Values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6BDF28C-E58B-93F4-5407-1782909933F2}"/>
              </a:ext>
            </a:extLst>
          </p:cNvPr>
          <p:cNvSpPr/>
          <p:nvPr/>
        </p:nvSpPr>
        <p:spPr>
          <a:xfrm>
            <a:off x="8077200" y="229343"/>
            <a:ext cx="1029056" cy="3693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Miami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4D1BB41-C859-E0DA-5095-831F3519F71B}"/>
              </a:ext>
            </a:extLst>
          </p:cNvPr>
          <p:cNvSpPr/>
          <p:nvPr/>
        </p:nvSpPr>
        <p:spPr>
          <a:xfrm>
            <a:off x="9892270" y="1277755"/>
            <a:ext cx="1029056" cy="3693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New York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69B1C28-0AAD-EEAA-6387-DF85B31C25D4}"/>
              </a:ext>
            </a:extLst>
          </p:cNvPr>
          <p:cNvSpPr/>
          <p:nvPr/>
        </p:nvSpPr>
        <p:spPr>
          <a:xfrm>
            <a:off x="6096000" y="1264545"/>
            <a:ext cx="1029056" cy="3693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Denver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44F191C-6E2E-33E9-A800-8187D9697BE6}"/>
              </a:ext>
            </a:extLst>
          </p:cNvPr>
          <p:cNvSpPr/>
          <p:nvPr/>
        </p:nvSpPr>
        <p:spPr>
          <a:xfrm>
            <a:off x="6096000" y="3572343"/>
            <a:ext cx="1029056" cy="3693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Dallas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D420B13-57FA-18C3-C8D1-5DD107416182}"/>
              </a:ext>
            </a:extLst>
          </p:cNvPr>
          <p:cNvSpPr/>
          <p:nvPr/>
        </p:nvSpPr>
        <p:spPr>
          <a:xfrm>
            <a:off x="6931262" y="2367666"/>
            <a:ext cx="1029056" cy="3693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Kansas City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7D9B0E9-9D36-A68F-E9AE-F1CD0BFD363B}"/>
              </a:ext>
            </a:extLst>
          </p:cNvPr>
          <p:cNvSpPr/>
          <p:nvPr/>
        </p:nvSpPr>
        <p:spPr>
          <a:xfrm>
            <a:off x="9476396" y="2364118"/>
            <a:ext cx="930402" cy="3693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New England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ADA3BB5-60A1-01CA-0BE3-52477EDCF953}"/>
              </a:ext>
            </a:extLst>
          </p:cNvPr>
          <p:cNvSpPr/>
          <p:nvPr/>
        </p:nvSpPr>
        <p:spPr>
          <a:xfrm>
            <a:off x="11049000" y="2388458"/>
            <a:ext cx="879131" cy="3693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Tennessee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651365E-DE9D-3138-F87A-246C2E7C4571}"/>
              </a:ext>
            </a:extLst>
          </p:cNvPr>
          <p:cNvSpPr/>
          <p:nvPr/>
        </p:nvSpPr>
        <p:spPr>
          <a:xfrm>
            <a:off x="5033876" y="2388458"/>
            <a:ext cx="1029056" cy="3693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Chicago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12A79A9-5BE9-047F-1F49-AB1823E55E4B}"/>
              </a:ext>
            </a:extLst>
          </p:cNvPr>
          <p:cNvSpPr/>
          <p:nvPr/>
        </p:nvSpPr>
        <p:spPr>
          <a:xfrm>
            <a:off x="4498972" y="3561375"/>
            <a:ext cx="1029056" cy="3693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Buffalo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2711EF3-2C6A-0D53-6F07-1CD4EA6E5172}"/>
              </a:ext>
            </a:extLst>
          </p:cNvPr>
          <p:cNvSpPr/>
          <p:nvPr/>
        </p:nvSpPr>
        <p:spPr>
          <a:xfrm>
            <a:off x="8591728" y="3609995"/>
            <a:ext cx="1029056" cy="3693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Pittsburgh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1977EB8-A4C7-4253-8816-E138AC08C038}"/>
              </a:ext>
            </a:extLst>
          </p:cNvPr>
          <p:cNvSpPr/>
          <p:nvPr/>
        </p:nvSpPr>
        <p:spPr>
          <a:xfrm>
            <a:off x="3948795" y="4624711"/>
            <a:ext cx="1029056" cy="3693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Atlanta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348F5C14-DE0E-15EF-7C75-8D5A18C50DDE}"/>
              </a:ext>
            </a:extLst>
          </p:cNvPr>
          <p:cNvGrpSpPr/>
          <p:nvPr/>
        </p:nvGrpSpPr>
        <p:grpSpPr>
          <a:xfrm>
            <a:off x="4985949" y="600377"/>
            <a:ext cx="5545080" cy="2942280"/>
            <a:chOff x="4985949" y="600377"/>
            <a:chExt cx="5545080" cy="2942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2B5AE562-4286-48A4-6413-4DD08E515CAE}"/>
                    </a:ext>
                  </a:extLst>
                </p14:cNvPr>
                <p14:cNvContentPartPr/>
                <p14:nvPr/>
              </p14:nvContentPartPr>
              <p14:xfrm>
                <a:off x="6445389" y="600377"/>
                <a:ext cx="2141640" cy="64476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2B5AE562-4286-48A4-6413-4DD08E515CAE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427389" y="582737"/>
                  <a:ext cx="2177280" cy="68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B3B6537D-DC7D-4726-F7A7-FFF19E65D696}"/>
                    </a:ext>
                  </a:extLst>
                </p14:cNvPr>
                <p14:cNvContentPartPr/>
                <p14:nvPr/>
              </p14:nvContentPartPr>
              <p14:xfrm>
                <a:off x="8603589" y="618017"/>
                <a:ext cx="1927440" cy="65268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B3B6537D-DC7D-4726-F7A7-FFF19E65D69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585589" y="600017"/>
                  <a:ext cx="1963080" cy="68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8D2F46BE-A697-AE93-3AFE-B273A69D03E9}"/>
                    </a:ext>
                  </a:extLst>
                </p14:cNvPr>
                <p14:cNvContentPartPr/>
                <p14:nvPr/>
              </p14:nvContentPartPr>
              <p14:xfrm>
                <a:off x="5490669" y="1636817"/>
                <a:ext cx="1092960" cy="73404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8D2F46BE-A697-AE93-3AFE-B273A69D03E9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473029" y="1619177"/>
                  <a:ext cx="1128600" cy="76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326D2030-9456-9AB1-4266-83B5BA3F0736}"/>
                    </a:ext>
                  </a:extLst>
                </p14:cNvPr>
                <p14:cNvContentPartPr/>
                <p14:nvPr/>
              </p14:nvContentPartPr>
              <p14:xfrm>
                <a:off x="6609549" y="1619537"/>
                <a:ext cx="737640" cy="70560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326D2030-9456-9AB1-4266-83B5BA3F0736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591909" y="1601537"/>
                  <a:ext cx="773280" cy="74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4C2614B5-57B8-16ED-3878-6CF0E4D9A743}"/>
                    </a:ext>
                  </a:extLst>
                </p14:cNvPr>
                <p14:cNvContentPartPr/>
                <p14:nvPr/>
              </p14:nvContentPartPr>
              <p14:xfrm>
                <a:off x="4985949" y="2742737"/>
                <a:ext cx="465840" cy="77364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4C2614B5-57B8-16ED-3878-6CF0E4D9A743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967949" y="2725097"/>
                  <a:ext cx="501480" cy="80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512DD149-80A7-4E9A-E89F-E393C678DDCE}"/>
                    </a:ext>
                  </a:extLst>
                </p14:cNvPr>
                <p14:cNvContentPartPr/>
                <p14:nvPr/>
              </p14:nvContentPartPr>
              <p14:xfrm>
                <a:off x="5485629" y="2725457"/>
                <a:ext cx="1040760" cy="81720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512DD149-80A7-4E9A-E89F-E393C678DDCE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5467989" y="2707457"/>
                  <a:ext cx="1076400" cy="852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7E1E020F-85B1-3D98-D2D9-B17B6FF92812}"/>
                  </a:ext>
                </a:extLst>
              </p14:cNvPr>
              <p14:cNvContentPartPr/>
              <p14:nvPr/>
            </p14:nvContentPartPr>
            <p14:xfrm>
              <a:off x="4474029" y="3979337"/>
              <a:ext cx="472680" cy="62748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7E1E020F-85B1-3D98-D2D9-B17B6FF92812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456029" y="3961697"/>
                <a:ext cx="508320" cy="663120"/>
              </a:xfrm>
              <a:prstGeom prst="rect">
                <a:avLst/>
              </a:prstGeom>
            </p:spPr>
          </p:pic>
        </mc:Fallback>
      </mc:AlternateContent>
      <p:grpSp>
        <p:nvGrpSpPr>
          <p:cNvPr id="59" name="Group 58">
            <a:extLst>
              <a:ext uri="{FF2B5EF4-FFF2-40B4-BE49-F238E27FC236}">
                <a16:creationId xmlns:a16="http://schemas.microsoft.com/office/drawing/2014/main" id="{8847BE38-1CF1-1A41-046B-D5597CE38DD8}"/>
              </a:ext>
            </a:extLst>
          </p:cNvPr>
          <p:cNvGrpSpPr/>
          <p:nvPr/>
        </p:nvGrpSpPr>
        <p:grpSpPr>
          <a:xfrm>
            <a:off x="9114069" y="1654457"/>
            <a:ext cx="2303280" cy="1938960"/>
            <a:chOff x="9114069" y="1654457"/>
            <a:chExt cx="2303280" cy="1938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E60BEA10-E63E-6BD6-5DD7-1F0C4B5B480B}"/>
                    </a:ext>
                  </a:extLst>
                </p14:cNvPr>
                <p14:cNvContentPartPr/>
                <p14:nvPr/>
              </p14:nvContentPartPr>
              <p14:xfrm>
                <a:off x="9858549" y="1654457"/>
                <a:ext cx="582840" cy="70164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E60BEA10-E63E-6BD6-5DD7-1F0C4B5B480B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9840909" y="1636457"/>
                  <a:ext cx="618480" cy="73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E2E20CBE-01F3-E131-D003-D9CD29EA7BEE}"/>
                    </a:ext>
                  </a:extLst>
                </p14:cNvPr>
                <p14:cNvContentPartPr/>
                <p14:nvPr/>
              </p14:nvContentPartPr>
              <p14:xfrm>
                <a:off x="10441029" y="1654457"/>
                <a:ext cx="976320" cy="71676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E2E20CBE-01F3-E131-D003-D9CD29EA7BEE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0423389" y="1636457"/>
                  <a:ext cx="1011960" cy="75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3C2A92C5-36B5-6E5D-6581-87EFD36E09ED}"/>
                    </a:ext>
                  </a:extLst>
                </p14:cNvPr>
                <p14:cNvContentPartPr/>
                <p14:nvPr/>
              </p14:nvContentPartPr>
              <p14:xfrm>
                <a:off x="9114069" y="2742737"/>
                <a:ext cx="796320" cy="85068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3C2A92C5-36B5-6E5D-6581-87EFD36E09ED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9096429" y="2725097"/>
                  <a:ext cx="831960" cy="8863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61" name="Left Brace 60">
            <a:extLst>
              <a:ext uri="{FF2B5EF4-FFF2-40B4-BE49-F238E27FC236}">
                <a16:creationId xmlns:a16="http://schemas.microsoft.com/office/drawing/2014/main" id="{6E8C5574-7734-CAA1-905D-3B14CD83361C}"/>
              </a:ext>
            </a:extLst>
          </p:cNvPr>
          <p:cNvSpPr/>
          <p:nvPr/>
        </p:nvSpPr>
        <p:spPr>
          <a:xfrm rot="580480">
            <a:off x="4956053" y="4285669"/>
            <a:ext cx="1372371" cy="153322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F43DFB24-5A26-1580-8D0A-55E6C06327F4}"/>
              </a:ext>
            </a:extLst>
          </p:cNvPr>
          <p:cNvSpPr/>
          <p:nvPr/>
        </p:nvSpPr>
        <p:spPr>
          <a:xfrm>
            <a:off x="6621360" y="4367437"/>
            <a:ext cx="3962400" cy="20280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public class Node{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  private Node parent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  private Node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leftChild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  private Node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rightChild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  private String key;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  private String value;</a:t>
            </a:r>
          </a:p>
          <a:p>
            <a:pPr algn="l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58838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705B30D5-3DA7-67DC-F9FE-2BF337260C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92A3A418-F1BD-F482-2922-8D66B3E81E1A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70A3A472-E998-F076-1ACA-49117691CBC9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81EE9846-7CE1-4B19-9ECC-C1E533ADEF62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0263D54-FAF1-07C3-3AEF-5A9A6BB49A1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0C2AC37E-A53C-E681-EDA1-90C19535118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16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C36AEAA-2873-7F12-29F3-D3426E06E81A}"/>
              </a:ext>
            </a:extLst>
          </p:cNvPr>
          <p:cNvSpPr txBox="1"/>
          <p:nvPr/>
        </p:nvSpPr>
        <p:spPr>
          <a:xfrm>
            <a:off x="152400" y="152400"/>
            <a:ext cx="28825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Map / Dictionary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C8CF51-4CC1-5B2D-42EA-85E0E90E028F}"/>
              </a:ext>
            </a:extLst>
          </p:cNvPr>
          <p:cNvSpPr txBox="1"/>
          <p:nvPr/>
        </p:nvSpPr>
        <p:spPr>
          <a:xfrm>
            <a:off x="4354" y="1219200"/>
            <a:ext cx="2018501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Dallas</a:t>
            </a:r>
          </a:p>
          <a:p>
            <a:r>
              <a:rPr lang="en-US" sz="2400" dirty="0"/>
              <a:t>Chicago</a:t>
            </a:r>
          </a:p>
          <a:p>
            <a:r>
              <a:rPr lang="en-US" sz="2400" dirty="0"/>
              <a:t>New England</a:t>
            </a:r>
          </a:p>
          <a:p>
            <a:r>
              <a:rPr lang="en-US" sz="2400" dirty="0"/>
              <a:t>Denver</a:t>
            </a:r>
          </a:p>
          <a:p>
            <a:r>
              <a:rPr lang="en-US" sz="2400" dirty="0"/>
              <a:t>Pittsburgh</a:t>
            </a:r>
          </a:p>
          <a:p>
            <a:r>
              <a:rPr lang="en-US" sz="2400" dirty="0"/>
              <a:t>Kansas City</a:t>
            </a:r>
          </a:p>
          <a:p>
            <a:r>
              <a:rPr lang="en-US" sz="2400" dirty="0"/>
              <a:t>Miami</a:t>
            </a:r>
          </a:p>
          <a:p>
            <a:r>
              <a:rPr lang="en-US" sz="2400" dirty="0"/>
              <a:t>Tennessee</a:t>
            </a:r>
          </a:p>
          <a:p>
            <a:r>
              <a:rPr lang="en-US" sz="2400" dirty="0"/>
              <a:t>New York</a:t>
            </a:r>
          </a:p>
          <a:p>
            <a:r>
              <a:rPr lang="en-US" sz="2400" dirty="0"/>
              <a:t>Buffalo</a:t>
            </a:r>
          </a:p>
          <a:p>
            <a:r>
              <a:rPr lang="en-US" sz="2400" dirty="0"/>
              <a:t>Atlanta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197AE7-C888-5872-6299-A91179FECE04}"/>
              </a:ext>
            </a:extLst>
          </p:cNvPr>
          <p:cNvSpPr txBox="1"/>
          <p:nvPr/>
        </p:nvSpPr>
        <p:spPr>
          <a:xfrm>
            <a:off x="2672153" y="1219200"/>
            <a:ext cx="1452642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Cowboys</a:t>
            </a:r>
          </a:p>
          <a:p>
            <a:r>
              <a:rPr lang="en-US" sz="2400" dirty="0"/>
              <a:t>Bears</a:t>
            </a:r>
          </a:p>
          <a:p>
            <a:r>
              <a:rPr lang="en-US" sz="2400" dirty="0"/>
              <a:t>Patriots</a:t>
            </a:r>
          </a:p>
          <a:p>
            <a:r>
              <a:rPr lang="en-US" sz="2400" dirty="0"/>
              <a:t>Broncos</a:t>
            </a:r>
          </a:p>
          <a:p>
            <a:r>
              <a:rPr lang="en-US" sz="2400" dirty="0"/>
              <a:t>Steelers</a:t>
            </a:r>
          </a:p>
          <a:p>
            <a:r>
              <a:rPr lang="en-US" sz="2400" dirty="0"/>
              <a:t>Chiefs</a:t>
            </a:r>
          </a:p>
          <a:p>
            <a:r>
              <a:rPr lang="en-US" sz="2400" dirty="0"/>
              <a:t>Dolphins</a:t>
            </a:r>
          </a:p>
          <a:p>
            <a:r>
              <a:rPr lang="en-US" sz="2400" dirty="0"/>
              <a:t>Titans</a:t>
            </a:r>
          </a:p>
          <a:p>
            <a:r>
              <a:rPr lang="en-US" sz="2400" dirty="0"/>
              <a:t>Giants</a:t>
            </a:r>
          </a:p>
          <a:p>
            <a:r>
              <a:rPr lang="en-US" sz="2400" dirty="0"/>
              <a:t>Bills</a:t>
            </a:r>
          </a:p>
          <a:p>
            <a:r>
              <a:rPr lang="en-US" sz="2400" dirty="0"/>
              <a:t>Falcons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D7F7B1-08FA-C031-D061-4FBEDF553C6A}"/>
              </a:ext>
            </a:extLst>
          </p:cNvPr>
          <p:cNvSpPr txBox="1"/>
          <p:nvPr/>
        </p:nvSpPr>
        <p:spPr>
          <a:xfrm>
            <a:off x="1981201" y="1229602"/>
            <a:ext cx="570990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ym typeface="Wingdings" panose="05000000000000000000" pitchFamily="2" charset="2"/>
              </a:rPr>
              <a:t> </a:t>
            </a:r>
          </a:p>
          <a:p>
            <a:r>
              <a:rPr lang="en-US" sz="2400" dirty="0">
                <a:sym typeface="Wingdings" panose="05000000000000000000" pitchFamily="2" charset="2"/>
              </a:rPr>
              <a:t> </a:t>
            </a:r>
            <a:endParaRPr lang="en-US" sz="2400" dirty="0"/>
          </a:p>
          <a:p>
            <a:r>
              <a:rPr lang="en-US" sz="2400" dirty="0">
                <a:sym typeface="Wingdings" panose="05000000000000000000" pitchFamily="2" charset="2"/>
              </a:rPr>
              <a:t> </a:t>
            </a:r>
            <a:endParaRPr lang="en-US" sz="2400" dirty="0"/>
          </a:p>
          <a:p>
            <a:r>
              <a:rPr lang="en-US" sz="2400" dirty="0">
                <a:sym typeface="Wingdings" panose="05000000000000000000" pitchFamily="2" charset="2"/>
              </a:rPr>
              <a:t> </a:t>
            </a:r>
            <a:endParaRPr lang="en-US" sz="2400" dirty="0"/>
          </a:p>
          <a:p>
            <a:r>
              <a:rPr lang="en-US" sz="2400" dirty="0">
                <a:sym typeface="Wingdings" panose="05000000000000000000" pitchFamily="2" charset="2"/>
              </a:rPr>
              <a:t> </a:t>
            </a:r>
            <a:endParaRPr lang="en-US" sz="2400" dirty="0"/>
          </a:p>
          <a:p>
            <a:r>
              <a:rPr lang="en-US" sz="2400" dirty="0">
                <a:sym typeface="Wingdings" panose="05000000000000000000" pitchFamily="2" charset="2"/>
              </a:rPr>
              <a:t> </a:t>
            </a:r>
            <a:endParaRPr lang="en-US" sz="2400" dirty="0"/>
          </a:p>
          <a:p>
            <a:r>
              <a:rPr lang="en-US" sz="2400" dirty="0">
                <a:sym typeface="Wingdings" panose="05000000000000000000" pitchFamily="2" charset="2"/>
              </a:rPr>
              <a:t> </a:t>
            </a:r>
            <a:endParaRPr lang="en-US" sz="2400" dirty="0"/>
          </a:p>
          <a:p>
            <a:r>
              <a:rPr lang="en-US" sz="2400" dirty="0">
                <a:sym typeface="Wingdings" panose="05000000000000000000" pitchFamily="2" charset="2"/>
              </a:rPr>
              <a:t> </a:t>
            </a:r>
            <a:endParaRPr lang="en-US" sz="2400" dirty="0"/>
          </a:p>
          <a:p>
            <a:r>
              <a:rPr lang="en-US" sz="2400" dirty="0">
                <a:sym typeface="Wingdings" panose="05000000000000000000" pitchFamily="2" charset="2"/>
              </a:rPr>
              <a:t> </a:t>
            </a:r>
            <a:endParaRPr lang="en-US" sz="2400" dirty="0"/>
          </a:p>
          <a:p>
            <a:r>
              <a:rPr lang="en-US" sz="2400" dirty="0">
                <a:sym typeface="Wingdings" panose="05000000000000000000" pitchFamily="2" charset="2"/>
              </a:rPr>
              <a:t> </a:t>
            </a:r>
            <a:endParaRPr lang="en-US" sz="2400" dirty="0"/>
          </a:p>
          <a:p>
            <a:r>
              <a:rPr lang="en-US" sz="2400" dirty="0">
                <a:sym typeface="Wingdings" panose="05000000000000000000" pitchFamily="2" charset="2"/>
              </a:rPr>
              <a:t> 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B1FD62-FB4B-C89C-B53E-480A3000789B}"/>
              </a:ext>
            </a:extLst>
          </p:cNvPr>
          <p:cNvSpPr txBox="1"/>
          <p:nvPr/>
        </p:nvSpPr>
        <p:spPr>
          <a:xfrm>
            <a:off x="173056" y="757535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Keys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1F00F9-53EA-1FFB-F59E-DEA5A63B3A69}"/>
              </a:ext>
            </a:extLst>
          </p:cNvPr>
          <p:cNvSpPr txBox="1"/>
          <p:nvPr/>
        </p:nvSpPr>
        <p:spPr>
          <a:xfrm>
            <a:off x="2715971" y="814288"/>
            <a:ext cx="11769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Values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6B3A50A-937E-3487-F67E-E969BCD4EA20}"/>
              </a:ext>
            </a:extLst>
          </p:cNvPr>
          <p:cNvSpPr/>
          <p:nvPr/>
        </p:nvSpPr>
        <p:spPr>
          <a:xfrm>
            <a:off x="8077200" y="229343"/>
            <a:ext cx="1029056" cy="3693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Miami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0C83DBF-8431-10C0-0A64-C7B324AEAE61}"/>
              </a:ext>
            </a:extLst>
          </p:cNvPr>
          <p:cNvSpPr/>
          <p:nvPr/>
        </p:nvSpPr>
        <p:spPr>
          <a:xfrm>
            <a:off x="9892270" y="1277755"/>
            <a:ext cx="1029056" cy="3693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New York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8412C06-3A65-608D-220D-8143458B5834}"/>
              </a:ext>
            </a:extLst>
          </p:cNvPr>
          <p:cNvSpPr/>
          <p:nvPr/>
        </p:nvSpPr>
        <p:spPr>
          <a:xfrm>
            <a:off x="6096000" y="1264545"/>
            <a:ext cx="1029056" cy="3693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Denver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E2FBD06-7F51-B11C-1278-A6A5481DA8A6}"/>
              </a:ext>
            </a:extLst>
          </p:cNvPr>
          <p:cNvSpPr/>
          <p:nvPr/>
        </p:nvSpPr>
        <p:spPr>
          <a:xfrm>
            <a:off x="6096000" y="3572343"/>
            <a:ext cx="1029056" cy="3693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Dallas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F56D4FA-7377-AE4E-9CE0-05007B82DAA0}"/>
              </a:ext>
            </a:extLst>
          </p:cNvPr>
          <p:cNvSpPr/>
          <p:nvPr/>
        </p:nvSpPr>
        <p:spPr>
          <a:xfrm>
            <a:off x="6931262" y="2367666"/>
            <a:ext cx="1029056" cy="3693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Kansas City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CF01416-511A-F4BA-4507-681AD2D65D8A}"/>
              </a:ext>
            </a:extLst>
          </p:cNvPr>
          <p:cNvSpPr/>
          <p:nvPr/>
        </p:nvSpPr>
        <p:spPr>
          <a:xfrm>
            <a:off x="9476396" y="2364118"/>
            <a:ext cx="930402" cy="3693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New England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400EF06-4421-F795-DCEC-AC39FA3A2B84}"/>
              </a:ext>
            </a:extLst>
          </p:cNvPr>
          <p:cNvSpPr/>
          <p:nvPr/>
        </p:nvSpPr>
        <p:spPr>
          <a:xfrm>
            <a:off x="11049000" y="2388458"/>
            <a:ext cx="879131" cy="3693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Tennessee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5C6F809-B675-2CEF-9C95-5DBC1473C62D}"/>
              </a:ext>
            </a:extLst>
          </p:cNvPr>
          <p:cNvSpPr/>
          <p:nvPr/>
        </p:nvSpPr>
        <p:spPr>
          <a:xfrm>
            <a:off x="5033876" y="2388458"/>
            <a:ext cx="1029056" cy="3693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Chicago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0120367-8C67-300B-866E-C8CA972624BA}"/>
              </a:ext>
            </a:extLst>
          </p:cNvPr>
          <p:cNvSpPr/>
          <p:nvPr/>
        </p:nvSpPr>
        <p:spPr>
          <a:xfrm>
            <a:off x="4498972" y="3561375"/>
            <a:ext cx="1029056" cy="3693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Buffalo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B56B208-C558-3D21-2F3A-5EDAC3143C0A}"/>
              </a:ext>
            </a:extLst>
          </p:cNvPr>
          <p:cNvSpPr/>
          <p:nvPr/>
        </p:nvSpPr>
        <p:spPr>
          <a:xfrm>
            <a:off x="8591728" y="3609995"/>
            <a:ext cx="1029056" cy="3693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Pittsburgh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A84975D-AC95-59A3-6566-EA7EBD974E1A}"/>
              </a:ext>
            </a:extLst>
          </p:cNvPr>
          <p:cNvSpPr/>
          <p:nvPr/>
        </p:nvSpPr>
        <p:spPr>
          <a:xfrm>
            <a:off x="3948795" y="4624711"/>
            <a:ext cx="1029056" cy="3693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Atlanta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08452A2B-BDE0-815C-ACBB-9609393E3591}"/>
              </a:ext>
            </a:extLst>
          </p:cNvPr>
          <p:cNvGrpSpPr/>
          <p:nvPr/>
        </p:nvGrpSpPr>
        <p:grpSpPr>
          <a:xfrm>
            <a:off x="4985949" y="600377"/>
            <a:ext cx="5545080" cy="2942280"/>
            <a:chOff x="4985949" y="600377"/>
            <a:chExt cx="5545080" cy="2942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5BA2032B-C4D3-53F7-CEDF-30A202AF93AC}"/>
                    </a:ext>
                  </a:extLst>
                </p14:cNvPr>
                <p14:cNvContentPartPr/>
                <p14:nvPr/>
              </p14:nvContentPartPr>
              <p14:xfrm>
                <a:off x="6445389" y="600377"/>
                <a:ext cx="2141640" cy="64476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5BA2032B-C4D3-53F7-CEDF-30A202AF93AC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427389" y="582377"/>
                  <a:ext cx="2177280" cy="68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DBE0BFB8-3F7E-D464-F899-32AB19BCC6AA}"/>
                    </a:ext>
                  </a:extLst>
                </p14:cNvPr>
                <p14:cNvContentPartPr/>
                <p14:nvPr/>
              </p14:nvContentPartPr>
              <p14:xfrm>
                <a:off x="8603589" y="618017"/>
                <a:ext cx="1927440" cy="65268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DBE0BFB8-3F7E-D464-F899-32AB19BCC6AA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585589" y="600017"/>
                  <a:ext cx="1963080" cy="68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6282787B-8065-8D74-FA09-898DD0DAA68F}"/>
                    </a:ext>
                  </a:extLst>
                </p14:cNvPr>
                <p14:cNvContentPartPr/>
                <p14:nvPr/>
              </p14:nvContentPartPr>
              <p14:xfrm>
                <a:off x="5490669" y="1636817"/>
                <a:ext cx="1092960" cy="73404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6282787B-8065-8D74-FA09-898DD0DAA68F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472669" y="1618817"/>
                  <a:ext cx="1128600" cy="76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C58ACC16-8086-94C3-137C-9A70C25203F2}"/>
                    </a:ext>
                  </a:extLst>
                </p14:cNvPr>
                <p14:cNvContentPartPr/>
                <p14:nvPr/>
              </p14:nvContentPartPr>
              <p14:xfrm>
                <a:off x="6609549" y="1619537"/>
                <a:ext cx="737640" cy="70560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C58ACC16-8086-94C3-137C-9A70C25203F2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591540" y="1601537"/>
                  <a:ext cx="773297" cy="74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5F21A086-FAA4-939A-80AE-12741DEE9F37}"/>
                    </a:ext>
                  </a:extLst>
                </p14:cNvPr>
                <p14:cNvContentPartPr/>
                <p14:nvPr/>
              </p14:nvContentPartPr>
              <p14:xfrm>
                <a:off x="4985949" y="2742737"/>
                <a:ext cx="465840" cy="77364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5F21A086-FAA4-939A-80AE-12741DEE9F37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967949" y="2724729"/>
                  <a:ext cx="501480" cy="80929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3834748A-5A23-9232-FB27-03C71F628DE4}"/>
                    </a:ext>
                  </a:extLst>
                </p14:cNvPr>
                <p14:cNvContentPartPr/>
                <p14:nvPr/>
              </p14:nvContentPartPr>
              <p14:xfrm>
                <a:off x="5485629" y="2725457"/>
                <a:ext cx="1040760" cy="81720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3834748A-5A23-9232-FB27-03C71F628DE4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5467629" y="2707457"/>
                  <a:ext cx="1076400" cy="852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93727A9A-D036-ABA4-B134-B6C43E8D9B52}"/>
                  </a:ext>
                </a:extLst>
              </p14:cNvPr>
              <p14:cNvContentPartPr/>
              <p14:nvPr/>
            </p14:nvContentPartPr>
            <p14:xfrm>
              <a:off x="4474029" y="3979337"/>
              <a:ext cx="472680" cy="62748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93727A9A-D036-ABA4-B134-B6C43E8D9B52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456029" y="3961337"/>
                <a:ext cx="508320" cy="663120"/>
              </a:xfrm>
              <a:prstGeom prst="rect">
                <a:avLst/>
              </a:prstGeom>
            </p:spPr>
          </p:pic>
        </mc:Fallback>
      </mc:AlternateContent>
      <p:grpSp>
        <p:nvGrpSpPr>
          <p:cNvPr id="59" name="Group 58">
            <a:extLst>
              <a:ext uri="{FF2B5EF4-FFF2-40B4-BE49-F238E27FC236}">
                <a16:creationId xmlns:a16="http://schemas.microsoft.com/office/drawing/2014/main" id="{4846F79D-FC70-6E82-8078-367783D6629F}"/>
              </a:ext>
            </a:extLst>
          </p:cNvPr>
          <p:cNvGrpSpPr/>
          <p:nvPr/>
        </p:nvGrpSpPr>
        <p:grpSpPr>
          <a:xfrm>
            <a:off x="9114069" y="1654457"/>
            <a:ext cx="2303280" cy="1938960"/>
            <a:chOff x="9114069" y="1654457"/>
            <a:chExt cx="2303280" cy="1938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D57E38D8-6262-D162-6BB5-C24CE25A3E06}"/>
                    </a:ext>
                  </a:extLst>
                </p14:cNvPr>
                <p14:cNvContentPartPr/>
                <p14:nvPr/>
              </p14:nvContentPartPr>
              <p14:xfrm>
                <a:off x="9858549" y="1654457"/>
                <a:ext cx="582840" cy="70164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D57E38D8-6262-D162-6BB5-C24CE25A3E06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9840549" y="1636457"/>
                  <a:ext cx="618480" cy="73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452F8BEA-3A3C-8ECC-9AC6-DCC2849D7E47}"/>
                    </a:ext>
                  </a:extLst>
                </p14:cNvPr>
                <p14:cNvContentPartPr/>
                <p14:nvPr/>
              </p14:nvContentPartPr>
              <p14:xfrm>
                <a:off x="10441029" y="1654457"/>
                <a:ext cx="976320" cy="71676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452F8BEA-3A3C-8ECC-9AC6-DCC2849D7E47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0423029" y="1636457"/>
                  <a:ext cx="1011960" cy="75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51D35020-52BA-A9F3-BC4C-C25E530D5B83}"/>
                    </a:ext>
                  </a:extLst>
                </p14:cNvPr>
                <p14:cNvContentPartPr/>
                <p14:nvPr/>
              </p14:nvContentPartPr>
              <p14:xfrm>
                <a:off x="9114069" y="2742737"/>
                <a:ext cx="796320" cy="85068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51D35020-52BA-A9F3-BC4C-C25E530D5B83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9096061" y="2724729"/>
                  <a:ext cx="831976" cy="886335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61" name="Left Brace 60">
            <a:extLst>
              <a:ext uri="{FF2B5EF4-FFF2-40B4-BE49-F238E27FC236}">
                <a16:creationId xmlns:a16="http://schemas.microsoft.com/office/drawing/2014/main" id="{F3FF443C-5DFB-3EE1-AE00-096557884BBF}"/>
              </a:ext>
            </a:extLst>
          </p:cNvPr>
          <p:cNvSpPr/>
          <p:nvPr/>
        </p:nvSpPr>
        <p:spPr>
          <a:xfrm rot="580480">
            <a:off x="4956053" y="4285669"/>
            <a:ext cx="1372371" cy="153322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D57B93E-0647-DD3D-4F55-B47DA1B55E2A}"/>
              </a:ext>
            </a:extLst>
          </p:cNvPr>
          <p:cNvSpPr/>
          <p:nvPr/>
        </p:nvSpPr>
        <p:spPr>
          <a:xfrm>
            <a:off x="6621360" y="4367437"/>
            <a:ext cx="3962400" cy="20280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public class Node{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  private Node parent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  private Node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leftChild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  private Node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rightChild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private String key;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  private String value;</a:t>
            </a:r>
          </a:p>
          <a:p>
            <a:pPr algn="l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6BB676-947C-4D39-4104-77DE2FF007FE}"/>
              </a:ext>
            </a:extLst>
          </p:cNvPr>
          <p:cNvSpPr txBox="1"/>
          <p:nvPr/>
        </p:nvSpPr>
        <p:spPr>
          <a:xfrm>
            <a:off x="0" y="5292252"/>
            <a:ext cx="48910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1. Build a BST based on Node key</a:t>
            </a:r>
          </a:p>
        </p:txBody>
      </p:sp>
    </p:spTree>
    <p:extLst>
      <p:ext uri="{BB962C8B-B14F-4D97-AF65-F5344CB8AC3E}">
        <p14:creationId xmlns:p14="http://schemas.microsoft.com/office/powerpoint/2010/main" val="27874415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74055985-D5C6-A28D-7BFD-BFD405A28F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B485897A-73AD-6485-45AD-5E31E469218A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EC2F3DC4-AFAC-61A3-2721-0C1BE5954C2F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72DC70DF-98E6-FAE5-757F-76C34FD6CCD3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9040D522-5D0D-3160-009E-8B62FF72795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11CFE429-AE68-DC3A-304C-09E2A4D9829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17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3CE27CC-72E2-189A-48D4-D59E27C386D5}"/>
              </a:ext>
            </a:extLst>
          </p:cNvPr>
          <p:cNvSpPr txBox="1"/>
          <p:nvPr/>
        </p:nvSpPr>
        <p:spPr>
          <a:xfrm>
            <a:off x="152400" y="152400"/>
            <a:ext cx="28825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Map / Dictionary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F8A9B5-6D1A-99EE-91D8-F80D4E6807EC}"/>
              </a:ext>
            </a:extLst>
          </p:cNvPr>
          <p:cNvSpPr txBox="1"/>
          <p:nvPr/>
        </p:nvSpPr>
        <p:spPr>
          <a:xfrm>
            <a:off x="4354" y="1219200"/>
            <a:ext cx="2018501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Dallas</a:t>
            </a:r>
          </a:p>
          <a:p>
            <a:r>
              <a:rPr lang="en-US" sz="2400" dirty="0"/>
              <a:t>Chicago</a:t>
            </a:r>
          </a:p>
          <a:p>
            <a:r>
              <a:rPr lang="en-US" sz="2400" dirty="0"/>
              <a:t>New England</a:t>
            </a:r>
          </a:p>
          <a:p>
            <a:r>
              <a:rPr lang="en-US" sz="2400" dirty="0"/>
              <a:t>Denver</a:t>
            </a:r>
          </a:p>
          <a:p>
            <a:r>
              <a:rPr lang="en-US" sz="2400" dirty="0"/>
              <a:t>Pittsburgh</a:t>
            </a:r>
          </a:p>
          <a:p>
            <a:r>
              <a:rPr lang="en-US" sz="2400" dirty="0"/>
              <a:t>Kansas City</a:t>
            </a:r>
          </a:p>
          <a:p>
            <a:r>
              <a:rPr lang="en-US" sz="2400" dirty="0"/>
              <a:t>Miami</a:t>
            </a:r>
          </a:p>
          <a:p>
            <a:r>
              <a:rPr lang="en-US" sz="2400" dirty="0"/>
              <a:t>Tennessee</a:t>
            </a:r>
          </a:p>
          <a:p>
            <a:r>
              <a:rPr lang="en-US" sz="2400" dirty="0"/>
              <a:t>New York</a:t>
            </a:r>
          </a:p>
          <a:p>
            <a:r>
              <a:rPr lang="en-US" sz="2400" dirty="0"/>
              <a:t>Buffalo</a:t>
            </a:r>
          </a:p>
          <a:p>
            <a:r>
              <a:rPr lang="en-US" sz="2400" dirty="0"/>
              <a:t>Atlanta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50CA11-66AF-DF9C-9B91-CCEE4C0F6E04}"/>
              </a:ext>
            </a:extLst>
          </p:cNvPr>
          <p:cNvSpPr txBox="1"/>
          <p:nvPr/>
        </p:nvSpPr>
        <p:spPr>
          <a:xfrm>
            <a:off x="2672153" y="1219200"/>
            <a:ext cx="1452642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Cowboys</a:t>
            </a:r>
          </a:p>
          <a:p>
            <a:r>
              <a:rPr lang="en-US" sz="2400" dirty="0"/>
              <a:t>Bears</a:t>
            </a:r>
          </a:p>
          <a:p>
            <a:r>
              <a:rPr lang="en-US" sz="2400" dirty="0"/>
              <a:t>Patriots</a:t>
            </a:r>
          </a:p>
          <a:p>
            <a:r>
              <a:rPr lang="en-US" sz="2400" dirty="0"/>
              <a:t>Broncos</a:t>
            </a:r>
          </a:p>
          <a:p>
            <a:r>
              <a:rPr lang="en-US" sz="2400" dirty="0"/>
              <a:t>Steelers</a:t>
            </a:r>
          </a:p>
          <a:p>
            <a:r>
              <a:rPr lang="en-US" sz="2400" dirty="0"/>
              <a:t>Chiefs</a:t>
            </a:r>
          </a:p>
          <a:p>
            <a:r>
              <a:rPr lang="en-US" sz="2400" dirty="0"/>
              <a:t>Dolphins</a:t>
            </a:r>
          </a:p>
          <a:p>
            <a:r>
              <a:rPr lang="en-US" sz="2400" dirty="0"/>
              <a:t>Titans</a:t>
            </a:r>
          </a:p>
          <a:p>
            <a:r>
              <a:rPr lang="en-US" sz="2400" dirty="0"/>
              <a:t>Giants</a:t>
            </a:r>
          </a:p>
          <a:p>
            <a:r>
              <a:rPr lang="en-US" sz="2400" dirty="0"/>
              <a:t>Bills</a:t>
            </a:r>
          </a:p>
          <a:p>
            <a:r>
              <a:rPr lang="en-US" sz="2400" dirty="0"/>
              <a:t>Falcons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79EECD-8CDF-9DB5-7FF9-E00276C2FFE6}"/>
              </a:ext>
            </a:extLst>
          </p:cNvPr>
          <p:cNvSpPr txBox="1"/>
          <p:nvPr/>
        </p:nvSpPr>
        <p:spPr>
          <a:xfrm>
            <a:off x="1981201" y="1229602"/>
            <a:ext cx="570990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ym typeface="Wingdings" panose="05000000000000000000" pitchFamily="2" charset="2"/>
              </a:rPr>
              <a:t> </a:t>
            </a:r>
          </a:p>
          <a:p>
            <a:r>
              <a:rPr lang="en-US" sz="2400" dirty="0">
                <a:sym typeface="Wingdings" panose="05000000000000000000" pitchFamily="2" charset="2"/>
              </a:rPr>
              <a:t> </a:t>
            </a:r>
            <a:endParaRPr lang="en-US" sz="2400" dirty="0"/>
          </a:p>
          <a:p>
            <a:r>
              <a:rPr lang="en-US" sz="2400" dirty="0">
                <a:sym typeface="Wingdings" panose="05000000000000000000" pitchFamily="2" charset="2"/>
              </a:rPr>
              <a:t> </a:t>
            </a:r>
            <a:endParaRPr lang="en-US" sz="2400" dirty="0"/>
          </a:p>
          <a:p>
            <a:r>
              <a:rPr lang="en-US" sz="2400" dirty="0">
                <a:sym typeface="Wingdings" panose="05000000000000000000" pitchFamily="2" charset="2"/>
              </a:rPr>
              <a:t> </a:t>
            </a:r>
            <a:endParaRPr lang="en-US" sz="2400" dirty="0"/>
          </a:p>
          <a:p>
            <a:r>
              <a:rPr lang="en-US" sz="2400" dirty="0">
                <a:sym typeface="Wingdings" panose="05000000000000000000" pitchFamily="2" charset="2"/>
              </a:rPr>
              <a:t> </a:t>
            </a:r>
            <a:endParaRPr lang="en-US" sz="2400" dirty="0"/>
          </a:p>
          <a:p>
            <a:r>
              <a:rPr lang="en-US" sz="2400" dirty="0">
                <a:sym typeface="Wingdings" panose="05000000000000000000" pitchFamily="2" charset="2"/>
              </a:rPr>
              <a:t> </a:t>
            </a:r>
            <a:endParaRPr lang="en-US" sz="2400" dirty="0"/>
          </a:p>
          <a:p>
            <a:r>
              <a:rPr lang="en-US" sz="2400" dirty="0">
                <a:sym typeface="Wingdings" panose="05000000000000000000" pitchFamily="2" charset="2"/>
              </a:rPr>
              <a:t> </a:t>
            </a:r>
            <a:endParaRPr lang="en-US" sz="2400" dirty="0"/>
          </a:p>
          <a:p>
            <a:r>
              <a:rPr lang="en-US" sz="2400" dirty="0">
                <a:sym typeface="Wingdings" panose="05000000000000000000" pitchFamily="2" charset="2"/>
              </a:rPr>
              <a:t> </a:t>
            </a:r>
            <a:endParaRPr lang="en-US" sz="2400" dirty="0"/>
          </a:p>
          <a:p>
            <a:r>
              <a:rPr lang="en-US" sz="2400" dirty="0">
                <a:sym typeface="Wingdings" panose="05000000000000000000" pitchFamily="2" charset="2"/>
              </a:rPr>
              <a:t> </a:t>
            </a:r>
            <a:endParaRPr lang="en-US" sz="2400" dirty="0"/>
          </a:p>
          <a:p>
            <a:r>
              <a:rPr lang="en-US" sz="2400" dirty="0">
                <a:sym typeface="Wingdings" panose="05000000000000000000" pitchFamily="2" charset="2"/>
              </a:rPr>
              <a:t> </a:t>
            </a:r>
            <a:endParaRPr lang="en-US" sz="2400" dirty="0"/>
          </a:p>
          <a:p>
            <a:r>
              <a:rPr lang="en-US" sz="2400" dirty="0">
                <a:sym typeface="Wingdings" panose="05000000000000000000" pitchFamily="2" charset="2"/>
              </a:rPr>
              <a:t> 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933EFA-A184-C397-6B83-8F42221436A1}"/>
              </a:ext>
            </a:extLst>
          </p:cNvPr>
          <p:cNvSpPr txBox="1"/>
          <p:nvPr/>
        </p:nvSpPr>
        <p:spPr>
          <a:xfrm>
            <a:off x="173056" y="757535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Keys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CC8C46-069C-F6D5-E0B1-B375C57E6715}"/>
              </a:ext>
            </a:extLst>
          </p:cNvPr>
          <p:cNvSpPr txBox="1"/>
          <p:nvPr/>
        </p:nvSpPr>
        <p:spPr>
          <a:xfrm>
            <a:off x="2715971" y="814288"/>
            <a:ext cx="11769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Values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46703C7-C07C-DD09-3321-56DF2E7BE5AF}"/>
              </a:ext>
            </a:extLst>
          </p:cNvPr>
          <p:cNvSpPr/>
          <p:nvPr/>
        </p:nvSpPr>
        <p:spPr>
          <a:xfrm>
            <a:off x="8077200" y="229343"/>
            <a:ext cx="1029056" cy="3693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Miami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74DFF68-BB7A-138C-75B5-2B2021767C37}"/>
              </a:ext>
            </a:extLst>
          </p:cNvPr>
          <p:cNvSpPr/>
          <p:nvPr/>
        </p:nvSpPr>
        <p:spPr>
          <a:xfrm>
            <a:off x="9892270" y="1277755"/>
            <a:ext cx="1029056" cy="3693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New York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4F47DFC-4ADB-9042-9A72-2980560B113B}"/>
              </a:ext>
            </a:extLst>
          </p:cNvPr>
          <p:cNvSpPr/>
          <p:nvPr/>
        </p:nvSpPr>
        <p:spPr>
          <a:xfrm>
            <a:off x="6096000" y="1264545"/>
            <a:ext cx="1029056" cy="3693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Denver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4447856-3F96-2EFA-1491-877EC21E5E46}"/>
              </a:ext>
            </a:extLst>
          </p:cNvPr>
          <p:cNvSpPr/>
          <p:nvPr/>
        </p:nvSpPr>
        <p:spPr>
          <a:xfrm>
            <a:off x="6096000" y="3572343"/>
            <a:ext cx="1029056" cy="369333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Dallas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846CDA1-D536-902C-4CA6-749B923395B2}"/>
              </a:ext>
            </a:extLst>
          </p:cNvPr>
          <p:cNvSpPr/>
          <p:nvPr/>
        </p:nvSpPr>
        <p:spPr>
          <a:xfrm>
            <a:off x="6931262" y="2367666"/>
            <a:ext cx="1029056" cy="3693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Kansas City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F65F7E3-7B68-CA68-4264-F468C5397FAF}"/>
              </a:ext>
            </a:extLst>
          </p:cNvPr>
          <p:cNvSpPr/>
          <p:nvPr/>
        </p:nvSpPr>
        <p:spPr>
          <a:xfrm>
            <a:off x="9476396" y="2364118"/>
            <a:ext cx="930402" cy="3693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New England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3B136AA-8D6A-5403-2B5F-D01AD0BE92AD}"/>
              </a:ext>
            </a:extLst>
          </p:cNvPr>
          <p:cNvSpPr/>
          <p:nvPr/>
        </p:nvSpPr>
        <p:spPr>
          <a:xfrm>
            <a:off x="11049000" y="2388458"/>
            <a:ext cx="879131" cy="3693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Tennessee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086D72F-835D-5B21-D1A1-51E7BB998F16}"/>
              </a:ext>
            </a:extLst>
          </p:cNvPr>
          <p:cNvSpPr/>
          <p:nvPr/>
        </p:nvSpPr>
        <p:spPr>
          <a:xfrm>
            <a:off x="5033876" y="2388458"/>
            <a:ext cx="1029056" cy="3693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Chicago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3695BDA-DB14-C0CB-1377-EF04E4BC3ECD}"/>
              </a:ext>
            </a:extLst>
          </p:cNvPr>
          <p:cNvSpPr/>
          <p:nvPr/>
        </p:nvSpPr>
        <p:spPr>
          <a:xfrm>
            <a:off x="4498972" y="3561375"/>
            <a:ext cx="1029056" cy="3693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Buffalo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57F5046-E420-2B49-F72F-533BCE282C01}"/>
              </a:ext>
            </a:extLst>
          </p:cNvPr>
          <p:cNvSpPr/>
          <p:nvPr/>
        </p:nvSpPr>
        <p:spPr>
          <a:xfrm>
            <a:off x="8591728" y="3609995"/>
            <a:ext cx="1029056" cy="3693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Pittsburgh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843D732-E32D-2F5A-CF53-286058BA9F3E}"/>
              </a:ext>
            </a:extLst>
          </p:cNvPr>
          <p:cNvSpPr/>
          <p:nvPr/>
        </p:nvSpPr>
        <p:spPr>
          <a:xfrm>
            <a:off x="3948795" y="4624711"/>
            <a:ext cx="1029056" cy="3693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Atlanta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F04BCF93-1FBC-9F68-6239-1E6AE7EAD18A}"/>
              </a:ext>
            </a:extLst>
          </p:cNvPr>
          <p:cNvGrpSpPr/>
          <p:nvPr/>
        </p:nvGrpSpPr>
        <p:grpSpPr>
          <a:xfrm>
            <a:off x="4985949" y="600377"/>
            <a:ext cx="5545080" cy="2942280"/>
            <a:chOff x="4985949" y="600377"/>
            <a:chExt cx="5545080" cy="2942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4E2DF1A5-9DE2-D2DC-E113-0C9267AE2D82}"/>
                    </a:ext>
                  </a:extLst>
                </p14:cNvPr>
                <p14:cNvContentPartPr/>
                <p14:nvPr/>
              </p14:nvContentPartPr>
              <p14:xfrm>
                <a:off x="6445389" y="600377"/>
                <a:ext cx="2141640" cy="64476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4E2DF1A5-9DE2-D2DC-E113-0C9267AE2D82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427389" y="582377"/>
                  <a:ext cx="2177280" cy="68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89757FE5-7042-3633-71F4-C1FE74BDE397}"/>
                    </a:ext>
                  </a:extLst>
                </p14:cNvPr>
                <p14:cNvContentPartPr/>
                <p14:nvPr/>
              </p14:nvContentPartPr>
              <p14:xfrm>
                <a:off x="8603589" y="618017"/>
                <a:ext cx="1927440" cy="65268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89757FE5-7042-3633-71F4-C1FE74BDE397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585589" y="600017"/>
                  <a:ext cx="1963080" cy="68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DD4AB064-1BBE-6498-7833-A83CF9ABDBE9}"/>
                    </a:ext>
                  </a:extLst>
                </p14:cNvPr>
                <p14:cNvContentPartPr/>
                <p14:nvPr/>
              </p14:nvContentPartPr>
              <p14:xfrm>
                <a:off x="5490669" y="1636817"/>
                <a:ext cx="1092960" cy="73404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DD4AB064-1BBE-6498-7833-A83CF9ABDBE9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472669" y="1618817"/>
                  <a:ext cx="1128600" cy="76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D4E4705C-45DB-CDA5-DB7A-BB1A2F23C560}"/>
                    </a:ext>
                  </a:extLst>
                </p14:cNvPr>
                <p14:cNvContentPartPr/>
                <p14:nvPr/>
              </p14:nvContentPartPr>
              <p14:xfrm>
                <a:off x="6609549" y="1619537"/>
                <a:ext cx="737640" cy="70560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D4E4705C-45DB-CDA5-DB7A-BB1A2F23C560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591540" y="1601537"/>
                  <a:ext cx="773297" cy="74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4C7E62BD-3C3F-861C-4DF6-EA166630A534}"/>
                    </a:ext>
                  </a:extLst>
                </p14:cNvPr>
                <p14:cNvContentPartPr/>
                <p14:nvPr/>
              </p14:nvContentPartPr>
              <p14:xfrm>
                <a:off x="4985949" y="2742737"/>
                <a:ext cx="465840" cy="77364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4C7E62BD-3C3F-861C-4DF6-EA166630A534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967949" y="2724729"/>
                  <a:ext cx="501480" cy="80929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27540D5D-9BA6-6940-FD9E-E425DCA82FED}"/>
                    </a:ext>
                  </a:extLst>
                </p14:cNvPr>
                <p14:cNvContentPartPr/>
                <p14:nvPr/>
              </p14:nvContentPartPr>
              <p14:xfrm>
                <a:off x="5485629" y="2725457"/>
                <a:ext cx="1040760" cy="81720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27540D5D-9BA6-6940-FD9E-E425DCA82FED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5467629" y="2707457"/>
                  <a:ext cx="1076400" cy="852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304C6CC9-4E79-94BF-EAD5-BBBBFE448EF5}"/>
                  </a:ext>
                </a:extLst>
              </p14:cNvPr>
              <p14:cNvContentPartPr/>
              <p14:nvPr/>
            </p14:nvContentPartPr>
            <p14:xfrm>
              <a:off x="4474029" y="3979337"/>
              <a:ext cx="472680" cy="62748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304C6CC9-4E79-94BF-EAD5-BBBBFE448EF5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456029" y="3961337"/>
                <a:ext cx="508320" cy="663120"/>
              </a:xfrm>
              <a:prstGeom prst="rect">
                <a:avLst/>
              </a:prstGeom>
            </p:spPr>
          </p:pic>
        </mc:Fallback>
      </mc:AlternateContent>
      <p:grpSp>
        <p:nvGrpSpPr>
          <p:cNvPr id="59" name="Group 58">
            <a:extLst>
              <a:ext uri="{FF2B5EF4-FFF2-40B4-BE49-F238E27FC236}">
                <a16:creationId xmlns:a16="http://schemas.microsoft.com/office/drawing/2014/main" id="{D970D170-FC5B-53B6-42DB-A587B409EE13}"/>
              </a:ext>
            </a:extLst>
          </p:cNvPr>
          <p:cNvGrpSpPr/>
          <p:nvPr/>
        </p:nvGrpSpPr>
        <p:grpSpPr>
          <a:xfrm>
            <a:off x="9114069" y="1654457"/>
            <a:ext cx="2303280" cy="1938960"/>
            <a:chOff x="9114069" y="1654457"/>
            <a:chExt cx="2303280" cy="1938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C8B136B4-4C30-50DA-CFBA-6CD9DD54A8D3}"/>
                    </a:ext>
                  </a:extLst>
                </p14:cNvPr>
                <p14:cNvContentPartPr/>
                <p14:nvPr/>
              </p14:nvContentPartPr>
              <p14:xfrm>
                <a:off x="9858549" y="1654457"/>
                <a:ext cx="582840" cy="70164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C8B136B4-4C30-50DA-CFBA-6CD9DD54A8D3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9840549" y="1636457"/>
                  <a:ext cx="618480" cy="73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3B68602C-7E7C-F4B8-E7A1-43C508E5C4FE}"/>
                    </a:ext>
                  </a:extLst>
                </p14:cNvPr>
                <p14:cNvContentPartPr/>
                <p14:nvPr/>
              </p14:nvContentPartPr>
              <p14:xfrm>
                <a:off x="10441029" y="1654457"/>
                <a:ext cx="976320" cy="71676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3B68602C-7E7C-F4B8-E7A1-43C508E5C4FE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0423029" y="1636457"/>
                  <a:ext cx="1011960" cy="75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2C82B282-19A9-5FDC-5284-34789FAF9B3A}"/>
                    </a:ext>
                  </a:extLst>
                </p14:cNvPr>
                <p14:cNvContentPartPr/>
                <p14:nvPr/>
              </p14:nvContentPartPr>
              <p14:xfrm>
                <a:off x="9114069" y="2742737"/>
                <a:ext cx="796320" cy="85068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2C82B282-19A9-5FDC-5284-34789FAF9B3A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9096061" y="2724729"/>
                  <a:ext cx="831976" cy="886335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62" name="Rectangle 61">
            <a:extLst>
              <a:ext uri="{FF2B5EF4-FFF2-40B4-BE49-F238E27FC236}">
                <a16:creationId xmlns:a16="http://schemas.microsoft.com/office/drawing/2014/main" id="{2170BE6A-FB85-BBC1-7E19-0ED0F72BD44C}"/>
              </a:ext>
            </a:extLst>
          </p:cNvPr>
          <p:cNvSpPr/>
          <p:nvPr/>
        </p:nvSpPr>
        <p:spPr>
          <a:xfrm>
            <a:off x="5143349" y="4406036"/>
            <a:ext cx="3962400" cy="20280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public class Node{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  private Node parent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  private Node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leftChild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  private Node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rightChild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 String key;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private String value;</a:t>
            </a:r>
          </a:p>
          <a:p>
            <a:pPr algn="l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544733-E1F5-2028-0B4A-ABDFCB0BF7AB}"/>
              </a:ext>
            </a:extLst>
          </p:cNvPr>
          <p:cNvSpPr txBox="1"/>
          <p:nvPr/>
        </p:nvSpPr>
        <p:spPr>
          <a:xfrm>
            <a:off x="0" y="5292252"/>
            <a:ext cx="51433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dirty="0">
                <a:solidFill>
                  <a:srgbClr val="FF0000"/>
                </a:solidFill>
              </a:rPr>
              <a:t>Build a BST based on Node key</a:t>
            </a:r>
          </a:p>
          <a:p>
            <a:pPr marL="457200" indent="-457200">
              <a:buAutoNum type="arabicPeriod"/>
            </a:pPr>
            <a:r>
              <a:rPr lang="en-US" sz="2400" dirty="0">
                <a:solidFill>
                  <a:srgbClr val="FF0000"/>
                </a:solidFill>
              </a:rPr>
              <a:t>Search for value using BST, return value of Node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47CA4F7-B9F8-42E6-38D1-1096D47A51DD}"/>
              </a:ext>
            </a:extLst>
          </p:cNvPr>
          <p:cNvSpPr/>
          <p:nvPr/>
        </p:nvSpPr>
        <p:spPr>
          <a:xfrm>
            <a:off x="8706580" y="4433324"/>
            <a:ext cx="3468897" cy="15249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public class Dictionary{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public void </a:t>
            </a: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</a:rPr>
              <a:t>put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(key, value)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chemeClr val="tx1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public String </a:t>
            </a:r>
            <a:r>
              <a:rPr lang="en-US" sz="1600" b="1" dirty="0">
                <a:solidFill>
                  <a:schemeClr val="tx1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get</a:t>
            </a:r>
            <a:r>
              <a:rPr lang="en-US" sz="1600" dirty="0">
                <a:solidFill>
                  <a:schemeClr val="tx1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(key)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public void </a:t>
            </a: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</a:rPr>
              <a:t>delete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(key)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…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97ED320-486C-559D-0C27-F0FFABD1DA5D}"/>
              </a:ext>
            </a:extLst>
          </p:cNvPr>
          <p:cNvSpPr txBox="1"/>
          <p:nvPr/>
        </p:nvSpPr>
        <p:spPr>
          <a:xfrm>
            <a:off x="5013500" y="238866"/>
            <a:ext cx="18309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get(“Dallas”)</a:t>
            </a: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 “Cowboys”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4DF4197-D552-32A0-B1FA-938ED7D353DE}"/>
                  </a:ext>
                </a:extLst>
              </p14:cNvPr>
              <p14:cNvContentPartPr/>
              <p14:nvPr/>
            </p14:nvContentPartPr>
            <p14:xfrm>
              <a:off x="6496509" y="634577"/>
              <a:ext cx="2037960" cy="53424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4DF4197-D552-32A0-B1FA-938ED7D353DE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6433509" y="571577"/>
                <a:ext cx="2163600" cy="65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79241F11-8C4E-4796-0010-6DFAE6B80F6D}"/>
                  </a:ext>
                </a:extLst>
              </p14:cNvPr>
              <p14:cNvContentPartPr/>
              <p14:nvPr/>
            </p14:nvContentPartPr>
            <p14:xfrm>
              <a:off x="5481309" y="1645457"/>
              <a:ext cx="1093680" cy="66888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79241F11-8C4E-4796-0010-6DFAE6B80F6D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5418309" y="1582457"/>
                <a:ext cx="1219320" cy="79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F2C07477-2783-A3FF-CFE0-589B32C5C487}"/>
                  </a:ext>
                </a:extLst>
              </p14:cNvPr>
              <p14:cNvContentPartPr/>
              <p14:nvPr/>
            </p14:nvContentPartPr>
            <p14:xfrm>
              <a:off x="5494989" y="2803577"/>
              <a:ext cx="1014120" cy="69552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F2C07477-2783-A3FF-CFE0-589B32C5C487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5431989" y="2740937"/>
                <a:ext cx="1139760" cy="821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561579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B7F4E51C-86AD-8C41-65F1-C97EE58043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AB17322A-1FC5-DF5E-1A14-A7A79C5D486F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C46E1C61-575E-3FBF-F6A3-DBCBFB2C325C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EB43D338-6362-659D-842F-F70E280A5269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A40EB42E-0F6F-5840-D6E6-92568927F6B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E6EB0DB2-9BB8-FEBD-3822-8B9B864C6D1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18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02E01F5-265F-53F8-EA43-290B88E0B70E}"/>
              </a:ext>
            </a:extLst>
          </p:cNvPr>
          <p:cNvSpPr txBox="1"/>
          <p:nvPr/>
        </p:nvSpPr>
        <p:spPr>
          <a:xfrm>
            <a:off x="152400" y="152400"/>
            <a:ext cx="28825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Map / Dictionary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84152F-EFAE-37B1-C858-A1BCDED5DC7E}"/>
              </a:ext>
            </a:extLst>
          </p:cNvPr>
          <p:cNvSpPr txBox="1"/>
          <p:nvPr/>
        </p:nvSpPr>
        <p:spPr>
          <a:xfrm>
            <a:off x="4354" y="1219200"/>
            <a:ext cx="2018501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Dallas</a:t>
            </a:r>
          </a:p>
          <a:p>
            <a:r>
              <a:rPr lang="en-US" sz="2400" dirty="0"/>
              <a:t>Chicago</a:t>
            </a:r>
          </a:p>
          <a:p>
            <a:r>
              <a:rPr lang="en-US" sz="2400" dirty="0"/>
              <a:t>New England</a:t>
            </a:r>
          </a:p>
          <a:p>
            <a:r>
              <a:rPr lang="en-US" sz="2400" dirty="0"/>
              <a:t>Denver</a:t>
            </a:r>
          </a:p>
          <a:p>
            <a:r>
              <a:rPr lang="en-US" sz="2400" dirty="0"/>
              <a:t>Pittsburgh</a:t>
            </a:r>
          </a:p>
          <a:p>
            <a:r>
              <a:rPr lang="en-US" sz="2400" dirty="0"/>
              <a:t>Kansas City</a:t>
            </a:r>
          </a:p>
          <a:p>
            <a:r>
              <a:rPr lang="en-US" sz="2400" dirty="0"/>
              <a:t>Miami</a:t>
            </a:r>
          </a:p>
          <a:p>
            <a:r>
              <a:rPr lang="en-US" sz="2400" dirty="0"/>
              <a:t>Tennessee</a:t>
            </a:r>
          </a:p>
          <a:p>
            <a:r>
              <a:rPr lang="en-US" sz="2400" dirty="0"/>
              <a:t>New York</a:t>
            </a:r>
          </a:p>
          <a:p>
            <a:r>
              <a:rPr lang="en-US" sz="2400" dirty="0"/>
              <a:t>Buffalo</a:t>
            </a:r>
          </a:p>
          <a:p>
            <a:r>
              <a:rPr lang="en-US" sz="2400" dirty="0"/>
              <a:t>Atlanta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1BC5E2-078A-49EB-CD32-C2F9C884B2C1}"/>
              </a:ext>
            </a:extLst>
          </p:cNvPr>
          <p:cNvSpPr txBox="1"/>
          <p:nvPr/>
        </p:nvSpPr>
        <p:spPr>
          <a:xfrm>
            <a:off x="2672153" y="1219200"/>
            <a:ext cx="1452642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Cowboys</a:t>
            </a:r>
          </a:p>
          <a:p>
            <a:r>
              <a:rPr lang="en-US" sz="2400" dirty="0"/>
              <a:t>Bears</a:t>
            </a:r>
          </a:p>
          <a:p>
            <a:r>
              <a:rPr lang="en-US" sz="2400" dirty="0"/>
              <a:t>Patriots</a:t>
            </a:r>
          </a:p>
          <a:p>
            <a:r>
              <a:rPr lang="en-US" sz="2400" dirty="0"/>
              <a:t>Broncos</a:t>
            </a:r>
          </a:p>
          <a:p>
            <a:r>
              <a:rPr lang="en-US" sz="2400" dirty="0"/>
              <a:t>Steelers</a:t>
            </a:r>
          </a:p>
          <a:p>
            <a:r>
              <a:rPr lang="en-US" sz="2400" dirty="0"/>
              <a:t>Chiefs</a:t>
            </a:r>
          </a:p>
          <a:p>
            <a:r>
              <a:rPr lang="en-US" sz="2400" dirty="0"/>
              <a:t>Dolphins</a:t>
            </a:r>
          </a:p>
          <a:p>
            <a:r>
              <a:rPr lang="en-US" sz="2400" dirty="0"/>
              <a:t>Titans</a:t>
            </a:r>
          </a:p>
          <a:p>
            <a:r>
              <a:rPr lang="en-US" sz="2400" dirty="0"/>
              <a:t>Giants</a:t>
            </a:r>
          </a:p>
          <a:p>
            <a:r>
              <a:rPr lang="en-US" sz="2400" dirty="0"/>
              <a:t>Bills</a:t>
            </a:r>
          </a:p>
          <a:p>
            <a:r>
              <a:rPr lang="en-US" sz="2400" dirty="0"/>
              <a:t>Falcons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837F90-8A79-206A-4076-D262E37C86E9}"/>
              </a:ext>
            </a:extLst>
          </p:cNvPr>
          <p:cNvSpPr txBox="1"/>
          <p:nvPr/>
        </p:nvSpPr>
        <p:spPr>
          <a:xfrm>
            <a:off x="1981201" y="1229602"/>
            <a:ext cx="570990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ym typeface="Wingdings" panose="05000000000000000000" pitchFamily="2" charset="2"/>
              </a:rPr>
              <a:t> </a:t>
            </a:r>
          </a:p>
          <a:p>
            <a:r>
              <a:rPr lang="en-US" sz="2400" dirty="0">
                <a:sym typeface="Wingdings" panose="05000000000000000000" pitchFamily="2" charset="2"/>
              </a:rPr>
              <a:t> </a:t>
            </a:r>
            <a:endParaRPr lang="en-US" sz="2400" dirty="0"/>
          </a:p>
          <a:p>
            <a:r>
              <a:rPr lang="en-US" sz="2400" dirty="0">
                <a:sym typeface="Wingdings" panose="05000000000000000000" pitchFamily="2" charset="2"/>
              </a:rPr>
              <a:t> </a:t>
            </a:r>
            <a:endParaRPr lang="en-US" sz="2400" dirty="0"/>
          </a:p>
          <a:p>
            <a:r>
              <a:rPr lang="en-US" sz="2400" dirty="0">
                <a:sym typeface="Wingdings" panose="05000000000000000000" pitchFamily="2" charset="2"/>
              </a:rPr>
              <a:t> </a:t>
            </a:r>
            <a:endParaRPr lang="en-US" sz="2400" dirty="0"/>
          </a:p>
          <a:p>
            <a:r>
              <a:rPr lang="en-US" sz="2400" dirty="0">
                <a:sym typeface="Wingdings" panose="05000000000000000000" pitchFamily="2" charset="2"/>
              </a:rPr>
              <a:t> </a:t>
            </a:r>
            <a:endParaRPr lang="en-US" sz="2400" dirty="0"/>
          </a:p>
          <a:p>
            <a:r>
              <a:rPr lang="en-US" sz="2400" dirty="0">
                <a:sym typeface="Wingdings" panose="05000000000000000000" pitchFamily="2" charset="2"/>
              </a:rPr>
              <a:t> </a:t>
            </a:r>
            <a:endParaRPr lang="en-US" sz="2400" dirty="0"/>
          </a:p>
          <a:p>
            <a:r>
              <a:rPr lang="en-US" sz="2400" dirty="0">
                <a:sym typeface="Wingdings" panose="05000000000000000000" pitchFamily="2" charset="2"/>
              </a:rPr>
              <a:t> </a:t>
            </a:r>
            <a:endParaRPr lang="en-US" sz="2400" dirty="0"/>
          </a:p>
          <a:p>
            <a:r>
              <a:rPr lang="en-US" sz="2400" dirty="0">
                <a:sym typeface="Wingdings" panose="05000000000000000000" pitchFamily="2" charset="2"/>
              </a:rPr>
              <a:t> </a:t>
            </a:r>
            <a:endParaRPr lang="en-US" sz="2400" dirty="0"/>
          </a:p>
          <a:p>
            <a:r>
              <a:rPr lang="en-US" sz="2400" dirty="0">
                <a:sym typeface="Wingdings" panose="05000000000000000000" pitchFamily="2" charset="2"/>
              </a:rPr>
              <a:t> </a:t>
            </a:r>
            <a:endParaRPr lang="en-US" sz="2400" dirty="0"/>
          </a:p>
          <a:p>
            <a:r>
              <a:rPr lang="en-US" sz="2400" dirty="0">
                <a:sym typeface="Wingdings" panose="05000000000000000000" pitchFamily="2" charset="2"/>
              </a:rPr>
              <a:t> </a:t>
            </a:r>
            <a:endParaRPr lang="en-US" sz="2400" dirty="0"/>
          </a:p>
          <a:p>
            <a:r>
              <a:rPr lang="en-US" sz="2400" dirty="0">
                <a:sym typeface="Wingdings" panose="05000000000000000000" pitchFamily="2" charset="2"/>
              </a:rPr>
              <a:t> 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88EA0D-7B26-6CB0-FC0D-6A28BCD0A2A8}"/>
              </a:ext>
            </a:extLst>
          </p:cNvPr>
          <p:cNvSpPr txBox="1"/>
          <p:nvPr/>
        </p:nvSpPr>
        <p:spPr>
          <a:xfrm>
            <a:off x="173056" y="757535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Keys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85177A3-8A66-D018-B62B-6DF14DC81DC6}"/>
              </a:ext>
            </a:extLst>
          </p:cNvPr>
          <p:cNvSpPr txBox="1"/>
          <p:nvPr/>
        </p:nvSpPr>
        <p:spPr>
          <a:xfrm>
            <a:off x="2715971" y="814288"/>
            <a:ext cx="11769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Values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02123C6-112B-8263-BD8C-95A89717741E}"/>
              </a:ext>
            </a:extLst>
          </p:cNvPr>
          <p:cNvSpPr/>
          <p:nvPr/>
        </p:nvSpPr>
        <p:spPr>
          <a:xfrm>
            <a:off x="8077200" y="229343"/>
            <a:ext cx="1029056" cy="3693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Miami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FF01B13-BB70-7A8C-63EF-424D7AA64BD8}"/>
              </a:ext>
            </a:extLst>
          </p:cNvPr>
          <p:cNvSpPr/>
          <p:nvPr/>
        </p:nvSpPr>
        <p:spPr>
          <a:xfrm>
            <a:off x="9892270" y="1277755"/>
            <a:ext cx="1029056" cy="3693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New York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83C4282-D407-2B2E-9D7C-53AB0BE346E6}"/>
              </a:ext>
            </a:extLst>
          </p:cNvPr>
          <p:cNvSpPr/>
          <p:nvPr/>
        </p:nvSpPr>
        <p:spPr>
          <a:xfrm>
            <a:off x="6096000" y="1264545"/>
            <a:ext cx="1029056" cy="3693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Denver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356EB58-D765-DB1A-A3B3-BEB386AFF7BC}"/>
              </a:ext>
            </a:extLst>
          </p:cNvPr>
          <p:cNvSpPr/>
          <p:nvPr/>
        </p:nvSpPr>
        <p:spPr>
          <a:xfrm>
            <a:off x="6096000" y="3572343"/>
            <a:ext cx="1029056" cy="369333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Dallas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A6B8EB5-4320-4699-D783-7F8747D9524B}"/>
              </a:ext>
            </a:extLst>
          </p:cNvPr>
          <p:cNvSpPr/>
          <p:nvPr/>
        </p:nvSpPr>
        <p:spPr>
          <a:xfrm>
            <a:off x="6931262" y="2367666"/>
            <a:ext cx="1029056" cy="3693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Kansas City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A28FFE4-C7B7-6B53-6EE1-4A9564398E1F}"/>
              </a:ext>
            </a:extLst>
          </p:cNvPr>
          <p:cNvSpPr/>
          <p:nvPr/>
        </p:nvSpPr>
        <p:spPr>
          <a:xfrm>
            <a:off x="9476396" y="2364118"/>
            <a:ext cx="930402" cy="3693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New England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AE25FED-0AC9-3151-39B7-FA5AE866CB36}"/>
              </a:ext>
            </a:extLst>
          </p:cNvPr>
          <p:cNvSpPr/>
          <p:nvPr/>
        </p:nvSpPr>
        <p:spPr>
          <a:xfrm>
            <a:off x="11049000" y="2388458"/>
            <a:ext cx="879131" cy="3693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Tennessee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4A000EF-432F-21DB-9153-A9070634F946}"/>
              </a:ext>
            </a:extLst>
          </p:cNvPr>
          <p:cNvSpPr/>
          <p:nvPr/>
        </p:nvSpPr>
        <p:spPr>
          <a:xfrm>
            <a:off x="5033876" y="2388458"/>
            <a:ext cx="1029056" cy="3693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Chicago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47D1944-E652-6082-51F5-6F68BEA45C8D}"/>
              </a:ext>
            </a:extLst>
          </p:cNvPr>
          <p:cNvSpPr/>
          <p:nvPr/>
        </p:nvSpPr>
        <p:spPr>
          <a:xfrm>
            <a:off x="4498972" y="3561375"/>
            <a:ext cx="1029056" cy="3693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Buffalo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79FDBDE-3FC1-9F48-EE33-71FA495017E4}"/>
              </a:ext>
            </a:extLst>
          </p:cNvPr>
          <p:cNvSpPr/>
          <p:nvPr/>
        </p:nvSpPr>
        <p:spPr>
          <a:xfrm>
            <a:off x="8591728" y="3609995"/>
            <a:ext cx="1029056" cy="3693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Pittsburgh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9C8889A-8B76-061C-2CC6-9E6CDD14593D}"/>
              </a:ext>
            </a:extLst>
          </p:cNvPr>
          <p:cNvSpPr/>
          <p:nvPr/>
        </p:nvSpPr>
        <p:spPr>
          <a:xfrm>
            <a:off x="3948795" y="4624711"/>
            <a:ext cx="1029056" cy="3693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Atlanta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6B53293B-2B55-5D5C-63D7-0A98127F635C}"/>
              </a:ext>
            </a:extLst>
          </p:cNvPr>
          <p:cNvGrpSpPr/>
          <p:nvPr/>
        </p:nvGrpSpPr>
        <p:grpSpPr>
          <a:xfrm>
            <a:off x="4985949" y="600377"/>
            <a:ext cx="5545080" cy="2942280"/>
            <a:chOff x="4985949" y="600377"/>
            <a:chExt cx="5545080" cy="2942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B080D27D-0837-11BE-BBC3-0E3C17B315EE}"/>
                    </a:ext>
                  </a:extLst>
                </p14:cNvPr>
                <p14:cNvContentPartPr/>
                <p14:nvPr/>
              </p14:nvContentPartPr>
              <p14:xfrm>
                <a:off x="6445389" y="600377"/>
                <a:ext cx="2141640" cy="64476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B080D27D-0837-11BE-BBC3-0E3C17B315EE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427389" y="582377"/>
                  <a:ext cx="2177280" cy="68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55F93D34-C117-214E-A4F7-8DDF28CD257E}"/>
                    </a:ext>
                  </a:extLst>
                </p14:cNvPr>
                <p14:cNvContentPartPr/>
                <p14:nvPr/>
              </p14:nvContentPartPr>
              <p14:xfrm>
                <a:off x="8603589" y="618017"/>
                <a:ext cx="1927440" cy="65268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55F93D34-C117-214E-A4F7-8DDF28CD257E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585589" y="600017"/>
                  <a:ext cx="1963080" cy="68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6CEBA7E4-A219-0D54-FF69-674A3B547048}"/>
                    </a:ext>
                  </a:extLst>
                </p14:cNvPr>
                <p14:cNvContentPartPr/>
                <p14:nvPr/>
              </p14:nvContentPartPr>
              <p14:xfrm>
                <a:off x="5490669" y="1636817"/>
                <a:ext cx="1092960" cy="73404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6CEBA7E4-A219-0D54-FF69-674A3B54704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472669" y="1618817"/>
                  <a:ext cx="1128600" cy="76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EA879EAE-1F75-81B1-9BB5-44FB948CDCB4}"/>
                    </a:ext>
                  </a:extLst>
                </p14:cNvPr>
                <p14:cNvContentPartPr/>
                <p14:nvPr/>
              </p14:nvContentPartPr>
              <p14:xfrm>
                <a:off x="6609549" y="1619537"/>
                <a:ext cx="737640" cy="70560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EA879EAE-1F75-81B1-9BB5-44FB948CDCB4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591540" y="1601537"/>
                  <a:ext cx="773297" cy="74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6796277B-0505-B408-7B8D-D4227BFCB4CE}"/>
                    </a:ext>
                  </a:extLst>
                </p14:cNvPr>
                <p14:cNvContentPartPr/>
                <p14:nvPr/>
              </p14:nvContentPartPr>
              <p14:xfrm>
                <a:off x="4985949" y="2742737"/>
                <a:ext cx="465840" cy="77364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6796277B-0505-B408-7B8D-D4227BFCB4CE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967949" y="2724729"/>
                  <a:ext cx="501480" cy="80929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ED12D37E-DDDC-5C86-BEB2-9C31F52B36C1}"/>
                    </a:ext>
                  </a:extLst>
                </p14:cNvPr>
                <p14:cNvContentPartPr/>
                <p14:nvPr/>
              </p14:nvContentPartPr>
              <p14:xfrm>
                <a:off x="5485629" y="2725457"/>
                <a:ext cx="1040760" cy="81720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ED12D37E-DDDC-5C86-BEB2-9C31F52B36C1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5467629" y="2707457"/>
                  <a:ext cx="1076400" cy="852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2A1700FE-A489-62B2-F2D5-61A17A88A203}"/>
                  </a:ext>
                </a:extLst>
              </p14:cNvPr>
              <p14:cNvContentPartPr/>
              <p14:nvPr/>
            </p14:nvContentPartPr>
            <p14:xfrm>
              <a:off x="4474029" y="3979337"/>
              <a:ext cx="472680" cy="62748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2A1700FE-A489-62B2-F2D5-61A17A88A203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456029" y="3961337"/>
                <a:ext cx="508320" cy="663120"/>
              </a:xfrm>
              <a:prstGeom prst="rect">
                <a:avLst/>
              </a:prstGeom>
            </p:spPr>
          </p:pic>
        </mc:Fallback>
      </mc:AlternateContent>
      <p:grpSp>
        <p:nvGrpSpPr>
          <p:cNvPr id="59" name="Group 58">
            <a:extLst>
              <a:ext uri="{FF2B5EF4-FFF2-40B4-BE49-F238E27FC236}">
                <a16:creationId xmlns:a16="http://schemas.microsoft.com/office/drawing/2014/main" id="{C23D4861-E71A-4E01-A273-32C91A3CBC91}"/>
              </a:ext>
            </a:extLst>
          </p:cNvPr>
          <p:cNvGrpSpPr/>
          <p:nvPr/>
        </p:nvGrpSpPr>
        <p:grpSpPr>
          <a:xfrm>
            <a:off x="9114069" y="1654457"/>
            <a:ext cx="2303280" cy="1938960"/>
            <a:chOff x="9114069" y="1654457"/>
            <a:chExt cx="2303280" cy="1938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9A41DCB2-64CC-10E8-60A9-8BF851EE268E}"/>
                    </a:ext>
                  </a:extLst>
                </p14:cNvPr>
                <p14:cNvContentPartPr/>
                <p14:nvPr/>
              </p14:nvContentPartPr>
              <p14:xfrm>
                <a:off x="9858549" y="1654457"/>
                <a:ext cx="582840" cy="70164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9A41DCB2-64CC-10E8-60A9-8BF851EE268E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9840549" y="1636457"/>
                  <a:ext cx="618480" cy="73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DB5568A4-E6EC-1D6C-C317-E628E08EB225}"/>
                    </a:ext>
                  </a:extLst>
                </p14:cNvPr>
                <p14:cNvContentPartPr/>
                <p14:nvPr/>
              </p14:nvContentPartPr>
              <p14:xfrm>
                <a:off x="10441029" y="1654457"/>
                <a:ext cx="976320" cy="71676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DB5568A4-E6EC-1D6C-C317-E628E08EB225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0423029" y="1636457"/>
                  <a:ext cx="1011960" cy="75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109F43CF-EEF7-161A-BAE0-195972FD1048}"/>
                    </a:ext>
                  </a:extLst>
                </p14:cNvPr>
                <p14:cNvContentPartPr/>
                <p14:nvPr/>
              </p14:nvContentPartPr>
              <p14:xfrm>
                <a:off x="9114069" y="2742737"/>
                <a:ext cx="796320" cy="85068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109F43CF-EEF7-161A-BAE0-195972FD1048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9096061" y="2724729"/>
                  <a:ext cx="831976" cy="886335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62" name="Rectangle 61">
            <a:extLst>
              <a:ext uri="{FF2B5EF4-FFF2-40B4-BE49-F238E27FC236}">
                <a16:creationId xmlns:a16="http://schemas.microsoft.com/office/drawing/2014/main" id="{F9CD13B8-B9BD-58F2-5DA6-67221A9B727F}"/>
              </a:ext>
            </a:extLst>
          </p:cNvPr>
          <p:cNvSpPr/>
          <p:nvPr/>
        </p:nvSpPr>
        <p:spPr>
          <a:xfrm>
            <a:off x="5143349" y="4406036"/>
            <a:ext cx="3962400" cy="20280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public class Node{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  private Node parent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  private Node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leftChild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  private Node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rightChild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 String key;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private String value;</a:t>
            </a:r>
          </a:p>
          <a:p>
            <a:pPr algn="l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C927E5-EDA8-3281-2F58-3FC5BC312DEA}"/>
              </a:ext>
            </a:extLst>
          </p:cNvPr>
          <p:cNvSpPr txBox="1"/>
          <p:nvPr/>
        </p:nvSpPr>
        <p:spPr>
          <a:xfrm>
            <a:off x="0" y="5292252"/>
            <a:ext cx="51433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dirty="0">
                <a:solidFill>
                  <a:srgbClr val="FF0000"/>
                </a:solidFill>
              </a:rPr>
              <a:t>Build a BST based on Node key</a:t>
            </a:r>
          </a:p>
          <a:p>
            <a:pPr marL="457200" indent="-457200">
              <a:buAutoNum type="arabicPeriod"/>
            </a:pPr>
            <a:r>
              <a:rPr lang="en-US" sz="2400" dirty="0">
                <a:solidFill>
                  <a:srgbClr val="FF0000"/>
                </a:solidFill>
              </a:rPr>
              <a:t>Search for value using BST, return value of Node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EB0D330-DB04-6AA9-B260-B7AA86073554}"/>
              </a:ext>
            </a:extLst>
          </p:cNvPr>
          <p:cNvSpPr/>
          <p:nvPr/>
        </p:nvSpPr>
        <p:spPr>
          <a:xfrm>
            <a:off x="8706580" y="4433324"/>
            <a:ext cx="3468897" cy="15249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public class Dictionary{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public void </a:t>
            </a: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</a:rPr>
              <a:t>put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(key, value)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chemeClr val="tx1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public String </a:t>
            </a:r>
            <a:r>
              <a:rPr lang="en-US" sz="1600" b="1" dirty="0">
                <a:solidFill>
                  <a:schemeClr val="tx1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get</a:t>
            </a:r>
            <a:r>
              <a:rPr lang="en-US" sz="1600" dirty="0">
                <a:solidFill>
                  <a:schemeClr val="tx1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(key)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public void </a:t>
            </a: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</a:rPr>
              <a:t>delete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(key)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…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B7DFA1-2146-C68B-EFCD-D13923AF3EDE}"/>
              </a:ext>
            </a:extLst>
          </p:cNvPr>
          <p:cNvSpPr txBox="1"/>
          <p:nvPr/>
        </p:nvSpPr>
        <p:spPr>
          <a:xfrm>
            <a:off x="5013500" y="238866"/>
            <a:ext cx="18309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get(“Dallas”)</a:t>
            </a: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 “Cowboys”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B10D7161-11DF-C809-F6FD-2510CF2AB69F}"/>
                  </a:ext>
                </a:extLst>
              </p14:cNvPr>
              <p14:cNvContentPartPr/>
              <p14:nvPr/>
            </p14:nvContentPartPr>
            <p14:xfrm>
              <a:off x="6496509" y="634577"/>
              <a:ext cx="2037960" cy="53424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B10D7161-11DF-C809-F6FD-2510CF2AB69F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6433520" y="571577"/>
                <a:ext cx="2163578" cy="65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9499E62-36B7-4584-492D-59B2D612457F}"/>
                  </a:ext>
                </a:extLst>
              </p14:cNvPr>
              <p14:cNvContentPartPr/>
              <p14:nvPr/>
            </p14:nvContentPartPr>
            <p14:xfrm>
              <a:off x="5481309" y="1645457"/>
              <a:ext cx="1093680" cy="66888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9499E62-36B7-4584-492D-59B2D612457F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5418330" y="1582491"/>
                <a:ext cx="1219279" cy="79445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0B63C58E-4616-18C2-4404-BBEE53A05004}"/>
                  </a:ext>
                </a:extLst>
              </p14:cNvPr>
              <p14:cNvContentPartPr/>
              <p14:nvPr/>
            </p14:nvContentPartPr>
            <p14:xfrm>
              <a:off x="5494989" y="2803577"/>
              <a:ext cx="1014120" cy="69552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0B63C58E-4616-18C2-4404-BBEE53A05004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5431989" y="2740577"/>
                <a:ext cx="1139760" cy="821160"/>
              </a:xfrm>
              <a:prstGeom prst="rect">
                <a:avLst/>
              </a:prstGeom>
            </p:spPr>
          </p:pic>
        </mc:Fallback>
      </mc:AlternateContent>
      <p:sp>
        <p:nvSpPr>
          <p:cNvPr id="17" name="Rectangle 16">
            <a:extLst>
              <a:ext uri="{FF2B5EF4-FFF2-40B4-BE49-F238E27FC236}">
                <a16:creationId xmlns:a16="http://schemas.microsoft.com/office/drawing/2014/main" id="{6AB038C5-6477-1910-DA22-34D157CE9C99}"/>
              </a:ext>
            </a:extLst>
          </p:cNvPr>
          <p:cNvSpPr/>
          <p:nvPr/>
        </p:nvSpPr>
        <p:spPr>
          <a:xfrm>
            <a:off x="668649" y="1617694"/>
            <a:ext cx="3475316" cy="2919872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Lookup time?</a:t>
            </a:r>
          </a:p>
          <a:p>
            <a:pPr algn="ctr"/>
            <a:endParaRPr lang="en-US" sz="2800" dirty="0">
              <a:solidFill>
                <a:schemeClr val="tx1"/>
              </a:solidFill>
            </a:endParaRPr>
          </a:p>
          <a:p>
            <a:pPr algn="ctr"/>
            <a:r>
              <a:rPr lang="en-US" sz="2800" b="1" dirty="0">
                <a:solidFill>
                  <a:schemeClr val="tx1"/>
                </a:solidFill>
              </a:rPr>
              <a:t>O(log n)</a:t>
            </a:r>
          </a:p>
        </p:txBody>
      </p:sp>
    </p:spTree>
    <p:extLst>
      <p:ext uri="{BB962C8B-B14F-4D97-AF65-F5344CB8AC3E}">
        <p14:creationId xmlns:p14="http://schemas.microsoft.com/office/powerpoint/2010/main" val="7490289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22FE20EA-9DE1-FC58-96A5-433C89A0AB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B7667402-F7D9-735B-AE4F-84C4950ECFBC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09F4B847-52C4-D264-0AC4-6AFB6C7C8225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51EC3AD3-9E89-B6B8-40FB-C4D0DDE5056C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B3F1953A-F7D8-5C38-0E71-BA5722441BB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D8134AAA-FA5C-4366-2286-8F9B95E02C1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19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BEBE086-ED11-F630-72F8-A33A579EBC3F}"/>
              </a:ext>
            </a:extLst>
          </p:cNvPr>
          <p:cNvSpPr txBox="1"/>
          <p:nvPr/>
        </p:nvSpPr>
        <p:spPr>
          <a:xfrm>
            <a:off x="152400" y="152400"/>
            <a:ext cx="15840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Pokedex</a:t>
            </a:r>
            <a:endParaRPr lang="en-US" sz="2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631EFA1-B377-8A42-F531-AD0BB19AAE0B}"/>
              </a:ext>
            </a:extLst>
          </p:cNvPr>
          <p:cNvSpPr txBox="1"/>
          <p:nvPr/>
        </p:nvSpPr>
        <p:spPr>
          <a:xfrm>
            <a:off x="173056" y="757535"/>
            <a:ext cx="7505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Key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66237B7-DCE7-2B19-15D4-BAFA3A6AE2AD}"/>
              </a:ext>
            </a:extLst>
          </p:cNvPr>
          <p:cNvSpPr txBox="1"/>
          <p:nvPr/>
        </p:nvSpPr>
        <p:spPr>
          <a:xfrm>
            <a:off x="1905000" y="757535"/>
            <a:ext cx="1005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Value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2308206-6350-E556-DACE-8746ACA7129A}"/>
              </a:ext>
            </a:extLst>
          </p:cNvPr>
          <p:cNvSpPr txBox="1"/>
          <p:nvPr/>
        </p:nvSpPr>
        <p:spPr>
          <a:xfrm>
            <a:off x="140740" y="1570883"/>
            <a:ext cx="639919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</a:t>
            </a:r>
          </a:p>
          <a:p>
            <a:r>
              <a:rPr lang="en-US" sz="3200" dirty="0"/>
              <a:t>2</a:t>
            </a:r>
          </a:p>
          <a:p>
            <a:r>
              <a:rPr lang="en-US" sz="3200" dirty="0"/>
              <a:t>3</a:t>
            </a:r>
          </a:p>
          <a:p>
            <a:r>
              <a:rPr lang="en-US" sz="3200" dirty="0"/>
              <a:t>…</a:t>
            </a:r>
          </a:p>
          <a:p>
            <a:r>
              <a:rPr lang="en-US" sz="3200" dirty="0"/>
              <a:t>98</a:t>
            </a:r>
          </a:p>
          <a:p>
            <a:r>
              <a:rPr lang="en-US" sz="3200" dirty="0"/>
              <a:t>99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57DF813-0EA5-DB36-D21A-E0B8307824B3}"/>
              </a:ext>
            </a:extLst>
          </p:cNvPr>
          <p:cNvSpPr txBox="1"/>
          <p:nvPr/>
        </p:nvSpPr>
        <p:spPr>
          <a:xfrm>
            <a:off x="1515497" y="1500398"/>
            <a:ext cx="202972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Bulbasaur</a:t>
            </a:r>
          </a:p>
          <a:p>
            <a:r>
              <a:rPr lang="en-US" sz="3200" dirty="0" err="1"/>
              <a:t>Ivysaur</a:t>
            </a:r>
            <a:endParaRPr lang="en-US" sz="3200" dirty="0"/>
          </a:p>
          <a:p>
            <a:r>
              <a:rPr lang="en-US" sz="3200" dirty="0" err="1"/>
              <a:t>Venasaur</a:t>
            </a:r>
            <a:endParaRPr lang="en-US" sz="3200" dirty="0"/>
          </a:p>
          <a:p>
            <a:r>
              <a:rPr lang="en-US" sz="3200" dirty="0"/>
              <a:t>…</a:t>
            </a:r>
          </a:p>
          <a:p>
            <a:r>
              <a:rPr lang="en-US" sz="3200" dirty="0" err="1"/>
              <a:t>Krabby</a:t>
            </a:r>
            <a:endParaRPr lang="en-US" sz="3200" dirty="0"/>
          </a:p>
          <a:p>
            <a:r>
              <a:rPr lang="en-US" sz="3200" dirty="0" err="1"/>
              <a:t>Kingler</a:t>
            </a:r>
            <a:endParaRPr lang="en-US" sz="3200" dirty="0"/>
          </a:p>
        </p:txBody>
      </p:sp>
      <p:pic>
        <p:nvPicPr>
          <p:cNvPr id="1026" name="Picture 2" descr="Build Your Own Pokedex on Android with Algolia Instant Search | by Swift |  Major League Hacking">
            <a:extLst>
              <a:ext uri="{FF2B5EF4-FFF2-40B4-BE49-F238E27FC236}">
                <a16:creationId xmlns:a16="http://schemas.microsoft.com/office/drawing/2014/main" id="{FA12941A-CA66-00D5-0347-8643C16923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63437">
            <a:off x="238028" y="4857588"/>
            <a:ext cx="1893669" cy="1445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ulbasaur | Pokédex">
            <a:extLst>
              <a:ext uri="{FF2B5EF4-FFF2-40B4-BE49-F238E27FC236}">
                <a16:creationId xmlns:a16="http://schemas.microsoft.com/office/drawing/2014/main" id="{FF92D563-3C7F-FE75-367D-1A85DEAC29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8985" y="4625134"/>
            <a:ext cx="1119187" cy="1119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Krabby | Pokédex">
            <a:extLst>
              <a:ext uri="{FF2B5EF4-FFF2-40B4-BE49-F238E27FC236}">
                <a16:creationId xmlns:a16="http://schemas.microsoft.com/office/drawing/2014/main" id="{2BB6AEA3-FFCA-8AC1-6251-78FED2FF15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8773" y="5219605"/>
            <a:ext cx="1423988" cy="1423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7778A985-4BDA-2CB4-DE9B-632F04992E0C}"/>
              </a:ext>
            </a:extLst>
          </p:cNvPr>
          <p:cNvSpPr txBox="1"/>
          <p:nvPr/>
        </p:nvSpPr>
        <p:spPr>
          <a:xfrm>
            <a:off x="121146" y="1122136"/>
            <a:ext cx="28793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(</a:t>
            </a:r>
            <a:r>
              <a:rPr lang="en-US" sz="1400" dirty="0" err="1"/>
              <a:t>Pokemon</a:t>
            </a:r>
            <a:r>
              <a:rPr lang="en-US" sz="1400" dirty="0"/>
              <a:t> #)                (</a:t>
            </a:r>
            <a:r>
              <a:rPr lang="en-US" sz="1400" dirty="0" err="1"/>
              <a:t>Pokemon</a:t>
            </a:r>
            <a:r>
              <a:rPr lang="en-US" sz="1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70590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20A3745D-F217-2631-BC7F-51658A66DB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D5913828-1B8B-72FF-6FFE-AFCE0B2D6EEF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BF7291C5-E99D-ED93-4388-EED543422059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868F7588-101A-6514-0001-7BC4A0984461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AD73F91B-D9BB-6ABB-AC20-7B06B69DB08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3B1C08CD-F0CA-DC9A-287C-1A347F07F5D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10462A8-9572-0D56-8DDE-FD8C1A8409F7}"/>
              </a:ext>
            </a:extLst>
          </p:cNvPr>
          <p:cNvSpPr txBox="1"/>
          <p:nvPr/>
        </p:nvSpPr>
        <p:spPr>
          <a:xfrm>
            <a:off x="152400" y="152400"/>
            <a:ext cx="49231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Binary Search Tree- Removal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4C11DB4-A09F-2A2D-3DD8-D3CDBE60162C}"/>
              </a:ext>
            </a:extLst>
          </p:cNvPr>
          <p:cNvSpPr/>
          <p:nvPr/>
        </p:nvSpPr>
        <p:spPr>
          <a:xfrm>
            <a:off x="9182100" y="200680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44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DED83F5-ABBB-5EA5-1B23-144291AF3F89}"/>
              </a:ext>
            </a:extLst>
          </p:cNvPr>
          <p:cNvSpPr/>
          <p:nvPr/>
        </p:nvSpPr>
        <p:spPr>
          <a:xfrm>
            <a:off x="7273400" y="1257300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A36DE7F-5979-22B9-5D5D-915EDA666101}"/>
              </a:ext>
            </a:extLst>
          </p:cNvPr>
          <p:cNvSpPr/>
          <p:nvPr/>
        </p:nvSpPr>
        <p:spPr>
          <a:xfrm>
            <a:off x="10525832" y="1243556"/>
            <a:ext cx="533400" cy="523220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88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D1F2C8A-E4C0-6A45-8B48-355319A8C0DE}"/>
              </a:ext>
            </a:extLst>
          </p:cNvPr>
          <p:cNvSpPr/>
          <p:nvPr/>
        </p:nvSpPr>
        <p:spPr>
          <a:xfrm>
            <a:off x="10045337" y="3595445"/>
            <a:ext cx="533400" cy="523220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6DA7739-E7AF-E5E8-2793-E77C2431CCBD}"/>
              </a:ext>
            </a:extLst>
          </p:cNvPr>
          <p:cNvSpPr/>
          <p:nvPr/>
        </p:nvSpPr>
        <p:spPr>
          <a:xfrm>
            <a:off x="7626097" y="2439802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4170475-2C04-E5C1-069C-F85974D89157}"/>
              </a:ext>
            </a:extLst>
          </p:cNvPr>
          <p:cNvSpPr/>
          <p:nvPr/>
        </p:nvSpPr>
        <p:spPr>
          <a:xfrm>
            <a:off x="6511400" y="2432541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51E2C4-851C-9772-0422-95EC3B0517FF}"/>
              </a:ext>
            </a:extLst>
          </p:cNvPr>
          <p:cNvSpPr/>
          <p:nvPr/>
        </p:nvSpPr>
        <p:spPr>
          <a:xfrm>
            <a:off x="7076478" y="3604130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27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8277392-D619-40C5-007D-42C8A3BF9522}"/>
              </a:ext>
            </a:extLst>
          </p:cNvPr>
          <p:cNvSpPr/>
          <p:nvPr/>
        </p:nvSpPr>
        <p:spPr>
          <a:xfrm>
            <a:off x="11460044" y="2477725"/>
            <a:ext cx="533400" cy="523220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97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327C745-2E60-7BFF-0D4D-972BBACBE7C1}"/>
              </a:ext>
            </a:extLst>
          </p:cNvPr>
          <p:cNvSpPr/>
          <p:nvPr/>
        </p:nvSpPr>
        <p:spPr>
          <a:xfrm>
            <a:off x="7609878" y="4574153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29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EC252D8-A041-07AB-7B4D-2D3668CB69FB}"/>
              </a:ext>
            </a:extLst>
          </p:cNvPr>
          <p:cNvSpPr/>
          <p:nvPr/>
        </p:nvSpPr>
        <p:spPr>
          <a:xfrm>
            <a:off x="6528817" y="4527573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129842F-417E-D6F7-43BE-BA16BEFC91A9}"/>
              </a:ext>
            </a:extLst>
          </p:cNvPr>
          <p:cNvSpPr/>
          <p:nvPr/>
        </p:nvSpPr>
        <p:spPr>
          <a:xfrm>
            <a:off x="9503665" y="2477725"/>
            <a:ext cx="533400" cy="523220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65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9518403-3216-A895-E1CB-4BBA9C1247D6}"/>
              </a:ext>
            </a:extLst>
          </p:cNvPr>
          <p:cNvSpPr/>
          <p:nvPr/>
        </p:nvSpPr>
        <p:spPr>
          <a:xfrm>
            <a:off x="8861081" y="3625948"/>
            <a:ext cx="533400" cy="523220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54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41E99FA-A8C8-6951-5050-9E0830FBDABF}"/>
              </a:ext>
            </a:extLst>
          </p:cNvPr>
          <p:cNvSpPr/>
          <p:nvPr/>
        </p:nvSpPr>
        <p:spPr>
          <a:xfrm>
            <a:off x="11069029" y="3567794"/>
            <a:ext cx="533400" cy="523220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93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D1F5725-CEBE-88CD-FDBF-9E49C4BC96F0}"/>
              </a:ext>
            </a:extLst>
          </p:cNvPr>
          <p:cNvSpPr/>
          <p:nvPr/>
        </p:nvSpPr>
        <p:spPr>
          <a:xfrm>
            <a:off x="9659004" y="4574153"/>
            <a:ext cx="533400" cy="523220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76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B7BF568-27F6-80B0-05EE-FE4F486ACC93}"/>
              </a:ext>
            </a:extLst>
          </p:cNvPr>
          <p:cNvSpPr/>
          <p:nvPr/>
        </p:nvSpPr>
        <p:spPr>
          <a:xfrm>
            <a:off x="9211491" y="5502346"/>
            <a:ext cx="533400" cy="523220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68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B165375-24B8-80D1-65B5-F4C354D4505E}"/>
              </a:ext>
            </a:extLst>
          </p:cNvPr>
          <p:cNvSpPr/>
          <p:nvPr/>
        </p:nvSpPr>
        <p:spPr>
          <a:xfrm>
            <a:off x="10058400" y="5511395"/>
            <a:ext cx="533400" cy="523220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80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43BF264-53B8-BEDD-8CB0-5CFDE5DB95E7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flipH="1">
            <a:off x="7540100" y="723900"/>
            <a:ext cx="1908700" cy="533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21EAFCC-12DC-C3C7-4314-D966BA6CF79F}"/>
              </a:ext>
            </a:extLst>
          </p:cNvPr>
          <p:cNvCxnSpPr>
            <a:cxnSpLocks/>
            <a:stCxn id="8" idx="2"/>
            <a:endCxn id="12" idx="0"/>
          </p:cNvCxnSpPr>
          <p:nvPr/>
        </p:nvCxnSpPr>
        <p:spPr>
          <a:xfrm flipH="1">
            <a:off x="6778100" y="1780520"/>
            <a:ext cx="762000" cy="6520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BDC673B-AD29-9E62-4461-849BF56D3943}"/>
              </a:ext>
            </a:extLst>
          </p:cNvPr>
          <p:cNvCxnSpPr>
            <a:cxnSpLocks/>
            <a:stCxn id="8" idx="2"/>
            <a:endCxn id="11" idx="0"/>
          </p:cNvCxnSpPr>
          <p:nvPr/>
        </p:nvCxnSpPr>
        <p:spPr>
          <a:xfrm>
            <a:off x="7540100" y="1780520"/>
            <a:ext cx="352697" cy="6592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FFCBD30-BA77-E35D-8E62-A45A3411C253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>
            <a:off x="9448800" y="723900"/>
            <a:ext cx="1343732" cy="5196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2EB6EE2-3E2C-50F6-5D8C-944D8FEE316C}"/>
              </a:ext>
            </a:extLst>
          </p:cNvPr>
          <p:cNvCxnSpPr>
            <a:cxnSpLocks/>
            <a:stCxn id="9" idx="2"/>
            <a:endCxn id="17" idx="0"/>
          </p:cNvCxnSpPr>
          <p:nvPr/>
        </p:nvCxnSpPr>
        <p:spPr>
          <a:xfrm flipH="1">
            <a:off x="9770365" y="1766776"/>
            <a:ext cx="1022167" cy="7109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9683439-2E38-9297-0C70-B1D320A40364}"/>
              </a:ext>
            </a:extLst>
          </p:cNvPr>
          <p:cNvCxnSpPr>
            <a:cxnSpLocks/>
            <a:stCxn id="9" idx="2"/>
            <a:endCxn id="14" idx="0"/>
          </p:cNvCxnSpPr>
          <p:nvPr/>
        </p:nvCxnSpPr>
        <p:spPr>
          <a:xfrm>
            <a:off x="10792532" y="1766776"/>
            <a:ext cx="934212" cy="7109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BB854F0-CD95-72DA-F37D-EFBAD4CF7D87}"/>
              </a:ext>
            </a:extLst>
          </p:cNvPr>
          <p:cNvCxnSpPr>
            <a:cxnSpLocks/>
            <a:stCxn id="17" idx="2"/>
            <a:endCxn id="18" idx="0"/>
          </p:cNvCxnSpPr>
          <p:nvPr/>
        </p:nvCxnSpPr>
        <p:spPr>
          <a:xfrm flipH="1">
            <a:off x="9127781" y="3000945"/>
            <a:ext cx="642584" cy="6250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37017A9-89F0-F1CD-ADDD-A9179647A9BF}"/>
              </a:ext>
            </a:extLst>
          </p:cNvPr>
          <p:cNvCxnSpPr>
            <a:cxnSpLocks/>
            <a:stCxn id="17" idx="2"/>
            <a:endCxn id="10" idx="0"/>
          </p:cNvCxnSpPr>
          <p:nvPr/>
        </p:nvCxnSpPr>
        <p:spPr>
          <a:xfrm>
            <a:off x="9770365" y="3000945"/>
            <a:ext cx="541672" cy="5945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4AE80DA-AB0E-EC26-693D-3C25B608178E}"/>
              </a:ext>
            </a:extLst>
          </p:cNvPr>
          <p:cNvCxnSpPr>
            <a:cxnSpLocks/>
            <a:stCxn id="14" idx="2"/>
            <a:endCxn id="19" idx="0"/>
          </p:cNvCxnSpPr>
          <p:nvPr/>
        </p:nvCxnSpPr>
        <p:spPr>
          <a:xfrm flipH="1">
            <a:off x="11335729" y="3000945"/>
            <a:ext cx="391015" cy="5668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B523C27-1B63-30A0-B51A-0432B18321E8}"/>
              </a:ext>
            </a:extLst>
          </p:cNvPr>
          <p:cNvCxnSpPr>
            <a:cxnSpLocks/>
            <a:stCxn id="11" idx="2"/>
            <a:endCxn id="13" idx="0"/>
          </p:cNvCxnSpPr>
          <p:nvPr/>
        </p:nvCxnSpPr>
        <p:spPr>
          <a:xfrm flipH="1">
            <a:off x="7343178" y="2963022"/>
            <a:ext cx="549619" cy="6411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3AA61BD0-2113-4155-3E98-2633D560FC0C}"/>
              </a:ext>
            </a:extLst>
          </p:cNvPr>
          <p:cNvCxnSpPr>
            <a:cxnSpLocks/>
            <a:stCxn id="13" idx="2"/>
            <a:endCxn id="16" idx="0"/>
          </p:cNvCxnSpPr>
          <p:nvPr/>
        </p:nvCxnSpPr>
        <p:spPr>
          <a:xfrm flipH="1">
            <a:off x="6795517" y="4127350"/>
            <a:ext cx="547661" cy="4002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E493E54-C1FD-8DCC-E8D4-79583F46B2A8}"/>
              </a:ext>
            </a:extLst>
          </p:cNvPr>
          <p:cNvCxnSpPr>
            <a:cxnSpLocks/>
            <a:stCxn id="13" idx="2"/>
            <a:endCxn id="15" idx="0"/>
          </p:cNvCxnSpPr>
          <p:nvPr/>
        </p:nvCxnSpPr>
        <p:spPr>
          <a:xfrm>
            <a:off x="7343178" y="4127350"/>
            <a:ext cx="533400" cy="4468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0EE01D70-3944-56A5-40F8-B966840F4667}"/>
              </a:ext>
            </a:extLst>
          </p:cNvPr>
          <p:cNvCxnSpPr>
            <a:cxnSpLocks/>
            <a:stCxn id="10" idx="2"/>
            <a:endCxn id="20" idx="0"/>
          </p:cNvCxnSpPr>
          <p:nvPr/>
        </p:nvCxnSpPr>
        <p:spPr>
          <a:xfrm flipH="1">
            <a:off x="9925704" y="4118665"/>
            <a:ext cx="386333" cy="4554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4ADF3856-2928-F527-E5B3-259B4E0D976A}"/>
              </a:ext>
            </a:extLst>
          </p:cNvPr>
          <p:cNvCxnSpPr>
            <a:cxnSpLocks/>
            <a:stCxn id="20" idx="2"/>
            <a:endCxn id="21" idx="0"/>
          </p:cNvCxnSpPr>
          <p:nvPr/>
        </p:nvCxnSpPr>
        <p:spPr>
          <a:xfrm flipH="1">
            <a:off x="9478191" y="5097373"/>
            <a:ext cx="447513" cy="40497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C9223EE8-132D-C052-2406-466224B8EC52}"/>
              </a:ext>
            </a:extLst>
          </p:cNvPr>
          <p:cNvCxnSpPr>
            <a:cxnSpLocks/>
            <a:stCxn id="20" idx="2"/>
            <a:endCxn id="23" idx="0"/>
          </p:cNvCxnSpPr>
          <p:nvPr/>
        </p:nvCxnSpPr>
        <p:spPr>
          <a:xfrm>
            <a:off x="9925704" y="5097373"/>
            <a:ext cx="399396" cy="4140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8358C05F-4B6E-A29C-9445-6876233AA7A7}"/>
              </a:ext>
            </a:extLst>
          </p:cNvPr>
          <p:cNvSpPr/>
          <p:nvPr/>
        </p:nvSpPr>
        <p:spPr>
          <a:xfrm>
            <a:off x="11353800" y="4563451"/>
            <a:ext cx="533400" cy="523220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96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A49B739-DF0E-0106-C362-5E3D3C3FBD42}"/>
              </a:ext>
            </a:extLst>
          </p:cNvPr>
          <p:cNvCxnSpPr>
            <a:cxnSpLocks/>
            <a:stCxn id="19" idx="2"/>
            <a:endCxn id="27" idx="0"/>
          </p:cNvCxnSpPr>
          <p:nvPr/>
        </p:nvCxnSpPr>
        <p:spPr>
          <a:xfrm>
            <a:off x="11335729" y="4091014"/>
            <a:ext cx="284771" cy="4724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600C4390-8251-0356-3FEF-289EAE8FA496}"/>
              </a:ext>
            </a:extLst>
          </p:cNvPr>
          <p:cNvSpPr/>
          <p:nvPr/>
        </p:nvSpPr>
        <p:spPr>
          <a:xfrm>
            <a:off x="10990652" y="5514254"/>
            <a:ext cx="533400" cy="523220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95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2E5DDC8-CE5C-8AD1-258E-0CEEDD9DC693}"/>
              </a:ext>
            </a:extLst>
          </p:cNvPr>
          <p:cNvCxnSpPr>
            <a:cxnSpLocks/>
            <a:stCxn id="27" idx="2"/>
            <a:endCxn id="37" idx="0"/>
          </p:cNvCxnSpPr>
          <p:nvPr/>
        </p:nvCxnSpPr>
        <p:spPr>
          <a:xfrm flipH="1">
            <a:off x="11257352" y="5086671"/>
            <a:ext cx="363148" cy="42758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A32976D2-6FA0-F92A-1DD9-1FF2B65556FF}"/>
                  </a:ext>
                </a:extLst>
              </p14:cNvPr>
              <p14:cNvContentPartPr/>
              <p14:nvPr/>
            </p14:nvContentPartPr>
            <p14:xfrm>
              <a:off x="10849629" y="3325149"/>
              <a:ext cx="1031040" cy="97668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A32976D2-6FA0-F92A-1DD9-1FF2B65556F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831629" y="3307149"/>
                <a:ext cx="1066680" cy="1012320"/>
              </a:xfrm>
              <a:prstGeom prst="rect">
                <a:avLst/>
              </a:prstGeom>
            </p:spPr>
          </p:pic>
        </mc:Fallback>
      </mc:AlternateContent>
      <p:sp>
        <p:nvSpPr>
          <p:cNvPr id="43" name="TextBox 42">
            <a:extLst>
              <a:ext uri="{FF2B5EF4-FFF2-40B4-BE49-F238E27FC236}">
                <a16:creationId xmlns:a16="http://schemas.microsoft.com/office/drawing/2014/main" id="{105465B8-ED29-5C70-7A93-26903A0BC1EB}"/>
              </a:ext>
            </a:extLst>
          </p:cNvPr>
          <p:cNvSpPr txBox="1"/>
          <p:nvPr/>
        </p:nvSpPr>
        <p:spPr>
          <a:xfrm>
            <a:off x="10008849" y="2991451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currentNode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5A8504F-D7E7-5059-5568-CAAF4E260BEA}"/>
              </a:ext>
            </a:extLst>
          </p:cNvPr>
          <p:cNvSpPr txBox="1"/>
          <p:nvPr/>
        </p:nvSpPr>
        <p:spPr>
          <a:xfrm>
            <a:off x="10698480" y="808602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replaceMe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3680DF3-C571-49B8-7C1E-56C43A23BCE5}"/>
              </a:ext>
            </a:extLst>
          </p:cNvPr>
          <p:cNvSpPr txBox="1"/>
          <p:nvPr/>
        </p:nvSpPr>
        <p:spPr>
          <a:xfrm>
            <a:off x="128081" y="1243556"/>
            <a:ext cx="669285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replaceMe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.setValue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currentNode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.getValue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currentNode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.getParent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setLeft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currentNode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.getRight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currentNode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.getRight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setParent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currentNode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.getParent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5641034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A4F245B7-1015-4F13-287B-769D7BC4E5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54F3CFC1-7BEB-204D-4E99-C2D74E3DDC99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00BB0965-3A93-C519-92AA-3283A8E9DD02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47751285-F624-DC36-56F7-A112315BF8FB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11E04A6A-E43F-9AA3-888A-34B8EE1887F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5ABC6F97-84BF-147F-9865-0538464A940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20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A77C9A-9332-DC81-F9FC-45FE8A54FE38}"/>
              </a:ext>
            </a:extLst>
          </p:cNvPr>
          <p:cNvSpPr txBox="1"/>
          <p:nvPr/>
        </p:nvSpPr>
        <p:spPr>
          <a:xfrm>
            <a:off x="152400" y="152400"/>
            <a:ext cx="15840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Pokedex</a:t>
            </a:r>
            <a:endParaRPr lang="en-US" sz="2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36AAA32-5D7E-61DC-4E3B-262E91C32681}"/>
              </a:ext>
            </a:extLst>
          </p:cNvPr>
          <p:cNvSpPr txBox="1"/>
          <p:nvPr/>
        </p:nvSpPr>
        <p:spPr>
          <a:xfrm>
            <a:off x="173056" y="757535"/>
            <a:ext cx="7505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Key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EE8F499-182C-1436-3203-7D1BCA23BB05}"/>
              </a:ext>
            </a:extLst>
          </p:cNvPr>
          <p:cNvSpPr txBox="1"/>
          <p:nvPr/>
        </p:nvSpPr>
        <p:spPr>
          <a:xfrm>
            <a:off x="1905000" y="757535"/>
            <a:ext cx="1005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Value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5B2E00C-4EA4-A597-55F2-1B3B97E844FE}"/>
              </a:ext>
            </a:extLst>
          </p:cNvPr>
          <p:cNvSpPr txBox="1"/>
          <p:nvPr/>
        </p:nvSpPr>
        <p:spPr>
          <a:xfrm>
            <a:off x="140740" y="1570883"/>
            <a:ext cx="639919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</a:t>
            </a:r>
          </a:p>
          <a:p>
            <a:r>
              <a:rPr lang="en-US" sz="3200" dirty="0"/>
              <a:t>2</a:t>
            </a:r>
          </a:p>
          <a:p>
            <a:r>
              <a:rPr lang="en-US" sz="3200" dirty="0"/>
              <a:t>3</a:t>
            </a:r>
          </a:p>
          <a:p>
            <a:r>
              <a:rPr lang="en-US" sz="3200" dirty="0"/>
              <a:t>…</a:t>
            </a:r>
          </a:p>
          <a:p>
            <a:r>
              <a:rPr lang="en-US" sz="3200" dirty="0"/>
              <a:t>98</a:t>
            </a:r>
          </a:p>
          <a:p>
            <a:r>
              <a:rPr lang="en-US" sz="3200" dirty="0"/>
              <a:t>99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D0A5992-7547-3DAB-AFA4-0F50F3A217A5}"/>
              </a:ext>
            </a:extLst>
          </p:cNvPr>
          <p:cNvSpPr txBox="1"/>
          <p:nvPr/>
        </p:nvSpPr>
        <p:spPr>
          <a:xfrm>
            <a:off x="1515497" y="1500398"/>
            <a:ext cx="202972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Bulbasaur</a:t>
            </a:r>
          </a:p>
          <a:p>
            <a:r>
              <a:rPr lang="en-US" sz="3200" dirty="0" err="1"/>
              <a:t>Ivysaur</a:t>
            </a:r>
            <a:endParaRPr lang="en-US" sz="3200" dirty="0"/>
          </a:p>
          <a:p>
            <a:r>
              <a:rPr lang="en-US" sz="3200" dirty="0" err="1"/>
              <a:t>Venasaur</a:t>
            </a:r>
            <a:endParaRPr lang="en-US" sz="3200" dirty="0"/>
          </a:p>
          <a:p>
            <a:r>
              <a:rPr lang="en-US" sz="3200" dirty="0"/>
              <a:t>…</a:t>
            </a:r>
          </a:p>
          <a:p>
            <a:r>
              <a:rPr lang="en-US" sz="3200" dirty="0" err="1"/>
              <a:t>Krabby</a:t>
            </a:r>
            <a:endParaRPr lang="en-US" sz="3200" dirty="0"/>
          </a:p>
          <a:p>
            <a:r>
              <a:rPr lang="en-US" sz="3200" dirty="0" err="1"/>
              <a:t>Kingler</a:t>
            </a:r>
            <a:endParaRPr lang="en-US" sz="3200" dirty="0"/>
          </a:p>
        </p:txBody>
      </p:sp>
      <p:pic>
        <p:nvPicPr>
          <p:cNvPr id="1026" name="Picture 2" descr="Build Your Own Pokedex on Android with Algolia Instant Search | by Swift |  Major League Hacking">
            <a:extLst>
              <a:ext uri="{FF2B5EF4-FFF2-40B4-BE49-F238E27FC236}">
                <a16:creationId xmlns:a16="http://schemas.microsoft.com/office/drawing/2014/main" id="{EDB08635-F882-E6EE-89A6-9BFF443F2F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63437">
            <a:off x="238028" y="4857588"/>
            <a:ext cx="1893669" cy="1445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ulbasaur | Pokédex">
            <a:extLst>
              <a:ext uri="{FF2B5EF4-FFF2-40B4-BE49-F238E27FC236}">
                <a16:creationId xmlns:a16="http://schemas.microsoft.com/office/drawing/2014/main" id="{D42D26B0-9775-94CB-1AD3-CE3F765B2E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8985" y="4625134"/>
            <a:ext cx="1119187" cy="1119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Krabby | Pokédex">
            <a:extLst>
              <a:ext uri="{FF2B5EF4-FFF2-40B4-BE49-F238E27FC236}">
                <a16:creationId xmlns:a16="http://schemas.microsoft.com/office/drawing/2014/main" id="{7A938D6A-C2D6-EC76-172D-868DC406C3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8773" y="5219605"/>
            <a:ext cx="1423988" cy="1423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A52B30AC-C127-CE92-F518-1B5F8B0DB5A7}"/>
              </a:ext>
            </a:extLst>
          </p:cNvPr>
          <p:cNvSpPr txBox="1"/>
          <p:nvPr/>
        </p:nvSpPr>
        <p:spPr>
          <a:xfrm>
            <a:off x="121146" y="1122136"/>
            <a:ext cx="28793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(</a:t>
            </a:r>
            <a:r>
              <a:rPr lang="en-US" sz="1400" dirty="0" err="1"/>
              <a:t>Pokemon</a:t>
            </a:r>
            <a:r>
              <a:rPr lang="en-US" sz="1400" dirty="0"/>
              <a:t> #)                (</a:t>
            </a:r>
            <a:r>
              <a:rPr lang="en-US" sz="1400" dirty="0" err="1"/>
              <a:t>Pokemon</a:t>
            </a:r>
            <a:r>
              <a:rPr lang="en-US" sz="1400" dirty="0"/>
              <a:t>)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F64E349D-C431-00EE-7729-74DCB70AAD75}"/>
              </a:ext>
            </a:extLst>
          </p:cNvPr>
          <p:cNvSpPr/>
          <p:nvPr/>
        </p:nvSpPr>
        <p:spPr>
          <a:xfrm>
            <a:off x="4401351" y="2673413"/>
            <a:ext cx="914400" cy="6096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B0728D6-4437-555A-9B36-C40F264034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750540"/>
              </p:ext>
            </p:extLst>
          </p:nvPr>
        </p:nvGraphicFramePr>
        <p:xfrm>
          <a:off x="7217491" y="1262648"/>
          <a:ext cx="3759200" cy="37624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9200">
                  <a:extLst>
                    <a:ext uri="{9D8B030D-6E8A-4147-A177-3AD203B41FA5}">
                      <a16:colId xmlns:a16="http://schemas.microsoft.com/office/drawing/2014/main" val="3621743310"/>
                    </a:ext>
                  </a:extLst>
                </a:gridCol>
              </a:tblGrid>
              <a:tr h="53749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2890671"/>
                  </a:ext>
                </a:extLst>
              </a:tr>
              <a:tr h="537499">
                <a:tc>
                  <a:txBody>
                    <a:bodyPr/>
                    <a:lstStyle/>
                    <a:p>
                      <a:r>
                        <a:rPr lang="en-US" sz="2800" dirty="0" err="1">
                          <a:solidFill>
                            <a:schemeClr val="tx1"/>
                          </a:solidFill>
                        </a:rPr>
                        <a:t>Bulbasuar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2547067"/>
                  </a:ext>
                </a:extLst>
              </a:tr>
              <a:tr h="537499">
                <a:tc>
                  <a:txBody>
                    <a:bodyPr/>
                    <a:lstStyle/>
                    <a:p>
                      <a:r>
                        <a:rPr lang="en-US" sz="2800" dirty="0" err="1"/>
                        <a:t>Ivysaur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8575967"/>
                  </a:ext>
                </a:extLst>
              </a:tr>
              <a:tr h="537499">
                <a:tc>
                  <a:txBody>
                    <a:bodyPr/>
                    <a:lstStyle/>
                    <a:p>
                      <a:r>
                        <a:rPr lang="en-US" sz="2800" dirty="0" err="1"/>
                        <a:t>Venasaur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4148768"/>
                  </a:ext>
                </a:extLst>
              </a:tr>
              <a:tr h="537499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3879224"/>
                  </a:ext>
                </a:extLst>
              </a:tr>
              <a:tr h="537499">
                <a:tc>
                  <a:txBody>
                    <a:bodyPr/>
                    <a:lstStyle/>
                    <a:p>
                      <a:r>
                        <a:rPr lang="en-US" sz="2800" dirty="0" err="1"/>
                        <a:t>Krabby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8772539"/>
                  </a:ext>
                </a:extLst>
              </a:tr>
              <a:tr h="537499">
                <a:tc>
                  <a:txBody>
                    <a:bodyPr/>
                    <a:lstStyle/>
                    <a:p>
                      <a:r>
                        <a:rPr lang="en-US" sz="2800" dirty="0" err="1"/>
                        <a:t>Kingler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90043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E2E5B00C-CB89-1711-F1C2-20DB5623D718}"/>
              </a:ext>
            </a:extLst>
          </p:cNvPr>
          <p:cNvSpPr txBox="1"/>
          <p:nvPr/>
        </p:nvSpPr>
        <p:spPr>
          <a:xfrm>
            <a:off x="6582674" y="1158735"/>
            <a:ext cx="697627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0</a:t>
            </a:r>
          </a:p>
          <a:p>
            <a:r>
              <a:rPr lang="en-US" sz="3600" dirty="0"/>
              <a:t>1</a:t>
            </a:r>
          </a:p>
          <a:p>
            <a:r>
              <a:rPr lang="en-US" sz="3600" dirty="0"/>
              <a:t>2</a:t>
            </a:r>
          </a:p>
          <a:p>
            <a:r>
              <a:rPr lang="en-US" sz="3600" dirty="0"/>
              <a:t>3</a:t>
            </a:r>
          </a:p>
          <a:p>
            <a:r>
              <a:rPr lang="en-US" sz="3600" dirty="0"/>
              <a:t>…</a:t>
            </a:r>
          </a:p>
          <a:p>
            <a:r>
              <a:rPr lang="en-US" sz="3600" dirty="0"/>
              <a:t>98</a:t>
            </a:r>
          </a:p>
          <a:p>
            <a:r>
              <a:rPr lang="en-US" sz="3600" dirty="0"/>
              <a:t>99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EE8008-A2F9-E7CE-C7E6-40EAC32311FE}"/>
              </a:ext>
            </a:extLst>
          </p:cNvPr>
          <p:cNvSpPr txBox="1"/>
          <p:nvPr/>
        </p:nvSpPr>
        <p:spPr>
          <a:xfrm>
            <a:off x="6400500" y="785718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Index</a:t>
            </a:r>
          </a:p>
        </p:txBody>
      </p:sp>
      <p:pic>
        <p:nvPicPr>
          <p:cNvPr id="2050" name="Picture 2" descr="FeelsBadMan | Bald Memes Wikia | Fandom">
            <a:extLst>
              <a:ext uri="{FF2B5EF4-FFF2-40B4-BE49-F238E27FC236}">
                <a16:creationId xmlns:a16="http://schemas.microsoft.com/office/drawing/2014/main" id="{D2711404-99E3-6C93-6548-52AB6EBA77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1792" y="1340541"/>
            <a:ext cx="460683" cy="460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0A380A3-F43B-561D-B686-B29F55DDE388}"/>
              </a:ext>
            </a:extLst>
          </p:cNvPr>
          <p:cNvSpPr txBox="1"/>
          <p:nvPr/>
        </p:nvSpPr>
        <p:spPr>
          <a:xfrm>
            <a:off x="8771487" y="1351371"/>
            <a:ext cx="639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(null)</a:t>
            </a:r>
          </a:p>
        </p:txBody>
      </p:sp>
    </p:spTree>
    <p:extLst>
      <p:ext uri="{BB962C8B-B14F-4D97-AF65-F5344CB8AC3E}">
        <p14:creationId xmlns:p14="http://schemas.microsoft.com/office/powerpoint/2010/main" val="28364206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B727624F-DF4F-0068-32FD-239FE0D700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1C968597-3543-0A51-2C1F-3007690C05AE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F0EE8862-3450-6433-B888-CF63ED7BB4B4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13AFCAD7-A732-97E3-B7C1-587CE77F1DB5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8705D5C9-AC2E-56B3-9742-6C6F6A47F4C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6A582203-6BFA-4FA4-0A8B-CF6736C5E43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21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D83486-D7D7-FF3F-F237-8CF227653838}"/>
              </a:ext>
            </a:extLst>
          </p:cNvPr>
          <p:cNvSpPr txBox="1"/>
          <p:nvPr/>
        </p:nvSpPr>
        <p:spPr>
          <a:xfrm>
            <a:off x="152400" y="152400"/>
            <a:ext cx="15840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Pokedex</a:t>
            </a:r>
            <a:endParaRPr lang="en-US" sz="2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23B612E-A483-8B50-640B-518A1E20879B}"/>
              </a:ext>
            </a:extLst>
          </p:cNvPr>
          <p:cNvSpPr txBox="1"/>
          <p:nvPr/>
        </p:nvSpPr>
        <p:spPr>
          <a:xfrm>
            <a:off x="173056" y="757535"/>
            <a:ext cx="7505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Key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ECA2E02-591A-9CBE-2928-4C2F4BBE1E54}"/>
              </a:ext>
            </a:extLst>
          </p:cNvPr>
          <p:cNvSpPr txBox="1"/>
          <p:nvPr/>
        </p:nvSpPr>
        <p:spPr>
          <a:xfrm>
            <a:off x="1905000" y="757535"/>
            <a:ext cx="1005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Value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5DD91B6-ED40-AAC8-B83B-0DF1E109436E}"/>
              </a:ext>
            </a:extLst>
          </p:cNvPr>
          <p:cNvSpPr txBox="1"/>
          <p:nvPr/>
        </p:nvSpPr>
        <p:spPr>
          <a:xfrm>
            <a:off x="140740" y="1570883"/>
            <a:ext cx="639919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</a:t>
            </a:r>
          </a:p>
          <a:p>
            <a:r>
              <a:rPr lang="en-US" sz="3200" dirty="0"/>
              <a:t>2</a:t>
            </a:r>
          </a:p>
          <a:p>
            <a:r>
              <a:rPr lang="en-US" sz="3200" dirty="0"/>
              <a:t>3</a:t>
            </a:r>
          </a:p>
          <a:p>
            <a:r>
              <a:rPr lang="en-US" sz="3200" dirty="0"/>
              <a:t>…</a:t>
            </a:r>
          </a:p>
          <a:p>
            <a:r>
              <a:rPr lang="en-US" sz="3200" dirty="0"/>
              <a:t>98</a:t>
            </a:r>
          </a:p>
          <a:p>
            <a:r>
              <a:rPr lang="en-US" sz="3200" dirty="0"/>
              <a:t>99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5664EAB-76B0-8575-398B-DBFA61A64485}"/>
              </a:ext>
            </a:extLst>
          </p:cNvPr>
          <p:cNvSpPr txBox="1"/>
          <p:nvPr/>
        </p:nvSpPr>
        <p:spPr>
          <a:xfrm>
            <a:off x="1515497" y="1500398"/>
            <a:ext cx="202972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Bulbasaur</a:t>
            </a:r>
          </a:p>
          <a:p>
            <a:r>
              <a:rPr lang="en-US" sz="3200" dirty="0" err="1"/>
              <a:t>Ivysaur</a:t>
            </a:r>
            <a:endParaRPr lang="en-US" sz="3200" dirty="0"/>
          </a:p>
          <a:p>
            <a:r>
              <a:rPr lang="en-US" sz="3200" dirty="0" err="1"/>
              <a:t>Venasaur</a:t>
            </a:r>
            <a:endParaRPr lang="en-US" sz="3200" dirty="0"/>
          </a:p>
          <a:p>
            <a:r>
              <a:rPr lang="en-US" sz="3200" dirty="0"/>
              <a:t>…</a:t>
            </a:r>
          </a:p>
          <a:p>
            <a:r>
              <a:rPr lang="en-US" sz="3200" dirty="0" err="1"/>
              <a:t>Krabby</a:t>
            </a:r>
            <a:endParaRPr lang="en-US" sz="3200" dirty="0"/>
          </a:p>
          <a:p>
            <a:r>
              <a:rPr lang="en-US" sz="3200" dirty="0" err="1"/>
              <a:t>Kingler</a:t>
            </a:r>
            <a:endParaRPr lang="en-US" sz="3200" dirty="0"/>
          </a:p>
        </p:txBody>
      </p:sp>
      <p:pic>
        <p:nvPicPr>
          <p:cNvPr id="1026" name="Picture 2" descr="Build Your Own Pokedex on Android with Algolia Instant Search | by Swift |  Major League Hacking">
            <a:extLst>
              <a:ext uri="{FF2B5EF4-FFF2-40B4-BE49-F238E27FC236}">
                <a16:creationId xmlns:a16="http://schemas.microsoft.com/office/drawing/2014/main" id="{599E98CA-EF20-657C-82C9-2C18E3D133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63437">
            <a:off x="238028" y="4857588"/>
            <a:ext cx="1893669" cy="1445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ulbasaur | Pokédex">
            <a:extLst>
              <a:ext uri="{FF2B5EF4-FFF2-40B4-BE49-F238E27FC236}">
                <a16:creationId xmlns:a16="http://schemas.microsoft.com/office/drawing/2014/main" id="{5BB6D29A-EC47-B01D-303B-84E125FDBD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8985" y="4625134"/>
            <a:ext cx="1119187" cy="1119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Krabby | Pokédex">
            <a:extLst>
              <a:ext uri="{FF2B5EF4-FFF2-40B4-BE49-F238E27FC236}">
                <a16:creationId xmlns:a16="http://schemas.microsoft.com/office/drawing/2014/main" id="{B18C0818-0096-A136-6371-7FA93104F7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8773" y="5219605"/>
            <a:ext cx="1423988" cy="1423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652E599C-56FE-C60A-CD9B-E90FAE5234BA}"/>
              </a:ext>
            </a:extLst>
          </p:cNvPr>
          <p:cNvSpPr txBox="1"/>
          <p:nvPr/>
        </p:nvSpPr>
        <p:spPr>
          <a:xfrm>
            <a:off x="121146" y="1122136"/>
            <a:ext cx="28793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(</a:t>
            </a:r>
            <a:r>
              <a:rPr lang="en-US" sz="1400" dirty="0" err="1"/>
              <a:t>Pokemon</a:t>
            </a:r>
            <a:r>
              <a:rPr lang="en-US" sz="1400" dirty="0"/>
              <a:t> #)                (</a:t>
            </a:r>
            <a:r>
              <a:rPr lang="en-US" sz="1400" dirty="0" err="1"/>
              <a:t>Pokemon</a:t>
            </a:r>
            <a:r>
              <a:rPr lang="en-US" sz="1400" dirty="0"/>
              <a:t>)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F2D25B12-E644-8D10-0B1D-BACFDA6F2485}"/>
              </a:ext>
            </a:extLst>
          </p:cNvPr>
          <p:cNvSpPr/>
          <p:nvPr/>
        </p:nvSpPr>
        <p:spPr>
          <a:xfrm>
            <a:off x="4401351" y="2673413"/>
            <a:ext cx="914400" cy="6096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3DE747E-FF5B-B133-8F1B-BCB3F03C8498}"/>
              </a:ext>
            </a:extLst>
          </p:cNvPr>
          <p:cNvGraphicFramePr>
            <a:graphicFrameLocks noGrp="1"/>
          </p:cNvGraphicFramePr>
          <p:nvPr/>
        </p:nvGraphicFramePr>
        <p:xfrm>
          <a:off x="7217491" y="1262648"/>
          <a:ext cx="3759200" cy="37624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9200">
                  <a:extLst>
                    <a:ext uri="{9D8B030D-6E8A-4147-A177-3AD203B41FA5}">
                      <a16:colId xmlns:a16="http://schemas.microsoft.com/office/drawing/2014/main" val="3621743310"/>
                    </a:ext>
                  </a:extLst>
                </a:gridCol>
              </a:tblGrid>
              <a:tr h="53749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2890671"/>
                  </a:ext>
                </a:extLst>
              </a:tr>
              <a:tr h="537499">
                <a:tc>
                  <a:txBody>
                    <a:bodyPr/>
                    <a:lstStyle/>
                    <a:p>
                      <a:r>
                        <a:rPr lang="en-US" sz="2800" dirty="0" err="1">
                          <a:solidFill>
                            <a:schemeClr val="tx1"/>
                          </a:solidFill>
                        </a:rPr>
                        <a:t>Bulbasuar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2547067"/>
                  </a:ext>
                </a:extLst>
              </a:tr>
              <a:tr h="537499">
                <a:tc>
                  <a:txBody>
                    <a:bodyPr/>
                    <a:lstStyle/>
                    <a:p>
                      <a:r>
                        <a:rPr lang="en-US" sz="2800" dirty="0" err="1"/>
                        <a:t>Ivysaur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8575967"/>
                  </a:ext>
                </a:extLst>
              </a:tr>
              <a:tr h="537499">
                <a:tc>
                  <a:txBody>
                    <a:bodyPr/>
                    <a:lstStyle/>
                    <a:p>
                      <a:r>
                        <a:rPr lang="en-US" sz="2800" dirty="0" err="1"/>
                        <a:t>Venasaur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4148768"/>
                  </a:ext>
                </a:extLst>
              </a:tr>
              <a:tr h="537499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3879224"/>
                  </a:ext>
                </a:extLst>
              </a:tr>
              <a:tr h="537499">
                <a:tc>
                  <a:txBody>
                    <a:bodyPr/>
                    <a:lstStyle/>
                    <a:p>
                      <a:r>
                        <a:rPr lang="en-US" sz="2800" dirty="0" err="1"/>
                        <a:t>Krabby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8772539"/>
                  </a:ext>
                </a:extLst>
              </a:tr>
              <a:tr h="537499">
                <a:tc>
                  <a:txBody>
                    <a:bodyPr/>
                    <a:lstStyle/>
                    <a:p>
                      <a:r>
                        <a:rPr lang="en-US" sz="2800" dirty="0" err="1"/>
                        <a:t>Kingler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90043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A81A4DC-861B-6E7B-ADF8-F8782D082457}"/>
              </a:ext>
            </a:extLst>
          </p:cNvPr>
          <p:cNvSpPr txBox="1"/>
          <p:nvPr/>
        </p:nvSpPr>
        <p:spPr>
          <a:xfrm>
            <a:off x="6582674" y="1158735"/>
            <a:ext cx="697627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0</a:t>
            </a:r>
          </a:p>
          <a:p>
            <a:r>
              <a:rPr lang="en-US" sz="3600" dirty="0"/>
              <a:t>1</a:t>
            </a:r>
          </a:p>
          <a:p>
            <a:r>
              <a:rPr lang="en-US" sz="3600" dirty="0"/>
              <a:t>2</a:t>
            </a:r>
          </a:p>
          <a:p>
            <a:r>
              <a:rPr lang="en-US" sz="3600" dirty="0"/>
              <a:t>3</a:t>
            </a:r>
          </a:p>
          <a:p>
            <a:r>
              <a:rPr lang="en-US" sz="3600" dirty="0"/>
              <a:t>…</a:t>
            </a:r>
          </a:p>
          <a:p>
            <a:r>
              <a:rPr lang="en-US" sz="3600" dirty="0"/>
              <a:t>98</a:t>
            </a:r>
          </a:p>
          <a:p>
            <a:r>
              <a:rPr lang="en-US" sz="3600" dirty="0"/>
              <a:t>99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F0A213-45DA-DFE7-730C-2674673957E9}"/>
              </a:ext>
            </a:extLst>
          </p:cNvPr>
          <p:cNvSpPr txBox="1"/>
          <p:nvPr/>
        </p:nvSpPr>
        <p:spPr>
          <a:xfrm>
            <a:off x="6400500" y="785718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Index</a:t>
            </a:r>
          </a:p>
        </p:txBody>
      </p:sp>
      <p:pic>
        <p:nvPicPr>
          <p:cNvPr id="2050" name="Picture 2" descr="FeelsBadMan | Bald Memes Wikia | Fandom">
            <a:extLst>
              <a:ext uri="{FF2B5EF4-FFF2-40B4-BE49-F238E27FC236}">
                <a16:creationId xmlns:a16="http://schemas.microsoft.com/office/drawing/2014/main" id="{E1D60ECD-6477-4850-1B86-8756FEC7FE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1792" y="1340541"/>
            <a:ext cx="460683" cy="460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5D7C3FE-3CA4-CEAC-D23B-F1ADF8F3187F}"/>
              </a:ext>
            </a:extLst>
          </p:cNvPr>
          <p:cNvSpPr txBox="1"/>
          <p:nvPr/>
        </p:nvSpPr>
        <p:spPr>
          <a:xfrm>
            <a:off x="8771487" y="1351371"/>
            <a:ext cx="639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(null)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FF3B2AF-1F76-FFC0-37F4-3444645E731C}"/>
              </a:ext>
            </a:extLst>
          </p:cNvPr>
          <p:cNvSpPr/>
          <p:nvPr/>
        </p:nvSpPr>
        <p:spPr>
          <a:xfrm>
            <a:off x="3262761" y="5000180"/>
            <a:ext cx="3293751" cy="1254553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Lookup time?</a:t>
            </a:r>
          </a:p>
          <a:p>
            <a:pPr algn="ctr"/>
            <a:endParaRPr lang="en-US" sz="2800" dirty="0">
              <a:solidFill>
                <a:schemeClr val="tx1"/>
              </a:solidFill>
            </a:endParaRPr>
          </a:p>
          <a:p>
            <a:pPr algn="ctr"/>
            <a:r>
              <a:rPr lang="en-US" sz="2800" b="1" dirty="0">
                <a:solidFill>
                  <a:schemeClr val="tx1"/>
                </a:solidFill>
              </a:rPr>
              <a:t>O(1)  </a:t>
            </a:r>
            <a:r>
              <a:rPr lang="en-US" sz="2800" b="1" dirty="0">
                <a:solidFill>
                  <a:srgbClr val="FF0000"/>
                </a:solidFill>
              </a:rPr>
              <a:t>!!</a:t>
            </a:r>
          </a:p>
        </p:txBody>
      </p:sp>
    </p:spTree>
    <p:extLst>
      <p:ext uri="{BB962C8B-B14F-4D97-AF65-F5344CB8AC3E}">
        <p14:creationId xmlns:p14="http://schemas.microsoft.com/office/powerpoint/2010/main" val="27630195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7DC99EA1-9396-9BAA-D8FA-85BB338FF4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D4478A21-CC1A-3C98-725B-923C185E7541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7D3E23CD-737B-75CE-A4E9-CD2B07837F01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6C17B2F8-997A-92BB-03BC-21C997CC4191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D4E02A6A-D46E-CAF4-780D-56C5CE3CB71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340EEEFC-42C9-3FB8-5BEA-B0428F3301C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9814094-81E7-AD99-583F-7A74AC66BFE7}"/>
              </a:ext>
            </a:extLst>
          </p:cNvPr>
          <p:cNvSpPr txBox="1"/>
          <p:nvPr/>
        </p:nvSpPr>
        <p:spPr>
          <a:xfrm>
            <a:off x="152400" y="152400"/>
            <a:ext cx="15840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Pokedex</a:t>
            </a:r>
            <a:endParaRPr lang="en-US" sz="2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936D61A-F651-BAA8-6DB2-C840F5D5100B}"/>
              </a:ext>
            </a:extLst>
          </p:cNvPr>
          <p:cNvSpPr txBox="1"/>
          <p:nvPr/>
        </p:nvSpPr>
        <p:spPr>
          <a:xfrm>
            <a:off x="173056" y="757535"/>
            <a:ext cx="7505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Key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29F8B4E-AE7A-C79D-7663-ECC702998C8E}"/>
              </a:ext>
            </a:extLst>
          </p:cNvPr>
          <p:cNvSpPr txBox="1"/>
          <p:nvPr/>
        </p:nvSpPr>
        <p:spPr>
          <a:xfrm>
            <a:off x="1905000" y="757535"/>
            <a:ext cx="1005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Value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4A7D069-CBED-6B4A-4A12-B6B28E95E273}"/>
              </a:ext>
            </a:extLst>
          </p:cNvPr>
          <p:cNvSpPr txBox="1"/>
          <p:nvPr/>
        </p:nvSpPr>
        <p:spPr>
          <a:xfrm>
            <a:off x="140740" y="1570883"/>
            <a:ext cx="867545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100</a:t>
            </a:r>
          </a:p>
          <a:p>
            <a:r>
              <a:rPr lang="en-US" sz="3200" dirty="0"/>
              <a:t>101</a:t>
            </a:r>
          </a:p>
          <a:p>
            <a:r>
              <a:rPr lang="en-US" sz="3200" dirty="0"/>
              <a:t>102</a:t>
            </a:r>
          </a:p>
          <a:p>
            <a:r>
              <a:rPr lang="en-US" sz="3200" dirty="0"/>
              <a:t>…</a:t>
            </a:r>
          </a:p>
          <a:p>
            <a:r>
              <a:rPr lang="en-US" sz="3200" dirty="0"/>
              <a:t>198</a:t>
            </a:r>
          </a:p>
          <a:p>
            <a:r>
              <a:rPr lang="en-US" sz="3200" dirty="0"/>
              <a:t>199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0E12C75-C453-8442-18D5-BDF1AAF5B648}"/>
              </a:ext>
            </a:extLst>
          </p:cNvPr>
          <p:cNvSpPr txBox="1"/>
          <p:nvPr/>
        </p:nvSpPr>
        <p:spPr>
          <a:xfrm>
            <a:off x="1515497" y="1500398"/>
            <a:ext cx="212109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/>
              <a:t>Voltorb</a:t>
            </a:r>
            <a:endParaRPr lang="en-US" sz="3200" dirty="0"/>
          </a:p>
          <a:p>
            <a:r>
              <a:rPr lang="en-US" sz="3200" dirty="0"/>
              <a:t>Electrode</a:t>
            </a:r>
          </a:p>
          <a:p>
            <a:r>
              <a:rPr lang="en-US" sz="3200" dirty="0" err="1"/>
              <a:t>Exeggcute</a:t>
            </a:r>
            <a:endParaRPr lang="en-US" sz="3200" dirty="0"/>
          </a:p>
          <a:p>
            <a:r>
              <a:rPr lang="en-US" sz="3200" dirty="0"/>
              <a:t>…</a:t>
            </a:r>
          </a:p>
          <a:p>
            <a:r>
              <a:rPr lang="en-US" sz="3200" dirty="0" err="1"/>
              <a:t>Murkrow</a:t>
            </a:r>
            <a:endParaRPr lang="en-US" sz="3200" dirty="0"/>
          </a:p>
          <a:p>
            <a:r>
              <a:rPr lang="en-US" sz="3200" dirty="0" err="1"/>
              <a:t>Slowking</a:t>
            </a:r>
            <a:endParaRPr lang="en-US" sz="3200" dirty="0"/>
          </a:p>
        </p:txBody>
      </p:sp>
      <p:pic>
        <p:nvPicPr>
          <p:cNvPr id="1026" name="Picture 2" descr="Build Your Own Pokedex on Android with Algolia Instant Search | by Swift |  Major League Hacking">
            <a:extLst>
              <a:ext uri="{FF2B5EF4-FFF2-40B4-BE49-F238E27FC236}">
                <a16:creationId xmlns:a16="http://schemas.microsoft.com/office/drawing/2014/main" id="{2FA715CC-6A7D-1F64-77D6-DE5A432767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63437">
            <a:off x="238028" y="4857588"/>
            <a:ext cx="1893669" cy="1445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DEBBA845-1F0A-C6E0-B40E-96827E0BD2F4}"/>
              </a:ext>
            </a:extLst>
          </p:cNvPr>
          <p:cNvSpPr txBox="1"/>
          <p:nvPr/>
        </p:nvSpPr>
        <p:spPr>
          <a:xfrm>
            <a:off x="121146" y="1122136"/>
            <a:ext cx="28793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(</a:t>
            </a:r>
            <a:r>
              <a:rPr lang="en-US" sz="1400" dirty="0" err="1"/>
              <a:t>Pokemon</a:t>
            </a:r>
            <a:r>
              <a:rPr lang="en-US" sz="1400" dirty="0"/>
              <a:t> #)                (</a:t>
            </a:r>
            <a:r>
              <a:rPr lang="en-US" sz="1400" dirty="0" err="1"/>
              <a:t>Pokemon</a:t>
            </a:r>
            <a:r>
              <a:rPr lang="en-US" sz="1400" dirty="0"/>
              <a:t>)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2769353A-F8EB-C9E6-1CA8-4CF2B8E34509}"/>
              </a:ext>
            </a:extLst>
          </p:cNvPr>
          <p:cNvSpPr/>
          <p:nvPr/>
        </p:nvSpPr>
        <p:spPr>
          <a:xfrm>
            <a:off x="4401351" y="2673413"/>
            <a:ext cx="914400" cy="6096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B8A6183-8230-85C2-5AD4-B549C0287B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4955054"/>
              </p:ext>
            </p:extLst>
          </p:nvPr>
        </p:nvGraphicFramePr>
        <p:xfrm>
          <a:off x="7924800" y="504358"/>
          <a:ext cx="3759200" cy="53749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9200">
                  <a:extLst>
                    <a:ext uri="{9D8B030D-6E8A-4147-A177-3AD203B41FA5}">
                      <a16:colId xmlns:a16="http://schemas.microsoft.com/office/drawing/2014/main" val="3621743310"/>
                    </a:ext>
                  </a:extLst>
                </a:gridCol>
              </a:tblGrid>
              <a:tr h="53749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2890671"/>
                  </a:ext>
                </a:extLst>
              </a:tr>
              <a:tr h="537499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2547067"/>
                  </a:ext>
                </a:extLst>
              </a:tr>
              <a:tr h="537499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8575967"/>
                  </a:ext>
                </a:extLst>
              </a:tr>
              <a:tr h="537499">
                <a:tc>
                  <a:txBody>
                    <a:bodyPr/>
                    <a:lstStyle/>
                    <a:p>
                      <a:r>
                        <a:rPr lang="en-US" sz="2800" dirty="0" err="1">
                          <a:solidFill>
                            <a:schemeClr val="tx1"/>
                          </a:solidFill>
                        </a:rPr>
                        <a:t>Voltorb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4148768"/>
                  </a:ext>
                </a:extLst>
              </a:tr>
              <a:tr h="537499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Electrode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3879224"/>
                  </a:ext>
                </a:extLst>
              </a:tr>
              <a:tr h="537499">
                <a:tc>
                  <a:txBody>
                    <a:bodyPr/>
                    <a:lstStyle/>
                    <a:p>
                      <a:r>
                        <a:rPr lang="en-US" sz="2800" dirty="0" err="1">
                          <a:solidFill>
                            <a:schemeClr val="tx1"/>
                          </a:solidFill>
                        </a:rPr>
                        <a:t>Exeggcute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9960341"/>
                  </a:ext>
                </a:extLst>
              </a:tr>
              <a:tr h="537499">
                <a:tc>
                  <a:txBody>
                    <a:bodyPr/>
                    <a:lstStyle/>
                    <a:p>
                      <a:r>
                        <a:rPr lang="en-US" sz="2800" dirty="0" err="1">
                          <a:solidFill>
                            <a:schemeClr val="tx1"/>
                          </a:solidFill>
                        </a:rPr>
                        <a:t>Exeggutor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157378"/>
                  </a:ext>
                </a:extLst>
              </a:tr>
              <a:tr h="537499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7781637"/>
                  </a:ext>
                </a:extLst>
              </a:tr>
              <a:tr h="537499">
                <a:tc>
                  <a:txBody>
                    <a:bodyPr/>
                    <a:lstStyle/>
                    <a:p>
                      <a:r>
                        <a:rPr lang="en-US" sz="2800" dirty="0" err="1"/>
                        <a:t>Murkrow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8772539"/>
                  </a:ext>
                </a:extLst>
              </a:tr>
              <a:tr h="537499">
                <a:tc>
                  <a:txBody>
                    <a:bodyPr/>
                    <a:lstStyle/>
                    <a:p>
                      <a:r>
                        <a:rPr lang="en-US" sz="2800" dirty="0" err="1">
                          <a:solidFill>
                            <a:schemeClr val="tx1"/>
                          </a:solidFill>
                        </a:rPr>
                        <a:t>Slowking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90043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605ECA66-36BD-F298-6817-16D817D28CBE}"/>
              </a:ext>
            </a:extLst>
          </p:cNvPr>
          <p:cNvSpPr txBox="1"/>
          <p:nvPr/>
        </p:nvSpPr>
        <p:spPr>
          <a:xfrm>
            <a:off x="6968971" y="456014"/>
            <a:ext cx="954107" cy="618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0</a:t>
            </a:r>
          </a:p>
          <a:p>
            <a:r>
              <a:rPr lang="en-US" sz="3600" dirty="0"/>
              <a:t>…</a:t>
            </a:r>
          </a:p>
          <a:p>
            <a:r>
              <a:rPr lang="en-US" sz="3600" dirty="0"/>
              <a:t>99</a:t>
            </a:r>
          </a:p>
          <a:p>
            <a:r>
              <a:rPr lang="en-US" sz="3600" dirty="0"/>
              <a:t>100</a:t>
            </a:r>
          </a:p>
          <a:p>
            <a:r>
              <a:rPr lang="en-US" sz="3600" dirty="0"/>
              <a:t>101</a:t>
            </a:r>
          </a:p>
          <a:p>
            <a:r>
              <a:rPr lang="en-US" sz="3600" dirty="0"/>
              <a:t>102</a:t>
            </a:r>
          </a:p>
          <a:p>
            <a:r>
              <a:rPr lang="en-US" sz="3600" dirty="0"/>
              <a:t>103</a:t>
            </a:r>
          </a:p>
          <a:p>
            <a:r>
              <a:rPr lang="en-US" sz="3600" dirty="0"/>
              <a:t>…</a:t>
            </a:r>
          </a:p>
          <a:p>
            <a:r>
              <a:rPr lang="en-US" sz="3600" dirty="0"/>
              <a:t>198</a:t>
            </a:r>
          </a:p>
          <a:p>
            <a:r>
              <a:rPr lang="en-US" sz="3600" dirty="0"/>
              <a:t>199</a:t>
            </a:r>
          </a:p>
          <a:p>
            <a:endParaRPr lang="en-US" sz="3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170AE9-1F47-BCB0-48D2-8DB8E9C58D5C}"/>
              </a:ext>
            </a:extLst>
          </p:cNvPr>
          <p:cNvSpPr txBox="1"/>
          <p:nvPr/>
        </p:nvSpPr>
        <p:spPr>
          <a:xfrm>
            <a:off x="6967249" y="86682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Index</a:t>
            </a:r>
          </a:p>
        </p:txBody>
      </p:sp>
      <p:pic>
        <p:nvPicPr>
          <p:cNvPr id="3074" name="Picture 2" descr="Voltorb Pokédex: stats, moves, evolution &amp; locations | Pokémon Database">
            <a:extLst>
              <a:ext uri="{FF2B5EF4-FFF2-40B4-BE49-F238E27FC236}">
                <a16:creationId xmlns:a16="http://schemas.microsoft.com/office/drawing/2014/main" id="{0D51AE07-72C2-AE5F-C17E-A6859CC70B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8555" y="4696958"/>
            <a:ext cx="974975" cy="950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Murkrow Pokédex: stats, moves, evolution &amp; locations | Pokémon Database">
            <a:extLst>
              <a:ext uri="{FF2B5EF4-FFF2-40B4-BE49-F238E27FC236}">
                <a16:creationId xmlns:a16="http://schemas.microsoft.com/office/drawing/2014/main" id="{F9373DF3-13E2-B502-9E33-BB2C0764CE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8706" y="5457538"/>
            <a:ext cx="756776" cy="843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59245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0A915862-8E81-09E6-D6E6-A90DA096C8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E6DB625A-8807-D10D-9E45-BC8C1D948F73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4EB7D0C4-292B-8598-99FB-E71E8F4285C6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DF868FC4-F2C5-CBCB-338E-CD5B995B55E2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479FE242-2095-6315-50F2-387AC52194C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8F186D21-37AB-5F92-7E23-F44D180359D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E00037-AC1F-46CE-E3B1-7691670CDA7F}"/>
              </a:ext>
            </a:extLst>
          </p:cNvPr>
          <p:cNvSpPr txBox="1"/>
          <p:nvPr/>
        </p:nvSpPr>
        <p:spPr>
          <a:xfrm>
            <a:off x="152400" y="152400"/>
            <a:ext cx="15840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Pokedex</a:t>
            </a:r>
            <a:endParaRPr lang="en-US" sz="2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6EBFA3F-FA41-9A2F-212B-F9B1C59D16F3}"/>
              </a:ext>
            </a:extLst>
          </p:cNvPr>
          <p:cNvSpPr txBox="1"/>
          <p:nvPr/>
        </p:nvSpPr>
        <p:spPr>
          <a:xfrm>
            <a:off x="173056" y="757535"/>
            <a:ext cx="7505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Key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F7133EE-ADB8-4A78-0C33-CF84840A429D}"/>
              </a:ext>
            </a:extLst>
          </p:cNvPr>
          <p:cNvSpPr txBox="1"/>
          <p:nvPr/>
        </p:nvSpPr>
        <p:spPr>
          <a:xfrm>
            <a:off x="1905000" y="757535"/>
            <a:ext cx="1005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Value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AC7E476-1DBB-7EDC-DEB0-42323E312AAD}"/>
              </a:ext>
            </a:extLst>
          </p:cNvPr>
          <p:cNvSpPr txBox="1"/>
          <p:nvPr/>
        </p:nvSpPr>
        <p:spPr>
          <a:xfrm>
            <a:off x="140740" y="1570883"/>
            <a:ext cx="867545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100</a:t>
            </a:r>
          </a:p>
          <a:p>
            <a:r>
              <a:rPr lang="en-US" sz="3200" dirty="0"/>
              <a:t>101</a:t>
            </a:r>
          </a:p>
          <a:p>
            <a:r>
              <a:rPr lang="en-US" sz="3200" dirty="0"/>
              <a:t>102</a:t>
            </a:r>
          </a:p>
          <a:p>
            <a:r>
              <a:rPr lang="en-US" sz="3200" dirty="0"/>
              <a:t>…</a:t>
            </a:r>
          </a:p>
          <a:p>
            <a:r>
              <a:rPr lang="en-US" sz="3200" dirty="0"/>
              <a:t>198</a:t>
            </a:r>
          </a:p>
          <a:p>
            <a:r>
              <a:rPr lang="en-US" sz="3200" dirty="0"/>
              <a:t>199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3912B69-62CD-5F97-F01A-999F26DEDEB3}"/>
              </a:ext>
            </a:extLst>
          </p:cNvPr>
          <p:cNvSpPr txBox="1"/>
          <p:nvPr/>
        </p:nvSpPr>
        <p:spPr>
          <a:xfrm>
            <a:off x="1515497" y="1500398"/>
            <a:ext cx="212109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/>
              <a:t>Voltorb</a:t>
            </a:r>
            <a:endParaRPr lang="en-US" sz="3200" dirty="0"/>
          </a:p>
          <a:p>
            <a:r>
              <a:rPr lang="en-US" sz="3200" dirty="0"/>
              <a:t>Electrode</a:t>
            </a:r>
          </a:p>
          <a:p>
            <a:r>
              <a:rPr lang="en-US" sz="3200" dirty="0" err="1"/>
              <a:t>Exeggcute</a:t>
            </a:r>
            <a:endParaRPr lang="en-US" sz="3200" dirty="0"/>
          </a:p>
          <a:p>
            <a:r>
              <a:rPr lang="en-US" sz="3200" dirty="0"/>
              <a:t>…</a:t>
            </a:r>
          </a:p>
          <a:p>
            <a:r>
              <a:rPr lang="en-US" sz="3200" dirty="0" err="1"/>
              <a:t>Murkrow</a:t>
            </a:r>
            <a:endParaRPr lang="en-US" sz="3200" dirty="0"/>
          </a:p>
          <a:p>
            <a:r>
              <a:rPr lang="en-US" sz="3200" dirty="0" err="1"/>
              <a:t>Slowking</a:t>
            </a:r>
            <a:endParaRPr lang="en-US" sz="3200" dirty="0"/>
          </a:p>
        </p:txBody>
      </p:sp>
      <p:pic>
        <p:nvPicPr>
          <p:cNvPr id="1026" name="Picture 2" descr="Build Your Own Pokedex on Android with Algolia Instant Search | by Swift |  Major League Hacking">
            <a:extLst>
              <a:ext uri="{FF2B5EF4-FFF2-40B4-BE49-F238E27FC236}">
                <a16:creationId xmlns:a16="http://schemas.microsoft.com/office/drawing/2014/main" id="{4A265E00-AEB3-FA95-2CE4-C64A02F9DC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63437">
            <a:off x="238028" y="4857588"/>
            <a:ext cx="1893669" cy="1445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3829A5F6-7C5F-36C4-31E7-3830DCA6956D}"/>
              </a:ext>
            </a:extLst>
          </p:cNvPr>
          <p:cNvSpPr txBox="1"/>
          <p:nvPr/>
        </p:nvSpPr>
        <p:spPr>
          <a:xfrm>
            <a:off x="121146" y="1122136"/>
            <a:ext cx="28793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(</a:t>
            </a:r>
            <a:r>
              <a:rPr lang="en-US" sz="1400" dirty="0" err="1"/>
              <a:t>Pokemon</a:t>
            </a:r>
            <a:r>
              <a:rPr lang="en-US" sz="1400" dirty="0"/>
              <a:t> #)                (</a:t>
            </a:r>
            <a:r>
              <a:rPr lang="en-US" sz="1400" dirty="0" err="1"/>
              <a:t>Pokemon</a:t>
            </a:r>
            <a:r>
              <a:rPr lang="en-US" sz="1400" dirty="0"/>
              <a:t>)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018BC9E2-36D7-1FD2-0BF8-9BFD2975E1BA}"/>
              </a:ext>
            </a:extLst>
          </p:cNvPr>
          <p:cNvSpPr/>
          <p:nvPr/>
        </p:nvSpPr>
        <p:spPr>
          <a:xfrm>
            <a:off x="4401351" y="2673413"/>
            <a:ext cx="914400" cy="6096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4FEE9EB-4913-B98B-36A9-0CC2755CF6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1582244"/>
              </p:ext>
            </p:extLst>
          </p:nvPr>
        </p:nvGraphicFramePr>
        <p:xfrm>
          <a:off x="7924800" y="504358"/>
          <a:ext cx="3759200" cy="53749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9200">
                  <a:extLst>
                    <a:ext uri="{9D8B030D-6E8A-4147-A177-3AD203B41FA5}">
                      <a16:colId xmlns:a16="http://schemas.microsoft.com/office/drawing/2014/main" val="3621743310"/>
                    </a:ext>
                  </a:extLst>
                </a:gridCol>
              </a:tblGrid>
              <a:tr h="53749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2890671"/>
                  </a:ext>
                </a:extLst>
              </a:tr>
              <a:tr h="537499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2547067"/>
                  </a:ext>
                </a:extLst>
              </a:tr>
              <a:tr h="537499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8575967"/>
                  </a:ext>
                </a:extLst>
              </a:tr>
              <a:tr h="537499">
                <a:tc>
                  <a:txBody>
                    <a:bodyPr/>
                    <a:lstStyle/>
                    <a:p>
                      <a:r>
                        <a:rPr lang="en-US" sz="2800" dirty="0" err="1">
                          <a:solidFill>
                            <a:schemeClr val="tx1"/>
                          </a:solidFill>
                        </a:rPr>
                        <a:t>Voltorb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4148768"/>
                  </a:ext>
                </a:extLst>
              </a:tr>
              <a:tr h="537499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Electrode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3879224"/>
                  </a:ext>
                </a:extLst>
              </a:tr>
              <a:tr h="537499">
                <a:tc>
                  <a:txBody>
                    <a:bodyPr/>
                    <a:lstStyle/>
                    <a:p>
                      <a:r>
                        <a:rPr lang="en-US" sz="2800" dirty="0" err="1">
                          <a:solidFill>
                            <a:schemeClr val="tx1"/>
                          </a:solidFill>
                        </a:rPr>
                        <a:t>Exeggcute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9960341"/>
                  </a:ext>
                </a:extLst>
              </a:tr>
              <a:tr h="537499">
                <a:tc>
                  <a:txBody>
                    <a:bodyPr/>
                    <a:lstStyle/>
                    <a:p>
                      <a:r>
                        <a:rPr lang="en-US" sz="2800" dirty="0" err="1">
                          <a:solidFill>
                            <a:schemeClr val="tx1"/>
                          </a:solidFill>
                        </a:rPr>
                        <a:t>Exeggutor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157378"/>
                  </a:ext>
                </a:extLst>
              </a:tr>
              <a:tr h="537499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7781637"/>
                  </a:ext>
                </a:extLst>
              </a:tr>
              <a:tr h="537499">
                <a:tc>
                  <a:txBody>
                    <a:bodyPr/>
                    <a:lstStyle/>
                    <a:p>
                      <a:r>
                        <a:rPr lang="en-US" sz="2800" dirty="0" err="1"/>
                        <a:t>Murkrow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8772539"/>
                  </a:ext>
                </a:extLst>
              </a:tr>
              <a:tr h="537499">
                <a:tc>
                  <a:txBody>
                    <a:bodyPr/>
                    <a:lstStyle/>
                    <a:p>
                      <a:r>
                        <a:rPr lang="en-US" sz="2800" dirty="0" err="1">
                          <a:solidFill>
                            <a:schemeClr val="tx1"/>
                          </a:solidFill>
                        </a:rPr>
                        <a:t>Slowking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90043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4CD2E1B6-1585-AECB-F885-6C3DEBA87DDF}"/>
              </a:ext>
            </a:extLst>
          </p:cNvPr>
          <p:cNvSpPr txBox="1"/>
          <p:nvPr/>
        </p:nvSpPr>
        <p:spPr>
          <a:xfrm>
            <a:off x="6968971" y="456014"/>
            <a:ext cx="954107" cy="618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0</a:t>
            </a:r>
          </a:p>
          <a:p>
            <a:r>
              <a:rPr lang="en-US" sz="3600" dirty="0"/>
              <a:t>…</a:t>
            </a:r>
          </a:p>
          <a:p>
            <a:r>
              <a:rPr lang="en-US" sz="3600" dirty="0"/>
              <a:t>99</a:t>
            </a:r>
          </a:p>
          <a:p>
            <a:r>
              <a:rPr lang="en-US" sz="3600" dirty="0"/>
              <a:t>100</a:t>
            </a:r>
          </a:p>
          <a:p>
            <a:r>
              <a:rPr lang="en-US" sz="3600" dirty="0"/>
              <a:t>101</a:t>
            </a:r>
          </a:p>
          <a:p>
            <a:r>
              <a:rPr lang="en-US" sz="3600" dirty="0"/>
              <a:t>102</a:t>
            </a:r>
          </a:p>
          <a:p>
            <a:r>
              <a:rPr lang="en-US" sz="3600" dirty="0"/>
              <a:t>103</a:t>
            </a:r>
          </a:p>
          <a:p>
            <a:r>
              <a:rPr lang="en-US" sz="3600" dirty="0"/>
              <a:t>…</a:t>
            </a:r>
          </a:p>
          <a:p>
            <a:r>
              <a:rPr lang="en-US" sz="3600" dirty="0"/>
              <a:t>198</a:t>
            </a:r>
          </a:p>
          <a:p>
            <a:r>
              <a:rPr lang="en-US" sz="3600" dirty="0"/>
              <a:t>199</a:t>
            </a:r>
          </a:p>
          <a:p>
            <a:endParaRPr lang="en-US" sz="3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716401-5F29-35FF-22E5-08B9107082CB}"/>
              </a:ext>
            </a:extLst>
          </p:cNvPr>
          <p:cNvSpPr txBox="1"/>
          <p:nvPr/>
        </p:nvSpPr>
        <p:spPr>
          <a:xfrm>
            <a:off x="6967249" y="86682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Index</a:t>
            </a:r>
          </a:p>
        </p:txBody>
      </p:sp>
      <p:pic>
        <p:nvPicPr>
          <p:cNvPr id="3074" name="Picture 2" descr="Voltorb Pokédex: stats, moves, evolution &amp; locations | Pokémon Database">
            <a:extLst>
              <a:ext uri="{FF2B5EF4-FFF2-40B4-BE49-F238E27FC236}">
                <a16:creationId xmlns:a16="http://schemas.microsoft.com/office/drawing/2014/main" id="{503D2A3E-9C8B-FAC5-79C0-F98D34C57A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8555" y="4696958"/>
            <a:ext cx="974975" cy="950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Murkrow Pokédex: stats, moves, evolution &amp; locations | Pokémon Database">
            <a:extLst>
              <a:ext uri="{FF2B5EF4-FFF2-40B4-BE49-F238E27FC236}">
                <a16:creationId xmlns:a16="http://schemas.microsoft.com/office/drawing/2014/main" id="{21CF5D14-95E3-0B75-A64E-236591582F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8706" y="5457538"/>
            <a:ext cx="756776" cy="843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FDE7824-0C23-DBF4-CB8D-F52B97CC23C3}"/>
              </a:ext>
            </a:extLst>
          </p:cNvPr>
          <p:cNvSpPr txBox="1"/>
          <p:nvPr/>
        </p:nvSpPr>
        <p:spPr>
          <a:xfrm>
            <a:off x="4563623" y="477271"/>
            <a:ext cx="23396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Lots of wasted space that won't be used… not ideal</a:t>
            </a:r>
          </a:p>
        </p:txBody>
      </p:sp>
    </p:spTree>
    <p:extLst>
      <p:ext uri="{BB962C8B-B14F-4D97-AF65-F5344CB8AC3E}">
        <p14:creationId xmlns:p14="http://schemas.microsoft.com/office/powerpoint/2010/main" val="21725852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EDE053F9-FA97-0C74-53FD-C3DB113B3D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3D1982B6-B07D-67D7-9218-FF747C84D6AA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0E0F73A1-80A6-96B1-F594-32EAF1659CB1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7E258356-E5EB-E462-8E2F-A8C69AA21563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7D0DB88C-8AC9-9305-0323-2218C80EBAC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9480E48A-1169-475A-980E-61588D5034F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2B281B7-CDE9-F9DA-85DC-61BDB51F66B6}"/>
              </a:ext>
            </a:extLst>
          </p:cNvPr>
          <p:cNvSpPr txBox="1"/>
          <p:nvPr/>
        </p:nvSpPr>
        <p:spPr>
          <a:xfrm>
            <a:off x="152400" y="152400"/>
            <a:ext cx="15840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Pokedex</a:t>
            </a:r>
            <a:endParaRPr lang="en-US" sz="2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B0AF4D2-243B-BB82-3919-8A6962809361}"/>
              </a:ext>
            </a:extLst>
          </p:cNvPr>
          <p:cNvSpPr txBox="1"/>
          <p:nvPr/>
        </p:nvSpPr>
        <p:spPr>
          <a:xfrm>
            <a:off x="173056" y="757535"/>
            <a:ext cx="7505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Key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2D3EBC2-8AEE-2164-CA16-EEF26890094A}"/>
              </a:ext>
            </a:extLst>
          </p:cNvPr>
          <p:cNvSpPr txBox="1"/>
          <p:nvPr/>
        </p:nvSpPr>
        <p:spPr>
          <a:xfrm>
            <a:off x="1905000" y="757535"/>
            <a:ext cx="1005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Value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812DCD8-0796-E4D6-1702-55581489AA06}"/>
              </a:ext>
            </a:extLst>
          </p:cNvPr>
          <p:cNvSpPr txBox="1"/>
          <p:nvPr/>
        </p:nvSpPr>
        <p:spPr>
          <a:xfrm>
            <a:off x="140740" y="1570883"/>
            <a:ext cx="867545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100</a:t>
            </a:r>
          </a:p>
          <a:p>
            <a:r>
              <a:rPr lang="en-US" sz="3200" dirty="0"/>
              <a:t>101</a:t>
            </a:r>
          </a:p>
          <a:p>
            <a:r>
              <a:rPr lang="en-US" sz="3200" dirty="0"/>
              <a:t>102</a:t>
            </a:r>
          </a:p>
          <a:p>
            <a:r>
              <a:rPr lang="en-US" sz="3200" dirty="0"/>
              <a:t>…</a:t>
            </a:r>
          </a:p>
          <a:p>
            <a:r>
              <a:rPr lang="en-US" sz="3200" dirty="0"/>
              <a:t>198</a:t>
            </a:r>
          </a:p>
          <a:p>
            <a:r>
              <a:rPr lang="en-US" sz="3200" dirty="0"/>
              <a:t>199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69F269D-585E-C1DC-550D-1EC7F41E0C7E}"/>
              </a:ext>
            </a:extLst>
          </p:cNvPr>
          <p:cNvSpPr txBox="1"/>
          <p:nvPr/>
        </p:nvSpPr>
        <p:spPr>
          <a:xfrm>
            <a:off x="1515497" y="1500398"/>
            <a:ext cx="212109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/>
              <a:t>Voltorb</a:t>
            </a:r>
            <a:endParaRPr lang="en-US" sz="3200" dirty="0"/>
          </a:p>
          <a:p>
            <a:r>
              <a:rPr lang="en-US" sz="3200" dirty="0"/>
              <a:t>Electrode</a:t>
            </a:r>
          </a:p>
          <a:p>
            <a:r>
              <a:rPr lang="en-US" sz="3200" dirty="0" err="1"/>
              <a:t>Exeggcute</a:t>
            </a:r>
            <a:endParaRPr lang="en-US" sz="3200" dirty="0"/>
          </a:p>
          <a:p>
            <a:r>
              <a:rPr lang="en-US" sz="3200" dirty="0"/>
              <a:t>…</a:t>
            </a:r>
          </a:p>
          <a:p>
            <a:r>
              <a:rPr lang="en-US" sz="3200" dirty="0" err="1"/>
              <a:t>Murkrow</a:t>
            </a:r>
            <a:endParaRPr lang="en-US" sz="3200" dirty="0"/>
          </a:p>
          <a:p>
            <a:r>
              <a:rPr lang="en-US" sz="3200" dirty="0" err="1"/>
              <a:t>Slowking</a:t>
            </a:r>
            <a:endParaRPr lang="en-US" sz="3200" dirty="0"/>
          </a:p>
        </p:txBody>
      </p:sp>
      <p:pic>
        <p:nvPicPr>
          <p:cNvPr id="1026" name="Picture 2" descr="Build Your Own Pokedex on Android with Algolia Instant Search | by Swift |  Major League Hacking">
            <a:extLst>
              <a:ext uri="{FF2B5EF4-FFF2-40B4-BE49-F238E27FC236}">
                <a16:creationId xmlns:a16="http://schemas.microsoft.com/office/drawing/2014/main" id="{BDC24695-E8A6-9E16-635F-1F6EB356C6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63437">
            <a:off x="238028" y="4857588"/>
            <a:ext cx="1893669" cy="1445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15E29BBD-DCAF-0A86-6328-3C1B7AE818B2}"/>
              </a:ext>
            </a:extLst>
          </p:cNvPr>
          <p:cNvSpPr txBox="1"/>
          <p:nvPr/>
        </p:nvSpPr>
        <p:spPr>
          <a:xfrm>
            <a:off x="121146" y="1122136"/>
            <a:ext cx="28793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(</a:t>
            </a:r>
            <a:r>
              <a:rPr lang="en-US" sz="1400" dirty="0" err="1"/>
              <a:t>Pokemon</a:t>
            </a:r>
            <a:r>
              <a:rPr lang="en-US" sz="1400" dirty="0"/>
              <a:t> #)                (</a:t>
            </a:r>
            <a:r>
              <a:rPr lang="en-US" sz="1400" dirty="0" err="1"/>
              <a:t>Pokemon</a:t>
            </a:r>
            <a:r>
              <a:rPr lang="en-US" sz="1400" dirty="0"/>
              <a:t>)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5E94F62B-A383-77EC-E5A6-9645BE42D93B}"/>
              </a:ext>
            </a:extLst>
          </p:cNvPr>
          <p:cNvSpPr/>
          <p:nvPr/>
        </p:nvSpPr>
        <p:spPr>
          <a:xfrm>
            <a:off x="4401351" y="2673413"/>
            <a:ext cx="914400" cy="6096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Voltorb Pokédex: stats, moves, evolution &amp; locations | Pokémon Database">
            <a:extLst>
              <a:ext uri="{FF2B5EF4-FFF2-40B4-BE49-F238E27FC236}">
                <a16:creationId xmlns:a16="http://schemas.microsoft.com/office/drawing/2014/main" id="{D6FA86A0-AE0B-2739-07B6-4649A8DB67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8555" y="4696958"/>
            <a:ext cx="974975" cy="950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Murkrow Pokédex: stats, moves, evolution &amp; locations | Pokémon Database">
            <a:extLst>
              <a:ext uri="{FF2B5EF4-FFF2-40B4-BE49-F238E27FC236}">
                <a16:creationId xmlns:a16="http://schemas.microsoft.com/office/drawing/2014/main" id="{FA7E4125-14ED-1E7E-70D2-D434F130CF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8706" y="5457538"/>
            <a:ext cx="756776" cy="843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9137F9F7-5A27-F2F9-078E-E736204B26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0925593"/>
              </p:ext>
            </p:extLst>
          </p:nvPr>
        </p:nvGraphicFramePr>
        <p:xfrm>
          <a:off x="7162800" y="1251882"/>
          <a:ext cx="3759200" cy="37624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9200">
                  <a:extLst>
                    <a:ext uri="{9D8B030D-6E8A-4147-A177-3AD203B41FA5}">
                      <a16:colId xmlns:a16="http://schemas.microsoft.com/office/drawing/2014/main" val="3621743310"/>
                    </a:ext>
                  </a:extLst>
                </a:gridCol>
              </a:tblGrid>
              <a:tr h="537499">
                <a:tc>
                  <a:txBody>
                    <a:bodyPr/>
                    <a:lstStyle/>
                    <a:p>
                      <a:r>
                        <a:rPr lang="en-US" sz="2800" b="0" dirty="0" err="1">
                          <a:solidFill>
                            <a:schemeClr val="tx1"/>
                          </a:solidFill>
                        </a:rPr>
                        <a:t>Voltorb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2890671"/>
                  </a:ext>
                </a:extLst>
              </a:tr>
              <a:tr h="537499">
                <a:tc>
                  <a:txBody>
                    <a:bodyPr/>
                    <a:lstStyle/>
                    <a:p>
                      <a:r>
                        <a:rPr lang="en-US" sz="2800" dirty="0"/>
                        <a:t>Electrode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2547067"/>
                  </a:ext>
                </a:extLst>
              </a:tr>
              <a:tr h="537499">
                <a:tc>
                  <a:txBody>
                    <a:bodyPr/>
                    <a:lstStyle/>
                    <a:p>
                      <a:r>
                        <a:rPr lang="en-US" sz="2800" dirty="0" err="1"/>
                        <a:t>Exeggcute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8575967"/>
                  </a:ext>
                </a:extLst>
              </a:tr>
              <a:tr h="537499">
                <a:tc>
                  <a:txBody>
                    <a:bodyPr/>
                    <a:lstStyle/>
                    <a:p>
                      <a:r>
                        <a:rPr lang="en-US" sz="2800" b="0" i="0" u="none" strike="noStrik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Exeggutor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4148768"/>
                  </a:ext>
                </a:extLst>
              </a:tr>
              <a:tr h="537499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3879224"/>
                  </a:ext>
                </a:extLst>
              </a:tr>
              <a:tr h="537499">
                <a:tc>
                  <a:txBody>
                    <a:bodyPr/>
                    <a:lstStyle/>
                    <a:p>
                      <a:r>
                        <a:rPr lang="en-US" sz="2800" dirty="0" err="1"/>
                        <a:t>Murkrow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8772539"/>
                  </a:ext>
                </a:extLst>
              </a:tr>
              <a:tr h="537499">
                <a:tc>
                  <a:txBody>
                    <a:bodyPr/>
                    <a:lstStyle/>
                    <a:p>
                      <a:r>
                        <a:rPr lang="en-US" sz="2800" dirty="0" err="1"/>
                        <a:t>Slowking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900432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9B437D10-2C60-091E-8720-C6751B80E6A4}"/>
              </a:ext>
            </a:extLst>
          </p:cNvPr>
          <p:cNvSpPr txBox="1"/>
          <p:nvPr/>
        </p:nvSpPr>
        <p:spPr>
          <a:xfrm>
            <a:off x="6527983" y="1147969"/>
            <a:ext cx="697627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0</a:t>
            </a:r>
          </a:p>
          <a:p>
            <a:r>
              <a:rPr lang="en-US" sz="3600" dirty="0"/>
              <a:t>1</a:t>
            </a:r>
          </a:p>
          <a:p>
            <a:r>
              <a:rPr lang="en-US" sz="3600" dirty="0"/>
              <a:t>2</a:t>
            </a:r>
          </a:p>
          <a:p>
            <a:r>
              <a:rPr lang="en-US" sz="3600" dirty="0"/>
              <a:t>3</a:t>
            </a:r>
          </a:p>
          <a:p>
            <a:r>
              <a:rPr lang="en-US" sz="3600" dirty="0"/>
              <a:t>…</a:t>
            </a:r>
          </a:p>
          <a:p>
            <a:r>
              <a:rPr lang="en-US" sz="3600" dirty="0"/>
              <a:t>98</a:t>
            </a:r>
          </a:p>
          <a:p>
            <a:r>
              <a:rPr lang="en-US" sz="3600" dirty="0"/>
              <a:t>99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CE7D964-4C0E-4810-0B15-E1FD51995EAB}"/>
              </a:ext>
            </a:extLst>
          </p:cNvPr>
          <p:cNvSpPr txBox="1"/>
          <p:nvPr/>
        </p:nvSpPr>
        <p:spPr>
          <a:xfrm>
            <a:off x="6345809" y="774952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Index</a:t>
            </a:r>
          </a:p>
        </p:txBody>
      </p:sp>
    </p:spTree>
    <p:extLst>
      <p:ext uri="{BB962C8B-B14F-4D97-AF65-F5344CB8AC3E}">
        <p14:creationId xmlns:p14="http://schemas.microsoft.com/office/powerpoint/2010/main" val="3224466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1D6131E0-5D2F-40DE-8ED9-F33210487A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D6F6E69B-6DA6-49B6-2F06-708069674E05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0E81C363-9087-4410-445C-3149BF7ECB32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96862ECA-F07A-EA9C-6F27-E7CA7FC9867E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08A6F39F-C135-FE9F-CCF2-B8E5FC16B7B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9A96C9C-63B0-2A71-E92B-5647D07636E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25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7DD5735-2815-71DF-64C4-F28F0EA836E8}"/>
              </a:ext>
            </a:extLst>
          </p:cNvPr>
          <p:cNvSpPr txBox="1"/>
          <p:nvPr/>
        </p:nvSpPr>
        <p:spPr>
          <a:xfrm>
            <a:off x="152400" y="152400"/>
            <a:ext cx="15840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Pokedex</a:t>
            </a:r>
            <a:endParaRPr lang="en-US" sz="2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F145321-9371-1EDD-DD83-3C249644CADD}"/>
              </a:ext>
            </a:extLst>
          </p:cNvPr>
          <p:cNvSpPr txBox="1"/>
          <p:nvPr/>
        </p:nvSpPr>
        <p:spPr>
          <a:xfrm>
            <a:off x="173056" y="757535"/>
            <a:ext cx="7505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Key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60C121C-9563-80C5-B78C-5EB2A3A32FCE}"/>
              </a:ext>
            </a:extLst>
          </p:cNvPr>
          <p:cNvSpPr txBox="1"/>
          <p:nvPr/>
        </p:nvSpPr>
        <p:spPr>
          <a:xfrm>
            <a:off x="1905000" y="757535"/>
            <a:ext cx="1005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Value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4A3574D-E8D4-CD19-38FF-E5EE1AEF3415}"/>
              </a:ext>
            </a:extLst>
          </p:cNvPr>
          <p:cNvSpPr txBox="1"/>
          <p:nvPr/>
        </p:nvSpPr>
        <p:spPr>
          <a:xfrm>
            <a:off x="140740" y="1570883"/>
            <a:ext cx="867545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100</a:t>
            </a:r>
          </a:p>
          <a:p>
            <a:r>
              <a:rPr lang="en-US" sz="3200" dirty="0"/>
              <a:t>101</a:t>
            </a:r>
          </a:p>
          <a:p>
            <a:r>
              <a:rPr lang="en-US" sz="3200" dirty="0"/>
              <a:t>102</a:t>
            </a:r>
          </a:p>
          <a:p>
            <a:r>
              <a:rPr lang="en-US" sz="3200" dirty="0"/>
              <a:t>…</a:t>
            </a:r>
          </a:p>
          <a:p>
            <a:r>
              <a:rPr lang="en-US" sz="3200" dirty="0"/>
              <a:t>198</a:t>
            </a:r>
          </a:p>
          <a:p>
            <a:r>
              <a:rPr lang="en-US" sz="3200" dirty="0"/>
              <a:t>199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B8378DB-AFB9-403C-0E74-54000CEDD368}"/>
              </a:ext>
            </a:extLst>
          </p:cNvPr>
          <p:cNvSpPr txBox="1"/>
          <p:nvPr/>
        </p:nvSpPr>
        <p:spPr>
          <a:xfrm>
            <a:off x="1515497" y="1500398"/>
            <a:ext cx="212109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/>
              <a:t>Voltorb</a:t>
            </a:r>
            <a:endParaRPr lang="en-US" sz="3200" dirty="0"/>
          </a:p>
          <a:p>
            <a:r>
              <a:rPr lang="en-US" sz="3200" dirty="0"/>
              <a:t>Electrode</a:t>
            </a:r>
          </a:p>
          <a:p>
            <a:r>
              <a:rPr lang="en-US" sz="3200" dirty="0" err="1"/>
              <a:t>Exeggcute</a:t>
            </a:r>
            <a:endParaRPr lang="en-US" sz="3200" dirty="0"/>
          </a:p>
          <a:p>
            <a:r>
              <a:rPr lang="en-US" sz="3200" dirty="0"/>
              <a:t>…</a:t>
            </a:r>
          </a:p>
          <a:p>
            <a:r>
              <a:rPr lang="en-US" sz="3200" dirty="0" err="1"/>
              <a:t>Murkrow</a:t>
            </a:r>
            <a:endParaRPr lang="en-US" sz="3200" dirty="0"/>
          </a:p>
          <a:p>
            <a:r>
              <a:rPr lang="en-US" sz="3200" dirty="0" err="1"/>
              <a:t>Slowking</a:t>
            </a:r>
            <a:endParaRPr lang="en-US" sz="3200" dirty="0"/>
          </a:p>
        </p:txBody>
      </p:sp>
      <p:pic>
        <p:nvPicPr>
          <p:cNvPr id="1026" name="Picture 2" descr="Build Your Own Pokedex on Android with Algolia Instant Search | by Swift |  Major League Hacking">
            <a:extLst>
              <a:ext uri="{FF2B5EF4-FFF2-40B4-BE49-F238E27FC236}">
                <a16:creationId xmlns:a16="http://schemas.microsoft.com/office/drawing/2014/main" id="{9682BB1C-11EE-6421-3163-EAB6C61C0C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63437">
            <a:off x="238028" y="4857588"/>
            <a:ext cx="1893669" cy="1445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511C6ECD-9DBA-A832-EAE1-1E922F2137E3}"/>
              </a:ext>
            </a:extLst>
          </p:cNvPr>
          <p:cNvSpPr txBox="1"/>
          <p:nvPr/>
        </p:nvSpPr>
        <p:spPr>
          <a:xfrm>
            <a:off x="121146" y="1122136"/>
            <a:ext cx="28793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(</a:t>
            </a:r>
            <a:r>
              <a:rPr lang="en-US" sz="1400" dirty="0" err="1"/>
              <a:t>Pokemon</a:t>
            </a:r>
            <a:r>
              <a:rPr lang="en-US" sz="1400" dirty="0"/>
              <a:t> #)                (</a:t>
            </a:r>
            <a:r>
              <a:rPr lang="en-US" sz="1400" dirty="0" err="1"/>
              <a:t>Pokemon</a:t>
            </a:r>
            <a:r>
              <a:rPr lang="en-US" sz="1400" dirty="0"/>
              <a:t>)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A6A4C467-259C-74E8-D2AF-0211424A2D4B}"/>
              </a:ext>
            </a:extLst>
          </p:cNvPr>
          <p:cNvSpPr/>
          <p:nvPr/>
        </p:nvSpPr>
        <p:spPr>
          <a:xfrm>
            <a:off x="4401351" y="2673413"/>
            <a:ext cx="914400" cy="6096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Voltorb Pokédex: stats, moves, evolution &amp; locations | Pokémon Database">
            <a:extLst>
              <a:ext uri="{FF2B5EF4-FFF2-40B4-BE49-F238E27FC236}">
                <a16:creationId xmlns:a16="http://schemas.microsoft.com/office/drawing/2014/main" id="{699EA44D-F957-5CDA-D88B-70CB0537D6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8555" y="4696958"/>
            <a:ext cx="974975" cy="950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Murkrow Pokédex: stats, moves, evolution &amp; locations | Pokémon Database">
            <a:extLst>
              <a:ext uri="{FF2B5EF4-FFF2-40B4-BE49-F238E27FC236}">
                <a16:creationId xmlns:a16="http://schemas.microsoft.com/office/drawing/2014/main" id="{02FD40DC-073C-57C7-20A3-7CD63DE78E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8706" y="5457538"/>
            <a:ext cx="756776" cy="843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CCBE9F2A-42E4-827A-164C-D6F434B87654}"/>
              </a:ext>
            </a:extLst>
          </p:cNvPr>
          <p:cNvGraphicFramePr>
            <a:graphicFrameLocks noGrp="1"/>
          </p:cNvGraphicFramePr>
          <p:nvPr/>
        </p:nvGraphicFramePr>
        <p:xfrm>
          <a:off x="7162800" y="1251882"/>
          <a:ext cx="3759200" cy="37624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9200">
                  <a:extLst>
                    <a:ext uri="{9D8B030D-6E8A-4147-A177-3AD203B41FA5}">
                      <a16:colId xmlns:a16="http://schemas.microsoft.com/office/drawing/2014/main" val="3621743310"/>
                    </a:ext>
                  </a:extLst>
                </a:gridCol>
              </a:tblGrid>
              <a:tr h="537499">
                <a:tc>
                  <a:txBody>
                    <a:bodyPr/>
                    <a:lstStyle/>
                    <a:p>
                      <a:r>
                        <a:rPr lang="en-US" sz="2800" b="0" dirty="0" err="1">
                          <a:solidFill>
                            <a:schemeClr val="tx1"/>
                          </a:solidFill>
                        </a:rPr>
                        <a:t>Voltorb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2890671"/>
                  </a:ext>
                </a:extLst>
              </a:tr>
              <a:tr h="537499">
                <a:tc>
                  <a:txBody>
                    <a:bodyPr/>
                    <a:lstStyle/>
                    <a:p>
                      <a:r>
                        <a:rPr lang="en-US" sz="2800" dirty="0"/>
                        <a:t>Electrode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2547067"/>
                  </a:ext>
                </a:extLst>
              </a:tr>
              <a:tr h="537499">
                <a:tc>
                  <a:txBody>
                    <a:bodyPr/>
                    <a:lstStyle/>
                    <a:p>
                      <a:r>
                        <a:rPr lang="en-US" sz="2800" dirty="0" err="1"/>
                        <a:t>Exeggcute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8575967"/>
                  </a:ext>
                </a:extLst>
              </a:tr>
              <a:tr h="537499">
                <a:tc>
                  <a:txBody>
                    <a:bodyPr/>
                    <a:lstStyle/>
                    <a:p>
                      <a:r>
                        <a:rPr lang="en-US" sz="2800" b="0" i="0" u="none" strike="noStrik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Exeggutor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4148768"/>
                  </a:ext>
                </a:extLst>
              </a:tr>
              <a:tr h="537499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3879224"/>
                  </a:ext>
                </a:extLst>
              </a:tr>
              <a:tr h="537499">
                <a:tc>
                  <a:txBody>
                    <a:bodyPr/>
                    <a:lstStyle/>
                    <a:p>
                      <a:r>
                        <a:rPr lang="en-US" sz="2800" dirty="0" err="1"/>
                        <a:t>Murkrow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8772539"/>
                  </a:ext>
                </a:extLst>
              </a:tr>
              <a:tr h="537499">
                <a:tc>
                  <a:txBody>
                    <a:bodyPr/>
                    <a:lstStyle/>
                    <a:p>
                      <a:r>
                        <a:rPr lang="en-US" sz="2800" dirty="0" err="1"/>
                        <a:t>Slowking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900432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8B6B5265-E309-5DCF-FBA7-321ED52DA78C}"/>
              </a:ext>
            </a:extLst>
          </p:cNvPr>
          <p:cNvSpPr txBox="1"/>
          <p:nvPr/>
        </p:nvSpPr>
        <p:spPr>
          <a:xfrm>
            <a:off x="6527983" y="1147969"/>
            <a:ext cx="697627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0</a:t>
            </a:r>
          </a:p>
          <a:p>
            <a:r>
              <a:rPr lang="en-US" sz="3600" dirty="0"/>
              <a:t>1</a:t>
            </a:r>
          </a:p>
          <a:p>
            <a:r>
              <a:rPr lang="en-US" sz="3600" dirty="0"/>
              <a:t>2</a:t>
            </a:r>
          </a:p>
          <a:p>
            <a:r>
              <a:rPr lang="en-US" sz="3600" dirty="0"/>
              <a:t>3</a:t>
            </a:r>
          </a:p>
          <a:p>
            <a:r>
              <a:rPr lang="en-US" sz="3600" dirty="0"/>
              <a:t>…</a:t>
            </a:r>
          </a:p>
          <a:p>
            <a:r>
              <a:rPr lang="en-US" sz="3600" dirty="0"/>
              <a:t>98</a:t>
            </a:r>
          </a:p>
          <a:p>
            <a:r>
              <a:rPr lang="en-US" sz="3600" dirty="0"/>
              <a:t>99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A0239E-FA44-940C-0A69-AC2F4EC17534}"/>
              </a:ext>
            </a:extLst>
          </p:cNvPr>
          <p:cNvSpPr txBox="1"/>
          <p:nvPr/>
        </p:nvSpPr>
        <p:spPr>
          <a:xfrm>
            <a:off x="6345809" y="774952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Index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899F0E-A763-BA5B-FEE4-CFB9D72CFAED}"/>
              </a:ext>
            </a:extLst>
          </p:cNvPr>
          <p:cNvSpPr txBox="1"/>
          <p:nvPr/>
        </p:nvSpPr>
        <p:spPr>
          <a:xfrm>
            <a:off x="4059808" y="5262662"/>
            <a:ext cx="485559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What array index does </a:t>
            </a:r>
            <a:r>
              <a:rPr lang="en-US" sz="2800" dirty="0" err="1"/>
              <a:t>Pokemon</a:t>
            </a:r>
            <a:r>
              <a:rPr lang="en-US" sz="2800" dirty="0"/>
              <a:t> number </a:t>
            </a:r>
            <a:r>
              <a:rPr lang="en-US" sz="2800" b="1" dirty="0">
                <a:solidFill>
                  <a:srgbClr val="FF0000"/>
                </a:solidFill>
              </a:rPr>
              <a:t>x</a:t>
            </a:r>
            <a:r>
              <a:rPr lang="en-US" sz="2800" dirty="0"/>
              <a:t> go into </a:t>
            </a:r>
            <a:r>
              <a:rPr lang="en-US" sz="2800" dirty="0">
                <a:highlight>
                  <a:srgbClr val="00FF00"/>
                </a:highlight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1740307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B0E71808-678A-9E45-3B50-03030281D0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E69EF683-7011-1E96-0CFB-BC3FDE36DCAD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83BBDDE3-F727-7149-75E0-5841DC6B6073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593D805D-CE25-00A9-4F36-8EA1A30BC772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ED048B4A-9500-E57C-9443-04B840AD82E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24092881-2610-5BBE-8F8F-00569A7D721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26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FE86E0-097A-FEDC-B24B-64F7BF77E4AC}"/>
              </a:ext>
            </a:extLst>
          </p:cNvPr>
          <p:cNvSpPr txBox="1"/>
          <p:nvPr/>
        </p:nvSpPr>
        <p:spPr>
          <a:xfrm>
            <a:off x="152400" y="152400"/>
            <a:ext cx="15840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Pokedex</a:t>
            </a:r>
            <a:endParaRPr lang="en-US" sz="2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5EBC206-67BD-BE32-8731-DECDA7D35409}"/>
              </a:ext>
            </a:extLst>
          </p:cNvPr>
          <p:cNvSpPr txBox="1"/>
          <p:nvPr/>
        </p:nvSpPr>
        <p:spPr>
          <a:xfrm>
            <a:off x="173056" y="757535"/>
            <a:ext cx="7505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Key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F2DD679-35B0-EABB-60E1-2237B8128319}"/>
              </a:ext>
            </a:extLst>
          </p:cNvPr>
          <p:cNvSpPr txBox="1"/>
          <p:nvPr/>
        </p:nvSpPr>
        <p:spPr>
          <a:xfrm>
            <a:off x="1905000" y="757535"/>
            <a:ext cx="1005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Value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A6B7F81-A323-3A86-3A96-0B8D1B13DC7E}"/>
              </a:ext>
            </a:extLst>
          </p:cNvPr>
          <p:cNvSpPr txBox="1"/>
          <p:nvPr/>
        </p:nvSpPr>
        <p:spPr>
          <a:xfrm>
            <a:off x="140740" y="1570883"/>
            <a:ext cx="867545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100</a:t>
            </a:r>
          </a:p>
          <a:p>
            <a:r>
              <a:rPr lang="en-US" sz="3200" dirty="0"/>
              <a:t>101</a:t>
            </a:r>
          </a:p>
          <a:p>
            <a:r>
              <a:rPr lang="en-US" sz="3200" dirty="0"/>
              <a:t>102</a:t>
            </a:r>
          </a:p>
          <a:p>
            <a:r>
              <a:rPr lang="en-US" sz="3200" dirty="0"/>
              <a:t>…</a:t>
            </a:r>
          </a:p>
          <a:p>
            <a:r>
              <a:rPr lang="en-US" sz="3200" dirty="0"/>
              <a:t>198</a:t>
            </a:r>
          </a:p>
          <a:p>
            <a:r>
              <a:rPr lang="en-US" sz="3200" dirty="0"/>
              <a:t>199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350F6AF-E04A-3954-C16A-5CBEA2B06A55}"/>
              </a:ext>
            </a:extLst>
          </p:cNvPr>
          <p:cNvSpPr txBox="1"/>
          <p:nvPr/>
        </p:nvSpPr>
        <p:spPr>
          <a:xfrm>
            <a:off x="1515497" y="1500398"/>
            <a:ext cx="212109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/>
              <a:t>Voltorb</a:t>
            </a:r>
            <a:endParaRPr lang="en-US" sz="3200" dirty="0"/>
          </a:p>
          <a:p>
            <a:r>
              <a:rPr lang="en-US" sz="3200" dirty="0"/>
              <a:t>Electrode</a:t>
            </a:r>
          </a:p>
          <a:p>
            <a:r>
              <a:rPr lang="en-US" sz="3200" dirty="0" err="1"/>
              <a:t>Exeggcute</a:t>
            </a:r>
            <a:endParaRPr lang="en-US" sz="3200" dirty="0"/>
          </a:p>
          <a:p>
            <a:r>
              <a:rPr lang="en-US" sz="3200" dirty="0"/>
              <a:t>…</a:t>
            </a:r>
          </a:p>
          <a:p>
            <a:r>
              <a:rPr lang="en-US" sz="3200" dirty="0" err="1"/>
              <a:t>Murkrow</a:t>
            </a:r>
            <a:endParaRPr lang="en-US" sz="3200" dirty="0"/>
          </a:p>
          <a:p>
            <a:r>
              <a:rPr lang="en-US" sz="3200" dirty="0" err="1"/>
              <a:t>Slowking</a:t>
            </a:r>
            <a:endParaRPr lang="en-US" sz="3200" dirty="0"/>
          </a:p>
        </p:txBody>
      </p:sp>
      <p:pic>
        <p:nvPicPr>
          <p:cNvPr id="1026" name="Picture 2" descr="Build Your Own Pokedex on Android with Algolia Instant Search | by Swift |  Major League Hacking">
            <a:extLst>
              <a:ext uri="{FF2B5EF4-FFF2-40B4-BE49-F238E27FC236}">
                <a16:creationId xmlns:a16="http://schemas.microsoft.com/office/drawing/2014/main" id="{223ABF4B-67FE-FBA7-260E-C3124314E0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63437">
            <a:off x="238028" y="4857588"/>
            <a:ext cx="1893669" cy="1445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BBE59EA1-DDE6-6C6A-0CC4-782BE270819A}"/>
              </a:ext>
            </a:extLst>
          </p:cNvPr>
          <p:cNvSpPr txBox="1"/>
          <p:nvPr/>
        </p:nvSpPr>
        <p:spPr>
          <a:xfrm>
            <a:off x="121146" y="1122136"/>
            <a:ext cx="28793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(</a:t>
            </a:r>
            <a:r>
              <a:rPr lang="en-US" sz="1400" dirty="0" err="1"/>
              <a:t>Pokemon</a:t>
            </a:r>
            <a:r>
              <a:rPr lang="en-US" sz="1400" dirty="0"/>
              <a:t> #)                (</a:t>
            </a:r>
            <a:r>
              <a:rPr lang="en-US" sz="1400" dirty="0" err="1"/>
              <a:t>Pokemon</a:t>
            </a:r>
            <a:r>
              <a:rPr lang="en-US" sz="1400" dirty="0"/>
              <a:t>)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2966E4F3-17F6-86A5-C3C6-D51C2BC5568E}"/>
              </a:ext>
            </a:extLst>
          </p:cNvPr>
          <p:cNvSpPr/>
          <p:nvPr/>
        </p:nvSpPr>
        <p:spPr>
          <a:xfrm>
            <a:off x="4401351" y="2673413"/>
            <a:ext cx="914400" cy="6096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Voltorb Pokédex: stats, moves, evolution &amp; locations | Pokémon Database">
            <a:extLst>
              <a:ext uri="{FF2B5EF4-FFF2-40B4-BE49-F238E27FC236}">
                <a16:creationId xmlns:a16="http://schemas.microsoft.com/office/drawing/2014/main" id="{D35C2B66-4532-5F52-E278-B882C41D10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8555" y="4696958"/>
            <a:ext cx="974975" cy="950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Murkrow Pokédex: stats, moves, evolution &amp; locations | Pokémon Database">
            <a:extLst>
              <a:ext uri="{FF2B5EF4-FFF2-40B4-BE49-F238E27FC236}">
                <a16:creationId xmlns:a16="http://schemas.microsoft.com/office/drawing/2014/main" id="{0AB27D06-FD9C-A0B7-D51C-CC9B11628C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8706" y="5457538"/>
            <a:ext cx="756776" cy="843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7863C572-69F4-AB5B-F617-CE1B8DF1B3F9}"/>
              </a:ext>
            </a:extLst>
          </p:cNvPr>
          <p:cNvGraphicFramePr>
            <a:graphicFrameLocks noGrp="1"/>
          </p:cNvGraphicFramePr>
          <p:nvPr/>
        </p:nvGraphicFramePr>
        <p:xfrm>
          <a:off x="7162800" y="1251882"/>
          <a:ext cx="3759200" cy="37624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9200">
                  <a:extLst>
                    <a:ext uri="{9D8B030D-6E8A-4147-A177-3AD203B41FA5}">
                      <a16:colId xmlns:a16="http://schemas.microsoft.com/office/drawing/2014/main" val="3621743310"/>
                    </a:ext>
                  </a:extLst>
                </a:gridCol>
              </a:tblGrid>
              <a:tr h="537499">
                <a:tc>
                  <a:txBody>
                    <a:bodyPr/>
                    <a:lstStyle/>
                    <a:p>
                      <a:r>
                        <a:rPr lang="en-US" sz="2800" b="0" dirty="0" err="1">
                          <a:solidFill>
                            <a:schemeClr val="tx1"/>
                          </a:solidFill>
                        </a:rPr>
                        <a:t>Voltorb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2890671"/>
                  </a:ext>
                </a:extLst>
              </a:tr>
              <a:tr h="537499">
                <a:tc>
                  <a:txBody>
                    <a:bodyPr/>
                    <a:lstStyle/>
                    <a:p>
                      <a:r>
                        <a:rPr lang="en-US" sz="2800" dirty="0"/>
                        <a:t>Electrode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2547067"/>
                  </a:ext>
                </a:extLst>
              </a:tr>
              <a:tr h="537499">
                <a:tc>
                  <a:txBody>
                    <a:bodyPr/>
                    <a:lstStyle/>
                    <a:p>
                      <a:r>
                        <a:rPr lang="en-US" sz="2800" dirty="0" err="1"/>
                        <a:t>Exeggcute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8575967"/>
                  </a:ext>
                </a:extLst>
              </a:tr>
              <a:tr h="537499">
                <a:tc>
                  <a:txBody>
                    <a:bodyPr/>
                    <a:lstStyle/>
                    <a:p>
                      <a:r>
                        <a:rPr lang="en-US" sz="2800" b="0" i="0" u="none" strike="noStrik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Exeggutor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4148768"/>
                  </a:ext>
                </a:extLst>
              </a:tr>
              <a:tr h="537499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3879224"/>
                  </a:ext>
                </a:extLst>
              </a:tr>
              <a:tr h="537499">
                <a:tc>
                  <a:txBody>
                    <a:bodyPr/>
                    <a:lstStyle/>
                    <a:p>
                      <a:r>
                        <a:rPr lang="en-US" sz="2800" dirty="0" err="1"/>
                        <a:t>Murkrow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8772539"/>
                  </a:ext>
                </a:extLst>
              </a:tr>
              <a:tr h="537499">
                <a:tc>
                  <a:txBody>
                    <a:bodyPr/>
                    <a:lstStyle/>
                    <a:p>
                      <a:r>
                        <a:rPr lang="en-US" sz="2800" dirty="0" err="1"/>
                        <a:t>Slowking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900432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9EA4FCDA-0216-3D3E-6E2B-E681223E2B73}"/>
              </a:ext>
            </a:extLst>
          </p:cNvPr>
          <p:cNvSpPr txBox="1"/>
          <p:nvPr/>
        </p:nvSpPr>
        <p:spPr>
          <a:xfrm>
            <a:off x="6527983" y="1147969"/>
            <a:ext cx="697627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0</a:t>
            </a:r>
          </a:p>
          <a:p>
            <a:r>
              <a:rPr lang="en-US" sz="3600" dirty="0"/>
              <a:t>1</a:t>
            </a:r>
          </a:p>
          <a:p>
            <a:r>
              <a:rPr lang="en-US" sz="3600" dirty="0"/>
              <a:t>2</a:t>
            </a:r>
          </a:p>
          <a:p>
            <a:r>
              <a:rPr lang="en-US" sz="3600" dirty="0"/>
              <a:t>3</a:t>
            </a:r>
          </a:p>
          <a:p>
            <a:r>
              <a:rPr lang="en-US" sz="3600" dirty="0"/>
              <a:t>…</a:t>
            </a:r>
          </a:p>
          <a:p>
            <a:r>
              <a:rPr lang="en-US" sz="3600" dirty="0"/>
              <a:t>98</a:t>
            </a:r>
          </a:p>
          <a:p>
            <a:r>
              <a:rPr lang="en-US" sz="3600" dirty="0"/>
              <a:t>99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AC864B2-BEF0-4DBB-6F60-F18A3EF898FC}"/>
              </a:ext>
            </a:extLst>
          </p:cNvPr>
          <p:cNvSpPr txBox="1"/>
          <p:nvPr/>
        </p:nvSpPr>
        <p:spPr>
          <a:xfrm>
            <a:off x="6345809" y="774952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Index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E20155-F9E4-ED8D-7570-9D3E413EC173}"/>
              </a:ext>
            </a:extLst>
          </p:cNvPr>
          <p:cNvSpPr txBox="1"/>
          <p:nvPr/>
        </p:nvSpPr>
        <p:spPr>
          <a:xfrm>
            <a:off x="4059808" y="5262662"/>
            <a:ext cx="485559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What array index does </a:t>
            </a:r>
            <a:r>
              <a:rPr lang="en-US" sz="2800" dirty="0" err="1"/>
              <a:t>Pokemon</a:t>
            </a:r>
            <a:r>
              <a:rPr lang="en-US" sz="2800" dirty="0"/>
              <a:t> number </a:t>
            </a:r>
            <a:r>
              <a:rPr lang="en-US" sz="2800" b="1" dirty="0">
                <a:solidFill>
                  <a:srgbClr val="FF0000"/>
                </a:solidFill>
              </a:rPr>
              <a:t>x</a:t>
            </a:r>
            <a:r>
              <a:rPr lang="en-US" sz="2800" dirty="0"/>
              <a:t> go into </a:t>
            </a:r>
            <a:r>
              <a:rPr lang="en-US" sz="2800" dirty="0">
                <a:highlight>
                  <a:srgbClr val="00FF00"/>
                </a:highlight>
              </a:rPr>
              <a:t>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680A0C-A525-7206-6E97-72EB9F83BEC9}"/>
              </a:ext>
            </a:extLst>
          </p:cNvPr>
          <p:cNvSpPr txBox="1"/>
          <p:nvPr/>
        </p:nvSpPr>
        <p:spPr>
          <a:xfrm>
            <a:off x="4235582" y="4508967"/>
            <a:ext cx="19287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highlight>
                  <a:srgbClr val="00FF00"/>
                </a:highlight>
              </a:rPr>
              <a:t>X % 100</a:t>
            </a:r>
          </a:p>
        </p:txBody>
      </p:sp>
    </p:spTree>
    <p:extLst>
      <p:ext uri="{BB962C8B-B14F-4D97-AF65-F5344CB8AC3E}">
        <p14:creationId xmlns:p14="http://schemas.microsoft.com/office/powerpoint/2010/main" val="21170881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F8352FA4-CB91-8D70-E7C3-F11FF819A1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38AA5AAA-E88F-1CB4-157E-83EC86F9B003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DF3E4306-7A72-EAD2-CD47-CC4C9FFB4328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FBE01E5A-92E1-1301-57B1-759D1BAFD38B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B1DEDE4E-513B-163C-717F-372ED67FCD8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9D9D8F89-AF34-ED78-69FD-0A9B0ED0D75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27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E608D4A-1CB0-4751-F0D8-25CEA87F4224}"/>
              </a:ext>
            </a:extLst>
          </p:cNvPr>
          <p:cNvSpPr txBox="1"/>
          <p:nvPr/>
        </p:nvSpPr>
        <p:spPr>
          <a:xfrm>
            <a:off x="152400" y="152400"/>
            <a:ext cx="15840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Pokedex</a:t>
            </a:r>
            <a:endParaRPr lang="en-US" sz="2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DCE457D-DC30-758C-90C9-C6248B8F9AA0}"/>
              </a:ext>
            </a:extLst>
          </p:cNvPr>
          <p:cNvSpPr txBox="1"/>
          <p:nvPr/>
        </p:nvSpPr>
        <p:spPr>
          <a:xfrm>
            <a:off x="173056" y="757535"/>
            <a:ext cx="7505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Key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CD1E366-A344-4125-9609-DDB539529C81}"/>
              </a:ext>
            </a:extLst>
          </p:cNvPr>
          <p:cNvSpPr txBox="1"/>
          <p:nvPr/>
        </p:nvSpPr>
        <p:spPr>
          <a:xfrm>
            <a:off x="1905000" y="757535"/>
            <a:ext cx="1005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Value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359EEC4-0518-5B52-0C5E-D6A652A2B04C}"/>
              </a:ext>
            </a:extLst>
          </p:cNvPr>
          <p:cNvSpPr txBox="1"/>
          <p:nvPr/>
        </p:nvSpPr>
        <p:spPr>
          <a:xfrm>
            <a:off x="140740" y="1570883"/>
            <a:ext cx="867545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100</a:t>
            </a:r>
          </a:p>
          <a:p>
            <a:r>
              <a:rPr lang="en-US" sz="3200" dirty="0"/>
              <a:t>101</a:t>
            </a:r>
          </a:p>
          <a:p>
            <a:r>
              <a:rPr lang="en-US" sz="3200" dirty="0"/>
              <a:t>102</a:t>
            </a:r>
          </a:p>
          <a:p>
            <a:r>
              <a:rPr lang="en-US" sz="3200" dirty="0"/>
              <a:t>…</a:t>
            </a:r>
          </a:p>
          <a:p>
            <a:r>
              <a:rPr lang="en-US" sz="3200" dirty="0"/>
              <a:t>198</a:t>
            </a:r>
          </a:p>
          <a:p>
            <a:r>
              <a:rPr lang="en-US" sz="3200" dirty="0"/>
              <a:t>199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953F303-DE42-0D9D-2B32-E30D32A165B5}"/>
              </a:ext>
            </a:extLst>
          </p:cNvPr>
          <p:cNvSpPr txBox="1"/>
          <p:nvPr/>
        </p:nvSpPr>
        <p:spPr>
          <a:xfrm>
            <a:off x="1515497" y="1500398"/>
            <a:ext cx="212109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/>
              <a:t>Voltorb</a:t>
            </a:r>
            <a:endParaRPr lang="en-US" sz="3200" dirty="0"/>
          </a:p>
          <a:p>
            <a:r>
              <a:rPr lang="en-US" sz="3200" dirty="0"/>
              <a:t>Electrode</a:t>
            </a:r>
          </a:p>
          <a:p>
            <a:r>
              <a:rPr lang="en-US" sz="3200" dirty="0" err="1"/>
              <a:t>Exeggcute</a:t>
            </a:r>
            <a:endParaRPr lang="en-US" sz="3200" dirty="0"/>
          </a:p>
          <a:p>
            <a:r>
              <a:rPr lang="en-US" sz="3200" dirty="0"/>
              <a:t>…</a:t>
            </a:r>
          </a:p>
          <a:p>
            <a:r>
              <a:rPr lang="en-US" sz="3200" dirty="0" err="1"/>
              <a:t>Murkrow</a:t>
            </a:r>
            <a:endParaRPr lang="en-US" sz="3200" dirty="0"/>
          </a:p>
          <a:p>
            <a:r>
              <a:rPr lang="en-US" sz="3200" dirty="0" err="1"/>
              <a:t>Slowking</a:t>
            </a:r>
            <a:endParaRPr lang="en-US" sz="3200" dirty="0"/>
          </a:p>
        </p:txBody>
      </p:sp>
      <p:pic>
        <p:nvPicPr>
          <p:cNvPr id="1026" name="Picture 2" descr="Build Your Own Pokedex on Android with Algolia Instant Search | by Swift |  Major League Hacking">
            <a:extLst>
              <a:ext uri="{FF2B5EF4-FFF2-40B4-BE49-F238E27FC236}">
                <a16:creationId xmlns:a16="http://schemas.microsoft.com/office/drawing/2014/main" id="{FF7E29A6-258D-3E75-8F60-FAA6C4B152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63437">
            <a:off x="238028" y="4857588"/>
            <a:ext cx="1893669" cy="1445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6F9CE38A-8DA2-E277-E6B0-17B24B4350C6}"/>
              </a:ext>
            </a:extLst>
          </p:cNvPr>
          <p:cNvSpPr txBox="1"/>
          <p:nvPr/>
        </p:nvSpPr>
        <p:spPr>
          <a:xfrm>
            <a:off x="121146" y="1122136"/>
            <a:ext cx="28793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(</a:t>
            </a:r>
            <a:r>
              <a:rPr lang="en-US" sz="1400" dirty="0" err="1"/>
              <a:t>Pokemon</a:t>
            </a:r>
            <a:r>
              <a:rPr lang="en-US" sz="1400" dirty="0"/>
              <a:t> #)                (</a:t>
            </a:r>
            <a:r>
              <a:rPr lang="en-US" sz="1400" dirty="0" err="1"/>
              <a:t>Pokemon</a:t>
            </a:r>
            <a:r>
              <a:rPr lang="en-US" sz="1400" dirty="0"/>
              <a:t>)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E9D8645B-8E8B-97C7-1830-C10E0A76BAE4}"/>
              </a:ext>
            </a:extLst>
          </p:cNvPr>
          <p:cNvSpPr/>
          <p:nvPr/>
        </p:nvSpPr>
        <p:spPr>
          <a:xfrm>
            <a:off x="4401351" y="2673413"/>
            <a:ext cx="914400" cy="6096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Voltorb Pokédex: stats, moves, evolution &amp; locations | Pokémon Database">
            <a:extLst>
              <a:ext uri="{FF2B5EF4-FFF2-40B4-BE49-F238E27FC236}">
                <a16:creationId xmlns:a16="http://schemas.microsoft.com/office/drawing/2014/main" id="{DC037D8E-1802-27BF-EC41-371A885B38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8555" y="4696958"/>
            <a:ext cx="974975" cy="950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Murkrow Pokédex: stats, moves, evolution &amp; locations | Pokémon Database">
            <a:extLst>
              <a:ext uri="{FF2B5EF4-FFF2-40B4-BE49-F238E27FC236}">
                <a16:creationId xmlns:a16="http://schemas.microsoft.com/office/drawing/2014/main" id="{3B7109B5-9613-45FD-F258-86DFCD13FF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8706" y="5457538"/>
            <a:ext cx="756776" cy="843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3C94371D-D9C3-ED5B-43C4-9E5808C397A1}"/>
              </a:ext>
            </a:extLst>
          </p:cNvPr>
          <p:cNvGraphicFramePr>
            <a:graphicFrameLocks noGrp="1"/>
          </p:cNvGraphicFramePr>
          <p:nvPr/>
        </p:nvGraphicFramePr>
        <p:xfrm>
          <a:off x="7162800" y="1251882"/>
          <a:ext cx="3759200" cy="37624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9200">
                  <a:extLst>
                    <a:ext uri="{9D8B030D-6E8A-4147-A177-3AD203B41FA5}">
                      <a16:colId xmlns:a16="http://schemas.microsoft.com/office/drawing/2014/main" val="3621743310"/>
                    </a:ext>
                  </a:extLst>
                </a:gridCol>
              </a:tblGrid>
              <a:tr h="537499">
                <a:tc>
                  <a:txBody>
                    <a:bodyPr/>
                    <a:lstStyle/>
                    <a:p>
                      <a:r>
                        <a:rPr lang="en-US" sz="2800" b="0" dirty="0" err="1">
                          <a:solidFill>
                            <a:schemeClr val="tx1"/>
                          </a:solidFill>
                        </a:rPr>
                        <a:t>Voltorb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2890671"/>
                  </a:ext>
                </a:extLst>
              </a:tr>
              <a:tr h="537499">
                <a:tc>
                  <a:txBody>
                    <a:bodyPr/>
                    <a:lstStyle/>
                    <a:p>
                      <a:r>
                        <a:rPr lang="en-US" sz="2800" dirty="0"/>
                        <a:t>Electrode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2547067"/>
                  </a:ext>
                </a:extLst>
              </a:tr>
              <a:tr h="537499">
                <a:tc>
                  <a:txBody>
                    <a:bodyPr/>
                    <a:lstStyle/>
                    <a:p>
                      <a:r>
                        <a:rPr lang="en-US" sz="2800" dirty="0" err="1"/>
                        <a:t>Exeggcute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8575967"/>
                  </a:ext>
                </a:extLst>
              </a:tr>
              <a:tr h="537499">
                <a:tc>
                  <a:txBody>
                    <a:bodyPr/>
                    <a:lstStyle/>
                    <a:p>
                      <a:r>
                        <a:rPr lang="en-US" sz="2800" b="0" i="0" u="none" strike="noStrik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Exeggutor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4148768"/>
                  </a:ext>
                </a:extLst>
              </a:tr>
              <a:tr h="537499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3879224"/>
                  </a:ext>
                </a:extLst>
              </a:tr>
              <a:tr h="537499">
                <a:tc>
                  <a:txBody>
                    <a:bodyPr/>
                    <a:lstStyle/>
                    <a:p>
                      <a:r>
                        <a:rPr lang="en-US" sz="2800" dirty="0" err="1"/>
                        <a:t>Murkrow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8772539"/>
                  </a:ext>
                </a:extLst>
              </a:tr>
              <a:tr h="537499">
                <a:tc>
                  <a:txBody>
                    <a:bodyPr/>
                    <a:lstStyle/>
                    <a:p>
                      <a:r>
                        <a:rPr lang="en-US" sz="2800" dirty="0" err="1"/>
                        <a:t>Slowking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900432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821004AD-8E41-BBD4-775B-1FCAF1CE92AB}"/>
              </a:ext>
            </a:extLst>
          </p:cNvPr>
          <p:cNvSpPr txBox="1"/>
          <p:nvPr/>
        </p:nvSpPr>
        <p:spPr>
          <a:xfrm>
            <a:off x="6527983" y="1147969"/>
            <a:ext cx="697627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0</a:t>
            </a:r>
          </a:p>
          <a:p>
            <a:r>
              <a:rPr lang="en-US" sz="3600" dirty="0"/>
              <a:t>1</a:t>
            </a:r>
          </a:p>
          <a:p>
            <a:r>
              <a:rPr lang="en-US" sz="3600" dirty="0"/>
              <a:t>2</a:t>
            </a:r>
          </a:p>
          <a:p>
            <a:r>
              <a:rPr lang="en-US" sz="3600" dirty="0"/>
              <a:t>3</a:t>
            </a:r>
          </a:p>
          <a:p>
            <a:r>
              <a:rPr lang="en-US" sz="3600" dirty="0"/>
              <a:t>…</a:t>
            </a:r>
          </a:p>
          <a:p>
            <a:r>
              <a:rPr lang="en-US" sz="3600" dirty="0"/>
              <a:t>98</a:t>
            </a:r>
          </a:p>
          <a:p>
            <a:r>
              <a:rPr lang="en-US" sz="3600" dirty="0"/>
              <a:t>99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5509FC2-3A8A-5F0B-CF1B-EC8B6EC78D59}"/>
              </a:ext>
            </a:extLst>
          </p:cNvPr>
          <p:cNvSpPr txBox="1"/>
          <p:nvPr/>
        </p:nvSpPr>
        <p:spPr>
          <a:xfrm>
            <a:off x="6345809" y="774952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Index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B01B42-A04B-EFF9-3667-3D601F3FD0F1}"/>
              </a:ext>
            </a:extLst>
          </p:cNvPr>
          <p:cNvSpPr txBox="1"/>
          <p:nvPr/>
        </p:nvSpPr>
        <p:spPr>
          <a:xfrm>
            <a:off x="4059808" y="5262662"/>
            <a:ext cx="485559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What array index does </a:t>
            </a:r>
            <a:r>
              <a:rPr lang="en-US" sz="2800" dirty="0" err="1"/>
              <a:t>Pokemon</a:t>
            </a:r>
            <a:r>
              <a:rPr lang="en-US" sz="2800" dirty="0"/>
              <a:t> number </a:t>
            </a:r>
            <a:r>
              <a:rPr lang="en-US" sz="2800" b="1" dirty="0">
                <a:solidFill>
                  <a:srgbClr val="FF0000"/>
                </a:solidFill>
              </a:rPr>
              <a:t>x</a:t>
            </a:r>
            <a:r>
              <a:rPr lang="en-US" sz="2800" dirty="0"/>
              <a:t> go into </a:t>
            </a:r>
            <a:r>
              <a:rPr lang="en-US" sz="2800" dirty="0">
                <a:highlight>
                  <a:srgbClr val="00FF00"/>
                </a:highlight>
              </a:rPr>
              <a:t>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97CDAA-F960-236F-1A80-722AEB13F2D6}"/>
              </a:ext>
            </a:extLst>
          </p:cNvPr>
          <p:cNvSpPr txBox="1"/>
          <p:nvPr/>
        </p:nvSpPr>
        <p:spPr>
          <a:xfrm>
            <a:off x="4235582" y="4508967"/>
            <a:ext cx="19287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highlight>
                  <a:srgbClr val="00FF00"/>
                </a:highlight>
              </a:rPr>
              <a:t>X % 100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CEBFF51-8288-8F59-7858-13992B8BCF31}"/>
              </a:ext>
            </a:extLst>
          </p:cNvPr>
          <p:cNvSpPr/>
          <p:nvPr/>
        </p:nvSpPr>
        <p:spPr>
          <a:xfrm>
            <a:off x="1883229" y="1111627"/>
            <a:ext cx="8382000" cy="46155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%  - modulo operator</a:t>
            </a:r>
          </a:p>
          <a:p>
            <a:pPr algn="ctr"/>
            <a:endParaRPr lang="en-US" sz="3600" dirty="0">
              <a:solidFill>
                <a:schemeClr val="tx1"/>
              </a:solidFill>
            </a:endParaRPr>
          </a:p>
          <a:p>
            <a:pPr algn="ctr"/>
            <a:r>
              <a:rPr lang="en-US" sz="3600" dirty="0">
                <a:solidFill>
                  <a:schemeClr val="tx1"/>
                </a:solidFill>
              </a:rPr>
              <a:t>a % b  = remainder when a is divided by b</a:t>
            </a:r>
          </a:p>
        </p:txBody>
      </p:sp>
    </p:spTree>
    <p:extLst>
      <p:ext uri="{BB962C8B-B14F-4D97-AF65-F5344CB8AC3E}">
        <p14:creationId xmlns:p14="http://schemas.microsoft.com/office/powerpoint/2010/main" val="11109978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63A3DAA6-F79D-72ED-F656-02B7A7F204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D7C6D665-2BC5-FF44-F8E9-F922802EAA13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43DC3CC4-80A6-78CC-E7FC-E586860977B2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F1431BB9-7A9B-9F73-8EE0-350794EB3F69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A5CC8B37-4BFA-72CD-777F-DD55D2A0EE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EEE03618-2292-364B-E111-C198DEB8283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28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FA84361-1DF2-6042-E1DE-BE5C917F35B4}"/>
              </a:ext>
            </a:extLst>
          </p:cNvPr>
          <p:cNvSpPr txBox="1"/>
          <p:nvPr/>
        </p:nvSpPr>
        <p:spPr>
          <a:xfrm>
            <a:off x="152400" y="152400"/>
            <a:ext cx="15840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Pokedex</a:t>
            </a:r>
            <a:endParaRPr lang="en-US" sz="2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26797F4-E7B5-FCE5-76F7-D0E85F351F69}"/>
              </a:ext>
            </a:extLst>
          </p:cNvPr>
          <p:cNvSpPr txBox="1"/>
          <p:nvPr/>
        </p:nvSpPr>
        <p:spPr>
          <a:xfrm>
            <a:off x="173056" y="757535"/>
            <a:ext cx="7505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Key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882A10F-1693-29BD-6013-EC6A68D81DD1}"/>
              </a:ext>
            </a:extLst>
          </p:cNvPr>
          <p:cNvSpPr txBox="1"/>
          <p:nvPr/>
        </p:nvSpPr>
        <p:spPr>
          <a:xfrm>
            <a:off x="1905000" y="757535"/>
            <a:ext cx="1005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Value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4F63E9F-A88E-9D9E-1D7E-779A0FD1E009}"/>
              </a:ext>
            </a:extLst>
          </p:cNvPr>
          <p:cNvSpPr txBox="1"/>
          <p:nvPr/>
        </p:nvSpPr>
        <p:spPr>
          <a:xfrm>
            <a:off x="140740" y="1570883"/>
            <a:ext cx="867545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100</a:t>
            </a:r>
          </a:p>
          <a:p>
            <a:r>
              <a:rPr lang="en-US" sz="3200" dirty="0"/>
              <a:t>101</a:t>
            </a:r>
          </a:p>
          <a:p>
            <a:r>
              <a:rPr lang="en-US" sz="3200" dirty="0"/>
              <a:t>102</a:t>
            </a:r>
          </a:p>
          <a:p>
            <a:r>
              <a:rPr lang="en-US" sz="3200" dirty="0"/>
              <a:t>…</a:t>
            </a:r>
          </a:p>
          <a:p>
            <a:r>
              <a:rPr lang="en-US" sz="3200" dirty="0"/>
              <a:t>198</a:t>
            </a:r>
          </a:p>
          <a:p>
            <a:r>
              <a:rPr lang="en-US" sz="3200" dirty="0"/>
              <a:t>199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E528ABD-C265-0DCE-062C-DE1AB1ECB852}"/>
              </a:ext>
            </a:extLst>
          </p:cNvPr>
          <p:cNvSpPr txBox="1"/>
          <p:nvPr/>
        </p:nvSpPr>
        <p:spPr>
          <a:xfrm>
            <a:off x="1515497" y="1500398"/>
            <a:ext cx="212109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/>
              <a:t>Voltorb</a:t>
            </a:r>
            <a:endParaRPr lang="en-US" sz="3200" dirty="0"/>
          </a:p>
          <a:p>
            <a:r>
              <a:rPr lang="en-US" sz="3200" dirty="0"/>
              <a:t>Electrode</a:t>
            </a:r>
          </a:p>
          <a:p>
            <a:r>
              <a:rPr lang="en-US" sz="3200" dirty="0" err="1"/>
              <a:t>Exeggcute</a:t>
            </a:r>
            <a:endParaRPr lang="en-US" sz="3200" dirty="0"/>
          </a:p>
          <a:p>
            <a:r>
              <a:rPr lang="en-US" sz="3200" dirty="0"/>
              <a:t>…</a:t>
            </a:r>
          </a:p>
          <a:p>
            <a:r>
              <a:rPr lang="en-US" sz="3200" dirty="0" err="1"/>
              <a:t>Murkrow</a:t>
            </a:r>
            <a:endParaRPr lang="en-US" sz="3200" dirty="0"/>
          </a:p>
          <a:p>
            <a:r>
              <a:rPr lang="en-US" sz="3200" dirty="0" err="1"/>
              <a:t>Slowking</a:t>
            </a:r>
            <a:endParaRPr lang="en-US" sz="3200" dirty="0"/>
          </a:p>
        </p:txBody>
      </p:sp>
      <p:pic>
        <p:nvPicPr>
          <p:cNvPr id="1026" name="Picture 2" descr="Build Your Own Pokedex on Android with Algolia Instant Search | by Swift |  Major League Hacking">
            <a:extLst>
              <a:ext uri="{FF2B5EF4-FFF2-40B4-BE49-F238E27FC236}">
                <a16:creationId xmlns:a16="http://schemas.microsoft.com/office/drawing/2014/main" id="{F269B7DD-15EC-22BF-FDB4-F5CFDE5F62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63437">
            <a:off x="238028" y="4857588"/>
            <a:ext cx="1893669" cy="1445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199A79E3-A1C1-4C30-19DD-11F9B5D2752D}"/>
              </a:ext>
            </a:extLst>
          </p:cNvPr>
          <p:cNvSpPr txBox="1"/>
          <p:nvPr/>
        </p:nvSpPr>
        <p:spPr>
          <a:xfrm>
            <a:off x="121146" y="1122136"/>
            <a:ext cx="28793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(</a:t>
            </a:r>
            <a:r>
              <a:rPr lang="en-US" sz="1400" dirty="0" err="1"/>
              <a:t>Pokemon</a:t>
            </a:r>
            <a:r>
              <a:rPr lang="en-US" sz="1400" dirty="0"/>
              <a:t> #)                (</a:t>
            </a:r>
            <a:r>
              <a:rPr lang="en-US" sz="1400" dirty="0" err="1"/>
              <a:t>Pokemon</a:t>
            </a:r>
            <a:r>
              <a:rPr lang="en-US" sz="1400" dirty="0"/>
              <a:t>)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34FD25AD-C790-2F93-02CE-7E77AB146876}"/>
              </a:ext>
            </a:extLst>
          </p:cNvPr>
          <p:cNvSpPr/>
          <p:nvPr/>
        </p:nvSpPr>
        <p:spPr>
          <a:xfrm>
            <a:off x="4401351" y="2673413"/>
            <a:ext cx="914400" cy="6096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Voltorb Pokédex: stats, moves, evolution &amp; locations | Pokémon Database">
            <a:extLst>
              <a:ext uri="{FF2B5EF4-FFF2-40B4-BE49-F238E27FC236}">
                <a16:creationId xmlns:a16="http://schemas.microsoft.com/office/drawing/2014/main" id="{737CF362-AF4B-040E-BD33-C1A4AA3781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8555" y="4696958"/>
            <a:ext cx="974975" cy="950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Murkrow Pokédex: stats, moves, evolution &amp; locations | Pokémon Database">
            <a:extLst>
              <a:ext uri="{FF2B5EF4-FFF2-40B4-BE49-F238E27FC236}">
                <a16:creationId xmlns:a16="http://schemas.microsoft.com/office/drawing/2014/main" id="{EB01016B-DAC0-0FCF-281D-DCD4CD887F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8706" y="5457538"/>
            <a:ext cx="756776" cy="843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1D309440-DC5F-49F9-3189-EF254798D1CC}"/>
              </a:ext>
            </a:extLst>
          </p:cNvPr>
          <p:cNvGraphicFramePr>
            <a:graphicFrameLocks noGrp="1"/>
          </p:cNvGraphicFramePr>
          <p:nvPr/>
        </p:nvGraphicFramePr>
        <p:xfrm>
          <a:off x="7162800" y="1251882"/>
          <a:ext cx="3759200" cy="37624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9200">
                  <a:extLst>
                    <a:ext uri="{9D8B030D-6E8A-4147-A177-3AD203B41FA5}">
                      <a16:colId xmlns:a16="http://schemas.microsoft.com/office/drawing/2014/main" val="3621743310"/>
                    </a:ext>
                  </a:extLst>
                </a:gridCol>
              </a:tblGrid>
              <a:tr h="537499">
                <a:tc>
                  <a:txBody>
                    <a:bodyPr/>
                    <a:lstStyle/>
                    <a:p>
                      <a:r>
                        <a:rPr lang="en-US" sz="2800" b="0" dirty="0" err="1">
                          <a:solidFill>
                            <a:schemeClr val="tx1"/>
                          </a:solidFill>
                        </a:rPr>
                        <a:t>Voltorb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2890671"/>
                  </a:ext>
                </a:extLst>
              </a:tr>
              <a:tr h="537499">
                <a:tc>
                  <a:txBody>
                    <a:bodyPr/>
                    <a:lstStyle/>
                    <a:p>
                      <a:r>
                        <a:rPr lang="en-US" sz="2800" dirty="0"/>
                        <a:t>Electrode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2547067"/>
                  </a:ext>
                </a:extLst>
              </a:tr>
              <a:tr h="537499">
                <a:tc>
                  <a:txBody>
                    <a:bodyPr/>
                    <a:lstStyle/>
                    <a:p>
                      <a:r>
                        <a:rPr lang="en-US" sz="2800" dirty="0" err="1"/>
                        <a:t>Exeggcute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8575967"/>
                  </a:ext>
                </a:extLst>
              </a:tr>
              <a:tr h="537499">
                <a:tc>
                  <a:txBody>
                    <a:bodyPr/>
                    <a:lstStyle/>
                    <a:p>
                      <a:r>
                        <a:rPr lang="en-US" sz="2800" b="0" i="0" u="none" strike="noStrik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Exeggutor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4148768"/>
                  </a:ext>
                </a:extLst>
              </a:tr>
              <a:tr h="537499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3879224"/>
                  </a:ext>
                </a:extLst>
              </a:tr>
              <a:tr h="537499">
                <a:tc>
                  <a:txBody>
                    <a:bodyPr/>
                    <a:lstStyle/>
                    <a:p>
                      <a:r>
                        <a:rPr lang="en-US" sz="2800" dirty="0" err="1"/>
                        <a:t>Murkrow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8772539"/>
                  </a:ext>
                </a:extLst>
              </a:tr>
              <a:tr h="537499">
                <a:tc>
                  <a:txBody>
                    <a:bodyPr/>
                    <a:lstStyle/>
                    <a:p>
                      <a:r>
                        <a:rPr lang="en-US" sz="2800" dirty="0" err="1"/>
                        <a:t>Slowking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900432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D15F6E41-7508-65B1-F22C-5B439535AD1F}"/>
              </a:ext>
            </a:extLst>
          </p:cNvPr>
          <p:cNvSpPr txBox="1"/>
          <p:nvPr/>
        </p:nvSpPr>
        <p:spPr>
          <a:xfrm>
            <a:off x="6527983" y="1147969"/>
            <a:ext cx="697627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0</a:t>
            </a:r>
          </a:p>
          <a:p>
            <a:r>
              <a:rPr lang="en-US" sz="3600" dirty="0"/>
              <a:t>1</a:t>
            </a:r>
          </a:p>
          <a:p>
            <a:r>
              <a:rPr lang="en-US" sz="3600" dirty="0"/>
              <a:t>2</a:t>
            </a:r>
          </a:p>
          <a:p>
            <a:r>
              <a:rPr lang="en-US" sz="3600" dirty="0"/>
              <a:t>3</a:t>
            </a:r>
          </a:p>
          <a:p>
            <a:r>
              <a:rPr lang="en-US" sz="3600" dirty="0"/>
              <a:t>…</a:t>
            </a:r>
          </a:p>
          <a:p>
            <a:r>
              <a:rPr lang="en-US" sz="3600" dirty="0"/>
              <a:t>98</a:t>
            </a:r>
          </a:p>
          <a:p>
            <a:r>
              <a:rPr lang="en-US" sz="3600" dirty="0"/>
              <a:t>99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558449F-B8C5-9CD0-AD96-3CC872284446}"/>
              </a:ext>
            </a:extLst>
          </p:cNvPr>
          <p:cNvSpPr txBox="1"/>
          <p:nvPr/>
        </p:nvSpPr>
        <p:spPr>
          <a:xfrm>
            <a:off x="6345809" y="774952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Index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2D05C1-29C1-2036-6EEE-DA7BFCE9853B}"/>
              </a:ext>
            </a:extLst>
          </p:cNvPr>
          <p:cNvSpPr txBox="1"/>
          <p:nvPr/>
        </p:nvSpPr>
        <p:spPr>
          <a:xfrm>
            <a:off x="4059808" y="5262662"/>
            <a:ext cx="485559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What array index does </a:t>
            </a:r>
            <a:r>
              <a:rPr lang="en-US" sz="2800" dirty="0" err="1"/>
              <a:t>Pokemon</a:t>
            </a:r>
            <a:r>
              <a:rPr lang="en-US" sz="2800" dirty="0"/>
              <a:t> number </a:t>
            </a:r>
            <a:r>
              <a:rPr lang="en-US" sz="2800" b="1" dirty="0">
                <a:solidFill>
                  <a:srgbClr val="FF0000"/>
                </a:solidFill>
              </a:rPr>
              <a:t>x</a:t>
            </a:r>
            <a:r>
              <a:rPr lang="en-US" sz="2800" dirty="0"/>
              <a:t> go into </a:t>
            </a:r>
            <a:r>
              <a:rPr lang="en-US" sz="2800" dirty="0">
                <a:highlight>
                  <a:srgbClr val="00FF00"/>
                </a:highlight>
              </a:rPr>
              <a:t>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9BA4E4-15C6-FE8F-C620-9F304FAF078A}"/>
              </a:ext>
            </a:extLst>
          </p:cNvPr>
          <p:cNvSpPr txBox="1"/>
          <p:nvPr/>
        </p:nvSpPr>
        <p:spPr>
          <a:xfrm>
            <a:off x="4235582" y="4508967"/>
            <a:ext cx="19287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highlight>
                  <a:srgbClr val="00FF00"/>
                </a:highlight>
              </a:rPr>
              <a:t>X % 100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6710C2-46C7-891C-F9A3-FD53461A62B4}"/>
              </a:ext>
            </a:extLst>
          </p:cNvPr>
          <p:cNvSpPr/>
          <p:nvPr/>
        </p:nvSpPr>
        <p:spPr>
          <a:xfrm>
            <a:off x="1883229" y="1111627"/>
            <a:ext cx="8382000" cy="46155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%  - modulo operator</a:t>
            </a:r>
          </a:p>
          <a:p>
            <a:pPr algn="ctr"/>
            <a:endParaRPr lang="en-US" sz="3600" dirty="0">
              <a:solidFill>
                <a:schemeClr val="tx1"/>
              </a:solidFill>
            </a:endParaRPr>
          </a:p>
          <a:p>
            <a:pPr algn="ctr"/>
            <a:r>
              <a:rPr lang="en-US" sz="3600" dirty="0">
                <a:solidFill>
                  <a:schemeClr val="tx1"/>
                </a:solidFill>
              </a:rPr>
              <a:t>a % b  = remainder when a is divided by b</a:t>
            </a:r>
          </a:p>
          <a:p>
            <a:pPr algn="ctr"/>
            <a:endParaRPr lang="en-US" sz="3600" dirty="0">
              <a:solidFill>
                <a:schemeClr val="tx1"/>
              </a:solidFill>
            </a:endParaRPr>
          </a:p>
          <a:p>
            <a:pPr algn="ctr"/>
            <a:r>
              <a:rPr lang="en-US" sz="3600" dirty="0">
                <a:solidFill>
                  <a:schemeClr val="tx1"/>
                </a:solidFill>
              </a:rPr>
              <a:t>12 % 7 = </a:t>
            </a:r>
          </a:p>
        </p:txBody>
      </p:sp>
    </p:spTree>
    <p:extLst>
      <p:ext uri="{BB962C8B-B14F-4D97-AF65-F5344CB8AC3E}">
        <p14:creationId xmlns:p14="http://schemas.microsoft.com/office/powerpoint/2010/main" val="1354471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CD071ED4-D9D8-B1CC-D447-4DB736C125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B8BB45B8-C2A7-002A-A703-3AD7BDE9DF9D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4480633C-4FFD-6E4E-A0C1-800252ECC6BC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0B4B8597-0754-6A14-95F1-52B280E033C0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ADD2550E-0C2B-8D75-0C05-DCDB1912CFF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F3D93D93-4809-B7F1-F7E0-7CB116A4EC6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29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238A7AA-E40F-9452-5023-EBB9784938DA}"/>
              </a:ext>
            </a:extLst>
          </p:cNvPr>
          <p:cNvSpPr txBox="1"/>
          <p:nvPr/>
        </p:nvSpPr>
        <p:spPr>
          <a:xfrm>
            <a:off x="152400" y="152400"/>
            <a:ext cx="15840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Pokedex</a:t>
            </a:r>
            <a:endParaRPr lang="en-US" sz="2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815DB86-2BEE-C8D3-BDCC-9F5BDE0EE27C}"/>
              </a:ext>
            </a:extLst>
          </p:cNvPr>
          <p:cNvSpPr txBox="1"/>
          <p:nvPr/>
        </p:nvSpPr>
        <p:spPr>
          <a:xfrm>
            <a:off x="173056" y="757535"/>
            <a:ext cx="7505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Key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F4EBA76-41CF-BE44-F687-131E079F3246}"/>
              </a:ext>
            </a:extLst>
          </p:cNvPr>
          <p:cNvSpPr txBox="1"/>
          <p:nvPr/>
        </p:nvSpPr>
        <p:spPr>
          <a:xfrm>
            <a:off x="1905000" y="757535"/>
            <a:ext cx="1005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Value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501A660-A18E-3BBC-8FD1-61DC6B18916F}"/>
              </a:ext>
            </a:extLst>
          </p:cNvPr>
          <p:cNvSpPr txBox="1"/>
          <p:nvPr/>
        </p:nvSpPr>
        <p:spPr>
          <a:xfrm>
            <a:off x="140740" y="1570883"/>
            <a:ext cx="867545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100</a:t>
            </a:r>
          </a:p>
          <a:p>
            <a:r>
              <a:rPr lang="en-US" sz="3200" dirty="0"/>
              <a:t>101</a:t>
            </a:r>
          </a:p>
          <a:p>
            <a:r>
              <a:rPr lang="en-US" sz="3200" dirty="0"/>
              <a:t>102</a:t>
            </a:r>
          </a:p>
          <a:p>
            <a:r>
              <a:rPr lang="en-US" sz="3200" dirty="0"/>
              <a:t>…</a:t>
            </a:r>
          </a:p>
          <a:p>
            <a:r>
              <a:rPr lang="en-US" sz="3200" dirty="0"/>
              <a:t>198</a:t>
            </a:r>
          </a:p>
          <a:p>
            <a:r>
              <a:rPr lang="en-US" sz="3200" dirty="0"/>
              <a:t>199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19AA07B-513F-9FF7-38D3-BB2C0EAAA890}"/>
              </a:ext>
            </a:extLst>
          </p:cNvPr>
          <p:cNvSpPr txBox="1"/>
          <p:nvPr/>
        </p:nvSpPr>
        <p:spPr>
          <a:xfrm>
            <a:off x="1515497" y="1500398"/>
            <a:ext cx="212109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/>
              <a:t>Voltorb</a:t>
            </a:r>
            <a:endParaRPr lang="en-US" sz="3200" dirty="0"/>
          </a:p>
          <a:p>
            <a:r>
              <a:rPr lang="en-US" sz="3200" dirty="0"/>
              <a:t>Electrode</a:t>
            </a:r>
          </a:p>
          <a:p>
            <a:r>
              <a:rPr lang="en-US" sz="3200" dirty="0" err="1"/>
              <a:t>Exeggcute</a:t>
            </a:r>
            <a:endParaRPr lang="en-US" sz="3200" dirty="0"/>
          </a:p>
          <a:p>
            <a:r>
              <a:rPr lang="en-US" sz="3200" dirty="0"/>
              <a:t>…</a:t>
            </a:r>
          </a:p>
          <a:p>
            <a:r>
              <a:rPr lang="en-US" sz="3200" dirty="0" err="1"/>
              <a:t>Murkrow</a:t>
            </a:r>
            <a:endParaRPr lang="en-US" sz="3200" dirty="0"/>
          </a:p>
          <a:p>
            <a:r>
              <a:rPr lang="en-US" sz="3200" dirty="0" err="1"/>
              <a:t>Slowking</a:t>
            </a:r>
            <a:endParaRPr lang="en-US" sz="3200" dirty="0"/>
          </a:p>
        </p:txBody>
      </p:sp>
      <p:pic>
        <p:nvPicPr>
          <p:cNvPr id="1026" name="Picture 2" descr="Build Your Own Pokedex on Android with Algolia Instant Search | by Swift |  Major League Hacking">
            <a:extLst>
              <a:ext uri="{FF2B5EF4-FFF2-40B4-BE49-F238E27FC236}">
                <a16:creationId xmlns:a16="http://schemas.microsoft.com/office/drawing/2014/main" id="{978D151B-6EEF-6FC8-4B02-18D6CF091F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63437">
            <a:off x="238028" y="4857588"/>
            <a:ext cx="1893669" cy="1445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05772FC1-86FB-E045-062E-C4D87AF0D995}"/>
              </a:ext>
            </a:extLst>
          </p:cNvPr>
          <p:cNvSpPr txBox="1"/>
          <p:nvPr/>
        </p:nvSpPr>
        <p:spPr>
          <a:xfrm>
            <a:off x="121146" y="1122136"/>
            <a:ext cx="28793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(</a:t>
            </a:r>
            <a:r>
              <a:rPr lang="en-US" sz="1400" dirty="0" err="1"/>
              <a:t>Pokemon</a:t>
            </a:r>
            <a:r>
              <a:rPr lang="en-US" sz="1400" dirty="0"/>
              <a:t> #)                (</a:t>
            </a:r>
            <a:r>
              <a:rPr lang="en-US" sz="1400" dirty="0" err="1"/>
              <a:t>Pokemon</a:t>
            </a:r>
            <a:r>
              <a:rPr lang="en-US" sz="1400" dirty="0"/>
              <a:t>)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7232B8CE-4CDB-8B04-F678-7B25648A53C8}"/>
              </a:ext>
            </a:extLst>
          </p:cNvPr>
          <p:cNvSpPr/>
          <p:nvPr/>
        </p:nvSpPr>
        <p:spPr>
          <a:xfrm>
            <a:off x="4401351" y="2673413"/>
            <a:ext cx="914400" cy="6096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Voltorb Pokédex: stats, moves, evolution &amp; locations | Pokémon Database">
            <a:extLst>
              <a:ext uri="{FF2B5EF4-FFF2-40B4-BE49-F238E27FC236}">
                <a16:creationId xmlns:a16="http://schemas.microsoft.com/office/drawing/2014/main" id="{84E22760-F239-775F-4973-7C9A6BEBA3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8555" y="4696958"/>
            <a:ext cx="974975" cy="950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Murkrow Pokédex: stats, moves, evolution &amp; locations | Pokémon Database">
            <a:extLst>
              <a:ext uri="{FF2B5EF4-FFF2-40B4-BE49-F238E27FC236}">
                <a16:creationId xmlns:a16="http://schemas.microsoft.com/office/drawing/2014/main" id="{4631CBFE-F301-F39E-CCBB-5F395EF987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8706" y="5457538"/>
            <a:ext cx="756776" cy="843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6DE4415C-8614-27E2-6650-B679864FBCEB}"/>
              </a:ext>
            </a:extLst>
          </p:cNvPr>
          <p:cNvGraphicFramePr>
            <a:graphicFrameLocks noGrp="1"/>
          </p:cNvGraphicFramePr>
          <p:nvPr/>
        </p:nvGraphicFramePr>
        <p:xfrm>
          <a:off x="7162800" y="1251882"/>
          <a:ext cx="3759200" cy="37624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9200">
                  <a:extLst>
                    <a:ext uri="{9D8B030D-6E8A-4147-A177-3AD203B41FA5}">
                      <a16:colId xmlns:a16="http://schemas.microsoft.com/office/drawing/2014/main" val="3621743310"/>
                    </a:ext>
                  </a:extLst>
                </a:gridCol>
              </a:tblGrid>
              <a:tr h="537499">
                <a:tc>
                  <a:txBody>
                    <a:bodyPr/>
                    <a:lstStyle/>
                    <a:p>
                      <a:r>
                        <a:rPr lang="en-US" sz="2800" b="0" dirty="0" err="1">
                          <a:solidFill>
                            <a:schemeClr val="tx1"/>
                          </a:solidFill>
                        </a:rPr>
                        <a:t>Voltorb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2890671"/>
                  </a:ext>
                </a:extLst>
              </a:tr>
              <a:tr h="537499">
                <a:tc>
                  <a:txBody>
                    <a:bodyPr/>
                    <a:lstStyle/>
                    <a:p>
                      <a:r>
                        <a:rPr lang="en-US" sz="2800" dirty="0"/>
                        <a:t>Electrode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2547067"/>
                  </a:ext>
                </a:extLst>
              </a:tr>
              <a:tr h="537499">
                <a:tc>
                  <a:txBody>
                    <a:bodyPr/>
                    <a:lstStyle/>
                    <a:p>
                      <a:r>
                        <a:rPr lang="en-US" sz="2800" dirty="0" err="1"/>
                        <a:t>Exeggcute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8575967"/>
                  </a:ext>
                </a:extLst>
              </a:tr>
              <a:tr h="537499">
                <a:tc>
                  <a:txBody>
                    <a:bodyPr/>
                    <a:lstStyle/>
                    <a:p>
                      <a:r>
                        <a:rPr lang="en-US" sz="2800" b="0" i="0" u="none" strike="noStrik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Exeggutor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4148768"/>
                  </a:ext>
                </a:extLst>
              </a:tr>
              <a:tr h="537499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3879224"/>
                  </a:ext>
                </a:extLst>
              </a:tr>
              <a:tr h="537499">
                <a:tc>
                  <a:txBody>
                    <a:bodyPr/>
                    <a:lstStyle/>
                    <a:p>
                      <a:r>
                        <a:rPr lang="en-US" sz="2800" dirty="0" err="1"/>
                        <a:t>Murkrow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8772539"/>
                  </a:ext>
                </a:extLst>
              </a:tr>
              <a:tr h="537499">
                <a:tc>
                  <a:txBody>
                    <a:bodyPr/>
                    <a:lstStyle/>
                    <a:p>
                      <a:r>
                        <a:rPr lang="en-US" sz="2800" dirty="0" err="1"/>
                        <a:t>Slowking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900432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6D6941A8-F4E4-B0E9-437F-E729F049D0BD}"/>
              </a:ext>
            </a:extLst>
          </p:cNvPr>
          <p:cNvSpPr txBox="1"/>
          <p:nvPr/>
        </p:nvSpPr>
        <p:spPr>
          <a:xfrm>
            <a:off x="6527983" y="1147969"/>
            <a:ext cx="697627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0</a:t>
            </a:r>
          </a:p>
          <a:p>
            <a:r>
              <a:rPr lang="en-US" sz="3600" dirty="0"/>
              <a:t>1</a:t>
            </a:r>
          </a:p>
          <a:p>
            <a:r>
              <a:rPr lang="en-US" sz="3600" dirty="0"/>
              <a:t>2</a:t>
            </a:r>
          </a:p>
          <a:p>
            <a:r>
              <a:rPr lang="en-US" sz="3600" dirty="0"/>
              <a:t>3</a:t>
            </a:r>
          </a:p>
          <a:p>
            <a:r>
              <a:rPr lang="en-US" sz="3600" dirty="0"/>
              <a:t>…</a:t>
            </a:r>
          </a:p>
          <a:p>
            <a:r>
              <a:rPr lang="en-US" sz="3600" dirty="0"/>
              <a:t>98</a:t>
            </a:r>
          </a:p>
          <a:p>
            <a:r>
              <a:rPr lang="en-US" sz="3600" dirty="0"/>
              <a:t>99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A60A79-0AFC-0ED9-705D-B55ABFB1898C}"/>
              </a:ext>
            </a:extLst>
          </p:cNvPr>
          <p:cNvSpPr txBox="1"/>
          <p:nvPr/>
        </p:nvSpPr>
        <p:spPr>
          <a:xfrm>
            <a:off x="6345809" y="774952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Index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9C8DF9-AEFF-F83E-74DD-F129EC29C19C}"/>
              </a:ext>
            </a:extLst>
          </p:cNvPr>
          <p:cNvSpPr txBox="1"/>
          <p:nvPr/>
        </p:nvSpPr>
        <p:spPr>
          <a:xfrm>
            <a:off x="4059808" y="5262662"/>
            <a:ext cx="485559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What array index does </a:t>
            </a:r>
            <a:r>
              <a:rPr lang="en-US" sz="2800" dirty="0" err="1"/>
              <a:t>Pokemon</a:t>
            </a:r>
            <a:r>
              <a:rPr lang="en-US" sz="2800" dirty="0"/>
              <a:t> number </a:t>
            </a:r>
            <a:r>
              <a:rPr lang="en-US" sz="2800" b="1" dirty="0">
                <a:solidFill>
                  <a:srgbClr val="FF0000"/>
                </a:solidFill>
              </a:rPr>
              <a:t>x</a:t>
            </a:r>
            <a:r>
              <a:rPr lang="en-US" sz="2800" dirty="0"/>
              <a:t> go into </a:t>
            </a:r>
            <a:r>
              <a:rPr lang="en-US" sz="2800" dirty="0">
                <a:highlight>
                  <a:srgbClr val="00FF00"/>
                </a:highlight>
              </a:rPr>
              <a:t>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711AFB-5628-EBF7-67B8-3779A4788E7E}"/>
              </a:ext>
            </a:extLst>
          </p:cNvPr>
          <p:cNvSpPr txBox="1"/>
          <p:nvPr/>
        </p:nvSpPr>
        <p:spPr>
          <a:xfrm>
            <a:off x="4235582" y="4508967"/>
            <a:ext cx="19287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highlight>
                  <a:srgbClr val="00FF00"/>
                </a:highlight>
              </a:rPr>
              <a:t>X % 100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4BBF3FA-DAC8-95FE-EE7C-B09DDF9C2C02}"/>
              </a:ext>
            </a:extLst>
          </p:cNvPr>
          <p:cNvSpPr/>
          <p:nvPr/>
        </p:nvSpPr>
        <p:spPr>
          <a:xfrm>
            <a:off x="1883229" y="1111627"/>
            <a:ext cx="8382000" cy="46155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%  - modulo operator</a:t>
            </a:r>
          </a:p>
          <a:p>
            <a:pPr algn="ctr"/>
            <a:endParaRPr lang="en-US" sz="3600" dirty="0">
              <a:solidFill>
                <a:schemeClr val="tx1"/>
              </a:solidFill>
            </a:endParaRPr>
          </a:p>
          <a:p>
            <a:pPr algn="ctr"/>
            <a:r>
              <a:rPr lang="en-US" sz="3600" dirty="0">
                <a:solidFill>
                  <a:schemeClr val="tx1"/>
                </a:solidFill>
              </a:rPr>
              <a:t>a % b  = remainder when a is divided by b</a:t>
            </a:r>
          </a:p>
          <a:p>
            <a:pPr algn="ctr"/>
            <a:endParaRPr lang="en-US" sz="3600" dirty="0">
              <a:solidFill>
                <a:schemeClr val="tx1"/>
              </a:solidFill>
            </a:endParaRPr>
          </a:p>
          <a:p>
            <a:pPr algn="ctr"/>
            <a:r>
              <a:rPr lang="en-US" sz="3600" dirty="0">
                <a:solidFill>
                  <a:schemeClr val="tx1"/>
                </a:solidFill>
              </a:rPr>
              <a:t>12 % 7 = 5</a:t>
            </a:r>
          </a:p>
          <a:p>
            <a:pPr algn="ctr"/>
            <a:r>
              <a:rPr lang="en-US" sz="3600" dirty="0">
                <a:solidFill>
                  <a:schemeClr val="tx1"/>
                </a:solidFill>
              </a:rPr>
              <a:t>7 % 12 = </a:t>
            </a:r>
          </a:p>
        </p:txBody>
      </p:sp>
    </p:spTree>
    <p:extLst>
      <p:ext uri="{BB962C8B-B14F-4D97-AF65-F5344CB8AC3E}">
        <p14:creationId xmlns:p14="http://schemas.microsoft.com/office/powerpoint/2010/main" val="628222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0E3643C9-38FA-C932-D118-97CBA05CEB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339E0559-D187-FD60-C52E-D8A41D357CDD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C342BD38-205B-099C-58A1-120FF77A17B6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AB8979CC-B7C1-FE99-66DA-5386DC0B8F99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BEAF8069-2E78-6A8B-AD85-975E9492F4B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BEF36635-8B98-81BD-AF9A-393C7EC222E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33E92A-09E7-0B12-73D0-34EDF4606ED4}"/>
              </a:ext>
            </a:extLst>
          </p:cNvPr>
          <p:cNvSpPr txBox="1"/>
          <p:nvPr/>
        </p:nvSpPr>
        <p:spPr>
          <a:xfrm>
            <a:off x="152400" y="152400"/>
            <a:ext cx="49231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Binary Search Tree- Removal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3928DF8-486B-943E-76A9-5AF856D0A979}"/>
              </a:ext>
            </a:extLst>
          </p:cNvPr>
          <p:cNvSpPr/>
          <p:nvPr/>
        </p:nvSpPr>
        <p:spPr>
          <a:xfrm>
            <a:off x="9182100" y="200680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44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1F32753-B858-6EC1-7A9E-2CBD5F65FEE8}"/>
              </a:ext>
            </a:extLst>
          </p:cNvPr>
          <p:cNvSpPr/>
          <p:nvPr/>
        </p:nvSpPr>
        <p:spPr>
          <a:xfrm>
            <a:off x="7273400" y="1257300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CC37FCC-862B-C8AD-14D3-723A93477189}"/>
              </a:ext>
            </a:extLst>
          </p:cNvPr>
          <p:cNvSpPr/>
          <p:nvPr/>
        </p:nvSpPr>
        <p:spPr>
          <a:xfrm>
            <a:off x="10525832" y="1243556"/>
            <a:ext cx="533400" cy="523220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88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3C0B8D0-9127-A97A-8AA6-F0F794A825E6}"/>
              </a:ext>
            </a:extLst>
          </p:cNvPr>
          <p:cNvSpPr/>
          <p:nvPr/>
        </p:nvSpPr>
        <p:spPr>
          <a:xfrm>
            <a:off x="10045337" y="3595445"/>
            <a:ext cx="533400" cy="523220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DA67291-0B94-03FB-59F2-4CA40E4E15B8}"/>
              </a:ext>
            </a:extLst>
          </p:cNvPr>
          <p:cNvSpPr/>
          <p:nvPr/>
        </p:nvSpPr>
        <p:spPr>
          <a:xfrm>
            <a:off x="7626097" y="2439802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110CB46-030C-10A6-263A-B8EB28D3A6AA}"/>
              </a:ext>
            </a:extLst>
          </p:cNvPr>
          <p:cNvSpPr/>
          <p:nvPr/>
        </p:nvSpPr>
        <p:spPr>
          <a:xfrm>
            <a:off x="6511400" y="2432541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AAD267B-EA75-ED72-5749-002B62309D50}"/>
              </a:ext>
            </a:extLst>
          </p:cNvPr>
          <p:cNvSpPr/>
          <p:nvPr/>
        </p:nvSpPr>
        <p:spPr>
          <a:xfrm>
            <a:off x="7076478" y="3604130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27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BAF4E1D-AACC-8B5C-64C0-5940D70DF445}"/>
              </a:ext>
            </a:extLst>
          </p:cNvPr>
          <p:cNvSpPr/>
          <p:nvPr/>
        </p:nvSpPr>
        <p:spPr>
          <a:xfrm>
            <a:off x="11460044" y="2477725"/>
            <a:ext cx="533400" cy="523220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97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0498F59-FA72-2180-A2D3-D20DD30005CE}"/>
              </a:ext>
            </a:extLst>
          </p:cNvPr>
          <p:cNvSpPr/>
          <p:nvPr/>
        </p:nvSpPr>
        <p:spPr>
          <a:xfrm>
            <a:off x="7609878" y="4574153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29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241C3F1-055D-F814-AC8D-9A3294586C67}"/>
              </a:ext>
            </a:extLst>
          </p:cNvPr>
          <p:cNvSpPr/>
          <p:nvPr/>
        </p:nvSpPr>
        <p:spPr>
          <a:xfrm>
            <a:off x="6528817" y="4527573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F64AC7C-6322-CCD6-EEBA-CB938D99627B}"/>
              </a:ext>
            </a:extLst>
          </p:cNvPr>
          <p:cNvSpPr/>
          <p:nvPr/>
        </p:nvSpPr>
        <p:spPr>
          <a:xfrm>
            <a:off x="9503665" y="2477725"/>
            <a:ext cx="533400" cy="523220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65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3835F55-8095-E6E1-5540-FD68A194D165}"/>
              </a:ext>
            </a:extLst>
          </p:cNvPr>
          <p:cNvSpPr/>
          <p:nvPr/>
        </p:nvSpPr>
        <p:spPr>
          <a:xfrm>
            <a:off x="8861081" y="3625948"/>
            <a:ext cx="533400" cy="523220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54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76D65B9-418F-7579-2B93-CC1BFFAF118C}"/>
              </a:ext>
            </a:extLst>
          </p:cNvPr>
          <p:cNvSpPr/>
          <p:nvPr/>
        </p:nvSpPr>
        <p:spPr>
          <a:xfrm>
            <a:off x="11069029" y="3567794"/>
            <a:ext cx="533400" cy="523220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93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D7DAAEE-0999-2E83-F8BB-40676B3837C9}"/>
              </a:ext>
            </a:extLst>
          </p:cNvPr>
          <p:cNvSpPr/>
          <p:nvPr/>
        </p:nvSpPr>
        <p:spPr>
          <a:xfrm>
            <a:off x="9659004" y="4574153"/>
            <a:ext cx="533400" cy="523220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76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568CC10-82A1-15B2-FACD-52B0727F6C18}"/>
              </a:ext>
            </a:extLst>
          </p:cNvPr>
          <p:cNvSpPr/>
          <p:nvPr/>
        </p:nvSpPr>
        <p:spPr>
          <a:xfrm>
            <a:off x="9211491" y="5502346"/>
            <a:ext cx="533400" cy="523220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68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CE4FAD9-F8D5-ABD2-2639-3E1663D3A940}"/>
              </a:ext>
            </a:extLst>
          </p:cNvPr>
          <p:cNvSpPr/>
          <p:nvPr/>
        </p:nvSpPr>
        <p:spPr>
          <a:xfrm>
            <a:off x="10058400" y="5511395"/>
            <a:ext cx="533400" cy="523220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80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9E4820D-665C-93A5-DCF1-D35AAD3B9FCB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flipH="1">
            <a:off x="7540100" y="723900"/>
            <a:ext cx="1908700" cy="533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9CA6FC8-F409-2F96-084C-FA364BDEE098}"/>
              </a:ext>
            </a:extLst>
          </p:cNvPr>
          <p:cNvCxnSpPr>
            <a:cxnSpLocks/>
            <a:stCxn id="8" idx="2"/>
            <a:endCxn id="12" idx="0"/>
          </p:cNvCxnSpPr>
          <p:nvPr/>
        </p:nvCxnSpPr>
        <p:spPr>
          <a:xfrm flipH="1">
            <a:off x="6778100" y="1780520"/>
            <a:ext cx="762000" cy="6520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629F12F-C23C-1FAF-FEC2-72D0FC9ACD4D}"/>
              </a:ext>
            </a:extLst>
          </p:cNvPr>
          <p:cNvCxnSpPr>
            <a:cxnSpLocks/>
            <a:stCxn id="8" idx="2"/>
            <a:endCxn id="11" idx="0"/>
          </p:cNvCxnSpPr>
          <p:nvPr/>
        </p:nvCxnSpPr>
        <p:spPr>
          <a:xfrm>
            <a:off x="7540100" y="1780520"/>
            <a:ext cx="352697" cy="6592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0A1B566-AE5D-E5B7-35AD-BB10008E49EB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>
            <a:off x="9448800" y="723900"/>
            <a:ext cx="1343732" cy="5196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AFCB825-F9DC-D23A-403C-08A88930FA51}"/>
              </a:ext>
            </a:extLst>
          </p:cNvPr>
          <p:cNvCxnSpPr>
            <a:cxnSpLocks/>
            <a:stCxn id="9" idx="2"/>
            <a:endCxn id="17" idx="0"/>
          </p:cNvCxnSpPr>
          <p:nvPr/>
        </p:nvCxnSpPr>
        <p:spPr>
          <a:xfrm flipH="1">
            <a:off x="9770365" y="1766776"/>
            <a:ext cx="1022167" cy="7109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FD8FA98-C966-2432-AEB3-901E6E351F1F}"/>
              </a:ext>
            </a:extLst>
          </p:cNvPr>
          <p:cNvCxnSpPr>
            <a:cxnSpLocks/>
            <a:stCxn id="9" idx="2"/>
            <a:endCxn id="14" idx="0"/>
          </p:cNvCxnSpPr>
          <p:nvPr/>
        </p:nvCxnSpPr>
        <p:spPr>
          <a:xfrm>
            <a:off x="10792532" y="1766776"/>
            <a:ext cx="934212" cy="7109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544320D-FFA4-6BA4-FB41-B13B23AD874E}"/>
              </a:ext>
            </a:extLst>
          </p:cNvPr>
          <p:cNvCxnSpPr>
            <a:cxnSpLocks/>
            <a:stCxn id="17" idx="2"/>
            <a:endCxn id="18" idx="0"/>
          </p:cNvCxnSpPr>
          <p:nvPr/>
        </p:nvCxnSpPr>
        <p:spPr>
          <a:xfrm flipH="1">
            <a:off x="9127781" y="3000945"/>
            <a:ext cx="642584" cy="6250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C6E1AB7-6724-D6E4-825E-54876F4D2C01}"/>
              </a:ext>
            </a:extLst>
          </p:cNvPr>
          <p:cNvCxnSpPr>
            <a:cxnSpLocks/>
            <a:stCxn id="17" idx="2"/>
            <a:endCxn id="10" idx="0"/>
          </p:cNvCxnSpPr>
          <p:nvPr/>
        </p:nvCxnSpPr>
        <p:spPr>
          <a:xfrm>
            <a:off x="9770365" y="3000945"/>
            <a:ext cx="541672" cy="5945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E74F71F-394A-C910-FCA0-88C9F980922F}"/>
              </a:ext>
            </a:extLst>
          </p:cNvPr>
          <p:cNvCxnSpPr>
            <a:cxnSpLocks/>
            <a:stCxn id="14" idx="2"/>
            <a:endCxn id="19" idx="0"/>
          </p:cNvCxnSpPr>
          <p:nvPr/>
        </p:nvCxnSpPr>
        <p:spPr>
          <a:xfrm flipH="1">
            <a:off x="11335729" y="3000945"/>
            <a:ext cx="391015" cy="5668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CF49218-8F03-B23E-A955-598773DB894B}"/>
              </a:ext>
            </a:extLst>
          </p:cNvPr>
          <p:cNvCxnSpPr>
            <a:cxnSpLocks/>
            <a:stCxn id="11" idx="2"/>
            <a:endCxn id="13" idx="0"/>
          </p:cNvCxnSpPr>
          <p:nvPr/>
        </p:nvCxnSpPr>
        <p:spPr>
          <a:xfrm flipH="1">
            <a:off x="7343178" y="2963022"/>
            <a:ext cx="549619" cy="6411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1041DAB8-E350-0206-DF3F-3144A463BFCB}"/>
              </a:ext>
            </a:extLst>
          </p:cNvPr>
          <p:cNvCxnSpPr>
            <a:cxnSpLocks/>
            <a:stCxn id="13" idx="2"/>
            <a:endCxn id="16" idx="0"/>
          </p:cNvCxnSpPr>
          <p:nvPr/>
        </p:nvCxnSpPr>
        <p:spPr>
          <a:xfrm flipH="1">
            <a:off x="6795517" y="4127350"/>
            <a:ext cx="547661" cy="4002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FC5D013-0B97-0808-9D30-B7C8FBDFC61D}"/>
              </a:ext>
            </a:extLst>
          </p:cNvPr>
          <p:cNvCxnSpPr>
            <a:cxnSpLocks/>
            <a:stCxn id="13" idx="2"/>
            <a:endCxn id="15" idx="0"/>
          </p:cNvCxnSpPr>
          <p:nvPr/>
        </p:nvCxnSpPr>
        <p:spPr>
          <a:xfrm>
            <a:off x="7343178" y="4127350"/>
            <a:ext cx="533400" cy="4468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53F49C46-A039-188B-878F-96A361CF3A9C}"/>
              </a:ext>
            </a:extLst>
          </p:cNvPr>
          <p:cNvCxnSpPr>
            <a:cxnSpLocks/>
            <a:stCxn id="10" idx="2"/>
            <a:endCxn id="20" idx="0"/>
          </p:cNvCxnSpPr>
          <p:nvPr/>
        </p:nvCxnSpPr>
        <p:spPr>
          <a:xfrm flipH="1">
            <a:off x="9925704" y="4118665"/>
            <a:ext cx="386333" cy="4554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DFDE9505-B470-AD69-05F8-B4B5EF1182EF}"/>
              </a:ext>
            </a:extLst>
          </p:cNvPr>
          <p:cNvCxnSpPr>
            <a:cxnSpLocks/>
            <a:stCxn id="20" idx="2"/>
            <a:endCxn id="21" idx="0"/>
          </p:cNvCxnSpPr>
          <p:nvPr/>
        </p:nvCxnSpPr>
        <p:spPr>
          <a:xfrm flipH="1">
            <a:off x="9478191" y="5097373"/>
            <a:ext cx="447513" cy="40497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1275823-3051-E3ED-AA69-6272710D89B4}"/>
              </a:ext>
            </a:extLst>
          </p:cNvPr>
          <p:cNvCxnSpPr>
            <a:cxnSpLocks/>
            <a:stCxn id="20" idx="2"/>
            <a:endCxn id="23" idx="0"/>
          </p:cNvCxnSpPr>
          <p:nvPr/>
        </p:nvCxnSpPr>
        <p:spPr>
          <a:xfrm>
            <a:off x="9925704" y="5097373"/>
            <a:ext cx="399396" cy="4140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19495AF9-D8E5-06D5-720D-679D313730FD}"/>
              </a:ext>
            </a:extLst>
          </p:cNvPr>
          <p:cNvSpPr/>
          <p:nvPr/>
        </p:nvSpPr>
        <p:spPr>
          <a:xfrm>
            <a:off x="11353800" y="4563451"/>
            <a:ext cx="533400" cy="523220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96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948DF1E-4B9C-8435-6432-A9E0B7D0E607}"/>
              </a:ext>
            </a:extLst>
          </p:cNvPr>
          <p:cNvCxnSpPr>
            <a:cxnSpLocks/>
            <a:stCxn id="19" idx="2"/>
            <a:endCxn id="27" idx="0"/>
          </p:cNvCxnSpPr>
          <p:nvPr/>
        </p:nvCxnSpPr>
        <p:spPr>
          <a:xfrm>
            <a:off x="11335729" y="4091014"/>
            <a:ext cx="284771" cy="4724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8E66A06B-05D3-27D7-17DD-E9E510F84810}"/>
              </a:ext>
            </a:extLst>
          </p:cNvPr>
          <p:cNvSpPr/>
          <p:nvPr/>
        </p:nvSpPr>
        <p:spPr>
          <a:xfrm>
            <a:off x="10990652" y="5514254"/>
            <a:ext cx="533400" cy="523220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95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EF766BF-5A9F-6620-10E5-A3A701109AD2}"/>
              </a:ext>
            </a:extLst>
          </p:cNvPr>
          <p:cNvCxnSpPr>
            <a:cxnSpLocks/>
            <a:stCxn id="27" idx="2"/>
            <a:endCxn id="37" idx="0"/>
          </p:cNvCxnSpPr>
          <p:nvPr/>
        </p:nvCxnSpPr>
        <p:spPr>
          <a:xfrm flipH="1">
            <a:off x="11257352" y="5086671"/>
            <a:ext cx="363148" cy="42758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88FF2348-640A-A0AA-79C7-B6B3B7AE7B2A}"/>
                  </a:ext>
                </a:extLst>
              </p14:cNvPr>
              <p14:cNvContentPartPr/>
              <p14:nvPr/>
            </p14:nvContentPartPr>
            <p14:xfrm>
              <a:off x="10849629" y="3325149"/>
              <a:ext cx="1031040" cy="97668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88FF2348-640A-A0AA-79C7-B6B3B7AE7B2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831629" y="3307149"/>
                <a:ext cx="1066680" cy="1012320"/>
              </a:xfrm>
              <a:prstGeom prst="rect">
                <a:avLst/>
              </a:prstGeom>
            </p:spPr>
          </p:pic>
        </mc:Fallback>
      </mc:AlternateContent>
      <p:sp>
        <p:nvSpPr>
          <p:cNvPr id="43" name="TextBox 42">
            <a:extLst>
              <a:ext uri="{FF2B5EF4-FFF2-40B4-BE49-F238E27FC236}">
                <a16:creationId xmlns:a16="http://schemas.microsoft.com/office/drawing/2014/main" id="{D3A8CA26-36B6-2609-7460-0CA89DDFA2FC}"/>
              </a:ext>
            </a:extLst>
          </p:cNvPr>
          <p:cNvSpPr txBox="1"/>
          <p:nvPr/>
        </p:nvSpPr>
        <p:spPr>
          <a:xfrm>
            <a:off x="10008849" y="2991451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currentNode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7242E96-6668-89F3-0689-81EE758A6F66}"/>
              </a:ext>
            </a:extLst>
          </p:cNvPr>
          <p:cNvSpPr txBox="1"/>
          <p:nvPr/>
        </p:nvSpPr>
        <p:spPr>
          <a:xfrm>
            <a:off x="10698480" y="808602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replaceMe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41462F8-5C19-89B7-7F40-95BD6C0821C0}"/>
              </a:ext>
            </a:extLst>
          </p:cNvPr>
          <p:cNvSpPr txBox="1"/>
          <p:nvPr/>
        </p:nvSpPr>
        <p:spPr>
          <a:xfrm>
            <a:off x="128081" y="1243556"/>
            <a:ext cx="669285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replaceMe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.setValue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currentNode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.getValue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currentNode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.getParent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sz="16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setLeft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currentNode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.getRight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currentNode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.getRight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setParent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currentNode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.getParent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endParaRPr lang="en-US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527637-4FCC-DDE5-D23F-11B0F6B6B09B}"/>
              </a:ext>
            </a:extLst>
          </p:cNvPr>
          <p:cNvSpPr txBox="1"/>
          <p:nvPr/>
        </p:nvSpPr>
        <p:spPr>
          <a:xfrm>
            <a:off x="875359" y="2620475"/>
            <a:ext cx="38490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Always update the left, because we had to have come from the left</a:t>
            </a:r>
          </a:p>
        </p:txBody>
      </p:sp>
    </p:spTree>
    <p:extLst>
      <p:ext uri="{BB962C8B-B14F-4D97-AF65-F5344CB8AC3E}">
        <p14:creationId xmlns:p14="http://schemas.microsoft.com/office/powerpoint/2010/main" val="24756079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3412CF5A-322A-5DF9-6190-05F6051D38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A0CD8D78-58C4-6A10-F786-A5CF271E4442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89098F40-2CAC-1A20-F501-A4FB75B0FFD2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25D449D7-827C-F74C-F3BD-DABDBBD1F5B5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3343A04-C7BA-FF37-55E7-D52D7711459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D3039A36-B55F-0EE0-29E3-8A831BE7FBA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30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49AD4AE-E3E3-EB97-A557-4D640E433DE0}"/>
              </a:ext>
            </a:extLst>
          </p:cNvPr>
          <p:cNvSpPr txBox="1"/>
          <p:nvPr/>
        </p:nvSpPr>
        <p:spPr>
          <a:xfrm>
            <a:off x="152400" y="152400"/>
            <a:ext cx="15840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Pokedex</a:t>
            </a:r>
            <a:endParaRPr lang="en-US" sz="2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C878B1F-9476-C3F0-9B49-FE80A7C1946D}"/>
              </a:ext>
            </a:extLst>
          </p:cNvPr>
          <p:cNvSpPr txBox="1"/>
          <p:nvPr/>
        </p:nvSpPr>
        <p:spPr>
          <a:xfrm>
            <a:off x="173056" y="757535"/>
            <a:ext cx="7505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Key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1B8EA89-C04B-FDDB-417D-21468B711CA4}"/>
              </a:ext>
            </a:extLst>
          </p:cNvPr>
          <p:cNvSpPr txBox="1"/>
          <p:nvPr/>
        </p:nvSpPr>
        <p:spPr>
          <a:xfrm>
            <a:off x="1905000" y="757535"/>
            <a:ext cx="1005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Value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4F46BB2-5C33-FE22-1E3B-E6D889144A0D}"/>
              </a:ext>
            </a:extLst>
          </p:cNvPr>
          <p:cNvSpPr txBox="1"/>
          <p:nvPr/>
        </p:nvSpPr>
        <p:spPr>
          <a:xfrm>
            <a:off x="140740" y="1570883"/>
            <a:ext cx="867545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100</a:t>
            </a:r>
          </a:p>
          <a:p>
            <a:r>
              <a:rPr lang="en-US" sz="3200" dirty="0"/>
              <a:t>101</a:t>
            </a:r>
          </a:p>
          <a:p>
            <a:r>
              <a:rPr lang="en-US" sz="3200" dirty="0"/>
              <a:t>102</a:t>
            </a:r>
          </a:p>
          <a:p>
            <a:r>
              <a:rPr lang="en-US" sz="3200" dirty="0"/>
              <a:t>…</a:t>
            </a:r>
          </a:p>
          <a:p>
            <a:r>
              <a:rPr lang="en-US" sz="3200" dirty="0"/>
              <a:t>198</a:t>
            </a:r>
          </a:p>
          <a:p>
            <a:r>
              <a:rPr lang="en-US" sz="3200" dirty="0"/>
              <a:t>199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A0497EF-95C7-5CD9-5B21-F408822A123D}"/>
              </a:ext>
            </a:extLst>
          </p:cNvPr>
          <p:cNvSpPr txBox="1"/>
          <p:nvPr/>
        </p:nvSpPr>
        <p:spPr>
          <a:xfrm>
            <a:off x="1515497" y="1500398"/>
            <a:ext cx="212109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/>
              <a:t>Voltorb</a:t>
            </a:r>
            <a:endParaRPr lang="en-US" sz="3200" dirty="0"/>
          </a:p>
          <a:p>
            <a:r>
              <a:rPr lang="en-US" sz="3200" dirty="0"/>
              <a:t>Electrode</a:t>
            </a:r>
          </a:p>
          <a:p>
            <a:r>
              <a:rPr lang="en-US" sz="3200" dirty="0" err="1"/>
              <a:t>Exeggcute</a:t>
            </a:r>
            <a:endParaRPr lang="en-US" sz="3200" dirty="0"/>
          </a:p>
          <a:p>
            <a:r>
              <a:rPr lang="en-US" sz="3200" dirty="0"/>
              <a:t>…</a:t>
            </a:r>
          </a:p>
          <a:p>
            <a:r>
              <a:rPr lang="en-US" sz="3200" dirty="0" err="1"/>
              <a:t>Murkrow</a:t>
            </a:r>
            <a:endParaRPr lang="en-US" sz="3200" dirty="0"/>
          </a:p>
          <a:p>
            <a:r>
              <a:rPr lang="en-US" sz="3200" dirty="0" err="1"/>
              <a:t>Slowking</a:t>
            </a:r>
            <a:endParaRPr lang="en-US" sz="3200" dirty="0"/>
          </a:p>
        </p:txBody>
      </p:sp>
      <p:pic>
        <p:nvPicPr>
          <p:cNvPr id="1026" name="Picture 2" descr="Build Your Own Pokedex on Android with Algolia Instant Search | by Swift |  Major League Hacking">
            <a:extLst>
              <a:ext uri="{FF2B5EF4-FFF2-40B4-BE49-F238E27FC236}">
                <a16:creationId xmlns:a16="http://schemas.microsoft.com/office/drawing/2014/main" id="{16D9925D-3B87-A578-0379-B93FFC5A50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63437">
            <a:off x="238028" y="4857588"/>
            <a:ext cx="1893669" cy="1445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07E0A681-D640-1D42-4C71-55395A4BC1BB}"/>
              </a:ext>
            </a:extLst>
          </p:cNvPr>
          <p:cNvSpPr txBox="1"/>
          <p:nvPr/>
        </p:nvSpPr>
        <p:spPr>
          <a:xfrm>
            <a:off x="121146" y="1122136"/>
            <a:ext cx="28793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(</a:t>
            </a:r>
            <a:r>
              <a:rPr lang="en-US" sz="1400" dirty="0" err="1"/>
              <a:t>Pokemon</a:t>
            </a:r>
            <a:r>
              <a:rPr lang="en-US" sz="1400" dirty="0"/>
              <a:t> #)                (</a:t>
            </a:r>
            <a:r>
              <a:rPr lang="en-US" sz="1400" dirty="0" err="1"/>
              <a:t>Pokemon</a:t>
            </a:r>
            <a:r>
              <a:rPr lang="en-US" sz="1400" dirty="0"/>
              <a:t>)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F4D159DF-B7E3-0A7D-A346-A84B32CADC1E}"/>
              </a:ext>
            </a:extLst>
          </p:cNvPr>
          <p:cNvSpPr/>
          <p:nvPr/>
        </p:nvSpPr>
        <p:spPr>
          <a:xfrm>
            <a:off x="4401351" y="2673413"/>
            <a:ext cx="914400" cy="6096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Voltorb Pokédex: stats, moves, evolution &amp; locations | Pokémon Database">
            <a:extLst>
              <a:ext uri="{FF2B5EF4-FFF2-40B4-BE49-F238E27FC236}">
                <a16:creationId xmlns:a16="http://schemas.microsoft.com/office/drawing/2014/main" id="{7EB4F479-610D-EEF5-F471-97DD610338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8555" y="4696958"/>
            <a:ext cx="974975" cy="950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Murkrow Pokédex: stats, moves, evolution &amp; locations | Pokémon Database">
            <a:extLst>
              <a:ext uri="{FF2B5EF4-FFF2-40B4-BE49-F238E27FC236}">
                <a16:creationId xmlns:a16="http://schemas.microsoft.com/office/drawing/2014/main" id="{CBAB9DBE-AFD2-6832-0C00-8DB593ED6F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8706" y="5457538"/>
            <a:ext cx="756776" cy="843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5C8581AF-3115-0A1A-0991-4FA85AAC7F4D}"/>
              </a:ext>
            </a:extLst>
          </p:cNvPr>
          <p:cNvGraphicFramePr>
            <a:graphicFrameLocks noGrp="1"/>
          </p:cNvGraphicFramePr>
          <p:nvPr/>
        </p:nvGraphicFramePr>
        <p:xfrm>
          <a:off x="7162800" y="1251882"/>
          <a:ext cx="3759200" cy="37624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9200">
                  <a:extLst>
                    <a:ext uri="{9D8B030D-6E8A-4147-A177-3AD203B41FA5}">
                      <a16:colId xmlns:a16="http://schemas.microsoft.com/office/drawing/2014/main" val="3621743310"/>
                    </a:ext>
                  </a:extLst>
                </a:gridCol>
              </a:tblGrid>
              <a:tr h="537499">
                <a:tc>
                  <a:txBody>
                    <a:bodyPr/>
                    <a:lstStyle/>
                    <a:p>
                      <a:r>
                        <a:rPr lang="en-US" sz="2800" b="0" dirty="0" err="1">
                          <a:solidFill>
                            <a:schemeClr val="tx1"/>
                          </a:solidFill>
                        </a:rPr>
                        <a:t>Voltorb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2890671"/>
                  </a:ext>
                </a:extLst>
              </a:tr>
              <a:tr h="537499">
                <a:tc>
                  <a:txBody>
                    <a:bodyPr/>
                    <a:lstStyle/>
                    <a:p>
                      <a:r>
                        <a:rPr lang="en-US" sz="2800" dirty="0"/>
                        <a:t>Electrode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2547067"/>
                  </a:ext>
                </a:extLst>
              </a:tr>
              <a:tr h="537499">
                <a:tc>
                  <a:txBody>
                    <a:bodyPr/>
                    <a:lstStyle/>
                    <a:p>
                      <a:r>
                        <a:rPr lang="en-US" sz="2800" dirty="0" err="1"/>
                        <a:t>Exeggcute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8575967"/>
                  </a:ext>
                </a:extLst>
              </a:tr>
              <a:tr h="537499">
                <a:tc>
                  <a:txBody>
                    <a:bodyPr/>
                    <a:lstStyle/>
                    <a:p>
                      <a:r>
                        <a:rPr lang="en-US" sz="2800" b="0" i="0" u="none" strike="noStrik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Exeggutor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4148768"/>
                  </a:ext>
                </a:extLst>
              </a:tr>
              <a:tr h="537499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3879224"/>
                  </a:ext>
                </a:extLst>
              </a:tr>
              <a:tr h="537499">
                <a:tc>
                  <a:txBody>
                    <a:bodyPr/>
                    <a:lstStyle/>
                    <a:p>
                      <a:r>
                        <a:rPr lang="en-US" sz="2800" dirty="0" err="1"/>
                        <a:t>Murkrow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8772539"/>
                  </a:ext>
                </a:extLst>
              </a:tr>
              <a:tr h="537499">
                <a:tc>
                  <a:txBody>
                    <a:bodyPr/>
                    <a:lstStyle/>
                    <a:p>
                      <a:r>
                        <a:rPr lang="en-US" sz="2800" dirty="0" err="1"/>
                        <a:t>Slowking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900432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0E90E557-FE5D-684C-9E54-3237BE7ECC92}"/>
              </a:ext>
            </a:extLst>
          </p:cNvPr>
          <p:cNvSpPr txBox="1"/>
          <p:nvPr/>
        </p:nvSpPr>
        <p:spPr>
          <a:xfrm>
            <a:off x="6527983" y="1147969"/>
            <a:ext cx="697627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0</a:t>
            </a:r>
          </a:p>
          <a:p>
            <a:r>
              <a:rPr lang="en-US" sz="3600" dirty="0"/>
              <a:t>1</a:t>
            </a:r>
          </a:p>
          <a:p>
            <a:r>
              <a:rPr lang="en-US" sz="3600" dirty="0"/>
              <a:t>2</a:t>
            </a:r>
          </a:p>
          <a:p>
            <a:r>
              <a:rPr lang="en-US" sz="3600" dirty="0"/>
              <a:t>3</a:t>
            </a:r>
          </a:p>
          <a:p>
            <a:r>
              <a:rPr lang="en-US" sz="3600" dirty="0"/>
              <a:t>…</a:t>
            </a:r>
          </a:p>
          <a:p>
            <a:r>
              <a:rPr lang="en-US" sz="3600" dirty="0"/>
              <a:t>98</a:t>
            </a:r>
          </a:p>
          <a:p>
            <a:r>
              <a:rPr lang="en-US" sz="3600" dirty="0"/>
              <a:t>99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6252124-0F8F-C0AF-6D9E-D26BA1BBB6C0}"/>
              </a:ext>
            </a:extLst>
          </p:cNvPr>
          <p:cNvSpPr txBox="1"/>
          <p:nvPr/>
        </p:nvSpPr>
        <p:spPr>
          <a:xfrm>
            <a:off x="6345809" y="774952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Index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687B81-E141-0A55-09A1-E300BC388EE9}"/>
              </a:ext>
            </a:extLst>
          </p:cNvPr>
          <p:cNvSpPr txBox="1"/>
          <p:nvPr/>
        </p:nvSpPr>
        <p:spPr>
          <a:xfrm>
            <a:off x="4059808" y="5262662"/>
            <a:ext cx="485559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What array index does </a:t>
            </a:r>
            <a:r>
              <a:rPr lang="en-US" sz="2800" dirty="0" err="1"/>
              <a:t>Pokemon</a:t>
            </a:r>
            <a:r>
              <a:rPr lang="en-US" sz="2800" dirty="0"/>
              <a:t> number </a:t>
            </a:r>
            <a:r>
              <a:rPr lang="en-US" sz="2800" b="1" dirty="0">
                <a:solidFill>
                  <a:srgbClr val="FF0000"/>
                </a:solidFill>
              </a:rPr>
              <a:t>x</a:t>
            </a:r>
            <a:r>
              <a:rPr lang="en-US" sz="2800" dirty="0"/>
              <a:t> go into </a:t>
            </a:r>
            <a:r>
              <a:rPr lang="en-US" sz="2800" dirty="0">
                <a:highlight>
                  <a:srgbClr val="00FF00"/>
                </a:highlight>
              </a:rPr>
              <a:t>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304634-1536-FFF7-EFC4-AB68FEB57FA5}"/>
              </a:ext>
            </a:extLst>
          </p:cNvPr>
          <p:cNvSpPr txBox="1"/>
          <p:nvPr/>
        </p:nvSpPr>
        <p:spPr>
          <a:xfrm>
            <a:off x="4235582" y="4508967"/>
            <a:ext cx="19287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highlight>
                  <a:srgbClr val="00FF00"/>
                </a:highlight>
              </a:rPr>
              <a:t>X % 100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9D7ACDC-848D-EA0E-EC91-22E2A215F8F9}"/>
              </a:ext>
            </a:extLst>
          </p:cNvPr>
          <p:cNvSpPr/>
          <p:nvPr/>
        </p:nvSpPr>
        <p:spPr>
          <a:xfrm>
            <a:off x="1883229" y="1111627"/>
            <a:ext cx="8382000" cy="46155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%  - modulo operator</a:t>
            </a:r>
          </a:p>
          <a:p>
            <a:pPr algn="ctr"/>
            <a:endParaRPr lang="en-US" sz="3600" dirty="0">
              <a:solidFill>
                <a:schemeClr val="tx1"/>
              </a:solidFill>
            </a:endParaRPr>
          </a:p>
          <a:p>
            <a:pPr algn="ctr"/>
            <a:r>
              <a:rPr lang="en-US" sz="3600" dirty="0">
                <a:solidFill>
                  <a:schemeClr val="tx1"/>
                </a:solidFill>
              </a:rPr>
              <a:t>a % b  = remainder when a is divided by b</a:t>
            </a:r>
          </a:p>
          <a:p>
            <a:pPr algn="ctr"/>
            <a:endParaRPr lang="en-US" sz="3600" dirty="0">
              <a:solidFill>
                <a:schemeClr val="tx1"/>
              </a:solidFill>
            </a:endParaRPr>
          </a:p>
          <a:p>
            <a:pPr algn="ctr"/>
            <a:r>
              <a:rPr lang="en-US" sz="3600" dirty="0">
                <a:solidFill>
                  <a:schemeClr val="tx1"/>
                </a:solidFill>
              </a:rPr>
              <a:t>12 % 7 = 5</a:t>
            </a:r>
          </a:p>
          <a:p>
            <a:pPr algn="ctr"/>
            <a:r>
              <a:rPr lang="en-US" sz="3600" dirty="0">
                <a:solidFill>
                  <a:schemeClr val="tx1"/>
                </a:solidFill>
              </a:rPr>
              <a:t>7 % 12 = 7</a:t>
            </a:r>
          </a:p>
          <a:p>
            <a:pPr algn="ctr"/>
            <a:r>
              <a:rPr lang="en-US" sz="3600" dirty="0">
                <a:solidFill>
                  <a:schemeClr val="tx1"/>
                </a:solidFill>
              </a:rPr>
              <a:t>132 % 100 = </a:t>
            </a:r>
          </a:p>
        </p:txBody>
      </p:sp>
    </p:spTree>
    <p:extLst>
      <p:ext uri="{BB962C8B-B14F-4D97-AF65-F5344CB8AC3E}">
        <p14:creationId xmlns:p14="http://schemas.microsoft.com/office/powerpoint/2010/main" val="14263609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0C99B630-BA93-997E-58D1-0F2D5620D5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5C0464D9-439F-7560-AE8C-2C738D7F1D12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8E173575-691E-9925-271C-C1C7107063F2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7B366443-D57A-9821-5DA7-C9FB3917EC7A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EBB1386E-44E3-4469-9729-10E3552743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84C2499A-AB96-7A93-FFCF-DC788616131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31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0C740BE-7F7B-C35F-6837-8E2DC5D4D67E}"/>
              </a:ext>
            </a:extLst>
          </p:cNvPr>
          <p:cNvSpPr txBox="1"/>
          <p:nvPr/>
        </p:nvSpPr>
        <p:spPr>
          <a:xfrm>
            <a:off x="152400" y="152400"/>
            <a:ext cx="15840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Pokedex</a:t>
            </a:r>
            <a:endParaRPr lang="en-US" sz="2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9DDE86-C8F7-C81D-4995-45CA134C8A38}"/>
              </a:ext>
            </a:extLst>
          </p:cNvPr>
          <p:cNvSpPr txBox="1"/>
          <p:nvPr/>
        </p:nvSpPr>
        <p:spPr>
          <a:xfrm>
            <a:off x="173056" y="757535"/>
            <a:ext cx="7505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Key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BC9534B-0871-DF2F-96EC-6CB7EFE8A698}"/>
              </a:ext>
            </a:extLst>
          </p:cNvPr>
          <p:cNvSpPr txBox="1"/>
          <p:nvPr/>
        </p:nvSpPr>
        <p:spPr>
          <a:xfrm>
            <a:off x="1905000" y="757535"/>
            <a:ext cx="1005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Value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2101DE2-6F78-EC92-9E67-B35CAE513AB8}"/>
              </a:ext>
            </a:extLst>
          </p:cNvPr>
          <p:cNvSpPr txBox="1"/>
          <p:nvPr/>
        </p:nvSpPr>
        <p:spPr>
          <a:xfrm>
            <a:off x="140740" y="1570883"/>
            <a:ext cx="867545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100</a:t>
            </a:r>
          </a:p>
          <a:p>
            <a:r>
              <a:rPr lang="en-US" sz="3200" dirty="0"/>
              <a:t>101</a:t>
            </a:r>
          </a:p>
          <a:p>
            <a:r>
              <a:rPr lang="en-US" sz="3200" dirty="0"/>
              <a:t>102</a:t>
            </a:r>
          </a:p>
          <a:p>
            <a:r>
              <a:rPr lang="en-US" sz="3200" dirty="0"/>
              <a:t>…</a:t>
            </a:r>
          </a:p>
          <a:p>
            <a:r>
              <a:rPr lang="en-US" sz="3200" dirty="0"/>
              <a:t>198</a:t>
            </a:r>
          </a:p>
          <a:p>
            <a:r>
              <a:rPr lang="en-US" sz="3200" dirty="0"/>
              <a:t>199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6040E91-F37D-3031-BCBD-2D30885AB455}"/>
              </a:ext>
            </a:extLst>
          </p:cNvPr>
          <p:cNvSpPr txBox="1"/>
          <p:nvPr/>
        </p:nvSpPr>
        <p:spPr>
          <a:xfrm>
            <a:off x="1515497" y="1500398"/>
            <a:ext cx="212109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/>
              <a:t>Voltorb</a:t>
            </a:r>
            <a:endParaRPr lang="en-US" sz="3200" dirty="0"/>
          </a:p>
          <a:p>
            <a:r>
              <a:rPr lang="en-US" sz="3200" dirty="0"/>
              <a:t>Electrode</a:t>
            </a:r>
          </a:p>
          <a:p>
            <a:r>
              <a:rPr lang="en-US" sz="3200" dirty="0" err="1"/>
              <a:t>Exeggcute</a:t>
            </a:r>
            <a:endParaRPr lang="en-US" sz="3200" dirty="0"/>
          </a:p>
          <a:p>
            <a:r>
              <a:rPr lang="en-US" sz="3200" dirty="0"/>
              <a:t>…</a:t>
            </a:r>
          </a:p>
          <a:p>
            <a:r>
              <a:rPr lang="en-US" sz="3200" dirty="0" err="1"/>
              <a:t>Murkrow</a:t>
            </a:r>
            <a:endParaRPr lang="en-US" sz="3200" dirty="0"/>
          </a:p>
          <a:p>
            <a:r>
              <a:rPr lang="en-US" sz="3200" dirty="0" err="1"/>
              <a:t>Slowking</a:t>
            </a:r>
            <a:endParaRPr lang="en-US" sz="3200" dirty="0"/>
          </a:p>
        </p:txBody>
      </p:sp>
      <p:pic>
        <p:nvPicPr>
          <p:cNvPr id="1026" name="Picture 2" descr="Build Your Own Pokedex on Android with Algolia Instant Search | by Swift |  Major League Hacking">
            <a:extLst>
              <a:ext uri="{FF2B5EF4-FFF2-40B4-BE49-F238E27FC236}">
                <a16:creationId xmlns:a16="http://schemas.microsoft.com/office/drawing/2014/main" id="{2E8738CD-5840-EDD3-142A-872A9A9082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63437">
            <a:off x="238028" y="4857588"/>
            <a:ext cx="1893669" cy="1445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06741000-E3B0-6AD3-05E6-DF5B95B06C31}"/>
              </a:ext>
            </a:extLst>
          </p:cNvPr>
          <p:cNvSpPr txBox="1"/>
          <p:nvPr/>
        </p:nvSpPr>
        <p:spPr>
          <a:xfrm>
            <a:off x="121146" y="1122136"/>
            <a:ext cx="28793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(</a:t>
            </a:r>
            <a:r>
              <a:rPr lang="en-US" sz="1400" dirty="0" err="1"/>
              <a:t>Pokemon</a:t>
            </a:r>
            <a:r>
              <a:rPr lang="en-US" sz="1400" dirty="0"/>
              <a:t> #)                (</a:t>
            </a:r>
            <a:r>
              <a:rPr lang="en-US" sz="1400" dirty="0" err="1"/>
              <a:t>Pokemon</a:t>
            </a:r>
            <a:r>
              <a:rPr lang="en-US" sz="1400" dirty="0"/>
              <a:t>)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4786CB96-6915-0397-F5FF-9737385B129E}"/>
              </a:ext>
            </a:extLst>
          </p:cNvPr>
          <p:cNvSpPr/>
          <p:nvPr/>
        </p:nvSpPr>
        <p:spPr>
          <a:xfrm>
            <a:off x="4401351" y="2673413"/>
            <a:ext cx="914400" cy="6096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Voltorb Pokédex: stats, moves, evolution &amp; locations | Pokémon Database">
            <a:extLst>
              <a:ext uri="{FF2B5EF4-FFF2-40B4-BE49-F238E27FC236}">
                <a16:creationId xmlns:a16="http://schemas.microsoft.com/office/drawing/2014/main" id="{48141FC2-F513-7916-93B5-C068DB49C1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8555" y="4696958"/>
            <a:ext cx="974975" cy="950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Murkrow Pokédex: stats, moves, evolution &amp; locations | Pokémon Database">
            <a:extLst>
              <a:ext uri="{FF2B5EF4-FFF2-40B4-BE49-F238E27FC236}">
                <a16:creationId xmlns:a16="http://schemas.microsoft.com/office/drawing/2014/main" id="{17D1EC99-EA22-8C20-3F24-93398CF3B3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8706" y="5457538"/>
            <a:ext cx="756776" cy="843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B39B628F-777F-1047-9999-7AA3064F0BD4}"/>
              </a:ext>
            </a:extLst>
          </p:cNvPr>
          <p:cNvGraphicFramePr>
            <a:graphicFrameLocks noGrp="1"/>
          </p:cNvGraphicFramePr>
          <p:nvPr/>
        </p:nvGraphicFramePr>
        <p:xfrm>
          <a:off x="7162800" y="1251882"/>
          <a:ext cx="3759200" cy="37624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9200">
                  <a:extLst>
                    <a:ext uri="{9D8B030D-6E8A-4147-A177-3AD203B41FA5}">
                      <a16:colId xmlns:a16="http://schemas.microsoft.com/office/drawing/2014/main" val="3621743310"/>
                    </a:ext>
                  </a:extLst>
                </a:gridCol>
              </a:tblGrid>
              <a:tr h="537499">
                <a:tc>
                  <a:txBody>
                    <a:bodyPr/>
                    <a:lstStyle/>
                    <a:p>
                      <a:r>
                        <a:rPr lang="en-US" sz="2800" b="0" dirty="0" err="1">
                          <a:solidFill>
                            <a:schemeClr val="tx1"/>
                          </a:solidFill>
                        </a:rPr>
                        <a:t>Voltorb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2890671"/>
                  </a:ext>
                </a:extLst>
              </a:tr>
              <a:tr h="537499">
                <a:tc>
                  <a:txBody>
                    <a:bodyPr/>
                    <a:lstStyle/>
                    <a:p>
                      <a:r>
                        <a:rPr lang="en-US" sz="2800" dirty="0"/>
                        <a:t>Electrode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2547067"/>
                  </a:ext>
                </a:extLst>
              </a:tr>
              <a:tr h="537499">
                <a:tc>
                  <a:txBody>
                    <a:bodyPr/>
                    <a:lstStyle/>
                    <a:p>
                      <a:r>
                        <a:rPr lang="en-US" sz="2800" dirty="0" err="1"/>
                        <a:t>Exeggcute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8575967"/>
                  </a:ext>
                </a:extLst>
              </a:tr>
              <a:tr h="537499">
                <a:tc>
                  <a:txBody>
                    <a:bodyPr/>
                    <a:lstStyle/>
                    <a:p>
                      <a:r>
                        <a:rPr lang="en-US" sz="2800" b="0" i="0" u="none" strike="noStrik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Exeggutor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4148768"/>
                  </a:ext>
                </a:extLst>
              </a:tr>
              <a:tr h="537499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3879224"/>
                  </a:ext>
                </a:extLst>
              </a:tr>
              <a:tr h="537499">
                <a:tc>
                  <a:txBody>
                    <a:bodyPr/>
                    <a:lstStyle/>
                    <a:p>
                      <a:r>
                        <a:rPr lang="en-US" sz="2800" dirty="0" err="1"/>
                        <a:t>Murkrow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8772539"/>
                  </a:ext>
                </a:extLst>
              </a:tr>
              <a:tr h="537499">
                <a:tc>
                  <a:txBody>
                    <a:bodyPr/>
                    <a:lstStyle/>
                    <a:p>
                      <a:r>
                        <a:rPr lang="en-US" sz="2800" dirty="0" err="1"/>
                        <a:t>Slowking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900432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89116A61-3374-2DBA-3DD6-BE62F0451ADC}"/>
              </a:ext>
            </a:extLst>
          </p:cNvPr>
          <p:cNvSpPr txBox="1"/>
          <p:nvPr/>
        </p:nvSpPr>
        <p:spPr>
          <a:xfrm>
            <a:off x="6527983" y="1147969"/>
            <a:ext cx="697627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0</a:t>
            </a:r>
          </a:p>
          <a:p>
            <a:r>
              <a:rPr lang="en-US" sz="3600" dirty="0"/>
              <a:t>1</a:t>
            </a:r>
          </a:p>
          <a:p>
            <a:r>
              <a:rPr lang="en-US" sz="3600" dirty="0"/>
              <a:t>2</a:t>
            </a:r>
          </a:p>
          <a:p>
            <a:r>
              <a:rPr lang="en-US" sz="3600" dirty="0"/>
              <a:t>3</a:t>
            </a:r>
          </a:p>
          <a:p>
            <a:r>
              <a:rPr lang="en-US" sz="3600" dirty="0"/>
              <a:t>…</a:t>
            </a:r>
          </a:p>
          <a:p>
            <a:r>
              <a:rPr lang="en-US" sz="3600" dirty="0"/>
              <a:t>98</a:t>
            </a:r>
          </a:p>
          <a:p>
            <a:r>
              <a:rPr lang="en-US" sz="3600" dirty="0"/>
              <a:t>99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BC2020E-1B5D-E29A-6DCA-0AFBB8F789B1}"/>
              </a:ext>
            </a:extLst>
          </p:cNvPr>
          <p:cNvSpPr txBox="1"/>
          <p:nvPr/>
        </p:nvSpPr>
        <p:spPr>
          <a:xfrm>
            <a:off x="6345809" y="774952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Index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AA72BB-DD8D-A415-F354-DBB1E39226A7}"/>
              </a:ext>
            </a:extLst>
          </p:cNvPr>
          <p:cNvSpPr txBox="1"/>
          <p:nvPr/>
        </p:nvSpPr>
        <p:spPr>
          <a:xfrm>
            <a:off x="4059808" y="5262662"/>
            <a:ext cx="485559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What array index does </a:t>
            </a:r>
            <a:r>
              <a:rPr lang="en-US" sz="2800" dirty="0" err="1"/>
              <a:t>Pokemon</a:t>
            </a:r>
            <a:r>
              <a:rPr lang="en-US" sz="2800" dirty="0"/>
              <a:t> number </a:t>
            </a:r>
            <a:r>
              <a:rPr lang="en-US" sz="2800" b="1" dirty="0">
                <a:solidFill>
                  <a:srgbClr val="FF0000"/>
                </a:solidFill>
              </a:rPr>
              <a:t>x</a:t>
            </a:r>
            <a:r>
              <a:rPr lang="en-US" sz="2800" dirty="0"/>
              <a:t> go into </a:t>
            </a:r>
            <a:r>
              <a:rPr lang="en-US" sz="2800" dirty="0">
                <a:highlight>
                  <a:srgbClr val="00FF00"/>
                </a:highlight>
              </a:rPr>
              <a:t>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FF4E56-1FB7-FA17-7FBE-A35E17A20BD2}"/>
              </a:ext>
            </a:extLst>
          </p:cNvPr>
          <p:cNvSpPr txBox="1"/>
          <p:nvPr/>
        </p:nvSpPr>
        <p:spPr>
          <a:xfrm>
            <a:off x="4235582" y="4508967"/>
            <a:ext cx="19287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highlight>
                  <a:srgbClr val="00FF00"/>
                </a:highlight>
              </a:rPr>
              <a:t>X % 100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205EA37-CD8E-A6D7-4170-6D8BCEF041B0}"/>
              </a:ext>
            </a:extLst>
          </p:cNvPr>
          <p:cNvSpPr/>
          <p:nvPr/>
        </p:nvSpPr>
        <p:spPr>
          <a:xfrm>
            <a:off x="1883229" y="1111627"/>
            <a:ext cx="8382000" cy="46155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%  - modulo operator</a:t>
            </a:r>
          </a:p>
          <a:p>
            <a:pPr algn="ctr"/>
            <a:endParaRPr lang="en-US" sz="3600" dirty="0">
              <a:solidFill>
                <a:schemeClr val="tx1"/>
              </a:solidFill>
            </a:endParaRPr>
          </a:p>
          <a:p>
            <a:pPr algn="ctr"/>
            <a:r>
              <a:rPr lang="en-US" sz="3600" dirty="0">
                <a:solidFill>
                  <a:schemeClr val="tx1"/>
                </a:solidFill>
              </a:rPr>
              <a:t>a % b  = remainder when a is divided by b</a:t>
            </a:r>
          </a:p>
          <a:p>
            <a:pPr algn="ctr"/>
            <a:endParaRPr lang="en-US" sz="3600" dirty="0">
              <a:solidFill>
                <a:schemeClr val="tx1"/>
              </a:solidFill>
            </a:endParaRPr>
          </a:p>
          <a:p>
            <a:pPr algn="ctr"/>
            <a:r>
              <a:rPr lang="en-US" sz="3600" dirty="0">
                <a:solidFill>
                  <a:schemeClr val="tx1"/>
                </a:solidFill>
              </a:rPr>
              <a:t>12 % 7 = 5</a:t>
            </a:r>
          </a:p>
          <a:p>
            <a:pPr algn="ctr"/>
            <a:r>
              <a:rPr lang="en-US" sz="3600" dirty="0">
                <a:solidFill>
                  <a:schemeClr val="tx1"/>
                </a:solidFill>
              </a:rPr>
              <a:t>7 % 12 = 7</a:t>
            </a:r>
          </a:p>
          <a:p>
            <a:pPr algn="ctr"/>
            <a:r>
              <a:rPr lang="en-US" sz="3600" dirty="0">
                <a:solidFill>
                  <a:schemeClr val="tx1"/>
                </a:solidFill>
              </a:rPr>
              <a:t>132 % 100 = 32</a:t>
            </a:r>
          </a:p>
          <a:p>
            <a:pPr algn="ctr"/>
            <a:r>
              <a:rPr lang="en-US" sz="3600" dirty="0">
                <a:solidFill>
                  <a:schemeClr val="tx1"/>
                </a:solidFill>
              </a:rPr>
              <a:t>100 % 100 = </a:t>
            </a:r>
          </a:p>
        </p:txBody>
      </p:sp>
    </p:spTree>
    <p:extLst>
      <p:ext uri="{BB962C8B-B14F-4D97-AF65-F5344CB8AC3E}">
        <p14:creationId xmlns:p14="http://schemas.microsoft.com/office/powerpoint/2010/main" val="4152215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7DDF2AEE-E3BC-FBD4-52B7-FC79EB86B2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257BA37E-704B-966E-F3CF-8CCBBA60AF5F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D6A599A1-0B30-BA32-F126-26165CF4742D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060D6367-C16F-C0E5-80C8-9BD620C6FAA9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3D59CEA6-389E-875B-81F6-8E0908AFD18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4CB82BA8-8C7B-1D95-9D89-6D47D7DC8F2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9D1D7D-2685-A7CA-7DF3-314B40F88628}"/>
              </a:ext>
            </a:extLst>
          </p:cNvPr>
          <p:cNvSpPr txBox="1"/>
          <p:nvPr/>
        </p:nvSpPr>
        <p:spPr>
          <a:xfrm>
            <a:off x="152400" y="152400"/>
            <a:ext cx="15840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Pokedex</a:t>
            </a:r>
            <a:endParaRPr lang="en-US" sz="2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D0F84FE-B91B-7D70-D82F-B421BD994F7E}"/>
              </a:ext>
            </a:extLst>
          </p:cNvPr>
          <p:cNvSpPr txBox="1"/>
          <p:nvPr/>
        </p:nvSpPr>
        <p:spPr>
          <a:xfrm>
            <a:off x="173056" y="757535"/>
            <a:ext cx="7505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Key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358879D-A35C-FB1C-CAFA-F9A7A6E39C80}"/>
              </a:ext>
            </a:extLst>
          </p:cNvPr>
          <p:cNvSpPr txBox="1"/>
          <p:nvPr/>
        </p:nvSpPr>
        <p:spPr>
          <a:xfrm>
            <a:off x="1905000" y="757535"/>
            <a:ext cx="1005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Value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8036497-7E75-5B88-452E-AF1D676AC4C2}"/>
              </a:ext>
            </a:extLst>
          </p:cNvPr>
          <p:cNvSpPr txBox="1"/>
          <p:nvPr/>
        </p:nvSpPr>
        <p:spPr>
          <a:xfrm>
            <a:off x="140740" y="1570883"/>
            <a:ext cx="867545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100</a:t>
            </a:r>
          </a:p>
          <a:p>
            <a:r>
              <a:rPr lang="en-US" sz="3200" dirty="0"/>
              <a:t>101</a:t>
            </a:r>
          </a:p>
          <a:p>
            <a:r>
              <a:rPr lang="en-US" sz="3200" dirty="0"/>
              <a:t>102</a:t>
            </a:r>
          </a:p>
          <a:p>
            <a:r>
              <a:rPr lang="en-US" sz="3200" dirty="0"/>
              <a:t>…</a:t>
            </a:r>
          </a:p>
          <a:p>
            <a:r>
              <a:rPr lang="en-US" sz="3200" dirty="0"/>
              <a:t>198</a:t>
            </a:r>
          </a:p>
          <a:p>
            <a:r>
              <a:rPr lang="en-US" sz="3200" dirty="0"/>
              <a:t>199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38C2704-4DFB-4302-005C-B159222A83B0}"/>
              </a:ext>
            </a:extLst>
          </p:cNvPr>
          <p:cNvSpPr txBox="1"/>
          <p:nvPr/>
        </p:nvSpPr>
        <p:spPr>
          <a:xfrm>
            <a:off x="1515497" y="1500398"/>
            <a:ext cx="212109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/>
              <a:t>Voltorb</a:t>
            </a:r>
            <a:endParaRPr lang="en-US" sz="3200" dirty="0"/>
          </a:p>
          <a:p>
            <a:r>
              <a:rPr lang="en-US" sz="3200" dirty="0"/>
              <a:t>Electrode</a:t>
            </a:r>
          </a:p>
          <a:p>
            <a:r>
              <a:rPr lang="en-US" sz="3200" dirty="0" err="1"/>
              <a:t>Exeggcute</a:t>
            </a:r>
            <a:endParaRPr lang="en-US" sz="3200" dirty="0"/>
          </a:p>
          <a:p>
            <a:r>
              <a:rPr lang="en-US" sz="3200" dirty="0"/>
              <a:t>…</a:t>
            </a:r>
          </a:p>
          <a:p>
            <a:r>
              <a:rPr lang="en-US" sz="3200" dirty="0" err="1"/>
              <a:t>Murkrow</a:t>
            </a:r>
            <a:endParaRPr lang="en-US" sz="3200" dirty="0"/>
          </a:p>
          <a:p>
            <a:r>
              <a:rPr lang="en-US" sz="3200" dirty="0" err="1"/>
              <a:t>Slowking</a:t>
            </a:r>
            <a:endParaRPr lang="en-US" sz="3200" dirty="0"/>
          </a:p>
        </p:txBody>
      </p:sp>
      <p:pic>
        <p:nvPicPr>
          <p:cNvPr id="1026" name="Picture 2" descr="Build Your Own Pokedex on Android with Algolia Instant Search | by Swift |  Major League Hacking">
            <a:extLst>
              <a:ext uri="{FF2B5EF4-FFF2-40B4-BE49-F238E27FC236}">
                <a16:creationId xmlns:a16="http://schemas.microsoft.com/office/drawing/2014/main" id="{E928CCF4-AC4F-8439-09F2-8FC0F655BE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63437">
            <a:off x="238028" y="4857588"/>
            <a:ext cx="1893669" cy="1445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0F02831D-F5BB-4215-9544-C9CA275EE0A0}"/>
              </a:ext>
            </a:extLst>
          </p:cNvPr>
          <p:cNvSpPr txBox="1"/>
          <p:nvPr/>
        </p:nvSpPr>
        <p:spPr>
          <a:xfrm>
            <a:off x="121146" y="1122136"/>
            <a:ext cx="28793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(</a:t>
            </a:r>
            <a:r>
              <a:rPr lang="en-US" sz="1400" dirty="0" err="1"/>
              <a:t>Pokemon</a:t>
            </a:r>
            <a:r>
              <a:rPr lang="en-US" sz="1400" dirty="0"/>
              <a:t> #)                (</a:t>
            </a:r>
            <a:r>
              <a:rPr lang="en-US" sz="1400" dirty="0" err="1"/>
              <a:t>Pokemon</a:t>
            </a:r>
            <a:r>
              <a:rPr lang="en-US" sz="1400" dirty="0"/>
              <a:t>)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EBF73A12-193C-20C0-A456-70B7F15FBDB3}"/>
              </a:ext>
            </a:extLst>
          </p:cNvPr>
          <p:cNvSpPr/>
          <p:nvPr/>
        </p:nvSpPr>
        <p:spPr>
          <a:xfrm>
            <a:off x="4401351" y="2673413"/>
            <a:ext cx="914400" cy="6096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Voltorb Pokédex: stats, moves, evolution &amp; locations | Pokémon Database">
            <a:extLst>
              <a:ext uri="{FF2B5EF4-FFF2-40B4-BE49-F238E27FC236}">
                <a16:creationId xmlns:a16="http://schemas.microsoft.com/office/drawing/2014/main" id="{394A5AB6-A9EE-F839-C2BF-EB7C38E52A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8555" y="4696958"/>
            <a:ext cx="974975" cy="950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Murkrow Pokédex: stats, moves, evolution &amp; locations | Pokémon Database">
            <a:extLst>
              <a:ext uri="{FF2B5EF4-FFF2-40B4-BE49-F238E27FC236}">
                <a16:creationId xmlns:a16="http://schemas.microsoft.com/office/drawing/2014/main" id="{6FFC24DA-DD0E-CE24-E1A3-B353896F91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8706" y="5457538"/>
            <a:ext cx="756776" cy="843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D25432F7-560E-FE4C-6C44-2DAABEB524C5}"/>
              </a:ext>
            </a:extLst>
          </p:cNvPr>
          <p:cNvGraphicFramePr>
            <a:graphicFrameLocks noGrp="1"/>
          </p:cNvGraphicFramePr>
          <p:nvPr/>
        </p:nvGraphicFramePr>
        <p:xfrm>
          <a:off x="7162800" y="1251882"/>
          <a:ext cx="3759200" cy="37624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9200">
                  <a:extLst>
                    <a:ext uri="{9D8B030D-6E8A-4147-A177-3AD203B41FA5}">
                      <a16:colId xmlns:a16="http://schemas.microsoft.com/office/drawing/2014/main" val="3621743310"/>
                    </a:ext>
                  </a:extLst>
                </a:gridCol>
              </a:tblGrid>
              <a:tr h="537499">
                <a:tc>
                  <a:txBody>
                    <a:bodyPr/>
                    <a:lstStyle/>
                    <a:p>
                      <a:r>
                        <a:rPr lang="en-US" sz="2800" b="0" dirty="0" err="1">
                          <a:solidFill>
                            <a:schemeClr val="tx1"/>
                          </a:solidFill>
                        </a:rPr>
                        <a:t>Voltorb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2890671"/>
                  </a:ext>
                </a:extLst>
              </a:tr>
              <a:tr h="537499">
                <a:tc>
                  <a:txBody>
                    <a:bodyPr/>
                    <a:lstStyle/>
                    <a:p>
                      <a:r>
                        <a:rPr lang="en-US" sz="2800" dirty="0"/>
                        <a:t>Electrode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2547067"/>
                  </a:ext>
                </a:extLst>
              </a:tr>
              <a:tr h="537499">
                <a:tc>
                  <a:txBody>
                    <a:bodyPr/>
                    <a:lstStyle/>
                    <a:p>
                      <a:r>
                        <a:rPr lang="en-US" sz="2800" dirty="0" err="1"/>
                        <a:t>Exeggcute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8575967"/>
                  </a:ext>
                </a:extLst>
              </a:tr>
              <a:tr h="537499">
                <a:tc>
                  <a:txBody>
                    <a:bodyPr/>
                    <a:lstStyle/>
                    <a:p>
                      <a:r>
                        <a:rPr lang="en-US" sz="2800" b="0" i="0" u="none" strike="noStrik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Exeggutor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4148768"/>
                  </a:ext>
                </a:extLst>
              </a:tr>
              <a:tr h="537499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3879224"/>
                  </a:ext>
                </a:extLst>
              </a:tr>
              <a:tr h="537499">
                <a:tc>
                  <a:txBody>
                    <a:bodyPr/>
                    <a:lstStyle/>
                    <a:p>
                      <a:r>
                        <a:rPr lang="en-US" sz="2800" dirty="0" err="1"/>
                        <a:t>Murkrow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8772539"/>
                  </a:ext>
                </a:extLst>
              </a:tr>
              <a:tr h="537499">
                <a:tc>
                  <a:txBody>
                    <a:bodyPr/>
                    <a:lstStyle/>
                    <a:p>
                      <a:r>
                        <a:rPr lang="en-US" sz="2800" dirty="0" err="1"/>
                        <a:t>Slowking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900432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940BE896-C273-14F0-8523-1C9317D0F7F1}"/>
              </a:ext>
            </a:extLst>
          </p:cNvPr>
          <p:cNvSpPr txBox="1"/>
          <p:nvPr/>
        </p:nvSpPr>
        <p:spPr>
          <a:xfrm>
            <a:off x="6527983" y="1147969"/>
            <a:ext cx="697627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0</a:t>
            </a:r>
          </a:p>
          <a:p>
            <a:r>
              <a:rPr lang="en-US" sz="3600" dirty="0"/>
              <a:t>1</a:t>
            </a:r>
          </a:p>
          <a:p>
            <a:r>
              <a:rPr lang="en-US" sz="3600" dirty="0"/>
              <a:t>2</a:t>
            </a:r>
          </a:p>
          <a:p>
            <a:r>
              <a:rPr lang="en-US" sz="3600" dirty="0"/>
              <a:t>3</a:t>
            </a:r>
          </a:p>
          <a:p>
            <a:r>
              <a:rPr lang="en-US" sz="3600" dirty="0"/>
              <a:t>…</a:t>
            </a:r>
          </a:p>
          <a:p>
            <a:r>
              <a:rPr lang="en-US" sz="3600" dirty="0"/>
              <a:t>98</a:t>
            </a:r>
          </a:p>
          <a:p>
            <a:r>
              <a:rPr lang="en-US" sz="3600" dirty="0"/>
              <a:t>99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87DF3AD-5380-82F4-80DF-31F9EF3D0207}"/>
              </a:ext>
            </a:extLst>
          </p:cNvPr>
          <p:cNvSpPr txBox="1"/>
          <p:nvPr/>
        </p:nvSpPr>
        <p:spPr>
          <a:xfrm>
            <a:off x="6345809" y="774952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Index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5A2505-0E24-A319-0CC9-F8C166647E45}"/>
              </a:ext>
            </a:extLst>
          </p:cNvPr>
          <p:cNvSpPr txBox="1"/>
          <p:nvPr/>
        </p:nvSpPr>
        <p:spPr>
          <a:xfrm>
            <a:off x="4059808" y="5262662"/>
            <a:ext cx="485559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What array index does </a:t>
            </a:r>
            <a:r>
              <a:rPr lang="en-US" sz="2800" dirty="0" err="1"/>
              <a:t>Pokemon</a:t>
            </a:r>
            <a:r>
              <a:rPr lang="en-US" sz="2800" dirty="0"/>
              <a:t> number </a:t>
            </a:r>
            <a:r>
              <a:rPr lang="en-US" sz="2800" b="1" dirty="0">
                <a:solidFill>
                  <a:srgbClr val="FF0000"/>
                </a:solidFill>
              </a:rPr>
              <a:t>x</a:t>
            </a:r>
            <a:r>
              <a:rPr lang="en-US" sz="2800" dirty="0"/>
              <a:t> go into </a:t>
            </a:r>
            <a:r>
              <a:rPr lang="en-US" sz="2800" dirty="0">
                <a:highlight>
                  <a:srgbClr val="00FF00"/>
                </a:highlight>
              </a:rPr>
              <a:t>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81CEE8-2C5D-BCA6-E8DC-D095EBBCF0AD}"/>
              </a:ext>
            </a:extLst>
          </p:cNvPr>
          <p:cNvSpPr txBox="1"/>
          <p:nvPr/>
        </p:nvSpPr>
        <p:spPr>
          <a:xfrm>
            <a:off x="4235582" y="4508967"/>
            <a:ext cx="19287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highlight>
                  <a:srgbClr val="00FF00"/>
                </a:highlight>
              </a:rPr>
              <a:t>X % 100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A55184-6959-58CD-46E7-96D85CECB5BB}"/>
              </a:ext>
            </a:extLst>
          </p:cNvPr>
          <p:cNvSpPr/>
          <p:nvPr/>
        </p:nvSpPr>
        <p:spPr>
          <a:xfrm>
            <a:off x="1883229" y="1111627"/>
            <a:ext cx="8382000" cy="46155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%  - modulo operator</a:t>
            </a:r>
          </a:p>
          <a:p>
            <a:pPr algn="ctr"/>
            <a:endParaRPr lang="en-US" sz="3600" dirty="0">
              <a:solidFill>
                <a:schemeClr val="tx1"/>
              </a:solidFill>
            </a:endParaRPr>
          </a:p>
          <a:p>
            <a:pPr algn="ctr"/>
            <a:r>
              <a:rPr lang="en-US" sz="3600" dirty="0">
                <a:solidFill>
                  <a:schemeClr val="tx1"/>
                </a:solidFill>
              </a:rPr>
              <a:t>a % b  = remainder when a is divided by b</a:t>
            </a:r>
          </a:p>
          <a:p>
            <a:pPr algn="ctr"/>
            <a:endParaRPr lang="en-US" sz="3600" dirty="0">
              <a:solidFill>
                <a:schemeClr val="tx1"/>
              </a:solidFill>
            </a:endParaRPr>
          </a:p>
          <a:p>
            <a:pPr algn="ctr"/>
            <a:r>
              <a:rPr lang="en-US" sz="3600" dirty="0">
                <a:solidFill>
                  <a:schemeClr val="tx1"/>
                </a:solidFill>
              </a:rPr>
              <a:t>12 % 7 = 5</a:t>
            </a:r>
          </a:p>
          <a:p>
            <a:pPr algn="ctr"/>
            <a:r>
              <a:rPr lang="en-US" sz="3600" dirty="0">
                <a:solidFill>
                  <a:schemeClr val="tx1"/>
                </a:solidFill>
              </a:rPr>
              <a:t>7 % 12 = 7</a:t>
            </a:r>
          </a:p>
          <a:p>
            <a:pPr algn="ctr"/>
            <a:r>
              <a:rPr lang="en-US" sz="3600" dirty="0">
                <a:solidFill>
                  <a:schemeClr val="tx1"/>
                </a:solidFill>
              </a:rPr>
              <a:t>132 % 100 = 32</a:t>
            </a:r>
          </a:p>
          <a:p>
            <a:pPr algn="ctr"/>
            <a:r>
              <a:rPr lang="en-US" sz="3600" dirty="0">
                <a:solidFill>
                  <a:schemeClr val="tx1"/>
                </a:solidFill>
              </a:rPr>
              <a:t>100 % 100 = 0</a:t>
            </a:r>
          </a:p>
        </p:txBody>
      </p:sp>
    </p:spTree>
    <p:extLst>
      <p:ext uri="{BB962C8B-B14F-4D97-AF65-F5344CB8AC3E}">
        <p14:creationId xmlns:p14="http://schemas.microsoft.com/office/powerpoint/2010/main" val="33019565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FB41D2F1-5E61-A695-345E-4AA8648382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C1C23B73-3770-AB7B-1223-DDBF02ADA083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029CA425-E7BC-814E-C7B4-0C8950B4C09D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8793A949-A076-0F54-C346-4539AB53925D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D20E118F-9297-6096-3F20-F114C1254A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B5F3980C-3178-575B-08F7-A7CB8E4BD92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D51157-C825-19B2-57C8-7CBE0B23E764}"/>
              </a:ext>
            </a:extLst>
          </p:cNvPr>
          <p:cNvSpPr txBox="1"/>
          <p:nvPr/>
        </p:nvSpPr>
        <p:spPr>
          <a:xfrm>
            <a:off x="152400" y="152400"/>
            <a:ext cx="15840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Pokedex</a:t>
            </a:r>
            <a:endParaRPr lang="en-US" sz="2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6DB89FC-D258-9CA6-AD7B-E79CF723B01B}"/>
              </a:ext>
            </a:extLst>
          </p:cNvPr>
          <p:cNvSpPr txBox="1"/>
          <p:nvPr/>
        </p:nvSpPr>
        <p:spPr>
          <a:xfrm>
            <a:off x="173056" y="757535"/>
            <a:ext cx="7505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Key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16D37CA-C769-2030-DA91-9FEA250F488E}"/>
              </a:ext>
            </a:extLst>
          </p:cNvPr>
          <p:cNvSpPr txBox="1"/>
          <p:nvPr/>
        </p:nvSpPr>
        <p:spPr>
          <a:xfrm>
            <a:off x="1905000" y="757535"/>
            <a:ext cx="1005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Value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2E4B2A0-7564-4B68-3915-48711A40521F}"/>
              </a:ext>
            </a:extLst>
          </p:cNvPr>
          <p:cNvSpPr txBox="1"/>
          <p:nvPr/>
        </p:nvSpPr>
        <p:spPr>
          <a:xfrm>
            <a:off x="140740" y="1570883"/>
            <a:ext cx="867545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100</a:t>
            </a:r>
          </a:p>
          <a:p>
            <a:r>
              <a:rPr lang="en-US" sz="3200" dirty="0"/>
              <a:t>101</a:t>
            </a:r>
          </a:p>
          <a:p>
            <a:r>
              <a:rPr lang="en-US" sz="3200" dirty="0"/>
              <a:t>102</a:t>
            </a:r>
          </a:p>
          <a:p>
            <a:r>
              <a:rPr lang="en-US" sz="3200" dirty="0"/>
              <a:t>…</a:t>
            </a:r>
          </a:p>
          <a:p>
            <a:r>
              <a:rPr lang="en-US" sz="3200" dirty="0"/>
              <a:t>198</a:t>
            </a:r>
          </a:p>
          <a:p>
            <a:r>
              <a:rPr lang="en-US" sz="3200" dirty="0"/>
              <a:t>199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7AC1061-46EC-0263-4955-3A1FAFF5CDA8}"/>
              </a:ext>
            </a:extLst>
          </p:cNvPr>
          <p:cNvSpPr txBox="1"/>
          <p:nvPr/>
        </p:nvSpPr>
        <p:spPr>
          <a:xfrm>
            <a:off x="1515497" y="1500398"/>
            <a:ext cx="212109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/>
              <a:t>Voltorb</a:t>
            </a:r>
            <a:endParaRPr lang="en-US" sz="3200" dirty="0"/>
          </a:p>
          <a:p>
            <a:r>
              <a:rPr lang="en-US" sz="3200" dirty="0"/>
              <a:t>Electrode</a:t>
            </a:r>
          </a:p>
          <a:p>
            <a:r>
              <a:rPr lang="en-US" sz="3200" dirty="0" err="1"/>
              <a:t>Exeggcute</a:t>
            </a:r>
            <a:endParaRPr lang="en-US" sz="3200" dirty="0"/>
          </a:p>
          <a:p>
            <a:r>
              <a:rPr lang="en-US" sz="3200" dirty="0"/>
              <a:t>…</a:t>
            </a:r>
          </a:p>
          <a:p>
            <a:r>
              <a:rPr lang="en-US" sz="3200" dirty="0" err="1"/>
              <a:t>Murkrow</a:t>
            </a:r>
            <a:endParaRPr lang="en-US" sz="3200" dirty="0"/>
          </a:p>
          <a:p>
            <a:r>
              <a:rPr lang="en-US" sz="3200" dirty="0" err="1"/>
              <a:t>Slowking</a:t>
            </a:r>
            <a:endParaRPr lang="en-US" sz="3200" dirty="0"/>
          </a:p>
        </p:txBody>
      </p:sp>
      <p:pic>
        <p:nvPicPr>
          <p:cNvPr id="1026" name="Picture 2" descr="Build Your Own Pokedex on Android with Algolia Instant Search | by Swift |  Major League Hacking">
            <a:extLst>
              <a:ext uri="{FF2B5EF4-FFF2-40B4-BE49-F238E27FC236}">
                <a16:creationId xmlns:a16="http://schemas.microsoft.com/office/drawing/2014/main" id="{A2433C09-D0DF-8BDD-96C9-6D44D34824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63437">
            <a:off x="238028" y="4857588"/>
            <a:ext cx="1893669" cy="1445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CF69AD97-F8A0-BA4C-1BB3-AA1D0013820B}"/>
              </a:ext>
            </a:extLst>
          </p:cNvPr>
          <p:cNvSpPr txBox="1"/>
          <p:nvPr/>
        </p:nvSpPr>
        <p:spPr>
          <a:xfrm>
            <a:off x="121146" y="1122136"/>
            <a:ext cx="28793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(</a:t>
            </a:r>
            <a:r>
              <a:rPr lang="en-US" sz="1400" dirty="0" err="1"/>
              <a:t>Pokemon</a:t>
            </a:r>
            <a:r>
              <a:rPr lang="en-US" sz="1400" dirty="0"/>
              <a:t> #)                (</a:t>
            </a:r>
            <a:r>
              <a:rPr lang="en-US" sz="1400" dirty="0" err="1"/>
              <a:t>Pokemon</a:t>
            </a:r>
            <a:r>
              <a:rPr lang="en-US" sz="1400" dirty="0"/>
              <a:t>)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3195D6A7-EE08-0765-6FC6-F5E4CF78EF5A}"/>
              </a:ext>
            </a:extLst>
          </p:cNvPr>
          <p:cNvSpPr/>
          <p:nvPr/>
        </p:nvSpPr>
        <p:spPr>
          <a:xfrm>
            <a:off x="4401351" y="2673413"/>
            <a:ext cx="914400" cy="6096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Voltorb Pokédex: stats, moves, evolution &amp; locations | Pokémon Database">
            <a:extLst>
              <a:ext uri="{FF2B5EF4-FFF2-40B4-BE49-F238E27FC236}">
                <a16:creationId xmlns:a16="http://schemas.microsoft.com/office/drawing/2014/main" id="{6B5FD7A7-9B29-A3A1-8C27-BD71049C39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8555" y="4696958"/>
            <a:ext cx="974975" cy="950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Murkrow Pokédex: stats, moves, evolution &amp; locations | Pokémon Database">
            <a:extLst>
              <a:ext uri="{FF2B5EF4-FFF2-40B4-BE49-F238E27FC236}">
                <a16:creationId xmlns:a16="http://schemas.microsoft.com/office/drawing/2014/main" id="{2C5C942D-87F6-9461-2BE8-0B146ABC06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8706" y="5457538"/>
            <a:ext cx="756776" cy="843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8C4AB117-2A78-3BB2-5284-383075709E71}"/>
              </a:ext>
            </a:extLst>
          </p:cNvPr>
          <p:cNvGraphicFramePr>
            <a:graphicFrameLocks noGrp="1"/>
          </p:cNvGraphicFramePr>
          <p:nvPr/>
        </p:nvGraphicFramePr>
        <p:xfrm>
          <a:off x="7162800" y="1251882"/>
          <a:ext cx="3759200" cy="37624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9200">
                  <a:extLst>
                    <a:ext uri="{9D8B030D-6E8A-4147-A177-3AD203B41FA5}">
                      <a16:colId xmlns:a16="http://schemas.microsoft.com/office/drawing/2014/main" val="3621743310"/>
                    </a:ext>
                  </a:extLst>
                </a:gridCol>
              </a:tblGrid>
              <a:tr h="537499">
                <a:tc>
                  <a:txBody>
                    <a:bodyPr/>
                    <a:lstStyle/>
                    <a:p>
                      <a:r>
                        <a:rPr lang="en-US" sz="2800" b="0" dirty="0" err="1">
                          <a:solidFill>
                            <a:schemeClr val="tx1"/>
                          </a:solidFill>
                        </a:rPr>
                        <a:t>Voltorb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2890671"/>
                  </a:ext>
                </a:extLst>
              </a:tr>
              <a:tr h="537499">
                <a:tc>
                  <a:txBody>
                    <a:bodyPr/>
                    <a:lstStyle/>
                    <a:p>
                      <a:r>
                        <a:rPr lang="en-US" sz="2800" dirty="0"/>
                        <a:t>Electrode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2547067"/>
                  </a:ext>
                </a:extLst>
              </a:tr>
              <a:tr h="537499">
                <a:tc>
                  <a:txBody>
                    <a:bodyPr/>
                    <a:lstStyle/>
                    <a:p>
                      <a:r>
                        <a:rPr lang="en-US" sz="2800" dirty="0" err="1"/>
                        <a:t>Exeggcute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8575967"/>
                  </a:ext>
                </a:extLst>
              </a:tr>
              <a:tr h="537499">
                <a:tc>
                  <a:txBody>
                    <a:bodyPr/>
                    <a:lstStyle/>
                    <a:p>
                      <a:r>
                        <a:rPr lang="en-US" sz="2800" b="0" i="0" u="none" strike="noStrik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Exeggutor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4148768"/>
                  </a:ext>
                </a:extLst>
              </a:tr>
              <a:tr h="537499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3879224"/>
                  </a:ext>
                </a:extLst>
              </a:tr>
              <a:tr h="537499">
                <a:tc>
                  <a:txBody>
                    <a:bodyPr/>
                    <a:lstStyle/>
                    <a:p>
                      <a:r>
                        <a:rPr lang="en-US" sz="2800" dirty="0" err="1"/>
                        <a:t>Murkrow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8772539"/>
                  </a:ext>
                </a:extLst>
              </a:tr>
              <a:tr h="537499">
                <a:tc>
                  <a:txBody>
                    <a:bodyPr/>
                    <a:lstStyle/>
                    <a:p>
                      <a:r>
                        <a:rPr lang="en-US" sz="2800" dirty="0" err="1"/>
                        <a:t>Slowking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900432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6AC7F98A-FDA7-B482-BABB-72C8BD2A89D2}"/>
              </a:ext>
            </a:extLst>
          </p:cNvPr>
          <p:cNvSpPr txBox="1"/>
          <p:nvPr/>
        </p:nvSpPr>
        <p:spPr>
          <a:xfrm>
            <a:off x="6527983" y="1147969"/>
            <a:ext cx="697627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0</a:t>
            </a:r>
          </a:p>
          <a:p>
            <a:r>
              <a:rPr lang="en-US" sz="3600" dirty="0"/>
              <a:t>1</a:t>
            </a:r>
          </a:p>
          <a:p>
            <a:r>
              <a:rPr lang="en-US" sz="3600" dirty="0"/>
              <a:t>2</a:t>
            </a:r>
          </a:p>
          <a:p>
            <a:r>
              <a:rPr lang="en-US" sz="3600" dirty="0"/>
              <a:t>3</a:t>
            </a:r>
          </a:p>
          <a:p>
            <a:r>
              <a:rPr lang="en-US" sz="3600" dirty="0"/>
              <a:t>…</a:t>
            </a:r>
          </a:p>
          <a:p>
            <a:r>
              <a:rPr lang="en-US" sz="3600" dirty="0"/>
              <a:t>98</a:t>
            </a:r>
          </a:p>
          <a:p>
            <a:r>
              <a:rPr lang="en-US" sz="3600" dirty="0"/>
              <a:t>99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E4ECF8-9D0F-0EE0-95F1-E7D72A3EB7A5}"/>
              </a:ext>
            </a:extLst>
          </p:cNvPr>
          <p:cNvSpPr txBox="1"/>
          <p:nvPr/>
        </p:nvSpPr>
        <p:spPr>
          <a:xfrm>
            <a:off x="6345809" y="774952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Index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207837-D37D-44E1-8C7C-3FEB7AA28A83}"/>
              </a:ext>
            </a:extLst>
          </p:cNvPr>
          <p:cNvSpPr txBox="1"/>
          <p:nvPr/>
        </p:nvSpPr>
        <p:spPr>
          <a:xfrm>
            <a:off x="4059808" y="5262662"/>
            <a:ext cx="485559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What array index does </a:t>
            </a:r>
            <a:r>
              <a:rPr lang="en-US" sz="2800" dirty="0" err="1"/>
              <a:t>Pokemon</a:t>
            </a:r>
            <a:r>
              <a:rPr lang="en-US" sz="2800" dirty="0"/>
              <a:t> number </a:t>
            </a:r>
            <a:r>
              <a:rPr lang="en-US" sz="2800" b="1" dirty="0">
                <a:solidFill>
                  <a:srgbClr val="FF0000"/>
                </a:solidFill>
              </a:rPr>
              <a:t>x</a:t>
            </a:r>
            <a:r>
              <a:rPr lang="en-US" sz="2800" dirty="0"/>
              <a:t> go into </a:t>
            </a:r>
            <a:r>
              <a:rPr lang="en-US" sz="2800" dirty="0">
                <a:highlight>
                  <a:srgbClr val="00FF00"/>
                </a:highlight>
              </a:rPr>
              <a:t>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061C6F-F76E-C44B-FB3F-D8B2971D3278}"/>
              </a:ext>
            </a:extLst>
          </p:cNvPr>
          <p:cNvSpPr txBox="1"/>
          <p:nvPr/>
        </p:nvSpPr>
        <p:spPr>
          <a:xfrm>
            <a:off x="4235582" y="4508967"/>
            <a:ext cx="19287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highlight>
                  <a:srgbClr val="00FF00"/>
                </a:highlight>
              </a:rPr>
              <a:t>X % 100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F458721-B484-FDC4-50F4-60624EBCC9CD}"/>
              </a:ext>
            </a:extLst>
          </p:cNvPr>
          <p:cNvSpPr/>
          <p:nvPr/>
        </p:nvSpPr>
        <p:spPr>
          <a:xfrm>
            <a:off x="1883229" y="1111627"/>
            <a:ext cx="8382000" cy="46155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%  - modulo operator</a:t>
            </a:r>
          </a:p>
          <a:p>
            <a:pPr algn="ctr"/>
            <a:endParaRPr lang="en-US" sz="3600" dirty="0">
              <a:solidFill>
                <a:schemeClr val="tx1"/>
              </a:solidFill>
            </a:endParaRPr>
          </a:p>
          <a:p>
            <a:pPr algn="ctr"/>
            <a:r>
              <a:rPr lang="en-US" sz="3600" dirty="0">
                <a:solidFill>
                  <a:schemeClr val="tx1"/>
                </a:solidFill>
              </a:rPr>
              <a:t>a % b  = remainder when a is divided by b</a:t>
            </a:r>
          </a:p>
          <a:p>
            <a:pPr algn="ctr"/>
            <a:endParaRPr lang="en-US" sz="3600" dirty="0">
              <a:solidFill>
                <a:schemeClr val="tx1"/>
              </a:solidFill>
            </a:endParaRPr>
          </a:p>
          <a:p>
            <a:pPr algn="ctr"/>
            <a:r>
              <a:rPr lang="en-US" sz="3600" dirty="0">
                <a:solidFill>
                  <a:schemeClr val="tx1"/>
                </a:solidFill>
              </a:rPr>
              <a:t>X % 100</a:t>
            </a:r>
          </a:p>
          <a:p>
            <a:pPr algn="ctr"/>
            <a:r>
              <a:rPr lang="en-US" sz="3600" dirty="0">
                <a:solidFill>
                  <a:schemeClr val="tx1"/>
                </a:solidFill>
              </a:rPr>
              <a:t>Possible output values?</a:t>
            </a:r>
          </a:p>
        </p:txBody>
      </p:sp>
    </p:spTree>
    <p:extLst>
      <p:ext uri="{BB962C8B-B14F-4D97-AF65-F5344CB8AC3E}">
        <p14:creationId xmlns:p14="http://schemas.microsoft.com/office/powerpoint/2010/main" val="32726139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322DF322-2E22-B8BC-5F50-FCA8DA0F14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2C901E94-3628-BB52-FA48-58BBEB3BEEED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B114C884-EB50-0A85-5FD8-376368B79B24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D98E1240-EB98-E08F-8CF4-90F3EE680AEF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3E3B2327-94AA-521A-2F48-49803E28935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F6BA8F5F-C32D-7B54-711D-F907FE03E31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BA084EA-56F2-A1B5-04C1-B18D3FDADC05}"/>
              </a:ext>
            </a:extLst>
          </p:cNvPr>
          <p:cNvSpPr txBox="1"/>
          <p:nvPr/>
        </p:nvSpPr>
        <p:spPr>
          <a:xfrm>
            <a:off x="152400" y="152400"/>
            <a:ext cx="15840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Pokedex</a:t>
            </a:r>
            <a:endParaRPr lang="en-US" sz="2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78BF9C4-85B1-F052-2750-6A49C11F1344}"/>
              </a:ext>
            </a:extLst>
          </p:cNvPr>
          <p:cNvSpPr txBox="1"/>
          <p:nvPr/>
        </p:nvSpPr>
        <p:spPr>
          <a:xfrm>
            <a:off x="173056" y="757535"/>
            <a:ext cx="7505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Key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EDEB6EB-7D18-FBE7-BE3B-8CF5714ABAD1}"/>
              </a:ext>
            </a:extLst>
          </p:cNvPr>
          <p:cNvSpPr txBox="1"/>
          <p:nvPr/>
        </p:nvSpPr>
        <p:spPr>
          <a:xfrm>
            <a:off x="1905000" y="757535"/>
            <a:ext cx="1005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Value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05D309-79FD-140F-E48C-7C2ED1076162}"/>
              </a:ext>
            </a:extLst>
          </p:cNvPr>
          <p:cNvSpPr txBox="1"/>
          <p:nvPr/>
        </p:nvSpPr>
        <p:spPr>
          <a:xfrm>
            <a:off x="140740" y="1570883"/>
            <a:ext cx="867545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100</a:t>
            </a:r>
          </a:p>
          <a:p>
            <a:r>
              <a:rPr lang="en-US" sz="3200" dirty="0"/>
              <a:t>101</a:t>
            </a:r>
          </a:p>
          <a:p>
            <a:r>
              <a:rPr lang="en-US" sz="3200" dirty="0"/>
              <a:t>102</a:t>
            </a:r>
          </a:p>
          <a:p>
            <a:r>
              <a:rPr lang="en-US" sz="3200" dirty="0"/>
              <a:t>…</a:t>
            </a:r>
          </a:p>
          <a:p>
            <a:r>
              <a:rPr lang="en-US" sz="3200" dirty="0"/>
              <a:t>198</a:t>
            </a:r>
          </a:p>
          <a:p>
            <a:r>
              <a:rPr lang="en-US" sz="3200" dirty="0"/>
              <a:t>199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4C5023B-459A-06EA-0EF0-D1CB22BD7BDE}"/>
              </a:ext>
            </a:extLst>
          </p:cNvPr>
          <p:cNvSpPr txBox="1"/>
          <p:nvPr/>
        </p:nvSpPr>
        <p:spPr>
          <a:xfrm>
            <a:off x="1515497" y="1500398"/>
            <a:ext cx="212109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/>
              <a:t>Voltorb</a:t>
            </a:r>
            <a:endParaRPr lang="en-US" sz="3200" dirty="0"/>
          </a:p>
          <a:p>
            <a:r>
              <a:rPr lang="en-US" sz="3200" dirty="0"/>
              <a:t>Electrode</a:t>
            </a:r>
          </a:p>
          <a:p>
            <a:r>
              <a:rPr lang="en-US" sz="3200" dirty="0" err="1"/>
              <a:t>Exeggcute</a:t>
            </a:r>
            <a:endParaRPr lang="en-US" sz="3200" dirty="0"/>
          </a:p>
          <a:p>
            <a:r>
              <a:rPr lang="en-US" sz="3200" dirty="0"/>
              <a:t>…</a:t>
            </a:r>
          </a:p>
          <a:p>
            <a:r>
              <a:rPr lang="en-US" sz="3200" dirty="0" err="1"/>
              <a:t>Murkrow</a:t>
            </a:r>
            <a:endParaRPr lang="en-US" sz="3200" dirty="0"/>
          </a:p>
          <a:p>
            <a:r>
              <a:rPr lang="en-US" sz="3200" dirty="0" err="1"/>
              <a:t>Slowking</a:t>
            </a:r>
            <a:endParaRPr lang="en-US" sz="3200" dirty="0"/>
          </a:p>
        </p:txBody>
      </p:sp>
      <p:pic>
        <p:nvPicPr>
          <p:cNvPr id="1026" name="Picture 2" descr="Build Your Own Pokedex on Android with Algolia Instant Search | by Swift |  Major League Hacking">
            <a:extLst>
              <a:ext uri="{FF2B5EF4-FFF2-40B4-BE49-F238E27FC236}">
                <a16:creationId xmlns:a16="http://schemas.microsoft.com/office/drawing/2014/main" id="{20B64F15-134B-998B-3CDC-D34654739B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63437">
            <a:off x="238028" y="4857588"/>
            <a:ext cx="1893669" cy="1445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2279A336-088E-4A92-2CF1-5FBBAE0AE061}"/>
              </a:ext>
            </a:extLst>
          </p:cNvPr>
          <p:cNvSpPr txBox="1"/>
          <p:nvPr/>
        </p:nvSpPr>
        <p:spPr>
          <a:xfrm>
            <a:off x="121146" y="1122136"/>
            <a:ext cx="28793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(</a:t>
            </a:r>
            <a:r>
              <a:rPr lang="en-US" sz="1400" dirty="0" err="1"/>
              <a:t>Pokemon</a:t>
            </a:r>
            <a:r>
              <a:rPr lang="en-US" sz="1400" dirty="0"/>
              <a:t> #)                (</a:t>
            </a:r>
            <a:r>
              <a:rPr lang="en-US" sz="1400" dirty="0" err="1"/>
              <a:t>Pokemon</a:t>
            </a:r>
            <a:r>
              <a:rPr lang="en-US" sz="1400" dirty="0"/>
              <a:t>)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715A9F61-48DC-D8F0-785F-4B2F081C510B}"/>
              </a:ext>
            </a:extLst>
          </p:cNvPr>
          <p:cNvSpPr/>
          <p:nvPr/>
        </p:nvSpPr>
        <p:spPr>
          <a:xfrm>
            <a:off x="4401351" y="2673413"/>
            <a:ext cx="914400" cy="6096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Voltorb Pokédex: stats, moves, evolution &amp; locations | Pokémon Database">
            <a:extLst>
              <a:ext uri="{FF2B5EF4-FFF2-40B4-BE49-F238E27FC236}">
                <a16:creationId xmlns:a16="http://schemas.microsoft.com/office/drawing/2014/main" id="{A80E3394-6DAC-4DA1-202E-1BE1DCDC27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8555" y="4696958"/>
            <a:ext cx="974975" cy="950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Murkrow Pokédex: stats, moves, evolution &amp; locations | Pokémon Database">
            <a:extLst>
              <a:ext uri="{FF2B5EF4-FFF2-40B4-BE49-F238E27FC236}">
                <a16:creationId xmlns:a16="http://schemas.microsoft.com/office/drawing/2014/main" id="{CA0F9A1F-98D3-ECDB-CE63-ECC5634473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8706" y="5457538"/>
            <a:ext cx="756776" cy="843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9055F338-DCAF-8294-EEB0-E412C92B2744}"/>
              </a:ext>
            </a:extLst>
          </p:cNvPr>
          <p:cNvGraphicFramePr>
            <a:graphicFrameLocks noGrp="1"/>
          </p:cNvGraphicFramePr>
          <p:nvPr/>
        </p:nvGraphicFramePr>
        <p:xfrm>
          <a:off x="7162800" y="1251882"/>
          <a:ext cx="3759200" cy="37624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9200">
                  <a:extLst>
                    <a:ext uri="{9D8B030D-6E8A-4147-A177-3AD203B41FA5}">
                      <a16:colId xmlns:a16="http://schemas.microsoft.com/office/drawing/2014/main" val="3621743310"/>
                    </a:ext>
                  </a:extLst>
                </a:gridCol>
              </a:tblGrid>
              <a:tr h="537499">
                <a:tc>
                  <a:txBody>
                    <a:bodyPr/>
                    <a:lstStyle/>
                    <a:p>
                      <a:r>
                        <a:rPr lang="en-US" sz="2800" b="0" dirty="0" err="1">
                          <a:solidFill>
                            <a:schemeClr val="tx1"/>
                          </a:solidFill>
                        </a:rPr>
                        <a:t>Voltorb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2890671"/>
                  </a:ext>
                </a:extLst>
              </a:tr>
              <a:tr h="537499">
                <a:tc>
                  <a:txBody>
                    <a:bodyPr/>
                    <a:lstStyle/>
                    <a:p>
                      <a:r>
                        <a:rPr lang="en-US" sz="2800" dirty="0"/>
                        <a:t>Electrode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2547067"/>
                  </a:ext>
                </a:extLst>
              </a:tr>
              <a:tr h="537499">
                <a:tc>
                  <a:txBody>
                    <a:bodyPr/>
                    <a:lstStyle/>
                    <a:p>
                      <a:r>
                        <a:rPr lang="en-US" sz="2800" dirty="0" err="1"/>
                        <a:t>Exeggcute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8575967"/>
                  </a:ext>
                </a:extLst>
              </a:tr>
              <a:tr h="537499">
                <a:tc>
                  <a:txBody>
                    <a:bodyPr/>
                    <a:lstStyle/>
                    <a:p>
                      <a:r>
                        <a:rPr lang="en-US" sz="2800" b="0" i="0" u="none" strike="noStrik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Exeggutor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4148768"/>
                  </a:ext>
                </a:extLst>
              </a:tr>
              <a:tr h="537499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3879224"/>
                  </a:ext>
                </a:extLst>
              </a:tr>
              <a:tr h="537499">
                <a:tc>
                  <a:txBody>
                    <a:bodyPr/>
                    <a:lstStyle/>
                    <a:p>
                      <a:r>
                        <a:rPr lang="en-US" sz="2800" dirty="0" err="1"/>
                        <a:t>Murkrow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8772539"/>
                  </a:ext>
                </a:extLst>
              </a:tr>
              <a:tr h="537499">
                <a:tc>
                  <a:txBody>
                    <a:bodyPr/>
                    <a:lstStyle/>
                    <a:p>
                      <a:r>
                        <a:rPr lang="en-US" sz="2800" dirty="0" err="1"/>
                        <a:t>Slowking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900432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279EBBA9-0095-6D07-D377-52AFD09479EF}"/>
              </a:ext>
            </a:extLst>
          </p:cNvPr>
          <p:cNvSpPr txBox="1"/>
          <p:nvPr/>
        </p:nvSpPr>
        <p:spPr>
          <a:xfrm>
            <a:off x="6527983" y="1147969"/>
            <a:ext cx="697627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0</a:t>
            </a:r>
          </a:p>
          <a:p>
            <a:r>
              <a:rPr lang="en-US" sz="3600" dirty="0"/>
              <a:t>1</a:t>
            </a:r>
          </a:p>
          <a:p>
            <a:r>
              <a:rPr lang="en-US" sz="3600" dirty="0"/>
              <a:t>2</a:t>
            </a:r>
          </a:p>
          <a:p>
            <a:r>
              <a:rPr lang="en-US" sz="3600" dirty="0"/>
              <a:t>3</a:t>
            </a:r>
          </a:p>
          <a:p>
            <a:r>
              <a:rPr lang="en-US" sz="3600" dirty="0"/>
              <a:t>…</a:t>
            </a:r>
          </a:p>
          <a:p>
            <a:r>
              <a:rPr lang="en-US" sz="3600" dirty="0"/>
              <a:t>98</a:t>
            </a:r>
          </a:p>
          <a:p>
            <a:r>
              <a:rPr lang="en-US" sz="3600" dirty="0"/>
              <a:t>99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CF7A2F8-D021-3EF0-9EB0-4589599D4614}"/>
              </a:ext>
            </a:extLst>
          </p:cNvPr>
          <p:cNvSpPr txBox="1"/>
          <p:nvPr/>
        </p:nvSpPr>
        <p:spPr>
          <a:xfrm>
            <a:off x="6345809" y="774952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Index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97F823-AA90-365C-B582-92E44EC58737}"/>
              </a:ext>
            </a:extLst>
          </p:cNvPr>
          <p:cNvSpPr txBox="1"/>
          <p:nvPr/>
        </p:nvSpPr>
        <p:spPr>
          <a:xfrm>
            <a:off x="4059808" y="5262662"/>
            <a:ext cx="485559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What array index does </a:t>
            </a:r>
            <a:r>
              <a:rPr lang="en-US" sz="2800" dirty="0" err="1"/>
              <a:t>Pokemon</a:t>
            </a:r>
            <a:r>
              <a:rPr lang="en-US" sz="2800" dirty="0"/>
              <a:t> number </a:t>
            </a:r>
            <a:r>
              <a:rPr lang="en-US" sz="2800" b="1" dirty="0">
                <a:solidFill>
                  <a:srgbClr val="FF0000"/>
                </a:solidFill>
              </a:rPr>
              <a:t>x</a:t>
            </a:r>
            <a:r>
              <a:rPr lang="en-US" sz="2800" dirty="0"/>
              <a:t> go into </a:t>
            </a:r>
            <a:r>
              <a:rPr lang="en-US" sz="2800" dirty="0">
                <a:highlight>
                  <a:srgbClr val="00FF00"/>
                </a:highlight>
              </a:rPr>
              <a:t>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E0E27F-D0F0-9051-6BDE-287933C36A10}"/>
              </a:ext>
            </a:extLst>
          </p:cNvPr>
          <p:cNvSpPr txBox="1"/>
          <p:nvPr/>
        </p:nvSpPr>
        <p:spPr>
          <a:xfrm>
            <a:off x="4235582" y="4508967"/>
            <a:ext cx="19287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highlight>
                  <a:srgbClr val="00FF00"/>
                </a:highlight>
              </a:rPr>
              <a:t>X % 100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8AF2ACD-4C08-96B1-1401-EA9E0563FBC0}"/>
              </a:ext>
            </a:extLst>
          </p:cNvPr>
          <p:cNvSpPr/>
          <p:nvPr/>
        </p:nvSpPr>
        <p:spPr>
          <a:xfrm>
            <a:off x="1883229" y="1111627"/>
            <a:ext cx="8382000" cy="46155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%  - modulo operator</a:t>
            </a:r>
          </a:p>
          <a:p>
            <a:pPr algn="ctr"/>
            <a:endParaRPr lang="en-US" sz="3600" dirty="0">
              <a:solidFill>
                <a:schemeClr val="tx1"/>
              </a:solidFill>
            </a:endParaRPr>
          </a:p>
          <a:p>
            <a:pPr algn="ctr"/>
            <a:r>
              <a:rPr lang="en-US" sz="3600" dirty="0">
                <a:solidFill>
                  <a:schemeClr val="tx1"/>
                </a:solidFill>
              </a:rPr>
              <a:t>a % b  = remainder when a is divided by b</a:t>
            </a:r>
          </a:p>
          <a:p>
            <a:pPr algn="ctr"/>
            <a:endParaRPr lang="en-US" sz="3600" dirty="0">
              <a:solidFill>
                <a:schemeClr val="tx1"/>
              </a:solidFill>
            </a:endParaRPr>
          </a:p>
          <a:p>
            <a:pPr algn="ctr"/>
            <a:r>
              <a:rPr lang="en-US" sz="3600" dirty="0">
                <a:solidFill>
                  <a:schemeClr val="tx1"/>
                </a:solidFill>
              </a:rPr>
              <a:t>X % 100</a:t>
            </a:r>
          </a:p>
          <a:p>
            <a:pPr algn="ctr"/>
            <a:r>
              <a:rPr lang="en-US" sz="3600" dirty="0">
                <a:solidFill>
                  <a:schemeClr val="tx1"/>
                </a:solidFill>
              </a:rPr>
              <a:t>Possible output values?</a:t>
            </a:r>
          </a:p>
          <a:p>
            <a:pPr algn="ctr"/>
            <a:r>
              <a:rPr lang="en-US" sz="3600" dirty="0">
                <a:solidFill>
                  <a:schemeClr val="tx1"/>
                </a:solidFill>
              </a:rPr>
              <a:t>0, 1, 2, 3, … , 98, 99</a:t>
            </a:r>
          </a:p>
        </p:txBody>
      </p:sp>
    </p:spTree>
    <p:extLst>
      <p:ext uri="{BB962C8B-B14F-4D97-AF65-F5344CB8AC3E}">
        <p14:creationId xmlns:p14="http://schemas.microsoft.com/office/powerpoint/2010/main" val="11143004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A9339D3F-5758-674C-7790-3DCBFC5282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C6788FBC-33D2-1DE2-4FBE-1C821655F08F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867B8076-1A2E-69E0-8734-C2C5396C7280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3036DA7B-99DF-E712-5B68-A3DF09DA5BFE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DE67CB5F-CE5C-5E60-C90A-AEC9E996BA6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FFE406D7-DAB0-C88F-2F44-4CC4C39ECEB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35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D7360A-FFDA-BAFE-3252-CE799525854A}"/>
              </a:ext>
            </a:extLst>
          </p:cNvPr>
          <p:cNvSpPr txBox="1"/>
          <p:nvPr/>
        </p:nvSpPr>
        <p:spPr>
          <a:xfrm>
            <a:off x="152400" y="152400"/>
            <a:ext cx="15840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Pokedex</a:t>
            </a:r>
            <a:endParaRPr lang="en-US" sz="2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749F52F-3A72-09B3-1312-F1F0150E3931}"/>
              </a:ext>
            </a:extLst>
          </p:cNvPr>
          <p:cNvSpPr txBox="1"/>
          <p:nvPr/>
        </p:nvSpPr>
        <p:spPr>
          <a:xfrm>
            <a:off x="173056" y="757535"/>
            <a:ext cx="7505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Key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21C9451-8A80-A905-9D1E-538B01A4D9C4}"/>
              </a:ext>
            </a:extLst>
          </p:cNvPr>
          <p:cNvSpPr txBox="1"/>
          <p:nvPr/>
        </p:nvSpPr>
        <p:spPr>
          <a:xfrm>
            <a:off x="1905000" y="757535"/>
            <a:ext cx="1005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Value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27F925C-B70C-7A22-77B6-2B6611B3888B}"/>
              </a:ext>
            </a:extLst>
          </p:cNvPr>
          <p:cNvSpPr txBox="1"/>
          <p:nvPr/>
        </p:nvSpPr>
        <p:spPr>
          <a:xfrm>
            <a:off x="140740" y="1570883"/>
            <a:ext cx="867545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100</a:t>
            </a:r>
          </a:p>
          <a:p>
            <a:r>
              <a:rPr lang="en-US" sz="3200" dirty="0"/>
              <a:t>101</a:t>
            </a:r>
          </a:p>
          <a:p>
            <a:r>
              <a:rPr lang="en-US" sz="3200" dirty="0"/>
              <a:t>102</a:t>
            </a:r>
          </a:p>
          <a:p>
            <a:r>
              <a:rPr lang="en-US" sz="3200" dirty="0"/>
              <a:t>…</a:t>
            </a:r>
          </a:p>
          <a:p>
            <a:r>
              <a:rPr lang="en-US" sz="3200" dirty="0"/>
              <a:t>198</a:t>
            </a:r>
          </a:p>
          <a:p>
            <a:r>
              <a:rPr lang="en-US" sz="3200" dirty="0"/>
              <a:t>199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C21DBA7-60F1-350E-A718-FBDB17C15DA2}"/>
              </a:ext>
            </a:extLst>
          </p:cNvPr>
          <p:cNvSpPr txBox="1"/>
          <p:nvPr/>
        </p:nvSpPr>
        <p:spPr>
          <a:xfrm>
            <a:off x="1515497" y="1500398"/>
            <a:ext cx="212109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/>
              <a:t>Voltorb</a:t>
            </a:r>
            <a:endParaRPr lang="en-US" sz="3200" dirty="0"/>
          </a:p>
          <a:p>
            <a:r>
              <a:rPr lang="en-US" sz="3200" dirty="0"/>
              <a:t>Electrode</a:t>
            </a:r>
          </a:p>
          <a:p>
            <a:r>
              <a:rPr lang="en-US" sz="3200" dirty="0" err="1"/>
              <a:t>Exeggcute</a:t>
            </a:r>
            <a:endParaRPr lang="en-US" sz="3200" dirty="0"/>
          </a:p>
          <a:p>
            <a:r>
              <a:rPr lang="en-US" sz="3200" dirty="0"/>
              <a:t>…</a:t>
            </a:r>
          </a:p>
          <a:p>
            <a:r>
              <a:rPr lang="en-US" sz="3200" dirty="0" err="1"/>
              <a:t>Murkrow</a:t>
            </a:r>
            <a:endParaRPr lang="en-US" sz="3200" dirty="0"/>
          </a:p>
          <a:p>
            <a:r>
              <a:rPr lang="en-US" sz="3200" dirty="0" err="1"/>
              <a:t>Slowking</a:t>
            </a:r>
            <a:endParaRPr lang="en-US" sz="3200" dirty="0"/>
          </a:p>
        </p:txBody>
      </p:sp>
      <p:pic>
        <p:nvPicPr>
          <p:cNvPr id="1026" name="Picture 2" descr="Build Your Own Pokedex on Android with Algolia Instant Search | by Swift |  Major League Hacking">
            <a:extLst>
              <a:ext uri="{FF2B5EF4-FFF2-40B4-BE49-F238E27FC236}">
                <a16:creationId xmlns:a16="http://schemas.microsoft.com/office/drawing/2014/main" id="{EF619F09-29C4-3C33-EFAF-2CF702A89E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63437">
            <a:off x="238028" y="4857588"/>
            <a:ext cx="1893669" cy="1445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02D6D030-A245-E29B-EE35-3F4EC33DD0BF}"/>
              </a:ext>
            </a:extLst>
          </p:cNvPr>
          <p:cNvSpPr txBox="1"/>
          <p:nvPr/>
        </p:nvSpPr>
        <p:spPr>
          <a:xfrm>
            <a:off x="121146" y="1122136"/>
            <a:ext cx="28793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(</a:t>
            </a:r>
            <a:r>
              <a:rPr lang="en-US" sz="1400" dirty="0" err="1"/>
              <a:t>Pokemon</a:t>
            </a:r>
            <a:r>
              <a:rPr lang="en-US" sz="1400" dirty="0"/>
              <a:t> #)                (</a:t>
            </a:r>
            <a:r>
              <a:rPr lang="en-US" sz="1400" dirty="0" err="1"/>
              <a:t>Pokemon</a:t>
            </a:r>
            <a:r>
              <a:rPr lang="en-US" sz="1400" dirty="0"/>
              <a:t>)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57F4C2FA-7579-4C28-F4B8-B2ED51D32585}"/>
              </a:ext>
            </a:extLst>
          </p:cNvPr>
          <p:cNvSpPr/>
          <p:nvPr/>
        </p:nvSpPr>
        <p:spPr>
          <a:xfrm>
            <a:off x="4401351" y="2673413"/>
            <a:ext cx="914400" cy="6096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Voltorb Pokédex: stats, moves, evolution &amp; locations | Pokémon Database">
            <a:extLst>
              <a:ext uri="{FF2B5EF4-FFF2-40B4-BE49-F238E27FC236}">
                <a16:creationId xmlns:a16="http://schemas.microsoft.com/office/drawing/2014/main" id="{ECDF13B1-E861-7210-84DD-D5B785F655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8555" y="4696958"/>
            <a:ext cx="974975" cy="950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Murkrow Pokédex: stats, moves, evolution &amp; locations | Pokémon Database">
            <a:extLst>
              <a:ext uri="{FF2B5EF4-FFF2-40B4-BE49-F238E27FC236}">
                <a16:creationId xmlns:a16="http://schemas.microsoft.com/office/drawing/2014/main" id="{2296361F-B580-2DD9-8E20-91579C98CF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8706" y="5457538"/>
            <a:ext cx="756776" cy="843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971BE4E8-7F95-F8C2-7DEA-40C095823137}"/>
              </a:ext>
            </a:extLst>
          </p:cNvPr>
          <p:cNvGraphicFramePr>
            <a:graphicFrameLocks noGrp="1"/>
          </p:cNvGraphicFramePr>
          <p:nvPr/>
        </p:nvGraphicFramePr>
        <p:xfrm>
          <a:off x="7162800" y="1251882"/>
          <a:ext cx="3759200" cy="37624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9200">
                  <a:extLst>
                    <a:ext uri="{9D8B030D-6E8A-4147-A177-3AD203B41FA5}">
                      <a16:colId xmlns:a16="http://schemas.microsoft.com/office/drawing/2014/main" val="3621743310"/>
                    </a:ext>
                  </a:extLst>
                </a:gridCol>
              </a:tblGrid>
              <a:tr h="537499">
                <a:tc>
                  <a:txBody>
                    <a:bodyPr/>
                    <a:lstStyle/>
                    <a:p>
                      <a:r>
                        <a:rPr lang="en-US" sz="2800" b="0" dirty="0" err="1">
                          <a:solidFill>
                            <a:schemeClr val="tx1"/>
                          </a:solidFill>
                        </a:rPr>
                        <a:t>Voltorb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2890671"/>
                  </a:ext>
                </a:extLst>
              </a:tr>
              <a:tr h="537499">
                <a:tc>
                  <a:txBody>
                    <a:bodyPr/>
                    <a:lstStyle/>
                    <a:p>
                      <a:r>
                        <a:rPr lang="en-US" sz="2800" dirty="0"/>
                        <a:t>Electrode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2547067"/>
                  </a:ext>
                </a:extLst>
              </a:tr>
              <a:tr h="537499">
                <a:tc>
                  <a:txBody>
                    <a:bodyPr/>
                    <a:lstStyle/>
                    <a:p>
                      <a:r>
                        <a:rPr lang="en-US" sz="2800" dirty="0" err="1"/>
                        <a:t>Exeggcute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8575967"/>
                  </a:ext>
                </a:extLst>
              </a:tr>
              <a:tr h="537499">
                <a:tc>
                  <a:txBody>
                    <a:bodyPr/>
                    <a:lstStyle/>
                    <a:p>
                      <a:r>
                        <a:rPr lang="en-US" sz="2800" b="0" i="0" u="none" strike="noStrik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Exeggutor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4148768"/>
                  </a:ext>
                </a:extLst>
              </a:tr>
              <a:tr h="537499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3879224"/>
                  </a:ext>
                </a:extLst>
              </a:tr>
              <a:tr h="537499">
                <a:tc>
                  <a:txBody>
                    <a:bodyPr/>
                    <a:lstStyle/>
                    <a:p>
                      <a:r>
                        <a:rPr lang="en-US" sz="2800" dirty="0" err="1"/>
                        <a:t>Murkrow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8772539"/>
                  </a:ext>
                </a:extLst>
              </a:tr>
              <a:tr h="537499">
                <a:tc>
                  <a:txBody>
                    <a:bodyPr/>
                    <a:lstStyle/>
                    <a:p>
                      <a:r>
                        <a:rPr lang="en-US" sz="2800" dirty="0" err="1"/>
                        <a:t>Slowking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900432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1636FEAD-4E5B-C2C0-3EE6-11CDC338EFA9}"/>
              </a:ext>
            </a:extLst>
          </p:cNvPr>
          <p:cNvSpPr txBox="1"/>
          <p:nvPr/>
        </p:nvSpPr>
        <p:spPr>
          <a:xfrm>
            <a:off x="6527983" y="1147969"/>
            <a:ext cx="697627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0</a:t>
            </a:r>
          </a:p>
          <a:p>
            <a:r>
              <a:rPr lang="en-US" sz="3600" dirty="0"/>
              <a:t>1</a:t>
            </a:r>
          </a:p>
          <a:p>
            <a:r>
              <a:rPr lang="en-US" sz="3600" dirty="0"/>
              <a:t>2</a:t>
            </a:r>
          </a:p>
          <a:p>
            <a:r>
              <a:rPr lang="en-US" sz="3600" dirty="0"/>
              <a:t>3</a:t>
            </a:r>
          </a:p>
          <a:p>
            <a:r>
              <a:rPr lang="en-US" sz="3600" dirty="0"/>
              <a:t>…</a:t>
            </a:r>
          </a:p>
          <a:p>
            <a:r>
              <a:rPr lang="en-US" sz="3600" dirty="0"/>
              <a:t>98</a:t>
            </a:r>
          </a:p>
          <a:p>
            <a:r>
              <a:rPr lang="en-US" sz="3600" dirty="0"/>
              <a:t>99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09DA8F-516D-8BAD-F490-ABC98D1F664F}"/>
              </a:ext>
            </a:extLst>
          </p:cNvPr>
          <p:cNvSpPr txBox="1"/>
          <p:nvPr/>
        </p:nvSpPr>
        <p:spPr>
          <a:xfrm>
            <a:off x="6345809" y="774952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Index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A083A3-C7AE-998E-F19D-7C9AD1C05959}"/>
              </a:ext>
            </a:extLst>
          </p:cNvPr>
          <p:cNvSpPr txBox="1"/>
          <p:nvPr/>
        </p:nvSpPr>
        <p:spPr>
          <a:xfrm>
            <a:off x="4059808" y="5262662"/>
            <a:ext cx="485559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What array index does </a:t>
            </a:r>
            <a:r>
              <a:rPr lang="en-US" sz="2800" dirty="0" err="1"/>
              <a:t>Pokemon</a:t>
            </a:r>
            <a:r>
              <a:rPr lang="en-US" sz="2800" dirty="0"/>
              <a:t> number </a:t>
            </a:r>
            <a:r>
              <a:rPr lang="en-US" sz="2800" b="1" dirty="0">
                <a:solidFill>
                  <a:srgbClr val="FF0000"/>
                </a:solidFill>
              </a:rPr>
              <a:t>x</a:t>
            </a:r>
            <a:r>
              <a:rPr lang="en-US" sz="2800" dirty="0"/>
              <a:t> go into </a:t>
            </a:r>
            <a:r>
              <a:rPr lang="en-US" sz="2800" dirty="0">
                <a:highlight>
                  <a:srgbClr val="00FF00"/>
                </a:highlight>
              </a:rPr>
              <a:t>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4BD10B-A296-DFC4-7796-9BDE14FB2004}"/>
              </a:ext>
            </a:extLst>
          </p:cNvPr>
          <p:cNvSpPr txBox="1"/>
          <p:nvPr/>
        </p:nvSpPr>
        <p:spPr>
          <a:xfrm>
            <a:off x="4235582" y="4508967"/>
            <a:ext cx="19287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highlight>
                  <a:srgbClr val="00FF00"/>
                </a:highlight>
              </a:rPr>
              <a:t>X % 100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37CC0E2-BA02-29F8-CBAF-BA4C7D8C4667}"/>
              </a:ext>
            </a:extLst>
          </p:cNvPr>
          <p:cNvSpPr/>
          <p:nvPr/>
        </p:nvSpPr>
        <p:spPr>
          <a:xfrm>
            <a:off x="1883229" y="1111627"/>
            <a:ext cx="8382000" cy="46155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%  - modulo operator</a:t>
            </a:r>
          </a:p>
          <a:p>
            <a:pPr algn="ctr"/>
            <a:endParaRPr lang="en-US" sz="3600" dirty="0">
              <a:solidFill>
                <a:schemeClr val="tx1"/>
              </a:solidFill>
            </a:endParaRPr>
          </a:p>
          <a:p>
            <a:pPr algn="ctr"/>
            <a:r>
              <a:rPr lang="en-US" sz="3600" dirty="0">
                <a:solidFill>
                  <a:schemeClr val="tx1"/>
                </a:solidFill>
              </a:rPr>
              <a:t>a % b  = remainder when a is divided by b</a:t>
            </a:r>
          </a:p>
          <a:p>
            <a:pPr algn="ctr"/>
            <a:endParaRPr lang="en-US" sz="3600" dirty="0">
              <a:solidFill>
                <a:schemeClr val="tx1"/>
              </a:solidFill>
            </a:endParaRPr>
          </a:p>
          <a:p>
            <a:pPr algn="ctr"/>
            <a:r>
              <a:rPr lang="en-US" sz="3600" dirty="0">
                <a:solidFill>
                  <a:schemeClr val="tx1"/>
                </a:solidFill>
              </a:rPr>
              <a:t>X % 100</a:t>
            </a:r>
          </a:p>
          <a:p>
            <a:pPr algn="ctr"/>
            <a:r>
              <a:rPr lang="en-US" sz="3600" dirty="0">
                <a:solidFill>
                  <a:schemeClr val="tx1"/>
                </a:solidFill>
              </a:rPr>
              <a:t>Possible output values?</a:t>
            </a:r>
          </a:p>
          <a:p>
            <a:pPr algn="ctr"/>
            <a:r>
              <a:rPr lang="en-US" sz="3600" dirty="0">
                <a:solidFill>
                  <a:schemeClr val="tx1"/>
                </a:solidFill>
              </a:rPr>
              <a:t>0, 1, 2, 3, … , 98, 99</a:t>
            </a:r>
          </a:p>
          <a:p>
            <a:pPr algn="ctr"/>
            <a:r>
              <a:rPr lang="en-US" sz="3600" dirty="0">
                <a:solidFill>
                  <a:schemeClr val="tx1"/>
                </a:solidFill>
              </a:rPr>
              <a:t>All array spots are used!</a:t>
            </a:r>
          </a:p>
        </p:txBody>
      </p:sp>
    </p:spTree>
    <p:extLst>
      <p:ext uri="{BB962C8B-B14F-4D97-AF65-F5344CB8AC3E}">
        <p14:creationId xmlns:p14="http://schemas.microsoft.com/office/powerpoint/2010/main" val="17578055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F67B9A1F-8251-997B-A6F6-3988A1EE2A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4CDF3C71-75CC-9CA4-B857-38993FC62BD1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F4C35EB0-763B-1CD2-2537-C7EA16BE2913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E47CD785-0583-AC4E-1E12-EF45287F8F57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06A1A41-A96C-AD84-9AAD-2728FA4FDB8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34A89EF4-813B-C727-5834-EA0ADE09E8A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36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8FBE12-22AB-60C4-C990-34D02B939499}"/>
              </a:ext>
            </a:extLst>
          </p:cNvPr>
          <p:cNvSpPr txBox="1"/>
          <p:nvPr/>
        </p:nvSpPr>
        <p:spPr>
          <a:xfrm>
            <a:off x="152400" y="152400"/>
            <a:ext cx="15840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Pokedex</a:t>
            </a:r>
            <a:endParaRPr lang="en-US" sz="2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3BA743C-CCDC-65D5-FF09-22C42CEE3017}"/>
              </a:ext>
            </a:extLst>
          </p:cNvPr>
          <p:cNvSpPr txBox="1"/>
          <p:nvPr/>
        </p:nvSpPr>
        <p:spPr>
          <a:xfrm>
            <a:off x="173056" y="757535"/>
            <a:ext cx="7505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Key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834D90F-E39C-0B37-DACC-ABD4D527E31D}"/>
              </a:ext>
            </a:extLst>
          </p:cNvPr>
          <p:cNvSpPr txBox="1"/>
          <p:nvPr/>
        </p:nvSpPr>
        <p:spPr>
          <a:xfrm>
            <a:off x="1905000" y="757535"/>
            <a:ext cx="1005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Value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DCBEE46-EEE5-5801-681C-A0301622BA24}"/>
              </a:ext>
            </a:extLst>
          </p:cNvPr>
          <p:cNvSpPr txBox="1"/>
          <p:nvPr/>
        </p:nvSpPr>
        <p:spPr>
          <a:xfrm>
            <a:off x="140740" y="1570883"/>
            <a:ext cx="867545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100</a:t>
            </a:r>
          </a:p>
          <a:p>
            <a:r>
              <a:rPr lang="en-US" sz="3200" dirty="0"/>
              <a:t>101</a:t>
            </a:r>
          </a:p>
          <a:p>
            <a:r>
              <a:rPr lang="en-US" sz="3200" dirty="0"/>
              <a:t>102</a:t>
            </a:r>
          </a:p>
          <a:p>
            <a:r>
              <a:rPr lang="en-US" sz="3200" dirty="0"/>
              <a:t>…</a:t>
            </a:r>
          </a:p>
          <a:p>
            <a:r>
              <a:rPr lang="en-US" sz="3200" dirty="0"/>
              <a:t>198</a:t>
            </a:r>
          </a:p>
          <a:p>
            <a:r>
              <a:rPr lang="en-US" sz="3200" dirty="0"/>
              <a:t>199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F1FE9E9-07E3-11B7-AFD4-16B9242A0BF1}"/>
              </a:ext>
            </a:extLst>
          </p:cNvPr>
          <p:cNvSpPr txBox="1"/>
          <p:nvPr/>
        </p:nvSpPr>
        <p:spPr>
          <a:xfrm>
            <a:off x="1515497" y="1500398"/>
            <a:ext cx="212109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/>
              <a:t>Voltorb</a:t>
            </a:r>
            <a:endParaRPr lang="en-US" sz="3200" dirty="0"/>
          </a:p>
          <a:p>
            <a:r>
              <a:rPr lang="en-US" sz="3200" dirty="0"/>
              <a:t>Electrode</a:t>
            </a:r>
          </a:p>
          <a:p>
            <a:r>
              <a:rPr lang="en-US" sz="3200" dirty="0" err="1"/>
              <a:t>Exeggcute</a:t>
            </a:r>
            <a:endParaRPr lang="en-US" sz="3200" dirty="0"/>
          </a:p>
          <a:p>
            <a:r>
              <a:rPr lang="en-US" sz="3200" dirty="0"/>
              <a:t>…</a:t>
            </a:r>
          </a:p>
          <a:p>
            <a:r>
              <a:rPr lang="en-US" sz="3200" dirty="0" err="1"/>
              <a:t>Murkrow</a:t>
            </a:r>
            <a:endParaRPr lang="en-US" sz="3200" dirty="0"/>
          </a:p>
          <a:p>
            <a:r>
              <a:rPr lang="en-US" sz="3200" dirty="0" err="1"/>
              <a:t>Slowking</a:t>
            </a:r>
            <a:endParaRPr lang="en-US" sz="3200" dirty="0"/>
          </a:p>
        </p:txBody>
      </p:sp>
      <p:pic>
        <p:nvPicPr>
          <p:cNvPr id="1026" name="Picture 2" descr="Build Your Own Pokedex on Android with Algolia Instant Search | by Swift |  Major League Hacking">
            <a:extLst>
              <a:ext uri="{FF2B5EF4-FFF2-40B4-BE49-F238E27FC236}">
                <a16:creationId xmlns:a16="http://schemas.microsoft.com/office/drawing/2014/main" id="{ECB0A296-37C3-4472-FA21-764A3F4DAC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63437">
            <a:off x="238028" y="4857588"/>
            <a:ext cx="1893669" cy="1445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DA45CD3C-9204-2E8D-CE30-24D53CAA1647}"/>
              </a:ext>
            </a:extLst>
          </p:cNvPr>
          <p:cNvSpPr txBox="1"/>
          <p:nvPr/>
        </p:nvSpPr>
        <p:spPr>
          <a:xfrm>
            <a:off x="121146" y="1122136"/>
            <a:ext cx="28793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(</a:t>
            </a:r>
            <a:r>
              <a:rPr lang="en-US" sz="1400" dirty="0" err="1"/>
              <a:t>Pokemon</a:t>
            </a:r>
            <a:r>
              <a:rPr lang="en-US" sz="1400" dirty="0"/>
              <a:t> #)                (</a:t>
            </a:r>
            <a:r>
              <a:rPr lang="en-US" sz="1400" dirty="0" err="1"/>
              <a:t>Pokemon</a:t>
            </a:r>
            <a:r>
              <a:rPr lang="en-US" sz="1400" dirty="0"/>
              <a:t>)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9CF76A38-4819-3A44-9612-31C4D34E4B33}"/>
              </a:ext>
            </a:extLst>
          </p:cNvPr>
          <p:cNvSpPr/>
          <p:nvPr/>
        </p:nvSpPr>
        <p:spPr>
          <a:xfrm>
            <a:off x="4401351" y="2673413"/>
            <a:ext cx="914400" cy="6096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Voltorb Pokédex: stats, moves, evolution &amp; locations | Pokémon Database">
            <a:extLst>
              <a:ext uri="{FF2B5EF4-FFF2-40B4-BE49-F238E27FC236}">
                <a16:creationId xmlns:a16="http://schemas.microsoft.com/office/drawing/2014/main" id="{3F88D47A-E8E6-DE87-6653-7A3D0B92C6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8555" y="4696958"/>
            <a:ext cx="974975" cy="950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Murkrow Pokédex: stats, moves, evolution &amp; locations | Pokémon Database">
            <a:extLst>
              <a:ext uri="{FF2B5EF4-FFF2-40B4-BE49-F238E27FC236}">
                <a16:creationId xmlns:a16="http://schemas.microsoft.com/office/drawing/2014/main" id="{95305A55-15E5-498F-33FF-FC73B11F43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8706" y="5457538"/>
            <a:ext cx="756776" cy="843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C68D0D53-344A-E95A-6A4C-94469B635ACC}"/>
              </a:ext>
            </a:extLst>
          </p:cNvPr>
          <p:cNvGraphicFramePr>
            <a:graphicFrameLocks noGrp="1"/>
          </p:cNvGraphicFramePr>
          <p:nvPr/>
        </p:nvGraphicFramePr>
        <p:xfrm>
          <a:off x="7162800" y="1251882"/>
          <a:ext cx="3759200" cy="37624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9200">
                  <a:extLst>
                    <a:ext uri="{9D8B030D-6E8A-4147-A177-3AD203B41FA5}">
                      <a16:colId xmlns:a16="http://schemas.microsoft.com/office/drawing/2014/main" val="3621743310"/>
                    </a:ext>
                  </a:extLst>
                </a:gridCol>
              </a:tblGrid>
              <a:tr h="537499">
                <a:tc>
                  <a:txBody>
                    <a:bodyPr/>
                    <a:lstStyle/>
                    <a:p>
                      <a:r>
                        <a:rPr lang="en-US" sz="2800" b="0" dirty="0" err="1">
                          <a:solidFill>
                            <a:schemeClr val="tx1"/>
                          </a:solidFill>
                        </a:rPr>
                        <a:t>Voltorb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2890671"/>
                  </a:ext>
                </a:extLst>
              </a:tr>
              <a:tr h="537499">
                <a:tc>
                  <a:txBody>
                    <a:bodyPr/>
                    <a:lstStyle/>
                    <a:p>
                      <a:r>
                        <a:rPr lang="en-US" sz="2800" dirty="0"/>
                        <a:t>Electrode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2547067"/>
                  </a:ext>
                </a:extLst>
              </a:tr>
              <a:tr h="537499">
                <a:tc>
                  <a:txBody>
                    <a:bodyPr/>
                    <a:lstStyle/>
                    <a:p>
                      <a:r>
                        <a:rPr lang="en-US" sz="2800" dirty="0" err="1"/>
                        <a:t>Exeggcute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8575967"/>
                  </a:ext>
                </a:extLst>
              </a:tr>
              <a:tr h="537499">
                <a:tc>
                  <a:txBody>
                    <a:bodyPr/>
                    <a:lstStyle/>
                    <a:p>
                      <a:r>
                        <a:rPr lang="en-US" sz="2800" b="0" i="0" u="none" strike="noStrik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Exeggutor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4148768"/>
                  </a:ext>
                </a:extLst>
              </a:tr>
              <a:tr h="537499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3879224"/>
                  </a:ext>
                </a:extLst>
              </a:tr>
              <a:tr h="537499">
                <a:tc>
                  <a:txBody>
                    <a:bodyPr/>
                    <a:lstStyle/>
                    <a:p>
                      <a:r>
                        <a:rPr lang="en-US" sz="2800" dirty="0" err="1"/>
                        <a:t>Murkrow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8772539"/>
                  </a:ext>
                </a:extLst>
              </a:tr>
              <a:tr h="537499">
                <a:tc>
                  <a:txBody>
                    <a:bodyPr/>
                    <a:lstStyle/>
                    <a:p>
                      <a:r>
                        <a:rPr lang="en-US" sz="2800" dirty="0" err="1"/>
                        <a:t>Slowking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900432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33CB6308-69AA-E28A-3BF6-C5B47A32FFCF}"/>
              </a:ext>
            </a:extLst>
          </p:cNvPr>
          <p:cNvSpPr txBox="1"/>
          <p:nvPr/>
        </p:nvSpPr>
        <p:spPr>
          <a:xfrm>
            <a:off x="6527983" y="1147969"/>
            <a:ext cx="697627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0</a:t>
            </a:r>
          </a:p>
          <a:p>
            <a:r>
              <a:rPr lang="en-US" sz="3600" dirty="0"/>
              <a:t>1</a:t>
            </a:r>
          </a:p>
          <a:p>
            <a:r>
              <a:rPr lang="en-US" sz="3600" dirty="0"/>
              <a:t>2</a:t>
            </a:r>
          </a:p>
          <a:p>
            <a:r>
              <a:rPr lang="en-US" sz="3600" dirty="0"/>
              <a:t>3</a:t>
            </a:r>
          </a:p>
          <a:p>
            <a:r>
              <a:rPr lang="en-US" sz="3600" dirty="0"/>
              <a:t>…</a:t>
            </a:r>
          </a:p>
          <a:p>
            <a:r>
              <a:rPr lang="en-US" sz="3600" dirty="0"/>
              <a:t>98</a:t>
            </a:r>
          </a:p>
          <a:p>
            <a:r>
              <a:rPr lang="en-US" sz="3600" dirty="0"/>
              <a:t>99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C8B9642-1D24-F0AD-61CC-3F47B10EFF88}"/>
              </a:ext>
            </a:extLst>
          </p:cNvPr>
          <p:cNvSpPr txBox="1"/>
          <p:nvPr/>
        </p:nvSpPr>
        <p:spPr>
          <a:xfrm>
            <a:off x="6345809" y="774952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Index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6BCAD6-A8ED-2409-8F5B-E3303E2B0FBC}"/>
              </a:ext>
            </a:extLst>
          </p:cNvPr>
          <p:cNvSpPr txBox="1"/>
          <p:nvPr/>
        </p:nvSpPr>
        <p:spPr>
          <a:xfrm>
            <a:off x="4059808" y="5262662"/>
            <a:ext cx="485559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What array index does </a:t>
            </a:r>
            <a:r>
              <a:rPr lang="en-US" sz="2800" dirty="0" err="1"/>
              <a:t>Pokemon</a:t>
            </a:r>
            <a:r>
              <a:rPr lang="en-US" sz="2800" dirty="0"/>
              <a:t> number </a:t>
            </a:r>
            <a:r>
              <a:rPr lang="en-US" sz="2800" b="1" dirty="0">
                <a:solidFill>
                  <a:srgbClr val="FF0000"/>
                </a:solidFill>
              </a:rPr>
              <a:t>x</a:t>
            </a:r>
            <a:r>
              <a:rPr lang="en-US" sz="2800" dirty="0"/>
              <a:t> go into </a:t>
            </a:r>
            <a:r>
              <a:rPr lang="en-US" sz="2800" dirty="0">
                <a:highlight>
                  <a:srgbClr val="00FF00"/>
                </a:highlight>
              </a:rPr>
              <a:t>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0A071A-536D-590A-D866-756E9CDA0D2A}"/>
              </a:ext>
            </a:extLst>
          </p:cNvPr>
          <p:cNvSpPr txBox="1"/>
          <p:nvPr/>
        </p:nvSpPr>
        <p:spPr>
          <a:xfrm>
            <a:off x="4235582" y="4508967"/>
            <a:ext cx="19287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X % 100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BFB84C-6A67-E140-4717-DEFC094DBC7D}"/>
              </a:ext>
            </a:extLst>
          </p:cNvPr>
          <p:cNvSpPr txBox="1"/>
          <p:nvPr/>
        </p:nvSpPr>
        <p:spPr>
          <a:xfrm>
            <a:off x="4235582" y="3878383"/>
            <a:ext cx="18036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highlight>
                  <a:srgbClr val="00FF00"/>
                </a:highlight>
              </a:rPr>
              <a:t>Why 100?</a:t>
            </a:r>
          </a:p>
        </p:txBody>
      </p:sp>
    </p:spTree>
    <p:extLst>
      <p:ext uri="{BB962C8B-B14F-4D97-AF65-F5344CB8AC3E}">
        <p14:creationId xmlns:p14="http://schemas.microsoft.com/office/powerpoint/2010/main" val="367904503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14301201-0FA9-3627-C74B-659F5CA00F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EFC7CAA3-CB29-616A-63B3-D78C8E62B16F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DE1474E5-B33D-751C-0747-911BDB867154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7DE54704-7183-FF28-D646-239F1155A41D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4C591A96-4805-254F-E52C-AF72A217657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7582B404-482A-24D2-DB5B-83B8DD644E8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37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FFC1220-BF57-17E8-FCA6-DCAC018D9148}"/>
              </a:ext>
            </a:extLst>
          </p:cNvPr>
          <p:cNvSpPr txBox="1"/>
          <p:nvPr/>
        </p:nvSpPr>
        <p:spPr>
          <a:xfrm>
            <a:off x="152400" y="152400"/>
            <a:ext cx="15840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Pokedex</a:t>
            </a:r>
            <a:endParaRPr lang="en-US" sz="2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420083C-1EF4-8F8D-59D6-DEB66CB81857}"/>
              </a:ext>
            </a:extLst>
          </p:cNvPr>
          <p:cNvSpPr txBox="1"/>
          <p:nvPr/>
        </p:nvSpPr>
        <p:spPr>
          <a:xfrm>
            <a:off x="173056" y="757535"/>
            <a:ext cx="7505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Key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5327023-081A-3B63-93D1-B2029BA0CF5A}"/>
              </a:ext>
            </a:extLst>
          </p:cNvPr>
          <p:cNvSpPr txBox="1"/>
          <p:nvPr/>
        </p:nvSpPr>
        <p:spPr>
          <a:xfrm>
            <a:off x="1905000" y="757535"/>
            <a:ext cx="1005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Value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ABF98D7-B9CD-0B01-B9EA-5E8F8A93E044}"/>
              </a:ext>
            </a:extLst>
          </p:cNvPr>
          <p:cNvSpPr txBox="1"/>
          <p:nvPr/>
        </p:nvSpPr>
        <p:spPr>
          <a:xfrm>
            <a:off x="140740" y="1570883"/>
            <a:ext cx="867545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100</a:t>
            </a:r>
          </a:p>
          <a:p>
            <a:r>
              <a:rPr lang="en-US" sz="3200" dirty="0"/>
              <a:t>101</a:t>
            </a:r>
          </a:p>
          <a:p>
            <a:r>
              <a:rPr lang="en-US" sz="3200" dirty="0"/>
              <a:t>102</a:t>
            </a:r>
          </a:p>
          <a:p>
            <a:r>
              <a:rPr lang="en-US" sz="3200" dirty="0"/>
              <a:t>…</a:t>
            </a:r>
          </a:p>
          <a:p>
            <a:r>
              <a:rPr lang="en-US" sz="3200" dirty="0"/>
              <a:t>198</a:t>
            </a:r>
          </a:p>
          <a:p>
            <a:r>
              <a:rPr lang="en-US" sz="3200" dirty="0"/>
              <a:t>199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8FC12FF-2501-AA7F-D03B-7B49766DA34A}"/>
              </a:ext>
            </a:extLst>
          </p:cNvPr>
          <p:cNvSpPr txBox="1"/>
          <p:nvPr/>
        </p:nvSpPr>
        <p:spPr>
          <a:xfrm>
            <a:off x="1515497" y="1500398"/>
            <a:ext cx="212109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/>
              <a:t>Voltorb</a:t>
            </a:r>
            <a:endParaRPr lang="en-US" sz="3200" dirty="0"/>
          </a:p>
          <a:p>
            <a:r>
              <a:rPr lang="en-US" sz="3200" dirty="0"/>
              <a:t>Electrode</a:t>
            </a:r>
          </a:p>
          <a:p>
            <a:r>
              <a:rPr lang="en-US" sz="3200" dirty="0" err="1"/>
              <a:t>Exeggcute</a:t>
            </a:r>
            <a:endParaRPr lang="en-US" sz="3200" dirty="0"/>
          </a:p>
          <a:p>
            <a:r>
              <a:rPr lang="en-US" sz="3200" dirty="0"/>
              <a:t>…</a:t>
            </a:r>
          </a:p>
          <a:p>
            <a:r>
              <a:rPr lang="en-US" sz="3200" dirty="0" err="1"/>
              <a:t>Murkrow</a:t>
            </a:r>
            <a:endParaRPr lang="en-US" sz="3200" dirty="0"/>
          </a:p>
          <a:p>
            <a:r>
              <a:rPr lang="en-US" sz="3200" dirty="0" err="1"/>
              <a:t>Slowking</a:t>
            </a:r>
            <a:endParaRPr lang="en-US" sz="3200" dirty="0"/>
          </a:p>
        </p:txBody>
      </p:sp>
      <p:pic>
        <p:nvPicPr>
          <p:cNvPr id="1026" name="Picture 2" descr="Build Your Own Pokedex on Android with Algolia Instant Search | by Swift |  Major League Hacking">
            <a:extLst>
              <a:ext uri="{FF2B5EF4-FFF2-40B4-BE49-F238E27FC236}">
                <a16:creationId xmlns:a16="http://schemas.microsoft.com/office/drawing/2014/main" id="{B80085FA-2F7E-371E-1BE0-DE6535D878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63437">
            <a:off x="238028" y="4857588"/>
            <a:ext cx="1893669" cy="1445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F15412B2-570A-DD84-9338-070E769EC8CA}"/>
              </a:ext>
            </a:extLst>
          </p:cNvPr>
          <p:cNvSpPr txBox="1"/>
          <p:nvPr/>
        </p:nvSpPr>
        <p:spPr>
          <a:xfrm>
            <a:off x="121146" y="1122136"/>
            <a:ext cx="28793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(</a:t>
            </a:r>
            <a:r>
              <a:rPr lang="en-US" sz="1400" dirty="0" err="1"/>
              <a:t>Pokemon</a:t>
            </a:r>
            <a:r>
              <a:rPr lang="en-US" sz="1400" dirty="0"/>
              <a:t> #)                (</a:t>
            </a:r>
            <a:r>
              <a:rPr lang="en-US" sz="1400" dirty="0" err="1"/>
              <a:t>Pokemon</a:t>
            </a:r>
            <a:r>
              <a:rPr lang="en-US" sz="1400" dirty="0"/>
              <a:t>)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39756FFF-022C-03EF-C2EA-3D98AD3B1738}"/>
              </a:ext>
            </a:extLst>
          </p:cNvPr>
          <p:cNvSpPr/>
          <p:nvPr/>
        </p:nvSpPr>
        <p:spPr>
          <a:xfrm>
            <a:off x="4401351" y="2673413"/>
            <a:ext cx="914400" cy="6096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Voltorb Pokédex: stats, moves, evolution &amp; locations | Pokémon Database">
            <a:extLst>
              <a:ext uri="{FF2B5EF4-FFF2-40B4-BE49-F238E27FC236}">
                <a16:creationId xmlns:a16="http://schemas.microsoft.com/office/drawing/2014/main" id="{2E568EBA-CAFB-1381-5AA3-D25AB9BA7A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8555" y="4696958"/>
            <a:ext cx="974975" cy="950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Murkrow Pokédex: stats, moves, evolution &amp; locations | Pokémon Database">
            <a:extLst>
              <a:ext uri="{FF2B5EF4-FFF2-40B4-BE49-F238E27FC236}">
                <a16:creationId xmlns:a16="http://schemas.microsoft.com/office/drawing/2014/main" id="{D1B1D788-FBEC-393C-54A2-5882D33029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8706" y="5457538"/>
            <a:ext cx="756776" cy="843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FFE80370-C750-3252-A765-E1ADD2768BA5}"/>
              </a:ext>
            </a:extLst>
          </p:cNvPr>
          <p:cNvGraphicFramePr>
            <a:graphicFrameLocks noGrp="1"/>
          </p:cNvGraphicFramePr>
          <p:nvPr/>
        </p:nvGraphicFramePr>
        <p:xfrm>
          <a:off x="7162800" y="1251882"/>
          <a:ext cx="3759200" cy="37624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9200">
                  <a:extLst>
                    <a:ext uri="{9D8B030D-6E8A-4147-A177-3AD203B41FA5}">
                      <a16:colId xmlns:a16="http://schemas.microsoft.com/office/drawing/2014/main" val="3621743310"/>
                    </a:ext>
                  </a:extLst>
                </a:gridCol>
              </a:tblGrid>
              <a:tr h="537499">
                <a:tc>
                  <a:txBody>
                    <a:bodyPr/>
                    <a:lstStyle/>
                    <a:p>
                      <a:r>
                        <a:rPr lang="en-US" sz="2800" b="0" dirty="0" err="1">
                          <a:solidFill>
                            <a:schemeClr val="tx1"/>
                          </a:solidFill>
                        </a:rPr>
                        <a:t>Voltorb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2890671"/>
                  </a:ext>
                </a:extLst>
              </a:tr>
              <a:tr h="537499">
                <a:tc>
                  <a:txBody>
                    <a:bodyPr/>
                    <a:lstStyle/>
                    <a:p>
                      <a:r>
                        <a:rPr lang="en-US" sz="2800" dirty="0"/>
                        <a:t>Electrode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2547067"/>
                  </a:ext>
                </a:extLst>
              </a:tr>
              <a:tr h="537499">
                <a:tc>
                  <a:txBody>
                    <a:bodyPr/>
                    <a:lstStyle/>
                    <a:p>
                      <a:r>
                        <a:rPr lang="en-US" sz="2800" dirty="0" err="1"/>
                        <a:t>Exeggcute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8575967"/>
                  </a:ext>
                </a:extLst>
              </a:tr>
              <a:tr h="537499">
                <a:tc>
                  <a:txBody>
                    <a:bodyPr/>
                    <a:lstStyle/>
                    <a:p>
                      <a:r>
                        <a:rPr lang="en-US" sz="2800" b="0" i="0" u="none" strike="noStrik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Exeggutor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4148768"/>
                  </a:ext>
                </a:extLst>
              </a:tr>
              <a:tr h="537499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3879224"/>
                  </a:ext>
                </a:extLst>
              </a:tr>
              <a:tr h="537499">
                <a:tc>
                  <a:txBody>
                    <a:bodyPr/>
                    <a:lstStyle/>
                    <a:p>
                      <a:r>
                        <a:rPr lang="en-US" sz="2800" dirty="0" err="1"/>
                        <a:t>Murkrow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8772539"/>
                  </a:ext>
                </a:extLst>
              </a:tr>
              <a:tr h="537499">
                <a:tc>
                  <a:txBody>
                    <a:bodyPr/>
                    <a:lstStyle/>
                    <a:p>
                      <a:r>
                        <a:rPr lang="en-US" sz="2800" dirty="0" err="1"/>
                        <a:t>Slowking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900432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19A2050E-D7B4-8A8E-8A17-B07367EB485C}"/>
              </a:ext>
            </a:extLst>
          </p:cNvPr>
          <p:cNvSpPr txBox="1"/>
          <p:nvPr/>
        </p:nvSpPr>
        <p:spPr>
          <a:xfrm>
            <a:off x="6527983" y="1147969"/>
            <a:ext cx="697627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0</a:t>
            </a:r>
          </a:p>
          <a:p>
            <a:r>
              <a:rPr lang="en-US" sz="3600" dirty="0"/>
              <a:t>1</a:t>
            </a:r>
          </a:p>
          <a:p>
            <a:r>
              <a:rPr lang="en-US" sz="3600" dirty="0"/>
              <a:t>2</a:t>
            </a:r>
          </a:p>
          <a:p>
            <a:r>
              <a:rPr lang="en-US" sz="3600" dirty="0"/>
              <a:t>3</a:t>
            </a:r>
          </a:p>
          <a:p>
            <a:r>
              <a:rPr lang="en-US" sz="3600" dirty="0"/>
              <a:t>…</a:t>
            </a:r>
          </a:p>
          <a:p>
            <a:r>
              <a:rPr lang="en-US" sz="3600" dirty="0"/>
              <a:t>98</a:t>
            </a:r>
          </a:p>
          <a:p>
            <a:r>
              <a:rPr lang="en-US" sz="3600" dirty="0"/>
              <a:t>99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4FC9499-E01D-DF7F-FFDB-298A956745BE}"/>
              </a:ext>
            </a:extLst>
          </p:cNvPr>
          <p:cNvSpPr txBox="1"/>
          <p:nvPr/>
        </p:nvSpPr>
        <p:spPr>
          <a:xfrm>
            <a:off x="6345809" y="774952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Index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646F86-555D-89BF-751A-8B7BAC37CF0A}"/>
              </a:ext>
            </a:extLst>
          </p:cNvPr>
          <p:cNvSpPr txBox="1"/>
          <p:nvPr/>
        </p:nvSpPr>
        <p:spPr>
          <a:xfrm>
            <a:off x="4235582" y="4508967"/>
            <a:ext cx="1928733" cy="64633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b="1" dirty="0"/>
              <a:t>X % 100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89B1D4-7E30-E636-C219-C469B3BCBE30}"/>
              </a:ext>
            </a:extLst>
          </p:cNvPr>
          <p:cNvSpPr txBox="1"/>
          <p:nvPr/>
        </p:nvSpPr>
        <p:spPr>
          <a:xfrm>
            <a:off x="3886200" y="5257129"/>
            <a:ext cx="3711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is our (simple) </a:t>
            </a:r>
            <a:r>
              <a:rPr lang="en-US" b="1" dirty="0"/>
              <a:t>hash function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116E08-5ADE-2E46-EDED-70E274928E99}"/>
              </a:ext>
            </a:extLst>
          </p:cNvPr>
          <p:cNvSpPr txBox="1"/>
          <p:nvPr/>
        </p:nvSpPr>
        <p:spPr>
          <a:xfrm>
            <a:off x="3962400" y="5606118"/>
            <a:ext cx="59886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Hash Function</a:t>
            </a:r>
            <a:r>
              <a:rPr lang="en-US" sz="2400" dirty="0"/>
              <a:t>: Function that translates keys into array indices (hash values)</a:t>
            </a:r>
          </a:p>
        </p:txBody>
      </p:sp>
    </p:spTree>
    <p:extLst>
      <p:ext uri="{BB962C8B-B14F-4D97-AF65-F5344CB8AC3E}">
        <p14:creationId xmlns:p14="http://schemas.microsoft.com/office/powerpoint/2010/main" val="1551965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C948AD3C-23E2-60FD-4567-BFBFAD4CC1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9BE2FC47-D36B-1F6C-1CCB-A6BB9BD01F47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07B4E5A9-64F2-7C5F-F3F7-7B377B80DAAD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0CF841FB-1620-2997-CA5C-776900C6B2EB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9E3A2026-2C9E-9BD2-3FDF-DC9952D6487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8774EDAD-E9A6-4D42-E7C6-AE4555526F8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38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D402C6C-B788-054D-81BC-2EE6E170F9EA}"/>
              </a:ext>
            </a:extLst>
          </p:cNvPr>
          <p:cNvSpPr txBox="1"/>
          <p:nvPr/>
        </p:nvSpPr>
        <p:spPr>
          <a:xfrm>
            <a:off x="152400" y="152400"/>
            <a:ext cx="15840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Pokedex</a:t>
            </a:r>
            <a:endParaRPr lang="en-US" sz="2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3111B8D-6E53-1DD3-1062-C6EFD45E013E}"/>
              </a:ext>
            </a:extLst>
          </p:cNvPr>
          <p:cNvSpPr txBox="1"/>
          <p:nvPr/>
        </p:nvSpPr>
        <p:spPr>
          <a:xfrm>
            <a:off x="173056" y="757535"/>
            <a:ext cx="7505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Key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18616F0-32AD-B99A-0E06-C3F63A4AF622}"/>
              </a:ext>
            </a:extLst>
          </p:cNvPr>
          <p:cNvSpPr txBox="1"/>
          <p:nvPr/>
        </p:nvSpPr>
        <p:spPr>
          <a:xfrm>
            <a:off x="1905000" y="757535"/>
            <a:ext cx="1005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Value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2BD6EBE-664D-CC9A-E5F2-07328A1D4CB7}"/>
              </a:ext>
            </a:extLst>
          </p:cNvPr>
          <p:cNvSpPr txBox="1"/>
          <p:nvPr/>
        </p:nvSpPr>
        <p:spPr>
          <a:xfrm>
            <a:off x="140740" y="1570883"/>
            <a:ext cx="867545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100</a:t>
            </a:r>
          </a:p>
          <a:p>
            <a:r>
              <a:rPr lang="en-US" sz="3200" dirty="0"/>
              <a:t>101</a:t>
            </a:r>
          </a:p>
          <a:p>
            <a:r>
              <a:rPr lang="en-US" sz="3200" dirty="0"/>
              <a:t>102</a:t>
            </a:r>
          </a:p>
          <a:p>
            <a:r>
              <a:rPr lang="en-US" sz="3200" dirty="0"/>
              <a:t>…</a:t>
            </a:r>
          </a:p>
          <a:p>
            <a:r>
              <a:rPr lang="en-US" sz="3200" dirty="0"/>
              <a:t>198</a:t>
            </a:r>
          </a:p>
          <a:p>
            <a:r>
              <a:rPr lang="en-US" sz="3200" dirty="0"/>
              <a:t>199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C24C286-C4ED-C72B-3C2A-3615DFC29133}"/>
              </a:ext>
            </a:extLst>
          </p:cNvPr>
          <p:cNvSpPr txBox="1"/>
          <p:nvPr/>
        </p:nvSpPr>
        <p:spPr>
          <a:xfrm>
            <a:off x="1515497" y="1500398"/>
            <a:ext cx="212109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/>
              <a:t>Voltorb</a:t>
            </a:r>
            <a:endParaRPr lang="en-US" sz="3200" dirty="0"/>
          </a:p>
          <a:p>
            <a:r>
              <a:rPr lang="en-US" sz="3200" dirty="0"/>
              <a:t>Electrode</a:t>
            </a:r>
          </a:p>
          <a:p>
            <a:r>
              <a:rPr lang="en-US" sz="3200" dirty="0" err="1"/>
              <a:t>Exeggcute</a:t>
            </a:r>
            <a:endParaRPr lang="en-US" sz="3200" dirty="0"/>
          </a:p>
          <a:p>
            <a:r>
              <a:rPr lang="en-US" sz="3200" dirty="0"/>
              <a:t>…</a:t>
            </a:r>
          </a:p>
          <a:p>
            <a:r>
              <a:rPr lang="en-US" sz="3200" dirty="0" err="1"/>
              <a:t>Murkrow</a:t>
            </a:r>
            <a:endParaRPr lang="en-US" sz="3200" dirty="0"/>
          </a:p>
          <a:p>
            <a:r>
              <a:rPr lang="en-US" sz="3200" dirty="0" err="1"/>
              <a:t>Slowking</a:t>
            </a:r>
            <a:endParaRPr lang="en-US" sz="3200" dirty="0"/>
          </a:p>
        </p:txBody>
      </p:sp>
      <p:pic>
        <p:nvPicPr>
          <p:cNvPr id="1026" name="Picture 2" descr="Build Your Own Pokedex on Android with Algolia Instant Search | by Swift |  Major League Hacking">
            <a:extLst>
              <a:ext uri="{FF2B5EF4-FFF2-40B4-BE49-F238E27FC236}">
                <a16:creationId xmlns:a16="http://schemas.microsoft.com/office/drawing/2014/main" id="{709322C7-EC5F-914E-6D13-333367E148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63437">
            <a:off x="238028" y="4857588"/>
            <a:ext cx="1893669" cy="1445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5CF3DED0-D1AF-8211-8DB6-EEE8B519A381}"/>
              </a:ext>
            </a:extLst>
          </p:cNvPr>
          <p:cNvSpPr txBox="1"/>
          <p:nvPr/>
        </p:nvSpPr>
        <p:spPr>
          <a:xfrm>
            <a:off x="121146" y="1122136"/>
            <a:ext cx="28793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(</a:t>
            </a:r>
            <a:r>
              <a:rPr lang="en-US" sz="1400" dirty="0" err="1"/>
              <a:t>Pokemon</a:t>
            </a:r>
            <a:r>
              <a:rPr lang="en-US" sz="1400" dirty="0"/>
              <a:t> #)                (</a:t>
            </a:r>
            <a:r>
              <a:rPr lang="en-US" sz="1400" dirty="0" err="1"/>
              <a:t>Pokemon</a:t>
            </a:r>
            <a:r>
              <a:rPr lang="en-US" sz="1400" dirty="0"/>
              <a:t>)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6E08C88A-BB1A-7C2A-BB0A-A9AD0E7FE1EB}"/>
              </a:ext>
            </a:extLst>
          </p:cNvPr>
          <p:cNvSpPr/>
          <p:nvPr/>
        </p:nvSpPr>
        <p:spPr>
          <a:xfrm>
            <a:off x="4401351" y="2673413"/>
            <a:ext cx="914400" cy="6096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Voltorb Pokédex: stats, moves, evolution &amp; locations | Pokémon Database">
            <a:extLst>
              <a:ext uri="{FF2B5EF4-FFF2-40B4-BE49-F238E27FC236}">
                <a16:creationId xmlns:a16="http://schemas.microsoft.com/office/drawing/2014/main" id="{720FAFB7-33DE-041B-01E4-5F15AA9FED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8555" y="4696958"/>
            <a:ext cx="974975" cy="950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Murkrow Pokédex: stats, moves, evolution &amp; locations | Pokémon Database">
            <a:extLst>
              <a:ext uri="{FF2B5EF4-FFF2-40B4-BE49-F238E27FC236}">
                <a16:creationId xmlns:a16="http://schemas.microsoft.com/office/drawing/2014/main" id="{DFA76024-1336-2A4E-EFDB-A6BBA7141B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8706" y="5457538"/>
            <a:ext cx="756776" cy="843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61DCA637-C4F6-6381-FD46-1D020226A54C}"/>
              </a:ext>
            </a:extLst>
          </p:cNvPr>
          <p:cNvGraphicFramePr>
            <a:graphicFrameLocks noGrp="1"/>
          </p:cNvGraphicFramePr>
          <p:nvPr/>
        </p:nvGraphicFramePr>
        <p:xfrm>
          <a:off x="7162800" y="1251882"/>
          <a:ext cx="3759200" cy="37624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9200">
                  <a:extLst>
                    <a:ext uri="{9D8B030D-6E8A-4147-A177-3AD203B41FA5}">
                      <a16:colId xmlns:a16="http://schemas.microsoft.com/office/drawing/2014/main" val="3621743310"/>
                    </a:ext>
                  </a:extLst>
                </a:gridCol>
              </a:tblGrid>
              <a:tr h="537499">
                <a:tc>
                  <a:txBody>
                    <a:bodyPr/>
                    <a:lstStyle/>
                    <a:p>
                      <a:r>
                        <a:rPr lang="en-US" sz="2800" b="0" dirty="0" err="1">
                          <a:solidFill>
                            <a:schemeClr val="tx1"/>
                          </a:solidFill>
                        </a:rPr>
                        <a:t>Voltorb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2890671"/>
                  </a:ext>
                </a:extLst>
              </a:tr>
              <a:tr h="537499">
                <a:tc>
                  <a:txBody>
                    <a:bodyPr/>
                    <a:lstStyle/>
                    <a:p>
                      <a:r>
                        <a:rPr lang="en-US" sz="2800" dirty="0"/>
                        <a:t>Electrode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2547067"/>
                  </a:ext>
                </a:extLst>
              </a:tr>
              <a:tr h="537499">
                <a:tc>
                  <a:txBody>
                    <a:bodyPr/>
                    <a:lstStyle/>
                    <a:p>
                      <a:r>
                        <a:rPr lang="en-US" sz="2800" dirty="0" err="1"/>
                        <a:t>Exeggcute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8575967"/>
                  </a:ext>
                </a:extLst>
              </a:tr>
              <a:tr h="537499">
                <a:tc>
                  <a:txBody>
                    <a:bodyPr/>
                    <a:lstStyle/>
                    <a:p>
                      <a:r>
                        <a:rPr lang="en-US" sz="2800" b="0" i="0" u="none" strike="noStrik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Exeggutor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4148768"/>
                  </a:ext>
                </a:extLst>
              </a:tr>
              <a:tr h="537499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3879224"/>
                  </a:ext>
                </a:extLst>
              </a:tr>
              <a:tr h="537499">
                <a:tc>
                  <a:txBody>
                    <a:bodyPr/>
                    <a:lstStyle/>
                    <a:p>
                      <a:r>
                        <a:rPr lang="en-US" sz="2800" dirty="0" err="1"/>
                        <a:t>Murkrow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8772539"/>
                  </a:ext>
                </a:extLst>
              </a:tr>
              <a:tr h="537499">
                <a:tc>
                  <a:txBody>
                    <a:bodyPr/>
                    <a:lstStyle/>
                    <a:p>
                      <a:r>
                        <a:rPr lang="en-US" sz="2800" dirty="0" err="1"/>
                        <a:t>Slowking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900432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E69E73F6-81FD-D440-8233-804E0E8D0E4C}"/>
              </a:ext>
            </a:extLst>
          </p:cNvPr>
          <p:cNvSpPr txBox="1"/>
          <p:nvPr/>
        </p:nvSpPr>
        <p:spPr>
          <a:xfrm>
            <a:off x="6527983" y="1147969"/>
            <a:ext cx="697627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0</a:t>
            </a:r>
          </a:p>
          <a:p>
            <a:r>
              <a:rPr lang="en-US" sz="3600" dirty="0"/>
              <a:t>1</a:t>
            </a:r>
          </a:p>
          <a:p>
            <a:r>
              <a:rPr lang="en-US" sz="3600" dirty="0"/>
              <a:t>2</a:t>
            </a:r>
          </a:p>
          <a:p>
            <a:r>
              <a:rPr lang="en-US" sz="3600" dirty="0"/>
              <a:t>3</a:t>
            </a:r>
          </a:p>
          <a:p>
            <a:r>
              <a:rPr lang="en-US" sz="3600" dirty="0"/>
              <a:t>…</a:t>
            </a:r>
          </a:p>
          <a:p>
            <a:r>
              <a:rPr lang="en-US" sz="3600" dirty="0"/>
              <a:t>98</a:t>
            </a:r>
          </a:p>
          <a:p>
            <a:r>
              <a:rPr lang="en-US" sz="3600" dirty="0"/>
              <a:t>99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963EF26-3BF9-0EA4-90B8-5F3036F517B6}"/>
              </a:ext>
            </a:extLst>
          </p:cNvPr>
          <p:cNvSpPr txBox="1"/>
          <p:nvPr/>
        </p:nvSpPr>
        <p:spPr>
          <a:xfrm>
            <a:off x="6345809" y="774952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Index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B247DD-6B3D-7512-5B65-7BB141951FFD}"/>
              </a:ext>
            </a:extLst>
          </p:cNvPr>
          <p:cNvSpPr txBox="1"/>
          <p:nvPr/>
        </p:nvSpPr>
        <p:spPr>
          <a:xfrm>
            <a:off x="4235582" y="4508967"/>
            <a:ext cx="1928733" cy="64633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b="1" dirty="0"/>
              <a:t>X % 100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C725AB-AE43-052B-13B5-71AC2F766682}"/>
              </a:ext>
            </a:extLst>
          </p:cNvPr>
          <p:cNvSpPr txBox="1"/>
          <p:nvPr/>
        </p:nvSpPr>
        <p:spPr>
          <a:xfrm>
            <a:off x="3886200" y="5257129"/>
            <a:ext cx="3711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is our (simple) </a:t>
            </a:r>
            <a:r>
              <a:rPr lang="en-US" b="1" dirty="0"/>
              <a:t>hash function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5A47752-F6CA-B9CE-1C65-7AB3EBDAFC5A}"/>
              </a:ext>
            </a:extLst>
          </p:cNvPr>
          <p:cNvSpPr txBox="1"/>
          <p:nvPr/>
        </p:nvSpPr>
        <p:spPr>
          <a:xfrm>
            <a:off x="3962400" y="5606118"/>
            <a:ext cx="59886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Hash Function</a:t>
            </a:r>
            <a:r>
              <a:rPr lang="en-US" sz="2400" dirty="0"/>
              <a:t>: Function that translates keys into array indices (hash values)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842EA0-D12D-1E3A-50AD-97D64E3686DC}"/>
              </a:ext>
            </a:extLst>
          </p:cNvPr>
          <p:cNvSpPr txBox="1"/>
          <p:nvPr/>
        </p:nvSpPr>
        <p:spPr>
          <a:xfrm>
            <a:off x="7757710" y="5189403"/>
            <a:ext cx="4224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Can accept any arbitrary sized input!</a:t>
            </a:r>
          </a:p>
        </p:txBody>
      </p:sp>
    </p:spTree>
    <p:extLst>
      <p:ext uri="{BB962C8B-B14F-4D97-AF65-F5344CB8AC3E}">
        <p14:creationId xmlns:p14="http://schemas.microsoft.com/office/powerpoint/2010/main" val="25899087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E6AA4A39-1A93-05E5-3223-13CDF25B01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DA27D2B3-E376-67D3-A568-C31BBDB5C460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50A898D3-4F87-A4BF-EAD6-58DAA5091D40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BE0DA897-7F50-C623-2270-CAF2E8CBF025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CCC9822D-A9F0-C47F-BD03-8CA4AAE55F5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89CC2FAD-AF04-9544-D0BB-FF1E97B0C88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39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5250B0-3D5A-3D8B-7BE8-194E868F8BE9}"/>
              </a:ext>
            </a:extLst>
          </p:cNvPr>
          <p:cNvSpPr txBox="1"/>
          <p:nvPr/>
        </p:nvSpPr>
        <p:spPr>
          <a:xfrm>
            <a:off x="152400" y="152400"/>
            <a:ext cx="15840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Pokedex</a:t>
            </a:r>
            <a:endParaRPr lang="en-US" sz="2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707F114-4351-549C-FB40-23E459FA4257}"/>
              </a:ext>
            </a:extLst>
          </p:cNvPr>
          <p:cNvSpPr txBox="1"/>
          <p:nvPr/>
        </p:nvSpPr>
        <p:spPr>
          <a:xfrm>
            <a:off x="173056" y="757535"/>
            <a:ext cx="7505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Key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00E844A-30AA-7A99-4159-ED181DFB86A4}"/>
              </a:ext>
            </a:extLst>
          </p:cNvPr>
          <p:cNvSpPr txBox="1"/>
          <p:nvPr/>
        </p:nvSpPr>
        <p:spPr>
          <a:xfrm>
            <a:off x="1905000" y="757535"/>
            <a:ext cx="1005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Value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3A240D1-BE31-BB6A-F24D-48E6DAD98C62}"/>
              </a:ext>
            </a:extLst>
          </p:cNvPr>
          <p:cNvSpPr txBox="1"/>
          <p:nvPr/>
        </p:nvSpPr>
        <p:spPr>
          <a:xfrm>
            <a:off x="140740" y="1570883"/>
            <a:ext cx="867545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100</a:t>
            </a:r>
          </a:p>
          <a:p>
            <a:r>
              <a:rPr lang="en-US" sz="3200" dirty="0"/>
              <a:t>101</a:t>
            </a:r>
          </a:p>
          <a:p>
            <a:r>
              <a:rPr lang="en-US" sz="3200" dirty="0"/>
              <a:t>102</a:t>
            </a:r>
          </a:p>
          <a:p>
            <a:r>
              <a:rPr lang="en-US" sz="3200" dirty="0"/>
              <a:t>…</a:t>
            </a:r>
          </a:p>
          <a:p>
            <a:r>
              <a:rPr lang="en-US" sz="3200" dirty="0"/>
              <a:t>198</a:t>
            </a:r>
          </a:p>
          <a:p>
            <a:r>
              <a:rPr lang="en-US" sz="3200" dirty="0"/>
              <a:t>199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E5FFE69-B0A0-ED88-A96E-1DFAD42330FC}"/>
              </a:ext>
            </a:extLst>
          </p:cNvPr>
          <p:cNvSpPr txBox="1"/>
          <p:nvPr/>
        </p:nvSpPr>
        <p:spPr>
          <a:xfrm>
            <a:off x="1515497" y="1500398"/>
            <a:ext cx="212109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/>
              <a:t>Voltorb</a:t>
            </a:r>
            <a:endParaRPr lang="en-US" sz="3200" dirty="0"/>
          </a:p>
          <a:p>
            <a:r>
              <a:rPr lang="en-US" sz="3200" dirty="0"/>
              <a:t>Electrode</a:t>
            </a:r>
          </a:p>
          <a:p>
            <a:r>
              <a:rPr lang="en-US" sz="3200" dirty="0" err="1"/>
              <a:t>Exeggcute</a:t>
            </a:r>
            <a:endParaRPr lang="en-US" sz="3200" dirty="0"/>
          </a:p>
          <a:p>
            <a:r>
              <a:rPr lang="en-US" sz="3200" dirty="0"/>
              <a:t>…</a:t>
            </a:r>
          </a:p>
          <a:p>
            <a:r>
              <a:rPr lang="en-US" sz="3200" dirty="0" err="1"/>
              <a:t>Murkrow</a:t>
            </a:r>
            <a:endParaRPr lang="en-US" sz="3200" dirty="0"/>
          </a:p>
          <a:p>
            <a:r>
              <a:rPr lang="en-US" sz="3200" dirty="0" err="1"/>
              <a:t>Slowking</a:t>
            </a:r>
            <a:endParaRPr lang="en-US" sz="3200" dirty="0"/>
          </a:p>
        </p:txBody>
      </p:sp>
      <p:pic>
        <p:nvPicPr>
          <p:cNvPr id="1026" name="Picture 2" descr="Build Your Own Pokedex on Android with Algolia Instant Search | by Swift |  Major League Hacking">
            <a:extLst>
              <a:ext uri="{FF2B5EF4-FFF2-40B4-BE49-F238E27FC236}">
                <a16:creationId xmlns:a16="http://schemas.microsoft.com/office/drawing/2014/main" id="{7EB38A35-DAAE-8D3B-5C85-CB7C0AAC0C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63437">
            <a:off x="238028" y="4857588"/>
            <a:ext cx="1893669" cy="1445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8FD1E497-9595-0F86-7A08-5B3C33D9D5A4}"/>
              </a:ext>
            </a:extLst>
          </p:cNvPr>
          <p:cNvSpPr txBox="1"/>
          <p:nvPr/>
        </p:nvSpPr>
        <p:spPr>
          <a:xfrm>
            <a:off x="121146" y="1122136"/>
            <a:ext cx="28793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(</a:t>
            </a:r>
            <a:r>
              <a:rPr lang="en-US" sz="1400" dirty="0" err="1"/>
              <a:t>Pokemon</a:t>
            </a:r>
            <a:r>
              <a:rPr lang="en-US" sz="1400" dirty="0"/>
              <a:t> #)                (</a:t>
            </a:r>
            <a:r>
              <a:rPr lang="en-US" sz="1400" dirty="0" err="1"/>
              <a:t>Pokemon</a:t>
            </a:r>
            <a:r>
              <a:rPr lang="en-US" sz="1400" dirty="0"/>
              <a:t>)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7A6845F1-4BEE-C898-75C8-3DBDB10D6028}"/>
              </a:ext>
            </a:extLst>
          </p:cNvPr>
          <p:cNvSpPr/>
          <p:nvPr/>
        </p:nvSpPr>
        <p:spPr>
          <a:xfrm>
            <a:off x="4401351" y="2673413"/>
            <a:ext cx="914400" cy="6096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Voltorb Pokédex: stats, moves, evolution &amp; locations | Pokémon Database">
            <a:extLst>
              <a:ext uri="{FF2B5EF4-FFF2-40B4-BE49-F238E27FC236}">
                <a16:creationId xmlns:a16="http://schemas.microsoft.com/office/drawing/2014/main" id="{A63F60E6-97C2-F322-3252-8FFB8F4EBA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8555" y="4696958"/>
            <a:ext cx="974975" cy="950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Murkrow Pokédex: stats, moves, evolution &amp; locations | Pokémon Database">
            <a:extLst>
              <a:ext uri="{FF2B5EF4-FFF2-40B4-BE49-F238E27FC236}">
                <a16:creationId xmlns:a16="http://schemas.microsoft.com/office/drawing/2014/main" id="{78BFD346-EAD9-DBC2-F7BD-A82BB2F19B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8706" y="5457538"/>
            <a:ext cx="756776" cy="843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B6574843-825D-C356-9561-7ECA76252ED8}"/>
              </a:ext>
            </a:extLst>
          </p:cNvPr>
          <p:cNvGraphicFramePr>
            <a:graphicFrameLocks noGrp="1"/>
          </p:cNvGraphicFramePr>
          <p:nvPr/>
        </p:nvGraphicFramePr>
        <p:xfrm>
          <a:off x="7162800" y="1251882"/>
          <a:ext cx="3759200" cy="37624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9200">
                  <a:extLst>
                    <a:ext uri="{9D8B030D-6E8A-4147-A177-3AD203B41FA5}">
                      <a16:colId xmlns:a16="http://schemas.microsoft.com/office/drawing/2014/main" val="3621743310"/>
                    </a:ext>
                  </a:extLst>
                </a:gridCol>
              </a:tblGrid>
              <a:tr h="537499">
                <a:tc>
                  <a:txBody>
                    <a:bodyPr/>
                    <a:lstStyle/>
                    <a:p>
                      <a:r>
                        <a:rPr lang="en-US" sz="2800" b="0" dirty="0" err="1">
                          <a:solidFill>
                            <a:schemeClr val="tx1"/>
                          </a:solidFill>
                        </a:rPr>
                        <a:t>Voltorb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2890671"/>
                  </a:ext>
                </a:extLst>
              </a:tr>
              <a:tr h="537499">
                <a:tc>
                  <a:txBody>
                    <a:bodyPr/>
                    <a:lstStyle/>
                    <a:p>
                      <a:r>
                        <a:rPr lang="en-US" sz="2800" dirty="0"/>
                        <a:t>Electrode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2547067"/>
                  </a:ext>
                </a:extLst>
              </a:tr>
              <a:tr h="537499">
                <a:tc>
                  <a:txBody>
                    <a:bodyPr/>
                    <a:lstStyle/>
                    <a:p>
                      <a:r>
                        <a:rPr lang="en-US" sz="2800" dirty="0" err="1"/>
                        <a:t>Exeggcute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8575967"/>
                  </a:ext>
                </a:extLst>
              </a:tr>
              <a:tr h="537499">
                <a:tc>
                  <a:txBody>
                    <a:bodyPr/>
                    <a:lstStyle/>
                    <a:p>
                      <a:r>
                        <a:rPr lang="en-US" sz="2800" b="0" i="0" u="none" strike="noStrik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Exeggutor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4148768"/>
                  </a:ext>
                </a:extLst>
              </a:tr>
              <a:tr h="537499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3879224"/>
                  </a:ext>
                </a:extLst>
              </a:tr>
              <a:tr h="537499">
                <a:tc>
                  <a:txBody>
                    <a:bodyPr/>
                    <a:lstStyle/>
                    <a:p>
                      <a:r>
                        <a:rPr lang="en-US" sz="2800" dirty="0" err="1"/>
                        <a:t>Murkrow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8772539"/>
                  </a:ext>
                </a:extLst>
              </a:tr>
              <a:tr h="537499">
                <a:tc>
                  <a:txBody>
                    <a:bodyPr/>
                    <a:lstStyle/>
                    <a:p>
                      <a:r>
                        <a:rPr lang="en-US" sz="2800" dirty="0" err="1"/>
                        <a:t>Slowking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900432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014191E2-A734-9C1B-35DC-9B6FD8B0B2C1}"/>
              </a:ext>
            </a:extLst>
          </p:cNvPr>
          <p:cNvSpPr txBox="1"/>
          <p:nvPr/>
        </p:nvSpPr>
        <p:spPr>
          <a:xfrm>
            <a:off x="6527983" y="1147969"/>
            <a:ext cx="697627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0</a:t>
            </a:r>
          </a:p>
          <a:p>
            <a:r>
              <a:rPr lang="en-US" sz="3600" dirty="0"/>
              <a:t>1</a:t>
            </a:r>
          </a:p>
          <a:p>
            <a:r>
              <a:rPr lang="en-US" sz="3600" dirty="0"/>
              <a:t>2</a:t>
            </a:r>
          </a:p>
          <a:p>
            <a:r>
              <a:rPr lang="en-US" sz="3600" dirty="0"/>
              <a:t>3</a:t>
            </a:r>
          </a:p>
          <a:p>
            <a:r>
              <a:rPr lang="en-US" sz="3600" dirty="0"/>
              <a:t>…</a:t>
            </a:r>
          </a:p>
          <a:p>
            <a:r>
              <a:rPr lang="en-US" sz="3600" dirty="0"/>
              <a:t>98</a:t>
            </a:r>
          </a:p>
          <a:p>
            <a:r>
              <a:rPr lang="en-US" sz="3600" dirty="0"/>
              <a:t>99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EB3A2DA-8247-B2C7-AF3A-D68B9AFD479A}"/>
              </a:ext>
            </a:extLst>
          </p:cNvPr>
          <p:cNvSpPr txBox="1"/>
          <p:nvPr/>
        </p:nvSpPr>
        <p:spPr>
          <a:xfrm>
            <a:off x="6345809" y="774952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Index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2D434E-1F43-0D88-48D6-8EA6D0CE0265}"/>
              </a:ext>
            </a:extLst>
          </p:cNvPr>
          <p:cNvSpPr txBox="1"/>
          <p:nvPr/>
        </p:nvSpPr>
        <p:spPr>
          <a:xfrm>
            <a:off x="4235582" y="4508967"/>
            <a:ext cx="1928733" cy="64633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b="1" dirty="0"/>
              <a:t>X % 100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80C723-4C84-BD09-63D0-3890C28C08C2}"/>
              </a:ext>
            </a:extLst>
          </p:cNvPr>
          <p:cNvSpPr txBox="1"/>
          <p:nvPr/>
        </p:nvSpPr>
        <p:spPr>
          <a:xfrm>
            <a:off x="3886200" y="5257129"/>
            <a:ext cx="3711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is our (simple) </a:t>
            </a:r>
            <a:r>
              <a:rPr lang="en-US" b="1" dirty="0"/>
              <a:t>hash function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1C6839-3C55-C621-EAFC-13067006373A}"/>
              </a:ext>
            </a:extLst>
          </p:cNvPr>
          <p:cNvSpPr txBox="1"/>
          <p:nvPr/>
        </p:nvSpPr>
        <p:spPr>
          <a:xfrm>
            <a:off x="3962400" y="5606118"/>
            <a:ext cx="59886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Hash Function</a:t>
            </a:r>
            <a:r>
              <a:rPr lang="en-US" sz="2400" dirty="0"/>
              <a:t>: Function that translates keys into array indices (hash values)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535570-6E0B-6241-C769-1C7DF68F73DD}"/>
              </a:ext>
            </a:extLst>
          </p:cNvPr>
          <p:cNvSpPr txBox="1"/>
          <p:nvPr/>
        </p:nvSpPr>
        <p:spPr>
          <a:xfrm>
            <a:off x="7757710" y="5189403"/>
            <a:ext cx="4224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Can accept any arbitrary sized input!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75BA75-0427-5126-C2BF-A1239E551FDC}"/>
              </a:ext>
            </a:extLst>
          </p:cNvPr>
          <p:cNvSpPr txBox="1"/>
          <p:nvPr/>
        </p:nvSpPr>
        <p:spPr>
          <a:xfrm>
            <a:off x="3695482" y="3897845"/>
            <a:ext cx="27302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Runs in O(1) time</a:t>
            </a:r>
          </a:p>
        </p:txBody>
      </p:sp>
    </p:spTree>
    <p:extLst>
      <p:ext uri="{BB962C8B-B14F-4D97-AF65-F5344CB8AC3E}">
        <p14:creationId xmlns:p14="http://schemas.microsoft.com/office/powerpoint/2010/main" val="1609011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64B4DF60-CD89-D5EC-13B0-57557E4A65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3B87CA1A-BF04-10C3-F422-D3721CBEFE40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F2CB3159-9543-50B5-D3C4-155D84EC1C29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0F3171B1-788A-F5EA-DC84-EAB65036D20C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EBA15E0C-665F-EB1E-6622-415F545F0CB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45548DC0-9567-208E-E7FC-A37140F6E98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C31F39D-5E4C-9411-EA05-2C3E3AF1FA24}"/>
              </a:ext>
            </a:extLst>
          </p:cNvPr>
          <p:cNvSpPr txBox="1"/>
          <p:nvPr/>
        </p:nvSpPr>
        <p:spPr>
          <a:xfrm>
            <a:off x="152400" y="152400"/>
            <a:ext cx="49231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Binary Search Tree- Removal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70A4D27-F51D-430C-DB0B-89CCEA8EF72F}"/>
              </a:ext>
            </a:extLst>
          </p:cNvPr>
          <p:cNvSpPr/>
          <p:nvPr/>
        </p:nvSpPr>
        <p:spPr>
          <a:xfrm>
            <a:off x="9182100" y="200680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44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4F8B12-22A9-668F-17DD-9AD9C8DC647F}"/>
              </a:ext>
            </a:extLst>
          </p:cNvPr>
          <p:cNvSpPr/>
          <p:nvPr/>
        </p:nvSpPr>
        <p:spPr>
          <a:xfrm>
            <a:off x="7273400" y="1257300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CF7D2D8-5491-BFBC-1419-64A6A01875D6}"/>
              </a:ext>
            </a:extLst>
          </p:cNvPr>
          <p:cNvSpPr/>
          <p:nvPr/>
        </p:nvSpPr>
        <p:spPr>
          <a:xfrm>
            <a:off x="10525832" y="1243556"/>
            <a:ext cx="533400" cy="523220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88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F9EA9FB-DFC5-5E76-01F2-58A4DEF11B18}"/>
              </a:ext>
            </a:extLst>
          </p:cNvPr>
          <p:cNvSpPr/>
          <p:nvPr/>
        </p:nvSpPr>
        <p:spPr>
          <a:xfrm>
            <a:off x="10045337" y="3595445"/>
            <a:ext cx="533400" cy="523220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D4491FF-A254-FA4D-1131-B59189B760D7}"/>
              </a:ext>
            </a:extLst>
          </p:cNvPr>
          <p:cNvSpPr/>
          <p:nvPr/>
        </p:nvSpPr>
        <p:spPr>
          <a:xfrm>
            <a:off x="7626097" y="2439802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E0372FF-946E-0E51-AF91-70231AE42660}"/>
              </a:ext>
            </a:extLst>
          </p:cNvPr>
          <p:cNvSpPr/>
          <p:nvPr/>
        </p:nvSpPr>
        <p:spPr>
          <a:xfrm>
            <a:off x="6511400" y="2432541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1EAABBB-B294-4D7F-3D65-E30ED93F32EE}"/>
              </a:ext>
            </a:extLst>
          </p:cNvPr>
          <p:cNvSpPr/>
          <p:nvPr/>
        </p:nvSpPr>
        <p:spPr>
          <a:xfrm>
            <a:off x="7076478" y="3604130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27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B7BEB04-AA3E-46A3-1002-7A029C585230}"/>
              </a:ext>
            </a:extLst>
          </p:cNvPr>
          <p:cNvSpPr/>
          <p:nvPr/>
        </p:nvSpPr>
        <p:spPr>
          <a:xfrm>
            <a:off x="11460044" y="2477725"/>
            <a:ext cx="533400" cy="523220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97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CBB0DBC-0F3A-D1AF-84B2-EF5E783100B5}"/>
              </a:ext>
            </a:extLst>
          </p:cNvPr>
          <p:cNvSpPr/>
          <p:nvPr/>
        </p:nvSpPr>
        <p:spPr>
          <a:xfrm>
            <a:off x="7609878" y="4574153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29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6ADC3F-9FA1-FB53-26C8-A12EE5A045FF}"/>
              </a:ext>
            </a:extLst>
          </p:cNvPr>
          <p:cNvSpPr/>
          <p:nvPr/>
        </p:nvSpPr>
        <p:spPr>
          <a:xfrm>
            <a:off x="6528817" y="4527573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5A5DB6B-06BD-8281-4BA2-88B93577F9C9}"/>
              </a:ext>
            </a:extLst>
          </p:cNvPr>
          <p:cNvSpPr/>
          <p:nvPr/>
        </p:nvSpPr>
        <p:spPr>
          <a:xfrm>
            <a:off x="9503665" y="2477725"/>
            <a:ext cx="533400" cy="523220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65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CD9CC10-55C7-5F7B-6B08-6144B5E35977}"/>
              </a:ext>
            </a:extLst>
          </p:cNvPr>
          <p:cNvSpPr/>
          <p:nvPr/>
        </p:nvSpPr>
        <p:spPr>
          <a:xfrm>
            <a:off x="8861081" y="3625948"/>
            <a:ext cx="533400" cy="523220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54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EAE292C-B318-8194-58DA-04742C20736F}"/>
              </a:ext>
            </a:extLst>
          </p:cNvPr>
          <p:cNvSpPr/>
          <p:nvPr/>
        </p:nvSpPr>
        <p:spPr>
          <a:xfrm>
            <a:off x="11069029" y="3567794"/>
            <a:ext cx="533400" cy="523220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93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F378B30-A5DE-79FF-F368-01DF4F68096B}"/>
              </a:ext>
            </a:extLst>
          </p:cNvPr>
          <p:cNvSpPr/>
          <p:nvPr/>
        </p:nvSpPr>
        <p:spPr>
          <a:xfrm>
            <a:off x="9659004" y="4574153"/>
            <a:ext cx="533400" cy="523220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76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03ABD2E-DCA7-0B65-CB90-12346FAE9173}"/>
              </a:ext>
            </a:extLst>
          </p:cNvPr>
          <p:cNvSpPr/>
          <p:nvPr/>
        </p:nvSpPr>
        <p:spPr>
          <a:xfrm>
            <a:off x="9211491" y="5502346"/>
            <a:ext cx="533400" cy="523220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68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36AC433-895D-FB5B-0787-F79B2B8603E0}"/>
              </a:ext>
            </a:extLst>
          </p:cNvPr>
          <p:cNvSpPr/>
          <p:nvPr/>
        </p:nvSpPr>
        <p:spPr>
          <a:xfrm>
            <a:off x="10058400" y="5511395"/>
            <a:ext cx="533400" cy="523220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80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4739C9C-070F-E3CC-905B-6F211EC7C1A7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flipH="1">
            <a:off x="7540100" y="723900"/>
            <a:ext cx="1908700" cy="533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049104E-E37D-86E0-9F7C-D2FEFD9D0152}"/>
              </a:ext>
            </a:extLst>
          </p:cNvPr>
          <p:cNvCxnSpPr>
            <a:cxnSpLocks/>
            <a:stCxn id="8" idx="2"/>
            <a:endCxn id="12" idx="0"/>
          </p:cNvCxnSpPr>
          <p:nvPr/>
        </p:nvCxnSpPr>
        <p:spPr>
          <a:xfrm flipH="1">
            <a:off x="6778100" y="1780520"/>
            <a:ext cx="762000" cy="6520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7644BE8-5F2E-E342-9148-A3E2655B3616}"/>
              </a:ext>
            </a:extLst>
          </p:cNvPr>
          <p:cNvCxnSpPr>
            <a:cxnSpLocks/>
            <a:stCxn id="8" idx="2"/>
            <a:endCxn id="11" idx="0"/>
          </p:cNvCxnSpPr>
          <p:nvPr/>
        </p:nvCxnSpPr>
        <p:spPr>
          <a:xfrm>
            <a:off x="7540100" y="1780520"/>
            <a:ext cx="352697" cy="6592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B2CA9F9-D5AD-90C8-ACCD-D427260DF335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>
            <a:off x="9448800" y="723900"/>
            <a:ext cx="1343732" cy="5196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E8802F8-41C4-E404-4706-D50292566341}"/>
              </a:ext>
            </a:extLst>
          </p:cNvPr>
          <p:cNvCxnSpPr>
            <a:cxnSpLocks/>
            <a:stCxn id="9" idx="2"/>
            <a:endCxn id="17" idx="0"/>
          </p:cNvCxnSpPr>
          <p:nvPr/>
        </p:nvCxnSpPr>
        <p:spPr>
          <a:xfrm flipH="1">
            <a:off x="9770365" y="1766776"/>
            <a:ext cx="1022167" cy="7109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B529C10-BAC4-342D-71C0-DEBE8A99BF00}"/>
              </a:ext>
            </a:extLst>
          </p:cNvPr>
          <p:cNvCxnSpPr>
            <a:cxnSpLocks/>
            <a:stCxn id="9" idx="2"/>
            <a:endCxn id="14" idx="0"/>
          </p:cNvCxnSpPr>
          <p:nvPr/>
        </p:nvCxnSpPr>
        <p:spPr>
          <a:xfrm>
            <a:off x="10792532" y="1766776"/>
            <a:ext cx="934212" cy="7109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68EDC4B-5420-1F57-552A-693518AD9850}"/>
              </a:ext>
            </a:extLst>
          </p:cNvPr>
          <p:cNvCxnSpPr>
            <a:cxnSpLocks/>
            <a:stCxn id="17" idx="2"/>
            <a:endCxn id="18" idx="0"/>
          </p:cNvCxnSpPr>
          <p:nvPr/>
        </p:nvCxnSpPr>
        <p:spPr>
          <a:xfrm flipH="1">
            <a:off x="9127781" y="3000945"/>
            <a:ext cx="642584" cy="6250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B55EAEA-29B1-4811-4DBF-58F92FBFD8D4}"/>
              </a:ext>
            </a:extLst>
          </p:cNvPr>
          <p:cNvCxnSpPr>
            <a:cxnSpLocks/>
            <a:stCxn id="17" idx="2"/>
            <a:endCxn id="10" idx="0"/>
          </p:cNvCxnSpPr>
          <p:nvPr/>
        </p:nvCxnSpPr>
        <p:spPr>
          <a:xfrm>
            <a:off x="9770365" y="3000945"/>
            <a:ext cx="541672" cy="5945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52A72D3-8BD2-3E53-0E17-AA873C5F8285}"/>
              </a:ext>
            </a:extLst>
          </p:cNvPr>
          <p:cNvCxnSpPr>
            <a:cxnSpLocks/>
            <a:stCxn id="14" idx="2"/>
            <a:endCxn id="19" idx="0"/>
          </p:cNvCxnSpPr>
          <p:nvPr/>
        </p:nvCxnSpPr>
        <p:spPr>
          <a:xfrm flipH="1">
            <a:off x="11335729" y="3000945"/>
            <a:ext cx="391015" cy="5668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33E15E1-F6C7-F70C-6FAC-3482C836295C}"/>
              </a:ext>
            </a:extLst>
          </p:cNvPr>
          <p:cNvCxnSpPr>
            <a:cxnSpLocks/>
            <a:stCxn id="11" idx="2"/>
            <a:endCxn id="13" idx="0"/>
          </p:cNvCxnSpPr>
          <p:nvPr/>
        </p:nvCxnSpPr>
        <p:spPr>
          <a:xfrm flipH="1">
            <a:off x="7343178" y="2963022"/>
            <a:ext cx="549619" cy="6411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D0FAEA49-CCE3-D924-3249-B9F21BB511A4}"/>
              </a:ext>
            </a:extLst>
          </p:cNvPr>
          <p:cNvCxnSpPr>
            <a:cxnSpLocks/>
            <a:stCxn id="13" idx="2"/>
            <a:endCxn id="16" idx="0"/>
          </p:cNvCxnSpPr>
          <p:nvPr/>
        </p:nvCxnSpPr>
        <p:spPr>
          <a:xfrm flipH="1">
            <a:off x="6795517" y="4127350"/>
            <a:ext cx="547661" cy="4002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DA3371D-E115-B584-33CA-38D8220E5730}"/>
              </a:ext>
            </a:extLst>
          </p:cNvPr>
          <p:cNvCxnSpPr>
            <a:cxnSpLocks/>
            <a:stCxn id="13" idx="2"/>
            <a:endCxn id="15" idx="0"/>
          </p:cNvCxnSpPr>
          <p:nvPr/>
        </p:nvCxnSpPr>
        <p:spPr>
          <a:xfrm>
            <a:off x="7343178" y="4127350"/>
            <a:ext cx="533400" cy="4468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81D8CF9-BE31-70FD-FBC6-235CB0B3C114}"/>
              </a:ext>
            </a:extLst>
          </p:cNvPr>
          <p:cNvCxnSpPr>
            <a:cxnSpLocks/>
            <a:stCxn id="10" idx="2"/>
            <a:endCxn id="20" idx="0"/>
          </p:cNvCxnSpPr>
          <p:nvPr/>
        </p:nvCxnSpPr>
        <p:spPr>
          <a:xfrm flipH="1">
            <a:off x="9925704" y="4118665"/>
            <a:ext cx="386333" cy="4554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E9FF211E-95DC-39B1-717E-D38699648295}"/>
              </a:ext>
            </a:extLst>
          </p:cNvPr>
          <p:cNvCxnSpPr>
            <a:cxnSpLocks/>
            <a:stCxn id="20" idx="2"/>
            <a:endCxn id="21" idx="0"/>
          </p:cNvCxnSpPr>
          <p:nvPr/>
        </p:nvCxnSpPr>
        <p:spPr>
          <a:xfrm flipH="1">
            <a:off x="9478191" y="5097373"/>
            <a:ext cx="447513" cy="40497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C8E8A66F-0156-6D3B-E74B-4B5310160FCD}"/>
              </a:ext>
            </a:extLst>
          </p:cNvPr>
          <p:cNvCxnSpPr>
            <a:cxnSpLocks/>
            <a:stCxn id="20" idx="2"/>
            <a:endCxn id="23" idx="0"/>
          </p:cNvCxnSpPr>
          <p:nvPr/>
        </p:nvCxnSpPr>
        <p:spPr>
          <a:xfrm>
            <a:off x="9925704" y="5097373"/>
            <a:ext cx="399396" cy="4140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19CF5ADF-44F2-671D-20E4-A6DA9DF9AB1A}"/>
              </a:ext>
            </a:extLst>
          </p:cNvPr>
          <p:cNvSpPr/>
          <p:nvPr/>
        </p:nvSpPr>
        <p:spPr>
          <a:xfrm>
            <a:off x="11353800" y="4563451"/>
            <a:ext cx="533400" cy="523220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96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850C08B-BB90-D035-58BC-CC3C58FA171F}"/>
              </a:ext>
            </a:extLst>
          </p:cNvPr>
          <p:cNvCxnSpPr>
            <a:cxnSpLocks/>
            <a:stCxn id="19" idx="2"/>
            <a:endCxn id="27" idx="0"/>
          </p:cNvCxnSpPr>
          <p:nvPr/>
        </p:nvCxnSpPr>
        <p:spPr>
          <a:xfrm>
            <a:off x="11335729" y="4091014"/>
            <a:ext cx="284771" cy="4724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E31BC1FF-73EC-4803-4E5A-DDF90813BBE0}"/>
              </a:ext>
            </a:extLst>
          </p:cNvPr>
          <p:cNvSpPr/>
          <p:nvPr/>
        </p:nvSpPr>
        <p:spPr>
          <a:xfrm>
            <a:off x="10990652" y="5514254"/>
            <a:ext cx="533400" cy="523220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95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705AF4C-4F21-C246-BB99-7F6DB7047D75}"/>
              </a:ext>
            </a:extLst>
          </p:cNvPr>
          <p:cNvCxnSpPr>
            <a:cxnSpLocks/>
            <a:stCxn id="27" idx="2"/>
            <a:endCxn id="37" idx="0"/>
          </p:cNvCxnSpPr>
          <p:nvPr/>
        </p:nvCxnSpPr>
        <p:spPr>
          <a:xfrm flipH="1">
            <a:off x="11257352" y="5086671"/>
            <a:ext cx="363148" cy="42758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56ED322C-6A32-CC76-EF48-998753389BFD}"/>
                  </a:ext>
                </a:extLst>
              </p14:cNvPr>
              <p14:cNvContentPartPr/>
              <p14:nvPr/>
            </p14:nvContentPartPr>
            <p14:xfrm>
              <a:off x="10849629" y="3325149"/>
              <a:ext cx="1031040" cy="97668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56ED322C-6A32-CC76-EF48-998753389BF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831629" y="3307149"/>
                <a:ext cx="1066680" cy="1012320"/>
              </a:xfrm>
              <a:prstGeom prst="rect">
                <a:avLst/>
              </a:prstGeom>
            </p:spPr>
          </p:pic>
        </mc:Fallback>
      </mc:AlternateContent>
      <p:sp>
        <p:nvSpPr>
          <p:cNvPr id="43" name="TextBox 42">
            <a:extLst>
              <a:ext uri="{FF2B5EF4-FFF2-40B4-BE49-F238E27FC236}">
                <a16:creationId xmlns:a16="http://schemas.microsoft.com/office/drawing/2014/main" id="{004D3F23-72AF-AEFB-FC51-EB88B232E902}"/>
              </a:ext>
            </a:extLst>
          </p:cNvPr>
          <p:cNvSpPr txBox="1"/>
          <p:nvPr/>
        </p:nvSpPr>
        <p:spPr>
          <a:xfrm>
            <a:off x="10008849" y="2991451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currentNode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7DF51F1-ACE6-B61C-3C84-8D6EA4332318}"/>
              </a:ext>
            </a:extLst>
          </p:cNvPr>
          <p:cNvSpPr txBox="1"/>
          <p:nvPr/>
        </p:nvSpPr>
        <p:spPr>
          <a:xfrm>
            <a:off x="10698480" y="808602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replaceMe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1C1A398-83A3-FE7F-DF9C-8A2F2227FC63}"/>
              </a:ext>
            </a:extLst>
          </p:cNvPr>
          <p:cNvSpPr txBox="1"/>
          <p:nvPr/>
        </p:nvSpPr>
        <p:spPr>
          <a:xfrm>
            <a:off x="128081" y="1243556"/>
            <a:ext cx="669285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replaceMe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.setValue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currentNode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.getValue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currentNode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.getParent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setLeft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currentNode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.getRight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currentNode</a:t>
            </a:r>
            <a:r>
              <a:rPr lang="en-US" sz="16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.getRight</a:t>
            </a:r>
            <a:r>
              <a:rPr lang="en-US" sz="16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()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setParent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currentNode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.getParent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endParaRPr lang="en-US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A69309-1B6A-D95E-D78E-7B6E1EB03EE0}"/>
              </a:ext>
            </a:extLst>
          </p:cNvPr>
          <p:cNvSpPr txBox="1"/>
          <p:nvPr/>
        </p:nvSpPr>
        <p:spPr>
          <a:xfrm>
            <a:off x="919468" y="2701412"/>
            <a:ext cx="38490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update the right child, because the left child </a:t>
            </a:r>
            <a:r>
              <a:rPr lang="en-US" b="1" dirty="0"/>
              <a:t>must</a:t>
            </a:r>
            <a:r>
              <a:rPr lang="en-US" dirty="0"/>
              <a:t> be null</a:t>
            </a:r>
          </a:p>
        </p:txBody>
      </p:sp>
    </p:spTree>
    <p:extLst>
      <p:ext uri="{BB962C8B-B14F-4D97-AF65-F5344CB8AC3E}">
        <p14:creationId xmlns:p14="http://schemas.microsoft.com/office/powerpoint/2010/main" val="312087162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E3390531-3125-5BC9-CA02-AE9C17AD5F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B53B410F-CA8D-0CF8-A2B0-7C9EB07C45DF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C6745C8A-A9BF-FBAB-1981-6E7466DFB659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E7F9160F-189C-A8D0-DC1B-CB261EA2A83A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A91FC145-7BDB-3023-059B-4C43FC2D125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64F676FD-FBDA-B732-F554-39C256D427B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40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A1CD877-42FA-55AF-0943-FC5D0D6ED5B8}"/>
              </a:ext>
            </a:extLst>
          </p:cNvPr>
          <p:cNvSpPr txBox="1"/>
          <p:nvPr/>
        </p:nvSpPr>
        <p:spPr>
          <a:xfrm>
            <a:off x="152400" y="152400"/>
            <a:ext cx="15840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Pokedex</a:t>
            </a:r>
            <a:endParaRPr lang="en-US" sz="2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09F4A91-D7C4-BE25-016E-0004936CB8CB}"/>
              </a:ext>
            </a:extLst>
          </p:cNvPr>
          <p:cNvSpPr txBox="1"/>
          <p:nvPr/>
        </p:nvSpPr>
        <p:spPr>
          <a:xfrm>
            <a:off x="173056" y="757535"/>
            <a:ext cx="7505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Key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26B4677-0EED-3F5E-31B0-3BAB532D65F4}"/>
              </a:ext>
            </a:extLst>
          </p:cNvPr>
          <p:cNvSpPr txBox="1"/>
          <p:nvPr/>
        </p:nvSpPr>
        <p:spPr>
          <a:xfrm>
            <a:off x="1905000" y="757535"/>
            <a:ext cx="1005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Value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1D51E7B-5881-D162-D69E-D99B18871E5A}"/>
              </a:ext>
            </a:extLst>
          </p:cNvPr>
          <p:cNvSpPr txBox="1"/>
          <p:nvPr/>
        </p:nvSpPr>
        <p:spPr>
          <a:xfrm>
            <a:off x="140740" y="1570883"/>
            <a:ext cx="867545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100</a:t>
            </a:r>
          </a:p>
          <a:p>
            <a:r>
              <a:rPr lang="en-US" sz="3200" dirty="0"/>
              <a:t>101</a:t>
            </a:r>
          </a:p>
          <a:p>
            <a:r>
              <a:rPr lang="en-US" sz="3200" dirty="0"/>
              <a:t>102</a:t>
            </a:r>
          </a:p>
          <a:p>
            <a:r>
              <a:rPr lang="en-US" sz="3200" dirty="0"/>
              <a:t>…</a:t>
            </a:r>
          </a:p>
          <a:p>
            <a:r>
              <a:rPr lang="en-US" sz="3200" dirty="0"/>
              <a:t>198</a:t>
            </a:r>
          </a:p>
          <a:p>
            <a:r>
              <a:rPr lang="en-US" sz="3200" dirty="0"/>
              <a:t>199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70E4A14-42A9-37B7-C77B-6766789C45A9}"/>
              </a:ext>
            </a:extLst>
          </p:cNvPr>
          <p:cNvSpPr txBox="1"/>
          <p:nvPr/>
        </p:nvSpPr>
        <p:spPr>
          <a:xfrm>
            <a:off x="1515497" y="1500398"/>
            <a:ext cx="212109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/>
              <a:t>Voltorb</a:t>
            </a:r>
            <a:endParaRPr lang="en-US" sz="3200" dirty="0"/>
          </a:p>
          <a:p>
            <a:r>
              <a:rPr lang="en-US" sz="3200" dirty="0"/>
              <a:t>Electrode</a:t>
            </a:r>
          </a:p>
          <a:p>
            <a:r>
              <a:rPr lang="en-US" sz="3200" dirty="0" err="1"/>
              <a:t>Exeggcute</a:t>
            </a:r>
            <a:endParaRPr lang="en-US" sz="3200" dirty="0"/>
          </a:p>
          <a:p>
            <a:r>
              <a:rPr lang="en-US" sz="3200" dirty="0"/>
              <a:t>…</a:t>
            </a:r>
          </a:p>
          <a:p>
            <a:r>
              <a:rPr lang="en-US" sz="3200" dirty="0" err="1"/>
              <a:t>Murkrow</a:t>
            </a:r>
            <a:endParaRPr lang="en-US" sz="3200" dirty="0"/>
          </a:p>
          <a:p>
            <a:r>
              <a:rPr lang="en-US" sz="3200" dirty="0" err="1"/>
              <a:t>Slowking</a:t>
            </a:r>
            <a:endParaRPr lang="en-US" sz="3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CF133C5-D03F-D4C1-7390-A454A354520F}"/>
              </a:ext>
            </a:extLst>
          </p:cNvPr>
          <p:cNvSpPr txBox="1"/>
          <p:nvPr/>
        </p:nvSpPr>
        <p:spPr>
          <a:xfrm>
            <a:off x="121146" y="1122136"/>
            <a:ext cx="28793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(</a:t>
            </a:r>
            <a:r>
              <a:rPr lang="en-US" sz="1400" dirty="0" err="1"/>
              <a:t>Pokemon</a:t>
            </a:r>
            <a:r>
              <a:rPr lang="en-US" sz="1400" dirty="0"/>
              <a:t> #)                (</a:t>
            </a:r>
            <a:r>
              <a:rPr lang="en-US" sz="1400" dirty="0" err="1"/>
              <a:t>Pokemon</a:t>
            </a:r>
            <a:r>
              <a:rPr lang="en-US" sz="1400" dirty="0"/>
              <a:t>)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751DAA73-A6CB-08A6-948C-F4DBE15C50F7}"/>
              </a:ext>
            </a:extLst>
          </p:cNvPr>
          <p:cNvSpPr/>
          <p:nvPr/>
        </p:nvSpPr>
        <p:spPr>
          <a:xfrm>
            <a:off x="4401351" y="2673413"/>
            <a:ext cx="914400" cy="6096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DFE2D3A8-8383-DDAD-A9A5-B4D736F8114A}"/>
              </a:ext>
            </a:extLst>
          </p:cNvPr>
          <p:cNvGraphicFramePr>
            <a:graphicFrameLocks noGrp="1"/>
          </p:cNvGraphicFramePr>
          <p:nvPr/>
        </p:nvGraphicFramePr>
        <p:xfrm>
          <a:off x="7162800" y="1251882"/>
          <a:ext cx="3759200" cy="37624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9200">
                  <a:extLst>
                    <a:ext uri="{9D8B030D-6E8A-4147-A177-3AD203B41FA5}">
                      <a16:colId xmlns:a16="http://schemas.microsoft.com/office/drawing/2014/main" val="3621743310"/>
                    </a:ext>
                  </a:extLst>
                </a:gridCol>
              </a:tblGrid>
              <a:tr h="537499">
                <a:tc>
                  <a:txBody>
                    <a:bodyPr/>
                    <a:lstStyle/>
                    <a:p>
                      <a:r>
                        <a:rPr lang="en-US" sz="2800" b="0" dirty="0" err="1">
                          <a:solidFill>
                            <a:schemeClr val="tx1"/>
                          </a:solidFill>
                        </a:rPr>
                        <a:t>Voltorb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2890671"/>
                  </a:ext>
                </a:extLst>
              </a:tr>
              <a:tr h="537499">
                <a:tc>
                  <a:txBody>
                    <a:bodyPr/>
                    <a:lstStyle/>
                    <a:p>
                      <a:r>
                        <a:rPr lang="en-US" sz="2800" dirty="0"/>
                        <a:t>Electrode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2547067"/>
                  </a:ext>
                </a:extLst>
              </a:tr>
              <a:tr h="537499">
                <a:tc>
                  <a:txBody>
                    <a:bodyPr/>
                    <a:lstStyle/>
                    <a:p>
                      <a:r>
                        <a:rPr lang="en-US" sz="2800" dirty="0" err="1"/>
                        <a:t>Exeggcute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8575967"/>
                  </a:ext>
                </a:extLst>
              </a:tr>
              <a:tr h="537499">
                <a:tc>
                  <a:txBody>
                    <a:bodyPr/>
                    <a:lstStyle/>
                    <a:p>
                      <a:r>
                        <a:rPr lang="en-US" sz="2800" b="0" i="0" u="none" strike="noStrik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Exeggutor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4148768"/>
                  </a:ext>
                </a:extLst>
              </a:tr>
              <a:tr h="537499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3879224"/>
                  </a:ext>
                </a:extLst>
              </a:tr>
              <a:tr h="537499">
                <a:tc>
                  <a:txBody>
                    <a:bodyPr/>
                    <a:lstStyle/>
                    <a:p>
                      <a:r>
                        <a:rPr lang="en-US" sz="2800" dirty="0" err="1"/>
                        <a:t>Murkrow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8772539"/>
                  </a:ext>
                </a:extLst>
              </a:tr>
              <a:tr h="537499">
                <a:tc>
                  <a:txBody>
                    <a:bodyPr/>
                    <a:lstStyle/>
                    <a:p>
                      <a:r>
                        <a:rPr lang="en-US" sz="2800" dirty="0" err="1"/>
                        <a:t>Slowking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900432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8DB438A6-3846-4DB2-F268-F28A329AFF1F}"/>
              </a:ext>
            </a:extLst>
          </p:cNvPr>
          <p:cNvSpPr txBox="1"/>
          <p:nvPr/>
        </p:nvSpPr>
        <p:spPr>
          <a:xfrm>
            <a:off x="6527983" y="1147969"/>
            <a:ext cx="697627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0</a:t>
            </a:r>
          </a:p>
          <a:p>
            <a:r>
              <a:rPr lang="en-US" sz="3600" dirty="0"/>
              <a:t>1</a:t>
            </a:r>
          </a:p>
          <a:p>
            <a:r>
              <a:rPr lang="en-US" sz="3600" dirty="0"/>
              <a:t>2</a:t>
            </a:r>
          </a:p>
          <a:p>
            <a:r>
              <a:rPr lang="en-US" sz="3600" dirty="0"/>
              <a:t>3</a:t>
            </a:r>
          </a:p>
          <a:p>
            <a:r>
              <a:rPr lang="en-US" sz="3600" dirty="0"/>
              <a:t>…</a:t>
            </a:r>
          </a:p>
          <a:p>
            <a:r>
              <a:rPr lang="en-US" sz="3600" dirty="0"/>
              <a:t>98</a:t>
            </a:r>
          </a:p>
          <a:p>
            <a:r>
              <a:rPr lang="en-US" sz="3600" dirty="0"/>
              <a:t>99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F35216C-C64D-F970-F23D-33CCCE5A8FB7}"/>
              </a:ext>
            </a:extLst>
          </p:cNvPr>
          <p:cNvSpPr txBox="1"/>
          <p:nvPr/>
        </p:nvSpPr>
        <p:spPr>
          <a:xfrm>
            <a:off x="6345809" y="774952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Index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322C5B-B70B-E66E-E282-49CEA58ACF8F}"/>
              </a:ext>
            </a:extLst>
          </p:cNvPr>
          <p:cNvSpPr txBox="1"/>
          <p:nvPr/>
        </p:nvSpPr>
        <p:spPr>
          <a:xfrm>
            <a:off x="4235582" y="4508967"/>
            <a:ext cx="1928733" cy="64633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b="1" dirty="0"/>
              <a:t>X % 100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ACFAC2-681A-E036-818F-07EF30309AD2}"/>
              </a:ext>
            </a:extLst>
          </p:cNvPr>
          <p:cNvSpPr txBox="1"/>
          <p:nvPr/>
        </p:nvSpPr>
        <p:spPr>
          <a:xfrm>
            <a:off x="3626827" y="5374070"/>
            <a:ext cx="3377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What could possibly go wrong?</a:t>
            </a:r>
          </a:p>
        </p:txBody>
      </p:sp>
    </p:spTree>
    <p:extLst>
      <p:ext uri="{BB962C8B-B14F-4D97-AF65-F5344CB8AC3E}">
        <p14:creationId xmlns:p14="http://schemas.microsoft.com/office/powerpoint/2010/main" val="22456205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74E07D54-4F5A-21BB-412B-18598F8660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25F95CF8-779E-B29F-C85A-973ED9C5C933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C9984896-1A62-0A68-8931-3D86904DEF64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FAF72470-8687-FFFD-BA10-7C843CFC7BD7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DFF5541C-ABD5-430F-51C6-F5B994D9591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650EE6D5-8262-BE98-71AA-5F7F25D4250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41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49E61E-AED6-1A4C-C7BA-7EBB6072CCC6}"/>
              </a:ext>
            </a:extLst>
          </p:cNvPr>
          <p:cNvSpPr txBox="1"/>
          <p:nvPr/>
        </p:nvSpPr>
        <p:spPr>
          <a:xfrm>
            <a:off x="152400" y="152400"/>
            <a:ext cx="15840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Pokedex</a:t>
            </a:r>
            <a:endParaRPr lang="en-US" sz="2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849F582-5629-58D4-160B-BDE712971201}"/>
              </a:ext>
            </a:extLst>
          </p:cNvPr>
          <p:cNvSpPr txBox="1"/>
          <p:nvPr/>
        </p:nvSpPr>
        <p:spPr>
          <a:xfrm>
            <a:off x="173056" y="757535"/>
            <a:ext cx="7505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Key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01E3FC2-4B8D-4F18-2B06-E047695858BB}"/>
              </a:ext>
            </a:extLst>
          </p:cNvPr>
          <p:cNvSpPr txBox="1"/>
          <p:nvPr/>
        </p:nvSpPr>
        <p:spPr>
          <a:xfrm>
            <a:off x="1905000" y="757535"/>
            <a:ext cx="1005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Value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E6A5532-A42B-7D39-77DF-5292711A383F}"/>
              </a:ext>
            </a:extLst>
          </p:cNvPr>
          <p:cNvSpPr txBox="1"/>
          <p:nvPr/>
        </p:nvSpPr>
        <p:spPr>
          <a:xfrm>
            <a:off x="140740" y="1570883"/>
            <a:ext cx="867545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100</a:t>
            </a:r>
          </a:p>
          <a:p>
            <a:r>
              <a:rPr lang="en-US" sz="3200" dirty="0"/>
              <a:t>101</a:t>
            </a:r>
          </a:p>
          <a:p>
            <a:r>
              <a:rPr lang="en-US" sz="3200" dirty="0"/>
              <a:t>102</a:t>
            </a:r>
          </a:p>
          <a:p>
            <a:r>
              <a:rPr lang="en-US" sz="3200" dirty="0"/>
              <a:t>…</a:t>
            </a:r>
          </a:p>
          <a:p>
            <a:r>
              <a:rPr lang="en-US" sz="3200" dirty="0"/>
              <a:t>198</a:t>
            </a:r>
          </a:p>
          <a:p>
            <a:r>
              <a:rPr lang="en-US" sz="3200" dirty="0"/>
              <a:t>199</a:t>
            </a:r>
          </a:p>
          <a:p>
            <a:r>
              <a:rPr lang="en-US" sz="3200" dirty="0"/>
              <a:t>200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731FF26-54AB-18D0-9A05-6CD837E102A5}"/>
              </a:ext>
            </a:extLst>
          </p:cNvPr>
          <p:cNvSpPr txBox="1"/>
          <p:nvPr/>
        </p:nvSpPr>
        <p:spPr>
          <a:xfrm>
            <a:off x="1515497" y="1500398"/>
            <a:ext cx="2279791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/>
              <a:t>Voltorb</a:t>
            </a:r>
            <a:endParaRPr lang="en-US" sz="3200" dirty="0"/>
          </a:p>
          <a:p>
            <a:r>
              <a:rPr lang="en-US" sz="3200" dirty="0"/>
              <a:t>Electrode</a:t>
            </a:r>
          </a:p>
          <a:p>
            <a:r>
              <a:rPr lang="en-US" sz="3200" dirty="0" err="1"/>
              <a:t>Exeggcute</a:t>
            </a:r>
            <a:endParaRPr lang="en-US" sz="3200" dirty="0"/>
          </a:p>
          <a:p>
            <a:r>
              <a:rPr lang="en-US" sz="3200" dirty="0"/>
              <a:t>…</a:t>
            </a:r>
          </a:p>
          <a:p>
            <a:r>
              <a:rPr lang="en-US" sz="3200" dirty="0" err="1"/>
              <a:t>Murkrow</a:t>
            </a:r>
            <a:endParaRPr lang="en-US" sz="3200" dirty="0"/>
          </a:p>
          <a:p>
            <a:r>
              <a:rPr lang="en-US" sz="3200" dirty="0" err="1"/>
              <a:t>Slowking</a:t>
            </a:r>
            <a:endParaRPr lang="en-US" sz="3200" dirty="0"/>
          </a:p>
          <a:p>
            <a:r>
              <a:rPr lang="en-US" sz="3200" dirty="0" err="1"/>
              <a:t>Misdreavus</a:t>
            </a:r>
            <a:endParaRPr lang="en-US" sz="3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44EFE48-20A6-A93F-B4B8-7AC17FB2794A}"/>
              </a:ext>
            </a:extLst>
          </p:cNvPr>
          <p:cNvSpPr txBox="1"/>
          <p:nvPr/>
        </p:nvSpPr>
        <p:spPr>
          <a:xfrm>
            <a:off x="121146" y="1122136"/>
            <a:ext cx="28793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(</a:t>
            </a:r>
            <a:r>
              <a:rPr lang="en-US" sz="1400" dirty="0" err="1"/>
              <a:t>Pokemon</a:t>
            </a:r>
            <a:r>
              <a:rPr lang="en-US" sz="1400" dirty="0"/>
              <a:t> #)                (</a:t>
            </a:r>
            <a:r>
              <a:rPr lang="en-US" sz="1400" dirty="0" err="1"/>
              <a:t>Pokemon</a:t>
            </a:r>
            <a:r>
              <a:rPr lang="en-US" sz="1400" dirty="0"/>
              <a:t>)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C4956544-FF87-0F17-001C-669E57538112}"/>
              </a:ext>
            </a:extLst>
          </p:cNvPr>
          <p:cNvSpPr/>
          <p:nvPr/>
        </p:nvSpPr>
        <p:spPr>
          <a:xfrm>
            <a:off x="4401351" y="2673413"/>
            <a:ext cx="914400" cy="6096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15BA9547-2BCB-08F8-41CA-95124C6D2939}"/>
              </a:ext>
            </a:extLst>
          </p:cNvPr>
          <p:cNvGraphicFramePr>
            <a:graphicFrameLocks noGrp="1"/>
          </p:cNvGraphicFramePr>
          <p:nvPr/>
        </p:nvGraphicFramePr>
        <p:xfrm>
          <a:off x="7162800" y="1251882"/>
          <a:ext cx="3759200" cy="37624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9200">
                  <a:extLst>
                    <a:ext uri="{9D8B030D-6E8A-4147-A177-3AD203B41FA5}">
                      <a16:colId xmlns:a16="http://schemas.microsoft.com/office/drawing/2014/main" val="3621743310"/>
                    </a:ext>
                  </a:extLst>
                </a:gridCol>
              </a:tblGrid>
              <a:tr h="537499">
                <a:tc>
                  <a:txBody>
                    <a:bodyPr/>
                    <a:lstStyle/>
                    <a:p>
                      <a:r>
                        <a:rPr lang="en-US" sz="2800" b="0" dirty="0" err="1">
                          <a:solidFill>
                            <a:schemeClr val="tx1"/>
                          </a:solidFill>
                        </a:rPr>
                        <a:t>Voltorb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2890671"/>
                  </a:ext>
                </a:extLst>
              </a:tr>
              <a:tr h="537499">
                <a:tc>
                  <a:txBody>
                    <a:bodyPr/>
                    <a:lstStyle/>
                    <a:p>
                      <a:r>
                        <a:rPr lang="en-US" sz="2800" dirty="0"/>
                        <a:t>Electrode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2547067"/>
                  </a:ext>
                </a:extLst>
              </a:tr>
              <a:tr h="537499">
                <a:tc>
                  <a:txBody>
                    <a:bodyPr/>
                    <a:lstStyle/>
                    <a:p>
                      <a:r>
                        <a:rPr lang="en-US" sz="2800" dirty="0" err="1"/>
                        <a:t>Exeggcute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8575967"/>
                  </a:ext>
                </a:extLst>
              </a:tr>
              <a:tr h="537499">
                <a:tc>
                  <a:txBody>
                    <a:bodyPr/>
                    <a:lstStyle/>
                    <a:p>
                      <a:r>
                        <a:rPr lang="en-US" sz="2800" b="0" i="0" u="none" strike="noStrik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Exeggutor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4148768"/>
                  </a:ext>
                </a:extLst>
              </a:tr>
              <a:tr h="537499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3879224"/>
                  </a:ext>
                </a:extLst>
              </a:tr>
              <a:tr h="537499">
                <a:tc>
                  <a:txBody>
                    <a:bodyPr/>
                    <a:lstStyle/>
                    <a:p>
                      <a:r>
                        <a:rPr lang="en-US" sz="2800" dirty="0" err="1"/>
                        <a:t>Murkrow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8772539"/>
                  </a:ext>
                </a:extLst>
              </a:tr>
              <a:tr h="537499">
                <a:tc>
                  <a:txBody>
                    <a:bodyPr/>
                    <a:lstStyle/>
                    <a:p>
                      <a:r>
                        <a:rPr lang="en-US" sz="2800" dirty="0" err="1"/>
                        <a:t>Slowking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900432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8C7F5823-46C7-493F-7C7D-D48E40875338}"/>
              </a:ext>
            </a:extLst>
          </p:cNvPr>
          <p:cNvSpPr txBox="1"/>
          <p:nvPr/>
        </p:nvSpPr>
        <p:spPr>
          <a:xfrm>
            <a:off x="6527983" y="1147969"/>
            <a:ext cx="697627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0</a:t>
            </a:r>
          </a:p>
          <a:p>
            <a:r>
              <a:rPr lang="en-US" sz="3600" dirty="0"/>
              <a:t>1</a:t>
            </a:r>
          </a:p>
          <a:p>
            <a:r>
              <a:rPr lang="en-US" sz="3600" dirty="0"/>
              <a:t>2</a:t>
            </a:r>
          </a:p>
          <a:p>
            <a:r>
              <a:rPr lang="en-US" sz="3600" dirty="0"/>
              <a:t>3</a:t>
            </a:r>
          </a:p>
          <a:p>
            <a:r>
              <a:rPr lang="en-US" sz="3600" dirty="0"/>
              <a:t>…</a:t>
            </a:r>
          </a:p>
          <a:p>
            <a:r>
              <a:rPr lang="en-US" sz="3600" dirty="0"/>
              <a:t>98</a:t>
            </a:r>
          </a:p>
          <a:p>
            <a:r>
              <a:rPr lang="en-US" sz="3600" dirty="0"/>
              <a:t>99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B9F756-47EF-7D75-A712-10BD85A0CD4E}"/>
              </a:ext>
            </a:extLst>
          </p:cNvPr>
          <p:cNvSpPr txBox="1"/>
          <p:nvPr/>
        </p:nvSpPr>
        <p:spPr>
          <a:xfrm>
            <a:off x="6345809" y="774952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Index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985C88-D581-DB9D-EBB9-59724E2DB7D2}"/>
              </a:ext>
            </a:extLst>
          </p:cNvPr>
          <p:cNvSpPr txBox="1"/>
          <p:nvPr/>
        </p:nvSpPr>
        <p:spPr>
          <a:xfrm>
            <a:off x="3906209" y="1905000"/>
            <a:ext cx="1928733" cy="64633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b="1" dirty="0"/>
              <a:t>X % 100</a:t>
            </a:r>
          </a:p>
        </p:txBody>
      </p:sp>
      <p:pic>
        <p:nvPicPr>
          <p:cNvPr id="4098" name="Picture 2" descr="Misdreavus">
            <a:extLst>
              <a:ext uri="{FF2B5EF4-FFF2-40B4-BE49-F238E27FC236}">
                <a16:creationId xmlns:a16="http://schemas.microsoft.com/office/drawing/2014/main" id="{02193DFB-B928-7EA1-0517-3ECD5A61C7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108" y="5074193"/>
            <a:ext cx="717177" cy="717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676162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735E6C87-C16D-B19D-16B0-288C56E7EB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AD9CDF8E-A050-3CF2-DD48-F00E340CB0AB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BE1ECE5A-4411-83B2-C24B-C21D623AC739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4B05C500-61DF-955D-CA2C-F7EBAE2C2378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439EEE01-ADF7-0E46-21DE-81C556AB371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BA4BF28-2101-F7F8-34D7-103711824EF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F755F13-1280-0B2C-1D3C-941284393142}"/>
              </a:ext>
            </a:extLst>
          </p:cNvPr>
          <p:cNvSpPr txBox="1"/>
          <p:nvPr/>
        </p:nvSpPr>
        <p:spPr>
          <a:xfrm>
            <a:off x="152400" y="152400"/>
            <a:ext cx="15840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Pokedex</a:t>
            </a:r>
            <a:endParaRPr lang="en-US" sz="2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59B9817-9E0F-56DD-006B-786B7FA606F9}"/>
              </a:ext>
            </a:extLst>
          </p:cNvPr>
          <p:cNvSpPr txBox="1"/>
          <p:nvPr/>
        </p:nvSpPr>
        <p:spPr>
          <a:xfrm>
            <a:off x="173056" y="757535"/>
            <a:ext cx="7505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Key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EC3C1BC-6B35-90DC-E353-847F2BF6B864}"/>
              </a:ext>
            </a:extLst>
          </p:cNvPr>
          <p:cNvSpPr txBox="1"/>
          <p:nvPr/>
        </p:nvSpPr>
        <p:spPr>
          <a:xfrm>
            <a:off x="1905000" y="757535"/>
            <a:ext cx="1005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Value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29BFBC-999C-3EFB-12D8-47AD74997F0C}"/>
              </a:ext>
            </a:extLst>
          </p:cNvPr>
          <p:cNvSpPr txBox="1"/>
          <p:nvPr/>
        </p:nvSpPr>
        <p:spPr>
          <a:xfrm>
            <a:off x="140740" y="1570883"/>
            <a:ext cx="867545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100</a:t>
            </a:r>
          </a:p>
          <a:p>
            <a:r>
              <a:rPr lang="en-US" sz="3200" dirty="0"/>
              <a:t>101</a:t>
            </a:r>
          </a:p>
          <a:p>
            <a:r>
              <a:rPr lang="en-US" sz="3200" dirty="0"/>
              <a:t>102</a:t>
            </a:r>
          </a:p>
          <a:p>
            <a:r>
              <a:rPr lang="en-US" sz="3200" dirty="0"/>
              <a:t>…</a:t>
            </a:r>
          </a:p>
          <a:p>
            <a:r>
              <a:rPr lang="en-US" sz="3200" dirty="0"/>
              <a:t>198</a:t>
            </a:r>
          </a:p>
          <a:p>
            <a:r>
              <a:rPr lang="en-US" sz="3200" dirty="0"/>
              <a:t>199</a:t>
            </a:r>
          </a:p>
          <a:p>
            <a:r>
              <a:rPr lang="en-US" sz="3200" dirty="0"/>
              <a:t>200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F828CBA-7DAE-8424-275B-EF75844D7161}"/>
              </a:ext>
            </a:extLst>
          </p:cNvPr>
          <p:cNvSpPr txBox="1"/>
          <p:nvPr/>
        </p:nvSpPr>
        <p:spPr>
          <a:xfrm>
            <a:off x="1515497" y="1500398"/>
            <a:ext cx="2279791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/>
              <a:t>Voltorb</a:t>
            </a:r>
            <a:endParaRPr lang="en-US" sz="3200" dirty="0"/>
          </a:p>
          <a:p>
            <a:r>
              <a:rPr lang="en-US" sz="3200" dirty="0"/>
              <a:t>Electrode</a:t>
            </a:r>
          </a:p>
          <a:p>
            <a:r>
              <a:rPr lang="en-US" sz="3200" dirty="0" err="1"/>
              <a:t>Exeggcute</a:t>
            </a:r>
            <a:endParaRPr lang="en-US" sz="3200" dirty="0"/>
          </a:p>
          <a:p>
            <a:r>
              <a:rPr lang="en-US" sz="3200" dirty="0"/>
              <a:t>…</a:t>
            </a:r>
          </a:p>
          <a:p>
            <a:r>
              <a:rPr lang="en-US" sz="3200" dirty="0" err="1"/>
              <a:t>Murkrow</a:t>
            </a:r>
            <a:endParaRPr lang="en-US" sz="3200" dirty="0"/>
          </a:p>
          <a:p>
            <a:r>
              <a:rPr lang="en-US" sz="3200" dirty="0" err="1"/>
              <a:t>Slowking</a:t>
            </a:r>
            <a:endParaRPr lang="en-US" sz="3200" dirty="0"/>
          </a:p>
          <a:p>
            <a:r>
              <a:rPr lang="en-US" sz="3200" dirty="0" err="1"/>
              <a:t>Misdreavus</a:t>
            </a:r>
            <a:endParaRPr lang="en-US" sz="3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F403225-5436-1A82-C6EE-C26023B5A1E0}"/>
              </a:ext>
            </a:extLst>
          </p:cNvPr>
          <p:cNvSpPr txBox="1"/>
          <p:nvPr/>
        </p:nvSpPr>
        <p:spPr>
          <a:xfrm>
            <a:off x="121146" y="1122136"/>
            <a:ext cx="28793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(</a:t>
            </a:r>
            <a:r>
              <a:rPr lang="en-US" sz="1400" dirty="0" err="1"/>
              <a:t>Pokemon</a:t>
            </a:r>
            <a:r>
              <a:rPr lang="en-US" sz="1400" dirty="0"/>
              <a:t> #)                (</a:t>
            </a:r>
            <a:r>
              <a:rPr lang="en-US" sz="1400" dirty="0" err="1"/>
              <a:t>Pokemon</a:t>
            </a:r>
            <a:r>
              <a:rPr lang="en-US" sz="1400" dirty="0"/>
              <a:t>)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43B2E79E-BFBA-DEEB-E342-ACAF19C64E5C}"/>
              </a:ext>
            </a:extLst>
          </p:cNvPr>
          <p:cNvGraphicFramePr>
            <a:graphicFrameLocks noGrp="1"/>
          </p:cNvGraphicFramePr>
          <p:nvPr/>
        </p:nvGraphicFramePr>
        <p:xfrm>
          <a:off x="7162800" y="1251882"/>
          <a:ext cx="3759200" cy="37624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9200">
                  <a:extLst>
                    <a:ext uri="{9D8B030D-6E8A-4147-A177-3AD203B41FA5}">
                      <a16:colId xmlns:a16="http://schemas.microsoft.com/office/drawing/2014/main" val="3621743310"/>
                    </a:ext>
                  </a:extLst>
                </a:gridCol>
              </a:tblGrid>
              <a:tr h="537499">
                <a:tc>
                  <a:txBody>
                    <a:bodyPr/>
                    <a:lstStyle/>
                    <a:p>
                      <a:r>
                        <a:rPr lang="en-US" sz="2800" b="0" dirty="0" err="1">
                          <a:solidFill>
                            <a:schemeClr val="tx1"/>
                          </a:solidFill>
                        </a:rPr>
                        <a:t>Voltorb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2890671"/>
                  </a:ext>
                </a:extLst>
              </a:tr>
              <a:tr h="537499">
                <a:tc>
                  <a:txBody>
                    <a:bodyPr/>
                    <a:lstStyle/>
                    <a:p>
                      <a:r>
                        <a:rPr lang="en-US" sz="2800" dirty="0"/>
                        <a:t>Electrode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2547067"/>
                  </a:ext>
                </a:extLst>
              </a:tr>
              <a:tr h="537499">
                <a:tc>
                  <a:txBody>
                    <a:bodyPr/>
                    <a:lstStyle/>
                    <a:p>
                      <a:r>
                        <a:rPr lang="en-US" sz="2800" dirty="0" err="1"/>
                        <a:t>Exeggcute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8575967"/>
                  </a:ext>
                </a:extLst>
              </a:tr>
              <a:tr h="537499">
                <a:tc>
                  <a:txBody>
                    <a:bodyPr/>
                    <a:lstStyle/>
                    <a:p>
                      <a:r>
                        <a:rPr lang="en-US" sz="2800" b="0" i="0" u="none" strike="noStrik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Exeggutor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4148768"/>
                  </a:ext>
                </a:extLst>
              </a:tr>
              <a:tr h="537499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3879224"/>
                  </a:ext>
                </a:extLst>
              </a:tr>
              <a:tr h="537499">
                <a:tc>
                  <a:txBody>
                    <a:bodyPr/>
                    <a:lstStyle/>
                    <a:p>
                      <a:r>
                        <a:rPr lang="en-US" sz="2800" dirty="0" err="1"/>
                        <a:t>Murkrow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8772539"/>
                  </a:ext>
                </a:extLst>
              </a:tr>
              <a:tr h="537499">
                <a:tc>
                  <a:txBody>
                    <a:bodyPr/>
                    <a:lstStyle/>
                    <a:p>
                      <a:r>
                        <a:rPr lang="en-US" sz="2800" dirty="0" err="1"/>
                        <a:t>Slowking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900432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8855ED57-95E0-AEA7-5361-CFBC941E2EAE}"/>
              </a:ext>
            </a:extLst>
          </p:cNvPr>
          <p:cNvSpPr txBox="1"/>
          <p:nvPr/>
        </p:nvSpPr>
        <p:spPr>
          <a:xfrm>
            <a:off x="6527983" y="1147969"/>
            <a:ext cx="697627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0</a:t>
            </a:r>
          </a:p>
          <a:p>
            <a:r>
              <a:rPr lang="en-US" sz="3600" dirty="0"/>
              <a:t>1</a:t>
            </a:r>
          </a:p>
          <a:p>
            <a:r>
              <a:rPr lang="en-US" sz="3600" dirty="0"/>
              <a:t>2</a:t>
            </a:r>
          </a:p>
          <a:p>
            <a:r>
              <a:rPr lang="en-US" sz="3600" dirty="0"/>
              <a:t>3</a:t>
            </a:r>
          </a:p>
          <a:p>
            <a:r>
              <a:rPr lang="en-US" sz="3600" dirty="0"/>
              <a:t>…</a:t>
            </a:r>
          </a:p>
          <a:p>
            <a:r>
              <a:rPr lang="en-US" sz="3600" dirty="0"/>
              <a:t>98</a:t>
            </a:r>
          </a:p>
          <a:p>
            <a:r>
              <a:rPr lang="en-US" sz="3600" dirty="0"/>
              <a:t>99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34F37DB-BB55-CA6E-0B17-88375DB47FB7}"/>
              </a:ext>
            </a:extLst>
          </p:cNvPr>
          <p:cNvSpPr txBox="1"/>
          <p:nvPr/>
        </p:nvSpPr>
        <p:spPr>
          <a:xfrm>
            <a:off x="6345809" y="774952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Index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5A571B-5B8A-2520-51D4-565830040873}"/>
              </a:ext>
            </a:extLst>
          </p:cNvPr>
          <p:cNvSpPr txBox="1"/>
          <p:nvPr/>
        </p:nvSpPr>
        <p:spPr>
          <a:xfrm>
            <a:off x="3894184" y="152400"/>
            <a:ext cx="1928733" cy="64633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b="1" dirty="0"/>
              <a:t>X % 100</a:t>
            </a:r>
          </a:p>
        </p:txBody>
      </p:sp>
      <p:pic>
        <p:nvPicPr>
          <p:cNvPr id="4098" name="Picture 2" descr="Misdreavus">
            <a:extLst>
              <a:ext uri="{FF2B5EF4-FFF2-40B4-BE49-F238E27FC236}">
                <a16:creationId xmlns:a16="http://schemas.microsoft.com/office/drawing/2014/main" id="{53FE5225-7F7A-918D-739B-9E3AFD6700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108" y="5074193"/>
            <a:ext cx="717177" cy="717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74C0F6DF-59C7-FD7C-4BBF-EBB565353ACB}"/>
                  </a:ext>
                </a:extLst>
              </p14:cNvPr>
              <p14:cNvContentPartPr/>
              <p14:nvPr/>
            </p14:nvContentPartPr>
            <p14:xfrm>
              <a:off x="3848709" y="1730709"/>
              <a:ext cx="2775240" cy="303300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74C0F6DF-59C7-FD7C-4BBF-EBB565353AC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831069" y="1712709"/>
                <a:ext cx="2810880" cy="306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63843E2E-83FE-2ECC-2AD8-BA49561305C3}"/>
                  </a:ext>
                </a:extLst>
              </p14:cNvPr>
              <p14:cNvContentPartPr/>
              <p14:nvPr/>
            </p14:nvContentPartPr>
            <p14:xfrm>
              <a:off x="3039069" y="1333269"/>
              <a:ext cx="3425760" cy="49572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63843E2E-83FE-2ECC-2AD8-BA49561305C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021429" y="1315269"/>
                <a:ext cx="3461400" cy="531360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DD770E57-8774-60DD-FF3D-F059DF930341}"/>
              </a:ext>
            </a:extLst>
          </p:cNvPr>
          <p:cNvSpPr txBox="1"/>
          <p:nvPr/>
        </p:nvSpPr>
        <p:spPr>
          <a:xfrm>
            <a:off x="1447800" y="5370384"/>
            <a:ext cx="6545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have two keys that map to the same “bucket” (array index)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50ACAE-1185-2478-D294-E67E8953F49E}"/>
              </a:ext>
            </a:extLst>
          </p:cNvPr>
          <p:cNvSpPr txBox="1"/>
          <p:nvPr/>
        </p:nvSpPr>
        <p:spPr>
          <a:xfrm>
            <a:off x="1736488" y="5709151"/>
            <a:ext cx="24304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ym typeface="Wingdings" panose="05000000000000000000" pitchFamily="2" charset="2"/>
              </a:rPr>
              <a:t> A </a:t>
            </a:r>
            <a:r>
              <a:rPr lang="en-US" sz="2800" b="1" dirty="0">
                <a:sym typeface="Wingdings" panose="05000000000000000000" pitchFamily="2" charset="2"/>
              </a:rPr>
              <a:t>collision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43884218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96EBE6A7-9055-CEA0-557E-7375CF61E0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80BCBD60-BA11-A288-F151-F20E0970A880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8F051F99-9908-712F-B33A-F35ECDD39F87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D04AF6C3-E1A5-5677-4AF2-EAB8073032D3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D8C0CCDC-AAE6-0225-4B8F-0C82D3911C0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0D012B55-65BC-CB23-1A18-601DAF2844E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93C33EE-1024-A407-8981-3C3A4C4C69C1}"/>
              </a:ext>
            </a:extLst>
          </p:cNvPr>
          <p:cNvSpPr txBox="1"/>
          <p:nvPr/>
        </p:nvSpPr>
        <p:spPr>
          <a:xfrm>
            <a:off x="152400" y="152400"/>
            <a:ext cx="15840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Pokedex</a:t>
            </a:r>
            <a:endParaRPr lang="en-US" sz="2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083EF75-C5C2-2396-D461-E81E9A828B7E}"/>
              </a:ext>
            </a:extLst>
          </p:cNvPr>
          <p:cNvSpPr txBox="1"/>
          <p:nvPr/>
        </p:nvSpPr>
        <p:spPr>
          <a:xfrm>
            <a:off x="173056" y="757535"/>
            <a:ext cx="7505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Key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140FEEE-B637-D97C-4713-64E04B5F6D86}"/>
              </a:ext>
            </a:extLst>
          </p:cNvPr>
          <p:cNvSpPr txBox="1"/>
          <p:nvPr/>
        </p:nvSpPr>
        <p:spPr>
          <a:xfrm>
            <a:off x="1905000" y="757535"/>
            <a:ext cx="1005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Value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ACFE99A-6202-7AB6-EE3C-7FE0B1E503BB}"/>
              </a:ext>
            </a:extLst>
          </p:cNvPr>
          <p:cNvSpPr txBox="1"/>
          <p:nvPr/>
        </p:nvSpPr>
        <p:spPr>
          <a:xfrm>
            <a:off x="140740" y="1570883"/>
            <a:ext cx="867545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100</a:t>
            </a:r>
          </a:p>
          <a:p>
            <a:r>
              <a:rPr lang="en-US" sz="3200" dirty="0"/>
              <a:t>101</a:t>
            </a:r>
          </a:p>
          <a:p>
            <a:r>
              <a:rPr lang="en-US" sz="3200" dirty="0"/>
              <a:t>102</a:t>
            </a:r>
          </a:p>
          <a:p>
            <a:r>
              <a:rPr lang="en-US" sz="3200" dirty="0"/>
              <a:t>…</a:t>
            </a:r>
          </a:p>
          <a:p>
            <a:r>
              <a:rPr lang="en-US" sz="3200" dirty="0"/>
              <a:t>198</a:t>
            </a:r>
          </a:p>
          <a:p>
            <a:r>
              <a:rPr lang="en-US" sz="3200" dirty="0"/>
              <a:t>199</a:t>
            </a:r>
          </a:p>
          <a:p>
            <a:r>
              <a:rPr lang="en-US" sz="3200" dirty="0"/>
              <a:t>200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2600766-2427-FA72-9D21-FEA464AC16D0}"/>
              </a:ext>
            </a:extLst>
          </p:cNvPr>
          <p:cNvSpPr txBox="1"/>
          <p:nvPr/>
        </p:nvSpPr>
        <p:spPr>
          <a:xfrm>
            <a:off x="1515497" y="1500398"/>
            <a:ext cx="2279791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/>
              <a:t>Voltorb</a:t>
            </a:r>
            <a:endParaRPr lang="en-US" sz="3200" dirty="0"/>
          </a:p>
          <a:p>
            <a:r>
              <a:rPr lang="en-US" sz="3200" dirty="0"/>
              <a:t>Electrode</a:t>
            </a:r>
          </a:p>
          <a:p>
            <a:r>
              <a:rPr lang="en-US" sz="3200" dirty="0" err="1"/>
              <a:t>Exeggcute</a:t>
            </a:r>
            <a:endParaRPr lang="en-US" sz="3200" dirty="0"/>
          </a:p>
          <a:p>
            <a:r>
              <a:rPr lang="en-US" sz="3200" dirty="0"/>
              <a:t>…</a:t>
            </a:r>
          </a:p>
          <a:p>
            <a:r>
              <a:rPr lang="en-US" sz="3200" dirty="0" err="1"/>
              <a:t>Murkrow</a:t>
            </a:r>
            <a:endParaRPr lang="en-US" sz="3200" dirty="0"/>
          </a:p>
          <a:p>
            <a:r>
              <a:rPr lang="en-US" sz="3200" dirty="0" err="1"/>
              <a:t>Slowking</a:t>
            </a:r>
            <a:endParaRPr lang="en-US" sz="3200" dirty="0"/>
          </a:p>
          <a:p>
            <a:r>
              <a:rPr lang="en-US" sz="3200" dirty="0" err="1"/>
              <a:t>Misdreavus</a:t>
            </a:r>
            <a:endParaRPr lang="en-US" sz="3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189FCC6-4C78-E51D-5BB6-362D83F4B643}"/>
              </a:ext>
            </a:extLst>
          </p:cNvPr>
          <p:cNvSpPr txBox="1"/>
          <p:nvPr/>
        </p:nvSpPr>
        <p:spPr>
          <a:xfrm>
            <a:off x="121146" y="1122136"/>
            <a:ext cx="28793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(</a:t>
            </a:r>
            <a:r>
              <a:rPr lang="en-US" sz="1400" dirty="0" err="1"/>
              <a:t>Pokemon</a:t>
            </a:r>
            <a:r>
              <a:rPr lang="en-US" sz="1400" dirty="0"/>
              <a:t> #)                (</a:t>
            </a:r>
            <a:r>
              <a:rPr lang="en-US" sz="1400" dirty="0" err="1"/>
              <a:t>Pokemon</a:t>
            </a:r>
            <a:r>
              <a:rPr lang="en-US" sz="1400" dirty="0"/>
              <a:t>)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0AF91077-A5AD-D2DE-8EC0-BC18E2A2A6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014429"/>
              </p:ext>
            </p:extLst>
          </p:nvPr>
        </p:nvGraphicFramePr>
        <p:xfrm>
          <a:off x="7162800" y="1251882"/>
          <a:ext cx="3759200" cy="37624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9200">
                  <a:extLst>
                    <a:ext uri="{9D8B030D-6E8A-4147-A177-3AD203B41FA5}">
                      <a16:colId xmlns:a16="http://schemas.microsoft.com/office/drawing/2014/main" val="3621743310"/>
                    </a:ext>
                  </a:extLst>
                </a:gridCol>
              </a:tblGrid>
              <a:tr h="537499">
                <a:tc>
                  <a:txBody>
                    <a:bodyPr/>
                    <a:lstStyle/>
                    <a:p>
                      <a:r>
                        <a:rPr lang="en-US" sz="2800" b="0" strike="sngStrike" dirty="0" err="1">
                          <a:solidFill>
                            <a:schemeClr val="tx1"/>
                          </a:solidFill>
                        </a:rPr>
                        <a:t>Voltorb</a:t>
                      </a:r>
                      <a:r>
                        <a:rPr lang="en-US" sz="2800" b="0" strike="noStrike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sz="2800" b="1" strike="noStrike" dirty="0" err="1">
                          <a:solidFill>
                            <a:schemeClr val="tx1"/>
                          </a:solidFill>
                        </a:rPr>
                        <a:t>Misdreavus</a:t>
                      </a:r>
                      <a:endParaRPr lang="en-US" b="1" strike="sng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2890671"/>
                  </a:ext>
                </a:extLst>
              </a:tr>
              <a:tr h="537499">
                <a:tc>
                  <a:txBody>
                    <a:bodyPr/>
                    <a:lstStyle/>
                    <a:p>
                      <a:r>
                        <a:rPr lang="en-US" sz="2800" dirty="0"/>
                        <a:t>Electrode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2547067"/>
                  </a:ext>
                </a:extLst>
              </a:tr>
              <a:tr h="537499">
                <a:tc>
                  <a:txBody>
                    <a:bodyPr/>
                    <a:lstStyle/>
                    <a:p>
                      <a:r>
                        <a:rPr lang="en-US" sz="2800" dirty="0" err="1"/>
                        <a:t>Exeggcute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8575967"/>
                  </a:ext>
                </a:extLst>
              </a:tr>
              <a:tr h="537499">
                <a:tc>
                  <a:txBody>
                    <a:bodyPr/>
                    <a:lstStyle/>
                    <a:p>
                      <a:r>
                        <a:rPr lang="en-US" sz="2800" b="0" i="0" u="none" strike="noStrik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Exeggutor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4148768"/>
                  </a:ext>
                </a:extLst>
              </a:tr>
              <a:tr h="537499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3879224"/>
                  </a:ext>
                </a:extLst>
              </a:tr>
              <a:tr h="537499">
                <a:tc>
                  <a:txBody>
                    <a:bodyPr/>
                    <a:lstStyle/>
                    <a:p>
                      <a:r>
                        <a:rPr lang="en-US" sz="2800" dirty="0" err="1"/>
                        <a:t>Murkrow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8772539"/>
                  </a:ext>
                </a:extLst>
              </a:tr>
              <a:tr h="537499">
                <a:tc>
                  <a:txBody>
                    <a:bodyPr/>
                    <a:lstStyle/>
                    <a:p>
                      <a:r>
                        <a:rPr lang="en-US" sz="2800" dirty="0" err="1"/>
                        <a:t>Slowking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900432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379626FF-C9C5-8D25-E933-084B3B1E6534}"/>
              </a:ext>
            </a:extLst>
          </p:cNvPr>
          <p:cNvSpPr txBox="1"/>
          <p:nvPr/>
        </p:nvSpPr>
        <p:spPr>
          <a:xfrm>
            <a:off x="6527983" y="1147969"/>
            <a:ext cx="697627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0</a:t>
            </a:r>
          </a:p>
          <a:p>
            <a:r>
              <a:rPr lang="en-US" sz="3600" dirty="0"/>
              <a:t>1</a:t>
            </a:r>
          </a:p>
          <a:p>
            <a:r>
              <a:rPr lang="en-US" sz="3600" dirty="0"/>
              <a:t>2</a:t>
            </a:r>
          </a:p>
          <a:p>
            <a:r>
              <a:rPr lang="en-US" sz="3600" dirty="0"/>
              <a:t>3</a:t>
            </a:r>
          </a:p>
          <a:p>
            <a:r>
              <a:rPr lang="en-US" sz="3600" dirty="0"/>
              <a:t>…</a:t>
            </a:r>
          </a:p>
          <a:p>
            <a:r>
              <a:rPr lang="en-US" sz="3600" dirty="0"/>
              <a:t>98</a:t>
            </a:r>
          </a:p>
          <a:p>
            <a:r>
              <a:rPr lang="en-US" sz="3600" dirty="0"/>
              <a:t>99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659AEE7-A8C5-1ED4-8F2B-1364E8DB9EF0}"/>
              </a:ext>
            </a:extLst>
          </p:cNvPr>
          <p:cNvSpPr txBox="1"/>
          <p:nvPr/>
        </p:nvSpPr>
        <p:spPr>
          <a:xfrm>
            <a:off x="6345809" y="774952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Index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268EEF-1585-52D4-40AC-9FDE816DE7FF}"/>
              </a:ext>
            </a:extLst>
          </p:cNvPr>
          <p:cNvSpPr txBox="1"/>
          <p:nvPr/>
        </p:nvSpPr>
        <p:spPr>
          <a:xfrm>
            <a:off x="3894184" y="152400"/>
            <a:ext cx="1928733" cy="64633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b="1" dirty="0"/>
              <a:t>X % 100</a:t>
            </a:r>
          </a:p>
        </p:txBody>
      </p:sp>
      <p:pic>
        <p:nvPicPr>
          <p:cNvPr id="4098" name="Picture 2" descr="Misdreavus">
            <a:extLst>
              <a:ext uri="{FF2B5EF4-FFF2-40B4-BE49-F238E27FC236}">
                <a16:creationId xmlns:a16="http://schemas.microsoft.com/office/drawing/2014/main" id="{923841FB-7403-5A58-06EC-A04B4DB6AA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108" y="5074193"/>
            <a:ext cx="717177" cy="717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81AD609-6755-F5CC-CD00-601E1C1D41C4}"/>
                  </a:ext>
                </a:extLst>
              </p14:cNvPr>
              <p14:cNvContentPartPr/>
              <p14:nvPr/>
            </p14:nvContentPartPr>
            <p14:xfrm>
              <a:off x="3848709" y="1730709"/>
              <a:ext cx="2775240" cy="303300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81AD609-6755-F5CC-CD00-601E1C1D41C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830709" y="1712709"/>
                <a:ext cx="2810880" cy="306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374B042B-BE78-0E5B-FAC9-2EE8F435B5C5}"/>
                  </a:ext>
                </a:extLst>
              </p14:cNvPr>
              <p14:cNvContentPartPr/>
              <p14:nvPr/>
            </p14:nvContentPartPr>
            <p14:xfrm>
              <a:off x="3039069" y="1333269"/>
              <a:ext cx="3425760" cy="49572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374B042B-BE78-0E5B-FAC9-2EE8F435B5C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021069" y="1315269"/>
                <a:ext cx="3461400" cy="531360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72BB6A7C-E418-666F-CCA2-9514846FB34E}"/>
              </a:ext>
            </a:extLst>
          </p:cNvPr>
          <p:cNvSpPr txBox="1"/>
          <p:nvPr/>
        </p:nvSpPr>
        <p:spPr>
          <a:xfrm>
            <a:off x="1447800" y="5370384"/>
            <a:ext cx="6545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have two keys that map to the same “bucket” (array index)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51EA340-A13C-891A-EB71-F44B88A55F22}"/>
              </a:ext>
            </a:extLst>
          </p:cNvPr>
          <p:cNvSpPr txBox="1"/>
          <p:nvPr/>
        </p:nvSpPr>
        <p:spPr>
          <a:xfrm>
            <a:off x="1736488" y="5709151"/>
            <a:ext cx="24304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ym typeface="Wingdings" panose="05000000000000000000" pitchFamily="2" charset="2"/>
              </a:rPr>
              <a:t> A </a:t>
            </a:r>
            <a:r>
              <a:rPr lang="en-US" sz="2800" b="1" dirty="0">
                <a:sym typeface="Wingdings" panose="05000000000000000000" pitchFamily="2" charset="2"/>
              </a:rPr>
              <a:t>collision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95988529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56E9E059-5C0C-9A94-1366-0FEE506B3F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7209D5FC-33D9-7D79-8851-637840B3087A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DEC8727E-B56E-EA63-09FD-1286DB133949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35A1DFDC-0BCE-AAD4-9B37-66012DA42A28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E162249C-878F-DE59-5F66-B1D95B4D600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9518D0FF-CDB4-2D52-32C2-51C49AD130A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1A912D7-C268-4322-EC95-FFF41F861BAA}"/>
              </a:ext>
            </a:extLst>
          </p:cNvPr>
          <p:cNvSpPr txBox="1"/>
          <p:nvPr/>
        </p:nvSpPr>
        <p:spPr>
          <a:xfrm>
            <a:off x="152400" y="152400"/>
            <a:ext cx="29049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Hash Tables 101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F8C3C7-2598-DAB0-6BBD-3D647DCB4BD9}"/>
              </a:ext>
            </a:extLst>
          </p:cNvPr>
          <p:cNvSpPr txBox="1"/>
          <p:nvPr/>
        </p:nvSpPr>
        <p:spPr>
          <a:xfrm>
            <a:off x="381000" y="1143000"/>
            <a:ext cx="30219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&lt; </a:t>
            </a:r>
            <a:r>
              <a:rPr lang="en-US" sz="2800" b="1" dirty="0">
                <a:solidFill>
                  <a:srgbClr val="00B050"/>
                </a:solidFill>
              </a:rPr>
              <a:t>Key1</a:t>
            </a:r>
            <a:r>
              <a:rPr lang="en-US" sz="2800" dirty="0"/>
              <a:t>, </a:t>
            </a:r>
            <a:r>
              <a:rPr lang="en-US" sz="2800" b="1" dirty="0">
                <a:solidFill>
                  <a:srgbClr val="FF0000"/>
                </a:solidFill>
              </a:rPr>
              <a:t>Value1</a:t>
            </a:r>
            <a:r>
              <a:rPr lang="en-US" sz="2800" dirty="0"/>
              <a:t> &gt;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9BC0ED-0AAB-ABDB-DDA6-F4DE82708DF7}"/>
              </a:ext>
            </a:extLst>
          </p:cNvPr>
          <p:cNvSpPr txBox="1"/>
          <p:nvPr/>
        </p:nvSpPr>
        <p:spPr>
          <a:xfrm>
            <a:off x="304800" y="1981200"/>
            <a:ext cx="30219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&lt; </a:t>
            </a:r>
            <a:r>
              <a:rPr lang="en-US" sz="2800" b="1" dirty="0">
                <a:solidFill>
                  <a:srgbClr val="00B050"/>
                </a:solidFill>
              </a:rPr>
              <a:t>Key2</a:t>
            </a:r>
            <a:r>
              <a:rPr lang="en-US" sz="2800" dirty="0"/>
              <a:t>, </a:t>
            </a:r>
            <a:r>
              <a:rPr lang="en-US" sz="2800" b="1" dirty="0">
                <a:solidFill>
                  <a:srgbClr val="FF0000"/>
                </a:solidFill>
              </a:rPr>
              <a:t>Value2</a:t>
            </a:r>
            <a:r>
              <a:rPr lang="en-US" sz="2800" dirty="0"/>
              <a:t> &gt;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71ACBDF-90AF-492E-7283-F9FD09ACE182}"/>
              </a:ext>
            </a:extLst>
          </p:cNvPr>
          <p:cNvSpPr txBox="1"/>
          <p:nvPr/>
        </p:nvSpPr>
        <p:spPr>
          <a:xfrm>
            <a:off x="311331" y="2905780"/>
            <a:ext cx="30219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&lt; </a:t>
            </a:r>
            <a:r>
              <a:rPr lang="en-US" sz="2800" b="1" dirty="0">
                <a:solidFill>
                  <a:srgbClr val="00B050"/>
                </a:solidFill>
              </a:rPr>
              <a:t>Key3</a:t>
            </a:r>
            <a:r>
              <a:rPr lang="en-US" sz="2800" dirty="0"/>
              <a:t>, </a:t>
            </a:r>
            <a:r>
              <a:rPr lang="en-US" sz="2800" b="1" dirty="0">
                <a:solidFill>
                  <a:srgbClr val="FF0000"/>
                </a:solidFill>
              </a:rPr>
              <a:t>Value3</a:t>
            </a:r>
            <a:r>
              <a:rPr lang="en-US" sz="2800" dirty="0"/>
              <a:t> &gt;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076C641-0555-D6FC-0380-9F26D164B906}"/>
              </a:ext>
            </a:extLst>
          </p:cNvPr>
          <p:cNvSpPr txBox="1"/>
          <p:nvPr/>
        </p:nvSpPr>
        <p:spPr>
          <a:xfrm>
            <a:off x="304799" y="3965204"/>
            <a:ext cx="30219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&lt; </a:t>
            </a:r>
            <a:r>
              <a:rPr lang="en-US" sz="2800" b="1" dirty="0">
                <a:solidFill>
                  <a:srgbClr val="00B050"/>
                </a:solidFill>
              </a:rPr>
              <a:t>Key4</a:t>
            </a:r>
            <a:r>
              <a:rPr lang="en-US" sz="2800" dirty="0"/>
              <a:t>, </a:t>
            </a:r>
            <a:r>
              <a:rPr lang="en-US" sz="2800" b="1" dirty="0">
                <a:solidFill>
                  <a:srgbClr val="FF0000"/>
                </a:solidFill>
              </a:rPr>
              <a:t>Value4</a:t>
            </a:r>
            <a:r>
              <a:rPr lang="en-US" sz="2800" dirty="0"/>
              <a:t> &gt;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97B162E-9314-FEA3-ED5B-334A30811A73}"/>
              </a:ext>
            </a:extLst>
          </p:cNvPr>
          <p:cNvSpPr txBox="1"/>
          <p:nvPr/>
        </p:nvSpPr>
        <p:spPr>
          <a:xfrm>
            <a:off x="304798" y="4881075"/>
            <a:ext cx="30219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&lt; </a:t>
            </a:r>
            <a:r>
              <a:rPr lang="en-US" sz="2800" b="1" dirty="0">
                <a:solidFill>
                  <a:srgbClr val="00B050"/>
                </a:solidFill>
              </a:rPr>
              <a:t>Key5</a:t>
            </a:r>
            <a:r>
              <a:rPr lang="en-US" sz="2800" dirty="0"/>
              <a:t>, </a:t>
            </a:r>
            <a:r>
              <a:rPr lang="en-US" sz="2800" b="1" dirty="0">
                <a:solidFill>
                  <a:srgbClr val="FF0000"/>
                </a:solidFill>
              </a:rPr>
              <a:t>Value5</a:t>
            </a:r>
            <a:r>
              <a:rPr lang="en-US" sz="2800" dirty="0"/>
              <a:t> &gt;</a:t>
            </a: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C816151F-7DD6-3A52-DA0F-B486D64D8D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189513"/>
              </p:ext>
            </p:extLst>
          </p:nvPr>
        </p:nvGraphicFramePr>
        <p:xfrm>
          <a:off x="8153400" y="1162594"/>
          <a:ext cx="2743200" cy="41069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733144582"/>
                    </a:ext>
                  </a:extLst>
                </a:gridCol>
              </a:tblGrid>
              <a:tr h="684489"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0666353"/>
                  </a:ext>
                </a:extLst>
              </a:tr>
              <a:tr h="684489"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3266885"/>
                  </a:ext>
                </a:extLst>
              </a:tr>
              <a:tr h="684489"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150592"/>
                  </a:ext>
                </a:extLst>
              </a:tr>
              <a:tr h="684489"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4227021"/>
                  </a:ext>
                </a:extLst>
              </a:tr>
              <a:tr h="68448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4356183"/>
                  </a:ext>
                </a:extLst>
              </a:tr>
              <a:tr h="68448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8600997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C4A4615D-E434-4B4D-A575-7B0608505D10}"/>
              </a:ext>
            </a:extLst>
          </p:cNvPr>
          <p:cNvSpPr txBox="1"/>
          <p:nvPr/>
        </p:nvSpPr>
        <p:spPr>
          <a:xfrm>
            <a:off x="7696200" y="1219944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DECE14A-A4B8-22CA-F066-2A71EF43165E}"/>
              </a:ext>
            </a:extLst>
          </p:cNvPr>
          <p:cNvSpPr txBox="1"/>
          <p:nvPr/>
        </p:nvSpPr>
        <p:spPr>
          <a:xfrm>
            <a:off x="7721012" y="1963783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A348EB5-DE55-BF9A-FA77-969428EFEC99}"/>
              </a:ext>
            </a:extLst>
          </p:cNvPr>
          <p:cNvSpPr txBox="1"/>
          <p:nvPr/>
        </p:nvSpPr>
        <p:spPr>
          <a:xfrm>
            <a:off x="7682480" y="2653676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90DF178-9177-600C-2990-5643BA78B7CE}"/>
              </a:ext>
            </a:extLst>
          </p:cNvPr>
          <p:cNvSpPr txBox="1"/>
          <p:nvPr/>
        </p:nvSpPr>
        <p:spPr>
          <a:xfrm>
            <a:off x="7661366" y="3289704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</a:t>
            </a:r>
          </a:p>
        </p:txBody>
      </p:sp>
      <p:sp>
        <p:nvSpPr>
          <p:cNvPr id="4096" name="TextBox 4095">
            <a:extLst>
              <a:ext uri="{FF2B5EF4-FFF2-40B4-BE49-F238E27FC236}">
                <a16:creationId xmlns:a16="http://schemas.microsoft.com/office/drawing/2014/main" id="{B9AEF0EC-F43C-D7ED-00EB-F375026DD832}"/>
              </a:ext>
            </a:extLst>
          </p:cNvPr>
          <p:cNvSpPr txBox="1"/>
          <p:nvPr/>
        </p:nvSpPr>
        <p:spPr>
          <a:xfrm>
            <a:off x="7691846" y="3965204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4</a:t>
            </a:r>
          </a:p>
        </p:txBody>
      </p:sp>
      <p:sp>
        <p:nvSpPr>
          <p:cNvPr id="4097" name="TextBox 4096">
            <a:extLst>
              <a:ext uri="{FF2B5EF4-FFF2-40B4-BE49-F238E27FC236}">
                <a16:creationId xmlns:a16="http://schemas.microsoft.com/office/drawing/2014/main" id="{D330D24A-9852-9627-AA75-9C1759EDE1C6}"/>
              </a:ext>
            </a:extLst>
          </p:cNvPr>
          <p:cNvSpPr txBox="1"/>
          <p:nvPr/>
        </p:nvSpPr>
        <p:spPr>
          <a:xfrm>
            <a:off x="7584755" y="4659614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…</a:t>
            </a:r>
          </a:p>
        </p:txBody>
      </p:sp>
      <p:sp>
        <p:nvSpPr>
          <p:cNvPr id="4099" name="TextBox 4098">
            <a:extLst>
              <a:ext uri="{FF2B5EF4-FFF2-40B4-BE49-F238E27FC236}">
                <a16:creationId xmlns:a16="http://schemas.microsoft.com/office/drawing/2014/main" id="{5611A441-46BE-B792-C0E3-4235EDEC6630}"/>
              </a:ext>
            </a:extLst>
          </p:cNvPr>
          <p:cNvSpPr txBox="1"/>
          <p:nvPr/>
        </p:nvSpPr>
        <p:spPr>
          <a:xfrm>
            <a:off x="8991600" y="1312277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Value3</a:t>
            </a:r>
          </a:p>
        </p:txBody>
      </p:sp>
      <p:sp>
        <p:nvSpPr>
          <p:cNvPr id="4100" name="TextBox 4099">
            <a:extLst>
              <a:ext uri="{FF2B5EF4-FFF2-40B4-BE49-F238E27FC236}">
                <a16:creationId xmlns:a16="http://schemas.microsoft.com/office/drawing/2014/main" id="{7DB6C8E3-27AD-6AB5-2ACF-AAB4DFB291C5}"/>
              </a:ext>
            </a:extLst>
          </p:cNvPr>
          <p:cNvSpPr txBox="1"/>
          <p:nvPr/>
        </p:nvSpPr>
        <p:spPr>
          <a:xfrm>
            <a:off x="8991599" y="2638751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Value1</a:t>
            </a:r>
          </a:p>
        </p:txBody>
      </p:sp>
      <p:sp>
        <p:nvSpPr>
          <p:cNvPr id="4101" name="TextBox 4100">
            <a:extLst>
              <a:ext uri="{FF2B5EF4-FFF2-40B4-BE49-F238E27FC236}">
                <a16:creationId xmlns:a16="http://schemas.microsoft.com/office/drawing/2014/main" id="{6A5D4925-5AC1-D341-AD6E-77DF6C1C9F2B}"/>
              </a:ext>
            </a:extLst>
          </p:cNvPr>
          <p:cNvSpPr txBox="1"/>
          <p:nvPr/>
        </p:nvSpPr>
        <p:spPr>
          <a:xfrm>
            <a:off x="8984363" y="1960228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Value4</a:t>
            </a:r>
          </a:p>
        </p:txBody>
      </p:sp>
      <p:sp>
        <p:nvSpPr>
          <p:cNvPr id="4102" name="TextBox 4101">
            <a:extLst>
              <a:ext uri="{FF2B5EF4-FFF2-40B4-BE49-F238E27FC236}">
                <a16:creationId xmlns:a16="http://schemas.microsoft.com/office/drawing/2014/main" id="{87EFC78F-6C99-6D30-CE36-8BF2EEC311DC}"/>
              </a:ext>
            </a:extLst>
          </p:cNvPr>
          <p:cNvSpPr txBox="1"/>
          <p:nvPr/>
        </p:nvSpPr>
        <p:spPr>
          <a:xfrm>
            <a:off x="8984362" y="3347794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Value5</a:t>
            </a:r>
          </a:p>
        </p:txBody>
      </p:sp>
      <p:sp>
        <p:nvSpPr>
          <p:cNvPr id="4103" name="TextBox 4102">
            <a:extLst>
              <a:ext uri="{FF2B5EF4-FFF2-40B4-BE49-F238E27FC236}">
                <a16:creationId xmlns:a16="http://schemas.microsoft.com/office/drawing/2014/main" id="{E300690F-9F63-584D-F08E-6353D1628DD5}"/>
              </a:ext>
            </a:extLst>
          </p:cNvPr>
          <p:cNvSpPr txBox="1"/>
          <p:nvPr/>
        </p:nvSpPr>
        <p:spPr>
          <a:xfrm>
            <a:off x="8984361" y="4068237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ValueN</a:t>
            </a:r>
            <a:endParaRPr 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104" name="Ink 4103">
                <a:extLst>
                  <a:ext uri="{FF2B5EF4-FFF2-40B4-BE49-F238E27FC236}">
                    <a16:creationId xmlns:a16="http://schemas.microsoft.com/office/drawing/2014/main" id="{CC4EE6C6-03CB-C758-7D7A-98A9918BE153}"/>
                  </a:ext>
                </a:extLst>
              </p14:cNvPr>
              <p14:cNvContentPartPr/>
              <p14:nvPr/>
            </p14:nvContentPartPr>
            <p14:xfrm>
              <a:off x="3439749" y="1401669"/>
              <a:ext cx="4163760" cy="1625760"/>
            </p14:xfrm>
          </p:contentPart>
        </mc:Choice>
        <mc:Fallback>
          <p:pic>
            <p:nvPicPr>
              <p:cNvPr id="4104" name="Ink 4103">
                <a:extLst>
                  <a:ext uri="{FF2B5EF4-FFF2-40B4-BE49-F238E27FC236}">
                    <a16:creationId xmlns:a16="http://schemas.microsoft.com/office/drawing/2014/main" id="{CC4EE6C6-03CB-C758-7D7A-98A9918BE15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21749" y="1384029"/>
                <a:ext cx="4199400" cy="166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105" name="Ink 4104">
                <a:extLst>
                  <a:ext uri="{FF2B5EF4-FFF2-40B4-BE49-F238E27FC236}">
                    <a16:creationId xmlns:a16="http://schemas.microsoft.com/office/drawing/2014/main" id="{2B51600F-5E42-27D5-B20E-E067A0C247CE}"/>
                  </a:ext>
                </a:extLst>
              </p14:cNvPr>
              <p14:cNvContentPartPr/>
              <p14:nvPr/>
            </p14:nvContentPartPr>
            <p14:xfrm>
              <a:off x="3343989" y="2279709"/>
              <a:ext cx="4098960" cy="2832480"/>
            </p14:xfrm>
          </p:contentPart>
        </mc:Choice>
        <mc:Fallback>
          <p:pic>
            <p:nvPicPr>
              <p:cNvPr id="4105" name="Ink 4104">
                <a:extLst>
                  <a:ext uri="{FF2B5EF4-FFF2-40B4-BE49-F238E27FC236}">
                    <a16:creationId xmlns:a16="http://schemas.microsoft.com/office/drawing/2014/main" id="{2B51600F-5E42-27D5-B20E-E067A0C247C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325989" y="2262069"/>
                <a:ext cx="4134600" cy="286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4106" name="Ink 4105">
                <a:extLst>
                  <a:ext uri="{FF2B5EF4-FFF2-40B4-BE49-F238E27FC236}">
                    <a16:creationId xmlns:a16="http://schemas.microsoft.com/office/drawing/2014/main" id="{CD02032A-DF2C-09E7-587E-914F985845D2}"/>
                  </a:ext>
                </a:extLst>
              </p14:cNvPr>
              <p14:cNvContentPartPr/>
              <p14:nvPr/>
            </p14:nvContentPartPr>
            <p14:xfrm>
              <a:off x="3465669" y="1295469"/>
              <a:ext cx="4080240" cy="1971000"/>
            </p14:xfrm>
          </p:contentPart>
        </mc:Choice>
        <mc:Fallback>
          <p:pic>
            <p:nvPicPr>
              <p:cNvPr id="4106" name="Ink 4105">
                <a:extLst>
                  <a:ext uri="{FF2B5EF4-FFF2-40B4-BE49-F238E27FC236}">
                    <a16:creationId xmlns:a16="http://schemas.microsoft.com/office/drawing/2014/main" id="{CD02032A-DF2C-09E7-587E-914F985845D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447669" y="1277829"/>
                <a:ext cx="4115880" cy="200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4107" name="Ink 4106">
                <a:extLst>
                  <a:ext uri="{FF2B5EF4-FFF2-40B4-BE49-F238E27FC236}">
                    <a16:creationId xmlns:a16="http://schemas.microsoft.com/office/drawing/2014/main" id="{7B74E089-4451-13F8-6A88-C8506D9A89A0}"/>
                  </a:ext>
                </a:extLst>
              </p14:cNvPr>
              <p14:cNvContentPartPr/>
              <p14:nvPr/>
            </p14:nvContentPartPr>
            <p14:xfrm>
              <a:off x="3334989" y="1961829"/>
              <a:ext cx="4100400" cy="2252880"/>
            </p14:xfrm>
          </p:contentPart>
        </mc:Choice>
        <mc:Fallback>
          <p:pic>
            <p:nvPicPr>
              <p:cNvPr id="4107" name="Ink 4106">
                <a:extLst>
                  <a:ext uri="{FF2B5EF4-FFF2-40B4-BE49-F238E27FC236}">
                    <a16:creationId xmlns:a16="http://schemas.microsoft.com/office/drawing/2014/main" id="{7B74E089-4451-13F8-6A88-C8506D9A89A0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316989" y="1944189"/>
                <a:ext cx="4136040" cy="228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4108" name="Ink 4107">
                <a:extLst>
                  <a:ext uri="{FF2B5EF4-FFF2-40B4-BE49-F238E27FC236}">
                    <a16:creationId xmlns:a16="http://schemas.microsoft.com/office/drawing/2014/main" id="{CD85750F-FF29-45CE-B717-A30CA6C484EA}"/>
                  </a:ext>
                </a:extLst>
              </p14:cNvPr>
              <p14:cNvContentPartPr/>
              <p14:nvPr/>
            </p14:nvContentPartPr>
            <p14:xfrm>
              <a:off x="3300069" y="3290949"/>
              <a:ext cx="4068360" cy="1847160"/>
            </p14:xfrm>
          </p:contentPart>
        </mc:Choice>
        <mc:Fallback>
          <p:pic>
            <p:nvPicPr>
              <p:cNvPr id="4108" name="Ink 4107">
                <a:extLst>
                  <a:ext uri="{FF2B5EF4-FFF2-40B4-BE49-F238E27FC236}">
                    <a16:creationId xmlns:a16="http://schemas.microsoft.com/office/drawing/2014/main" id="{CD85750F-FF29-45CE-B717-A30CA6C484EA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282429" y="3273309"/>
                <a:ext cx="4104000" cy="188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4111" name="Ink 4110">
                <a:extLst>
                  <a:ext uri="{FF2B5EF4-FFF2-40B4-BE49-F238E27FC236}">
                    <a16:creationId xmlns:a16="http://schemas.microsoft.com/office/drawing/2014/main" id="{0FA279E3-2F29-6EA1-387F-09DA61C2BDCD}"/>
                  </a:ext>
                </a:extLst>
              </p14:cNvPr>
              <p14:cNvContentPartPr/>
              <p14:nvPr/>
            </p14:nvContentPartPr>
            <p14:xfrm>
              <a:off x="3056709" y="4017069"/>
              <a:ext cx="4299480" cy="1827360"/>
            </p14:xfrm>
          </p:contentPart>
        </mc:Choice>
        <mc:Fallback>
          <p:pic>
            <p:nvPicPr>
              <p:cNvPr id="4111" name="Ink 4110">
                <a:extLst>
                  <a:ext uri="{FF2B5EF4-FFF2-40B4-BE49-F238E27FC236}">
                    <a16:creationId xmlns:a16="http://schemas.microsoft.com/office/drawing/2014/main" id="{0FA279E3-2F29-6EA1-387F-09DA61C2BDCD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038709" y="3999429"/>
                <a:ext cx="4335120" cy="1863000"/>
              </a:xfrm>
              <a:prstGeom prst="rect">
                <a:avLst/>
              </a:prstGeom>
            </p:spPr>
          </p:pic>
        </mc:Fallback>
      </mc:AlternateContent>
      <p:sp>
        <p:nvSpPr>
          <p:cNvPr id="4112" name="TextBox 4111">
            <a:extLst>
              <a:ext uri="{FF2B5EF4-FFF2-40B4-BE49-F238E27FC236}">
                <a16:creationId xmlns:a16="http://schemas.microsoft.com/office/drawing/2014/main" id="{60551C24-8758-859D-C008-338597C85257}"/>
              </a:ext>
            </a:extLst>
          </p:cNvPr>
          <p:cNvSpPr txBox="1"/>
          <p:nvPr/>
        </p:nvSpPr>
        <p:spPr>
          <a:xfrm>
            <a:off x="4800600" y="681797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Hash Function</a:t>
            </a:r>
          </a:p>
        </p:txBody>
      </p:sp>
    </p:spTree>
    <p:extLst>
      <p:ext uri="{BB962C8B-B14F-4D97-AF65-F5344CB8AC3E}">
        <p14:creationId xmlns:p14="http://schemas.microsoft.com/office/powerpoint/2010/main" val="380021676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0699F9A6-43E5-7710-C417-9AAB63DB3E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F3AB94CD-0756-ABDE-453F-AB17ECFC7BC4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896F9ED2-BA26-A0F2-251E-2527844E63E9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1061C5E6-C686-CB4E-0729-8F2EA0384750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200BEE1F-54F9-5558-59D2-935F4496C8D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13635D25-62BC-EC00-D634-223D138981B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45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931193-DE84-1BED-338D-F13AA875AC6C}"/>
              </a:ext>
            </a:extLst>
          </p:cNvPr>
          <p:cNvSpPr txBox="1"/>
          <p:nvPr/>
        </p:nvSpPr>
        <p:spPr>
          <a:xfrm>
            <a:off x="152400" y="152400"/>
            <a:ext cx="29049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Hash Tables 101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008925-67C9-D3ED-C9EE-083A9B866545}"/>
              </a:ext>
            </a:extLst>
          </p:cNvPr>
          <p:cNvSpPr txBox="1"/>
          <p:nvPr/>
        </p:nvSpPr>
        <p:spPr>
          <a:xfrm>
            <a:off x="381000" y="1143000"/>
            <a:ext cx="30219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&lt; </a:t>
            </a:r>
            <a:r>
              <a:rPr lang="en-US" sz="2800" b="1" dirty="0">
                <a:solidFill>
                  <a:srgbClr val="00B050"/>
                </a:solidFill>
              </a:rPr>
              <a:t>Key1</a:t>
            </a:r>
            <a:r>
              <a:rPr lang="en-US" sz="2800" dirty="0"/>
              <a:t>, </a:t>
            </a:r>
            <a:r>
              <a:rPr lang="en-US" sz="2800" b="1" dirty="0">
                <a:solidFill>
                  <a:srgbClr val="FF0000"/>
                </a:solidFill>
              </a:rPr>
              <a:t>Value1</a:t>
            </a:r>
            <a:r>
              <a:rPr lang="en-US" sz="2800" dirty="0"/>
              <a:t> &gt;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319B39-5436-BCD9-539A-8A8AA22468EB}"/>
              </a:ext>
            </a:extLst>
          </p:cNvPr>
          <p:cNvSpPr txBox="1"/>
          <p:nvPr/>
        </p:nvSpPr>
        <p:spPr>
          <a:xfrm>
            <a:off x="304800" y="1981200"/>
            <a:ext cx="30219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&lt; </a:t>
            </a:r>
            <a:r>
              <a:rPr lang="en-US" sz="2800" b="1" dirty="0">
                <a:solidFill>
                  <a:srgbClr val="00B050"/>
                </a:solidFill>
              </a:rPr>
              <a:t>Key2</a:t>
            </a:r>
            <a:r>
              <a:rPr lang="en-US" sz="2800" dirty="0"/>
              <a:t>, </a:t>
            </a:r>
            <a:r>
              <a:rPr lang="en-US" sz="2800" b="1" dirty="0">
                <a:solidFill>
                  <a:srgbClr val="FF0000"/>
                </a:solidFill>
              </a:rPr>
              <a:t>Value2</a:t>
            </a:r>
            <a:r>
              <a:rPr lang="en-US" sz="2800" dirty="0"/>
              <a:t> &gt;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56D2887-C72A-822D-ABAF-1FE3E13A9457}"/>
              </a:ext>
            </a:extLst>
          </p:cNvPr>
          <p:cNvSpPr txBox="1"/>
          <p:nvPr/>
        </p:nvSpPr>
        <p:spPr>
          <a:xfrm>
            <a:off x="311331" y="2905780"/>
            <a:ext cx="30219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&lt; </a:t>
            </a:r>
            <a:r>
              <a:rPr lang="en-US" sz="2800" b="1" dirty="0">
                <a:solidFill>
                  <a:srgbClr val="00B050"/>
                </a:solidFill>
              </a:rPr>
              <a:t>Key3</a:t>
            </a:r>
            <a:r>
              <a:rPr lang="en-US" sz="2800" dirty="0"/>
              <a:t>, </a:t>
            </a:r>
            <a:r>
              <a:rPr lang="en-US" sz="2800" b="1" dirty="0">
                <a:solidFill>
                  <a:srgbClr val="FF0000"/>
                </a:solidFill>
              </a:rPr>
              <a:t>Value3</a:t>
            </a:r>
            <a:r>
              <a:rPr lang="en-US" sz="2800" dirty="0"/>
              <a:t> &gt;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5AC8241-EAB2-4EA8-AA5E-728C16E564AA}"/>
              </a:ext>
            </a:extLst>
          </p:cNvPr>
          <p:cNvSpPr txBox="1"/>
          <p:nvPr/>
        </p:nvSpPr>
        <p:spPr>
          <a:xfrm>
            <a:off x="304799" y="3965204"/>
            <a:ext cx="30219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&lt; </a:t>
            </a:r>
            <a:r>
              <a:rPr lang="en-US" sz="2800" b="1" dirty="0">
                <a:solidFill>
                  <a:srgbClr val="00B050"/>
                </a:solidFill>
              </a:rPr>
              <a:t>Key4</a:t>
            </a:r>
            <a:r>
              <a:rPr lang="en-US" sz="2800" dirty="0"/>
              <a:t>, </a:t>
            </a:r>
            <a:r>
              <a:rPr lang="en-US" sz="2800" b="1" dirty="0">
                <a:solidFill>
                  <a:srgbClr val="FF0000"/>
                </a:solidFill>
              </a:rPr>
              <a:t>Value4</a:t>
            </a:r>
            <a:r>
              <a:rPr lang="en-US" sz="2800" dirty="0"/>
              <a:t> &gt;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93D004E-F82D-0180-97BF-F94340942E09}"/>
              </a:ext>
            </a:extLst>
          </p:cNvPr>
          <p:cNvSpPr txBox="1"/>
          <p:nvPr/>
        </p:nvSpPr>
        <p:spPr>
          <a:xfrm>
            <a:off x="304798" y="4881075"/>
            <a:ext cx="30219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&lt; </a:t>
            </a:r>
            <a:r>
              <a:rPr lang="en-US" sz="2800" b="1" dirty="0">
                <a:solidFill>
                  <a:srgbClr val="00B050"/>
                </a:solidFill>
              </a:rPr>
              <a:t>Key5</a:t>
            </a:r>
            <a:r>
              <a:rPr lang="en-US" sz="2800" dirty="0"/>
              <a:t>, </a:t>
            </a:r>
            <a:r>
              <a:rPr lang="en-US" sz="2800" b="1" dirty="0">
                <a:solidFill>
                  <a:srgbClr val="FF0000"/>
                </a:solidFill>
              </a:rPr>
              <a:t>Value5</a:t>
            </a:r>
            <a:r>
              <a:rPr lang="en-US" sz="2800" dirty="0"/>
              <a:t> &gt;</a:t>
            </a: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D1EE7E8C-6F19-960E-1BEC-588E2485D444}"/>
              </a:ext>
            </a:extLst>
          </p:cNvPr>
          <p:cNvGraphicFramePr>
            <a:graphicFrameLocks noGrp="1"/>
          </p:cNvGraphicFramePr>
          <p:nvPr/>
        </p:nvGraphicFramePr>
        <p:xfrm>
          <a:off x="8153400" y="1162594"/>
          <a:ext cx="2743200" cy="41069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733144582"/>
                    </a:ext>
                  </a:extLst>
                </a:gridCol>
              </a:tblGrid>
              <a:tr h="684489"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0666353"/>
                  </a:ext>
                </a:extLst>
              </a:tr>
              <a:tr h="684489"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3266885"/>
                  </a:ext>
                </a:extLst>
              </a:tr>
              <a:tr h="684489"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150592"/>
                  </a:ext>
                </a:extLst>
              </a:tr>
              <a:tr h="684489"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4227021"/>
                  </a:ext>
                </a:extLst>
              </a:tr>
              <a:tr h="68448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4356183"/>
                  </a:ext>
                </a:extLst>
              </a:tr>
              <a:tr h="68448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8600997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26A08160-32E5-89AC-DC2F-E1FFAD8B51DD}"/>
              </a:ext>
            </a:extLst>
          </p:cNvPr>
          <p:cNvSpPr txBox="1"/>
          <p:nvPr/>
        </p:nvSpPr>
        <p:spPr>
          <a:xfrm>
            <a:off x="7696200" y="1219944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22B4A90-300E-BAB6-4FCF-D6901153A373}"/>
              </a:ext>
            </a:extLst>
          </p:cNvPr>
          <p:cNvSpPr txBox="1"/>
          <p:nvPr/>
        </p:nvSpPr>
        <p:spPr>
          <a:xfrm>
            <a:off x="7721012" y="1963783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7F86236-6209-618E-822D-92FA5B16B021}"/>
              </a:ext>
            </a:extLst>
          </p:cNvPr>
          <p:cNvSpPr txBox="1"/>
          <p:nvPr/>
        </p:nvSpPr>
        <p:spPr>
          <a:xfrm>
            <a:off x="7682480" y="2653676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5BAEEC5-7024-2843-C9B6-960496ACC88B}"/>
              </a:ext>
            </a:extLst>
          </p:cNvPr>
          <p:cNvSpPr txBox="1"/>
          <p:nvPr/>
        </p:nvSpPr>
        <p:spPr>
          <a:xfrm>
            <a:off x="7661366" y="3289704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</a:t>
            </a:r>
          </a:p>
        </p:txBody>
      </p:sp>
      <p:sp>
        <p:nvSpPr>
          <p:cNvPr id="4096" name="TextBox 4095">
            <a:extLst>
              <a:ext uri="{FF2B5EF4-FFF2-40B4-BE49-F238E27FC236}">
                <a16:creationId xmlns:a16="http://schemas.microsoft.com/office/drawing/2014/main" id="{84735B3F-060F-6EAB-DC23-C843F92546C3}"/>
              </a:ext>
            </a:extLst>
          </p:cNvPr>
          <p:cNvSpPr txBox="1"/>
          <p:nvPr/>
        </p:nvSpPr>
        <p:spPr>
          <a:xfrm>
            <a:off x="7691846" y="3965204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4</a:t>
            </a:r>
          </a:p>
        </p:txBody>
      </p:sp>
      <p:sp>
        <p:nvSpPr>
          <p:cNvPr id="4097" name="TextBox 4096">
            <a:extLst>
              <a:ext uri="{FF2B5EF4-FFF2-40B4-BE49-F238E27FC236}">
                <a16:creationId xmlns:a16="http://schemas.microsoft.com/office/drawing/2014/main" id="{566CE15B-D295-4729-4DC4-3DF29B2E5DCF}"/>
              </a:ext>
            </a:extLst>
          </p:cNvPr>
          <p:cNvSpPr txBox="1"/>
          <p:nvPr/>
        </p:nvSpPr>
        <p:spPr>
          <a:xfrm>
            <a:off x="7584755" y="4659614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…</a:t>
            </a:r>
          </a:p>
        </p:txBody>
      </p:sp>
      <p:sp>
        <p:nvSpPr>
          <p:cNvPr id="4099" name="TextBox 4098">
            <a:extLst>
              <a:ext uri="{FF2B5EF4-FFF2-40B4-BE49-F238E27FC236}">
                <a16:creationId xmlns:a16="http://schemas.microsoft.com/office/drawing/2014/main" id="{E65898EF-A508-77E5-D33D-A0248ED32BF4}"/>
              </a:ext>
            </a:extLst>
          </p:cNvPr>
          <p:cNvSpPr txBox="1"/>
          <p:nvPr/>
        </p:nvSpPr>
        <p:spPr>
          <a:xfrm>
            <a:off x="8991600" y="1312277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Value3</a:t>
            </a:r>
          </a:p>
        </p:txBody>
      </p:sp>
      <p:sp>
        <p:nvSpPr>
          <p:cNvPr id="4100" name="TextBox 4099">
            <a:extLst>
              <a:ext uri="{FF2B5EF4-FFF2-40B4-BE49-F238E27FC236}">
                <a16:creationId xmlns:a16="http://schemas.microsoft.com/office/drawing/2014/main" id="{D8C8A5FD-643B-9680-3383-4B9BC1D7E9F9}"/>
              </a:ext>
            </a:extLst>
          </p:cNvPr>
          <p:cNvSpPr txBox="1"/>
          <p:nvPr/>
        </p:nvSpPr>
        <p:spPr>
          <a:xfrm>
            <a:off x="8991599" y="2638751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Value1</a:t>
            </a:r>
          </a:p>
        </p:txBody>
      </p:sp>
      <p:sp>
        <p:nvSpPr>
          <p:cNvPr id="4101" name="TextBox 4100">
            <a:extLst>
              <a:ext uri="{FF2B5EF4-FFF2-40B4-BE49-F238E27FC236}">
                <a16:creationId xmlns:a16="http://schemas.microsoft.com/office/drawing/2014/main" id="{D26CC96A-07EB-9E08-70A5-2C81B7E4074B}"/>
              </a:ext>
            </a:extLst>
          </p:cNvPr>
          <p:cNvSpPr txBox="1"/>
          <p:nvPr/>
        </p:nvSpPr>
        <p:spPr>
          <a:xfrm>
            <a:off x="8984363" y="1960228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Value4</a:t>
            </a:r>
          </a:p>
        </p:txBody>
      </p:sp>
      <p:sp>
        <p:nvSpPr>
          <p:cNvPr id="4102" name="TextBox 4101">
            <a:extLst>
              <a:ext uri="{FF2B5EF4-FFF2-40B4-BE49-F238E27FC236}">
                <a16:creationId xmlns:a16="http://schemas.microsoft.com/office/drawing/2014/main" id="{F8B3FB9A-B996-F479-9032-E8EB5DF13EE4}"/>
              </a:ext>
            </a:extLst>
          </p:cNvPr>
          <p:cNvSpPr txBox="1"/>
          <p:nvPr/>
        </p:nvSpPr>
        <p:spPr>
          <a:xfrm>
            <a:off x="8984362" y="3347794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Value5</a:t>
            </a:r>
          </a:p>
        </p:txBody>
      </p:sp>
      <p:sp>
        <p:nvSpPr>
          <p:cNvPr id="4103" name="TextBox 4102">
            <a:extLst>
              <a:ext uri="{FF2B5EF4-FFF2-40B4-BE49-F238E27FC236}">
                <a16:creationId xmlns:a16="http://schemas.microsoft.com/office/drawing/2014/main" id="{64B06DC5-F048-F9CF-ADE0-67BE53EA4F16}"/>
              </a:ext>
            </a:extLst>
          </p:cNvPr>
          <p:cNvSpPr txBox="1"/>
          <p:nvPr/>
        </p:nvSpPr>
        <p:spPr>
          <a:xfrm>
            <a:off x="8984361" y="4068237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ValueN</a:t>
            </a:r>
            <a:endParaRPr 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104" name="Ink 4103">
                <a:extLst>
                  <a:ext uri="{FF2B5EF4-FFF2-40B4-BE49-F238E27FC236}">
                    <a16:creationId xmlns:a16="http://schemas.microsoft.com/office/drawing/2014/main" id="{2E54B0E2-297E-21BF-DB05-A629CABF9134}"/>
                  </a:ext>
                </a:extLst>
              </p14:cNvPr>
              <p14:cNvContentPartPr/>
              <p14:nvPr/>
            </p14:nvContentPartPr>
            <p14:xfrm>
              <a:off x="3439749" y="1401669"/>
              <a:ext cx="4163760" cy="1625760"/>
            </p14:xfrm>
          </p:contentPart>
        </mc:Choice>
        <mc:Fallback>
          <p:pic>
            <p:nvPicPr>
              <p:cNvPr id="4104" name="Ink 4103">
                <a:extLst>
                  <a:ext uri="{FF2B5EF4-FFF2-40B4-BE49-F238E27FC236}">
                    <a16:creationId xmlns:a16="http://schemas.microsoft.com/office/drawing/2014/main" id="{2E54B0E2-297E-21BF-DB05-A629CABF913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21751" y="1383669"/>
                <a:ext cx="4199397" cy="166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105" name="Ink 4104">
                <a:extLst>
                  <a:ext uri="{FF2B5EF4-FFF2-40B4-BE49-F238E27FC236}">
                    <a16:creationId xmlns:a16="http://schemas.microsoft.com/office/drawing/2014/main" id="{BEF0A4B8-4610-DBC4-3720-EBA2641F8284}"/>
                  </a:ext>
                </a:extLst>
              </p14:cNvPr>
              <p14:cNvContentPartPr/>
              <p14:nvPr/>
            </p14:nvContentPartPr>
            <p14:xfrm>
              <a:off x="3343989" y="2279709"/>
              <a:ext cx="4098960" cy="2832480"/>
            </p14:xfrm>
          </p:contentPart>
        </mc:Choice>
        <mc:Fallback>
          <p:pic>
            <p:nvPicPr>
              <p:cNvPr id="4105" name="Ink 4104">
                <a:extLst>
                  <a:ext uri="{FF2B5EF4-FFF2-40B4-BE49-F238E27FC236}">
                    <a16:creationId xmlns:a16="http://schemas.microsoft.com/office/drawing/2014/main" id="{BEF0A4B8-4610-DBC4-3720-EBA2641F828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325989" y="2261709"/>
                <a:ext cx="4134600" cy="286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4106" name="Ink 4105">
                <a:extLst>
                  <a:ext uri="{FF2B5EF4-FFF2-40B4-BE49-F238E27FC236}">
                    <a16:creationId xmlns:a16="http://schemas.microsoft.com/office/drawing/2014/main" id="{D652EF63-313F-84AE-ED85-181F6B18DF9E}"/>
                  </a:ext>
                </a:extLst>
              </p14:cNvPr>
              <p14:cNvContentPartPr/>
              <p14:nvPr/>
            </p14:nvContentPartPr>
            <p14:xfrm>
              <a:off x="3465669" y="1295469"/>
              <a:ext cx="4080240" cy="1971000"/>
            </p14:xfrm>
          </p:contentPart>
        </mc:Choice>
        <mc:Fallback>
          <p:pic>
            <p:nvPicPr>
              <p:cNvPr id="4106" name="Ink 4105">
                <a:extLst>
                  <a:ext uri="{FF2B5EF4-FFF2-40B4-BE49-F238E27FC236}">
                    <a16:creationId xmlns:a16="http://schemas.microsoft.com/office/drawing/2014/main" id="{D652EF63-313F-84AE-ED85-181F6B18DF9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447671" y="1277469"/>
                <a:ext cx="4115877" cy="200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4107" name="Ink 4106">
                <a:extLst>
                  <a:ext uri="{FF2B5EF4-FFF2-40B4-BE49-F238E27FC236}">
                    <a16:creationId xmlns:a16="http://schemas.microsoft.com/office/drawing/2014/main" id="{DBC8493F-49D4-ADF6-A46C-039F90C06E80}"/>
                  </a:ext>
                </a:extLst>
              </p14:cNvPr>
              <p14:cNvContentPartPr/>
              <p14:nvPr/>
            </p14:nvContentPartPr>
            <p14:xfrm>
              <a:off x="3334989" y="1961829"/>
              <a:ext cx="4100400" cy="2252880"/>
            </p14:xfrm>
          </p:contentPart>
        </mc:Choice>
        <mc:Fallback>
          <p:pic>
            <p:nvPicPr>
              <p:cNvPr id="4107" name="Ink 4106">
                <a:extLst>
                  <a:ext uri="{FF2B5EF4-FFF2-40B4-BE49-F238E27FC236}">
                    <a16:creationId xmlns:a16="http://schemas.microsoft.com/office/drawing/2014/main" id="{DBC8493F-49D4-ADF6-A46C-039F90C06E80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316989" y="1943829"/>
                <a:ext cx="4136040" cy="228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4108" name="Ink 4107">
                <a:extLst>
                  <a:ext uri="{FF2B5EF4-FFF2-40B4-BE49-F238E27FC236}">
                    <a16:creationId xmlns:a16="http://schemas.microsoft.com/office/drawing/2014/main" id="{F1448923-D804-F8BC-7BC8-4B96B3E98802}"/>
                  </a:ext>
                </a:extLst>
              </p14:cNvPr>
              <p14:cNvContentPartPr/>
              <p14:nvPr/>
            </p14:nvContentPartPr>
            <p14:xfrm>
              <a:off x="3300069" y="3290949"/>
              <a:ext cx="4068360" cy="1847160"/>
            </p14:xfrm>
          </p:contentPart>
        </mc:Choice>
        <mc:Fallback>
          <p:pic>
            <p:nvPicPr>
              <p:cNvPr id="4108" name="Ink 4107">
                <a:extLst>
                  <a:ext uri="{FF2B5EF4-FFF2-40B4-BE49-F238E27FC236}">
                    <a16:creationId xmlns:a16="http://schemas.microsoft.com/office/drawing/2014/main" id="{F1448923-D804-F8BC-7BC8-4B96B3E9880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282069" y="3272949"/>
                <a:ext cx="4104000" cy="188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4111" name="Ink 4110">
                <a:extLst>
                  <a:ext uri="{FF2B5EF4-FFF2-40B4-BE49-F238E27FC236}">
                    <a16:creationId xmlns:a16="http://schemas.microsoft.com/office/drawing/2014/main" id="{C5BBB3A1-50D4-0057-01F3-8FB8BA2D8013}"/>
                  </a:ext>
                </a:extLst>
              </p14:cNvPr>
              <p14:cNvContentPartPr/>
              <p14:nvPr/>
            </p14:nvContentPartPr>
            <p14:xfrm>
              <a:off x="3056709" y="4017069"/>
              <a:ext cx="4299480" cy="1827360"/>
            </p14:xfrm>
          </p:contentPart>
        </mc:Choice>
        <mc:Fallback>
          <p:pic>
            <p:nvPicPr>
              <p:cNvPr id="4111" name="Ink 4110">
                <a:extLst>
                  <a:ext uri="{FF2B5EF4-FFF2-40B4-BE49-F238E27FC236}">
                    <a16:creationId xmlns:a16="http://schemas.microsoft.com/office/drawing/2014/main" id="{C5BBB3A1-50D4-0057-01F3-8FB8BA2D8013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038709" y="3999069"/>
                <a:ext cx="4335120" cy="186300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FEACC187-EB60-3B0C-1F19-8E65202212FA}"/>
              </a:ext>
            </a:extLst>
          </p:cNvPr>
          <p:cNvSpPr txBox="1"/>
          <p:nvPr/>
        </p:nvSpPr>
        <p:spPr>
          <a:xfrm>
            <a:off x="3812477" y="5179184"/>
            <a:ext cx="307648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Considerations: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big to make array?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to avoid collisions?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to handle collisions?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553AC0-0F04-E122-C93F-F03F72331A25}"/>
              </a:ext>
            </a:extLst>
          </p:cNvPr>
          <p:cNvSpPr txBox="1"/>
          <p:nvPr/>
        </p:nvSpPr>
        <p:spPr>
          <a:xfrm>
            <a:off x="4800600" y="681797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Hash Function</a:t>
            </a:r>
          </a:p>
        </p:txBody>
      </p:sp>
    </p:spTree>
    <p:extLst>
      <p:ext uri="{BB962C8B-B14F-4D97-AF65-F5344CB8AC3E}">
        <p14:creationId xmlns:p14="http://schemas.microsoft.com/office/powerpoint/2010/main" val="21240179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2BA4E4C6-3677-2DDB-815E-96AB5BF5D3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90DACED2-BC45-86C9-2184-77B55DC0ACBB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A4B44DAE-4A30-5105-2BC8-F9367FFACC9C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1077B34C-4C16-6687-907D-569B3D7CBA87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C2E44CB3-011A-30BC-0F67-63BA2BE493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8557E6D8-D8B4-D7A4-85D4-0149DD8C735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46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BFE6B73-02D3-33F8-CC66-E3D28F7ECC1A}"/>
              </a:ext>
            </a:extLst>
          </p:cNvPr>
          <p:cNvSpPr txBox="1"/>
          <p:nvPr/>
        </p:nvSpPr>
        <p:spPr>
          <a:xfrm>
            <a:off x="152400" y="152400"/>
            <a:ext cx="29049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Hash Tables 101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5FE11B-9D29-3AFD-A135-A7851E57BD16}"/>
              </a:ext>
            </a:extLst>
          </p:cNvPr>
          <p:cNvSpPr txBox="1"/>
          <p:nvPr/>
        </p:nvSpPr>
        <p:spPr>
          <a:xfrm>
            <a:off x="381000" y="1143000"/>
            <a:ext cx="30219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&lt; </a:t>
            </a:r>
            <a:r>
              <a:rPr lang="en-US" sz="2800" b="1" dirty="0">
                <a:solidFill>
                  <a:srgbClr val="00B050"/>
                </a:solidFill>
              </a:rPr>
              <a:t>Key1</a:t>
            </a:r>
            <a:r>
              <a:rPr lang="en-US" sz="2800" dirty="0"/>
              <a:t>, </a:t>
            </a:r>
            <a:r>
              <a:rPr lang="en-US" sz="2800" b="1" dirty="0">
                <a:solidFill>
                  <a:srgbClr val="FF0000"/>
                </a:solidFill>
              </a:rPr>
              <a:t>Value1</a:t>
            </a:r>
            <a:r>
              <a:rPr lang="en-US" sz="2800" dirty="0"/>
              <a:t> &gt;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91B4B5-61BF-EC6D-4988-67883396AC74}"/>
              </a:ext>
            </a:extLst>
          </p:cNvPr>
          <p:cNvSpPr txBox="1"/>
          <p:nvPr/>
        </p:nvSpPr>
        <p:spPr>
          <a:xfrm>
            <a:off x="304800" y="1981200"/>
            <a:ext cx="30219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&lt; </a:t>
            </a:r>
            <a:r>
              <a:rPr lang="en-US" sz="2800" b="1" dirty="0">
                <a:solidFill>
                  <a:srgbClr val="00B050"/>
                </a:solidFill>
              </a:rPr>
              <a:t>Key2</a:t>
            </a:r>
            <a:r>
              <a:rPr lang="en-US" sz="2800" dirty="0"/>
              <a:t>, </a:t>
            </a:r>
            <a:r>
              <a:rPr lang="en-US" sz="2800" b="1" dirty="0">
                <a:solidFill>
                  <a:srgbClr val="FF0000"/>
                </a:solidFill>
              </a:rPr>
              <a:t>Value2</a:t>
            </a:r>
            <a:r>
              <a:rPr lang="en-US" sz="2800" dirty="0"/>
              <a:t> &gt;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03DFBCD-FA87-2236-A605-8DA2E66F9DC3}"/>
              </a:ext>
            </a:extLst>
          </p:cNvPr>
          <p:cNvSpPr txBox="1"/>
          <p:nvPr/>
        </p:nvSpPr>
        <p:spPr>
          <a:xfrm>
            <a:off x="311331" y="2905780"/>
            <a:ext cx="30219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&lt; </a:t>
            </a:r>
            <a:r>
              <a:rPr lang="en-US" sz="2800" b="1" dirty="0">
                <a:solidFill>
                  <a:srgbClr val="00B050"/>
                </a:solidFill>
              </a:rPr>
              <a:t>Key3</a:t>
            </a:r>
            <a:r>
              <a:rPr lang="en-US" sz="2800" dirty="0"/>
              <a:t>, </a:t>
            </a:r>
            <a:r>
              <a:rPr lang="en-US" sz="2800" b="1" dirty="0">
                <a:solidFill>
                  <a:srgbClr val="FF0000"/>
                </a:solidFill>
              </a:rPr>
              <a:t>Value3</a:t>
            </a:r>
            <a:r>
              <a:rPr lang="en-US" sz="2800" dirty="0"/>
              <a:t> &gt;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72737B7-8A4F-3176-39AF-2C8292EFD74A}"/>
              </a:ext>
            </a:extLst>
          </p:cNvPr>
          <p:cNvSpPr txBox="1"/>
          <p:nvPr/>
        </p:nvSpPr>
        <p:spPr>
          <a:xfrm>
            <a:off x="304799" y="3965204"/>
            <a:ext cx="30219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&lt; </a:t>
            </a:r>
            <a:r>
              <a:rPr lang="en-US" sz="2800" b="1" dirty="0">
                <a:solidFill>
                  <a:srgbClr val="00B050"/>
                </a:solidFill>
              </a:rPr>
              <a:t>Key4</a:t>
            </a:r>
            <a:r>
              <a:rPr lang="en-US" sz="2800" dirty="0"/>
              <a:t>, </a:t>
            </a:r>
            <a:r>
              <a:rPr lang="en-US" sz="2800" b="1" dirty="0">
                <a:solidFill>
                  <a:srgbClr val="FF0000"/>
                </a:solidFill>
              </a:rPr>
              <a:t>Value4</a:t>
            </a:r>
            <a:r>
              <a:rPr lang="en-US" sz="2800" dirty="0"/>
              <a:t> &gt;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E13DC6A-F780-3ED4-9553-3C43EE2ABEE6}"/>
              </a:ext>
            </a:extLst>
          </p:cNvPr>
          <p:cNvSpPr txBox="1"/>
          <p:nvPr/>
        </p:nvSpPr>
        <p:spPr>
          <a:xfrm>
            <a:off x="304798" y="4881075"/>
            <a:ext cx="30219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&lt; </a:t>
            </a:r>
            <a:r>
              <a:rPr lang="en-US" sz="2800" b="1" dirty="0">
                <a:solidFill>
                  <a:srgbClr val="00B050"/>
                </a:solidFill>
              </a:rPr>
              <a:t>Key5</a:t>
            </a:r>
            <a:r>
              <a:rPr lang="en-US" sz="2800" dirty="0"/>
              <a:t>, </a:t>
            </a:r>
            <a:r>
              <a:rPr lang="en-US" sz="2800" b="1" dirty="0">
                <a:solidFill>
                  <a:srgbClr val="FF0000"/>
                </a:solidFill>
              </a:rPr>
              <a:t>Value5</a:t>
            </a:r>
            <a:r>
              <a:rPr lang="en-US" sz="2800" dirty="0"/>
              <a:t> &gt;</a:t>
            </a: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1ECA2713-DAF1-DE60-EA92-EBD2CE73CB04}"/>
              </a:ext>
            </a:extLst>
          </p:cNvPr>
          <p:cNvGraphicFramePr>
            <a:graphicFrameLocks noGrp="1"/>
          </p:cNvGraphicFramePr>
          <p:nvPr/>
        </p:nvGraphicFramePr>
        <p:xfrm>
          <a:off x="8153400" y="1162594"/>
          <a:ext cx="2743200" cy="41069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733144582"/>
                    </a:ext>
                  </a:extLst>
                </a:gridCol>
              </a:tblGrid>
              <a:tr h="684489"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0666353"/>
                  </a:ext>
                </a:extLst>
              </a:tr>
              <a:tr h="684489"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3266885"/>
                  </a:ext>
                </a:extLst>
              </a:tr>
              <a:tr h="684489"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150592"/>
                  </a:ext>
                </a:extLst>
              </a:tr>
              <a:tr h="684489"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4227021"/>
                  </a:ext>
                </a:extLst>
              </a:tr>
              <a:tr h="68448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4356183"/>
                  </a:ext>
                </a:extLst>
              </a:tr>
              <a:tr h="68448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8600997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3B5A5402-7013-6FB4-00C5-DDD9415C68F4}"/>
              </a:ext>
            </a:extLst>
          </p:cNvPr>
          <p:cNvSpPr txBox="1"/>
          <p:nvPr/>
        </p:nvSpPr>
        <p:spPr>
          <a:xfrm>
            <a:off x="7696200" y="1219944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7A335DF-7082-1CB9-80BB-06436F904E65}"/>
              </a:ext>
            </a:extLst>
          </p:cNvPr>
          <p:cNvSpPr txBox="1"/>
          <p:nvPr/>
        </p:nvSpPr>
        <p:spPr>
          <a:xfrm>
            <a:off x="7721012" y="1963783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0E70B25-35EF-C7B1-5809-DB0D3D8DA76B}"/>
              </a:ext>
            </a:extLst>
          </p:cNvPr>
          <p:cNvSpPr txBox="1"/>
          <p:nvPr/>
        </p:nvSpPr>
        <p:spPr>
          <a:xfrm>
            <a:off x="7682480" y="2653676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F496B54-2D01-AA8E-049F-E56F5DEF1018}"/>
              </a:ext>
            </a:extLst>
          </p:cNvPr>
          <p:cNvSpPr txBox="1"/>
          <p:nvPr/>
        </p:nvSpPr>
        <p:spPr>
          <a:xfrm>
            <a:off x="7661366" y="3289704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</a:t>
            </a:r>
          </a:p>
        </p:txBody>
      </p:sp>
      <p:sp>
        <p:nvSpPr>
          <p:cNvPr id="4096" name="TextBox 4095">
            <a:extLst>
              <a:ext uri="{FF2B5EF4-FFF2-40B4-BE49-F238E27FC236}">
                <a16:creationId xmlns:a16="http://schemas.microsoft.com/office/drawing/2014/main" id="{A77FC7C3-6DEF-A63C-E7DC-2DD301BEE2BC}"/>
              </a:ext>
            </a:extLst>
          </p:cNvPr>
          <p:cNvSpPr txBox="1"/>
          <p:nvPr/>
        </p:nvSpPr>
        <p:spPr>
          <a:xfrm>
            <a:off x="7691846" y="3965204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4</a:t>
            </a:r>
          </a:p>
        </p:txBody>
      </p:sp>
      <p:sp>
        <p:nvSpPr>
          <p:cNvPr id="4097" name="TextBox 4096">
            <a:extLst>
              <a:ext uri="{FF2B5EF4-FFF2-40B4-BE49-F238E27FC236}">
                <a16:creationId xmlns:a16="http://schemas.microsoft.com/office/drawing/2014/main" id="{E5685A39-67D7-826F-ACE7-9A4E7B6068B0}"/>
              </a:ext>
            </a:extLst>
          </p:cNvPr>
          <p:cNvSpPr txBox="1"/>
          <p:nvPr/>
        </p:nvSpPr>
        <p:spPr>
          <a:xfrm>
            <a:off x="7584755" y="4659614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…</a:t>
            </a:r>
          </a:p>
        </p:txBody>
      </p:sp>
      <p:sp>
        <p:nvSpPr>
          <p:cNvPr id="4099" name="TextBox 4098">
            <a:extLst>
              <a:ext uri="{FF2B5EF4-FFF2-40B4-BE49-F238E27FC236}">
                <a16:creationId xmlns:a16="http://schemas.microsoft.com/office/drawing/2014/main" id="{0B04A1C4-B3FC-7977-DF32-D7064169BD30}"/>
              </a:ext>
            </a:extLst>
          </p:cNvPr>
          <p:cNvSpPr txBox="1"/>
          <p:nvPr/>
        </p:nvSpPr>
        <p:spPr>
          <a:xfrm>
            <a:off x="8991600" y="1312277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Value3</a:t>
            </a:r>
          </a:p>
        </p:txBody>
      </p:sp>
      <p:sp>
        <p:nvSpPr>
          <p:cNvPr id="4100" name="TextBox 4099">
            <a:extLst>
              <a:ext uri="{FF2B5EF4-FFF2-40B4-BE49-F238E27FC236}">
                <a16:creationId xmlns:a16="http://schemas.microsoft.com/office/drawing/2014/main" id="{3B01C795-1691-A5A4-3AE7-830699D40FB4}"/>
              </a:ext>
            </a:extLst>
          </p:cNvPr>
          <p:cNvSpPr txBox="1"/>
          <p:nvPr/>
        </p:nvSpPr>
        <p:spPr>
          <a:xfrm>
            <a:off x="8991599" y="2638751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Value1</a:t>
            </a:r>
          </a:p>
        </p:txBody>
      </p:sp>
      <p:sp>
        <p:nvSpPr>
          <p:cNvPr id="4101" name="TextBox 4100">
            <a:extLst>
              <a:ext uri="{FF2B5EF4-FFF2-40B4-BE49-F238E27FC236}">
                <a16:creationId xmlns:a16="http://schemas.microsoft.com/office/drawing/2014/main" id="{771AFCE7-2A2F-7879-B1E3-E058317BD10D}"/>
              </a:ext>
            </a:extLst>
          </p:cNvPr>
          <p:cNvSpPr txBox="1"/>
          <p:nvPr/>
        </p:nvSpPr>
        <p:spPr>
          <a:xfrm>
            <a:off x="8984363" y="1960228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Value4</a:t>
            </a:r>
          </a:p>
        </p:txBody>
      </p:sp>
      <p:sp>
        <p:nvSpPr>
          <p:cNvPr id="4102" name="TextBox 4101">
            <a:extLst>
              <a:ext uri="{FF2B5EF4-FFF2-40B4-BE49-F238E27FC236}">
                <a16:creationId xmlns:a16="http://schemas.microsoft.com/office/drawing/2014/main" id="{A769FA49-79FB-8528-30E6-7993757C5B38}"/>
              </a:ext>
            </a:extLst>
          </p:cNvPr>
          <p:cNvSpPr txBox="1"/>
          <p:nvPr/>
        </p:nvSpPr>
        <p:spPr>
          <a:xfrm>
            <a:off x="8984362" y="3347794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Value5</a:t>
            </a:r>
          </a:p>
        </p:txBody>
      </p:sp>
      <p:sp>
        <p:nvSpPr>
          <p:cNvPr id="4103" name="TextBox 4102">
            <a:extLst>
              <a:ext uri="{FF2B5EF4-FFF2-40B4-BE49-F238E27FC236}">
                <a16:creationId xmlns:a16="http://schemas.microsoft.com/office/drawing/2014/main" id="{2C9D8637-9C18-2F8F-381E-6ECDC66AB0F6}"/>
              </a:ext>
            </a:extLst>
          </p:cNvPr>
          <p:cNvSpPr txBox="1"/>
          <p:nvPr/>
        </p:nvSpPr>
        <p:spPr>
          <a:xfrm>
            <a:off x="8984361" y="4068237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ValueN</a:t>
            </a:r>
            <a:endParaRPr 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104" name="Ink 4103">
                <a:extLst>
                  <a:ext uri="{FF2B5EF4-FFF2-40B4-BE49-F238E27FC236}">
                    <a16:creationId xmlns:a16="http://schemas.microsoft.com/office/drawing/2014/main" id="{1EAE3747-7967-6681-3FA4-AEF122D57D3F}"/>
                  </a:ext>
                </a:extLst>
              </p14:cNvPr>
              <p14:cNvContentPartPr/>
              <p14:nvPr/>
            </p14:nvContentPartPr>
            <p14:xfrm>
              <a:off x="3439749" y="1401669"/>
              <a:ext cx="4163760" cy="1625760"/>
            </p14:xfrm>
          </p:contentPart>
        </mc:Choice>
        <mc:Fallback>
          <p:pic>
            <p:nvPicPr>
              <p:cNvPr id="4104" name="Ink 4103">
                <a:extLst>
                  <a:ext uri="{FF2B5EF4-FFF2-40B4-BE49-F238E27FC236}">
                    <a16:creationId xmlns:a16="http://schemas.microsoft.com/office/drawing/2014/main" id="{1EAE3747-7967-6681-3FA4-AEF122D57D3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21751" y="1383669"/>
                <a:ext cx="4199397" cy="166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105" name="Ink 4104">
                <a:extLst>
                  <a:ext uri="{FF2B5EF4-FFF2-40B4-BE49-F238E27FC236}">
                    <a16:creationId xmlns:a16="http://schemas.microsoft.com/office/drawing/2014/main" id="{C3E93AF6-9220-09F5-E18D-A28D5B1E38F4}"/>
                  </a:ext>
                </a:extLst>
              </p14:cNvPr>
              <p14:cNvContentPartPr/>
              <p14:nvPr/>
            </p14:nvContentPartPr>
            <p14:xfrm>
              <a:off x="3343989" y="2279709"/>
              <a:ext cx="4098960" cy="2832480"/>
            </p14:xfrm>
          </p:contentPart>
        </mc:Choice>
        <mc:Fallback>
          <p:pic>
            <p:nvPicPr>
              <p:cNvPr id="4105" name="Ink 4104">
                <a:extLst>
                  <a:ext uri="{FF2B5EF4-FFF2-40B4-BE49-F238E27FC236}">
                    <a16:creationId xmlns:a16="http://schemas.microsoft.com/office/drawing/2014/main" id="{C3E93AF6-9220-09F5-E18D-A28D5B1E38F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325989" y="2261709"/>
                <a:ext cx="4134600" cy="286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4106" name="Ink 4105">
                <a:extLst>
                  <a:ext uri="{FF2B5EF4-FFF2-40B4-BE49-F238E27FC236}">
                    <a16:creationId xmlns:a16="http://schemas.microsoft.com/office/drawing/2014/main" id="{8B707B82-FF15-8844-65F2-0F2F4979F5E0}"/>
                  </a:ext>
                </a:extLst>
              </p14:cNvPr>
              <p14:cNvContentPartPr/>
              <p14:nvPr/>
            </p14:nvContentPartPr>
            <p14:xfrm>
              <a:off x="3465669" y="1295469"/>
              <a:ext cx="4080240" cy="1971000"/>
            </p14:xfrm>
          </p:contentPart>
        </mc:Choice>
        <mc:Fallback>
          <p:pic>
            <p:nvPicPr>
              <p:cNvPr id="4106" name="Ink 4105">
                <a:extLst>
                  <a:ext uri="{FF2B5EF4-FFF2-40B4-BE49-F238E27FC236}">
                    <a16:creationId xmlns:a16="http://schemas.microsoft.com/office/drawing/2014/main" id="{8B707B82-FF15-8844-65F2-0F2F4979F5E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447671" y="1277469"/>
                <a:ext cx="4115877" cy="200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4107" name="Ink 4106">
                <a:extLst>
                  <a:ext uri="{FF2B5EF4-FFF2-40B4-BE49-F238E27FC236}">
                    <a16:creationId xmlns:a16="http://schemas.microsoft.com/office/drawing/2014/main" id="{78FB218A-8D39-B7EA-50C5-938310A39D10}"/>
                  </a:ext>
                </a:extLst>
              </p14:cNvPr>
              <p14:cNvContentPartPr/>
              <p14:nvPr/>
            </p14:nvContentPartPr>
            <p14:xfrm>
              <a:off x="3334989" y="1961829"/>
              <a:ext cx="4100400" cy="2252880"/>
            </p14:xfrm>
          </p:contentPart>
        </mc:Choice>
        <mc:Fallback>
          <p:pic>
            <p:nvPicPr>
              <p:cNvPr id="4107" name="Ink 4106">
                <a:extLst>
                  <a:ext uri="{FF2B5EF4-FFF2-40B4-BE49-F238E27FC236}">
                    <a16:creationId xmlns:a16="http://schemas.microsoft.com/office/drawing/2014/main" id="{78FB218A-8D39-B7EA-50C5-938310A39D10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316989" y="1943829"/>
                <a:ext cx="4136040" cy="228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4108" name="Ink 4107">
                <a:extLst>
                  <a:ext uri="{FF2B5EF4-FFF2-40B4-BE49-F238E27FC236}">
                    <a16:creationId xmlns:a16="http://schemas.microsoft.com/office/drawing/2014/main" id="{47AA93E5-93E5-A406-A370-0000E3D58459}"/>
                  </a:ext>
                </a:extLst>
              </p14:cNvPr>
              <p14:cNvContentPartPr/>
              <p14:nvPr/>
            </p14:nvContentPartPr>
            <p14:xfrm>
              <a:off x="3300069" y="3290949"/>
              <a:ext cx="4068360" cy="1847160"/>
            </p14:xfrm>
          </p:contentPart>
        </mc:Choice>
        <mc:Fallback>
          <p:pic>
            <p:nvPicPr>
              <p:cNvPr id="4108" name="Ink 4107">
                <a:extLst>
                  <a:ext uri="{FF2B5EF4-FFF2-40B4-BE49-F238E27FC236}">
                    <a16:creationId xmlns:a16="http://schemas.microsoft.com/office/drawing/2014/main" id="{47AA93E5-93E5-A406-A370-0000E3D58459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282069" y="3272949"/>
                <a:ext cx="4104000" cy="188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4111" name="Ink 4110">
                <a:extLst>
                  <a:ext uri="{FF2B5EF4-FFF2-40B4-BE49-F238E27FC236}">
                    <a16:creationId xmlns:a16="http://schemas.microsoft.com/office/drawing/2014/main" id="{0DE75254-C3A7-FD7D-C40D-6C634A01CE3C}"/>
                  </a:ext>
                </a:extLst>
              </p14:cNvPr>
              <p14:cNvContentPartPr/>
              <p14:nvPr/>
            </p14:nvContentPartPr>
            <p14:xfrm>
              <a:off x="3056709" y="4017069"/>
              <a:ext cx="4299480" cy="1827360"/>
            </p14:xfrm>
          </p:contentPart>
        </mc:Choice>
        <mc:Fallback>
          <p:pic>
            <p:nvPicPr>
              <p:cNvPr id="4111" name="Ink 4110">
                <a:extLst>
                  <a:ext uri="{FF2B5EF4-FFF2-40B4-BE49-F238E27FC236}">
                    <a16:creationId xmlns:a16="http://schemas.microsoft.com/office/drawing/2014/main" id="{0DE75254-C3A7-FD7D-C40D-6C634A01CE3C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038709" y="3999069"/>
                <a:ext cx="4335120" cy="186300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906E56E4-FC9B-FF7D-B873-AA5743411100}"/>
              </a:ext>
            </a:extLst>
          </p:cNvPr>
          <p:cNvSpPr txBox="1"/>
          <p:nvPr/>
        </p:nvSpPr>
        <p:spPr>
          <a:xfrm>
            <a:off x="3812477" y="5179184"/>
            <a:ext cx="307648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Considerations: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big to make array?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to avoid collisions?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to handle collisions?</a:t>
            </a: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EA8B8E70-A97A-CD41-56C8-0C9E83E824BA}"/>
              </a:ext>
            </a:extLst>
          </p:cNvPr>
          <p:cNvSpPr/>
          <p:nvPr/>
        </p:nvSpPr>
        <p:spPr>
          <a:xfrm>
            <a:off x="6781800" y="5269528"/>
            <a:ext cx="457200" cy="1109985"/>
          </a:xfrm>
          <a:prstGeom prst="righ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3F58C3-F34B-9FFB-776B-86F978191FFD}"/>
              </a:ext>
            </a:extLst>
          </p:cNvPr>
          <p:cNvSpPr txBox="1"/>
          <p:nvPr/>
        </p:nvSpPr>
        <p:spPr>
          <a:xfrm>
            <a:off x="7368429" y="5590560"/>
            <a:ext cx="20164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What’s a good hash function?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33766BB-3681-4087-8FE4-B9E3D1851563}"/>
              </a:ext>
            </a:extLst>
          </p:cNvPr>
          <p:cNvSpPr txBox="1"/>
          <p:nvPr/>
        </p:nvSpPr>
        <p:spPr>
          <a:xfrm>
            <a:off x="4800600" y="681797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Hash Function</a:t>
            </a:r>
          </a:p>
        </p:txBody>
      </p:sp>
    </p:spTree>
    <p:extLst>
      <p:ext uri="{BB962C8B-B14F-4D97-AF65-F5344CB8AC3E}">
        <p14:creationId xmlns:p14="http://schemas.microsoft.com/office/powerpoint/2010/main" val="77321075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D88556BF-AD94-37F3-AC8C-DA264E7580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4DF98F7C-25DC-9D29-C692-D17276819B97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939C6208-2EDF-8F80-8DB0-9977C472FE4C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9B833500-A289-7DE8-D7B3-409BDD4654E9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09511C13-4A0B-3320-3AF0-D5AA1435BF7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D1ADAF9A-78CB-7A5F-33ED-6E2C4C3ABF3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47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01BD26A-FC0E-3E54-6B1D-CDDB24947EBC}"/>
              </a:ext>
            </a:extLst>
          </p:cNvPr>
          <p:cNvSpPr txBox="1"/>
          <p:nvPr/>
        </p:nvSpPr>
        <p:spPr>
          <a:xfrm>
            <a:off x="152400" y="152400"/>
            <a:ext cx="29049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Hash Tables 101</a:t>
            </a:r>
          </a:p>
        </p:txBody>
      </p:sp>
      <p:pic>
        <p:nvPicPr>
          <p:cNvPr id="5122" name="Picture 2" descr="Dramatic Crossroads | Know Your Meme">
            <a:extLst>
              <a:ext uri="{FF2B5EF4-FFF2-40B4-BE49-F238E27FC236}">
                <a16:creationId xmlns:a16="http://schemas.microsoft.com/office/drawing/2014/main" id="{72503355-BCC0-0775-D597-7B48F71828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063" y="288236"/>
            <a:ext cx="6129337" cy="6139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044571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35332BB1-D2A6-CFB2-8473-D6CB8BFC42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700CC2E5-98CC-382A-8C0A-589DF8FD45E7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33120C54-C0B5-02D8-FD2D-5EDC0A3D54B0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F6B8D823-9BF5-9285-E3C0-E7BF6306C0C2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2F767E3A-5177-8457-8B07-4F6B5CA2B5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E6F3B352-56DC-CA07-4CE1-218827E030B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48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ED4EF0F-98F5-DABD-8C19-6323AFAFE467}"/>
              </a:ext>
            </a:extLst>
          </p:cNvPr>
          <p:cNvSpPr txBox="1"/>
          <p:nvPr/>
        </p:nvSpPr>
        <p:spPr>
          <a:xfrm>
            <a:off x="152400" y="152400"/>
            <a:ext cx="29049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Hash Tables 101</a:t>
            </a:r>
          </a:p>
        </p:txBody>
      </p:sp>
      <p:pic>
        <p:nvPicPr>
          <p:cNvPr id="5122" name="Picture 2" descr="Dramatic Crossroads | Know Your Meme">
            <a:extLst>
              <a:ext uri="{FF2B5EF4-FFF2-40B4-BE49-F238E27FC236}">
                <a16:creationId xmlns:a16="http://schemas.microsoft.com/office/drawing/2014/main" id="{20B78490-3698-4EA9-D403-DFA587520B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063" y="288236"/>
            <a:ext cx="6129337" cy="6139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D638F1F-180A-A658-76D3-03D68FA95E35}"/>
              </a:ext>
            </a:extLst>
          </p:cNvPr>
          <p:cNvSpPr txBox="1"/>
          <p:nvPr/>
        </p:nvSpPr>
        <p:spPr>
          <a:xfrm>
            <a:off x="8458200" y="838200"/>
            <a:ext cx="3962400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Theory</a:t>
            </a:r>
          </a:p>
          <a:p>
            <a:r>
              <a:rPr lang="en-US" dirty="0"/>
              <a:t>Inner Workings of Hash Functions</a:t>
            </a:r>
          </a:p>
          <a:p>
            <a:r>
              <a:rPr lang="en-US" dirty="0"/>
              <a:t>Statistical Likelihood</a:t>
            </a:r>
          </a:p>
          <a:p>
            <a:r>
              <a:rPr lang="en-US" dirty="0"/>
              <a:t>Expected Performance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5CD6EE-8D6F-5298-319A-094D6C387836}"/>
              </a:ext>
            </a:extLst>
          </p:cNvPr>
          <p:cNvSpPr txBox="1"/>
          <p:nvPr/>
        </p:nvSpPr>
        <p:spPr>
          <a:xfrm>
            <a:off x="1824119" y="976699"/>
            <a:ext cx="2142962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Applications</a:t>
            </a:r>
          </a:p>
          <a:p>
            <a:pPr algn="r"/>
            <a:r>
              <a:rPr lang="en-US" dirty="0"/>
              <a:t>“Tools in hand”</a:t>
            </a:r>
          </a:p>
          <a:p>
            <a:pPr algn="r"/>
            <a:r>
              <a:rPr lang="en-US" dirty="0"/>
              <a:t>Java Functionality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BB3986F2-77B7-BC95-D427-19D794372F4D}"/>
                  </a:ext>
                </a:extLst>
              </p14:cNvPr>
              <p14:cNvContentPartPr/>
              <p14:nvPr/>
            </p14:nvContentPartPr>
            <p14:xfrm>
              <a:off x="4145349" y="2856429"/>
              <a:ext cx="1776600" cy="20811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BB3986F2-77B7-BC95-D427-19D794372F4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127349" y="2838789"/>
                <a:ext cx="1812240" cy="211680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12149F85-2E67-94A7-D013-9CEB5C8AB050}"/>
              </a:ext>
            </a:extLst>
          </p:cNvPr>
          <p:cNvSpPr txBox="1"/>
          <p:nvPr/>
        </p:nvSpPr>
        <p:spPr>
          <a:xfrm>
            <a:off x="347581" y="3296844"/>
            <a:ext cx="2514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Hash Tables are probably the most useful thing you learn in this class</a:t>
            </a:r>
          </a:p>
        </p:txBody>
      </p:sp>
      <p:pic>
        <p:nvPicPr>
          <p:cNvPr id="7170" name="Picture 2" descr="Cat Thumbs GIFs | Tenor">
            <a:extLst>
              <a:ext uri="{FF2B5EF4-FFF2-40B4-BE49-F238E27FC236}">
                <a16:creationId xmlns:a16="http://schemas.microsoft.com/office/drawing/2014/main" id="{37545327-BBAB-A5A5-473F-F024E19DE1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835" y="4570365"/>
            <a:ext cx="1481777" cy="1481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13069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31D4AE57-C713-9A24-06A0-F4E11DB6FC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E5E5413B-6DEB-01F5-D744-E862E591429D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E99FC9E8-8BAF-CE20-6545-D7349B5177CF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A32E3F78-0064-3885-A4F3-F55491391111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A161E394-0E43-87C2-5CD1-2D920FAA854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12D9A418-C1A6-D537-C3A4-51CE7B7782A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49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8973F8-9596-3867-9E7B-8809DFE687B2}"/>
              </a:ext>
            </a:extLst>
          </p:cNvPr>
          <p:cNvSpPr txBox="1"/>
          <p:nvPr/>
        </p:nvSpPr>
        <p:spPr>
          <a:xfrm>
            <a:off x="152400" y="152400"/>
            <a:ext cx="29049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Hash Tables 101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9BF9F0-19EF-9A93-FB9C-05ED0CFA0C78}"/>
              </a:ext>
            </a:extLst>
          </p:cNvPr>
          <p:cNvSpPr txBox="1"/>
          <p:nvPr/>
        </p:nvSpPr>
        <p:spPr>
          <a:xfrm>
            <a:off x="5711785" y="150181"/>
            <a:ext cx="63152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 use HashMap, </a:t>
            </a:r>
            <a:r>
              <a:rPr lang="en-US" dirty="0" err="1"/>
              <a:t>HashTable</a:t>
            </a:r>
            <a:r>
              <a:rPr lang="en-US" dirty="0"/>
              <a:t>, and Dictionary interchangeably, but there are very small differences between these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CC5CA0C-129E-6086-349A-2CF3E3FA9A9A}"/>
              </a:ext>
            </a:extLst>
          </p:cNvPr>
          <p:cNvSpPr txBox="1"/>
          <p:nvPr/>
        </p:nvSpPr>
        <p:spPr>
          <a:xfrm>
            <a:off x="304800" y="1600200"/>
            <a:ext cx="6875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Let’s build a Hash Table for a </a:t>
            </a:r>
            <a:r>
              <a:rPr lang="en-US" sz="2400" b="1" dirty="0"/>
              <a:t>Student Database</a:t>
            </a:r>
            <a:endParaRPr lang="en-US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21F1AE-ECF1-6AE0-8F72-5CCB9CCDA1F2}"/>
              </a:ext>
            </a:extLst>
          </p:cNvPr>
          <p:cNvSpPr txBox="1"/>
          <p:nvPr/>
        </p:nvSpPr>
        <p:spPr>
          <a:xfrm>
            <a:off x="1445889" y="2209800"/>
            <a:ext cx="5775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Keys need to be unique, what could we use for a key </a:t>
            </a:r>
            <a:r>
              <a:rPr lang="en-US" dirty="0">
                <a:highlight>
                  <a:srgbClr val="00FF00"/>
                </a:highlight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626219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0382B96D-B816-0641-03CA-F3C0648B53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E4B617F9-42D6-C43E-05BE-CB77FF3D5F70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BFF49926-9D33-810D-52ED-961203E7738F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598BAB2F-0389-3C50-2057-5BBCA3F0A14B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174FB2B6-CE63-3580-9D6D-169CC7A74F2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2EADE160-7A4A-9EF7-AFC5-96919D0EF58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622130-7980-07F1-D00A-872978DD2A9F}"/>
              </a:ext>
            </a:extLst>
          </p:cNvPr>
          <p:cNvSpPr txBox="1"/>
          <p:nvPr/>
        </p:nvSpPr>
        <p:spPr>
          <a:xfrm>
            <a:off x="152400" y="152400"/>
            <a:ext cx="49231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Binary Search Tree- Removal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68B62CA-C7F6-4E33-36CD-E04C3D32956A}"/>
              </a:ext>
            </a:extLst>
          </p:cNvPr>
          <p:cNvSpPr/>
          <p:nvPr/>
        </p:nvSpPr>
        <p:spPr>
          <a:xfrm>
            <a:off x="9182100" y="200680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44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4CCC307-D3D8-20DB-C9D7-5783A90495B8}"/>
              </a:ext>
            </a:extLst>
          </p:cNvPr>
          <p:cNvSpPr/>
          <p:nvPr/>
        </p:nvSpPr>
        <p:spPr>
          <a:xfrm>
            <a:off x="7273400" y="1257300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2153851-F952-1D8A-7AD9-BB146FD1E6F2}"/>
              </a:ext>
            </a:extLst>
          </p:cNvPr>
          <p:cNvSpPr/>
          <p:nvPr/>
        </p:nvSpPr>
        <p:spPr>
          <a:xfrm>
            <a:off x="10525832" y="1243556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88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31FB996-9443-9EFB-1824-05DB66BA0935}"/>
              </a:ext>
            </a:extLst>
          </p:cNvPr>
          <p:cNvSpPr/>
          <p:nvPr/>
        </p:nvSpPr>
        <p:spPr>
          <a:xfrm>
            <a:off x="10045337" y="3595445"/>
            <a:ext cx="533400" cy="523220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32AC6A3-1953-7FC1-7AA2-0B9F46AA0371}"/>
              </a:ext>
            </a:extLst>
          </p:cNvPr>
          <p:cNvSpPr/>
          <p:nvPr/>
        </p:nvSpPr>
        <p:spPr>
          <a:xfrm>
            <a:off x="7626097" y="2439802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D83688-32CE-45E9-32BB-950BE9F47BB9}"/>
              </a:ext>
            </a:extLst>
          </p:cNvPr>
          <p:cNvSpPr/>
          <p:nvPr/>
        </p:nvSpPr>
        <p:spPr>
          <a:xfrm>
            <a:off x="6511400" y="2432541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4D7B05F-0668-2275-A8A2-54894DF015BB}"/>
              </a:ext>
            </a:extLst>
          </p:cNvPr>
          <p:cNvSpPr/>
          <p:nvPr/>
        </p:nvSpPr>
        <p:spPr>
          <a:xfrm>
            <a:off x="7076478" y="3604130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27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32925E6-8A1E-9729-5A42-448D54501568}"/>
              </a:ext>
            </a:extLst>
          </p:cNvPr>
          <p:cNvSpPr/>
          <p:nvPr/>
        </p:nvSpPr>
        <p:spPr>
          <a:xfrm>
            <a:off x="11460044" y="2477725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97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27E0A3F-31F0-2E13-C7F8-7757A9CE81FD}"/>
              </a:ext>
            </a:extLst>
          </p:cNvPr>
          <p:cNvSpPr/>
          <p:nvPr/>
        </p:nvSpPr>
        <p:spPr>
          <a:xfrm>
            <a:off x="7609878" y="4574153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29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8933210-21FA-E9E1-DB4E-DEB5C8A04674}"/>
              </a:ext>
            </a:extLst>
          </p:cNvPr>
          <p:cNvSpPr/>
          <p:nvPr/>
        </p:nvSpPr>
        <p:spPr>
          <a:xfrm>
            <a:off x="6528817" y="4527573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D2B6F1F-C499-E4BA-D042-B1293FCB3A09}"/>
              </a:ext>
            </a:extLst>
          </p:cNvPr>
          <p:cNvSpPr/>
          <p:nvPr/>
        </p:nvSpPr>
        <p:spPr>
          <a:xfrm>
            <a:off x="9503665" y="2477725"/>
            <a:ext cx="533400" cy="523220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65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A470A38-DA45-EA25-DF6C-5B58B16158B6}"/>
              </a:ext>
            </a:extLst>
          </p:cNvPr>
          <p:cNvSpPr/>
          <p:nvPr/>
        </p:nvSpPr>
        <p:spPr>
          <a:xfrm>
            <a:off x="8861081" y="3625948"/>
            <a:ext cx="533400" cy="523220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54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FFE379B-6A3E-5F4E-678F-6BE2F935DDA5}"/>
              </a:ext>
            </a:extLst>
          </p:cNvPr>
          <p:cNvSpPr/>
          <p:nvPr/>
        </p:nvSpPr>
        <p:spPr>
          <a:xfrm>
            <a:off x="11069029" y="3567794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93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51850E9-2F3E-FDC4-0998-A967F7ED4C20}"/>
              </a:ext>
            </a:extLst>
          </p:cNvPr>
          <p:cNvSpPr/>
          <p:nvPr/>
        </p:nvSpPr>
        <p:spPr>
          <a:xfrm>
            <a:off x="9659004" y="4574153"/>
            <a:ext cx="533400" cy="523220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76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088C120-1C6A-9CA7-E98C-1B92403E33A1}"/>
              </a:ext>
            </a:extLst>
          </p:cNvPr>
          <p:cNvSpPr/>
          <p:nvPr/>
        </p:nvSpPr>
        <p:spPr>
          <a:xfrm>
            <a:off x="9211491" y="5502346"/>
            <a:ext cx="533400" cy="523220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68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ABB1EEF-3CA4-54E7-9DAF-E36E2BE62483}"/>
              </a:ext>
            </a:extLst>
          </p:cNvPr>
          <p:cNvSpPr/>
          <p:nvPr/>
        </p:nvSpPr>
        <p:spPr>
          <a:xfrm>
            <a:off x="10058400" y="5511395"/>
            <a:ext cx="533400" cy="523220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80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1417DD3-096A-0E64-DFE8-57E16FB8D93F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flipH="1">
            <a:off x="7540100" y="723900"/>
            <a:ext cx="1908700" cy="533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2729C0D-F73B-3B89-5605-9441BF90A1C7}"/>
              </a:ext>
            </a:extLst>
          </p:cNvPr>
          <p:cNvCxnSpPr>
            <a:cxnSpLocks/>
            <a:stCxn id="8" idx="2"/>
            <a:endCxn id="12" idx="0"/>
          </p:cNvCxnSpPr>
          <p:nvPr/>
        </p:nvCxnSpPr>
        <p:spPr>
          <a:xfrm flipH="1">
            <a:off x="6778100" y="1780520"/>
            <a:ext cx="762000" cy="6520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A552014-F9BD-E3BE-BB1F-C891EFAF19B3}"/>
              </a:ext>
            </a:extLst>
          </p:cNvPr>
          <p:cNvCxnSpPr>
            <a:cxnSpLocks/>
            <a:stCxn id="8" idx="2"/>
            <a:endCxn id="11" idx="0"/>
          </p:cNvCxnSpPr>
          <p:nvPr/>
        </p:nvCxnSpPr>
        <p:spPr>
          <a:xfrm>
            <a:off x="7540100" y="1780520"/>
            <a:ext cx="352697" cy="6592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3B942CB-0F3F-DB18-B728-402DCD83FE8A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>
            <a:off x="9448800" y="723900"/>
            <a:ext cx="1343732" cy="5196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3B16D5A-267B-51FA-0DB4-0C01FCB818F9}"/>
              </a:ext>
            </a:extLst>
          </p:cNvPr>
          <p:cNvCxnSpPr>
            <a:cxnSpLocks/>
            <a:stCxn id="9" idx="2"/>
            <a:endCxn id="17" idx="0"/>
          </p:cNvCxnSpPr>
          <p:nvPr/>
        </p:nvCxnSpPr>
        <p:spPr>
          <a:xfrm flipH="1">
            <a:off x="9770365" y="1766776"/>
            <a:ext cx="1022167" cy="7109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45C0849-D9F9-4DEB-8175-B28F3F920474}"/>
              </a:ext>
            </a:extLst>
          </p:cNvPr>
          <p:cNvCxnSpPr>
            <a:cxnSpLocks/>
            <a:stCxn id="9" idx="2"/>
            <a:endCxn id="14" idx="0"/>
          </p:cNvCxnSpPr>
          <p:nvPr/>
        </p:nvCxnSpPr>
        <p:spPr>
          <a:xfrm>
            <a:off x="10792532" y="1766776"/>
            <a:ext cx="934212" cy="7109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CE3D215-0C18-3E08-26D7-3714C6187CD3}"/>
              </a:ext>
            </a:extLst>
          </p:cNvPr>
          <p:cNvCxnSpPr>
            <a:cxnSpLocks/>
            <a:stCxn id="17" idx="2"/>
            <a:endCxn id="18" idx="0"/>
          </p:cNvCxnSpPr>
          <p:nvPr/>
        </p:nvCxnSpPr>
        <p:spPr>
          <a:xfrm flipH="1">
            <a:off x="9127781" y="3000945"/>
            <a:ext cx="642584" cy="6250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E9311B1-D712-EAA7-01EA-EDBB58BB1635}"/>
              </a:ext>
            </a:extLst>
          </p:cNvPr>
          <p:cNvCxnSpPr>
            <a:cxnSpLocks/>
            <a:stCxn id="17" idx="2"/>
            <a:endCxn id="10" idx="0"/>
          </p:cNvCxnSpPr>
          <p:nvPr/>
        </p:nvCxnSpPr>
        <p:spPr>
          <a:xfrm>
            <a:off x="9770365" y="3000945"/>
            <a:ext cx="541672" cy="5945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C4CB1EB4-2848-CC39-B317-AE91E11E4E9D}"/>
              </a:ext>
            </a:extLst>
          </p:cNvPr>
          <p:cNvCxnSpPr>
            <a:cxnSpLocks/>
            <a:stCxn id="14" idx="2"/>
            <a:endCxn id="19" idx="0"/>
          </p:cNvCxnSpPr>
          <p:nvPr/>
        </p:nvCxnSpPr>
        <p:spPr>
          <a:xfrm flipH="1">
            <a:off x="11335729" y="3000945"/>
            <a:ext cx="391015" cy="5668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8D29245-18F5-4BDE-F29E-F090F6A4EDF4}"/>
              </a:ext>
            </a:extLst>
          </p:cNvPr>
          <p:cNvCxnSpPr>
            <a:cxnSpLocks/>
            <a:stCxn id="11" idx="2"/>
            <a:endCxn id="13" idx="0"/>
          </p:cNvCxnSpPr>
          <p:nvPr/>
        </p:nvCxnSpPr>
        <p:spPr>
          <a:xfrm flipH="1">
            <a:off x="7343178" y="2963022"/>
            <a:ext cx="549619" cy="6411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E9F58E9A-D106-8042-4AE4-1F454C2537F8}"/>
              </a:ext>
            </a:extLst>
          </p:cNvPr>
          <p:cNvCxnSpPr>
            <a:cxnSpLocks/>
            <a:stCxn id="13" idx="2"/>
            <a:endCxn id="16" idx="0"/>
          </p:cNvCxnSpPr>
          <p:nvPr/>
        </p:nvCxnSpPr>
        <p:spPr>
          <a:xfrm flipH="1">
            <a:off x="6795517" y="4127350"/>
            <a:ext cx="547661" cy="4002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83C63682-6E68-EE0D-0EA8-5B17524A25D0}"/>
              </a:ext>
            </a:extLst>
          </p:cNvPr>
          <p:cNvCxnSpPr>
            <a:cxnSpLocks/>
            <a:stCxn id="13" idx="2"/>
            <a:endCxn id="15" idx="0"/>
          </p:cNvCxnSpPr>
          <p:nvPr/>
        </p:nvCxnSpPr>
        <p:spPr>
          <a:xfrm>
            <a:off x="7343178" y="4127350"/>
            <a:ext cx="533400" cy="4468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8586CF40-D082-26A8-F2B9-A716A1657437}"/>
              </a:ext>
            </a:extLst>
          </p:cNvPr>
          <p:cNvCxnSpPr>
            <a:cxnSpLocks/>
            <a:stCxn id="10" idx="2"/>
            <a:endCxn id="20" idx="0"/>
          </p:cNvCxnSpPr>
          <p:nvPr/>
        </p:nvCxnSpPr>
        <p:spPr>
          <a:xfrm flipH="1">
            <a:off x="9925704" y="4118665"/>
            <a:ext cx="386333" cy="4554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D3220206-8797-084B-5296-89F3C270BEA9}"/>
              </a:ext>
            </a:extLst>
          </p:cNvPr>
          <p:cNvCxnSpPr>
            <a:cxnSpLocks/>
            <a:stCxn id="20" idx="2"/>
            <a:endCxn id="21" idx="0"/>
          </p:cNvCxnSpPr>
          <p:nvPr/>
        </p:nvCxnSpPr>
        <p:spPr>
          <a:xfrm flipH="1">
            <a:off x="9478191" y="5097373"/>
            <a:ext cx="447513" cy="40497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1C29AA1F-332A-B982-F6DF-56A080F1E90B}"/>
              </a:ext>
            </a:extLst>
          </p:cNvPr>
          <p:cNvCxnSpPr>
            <a:cxnSpLocks/>
            <a:stCxn id="20" idx="2"/>
            <a:endCxn id="23" idx="0"/>
          </p:cNvCxnSpPr>
          <p:nvPr/>
        </p:nvCxnSpPr>
        <p:spPr>
          <a:xfrm>
            <a:off x="9925704" y="5097373"/>
            <a:ext cx="399396" cy="4140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C668693C-E5DE-B0A3-A6BA-9B9E66B4EB70}"/>
              </a:ext>
            </a:extLst>
          </p:cNvPr>
          <p:cNvSpPr/>
          <p:nvPr/>
        </p:nvSpPr>
        <p:spPr>
          <a:xfrm>
            <a:off x="11353800" y="4563451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96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4D1A28C-73B0-2B03-8911-9CF8402B6AF0}"/>
              </a:ext>
            </a:extLst>
          </p:cNvPr>
          <p:cNvCxnSpPr>
            <a:cxnSpLocks/>
            <a:stCxn id="19" idx="2"/>
            <a:endCxn id="27" idx="0"/>
          </p:cNvCxnSpPr>
          <p:nvPr/>
        </p:nvCxnSpPr>
        <p:spPr>
          <a:xfrm>
            <a:off x="11335729" y="4091014"/>
            <a:ext cx="284771" cy="4724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9D5ACBDC-2CC8-26C9-BD8C-D2ED4DA92DC4}"/>
              </a:ext>
            </a:extLst>
          </p:cNvPr>
          <p:cNvSpPr/>
          <p:nvPr/>
        </p:nvSpPr>
        <p:spPr>
          <a:xfrm>
            <a:off x="10990652" y="5514254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95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44480D9-0EE5-774A-30AC-2792DD1E7C8D}"/>
              </a:ext>
            </a:extLst>
          </p:cNvPr>
          <p:cNvCxnSpPr>
            <a:cxnSpLocks/>
            <a:stCxn id="27" idx="2"/>
            <a:endCxn id="37" idx="0"/>
          </p:cNvCxnSpPr>
          <p:nvPr/>
        </p:nvCxnSpPr>
        <p:spPr>
          <a:xfrm flipH="1">
            <a:off x="11257352" y="5086671"/>
            <a:ext cx="363148" cy="42758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D40656D9-847B-FDF5-DBC3-18A42C30A7F4}"/>
                  </a:ext>
                </a:extLst>
              </p14:cNvPr>
              <p14:cNvContentPartPr/>
              <p14:nvPr/>
            </p14:nvContentPartPr>
            <p14:xfrm>
              <a:off x="8911618" y="5272317"/>
              <a:ext cx="1031040" cy="97668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D40656D9-847B-FDF5-DBC3-18A42C30A7F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893618" y="5254317"/>
                <a:ext cx="1066680" cy="1012320"/>
              </a:xfrm>
              <a:prstGeom prst="rect">
                <a:avLst/>
              </a:prstGeom>
            </p:spPr>
          </p:pic>
        </mc:Fallback>
      </mc:AlternateContent>
      <p:sp>
        <p:nvSpPr>
          <p:cNvPr id="43" name="TextBox 42">
            <a:extLst>
              <a:ext uri="{FF2B5EF4-FFF2-40B4-BE49-F238E27FC236}">
                <a16:creationId xmlns:a16="http://schemas.microsoft.com/office/drawing/2014/main" id="{881079B6-D812-560D-2878-4FFE1A00A411}"/>
              </a:ext>
            </a:extLst>
          </p:cNvPr>
          <p:cNvSpPr txBox="1"/>
          <p:nvPr/>
        </p:nvSpPr>
        <p:spPr>
          <a:xfrm>
            <a:off x="7568559" y="5995788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currentNode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B0F8EFB-7114-3368-71E0-033F47903994}"/>
              </a:ext>
            </a:extLst>
          </p:cNvPr>
          <p:cNvSpPr txBox="1"/>
          <p:nvPr/>
        </p:nvSpPr>
        <p:spPr>
          <a:xfrm>
            <a:off x="8593824" y="2070470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replaceMe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D592942-1438-E8FA-B9C6-5C9F831C9FDC}"/>
              </a:ext>
            </a:extLst>
          </p:cNvPr>
          <p:cNvSpPr txBox="1"/>
          <p:nvPr/>
        </p:nvSpPr>
        <p:spPr>
          <a:xfrm>
            <a:off x="128081" y="1243556"/>
            <a:ext cx="669285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replaceMe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.setValue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currentNode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.getValue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currentNode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.getParent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setLeft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currentNode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.getRight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sz="1600" dirty="0" err="1">
                <a:solidFill>
                  <a:srgbClr val="6A3E3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currentNode</a:t>
            </a:r>
            <a:r>
              <a:rPr lang="en-US" sz="16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.getRight</a:t>
            </a:r>
            <a:r>
              <a:rPr lang="en-US" sz="16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().</a:t>
            </a:r>
            <a:r>
              <a:rPr lang="en-US" sz="16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setParent</a:t>
            </a:r>
            <a:r>
              <a:rPr lang="en-US" sz="16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6A3E3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currentNode</a:t>
            </a:r>
            <a:r>
              <a:rPr lang="en-US" sz="16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.getParent</a:t>
            </a:r>
            <a:r>
              <a:rPr lang="en-US" sz="16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());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60261808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56399D56-956B-5B99-080D-18679E5A8E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193796F8-E5AA-1A98-C523-1AFF8F8BFDF6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F58F3624-3324-03A7-A1C2-324C51161F31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045123F2-9543-B0A9-48B5-2B7CE2A34A66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CF2F1E07-CC63-ED12-F344-24A62DF55E8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7BD88F1D-4590-3DF7-7980-B533CEBF3E4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50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8CE68E-FEEB-805F-9C9B-EEABAB1949F0}"/>
              </a:ext>
            </a:extLst>
          </p:cNvPr>
          <p:cNvSpPr txBox="1"/>
          <p:nvPr/>
        </p:nvSpPr>
        <p:spPr>
          <a:xfrm>
            <a:off x="152400" y="152400"/>
            <a:ext cx="29049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Hash Tables 101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43FD6B-A703-C9CF-9FEF-44F06AB044C6}"/>
              </a:ext>
            </a:extLst>
          </p:cNvPr>
          <p:cNvSpPr txBox="1"/>
          <p:nvPr/>
        </p:nvSpPr>
        <p:spPr>
          <a:xfrm>
            <a:off x="5711785" y="150181"/>
            <a:ext cx="63152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 use HashMap, </a:t>
            </a:r>
            <a:r>
              <a:rPr lang="en-US" dirty="0" err="1"/>
              <a:t>HashTable</a:t>
            </a:r>
            <a:r>
              <a:rPr lang="en-US" dirty="0"/>
              <a:t>, and Dictionary interchangeably, but there are very small differences between these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EF7111-785F-26F6-BAED-7FEE47222F41}"/>
              </a:ext>
            </a:extLst>
          </p:cNvPr>
          <p:cNvSpPr txBox="1"/>
          <p:nvPr/>
        </p:nvSpPr>
        <p:spPr>
          <a:xfrm>
            <a:off x="304800" y="1600200"/>
            <a:ext cx="6875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Let’s build a Hash Table for a </a:t>
            </a:r>
            <a:r>
              <a:rPr lang="en-US" sz="2400" b="1" dirty="0"/>
              <a:t>Student Database</a:t>
            </a:r>
            <a:endParaRPr lang="en-US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FE8A3E2-1001-DBA5-2DD0-FFAB5D79FCF5}"/>
              </a:ext>
            </a:extLst>
          </p:cNvPr>
          <p:cNvSpPr txBox="1"/>
          <p:nvPr/>
        </p:nvSpPr>
        <p:spPr>
          <a:xfrm>
            <a:off x="1445889" y="2209800"/>
            <a:ext cx="6930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Keys need to be unique, what could we use for a key? </a:t>
            </a:r>
            <a:r>
              <a:rPr lang="en-US" dirty="0">
                <a:highlight>
                  <a:srgbClr val="00FF00"/>
                </a:highlight>
              </a:rPr>
              <a:t>Student ID!</a:t>
            </a:r>
          </a:p>
        </p:txBody>
      </p:sp>
    </p:spTree>
    <p:extLst>
      <p:ext uri="{BB962C8B-B14F-4D97-AF65-F5344CB8AC3E}">
        <p14:creationId xmlns:p14="http://schemas.microsoft.com/office/powerpoint/2010/main" val="385979707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6AA23BD5-5C51-A3D9-4370-5C53151E0E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08A43B95-4032-DAE3-1B6B-944831DB2864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0FB6CC33-7F46-F84F-905E-023087DD8167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EA5BCB18-91FB-504B-1650-2AF277433BEE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8C1FACC1-1FD1-FDA8-0FA4-0CBAC599194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BDED45C1-4FF2-5CC8-2191-81FEC9D0245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51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106735-5E1F-DED7-8FA8-99457D2910E5}"/>
              </a:ext>
            </a:extLst>
          </p:cNvPr>
          <p:cNvSpPr txBox="1"/>
          <p:nvPr/>
        </p:nvSpPr>
        <p:spPr>
          <a:xfrm>
            <a:off x="152400" y="152400"/>
            <a:ext cx="29049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Hash Tables 101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060A51A-3099-349F-EAE9-82164B0B2CC6}"/>
              </a:ext>
            </a:extLst>
          </p:cNvPr>
          <p:cNvSpPr txBox="1"/>
          <p:nvPr/>
        </p:nvSpPr>
        <p:spPr>
          <a:xfrm>
            <a:off x="5711785" y="150181"/>
            <a:ext cx="63152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 use HashMap, </a:t>
            </a:r>
            <a:r>
              <a:rPr lang="en-US" dirty="0" err="1"/>
              <a:t>HashTable</a:t>
            </a:r>
            <a:r>
              <a:rPr lang="en-US" dirty="0"/>
              <a:t>, and Dictionary interchangeably, but there are very small differences between these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C82DDA8-0613-0E82-B3DF-C6BA1558DE7C}"/>
              </a:ext>
            </a:extLst>
          </p:cNvPr>
          <p:cNvSpPr txBox="1"/>
          <p:nvPr/>
        </p:nvSpPr>
        <p:spPr>
          <a:xfrm>
            <a:off x="304800" y="1600200"/>
            <a:ext cx="6875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Let’s build a Hash Table for a </a:t>
            </a:r>
            <a:r>
              <a:rPr lang="en-US" sz="2400" b="1" dirty="0"/>
              <a:t>Student Database</a:t>
            </a:r>
            <a:endParaRPr lang="en-US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1F5C5F8-65B8-BBD4-D911-863E24AFEA31}"/>
              </a:ext>
            </a:extLst>
          </p:cNvPr>
          <p:cNvSpPr txBox="1"/>
          <p:nvPr/>
        </p:nvSpPr>
        <p:spPr>
          <a:xfrm>
            <a:off x="236051" y="2180320"/>
            <a:ext cx="28213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Keys need to be unique, what could we use for a key? </a:t>
            </a:r>
            <a:r>
              <a:rPr lang="en-US" dirty="0">
                <a:highlight>
                  <a:srgbClr val="00FF00"/>
                </a:highlight>
              </a:rPr>
              <a:t>Student ID!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D6839E9-D620-D57A-7613-39AC46F83D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7565740"/>
              </p:ext>
            </p:extLst>
          </p:nvPr>
        </p:nvGraphicFramePr>
        <p:xfrm>
          <a:off x="7467600" y="990600"/>
          <a:ext cx="4292600" cy="533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2600">
                  <a:extLst>
                    <a:ext uri="{9D8B030D-6E8A-4147-A177-3AD203B41FA5}">
                      <a16:colId xmlns:a16="http://schemas.microsoft.com/office/drawing/2014/main" val="1454715587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6417436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3120633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9376623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0965816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3421527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0462215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495115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38F37C5C-D078-EB21-BFD2-20453B5DB502}"/>
                  </a:ext>
                </a:extLst>
              </p14:cNvPr>
              <p14:cNvContentPartPr/>
              <p14:nvPr/>
            </p14:nvContentPartPr>
            <p14:xfrm>
              <a:off x="7253229" y="1026189"/>
              <a:ext cx="123480" cy="1288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38F37C5C-D078-EB21-BFD2-20453B5DB50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47109" y="1020069"/>
                <a:ext cx="135720" cy="14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6D350991-7764-DE60-0CFB-50D1AFBF4C2E}"/>
                  </a:ext>
                </a:extLst>
              </p14:cNvPr>
              <p14:cNvContentPartPr/>
              <p14:nvPr/>
            </p14:nvContentPartPr>
            <p14:xfrm>
              <a:off x="7375629" y="1784709"/>
              <a:ext cx="18360" cy="1389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6D350991-7764-DE60-0CFB-50D1AFBF4C2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369509" y="1778589"/>
                <a:ext cx="30600" cy="15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C4DFEA0F-D8F4-7C3E-6965-A3208E124264}"/>
                  </a:ext>
                </a:extLst>
              </p14:cNvPr>
              <p14:cNvContentPartPr/>
              <p14:nvPr/>
            </p14:nvContentPartPr>
            <p14:xfrm>
              <a:off x="7227669" y="2594349"/>
              <a:ext cx="113400" cy="11304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C4DFEA0F-D8F4-7C3E-6965-A3208E12426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221549" y="2588229"/>
                <a:ext cx="125640" cy="12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159F174-08C6-4138-CC83-81DA26076A36}"/>
                  </a:ext>
                </a:extLst>
              </p14:cNvPr>
              <p14:cNvContentPartPr/>
              <p14:nvPr/>
            </p14:nvContentPartPr>
            <p14:xfrm>
              <a:off x="7245309" y="3333789"/>
              <a:ext cx="77040" cy="8640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159F174-08C6-4138-CC83-81DA26076A36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239189" y="3327669"/>
                <a:ext cx="89280" cy="98640"/>
              </a:xfrm>
              <a:prstGeom prst="rect">
                <a:avLst/>
              </a:prstGeom>
            </p:spPr>
          </p:pic>
        </mc:Fallback>
      </mc:AlternateContent>
      <p:grpSp>
        <p:nvGrpSpPr>
          <p:cNvPr id="21" name="Group 20">
            <a:extLst>
              <a:ext uri="{FF2B5EF4-FFF2-40B4-BE49-F238E27FC236}">
                <a16:creationId xmlns:a16="http://schemas.microsoft.com/office/drawing/2014/main" id="{26E29750-E2A0-7DD9-8141-030611D7DD83}"/>
              </a:ext>
            </a:extLst>
          </p:cNvPr>
          <p:cNvGrpSpPr/>
          <p:nvPr/>
        </p:nvGrpSpPr>
        <p:grpSpPr>
          <a:xfrm>
            <a:off x="7243149" y="4092669"/>
            <a:ext cx="94320" cy="203400"/>
            <a:chOff x="7243149" y="4092669"/>
            <a:chExt cx="94320" cy="203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768BD3D2-577A-06C3-48E3-6C05632A091E}"/>
                    </a:ext>
                  </a:extLst>
                </p14:cNvPr>
                <p14:cNvContentPartPr/>
                <p14:nvPr/>
              </p14:nvContentPartPr>
              <p14:xfrm>
                <a:off x="7243149" y="4101309"/>
                <a:ext cx="94320" cy="709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768BD3D2-577A-06C3-48E3-6C05632A091E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237029" y="4095189"/>
                  <a:ext cx="10656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5DB9A155-2405-5B4E-068F-E44AC1B24757}"/>
                    </a:ext>
                  </a:extLst>
                </p14:cNvPr>
                <p14:cNvContentPartPr/>
                <p14:nvPr/>
              </p14:nvContentPartPr>
              <p14:xfrm>
                <a:off x="7305429" y="4092669"/>
                <a:ext cx="10080" cy="2034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5DB9A155-2405-5B4E-068F-E44AC1B24757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299309" y="4086549"/>
                  <a:ext cx="22320" cy="215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FFE66A9C-49CC-F3F2-B273-EC74DF7A9870}"/>
                  </a:ext>
                </a:extLst>
              </p14:cNvPr>
              <p14:cNvContentPartPr/>
              <p14:nvPr/>
            </p14:nvContentPartPr>
            <p14:xfrm>
              <a:off x="7188069" y="4917789"/>
              <a:ext cx="127440" cy="13500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FFE66A9C-49CC-F3F2-B273-EC74DF7A987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181949" y="4911669"/>
                <a:ext cx="139680" cy="147240"/>
              </a:xfrm>
              <a:prstGeom prst="rect">
                <a:avLst/>
              </a:prstGeom>
            </p:spPr>
          </p:pic>
        </mc:Fallback>
      </mc:AlternateContent>
      <p:grpSp>
        <p:nvGrpSpPr>
          <p:cNvPr id="25" name="Group 24">
            <a:extLst>
              <a:ext uri="{FF2B5EF4-FFF2-40B4-BE49-F238E27FC236}">
                <a16:creationId xmlns:a16="http://schemas.microsoft.com/office/drawing/2014/main" id="{C58CD4D9-A09F-C486-EF0F-74EE870B9CBB}"/>
              </a:ext>
            </a:extLst>
          </p:cNvPr>
          <p:cNvGrpSpPr/>
          <p:nvPr/>
        </p:nvGrpSpPr>
        <p:grpSpPr>
          <a:xfrm>
            <a:off x="7149549" y="5660109"/>
            <a:ext cx="261720" cy="9360"/>
            <a:chOff x="7149549" y="5660109"/>
            <a:chExt cx="261720" cy="9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928D80DB-7E41-ED3C-6BE6-6ADC104A176F}"/>
                    </a:ext>
                  </a:extLst>
                </p14:cNvPr>
                <p14:cNvContentPartPr/>
                <p14:nvPr/>
              </p14:nvContentPartPr>
              <p14:xfrm>
                <a:off x="7149549" y="5669109"/>
                <a:ext cx="360" cy="3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928D80DB-7E41-ED3C-6BE6-6ADC104A176F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143429" y="5662989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FFB411F9-6913-913C-B769-C4F1B9441AF6}"/>
                    </a:ext>
                  </a:extLst>
                </p14:cNvPr>
                <p14:cNvContentPartPr/>
                <p14:nvPr/>
              </p14:nvContentPartPr>
              <p14:xfrm>
                <a:off x="7236669" y="5660109"/>
                <a:ext cx="360" cy="3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FFB411F9-6913-913C-B769-C4F1B9441AF6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230549" y="5653989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5B6008DA-D27E-AF7C-2878-33773528B956}"/>
                    </a:ext>
                  </a:extLst>
                </p14:cNvPr>
                <p14:cNvContentPartPr/>
                <p14:nvPr/>
              </p14:nvContentPartPr>
              <p14:xfrm>
                <a:off x="7315149" y="5660109"/>
                <a:ext cx="360" cy="3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5B6008DA-D27E-AF7C-2878-33773528B956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309029" y="5653989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A691D69E-C7CF-66DB-A41A-1C3B893CDD7E}"/>
                    </a:ext>
                  </a:extLst>
                </p14:cNvPr>
                <p14:cNvContentPartPr/>
                <p14:nvPr/>
              </p14:nvContentPartPr>
              <p14:xfrm>
                <a:off x="7410909" y="5660109"/>
                <a:ext cx="360" cy="3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A691D69E-C7CF-66DB-A41A-1C3B893CDD7E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404789" y="5653989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1EF4B267-F326-79F2-3C4B-005879051A51}"/>
              </a:ext>
            </a:extLst>
          </p:cNvPr>
          <p:cNvSpPr txBox="1"/>
          <p:nvPr/>
        </p:nvSpPr>
        <p:spPr>
          <a:xfrm>
            <a:off x="3209453" y="2258814"/>
            <a:ext cx="27703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Keys = Student ID</a:t>
            </a:r>
          </a:p>
          <a:p>
            <a:r>
              <a:rPr lang="en-US" dirty="0"/>
              <a:t>Values = </a:t>
            </a:r>
            <a:r>
              <a:rPr lang="en-US" b="1" dirty="0">
                <a:latin typeface="Consolas" panose="020B0609020204030204" pitchFamily="49" charset="0"/>
              </a:rPr>
              <a:t>Student</a:t>
            </a:r>
            <a:r>
              <a:rPr lang="en-US" dirty="0"/>
              <a:t> Object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56106A6-3A7B-726B-B643-BE7D8C097BB0}"/>
              </a:ext>
            </a:extLst>
          </p:cNvPr>
          <p:cNvSpPr txBox="1"/>
          <p:nvPr/>
        </p:nvSpPr>
        <p:spPr>
          <a:xfrm>
            <a:off x="533400" y="3582916"/>
            <a:ext cx="16594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-01561200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1B02B2D-48C0-9A15-4AFF-03873FEB0ECD}"/>
              </a:ext>
            </a:extLst>
          </p:cNvPr>
          <p:cNvSpPr txBox="1"/>
          <p:nvPr/>
        </p:nvSpPr>
        <p:spPr>
          <a:xfrm>
            <a:off x="550817" y="4661707"/>
            <a:ext cx="16594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-12345005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092F4D07-BF6B-4043-4ECD-01FF90F2E4D4}"/>
                  </a:ext>
                </a:extLst>
              </p14:cNvPr>
              <p14:cNvContentPartPr/>
              <p14:nvPr/>
            </p14:nvContentPartPr>
            <p14:xfrm>
              <a:off x="2237709" y="1342629"/>
              <a:ext cx="5109840" cy="254196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092F4D07-BF6B-4043-4ECD-01FF90F2E4D4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201709" y="1306989"/>
                <a:ext cx="5181480" cy="261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BD0ED3B1-1E79-EC7C-8A5E-BDE863A4FD1D}"/>
                  </a:ext>
                </a:extLst>
              </p14:cNvPr>
              <p14:cNvContentPartPr/>
              <p14:nvPr/>
            </p14:nvContentPartPr>
            <p14:xfrm>
              <a:off x="2272629" y="4972149"/>
              <a:ext cx="4896000" cy="52452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BD0ED3B1-1E79-EC7C-8A5E-BDE863A4FD1D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236629" y="4936509"/>
                <a:ext cx="4967640" cy="596160"/>
              </a:xfrm>
              <a:prstGeom prst="rect">
                <a:avLst/>
              </a:prstGeom>
            </p:spPr>
          </p:pic>
        </mc:Fallback>
      </mc:AlternateContent>
      <p:sp>
        <p:nvSpPr>
          <p:cNvPr id="33" name="Oval 32">
            <a:extLst>
              <a:ext uri="{FF2B5EF4-FFF2-40B4-BE49-F238E27FC236}">
                <a16:creationId xmlns:a16="http://schemas.microsoft.com/office/drawing/2014/main" id="{A09C186D-0F1C-62DF-DC91-7235FDD90BFC}"/>
              </a:ext>
            </a:extLst>
          </p:cNvPr>
          <p:cNvSpPr/>
          <p:nvPr/>
        </p:nvSpPr>
        <p:spPr>
          <a:xfrm>
            <a:off x="7939490" y="1026189"/>
            <a:ext cx="1661710" cy="61720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Student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5605BEDF-0097-4D7A-42EE-02619B8F4AAF}"/>
              </a:ext>
            </a:extLst>
          </p:cNvPr>
          <p:cNvSpPr/>
          <p:nvPr/>
        </p:nvSpPr>
        <p:spPr>
          <a:xfrm>
            <a:off x="7939490" y="4872097"/>
            <a:ext cx="1661710" cy="61720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Student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0DF4E02-82A5-3C47-35A2-327AE3876D30}"/>
              </a:ext>
            </a:extLst>
          </p:cNvPr>
          <p:cNvSpPr txBox="1"/>
          <p:nvPr/>
        </p:nvSpPr>
        <p:spPr>
          <a:xfrm>
            <a:off x="8118195" y="1883958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null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964E183-F14A-125A-43D0-5B7AABDAB1D7}"/>
              </a:ext>
            </a:extLst>
          </p:cNvPr>
          <p:cNvSpPr txBox="1"/>
          <p:nvPr/>
        </p:nvSpPr>
        <p:spPr>
          <a:xfrm>
            <a:off x="8118195" y="2616507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null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6154C59-B2D6-857C-78EE-AABA65739F7E}"/>
              </a:ext>
            </a:extLst>
          </p:cNvPr>
          <p:cNvSpPr txBox="1"/>
          <p:nvPr/>
        </p:nvSpPr>
        <p:spPr>
          <a:xfrm>
            <a:off x="8144321" y="3406928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null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4D7D1DC-5869-BB34-7454-D038F5CB49F1}"/>
              </a:ext>
            </a:extLst>
          </p:cNvPr>
          <p:cNvSpPr txBox="1"/>
          <p:nvPr/>
        </p:nvSpPr>
        <p:spPr>
          <a:xfrm>
            <a:off x="8144321" y="4187055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null</a:t>
            </a:r>
          </a:p>
        </p:txBody>
      </p:sp>
    </p:spTree>
    <p:extLst>
      <p:ext uri="{BB962C8B-B14F-4D97-AF65-F5344CB8AC3E}">
        <p14:creationId xmlns:p14="http://schemas.microsoft.com/office/powerpoint/2010/main" val="3025893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CE1B2D2A-EEA0-C7B8-2F50-06DA62DC2D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D67F4077-C99C-7C23-B09A-8D4CB91AF73D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501BCD3D-576B-D751-B5C8-DAB144B30704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C01995D8-CB4A-1077-08D2-024092DCEDA2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63A757CD-9819-2C7F-6FFB-D51C3D224CF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BBD9451E-9B97-96CB-0070-119B9754948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681075-C053-CC02-704D-F84CB5874E75}"/>
              </a:ext>
            </a:extLst>
          </p:cNvPr>
          <p:cNvSpPr txBox="1"/>
          <p:nvPr/>
        </p:nvSpPr>
        <p:spPr>
          <a:xfrm>
            <a:off x="152400" y="152400"/>
            <a:ext cx="49231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Binary Search Tree- Removal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B10DD84-A522-2CAD-402C-C45A5F11FCDF}"/>
              </a:ext>
            </a:extLst>
          </p:cNvPr>
          <p:cNvSpPr/>
          <p:nvPr/>
        </p:nvSpPr>
        <p:spPr>
          <a:xfrm>
            <a:off x="9182100" y="200680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44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B02B6D-D7D0-E099-0415-8217B51FA5FD}"/>
              </a:ext>
            </a:extLst>
          </p:cNvPr>
          <p:cNvSpPr/>
          <p:nvPr/>
        </p:nvSpPr>
        <p:spPr>
          <a:xfrm>
            <a:off x="7273400" y="1257300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7BBAA27-C6D5-8A5A-2459-CFABE77AF66D}"/>
              </a:ext>
            </a:extLst>
          </p:cNvPr>
          <p:cNvSpPr/>
          <p:nvPr/>
        </p:nvSpPr>
        <p:spPr>
          <a:xfrm>
            <a:off x="10525832" y="1243556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88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42B7CA-C424-B85F-E92C-5A9A4AD5DBCE}"/>
              </a:ext>
            </a:extLst>
          </p:cNvPr>
          <p:cNvSpPr/>
          <p:nvPr/>
        </p:nvSpPr>
        <p:spPr>
          <a:xfrm>
            <a:off x="10045337" y="3595445"/>
            <a:ext cx="533400" cy="523220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8346284-E90D-5C5D-6353-453EB7D2A91B}"/>
              </a:ext>
            </a:extLst>
          </p:cNvPr>
          <p:cNvSpPr/>
          <p:nvPr/>
        </p:nvSpPr>
        <p:spPr>
          <a:xfrm>
            <a:off x="7626097" y="2439802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D28BB96-FA9D-78BD-19A6-19E541C8FABF}"/>
              </a:ext>
            </a:extLst>
          </p:cNvPr>
          <p:cNvSpPr/>
          <p:nvPr/>
        </p:nvSpPr>
        <p:spPr>
          <a:xfrm>
            <a:off x="6511400" y="2432541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5574559-C255-BF0F-BE8F-FAA8A632CF19}"/>
              </a:ext>
            </a:extLst>
          </p:cNvPr>
          <p:cNvSpPr/>
          <p:nvPr/>
        </p:nvSpPr>
        <p:spPr>
          <a:xfrm>
            <a:off x="7076478" y="3604130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27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DDBDE44-29B9-2BAE-2ABA-E4C5F7DDF006}"/>
              </a:ext>
            </a:extLst>
          </p:cNvPr>
          <p:cNvSpPr/>
          <p:nvPr/>
        </p:nvSpPr>
        <p:spPr>
          <a:xfrm>
            <a:off x="11460044" y="2477725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97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484DFA1-EE50-8581-D46B-50A6D10FF40F}"/>
              </a:ext>
            </a:extLst>
          </p:cNvPr>
          <p:cNvSpPr/>
          <p:nvPr/>
        </p:nvSpPr>
        <p:spPr>
          <a:xfrm>
            <a:off x="7609878" y="4574153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29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D13F6DD-5C32-7A4E-4F85-BA11FADACD55}"/>
              </a:ext>
            </a:extLst>
          </p:cNvPr>
          <p:cNvSpPr/>
          <p:nvPr/>
        </p:nvSpPr>
        <p:spPr>
          <a:xfrm>
            <a:off x="6528817" y="4527573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57A92DF-14A3-C786-CE45-D6B7FDCAFD03}"/>
              </a:ext>
            </a:extLst>
          </p:cNvPr>
          <p:cNvSpPr/>
          <p:nvPr/>
        </p:nvSpPr>
        <p:spPr>
          <a:xfrm>
            <a:off x="9503665" y="2477725"/>
            <a:ext cx="533400" cy="523220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65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A4D1109-3E2A-D060-ACB0-93A7AC4BA576}"/>
              </a:ext>
            </a:extLst>
          </p:cNvPr>
          <p:cNvSpPr/>
          <p:nvPr/>
        </p:nvSpPr>
        <p:spPr>
          <a:xfrm>
            <a:off x="8861081" y="3625948"/>
            <a:ext cx="533400" cy="523220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54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3E9F1C2-11C2-E7FF-003F-0B6615C30530}"/>
              </a:ext>
            </a:extLst>
          </p:cNvPr>
          <p:cNvSpPr/>
          <p:nvPr/>
        </p:nvSpPr>
        <p:spPr>
          <a:xfrm>
            <a:off x="11069029" y="3567794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93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38CF398-BA4E-D7BF-6138-23B5EB06CE67}"/>
              </a:ext>
            </a:extLst>
          </p:cNvPr>
          <p:cNvSpPr/>
          <p:nvPr/>
        </p:nvSpPr>
        <p:spPr>
          <a:xfrm>
            <a:off x="9659004" y="4574153"/>
            <a:ext cx="533400" cy="523220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76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5914351-390E-CAC4-C7E2-87268B3379AD}"/>
              </a:ext>
            </a:extLst>
          </p:cNvPr>
          <p:cNvSpPr/>
          <p:nvPr/>
        </p:nvSpPr>
        <p:spPr>
          <a:xfrm>
            <a:off x="9211491" y="5502346"/>
            <a:ext cx="533400" cy="523220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68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14EA54C-3945-5BDC-AB59-19040E7E2404}"/>
              </a:ext>
            </a:extLst>
          </p:cNvPr>
          <p:cNvSpPr/>
          <p:nvPr/>
        </p:nvSpPr>
        <p:spPr>
          <a:xfrm>
            <a:off x="10058400" y="5511395"/>
            <a:ext cx="533400" cy="523220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80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78D3B10-314E-4564-5358-BADA19089205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flipH="1">
            <a:off x="7540100" y="723900"/>
            <a:ext cx="1908700" cy="533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1972799-05D2-FD51-2D39-E215B19173A3}"/>
              </a:ext>
            </a:extLst>
          </p:cNvPr>
          <p:cNvCxnSpPr>
            <a:cxnSpLocks/>
            <a:stCxn id="8" idx="2"/>
            <a:endCxn id="12" idx="0"/>
          </p:cNvCxnSpPr>
          <p:nvPr/>
        </p:nvCxnSpPr>
        <p:spPr>
          <a:xfrm flipH="1">
            <a:off x="6778100" y="1780520"/>
            <a:ext cx="762000" cy="6520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BCB044C-04EA-CDFF-F388-9F8508867274}"/>
              </a:ext>
            </a:extLst>
          </p:cNvPr>
          <p:cNvCxnSpPr>
            <a:cxnSpLocks/>
            <a:stCxn id="8" idx="2"/>
            <a:endCxn id="11" idx="0"/>
          </p:cNvCxnSpPr>
          <p:nvPr/>
        </p:nvCxnSpPr>
        <p:spPr>
          <a:xfrm>
            <a:off x="7540100" y="1780520"/>
            <a:ext cx="352697" cy="6592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ED4A744-23B9-A3E7-E57D-E97318965529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>
            <a:off x="9448800" y="723900"/>
            <a:ext cx="1343732" cy="5196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1F5AF29-52E2-1EC4-7B10-5C2CD44A2AA0}"/>
              </a:ext>
            </a:extLst>
          </p:cNvPr>
          <p:cNvCxnSpPr>
            <a:cxnSpLocks/>
            <a:stCxn id="9" idx="2"/>
            <a:endCxn id="17" idx="0"/>
          </p:cNvCxnSpPr>
          <p:nvPr/>
        </p:nvCxnSpPr>
        <p:spPr>
          <a:xfrm flipH="1">
            <a:off x="9770365" y="1766776"/>
            <a:ext cx="1022167" cy="7109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1450181-BB65-5A74-22AA-C2E43A0EB94E}"/>
              </a:ext>
            </a:extLst>
          </p:cNvPr>
          <p:cNvCxnSpPr>
            <a:cxnSpLocks/>
            <a:stCxn id="9" idx="2"/>
            <a:endCxn id="14" idx="0"/>
          </p:cNvCxnSpPr>
          <p:nvPr/>
        </p:nvCxnSpPr>
        <p:spPr>
          <a:xfrm>
            <a:off x="10792532" y="1766776"/>
            <a:ext cx="934212" cy="7109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F66C909-6ECD-CCBC-CDAE-56DA282DDAE8}"/>
              </a:ext>
            </a:extLst>
          </p:cNvPr>
          <p:cNvCxnSpPr>
            <a:cxnSpLocks/>
            <a:stCxn id="17" idx="2"/>
            <a:endCxn id="18" idx="0"/>
          </p:cNvCxnSpPr>
          <p:nvPr/>
        </p:nvCxnSpPr>
        <p:spPr>
          <a:xfrm flipH="1">
            <a:off x="9127781" y="3000945"/>
            <a:ext cx="642584" cy="6250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DDED751-BE2E-EC4D-F2DF-BB9A4D2BFCA4}"/>
              </a:ext>
            </a:extLst>
          </p:cNvPr>
          <p:cNvCxnSpPr>
            <a:cxnSpLocks/>
            <a:stCxn id="17" idx="2"/>
            <a:endCxn id="10" idx="0"/>
          </p:cNvCxnSpPr>
          <p:nvPr/>
        </p:nvCxnSpPr>
        <p:spPr>
          <a:xfrm>
            <a:off x="9770365" y="3000945"/>
            <a:ext cx="541672" cy="5945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F9DF975-97FF-2976-E31D-120816177472}"/>
              </a:ext>
            </a:extLst>
          </p:cNvPr>
          <p:cNvCxnSpPr>
            <a:cxnSpLocks/>
            <a:stCxn id="14" idx="2"/>
            <a:endCxn id="19" idx="0"/>
          </p:cNvCxnSpPr>
          <p:nvPr/>
        </p:nvCxnSpPr>
        <p:spPr>
          <a:xfrm flipH="1">
            <a:off x="11335729" y="3000945"/>
            <a:ext cx="391015" cy="5668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8A65600D-F196-9576-276E-6506040B4BA4}"/>
              </a:ext>
            </a:extLst>
          </p:cNvPr>
          <p:cNvCxnSpPr>
            <a:cxnSpLocks/>
            <a:stCxn id="11" idx="2"/>
            <a:endCxn id="13" idx="0"/>
          </p:cNvCxnSpPr>
          <p:nvPr/>
        </p:nvCxnSpPr>
        <p:spPr>
          <a:xfrm flipH="1">
            <a:off x="7343178" y="2963022"/>
            <a:ext cx="549619" cy="6411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8E2ED96-3B8E-7AFA-0A9F-BD45B653959A}"/>
              </a:ext>
            </a:extLst>
          </p:cNvPr>
          <p:cNvCxnSpPr>
            <a:cxnSpLocks/>
            <a:stCxn id="13" idx="2"/>
            <a:endCxn id="16" idx="0"/>
          </p:cNvCxnSpPr>
          <p:nvPr/>
        </p:nvCxnSpPr>
        <p:spPr>
          <a:xfrm flipH="1">
            <a:off x="6795517" y="4127350"/>
            <a:ext cx="547661" cy="4002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88370890-A2E1-34B4-51C8-03E52EA9B1BC}"/>
              </a:ext>
            </a:extLst>
          </p:cNvPr>
          <p:cNvCxnSpPr>
            <a:cxnSpLocks/>
            <a:stCxn id="13" idx="2"/>
            <a:endCxn id="15" idx="0"/>
          </p:cNvCxnSpPr>
          <p:nvPr/>
        </p:nvCxnSpPr>
        <p:spPr>
          <a:xfrm>
            <a:off x="7343178" y="4127350"/>
            <a:ext cx="533400" cy="4468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84C54FD3-6EEE-08FD-DF53-6FF08C49F6AB}"/>
              </a:ext>
            </a:extLst>
          </p:cNvPr>
          <p:cNvCxnSpPr>
            <a:cxnSpLocks/>
            <a:stCxn id="10" idx="2"/>
            <a:endCxn id="20" idx="0"/>
          </p:cNvCxnSpPr>
          <p:nvPr/>
        </p:nvCxnSpPr>
        <p:spPr>
          <a:xfrm flipH="1">
            <a:off x="9925704" y="4118665"/>
            <a:ext cx="386333" cy="4554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2A0FDBE-9614-3422-6FEA-E68A577BC418}"/>
              </a:ext>
            </a:extLst>
          </p:cNvPr>
          <p:cNvCxnSpPr>
            <a:cxnSpLocks/>
            <a:stCxn id="20" idx="2"/>
            <a:endCxn id="21" idx="0"/>
          </p:cNvCxnSpPr>
          <p:nvPr/>
        </p:nvCxnSpPr>
        <p:spPr>
          <a:xfrm flipH="1">
            <a:off x="9478191" y="5097373"/>
            <a:ext cx="447513" cy="40497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1FB2A4C6-FE3B-8ECD-E8F4-2C98FB36A3A3}"/>
              </a:ext>
            </a:extLst>
          </p:cNvPr>
          <p:cNvCxnSpPr>
            <a:cxnSpLocks/>
            <a:stCxn id="20" idx="2"/>
            <a:endCxn id="23" idx="0"/>
          </p:cNvCxnSpPr>
          <p:nvPr/>
        </p:nvCxnSpPr>
        <p:spPr>
          <a:xfrm>
            <a:off x="9925704" y="5097373"/>
            <a:ext cx="399396" cy="4140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7B00A7DC-9248-72DF-5495-9E9E8CAC16C6}"/>
              </a:ext>
            </a:extLst>
          </p:cNvPr>
          <p:cNvSpPr/>
          <p:nvPr/>
        </p:nvSpPr>
        <p:spPr>
          <a:xfrm>
            <a:off x="11353800" y="4563451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96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9AA831A-5357-C22D-0DF3-2791E7B89B35}"/>
              </a:ext>
            </a:extLst>
          </p:cNvPr>
          <p:cNvCxnSpPr>
            <a:cxnSpLocks/>
            <a:stCxn id="19" idx="2"/>
            <a:endCxn id="27" idx="0"/>
          </p:cNvCxnSpPr>
          <p:nvPr/>
        </p:nvCxnSpPr>
        <p:spPr>
          <a:xfrm>
            <a:off x="11335729" y="4091014"/>
            <a:ext cx="284771" cy="4724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ABC6EFFA-1D5A-8325-B55D-16FFB8E4B57E}"/>
              </a:ext>
            </a:extLst>
          </p:cNvPr>
          <p:cNvSpPr/>
          <p:nvPr/>
        </p:nvSpPr>
        <p:spPr>
          <a:xfrm>
            <a:off x="10990652" y="5514254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95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B8B2C08-5322-5BBC-C991-E00F36847401}"/>
              </a:ext>
            </a:extLst>
          </p:cNvPr>
          <p:cNvCxnSpPr>
            <a:cxnSpLocks/>
            <a:stCxn id="27" idx="2"/>
            <a:endCxn id="37" idx="0"/>
          </p:cNvCxnSpPr>
          <p:nvPr/>
        </p:nvCxnSpPr>
        <p:spPr>
          <a:xfrm flipH="1">
            <a:off x="11257352" y="5086671"/>
            <a:ext cx="363148" cy="42758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58DFFCC2-BF7E-0EEE-0EE1-83D2B56A2EEA}"/>
                  </a:ext>
                </a:extLst>
              </p14:cNvPr>
              <p14:cNvContentPartPr/>
              <p14:nvPr/>
            </p14:nvContentPartPr>
            <p14:xfrm>
              <a:off x="8911618" y="5272317"/>
              <a:ext cx="1031040" cy="97668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58DFFCC2-BF7E-0EEE-0EE1-83D2B56A2EE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893618" y="5254317"/>
                <a:ext cx="1066680" cy="1012320"/>
              </a:xfrm>
              <a:prstGeom prst="rect">
                <a:avLst/>
              </a:prstGeom>
            </p:spPr>
          </p:pic>
        </mc:Fallback>
      </mc:AlternateContent>
      <p:sp>
        <p:nvSpPr>
          <p:cNvPr id="43" name="TextBox 42">
            <a:extLst>
              <a:ext uri="{FF2B5EF4-FFF2-40B4-BE49-F238E27FC236}">
                <a16:creationId xmlns:a16="http://schemas.microsoft.com/office/drawing/2014/main" id="{F00A09B5-6629-3065-E1EB-34813DE44B68}"/>
              </a:ext>
            </a:extLst>
          </p:cNvPr>
          <p:cNvSpPr txBox="1"/>
          <p:nvPr/>
        </p:nvSpPr>
        <p:spPr>
          <a:xfrm>
            <a:off x="7568559" y="5995788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currentNode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1FE0AE0-5681-1B6F-C84B-8EFBA7398918}"/>
              </a:ext>
            </a:extLst>
          </p:cNvPr>
          <p:cNvSpPr txBox="1"/>
          <p:nvPr/>
        </p:nvSpPr>
        <p:spPr>
          <a:xfrm>
            <a:off x="8593824" y="2070470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replaceMe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DE58199-2E16-6886-370F-B32E2867E73F}"/>
              </a:ext>
            </a:extLst>
          </p:cNvPr>
          <p:cNvSpPr txBox="1"/>
          <p:nvPr/>
        </p:nvSpPr>
        <p:spPr>
          <a:xfrm>
            <a:off x="128081" y="1243556"/>
            <a:ext cx="669285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replaceMe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.setValue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currentNode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.getValue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currentNode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.getParent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setLeft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currentNode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.getRight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currentNode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.getRight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setParent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currentNode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.getParent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endParaRPr lang="en-US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DB9083-521A-E331-F4F4-50B55CC8E3DD}"/>
              </a:ext>
            </a:extLst>
          </p:cNvPr>
          <p:cNvSpPr txBox="1"/>
          <p:nvPr/>
        </p:nvSpPr>
        <p:spPr>
          <a:xfrm>
            <a:off x="1485723" y="2573895"/>
            <a:ext cx="2970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Null pointer exception</a:t>
            </a:r>
          </a:p>
        </p:txBody>
      </p:sp>
    </p:spTree>
    <p:extLst>
      <p:ext uri="{BB962C8B-B14F-4D97-AF65-F5344CB8AC3E}">
        <p14:creationId xmlns:p14="http://schemas.microsoft.com/office/powerpoint/2010/main" val="3765057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12D22B8C-6705-443D-1623-34AF08827A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645D2265-1233-C60F-092C-17E96386AF0F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2545E8E8-BAFF-EF0D-77CA-8EAE5B8E34A8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EB416EDF-5549-DC36-CB2E-60F625027642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26FB6DEE-AA47-5F9F-417F-9A25FB8A40E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F171EB4-0751-306D-63B8-C0634B13D73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844BFE-00D6-F2B0-292B-B61D955D00A8}"/>
              </a:ext>
            </a:extLst>
          </p:cNvPr>
          <p:cNvSpPr txBox="1"/>
          <p:nvPr/>
        </p:nvSpPr>
        <p:spPr>
          <a:xfrm>
            <a:off x="152400" y="152400"/>
            <a:ext cx="49231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Binary Search Tree- Removal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6446F94-5479-B6CD-1748-A7D39E6619B8}"/>
              </a:ext>
            </a:extLst>
          </p:cNvPr>
          <p:cNvSpPr/>
          <p:nvPr/>
        </p:nvSpPr>
        <p:spPr>
          <a:xfrm>
            <a:off x="9182100" y="200680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44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A807A94-5268-E3F2-2510-0C9E79DF53D9}"/>
              </a:ext>
            </a:extLst>
          </p:cNvPr>
          <p:cNvSpPr/>
          <p:nvPr/>
        </p:nvSpPr>
        <p:spPr>
          <a:xfrm>
            <a:off x="7273400" y="1257300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1B8D3C8-0890-8E65-29DB-9FCC8D217784}"/>
              </a:ext>
            </a:extLst>
          </p:cNvPr>
          <p:cNvSpPr/>
          <p:nvPr/>
        </p:nvSpPr>
        <p:spPr>
          <a:xfrm>
            <a:off x="10525832" y="1243556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88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0D70F9-5201-983F-B8DA-ECA47A5588E5}"/>
              </a:ext>
            </a:extLst>
          </p:cNvPr>
          <p:cNvSpPr/>
          <p:nvPr/>
        </p:nvSpPr>
        <p:spPr>
          <a:xfrm>
            <a:off x="10045337" y="3595445"/>
            <a:ext cx="533400" cy="523220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018DABB-9E49-249B-D6A8-D60710C9222E}"/>
              </a:ext>
            </a:extLst>
          </p:cNvPr>
          <p:cNvSpPr/>
          <p:nvPr/>
        </p:nvSpPr>
        <p:spPr>
          <a:xfrm>
            <a:off x="7626097" y="2439802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A248E4-050A-18A9-CFEF-ABA60B83E2B0}"/>
              </a:ext>
            </a:extLst>
          </p:cNvPr>
          <p:cNvSpPr/>
          <p:nvPr/>
        </p:nvSpPr>
        <p:spPr>
          <a:xfrm>
            <a:off x="6511400" y="2432541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64D1C8E-E7B1-E6E6-FA4E-622543B90C39}"/>
              </a:ext>
            </a:extLst>
          </p:cNvPr>
          <p:cNvSpPr/>
          <p:nvPr/>
        </p:nvSpPr>
        <p:spPr>
          <a:xfrm>
            <a:off x="7076478" y="3604130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27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B2E5FBA-5115-F87C-7884-4B13A7F58F30}"/>
              </a:ext>
            </a:extLst>
          </p:cNvPr>
          <p:cNvSpPr/>
          <p:nvPr/>
        </p:nvSpPr>
        <p:spPr>
          <a:xfrm>
            <a:off x="11460044" y="2477725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97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2972EF9-A31F-FB41-1EEE-9B1CEF0797D2}"/>
              </a:ext>
            </a:extLst>
          </p:cNvPr>
          <p:cNvSpPr/>
          <p:nvPr/>
        </p:nvSpPr>
        <p:spPr>
          <a:xfrm>
            <a:off x="7609878" y="4574153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29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EC60934-4829-0D02-55ED-BE78FCBF3F5C}"/>
              </a:ext>
            </a:extLst>
          </p:cNvPr>
          <p:cNvSpPr/>
          <p:nvPr/>
        </p:nvSpPr>
        <p:spPr>
          <a:xfrm>
            <a:off x="6528817" y="4527573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22994CD-E069-4D36-9EA1-07DBA7E68859}"/>
              </a:ext>
            </a:extLst>
          </p:cNvPr>
          <p:cNvSpPr/>
          <p:nvPr/>
        </p:nvSpPr>
        <p:spPr>
          <a:xfrm>
            <a:off x="9503665" y="2477725"/>
            <a:ext cx="533400" cy="523220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65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0124429-7EFF-0366-FF3F-E6EF299B6D51}"/>
              </a:ext>
            </a:extLst>
          </p:cNvPr>
          <p:cNvSpPr/>
          <p:nvPr/>
        </p:nvSpPr>
        <p:spPr>
          <a:xfrm>
            <a:off x="8861081" y="3625948"/>
            <a:ext cx="533400" cy="523220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54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184E0D1-BDD3-4C58-97F5-75CC367268D6}"/>
              </a:ext>
            </a:extLst>
          </p:cNvPr>
          <p:cNvSpPr/>
          <p:nvPr/>
        </p:nvSpPr>
        <p:spPr>
          <a:xfrm>
            <a:off x="11069029" y="3567794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93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9CD525A-22E8-8A76-33C9-2DF031B69707}"/>
              </a:ext>
            </a:extLst>
          </p:cNvPr>
          <p:cNvSpPr/>
          <p:nvPr/>
        </p:nvSpPr>
        <p:spPr>
          <a:xfrm>
            <a:off x="9659004" y="4574153"/>
            <a:ext cx="533400" cy="523220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76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05F1BE5-B5E3-C665-F7A8-0EB1413E1CDA}"/>
              </a:ext>
            </a:extLst>
          </p:cNvPr>
          <p:cNvSpPr/>
          <p:nvPr/>
        </p:nvSpPr>
        <p:spPr>
          <a:xfrm>
            <a:off x="9211491" y="5502346"/>
            <a:ext cx="533400" cy="523220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68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F8E3C61-2D7B-8734-379D-D1C087E96EC4}"/>
              </a:ext>
            </a:extLst>
          </p:cNvPr>
          <p:cNvSpPr/>
          <p:nvPr/>
        </p:nvSpPr>
        <p:spPr>
          <a:xfrm>
            <a:off x="10058400" y="5511395"/>
            <a:ext cx="533400" cy="523220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80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2ECA566-2EAC-6077-1088-3F64D823E98C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flipH="1">
            <a:off x="7540100" y="723900"/>
            <a:ext cx="1908700" cy="533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299A0CF-6687-8EF6-68F4-7EA34EBD3008}"/>
              </a:ext>
            </a:extLst>
          </p:cNvPr>
          <p:cNvCxnSpPr>
            <a:cxnSpLocks/>
            <a:stCxn id="8" idx="2"/>
            <a:endCxn id="12" idx="0"/>
          </p:cNvCxnSpPr>
          <p:nvPr/>
        </p:nvCxnSpPr>
        <p:spPr>
          <a:xfrm flipH="1">
            <a:off x="6778100" y="1780520"/>
            <a:ext cx="762000" cy="6520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FF0A597-C0D6-DBF9-BF48-863BDF62A734}"/>
              </a:ext>
            </a:extLst>
          </p:cNvPr>
          <p:cNvCxnSpPr>
            <a:cxnSpLocks/>
            <a:stCxn id="8" idx="2"/>
            <a:endCxn id="11" idx="0"/>
          </p:cNvCxnSpPr>
          <p:nvPr/>
        </p:nvCxnSpPr>
        <p:spPr>
          <a:xfrm>
            <a:off x="7540100" y="1780520"/>
            <a:ext cx="352697" cy="6592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8F7736D-DE84-0005-1B51-4ADA399A0B09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>
            <a:off x="9448800" y="723900"/>
            <a:ext cx="1343732" cy="5196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5B09B0F-FFA7-01C2-0815-F6B6BC38F4E0}"/>
              </a:ext>
            </a:extLst>
          </p:cNvPr>
          <p:cNvCxnSpPr>
            <a:cxnSpLocks/>
            <a:stCxn id="9" idx="2"/>
            <a:endCxn id="17" idx="0"/>
          </p:cNvCxnSpPr>
          <p:nvPr/>
        </p:nvCxnSpPr>
        <p:spPr>
          <a:xfrm flipH="1">
            <a:off x="9770365" y="1766776"/>
            <a:ext cx="1022167" cy="7109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DCA0644-0C58-0AC9-BEAA-3D14E50E88DD}"/>
              </a:ext>
            </a:extLst>
          </p:cNvPr>
          <p:cNvCxnSpPr>
            <a:cxnSpLocks/>
            <a:stCxn id="9" idx="2"/>
            <a:endCxn id="14" idx="0"/>
          </p:cNvCxnSpPr>
          <p:nvPr/>
        </p:nvCxnSpPr>
        <p:spPr>
          <a:xfrm>
            <a:off x="10792532" y="1766776"/>
            <a:ext cx="934212" cy="7109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76E2CF3-F509-7366-7BF7-963CEEEF50F4}"/>
              </a:ext>
            </a:extLst>
          </p:cNvPr>
          <p:cNvCxnSpPr>
            <a:cxnSpLocks/>
            <a:stCxn id="17" idx="2"/>
            <a:endCxn id="18" idx="0"/>
          </p:cNvCxnSpPr>
          <p:nvPr/>
        </p:nvCxnSpPr>
        <p:spPr>
          <a:xfrm flipH="1">
            <a:off x="9127781" y="3000945"/>
            <a:ext cx="642584" cy="6250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E0DBC73-A120-13E2-7C43-9A0A83AC3F46}"/>
              </a:ext>
            </a:extLst>
          </p:cNvPr>
          <p:cNvCxnSpPr>
            <a:cxnSpLocks/>
            <a:stCxn id="17" idx="2"/>
            <a:endCxn id="10" idx="0"/>
          </p:cNvCxnSpPr>
          <p:nvPr/>
        </p:nvCxnSpPr>
        <p:spPr>
          <a:xfrm>
            <a:off x="9770365" y="3000945"/>
            <a:ext cx="541672" cy="5945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5ABF5ED-B56A-715A-606D-536841E2FAE9}"/>
              </a:ext>
            </a:extLst>
          </p:cNvPr>
          <p:cNvCxnSpPr>
            <a:cxnSpLocks/>
            <a:stCxn id="14" idx="2"/>
            <a:endCxn id="19" idx="0"/>
          </p:cNvCxnSpPr>
          <p:nvPr/>
        </p:nvCxnSpPr>
        <p:spPr>
          <a:xfrm flipH="1">
            <a:off x="11335729" y="3000945"/>
            <a:ext cx="391015" cy="5668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0C94FDF-C359-A5AD-3293-71B63FAADF6E}"/>
              </a:ext>
            </a:extLst>
          </p:cNvPr>
          <p:cNvCxnSpPr>
            <a:cxnSpLocks/>
            <a:stCxn id="11" idx="2"/>
            <a:endCxn id="13" idx="0"/>
          </p:cNvCxnSpPr>
          <p:nvPr/>
        </p:nvCxnSpPr>
        <p:spPr>
          <a:xfrm flipH="1">
            <a:off x="7343178" y="2963022"/>
            <a:ext cx="549619" cy="6411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C199750-172D-A9DF-7431-A25EF4BB7334}"/>
              </a:ext>
            </a:extLst>
          </p:cNvPr>
          <p:cNvCxnSpPr>
            <a:cxnSpLocks/>
            <a:stCxn id="13" idx="2"/>
            <a:endCxn id="16" idx="0"/>
          </p:cNvCxnSpPr>
          <p:nvPr/>
        </p:nvCxnSpPr>
        <p:spPr>
          <a:xfrm flipH="1">
            <a:off x="6795517" y="4127350"/>
            <a:ext cx="547661" cy="4002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58C2612-4BE7-9C7F-2273-6D4C7A01BB53}"/>
              </a:ext>
            </a:extLst>
          </p:cNvPr>
          <p:cNvCxnSpPr>
            <a:cxnSpLocks/>
            <a:stCxn id="13" idx="2"/>
            <a:endCxn id="15" idx="0"/>
          </p:cNvCxnSpPr>
          <p:nvPr/>
        </p:nvCxnSpPr>
        <p:spPr>
          <a:xfrm>
            <a:off x="7343178" y="4127350"/>
            <a:ext cx="533400" cy="4468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869FB4F1-A2D0-3E11-A683-5454207870BD}"/>
              </a:ext>
            </a:extLst>
          </p:cNvPr>
          <p:cNvCxnSpPr>
            <a:cxnSpLocks/>
            <a:stCxn id="10" idx="2"/>
            <a:endCxn id="20" idx="0"/>
          </p:cNvCxnSpPr>
          <p:nvPr/>
        </p:nvCxnSpPr>
        <p:spPr>
          <a:xfrm flipH="1">
            <a:off x="9925704" y="4118665"/>
            <a:ext cx="386333" cy="4554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134E0FA4-F705-2B21-C08E-3F35ADC22CFE}"/>
              </a:ext>
            </a:extLst>
          </p:cNvPr>
          <p:cNvCxnSpPr>
            <a:cxnSpLocks/>
            <a:stCxn id="20" idx="2"/>
            <a:endCxn id="21" idx="0"/>
          </p:cNvCxnSpPr>
          <p:nvPr/>
        </p:nvCxnSpPr>
        <p:spPr>
          <a:xfrm flipH="1">
            <a:off x="9478191" y="5097373"/>
            <a:ext cx="447513" cy="40497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F6C7293A-9D78-E594-4BF4-9A371D6926F3}"/>
              </a:ext>
            </a:extLst>
          </p:cNvPr>
          <p:cNvCxnSpPr>
            <a:cxnSpLocks/>
            <a:stCxn id="20" idx="2"/>
            <a:endCxn id="23" idx="0"/>
          </p:cNvCxnSpPr>
          <p:nvPr/>
        </p:nvCxnSpPr>
        <p:spPr>
          <a:xfrm>
            <a:off x="9925704" y="5097373"/>
            <a:ext cx="399396" cy="4140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B457CE03-F3D7-1D8F-CEBE-F6DDA4DE5C64}"/>
              </a:ext>
            </a:extLst>
          </p:cNvPr>
          <p:cNvSpPr/>
          <p:nvPr/>
        </p:nvSpPr>
        <p:spPr>
          <a:xfrm>
            <a:off x="11353800" y="4563451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96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5B7505B-637C-8A4A-7472-888E76452168}"/>
              </a:ext>
            </a:extLst>
          </p:cNvPr>
          <p:cNvCxnSpPr>
            <a:cxnSpLocks/>
            <a:stCxn id="19" idx="2"/>
            <a:endCxn id="27" idx="0"/>
          </p:cNvCxnSpPr>
          <p:nvPr/>
        </p:nvCxnSpPr>
        <p:spPr>
          <a:xfrm>
            <a:off x="11335729" y="4091014"/>
            <a:ext cx="284771" cy="4724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ED359590-3993-109A-0E89-8588D641B615}"/>
              </a:ext>
            </a:extLst>
          </p:cNvPr>
          <p:cNvSpPr/>
          <p:nvPr/>
        </p:nvSpPr>
        <p:spPr>
          <a:xfrm>
            <a:off x="10990652" y="5514254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95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FE18321-3BAE-7E5F-2329-B41990C319B8}"/>
              </a:ext>
            </a:extLst>
          </p:cNvPr>
          <p:cNvCxnSpPr>
            <a:cxnSpLocks/>
            <a:stCxn id="27" idx="2"/>
            <a:endCxn id="37" idx="0"/>
          </p:cNvCxnSpPr>
          <p:nvPr/>
        </p:nvCxnSpPr>
        <p:spPr>
          <a:xfrm flipH="1">
            <a:off x="11257352" y="5086671"/>
            <a:ext cx="363148" cy="42758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6C72DF2D-D788-A982-5B53-25467B38D8BE}"/>
                  </a:ext>
                </a:extLst>
              </p14:cNvPr>
              <p14:cNvContentPartPr/>
              <p14:nvPr/>
            </p14:nvContentPartPr>
            <p14:xfrm>
              <a:off x="8911618" y="5272317"/>
              <a:ext cx="1031040" cy="97668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6C72DF2D-D788-A982-5B53-25467B38D8B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893618" y="5254317"/>
                <a:ext cx="1066680" cy="1012320"/>
              </a:xfrm>
              <a:prstGeom prst="rect">
                <a:avLst/>
              </a:prstGeom>
            </p:spPr>
          </p:pic>
        </mc:Fallback>
      </mc:AlternateContent>
      <p:sp>
        <p:nvSpPr>
          <p:cNvPr id="43" name="TextBox 42">
            <a:extLst>
              <a:ext uri="{FF2B5EF4-FFF2-40B4-BE49-F238E27FC236}">
                <a16:creationId xmlns:a16="http://schemas.microsoft.com/office/drawing/2014/main" id="{0FE6A181-EB01-189B-F977-465CC06E988B}"/>
              </a:ext>
            </a:extLst>
          </p:cNvPr>
          <p:cNvSpPr txBox="1"/>
          <p:nvPr/>
        </p:nvSpPr>
        <p:spPr>
          <a:xfrm>
            <a:off x="7568559" y="5995788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currentNode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7ED50EB-52EB-6052-4B1E-5E1212D1A610}"/>
              </a:ext>
            </a:extLst>
          </p:cNvPr>
          <p:cNvSpPr txBox="1"/>
          <p:nvPr/>
        </p:nvSpPr>
        <p:spPr>
          <a:xfrm>
            <a:off x="8593824" y="2070470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replaceMe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8EA03BE-DFAC-F4D6-3AE2-B69FFC9C7DFA}"/>
              </a:ext>
            </a:extLst>
          </p:cNvPr>
          <p:cNvSpPr txBox="1"/>
          <p:nvPr/>
        </p:nvSpPr>
        <p:spPr>
          <a:xfrm>
            <a:off x="128081" y="1243556"/>
            <a:ext cx="6872394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replaceMe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.setValue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currentNode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.getValue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currentNode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.getParent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setLeft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currentNode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.getRight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if(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currentNode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.getRight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!= null){</a:t>
            </a:r>
          </a:p>
          <a:p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currentNode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.getRight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setParent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currentNode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.getParent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sz="1600" dirty="0"/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5A46CA-B36D-1F20-710B-39AECB36AA45}"/>
              </a:ext>
            </a:extLst>
          </p:cNvPr>
          <p:cNvSpPr txBox="1"/>
          <p:nvPr/>
        </p:nvSpPr>
        <p:spPr>
          <a:xfrm>
            <a:off x="1485723" y="2573895"/>
            <a:ext cx="2970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Null pointer exception</a:t>
            </a:r>
          </a:p>
        </p:txBody>
      </p:sp>
    </p:spTree>
    <p:extLst>
      <p:ext uri="{BB962C8B-B14F-4D97-AF65-F5344CB8AC3E}">
        <p14:creationId xmlns:p14="http://schemas.microsoft.com/office/powerpoint/2010/main" val="41757439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6DBEA3FE-328D-08A1-898D-1257CEA214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D300D6E5-DBCB-12FC-6666-78A7121BA7AB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6071DCB8-3A4F-F187-875F-1F4C65BC56E5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CE54417D-E113-2A93-2228-71F716A34CA2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989CD071-39D2-8EF2-B596-BED9D75B6F9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1190AC78-EA98-EF64-C146-766873D486E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ECD6DC-7E33-1817-0368-4445D832283A}"/>
              </a:ext>
            </a:extLst>
          </p:cNvPr>
          <p:cNvSpPr txBox="1"/>
          <p:nvPr/>
        </p:nvSpPr>
        <p:spPr>
          <a:xfrm>
            <a:off x="152400" y="152400"/>
            <a:ext cx="49231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Binary Search Tree- Removal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98A5F8D-78AB-BE36-7169-EBE076E7778A}"/>
              </a:ext>
            </a:extLst>
          </p:cNvPr>
          <p:cNvSpPr/>
          <p:nvPr/>
        </p:nvSpPr>
        <p:spPr>
          <a:xfrm>
            <a:off x="9182100" y="200680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44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7DE329D-EFD2-A2D4-5139-BD9FE1CE508E}"/>
              </a:ext>
            </a:extLst>
          </p:cNvPr>
          <p:cNvSpPr/>
          <p:nvPr/>
        </p:nvSpPr>
        <p:spPr>
          <a:xfrm>
            <a:off x="7273400" y="1257300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BA727B2-5403-9115-54A7-3AFEEFEC5907}"/>
              </a:ext>
            </a:extLst>
          </p:cNvPr>
          <p:cNvSpPr/>
          <p:nvPr/>
        </p:nvSpPr>
        <p:spPr>
          <a:xfrm>
            <a:off x="10525832" y="1243556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88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7C14915-2DD1-D12C-A2AA-F3271074DAFB}"/>
              </a:ext>
            </a:extLst>
          </p:cNvPr>
          <p:cNvSpPr/>
          <p:nvPr/>
        </p:nvSpPr>
        <p:spPr>
          <a:xfrm>
            <a:off x="10045337" y="3595445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95487CC-9782-14B0-133A-04B650979C27}"/>
              </a:ext>
            </a:extLst>
          </p:cNvPr>
          <p:cNvSpPr/>
          <p:nvPr/>
        </p:nvSpPr>
        <p:spPr>
          <a:xfrm>
            <a:off x="7626097" y="2439802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8272A03-65D9-9909-4831-87E37F957D56}"/>
              </a:ext>
            </a:extLst>
          </p:cNvPr>
          <p:cNvSpPr/>
          <p:nvPr/>
        </p:nvSpPr>
        <p:spPr>
          <a:xfrm>
            <a:off x="6511400" y="2432541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8A31978-F543-9EDF-8102-2C41B0D64096}"/>
              </a:ext>
            </a:extLst>
          </p:cNvPr>
          <p:cNvSpPr/>
          <p:nvPr/>
        </p:nvSpPr>
        <p:spPr>
          <a:xfrm>
            <a:off x="7076478" y="3604130"/>
            <a:ext cx="533400" cy="523220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27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23458D1-38C9-18AD-2555-91B92C8A5906}"/>
              </a:ext>
            </a:extLst>
          </p:cNvPr>
          <p:cNvSpPr/>
          <p:nvPr/>
        </p:nvSpPr>
        <p:spPr>
          <a:xfrm>
            <a:off x="11460044" y="2477725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97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13E1F50-FEFD-D8BE-1E57-19239AEE5AB6}"/>
              </a:ext>
            </a:extLst>
          </p:cNvPr>
          <p:cNvSpPr/>
          <p:nvPr/>
        </p:nvSpPr>
        <p:spPr>
          <a:xfrm>
            <a:off x="7609878" y="4574153"/>
            <a:ext cx="533400" cy="523220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29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823467B-655B-4776-7674-2275C2E4B178}"/>
              </a:ext>
            </a:extLst>
          </p:cNvPr>
          <p:cNvSpPr/>
          <p:nvPr/>
        </p:nvSpPr>
        <p:spPr>
          <a:xfrm>
            <a:off x="6528817" y="4527573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FC7A8C1-9157-7BC3-D2A5-B226F4BB47B9}"/>
              </a:ext>
            </a:extLst>
          </p:cNvPr>
          <p:cNvSpPr/>
          <p:nvPr/>
        </p:nvSpPr>
        <p:spPr>
          <a:xfrm>
            <a:off x="9503665" y="2477725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65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19899B9-96AE-C087-4868-56ED271433B2}"/>
              </a:ext>
            </a:extLst>
          </p:cNvPr>
          <p:cNvSpPr/>
          <p:nvPr/>
        </p:nvSpPr>
        <p:spPr>
          <a:xfrm>
            <a:off x="8861081" y="3625948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54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3F394C4-CE45-6DA9-AF31-34832E302C57}"/>
              </a:ext>
            </a:extLst>
          </p:cNvPr>
          <p:cNvSpPr/>
          <p:nvPr/>
        </p:nvSpPr>
        <p:spPr>
          <a:xfrm>
            <a:off x="11069029" y="3567794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93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183C186-63B6-F55D-960A-D7B68C8FD052}"/>
              </a:ext>
            </a:extLst>
          </p:cNvPr>
          <p:cNvSpPr/>
          <p:nvPr/>
        </p:nvSpPr>
        <p:spPr>
          <a:xfrm>
            <a:off x="9659004" y="4574153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76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145BD4A-6ABE-F4F6-BA17-CC9376333620}"/>
              </a:ext>
            </a:extLst>
          </p:cNvPr>
          <p:cNvSpPr/>
          <p:nvPr/>
        </p:nvSpPr>
        <p:spPr>
          <a:xfrm>
            <a:off x="9211491" y="5502346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68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143053-99A2-0DBD-FD3F-06BA4295AB79}"/>
              </a:ext>
            </a:extLst>
          </p:cNvPr>
          <p:cNvSpPr/>
          <p:nvPr/>
        </p:nvSpPr>
        <p:spPr>
          <a:xfrm>
            <a:off x="10058400" y="5511395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80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DC0CBAB-E3F0-6548-6EED-EB4E837FD94D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flipH="1">
            <a:off x="7540100" y="723900"/>
            <a:ext cx="1908700" cy="533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959A299-457C-7E4B-EE8B-4272724290B2}"/>
              </a:ext>
            </a:extLst>
          </p:cNvPr>
          <p:cNvCxnSpPr>
            <a:cxnSpLocks/>
            <a:stCxn id="8" idx="2"/>
            <a:endCxn id="12" idx="0"/>
          </p:cNvCxnSpPr>
          <p:nvPr/>
        </p:nvCxnSpPr>
        <p:spPr>
          <a:xfrm flipH="1">
            <a:off x="6778100" y="1780520"/>
            <a:ext cx="762000" cy="6520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135334E-EE1C-FA9E-8080-7600667968C7}"/>
              </a:ext>
            </a:extLst>
          </p:cNvPr>
          <p:cNvCxnSpPr>
            <a:cxnSpLocks/>
            <a:stCxn id="8" idx="2"/>
            <a:endCxn id="11" idx="0"/>
          </p:cNvCxnSpPr>
          <p:nvPr/>
        </p:nvCxnSpPr>
        <p:spPr>
          <a:xfrm>
            <a:off x="7540100" y="1780520"/>
            <a:ext cx="352697" cy="6592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B9AA1C2-1BDE-3547-515E-A2EDFAC53BC5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>
            <a:off x="9448800" y="723900"/>
            <a:ext cx="1343732" cy="5196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20A4C21-DD7F-079B-BFDA-D360A4DD2EE5}"/>
              </a:ext>
            </a:extLst>
          </p:cNvPr>
          <p:cNvCxnSpPr>
            <a:cxnSpLocks/>
            <a:stCxn id="9" idx="2"/>
            <a:endCxn id="17" idx="0"/>
          </p:cNvCxnSpPr>
          <p:nvPr/>
        </p:nvCxnSpPr>
        <p:spPr>
          <a:xfrm flipH="1">
            <a:off x="9770365" y="1766776"/>
            <a:ext cx="1022167" cy="7109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925C569-BE4E-DBDD-9796-24C64894CD7F}"/>
              </a:ext>
            </a:extLst>
          </p:cNvPr>
          <p:cNvCxnSpPr>
            <a:cxnSpLocks/>
            <a:stCxn id="9" idx="2"/>
            <a:endCxn id="14" idx="0"/>
          </p:cNvCxnSpPr>
          <p:nvPr/>
        </p:nvCxnSpPr>
        <p:spPr>
          <a:xfrm>
            <a:off x="10792532" y="1766776"/>
            <a:ext cx="934212" cy="7109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C8DC040-4CC5-ED3D-494D-347549BB326A}"/>
              </a:ext>
            </a:extLst>
          </p:cNvPr>
          <p:cNvCxnSpPr>
            <a:cxnSpLocks/>
            <a:stCxn id="17" idx="2"/>
            <a:endCxn id="18" idx="0"/>
          </p:cNvCxnSpPr>
          <p:nvPr/>
        </p:nvCxnSpPr>
        <p:spPr>
          <a:xfrm flipH="1">
            <a:off x="9127781" y="3000945"/>
            <a:ext cx="642584" cy="6250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F7A5D43-D636-8A9D-3A54-EC9137BBC47A}"/>
              </a:ext>
            </a:extLst>
          </p:cNvPr>
          <p:cNvCxnSpPr>
            <a:cxnSpLocks/>
            <a:stCxn id="17" idx="2"/>
            <a:endCxn id="10" idx="0"/>
          </p:cNvCxnSpPr>
          <p:nvPr/>
        </p:nvCxnSpPr>
        <p:spPr>
          <a:xfrm>
            <a:off x="9770365" y="3000945"/>
            <a:ext cx="541672" cy="5945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03B63C7-A651-E0FA-90E1-27DB4A70DFF9}"/>
              </a:ext>
            </a:extLst>
          </p:cNvPr>
          <p:cNvCxnSpPr>
            <a:cxnSpLocks/>
            <a:stCxn id="14" idx="2"/>
            <a:endCxn id="19" idx="0"/>
          </p:cNvCxnSpPr>
          <p:nvPr/>
        </p:nvCxnSpPr>
        <p:spPr>
          <a:xfrm flipH="1">
            <a:off x="11335729" y="3000945"/>
            <a:ext cx="391015" cy="5668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72838A9-BF88-1630-4101-DF6F38B632C4}"/>
              </a:ext>
            </a:extLst>
          </p:cNvPr>
          <p:cNvCxnSpPr>
            <a:cxnSpLocks/>
            <a:stCxn id="11" idx="2"/>
            <a:endCxn id="13" idx="0"/>
          </p:cNvCxnSpPr>
          <p:nvPr/>
        </p:nvCxnSpPr>
        <p:spPr>
          <a:xfrm flipH="1">
            <a:off x="7343178" y="2963022"/>
            <a:ext cx="549619" cy="6411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A4CE5EE-C5CC-F67D-9E56-6AAE9497AEF5}"/>
              </a:ext>
            </a:extLst>
          </p:cNvPr>
          <p:cNvCxnSpPr>
            <a:cxnSpLocks/>
            <a:stCxn id="13" idx="2"/>
            <a:endCxn id="16" idx="0"/>
          </p:cNvCxnSpPr>
          <p:nvPr/>
        </p:nvCxnSpPr>
        <p:spPr>
          <a:xfrm flipH="1">
            <a:off x="6795517" y="4127350"/>
            <a:ext cx="547661" cy="4002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09D751A-CFD4-5C8E-A9B1-D68C9C0AEEE5}"/>
              </a:ext>
            </a:extLst>
          </p:cNvPr>
          <p:cNvCxnSpPr>
            <a:cxnSpLocks/>
            <a:stCxn id="13" idx="2"/>
            <a:endCxn id="15" idx="0"/>
          </p:cNvCxnSpPr>
          <p:nvPr/>
        </p:nvCxnSpPr>
        <p:spPr>
          <a:xfrm>
            <a:off x="7343178" y="4127350"/>
            <a:ext cx="533400" cy="4468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E66FF32-34A1-A3A7-C4B4-F0EB01116169}"/>
              </a:ext>
            </a:extLst>
          </p:cNvPr>
          <p:cNvCxnSpPr>
            <a:cxnSpLocks/>
            <a:stCxn id="10" idx="2"/>
            <a:endCxn id="20" idx="0"/>
          </p:cNvCxnSpPr>
          <p:nvPr/>
        </p:nvCxnSpPr>
        <p:spPr>
          <a:xfrm flipH="1">
            <a:off x="9925704" y="4118665"/>
            <a:ext cx="386333" cy="4554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8F2796C-D412-88E2-52AC-6A0469FBE714}"/>
              </a:ext>
            </a:extLst>
          </p:cNvPr>
          <p:cNvCxnSpPr>
            <a:cxnSpLocks/>
            <a:stCxn id="20" idx="2"/>
            <a:endCxn id="21" idx="0"/>
          </p:cNvCxnSpPr>
          <p:nvPr/>
        </p:nvCxnSpPr>
        <p:spPr>
          <a:xfrm flipH="1">
            <a:off x="9478191" y="5097373"/>
            <a:ext cx="447513" cy="40497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35723A1F-B1BA-39EB-9CC0-0C07B10848C0}"/>
              </a:ext>
            </a:extLst>
          </p:cNvPr>
          <p:cNvCxnSpPr>
            <a:cxnSpLocks/>
            <a:stCxn id="20" idx="2"/>
            <a:endCxn id="23" idx="0"/>
          </p:cNvCxnSpPr>
          <p:nvPr/>
        </p:nvCxnSpPr>
        <p:spPr>
          <a:xfrm>
            <a:off x="9925704" y="5097373"/>
            <a:ext cx="399396" cy="4140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A937B25B-456F-976B-69F8-E8D0B5F08265}"/>
              </a:ext>
            </a:extLst>
          </p:cNvPr>
          <p:cNvSpPr/>
          <p:nvPr/>
        </p:nvSpPr>
        <p:spPr>
          <a:xfrm>
            <a:off x="11353800" y="4563451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96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1DDE6AA-7200-9FF9-415E-157B4E17D99F}"/>
              </a:ext>
            </a:extLst>
          </p:cNvPr>
          <p:cNvCxnSpPr>
            <a:cxnSpLocks/>
            <a:stCxn id="19" idx="2"/>
            <a:endCxn id="27" idx="0"/>
          </p:cNvCxnSpPr>
          <p:nvPr/>
        </p:nvCxnSpPr>
        <p:spPr>
          <a:xfrm>
            <a:off x="11335729" y="4091014"/>
            <a:ext cx="284771" cy="4724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1E714491-5B6C-9FFB-26FC-10EC652A323A}"/>
              </a:ext>
            </a:extLst>
          </p:cNvPr>
          <p:cNvSpPr/>
          <p:nvPr/>
        </p:nvSpPr>
        <p:spPr>
          <a:xfrm>
            <a:off x="10990652" y="5514254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95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AB1873D-0AB6-61B6-2E20-B6FD7373A958}"/>
              </a:ext>
            </a:extLst>
          </p:cNvPr>
          <p:cNvCxnSpPr>
            <a:cxnSpLocks/>
            <a:stCxn id="27" idx="2"/>
            <a:endCxn id="37" idx="0"/>
          </p:cNvCxnSpPr>
          <p:nvPr/>
        </p:nvCxnSpPr>
        <p:spPr>
          <a:xfrm flipH="1">
            <a:off x="11257352" y="5086671"/>
            <a:ext cx="363148" cy="42758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F571BD8E-734B-9421-FBAB-75EA0020701D}"/>
                  </a:ext>
                </a:extLst>
              </p14:cNvPr>
              <p14:cNvContentPartPr/>
              <p14:nvPr/>
            </p14:nvContentPartPr>
            <p14:xfrm>
              <a:off x="7416599" y="4384657"/>
              <a:ext cx="1031040" cy="97668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F571BD8E-734B-9421-FBAB-75EA0020701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398599" y="4366657"/>
                <a:ext cx="1066680" cy="1012320"/>
              </a:xfrm>
              <a:prstGeom prst="rect">
                <a:avLst/>
              </a:prstGeom>
            </p:spPr>
          </p:pic>
        </mc:Fallback>
      </mc:AlternateContent>
      <p:sp>
        <p:nvSpPr>
          <p:cNvPr id="43" name="TextBox 42">
            <a:extLst>
              <a:ext uri="{FF2B5EF4-FFF2-40B4-BE49-F238E27FC236}">
                <a16:creationId xmlns:a16="http://schemas.microsoft.com/office/drawing/2014/main" id="{6AB1C94F-3510-A367-BC8D-481725150A21}"/>
              </a:ext>
            </a:extLst>
          </p:cNvPr>
          <p:cNvSpPr txBox="1"/>
          <p:nvPr/>
        </p:nvSpPr>
        <p:spPr>
          <a:xfrm>
            <a:off x="8305180" y="5025273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currentNode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0E518C1-C91A-78F9-52AF-2B858F89B334}"/>
              </a:ext>
            </a:extLst>
          </p:cNvPr>
          <p:cNvSpPr txBox="1"/>
          <p:nvPr/>
        </p:nvSpPr>
        <p:spPr>
          <a:xfrm>
            <a:off x="5674114" y="3429000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replaceMe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E375EEB-5660-719F-954E-385E82D368D2}"/>
              </a:ext>
            </a:extLst>
          </p:cNvPr>
          <p:cNvSpPr txBox="1"/>
          <p:nvPr/>
        </p:nvSpPr>
        <p:spPr>
          <a:xfrm>
            <a:off x="128081" y="1243556"/>
            <a:ext cx="6872394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replaceMe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.setValue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currentNode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.getValue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currentNode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.getParent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setLeft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currentNode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.getRight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if(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currentNode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.getRight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!= null){</a:t>
            </a:r>
          </a:p>
          <a:p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currentNode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.getRight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setParent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currentNode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.getParent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sz="1600" dirty="0"/>
              <a:t>}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707DA5C-0FE3-AE95-EE68-01B8058F1848}"/>
              </a:ext>
            </a:extLst>
          </p:cNvPr>
          <p:cNvSpPr/>
          <p:nvPr/>
        </p:nvSpPr>
        <p:spPr>
          <a:xfrm>
            <a:off x="5856245" y="5496707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6B86968-E242-F13F-DDC5-D4E9DF8CF3DE}"/>
              </a:ext>
            </a:extLst>
          </p:cNvPr>
          <p:cNvSpPr/>
          <p:nvPr/>
        </p:nvSpPr>
        <p:spPr>
          <a:xfrm>
            <a:off x="7055197" y="5508853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24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2DECD71-B26A-1DE2-5301-4DE1B346834D}"/>
              </a:ext>
            </a:extLst>
          </p:cNvPr>
          <p:cNvCxnSpPr>
            <a:cxnSpLocks/>
            <a:stCxn id="16" idx="2"/>
            <a:endCxn id="31" idx="0"/>
          </p:cNvCxnSpPr>
          <p:nvPr/>
        </p:nvCxnSpPr>
        <p:spPr>
          <a:xfrm flipH="1">
            <a:off x="6122945" y="5050793"/>
            <a:ext cx="672572" cy="4459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C6AC4C22-6BA3-ED03-8834-1EBD92898A02}"/>
              </a:ext>
            </a:extLst>
          </p:cNvPr>
          <p:cNvCxnSpPr>
            <a:cxnSpLocks/>
            <a:stCxn id="39" idx="0"/>
            <a:endCxn id="16" idx="2"/>
          </p:cNvCxnSpPr>
          <p:nvPr/>
        </p:nvCxnSpPr>
        <p:spPr>
          <a:xfrm flipH="1" flipV="1">
            <a:off x="6795517" y="5050793"/>
            <a:ext cx="526380" cy="4580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15276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2D183986-18E1-1E3A-68EE-7B4F91FD38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E1DB42B9-12C5-B801-A865-817004E07F23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FAAF2EB1-2B6C-8597-72AA-6658797CC78B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199F7AB2-E463-E676-4027-1A462001B976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8C75839D-062F-38E2-26D8-4AC7BA04953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3AA34E31-1CE5-F704-1411-1C9D6493E88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AC2D09-4592-FC06-C97D-0574F140F2D7}"/>
              </a:ext>
            </a:extLst>
          </p:cNvPr>
          <p:cNvSpPr txBox="1"/>
          <p:nvPr/>
        </p:nvSpPr>
        <p:spPr>
          <a:xfrm>
            <a:off x="152400" y="152400"/>
            <a:ext cx="49231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Binary Search Tree- Removal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B0C238-B8C8-A1E3-93AE-AA5169422873}"/>
              </a:ext>
            </a:extLst>
          </p:cNvPr>
          <p:cNvSpPr/>
          <p:nvPr/>
        </p:nvSpPr>
        <p:spPr>
          <a:xfrm>
            <a:off x="9182100" y="200680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44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B78CB6B-86BB-5936-59FB-A37E00EB7031}"/>
              </a:ext>
            </a:extLst>
          </p:cNvPr>
          <p:cNvSpPr/>
          <p:nvPr/>
        </p:nvSpPr>
        <p:spPr>
          <a:xfrm>
            <a:off x="7273400" y="1257300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718ADBE-CCFA-C64C-C9B8-65A384602731}"/>
              </a:ext>
            </a:extLst>
          </p:cNvPr>
          <p:cNvSpPr/>
          <p:nvPr/>
        </p:nvSpPr>
        <p:spPr>
          <a:xfrm>
            <a:off x="10525832" y="1243556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88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0B9C528-9160-56D8-0AC3-A1D8C0618045}"/>
              </a:ext>
            </a:extLst>
          </p:cNvPr>
          <p:cNvSpPr/>
          <p:nvPr/>
        </p:nvSpPr>
        <p:spPr>
          <a:xfrm>
            <a:off x="10045337" y="3595445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5E7A005-9469-C77B-9831-18B0F050D029}"/>
              </a:ext>
            </a:extLst>
          </p:cNvPr>
          <p:cNvSpPr/>
          <p:nvPr/>
        </p:nvSpPr>
        <p:spPr>
          <a:xfrm>
            <a:off x="7626097" y="2439802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7BE5440-4CBC-1C33-F504-07AB93B75EDB}"/>
              </a:ext>
            </a:extLst>
          </p:cNvPr>
          <p:cNvSpPr/>
          <p:nvPr/>
        </p:nvSpPr>
        <p:spPr>
          <a:xfrm>
            <a:off x="6511400" y="2432541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20FEF63-548F-BEB8-0DAF-AEC210397CA6}"/>
              </a:ext>
            </a:extLst>
          </p:cNvPr>
          <p:cNvSpPr/>
          <p:nvPr/>
        </p:nvSpPr>
        <p:spPr>
          <a:xfrm>
            <a:off x="7076478" y="3604130"/>
            <a:ext cx="533400" cy="523220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27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1CC50D-161C-3461-4BDB-F5F792C28F97}"/>
              </a:ext>
            </a:extLst>
          </p:cNvPr>
          <p:cNvSpPr/>
          <p:nvPr/>
        </p:nvSpPr>
        <p:spPr>
          <a:xfrm>
            <a:off x="11460044" y="2477725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97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32B2111-F806-FBF6-0619-9949B690F42D}"/>
              </a:ext>
            </a:extLst>
          </p:cNvPr>
          <p:cNvSpPr/>
          <p:nvPr/>
        </p:nvSpPr>
        <p:spPr>
          <a:xfrm>
            <a:off x="7609878" y="4574153"/>
            <a:ext cx="533400" cy="523220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29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66ACB3B-FC2D-D008-AEC7-0CAC112A059B}"/>
              </a:ext>
            </a:extLst>
          </p:cNvPr>
          <p:cNvSpPr/>
          <p:nvPr/>
        </p:nvSpPr>
        <p:spPr>
          <a:xfrm>
            <a:off x="6528817" y="4527573"/>
            <a:ext cx="533400" cy="523220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2CD7311-E016-F767-2958-970CC32CF034}"/>
              </a:ext>
            </a:extLst>
          </p:cNvPr>
          <p:cNvSpPr/>
          <p:nvPr/>
        </p:nvSpPr>
        <p:spPr>
          <a:xfrm>
            <a:off x="9503665" y="2477725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65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B351D8A-7342-1BAC-1AD9-649C529794C5}"/>
              </a:ext>
            </a:extLst>
          </p:cNvPr>
          <p:cNvSpPr/>
          <p:nvPr/>
        </p:nvSpPr>
        <p:spPr>
          <a:xfrm>
            <a:off x="8861081" y="3625948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54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6D040A-BF24-C36E-DDD6-DBEEDC401E3D}"/>
              </a:ext>
            </a:extLst>
          </p:cNvPr>
          <p:cNvSpPr/>
          <p:nvPr/>
        </p:nvSpPr>
        <p:spPr>
          <a:xfrm>
            <a:off x="11069029" y="3567794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93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2432F40-D6DE-0BDE-90B2-F87C657C1247}"/>
              </a:ext>
            </a:extLst>
          </p:cNvPr>
          <p:cNvSpPr/>
          <p:nvPr/>
        </p:nvSpPr>
        <p:spPr>
          <a:xfrm>
            <a:off x="9659004" y="4574153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76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37B6E24-3F2B-8ABC-BBAB-D167ECE929FC}"/>
              </a:ext>
            </a:extLst>
          </p:cNvPr>
          <p:cNvSpPr/>
          <p:nvPr/>
        </p:nvSpPr>
        <p:spPr>
          <a:xfrm>
            <a:off x="9211491" y="5502346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68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48AF460-B2BB-1331-CA2A-B2C140934877}"/>
              </a:ext>
            </a:extLst>
          </p:cNvPr>
          <p:cNvSpPr/>
          <p:nvPr/>
        </p:nvSpPr>
        <p:spPr>
          <a:xfrm>
            <a:off x="10058400" y="5511395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80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29C0BFB-18E7-6037-DC3F-DDC1402CF23D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flipH="1">
            <a:off x="7540100" y="723900"/>
            <a:ext cx="1908700" cy="533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095F41A-4CBD-E003-EB62-19CEC0C2184E}"/>
              </a:ext>
            </a:extLst>
          </p:cNvPr>
          <p:cNvCxnSpPr>
            <a:cxnSpLocks/>
            <a:stCxn id="8" idx="2"/>
            <a:endCxn id="12" idx="0"/>
          </p:cNvCxnSpPr>
          <p:nvPr/>
        </p:nvCxnSpPr>
        <p:spPr>
          <a:xfrm flipH="1">
            <a:off x="6778100" y="1780520"/>
            <a:ext cx="762000" cy="6520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EBF6F68-B4D1-85EC-6D82-C964B598AA39}"/>
              </a:ext>
            </a:extLst>
          </p:cNvPr>
          <p:cNvCxnSpPr>
            <a:cxnSpLocks/>
            <a:stCxn id="8" idx="2"/>
            <a:endCxn id="11" idx="0"/>
          </p:cNvCxnSpPr>
          <p:nvPr/>
        </p:nvCxnSpPr>
        <p:spPr>
          <a:xfrm>
            <a:off x="7540100" y="1780520"/>
            <a:ext cx="352697" cy="6592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75AA23D-A42A-05BD-D055-9D7911584A83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>
            <a:off x="9448800" y="723900"/>
            <a:ext cx="1343732" cy="5196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CD20F88-2415-E36B-092D-012C42C04BA9}"/>
              </a:ext>
            </a:extLst>
          </p:cNvPr>
          <p:cNvCxnSpPr>
            <a:cxnSpLocks/>
            <a:stCxn id="9" idx="2"/>
            <a:endCxn id="17" idx="0"/>
          </p:cNvCxnSpPr>
          <p:nvPr/>
        </p:nvCxnSpPr>
        <p:spPr>
          <a:xfrm flipH="1">
            <a:off x="9770365" y="1766776"/>
            <a:ext cx="1022167" cy="7109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AF6B9FB-7510-03C8-D6A8-DEF5EC004805}"/>
              </a:ext>
            </a:extLst>
          </p:cNvPr>
          <p:cNvCxnSpPr>
            <a:cxnSpLocks/>
            <a:stCxn id="9" idx="2"/>
            <a:endCxn id="14" idx="0"/>
          </p:cNvCxnSpPr>
          <p:nvPr/>
        </p:nvCxnSpPr>
        <p:spPr>
          <a:xfrm>
            <a:off x="10792532" y="1766776"/>
            <a:ext cx="934212" cy="7109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F21CB2C-1FF0-1A22-F20E-29BCD9F18EE4}"/>
              </a:ext>
            </a:extLst>
          </p:cNvPr>
          <p:cNvCxnSpPr>
            <a:cxnSpLocks/>
            <a:stCxn id="17" idx="2"/>
            <a:endCxn id="18" idx="0"/>
          </p:cNvCxnSpPr>
          <p:nvPr/>
        </p:nvCxnSpPr>
        <p:spPr>
          <a:xfrm flipH="1">
            <a:off x="9127781" y="3000945"/>
            <a:ext cx="642584" cy="6250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0A583A2-DDCD-C31F-8E88-0E34D86E01EE}"/>
              </a:ext>
            </a:extLst>
          </p:cNvPr>
          <p:cNvCxnSpPr>
            <a:cxnSpLocks/>
            <a:stCxn id="17" idx="2"/>
            <a:endCxn id="10" idx="0"/>
          </p:cNvCxnSpPr>
          <p:nvPr/>
        </p:nvCxnSpPr>
        <p:spPr>
          <a:xfrm>
            <a:off x="9770365" y="3000945"/>
            <a:ext cx="541672" cy="5945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B038EC3-9803-E27C-8E0B-7340A1DB1FCE}"/>
              </a:ext>
            </a:extLst>
          </p:cNvPr>
          <p:cNvCxnSpPr>
            <a:cxnSpLocks/>
            <a:stCxn id="14" idx="2"/>
            <a:endCxn id="19" idx="0"/>
          </p:cNvCxnSpPr>
          <p:nvPr/>
        </p:nvCxnSpPr>
        <p:spPr>
          <a:xfrm flipH="1">
            <a:off x="11335729" y="3000945"/>
            <a:ext cx="391015" cy="5668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D7CDF05-A26D-D04F-20B0-52B5CAF320B4}"/>
              </a:ext>
            </a:extLst>
          </p:cNvPr>
          <p:cNvCxnSpPr>
            <a:cxnSpLocks/>
            <a:stCxn id="11" idx="2"/>
            <a:endCxn id="13" idx="0"/>
          </p:cNvCxnSpPr>
          <p:nvPr/>
        </p:nvCxnSpPr>
        <p:spPr>
          <a:xfrm flipH="1">
            <a:off x="7343178" y="2963022"/>
            <a:ext cx="549619" cy="6411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C919BD5-8EA9-DBF6-E0D9-64DA399B799B}"/>
              </a:ext>
            </a:extLst>
          </p:cNvPr>
          <p:cNvCxnSpPr>
            <a:cxnSpLocks/>
            <a:stCxn id="13" idx="2"/>
            <a:endCxn id="16" idx="0"/>
          </p:cNvCxnSpPr>
          <p:nvPr/>
        </p:nvCxnSpPr>
        <p:spPr>
          <a:xfrm flipH="1">
            <a:off x="6795517" y="4127350"/>
            <a:ext cx="547661" cy="4002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762C3D1-27A6-7F00-4204-9DB8F7DD6DC4}"/>
              </a:ext>
            </a:extLst>
          </p:cNvPr>
          <p:cNvCxnSpPr>
            <a:cxnSpLocks/>
            <a:stCxn id="13" idx="2"/>
            <a:endCxn id="15" idx="0"/>
          </p:cNvCxnSpPr>
          <p:nvPr/>
        </p:nvCxnSpPr>
        <p:spPr>
          <a:xfrm>
            <a:off x="7343178" y="4127350"/>
            <a:ext cx="533400" cy="4468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1206893-8682-09FE-2A02-0B41A1CCD809}"/>
              </a:ext>
            </a:extLst>
          </p:cNvPr>
          <p:cNvCxnSpPr>
            <a:cxnSpLocks/>
            <a:stCxn id="10" idx="2"/>
            <a:endCxn id="20" idx="0"/>
          </p:cNvCxnSpPr>
          <p:nvPr/>
        </p:nvCxnSpPr>
        <p:spPr>
          <a:xfrm flipH="1">
            <a:off x="9925704" y="4118665"/>
            <a:ext cx="386333" cy="4554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B89B1D24-0F0B-E63D-2CD4-CE194CF1F1DD}"/>
              </a:ext>
            </a:extLst>
          </p:cNvPr>
          <p:cNvCxnSpPr>
            <a:cxnSpLocks/>
            <a:stCxn id="20" idx="2"/>
            <a:endCxn id="21" idx="0"/>
          </p:cNvCxnSpPr>
          <p:nvPr/>
        </p:nvCxnSpPr>
        <p:spPr>
          <a:xfrm flipH="1">
            <a:off x="9478191" y="5097373"/>
            <a:ext cx="447513" cy="40497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624D40C9-BA6C-CBDF-5D0A-7577F80BC650}"/>
              </a:ext>
            </a:extLst>
          </p:cNvPr>
          <p:cNvCxnSpPr>
            <a:cxnSpLocks/>
            <a:stCxn id="20" idx="2"/>
            <a:endCxn id="23" idx="0"/>
          </p:cNvCxnSpPr>
          <p:nvPr/>
        </p:nvCxnSpPr>
        <p:spPr>
          <a:xfrm>
            <a:off x="9925704" y="5097373"/>
            <a:ext cx="399396" cy="4140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A494868D-1D0A-AA99-F854-EAB2DE18E4CE}"/>
              </a:ext>
            </a:extLst>
          </p:cNvPr>
          <p:cNvSpPr/>
          <p:nvPr/>
        </p:nvSpPr>
        <p:spPr>
          <a:xfrm>
            <a:off x="11353800" y="4563451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96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C9EA001-4364-907F-DA1E-FC0A7A447899}"/>
              </a:ext>
            </a:extLst>
          </p:cNvPr>
          <p:cNvCxnSpPr>
            <a:cxnSpLocks/>
            <a:stCxn id="19" idx="2"/>
            <a:endCxn id="27" idx="0"/>
          </p:cNvCxnSpPr>
          <p:nvPr/>
        </p:nvCxnSpPr>
        <p:spPr>
          <a:xfrm>
            <a:off x="11335729" y="4091014"/>
            <a:ext cx="284771" cy="4724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BEA15DB4-1FE4-BF10-E6A8-EFAF6AACAB82}"/>
              </a:ext>
            </a:extLst>
          </p:cNvPr>
          <p:cNvSpPr/>
          <p:nvPr/>
        </p:nvSpPr>
        <p:spPr>
          <a:xfrm>
            <a:off x="10990652" y="5514254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95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DBAEADE-4C1C-10EB-5CE0-E1BFCCD35446}"/>
              </a:ext>
            </a:extLst>
          </p:cNvPr>
          <p:cNvCxnSpPr>
            <a:cxnSpLocks/>
            <a:stCxn id="27" idx="2"/>
            <a:endCxn id="37" idx="0"/>
          </p:cNvCxnSpPr>
          <p:nvPr/>
        </p:nvCxnSpPr>
        <p:spPr>
          <a:xfrm flipH="1">
            <a:off x="11257352" y="5086671"/>
            <a:ext cx="363148" cy="42758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7008A006-39AE-CD77-1A76-12E851E49779}"/>
                  </a:ext>
                </a:extLst>
              </p14:cNvPr>
              <p14:cNvContentPartPr/>
              <p14:nvPr/>
            </p14:nvContentPartPr>
            <p14:xfrm>
              <a:off x="7416599" y="4384657"/>
              <a:ext cx="1031040" cy="97668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7008A006-39AE-CD77-1A76-12E851E4977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398599" y="4366657"/>
                <a:ext cx="1066680" cy="1012320"/>
              </a:xfrm>
              <a:prstGeom prst="rect">
                <a:avLst/>
              </a:prstGeom>
            </p:spPr>
          </p:pic>
        </mc:Fallback>
      </mc:AlternateContent>
      <p:sp>
        <p:nvSpPr>
          <p:cNvPr id="43" name="TextBox 42">
            <a:extLst>
              <a:ext uri="{FF2B5EF4-FFF2-40B4-BE49-F238E27FC236}">
                <a16:creationId xmlns:a16="http://schemas.microsoft.com/office/drawing/2014/main" id="{F6F01C11-1699-1E4B-E0E5-20534CE99C00}"/>
              </a:ext>
            </a:extLst>
          </p:cNvPr>
          <p:cNvSpPr txBox="1"/>
          <p:nvPr/>
        </p:nvSpPr>
        <p:spPr>
          <a:xfrm>
            <a:off x="8305180" y="5025273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currentNode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CBD46CF-8CFC-0614-1B26-71737F7C2C85}"/>
              </a:ext>
            </a:extLst>
          </p:cNvPr>
          <p:cNvSpPr txBox="1"/>
          <p:nvPr/>
        </p:nvSpPr>
        <p:spPr>
          <a:xfrm>
            <a:off x="5674114" y="3429000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replaceMe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1FA2CD6-DE06-B906-17B2-4C9237394352}"/>
              </a:ext>
            </a:extLst>
          </p:cNvPr>
          <p:cNvSpPr txBox="1"/>
          <p:nvPr/>
        </p:nvSpPr>
        <p:spPr>
          <a:xfrm>
            <a:off x="128081" y="1243556"/>
            <a:ext cx="6872394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replaceMe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.setValue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currentNode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.getValue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currentNode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.getParent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6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setLeft</a:t>
            </a:r>
            <a:r>
              <a:rPr lang="en-US" sz="16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6A3E3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currentNode</a:t>
            </a:r>
            <a:r>
              <a:rPr lang="en-US" sz="16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.getRight</a:t>
            </a:r>
            <a:r>
              <a:rPr lang="en-US" sz="16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())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if(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currentNode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.getRight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!= null){</a:t>
            </a:r>
          </a:p>
          <a:p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currentNode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.getRight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setParent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currentNode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.getParent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sz="1600" dirty="0"/>
              <a:t>}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44B7B74-CD54-741D-227C-3E1270F703F8}"/>
              </a:ext>
            </a:extLst>
          </p:cNvPr>
          <p:cNvSpPr/>
          <p:nvPr/>
        </p:nvSpPr>
        <p:spPr>
          <a:xfrm>
            <a:off x="5856245" y="5496707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68899F5-8A3D-936A-DEA1-5C31E1FEB671}"/>
              </a:ext>
            </a:extLst>
          </p:cNvPr>
          <p:cNvSpPr/>
          <p:nvPr/>
        </p:nvSpPr>
        <p:spPr>
          <a:xfrm>
            <a:off x="7055197" y="5508853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24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50837A1D-5C15-C842-628F-27CE9BAECFD8}"/>
              </a:ext>
            </a:extLst>
          </p:cNvPr>
          <p:cNvCxnSpPr>
            <a:cxnSpLocks/>
            <a:stCxn id="16" idx="2"/>
            <a:endCxn id="31" idx="0"/>
          </p:cNvCxnSpPr>
          <p:nvPr/>
        </p:nvCxnSpPr>
        <p:spPr>
          <a:xfrm flipH="1">
            <a:off x="6122945" y="5050793"/>
            <a:ext cx="672572" cy="4459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DEAAA07-5346-9A86-21D3-A693875B562F}"/>
              </a:ext>
            </a:extLst>
          </p:cNvPr>
          <p:cNvCxnSpPr>
            <a:cxnSpLocks/>
            <a:stCxn id="39" idx="0"/>
            <a:endCxn id="16" idx="2"/>
          </p:cNvCxnSpPr>
          <p:nvPr/>
        </p:nvCxnSpPr>
        <p:spPr>
          <a:xfrm flipH="1" flipV="1">
            <a:off x="6795517" y="5050793"/>
            <a:ext cx="526380" cy="4580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2B55EA8-88E8-86B3-8E5A-9E9CF799F9EC}"/>
              </a:ext>
            </a:extLst>
          </p:cNvPr>
          <p:cNvSpPr txBox="1"/>
          <p:nvPr/>
        </p:nvSpPr>
        <p:spPr>
          <a:xfrm>
            <a:off x="255583" y="3805703"/>
            <a:ext cx="60195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will delete the entire left subtree. </a:t>
            </a:r>
          </a:p>
          <a:p>
            <a:r>
              <a:rPr lang="en-US" dirty="0"/>
              <a:t>Additionally, we don’t want to update the left child in case</a:t>
            </a:r>
          </a:p>
        </p:txBody>
      </p:sp>
    </p:spTree>
    <p:extLst>
      <p:ext uri="{BB962C8B-B14F-4D97-AF65-F5344CB8AC3E}">
        <p14:creationId xmlns:p14="http://schemas.microsoft.com/office/powerpoint/2010/main" val="34694878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5474</TotalTime>
  <Words>3225</Words>
  <Application>Microsoft Office PowerPoint</Application>
  <PresentationFormat>Widescreen</PresentationFormat>
  <Paragraphs>1648</Paragraphs>
  <Slides>51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7" baseType="lpstr">
      <vt:lpstr>Arial</vt:lpstr>
      <vt:lpstr>Calibri</vt:lpstr>
      <vt:lpstr>Consolas</vt:lpstr>
      <vt:lpstr>Courier New</vt:lpstr>
      <vt:lpstr>Wingdings</vt:lpstr>
      <vt:lpstr>Office Theme</vt:lpstr>
      <vt:lpstr>CSCI 232:  Data Structures and Algorithms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232</dc:title>
  <dc:creator>Reese Pearsall</dc:creator>
  <cp:lastModifiedBy>Reese Pearsall</cp:lastModifiedBy>
  <cp:revision>49</cp:revision>
  <dcterms:created xsi:type="dcterms:W3CDTF">2022-08-21T16:55:59Z</dcterms:created>
  <dcterms:modified xsi:type="dcterms:W3CDTF">2024-02-20T12:00:25Z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2021-05-09T00:00:00Z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2022-08-21T00:00:00Z</vt:filetime>
  </property>
  <property fmtid="{D5CDD505-2E9C-101B-9397-08002B2CF9AE}" pid="5" name="Producer">
    <vt:lpwstr>Microsoft® PowerPoint® for Microsoft 365</vt:lpwstr>
  </property>
</Properties>
</file>