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48" r:id="rId3"/>
    <p:sldId id="362" r:id="rId4"/>
    <p:sldId id="349" r:id="rId5"/>
    <p:sldId id="350" r:id="rId6"/>
    <p:sldId id="351" r:id="rId7"/>
    <p:sldId id="352" r:id="rId8"/>
    <p:sldId id="353" r:id="rId9"/>
    <p:sldId id="354" r:id="rId10"/>
    <p:sldId id="356" r:id="rId11"/>
    <p:sldId id="357" r:id="rId12"/>
    <p:sldId id="355" r:id="rId13"/>
    <p:sldId id="358" r:id="rId14"/>
    <p:sldId id="359" r:id="rId15"/>
    <p:sldId id="360" r:id="rId16"/>
    <p:sldId id="363" r:id="rId17"/>
    <p:sldId id="361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2697" autoAdjust="0"/>
  </p:normalViewPr>
  <p:slideViewPr>
    <p:cSldViewPr>
      <p:cViewPr varScale="1">
        <p:scale>
          <a:sx n="110" d="100"/>
          <a:sy n="110" d="100"/>
        </p:scale>
        <p:origin x="6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1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24575,'1267'0'0,"-1198"-3"0,104-19 0,-101 11 0,88-3 0,558 14 0,-315 2 0,-386-3 0,-1-1 0,1-1 0,0 0 0,-1-1 0,23-8 0,32-7 0,-38 14 0,1 2 0,-1 2 0,45 3 0,-44 0 0,-1-2 0,1-1 0,43-7 0,-4-2 0,0 3 0,1 4 0,73 6 0,-18-1 0,344-2 0,-466 0 0,0 0 0,0 1 0,0 0 0,0 0 0,-1 0 0,1 1 0,0 0 0,-1 0 0,1 0 0,-1 1 0,0 0 0,0 1 0,0-1 0,0 1 0,-1 0 0,1 0 0,-1 1 0,0 0 0,0 0 0,-1 0 0,1 0 0,4 9 0,52 62 0,77 76 0,-136-151 0,260 248 0,197 118 0,-196-167 0,-31-20 0,61 45 0,11 11 0,-107-80 0,-77-59 0,72 52 0,-77-63 0,-91-64 0,0 0 0,36 44 0,-34-35 0,34 30 0,-24-28 0,132 106 0,274 189 0,-293-215 0,1 11 0,-99-75 0,52 66 0,-30-16 0,-30-56 0,-6-8 0,152 157 0,-20-24 0,-49-41 0,38 46 0,-88-84 0,-15-17 0,4-3 0,77 72 0,-97-106 0,-2 2 0,-2 1 0,-1 2 0,48 74 0,-80-110 0,1-1 0,0 1 0,0-1 0,1 0 0,-1 0 0,1-1 0,0 1 0,-1-1 0,1 1 0,0-1 0,0 0 0,1-1 0,-1 1 0,0-1 0,0 1 0,1-1 0,-1-1 0,1 1 0,4 0 0,16 0 0,-1-1 0,35-3 0,-15 0 0,868 1 0,-494 3 0,-232 12 0,-3-1 0,1427-13 0,-1573 7 0,-32-4 0,0-1 0,0 0 0,0 0 0,0 0 0,0-1 0,0 0 0,0 0 0,0 0 0,0 0 0,10-3 0,-15 2 0,1 1 0,0-1 0,-1 0 0,1 0 0,-1 1 0,1-1 0,-1 0 0,0 0 0,1 0 0,-1 0 0,0 1 0,0-1 0,1 0 0,-1 0 0,0 0 0,0 0 0,0 0 0,0 0 0,0 0 0,0 0 0,-1 1 0,1-1 0,0 0 0,0 0 0,-1 0 0,1 0 0,0 0 0,-1 1 0,1-1 0,-1 0 0,1 0 0,-1 0 0,1 1 0,-2-2 0,-19-27 0,-110-125 0,-150-146 0,248 274 0,32 25 0,1 1 0,-1 0 0,0-1 0,1 1 0,-1 0 0,0 0 0,1-1 0,-1 1 0,0 0 0,1 0 0,-1 0 0,0 0 0,0 0 0,1 0 0,-1 0 0,0 0 0,1 0 0,-1 1 0,0-1 0,1 0 0,-1 0 0,0 1 0,1-1 0,-1 0 0,0 1 0,1-1 0,-1 0 0,1 1 0,-1-1 0,1 1 0,-1-1 0,1 1 0,-1-1 0,1 1 0,-1 0 0,1-1 0,0 1 0,-1-1 0,1 1 0,0 0 0,0-1 0,-1 1 0,1 0 0,0 0 0,0-1 0,0 1 0,0 0 0,0-1 0,0 1 0,0 0 0,0-1 0,0 1 0,0 0 0,0 0 0,1 0 0,-1 4 0,1-1 0,-1 0 0,1 1 0,0-1 0,0 0 0,1 1 0,-1-1 0,1 0 0,0 0 0,0 0 0,4 5 0,35 45 0,-25-34 0,-3-2 0,1-1 0,0 0 0,1-1 0,1 0 0,1-1 0,0-1 0,1-1 0,1-1 0,0 0 0,26 12 0,-28-15 0,-1 1 0,0 1 0,0 0 0,-1 2 0,15 15 0,-17-16 0,-2-1 0,-1 2 0,-1-1 0,0 1 0,12 22 0,-21-35 0,1 1 0,-1 0 0,0 0 0,0 0 0,0 0 0,1 0 0,-1 0 0,0 0 0,0 0 0,0 0 0,-1 0 0,1 0 0,0 0 0,0 0 0,0-1 0,-1 1 0,1 0 0,0 0 0,-1 0 0,1 0 0,-1 0 0,1-1 0,-1 1 0,1 0 0,-1 0 0,0-1 0,1 1 0,-1 0 0,0-1 0,0 1 0,1-1 0,-2 1 0,-36 21 0,16-10 0,-76 52 0,66-45 0,1 1 0,1 2 0,-38 35 0,19-19 0,39-31 0,-1 0 0,1 1 0,1 1 0,-10 9 0,-6 8 0,-1-1 0,-52 39 0,-2 0 0,51-36-1365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33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24575,'697'0'0,"-548"-13"0,-98 7 0,51-1 0,4174 8 0,-4250 2 0,0 0 0,-1 2 0,1 1 0,-1 1 0,0 1 0,40 19 0,24 7 0,-20-14 0,118 19 0,-91-22 0,60 10 0,113 21 0,-148-25 0,-88-15 0,2-1 0,42 3 0,66 4 0,-64-4 0,-47-5 0,52 15 0,18 4 0,60 11 0,-34-5 0,-53-17 0,-30-7 0,86 25 0,-51-8 0,92 13 0,52 15 0,-189-43 0,71 9 0,-76-14 0,0 1 0,-1 2 0,50 16 0,-41-11 0,0-1 0,1-2 0,-1-2 0,48 2 0,-42-4 0,161 34 0,-189-34 0,82 11 0,-63-10 0,44 10 0,-2 2 0,134 13 0,-171-26 0,82 18 0,-80-13 0,48 17 0,-6-2 0,77 19 0,-115-30 0,0-2 0,0-2 0,66 3 0,-41-1 0,-47-6 0,0-2 0,28 1 0,553-5 0,-587 2 0,-1 1 0,34 8 0,31 2 0,23-11 0,-49-2 0,1 3 0,65 10 0,-72-5 0,51-1 0,-53-3 0,68 10 0,274 37 0,-178-31 0,33 9 0,-205-24 0,79-3 0,10 0 0,-49 10 0,-50-6 0,53 3 0,517-9 0,-617-15 0,-14-5 0,20 14 0,0 0 0,0-1 0,1 0 0,0-1 0,0 0 0,-14-19 0,17 21 0,-13-13 0,-1 1 0,-44-31 0,39 31 0,-41-37 0,32 25 0,-14-14 0,29 24 0,15 21 0,9 17 0,4 1 0,1 0 0,1-1 0,0-1 0,2 0 0,23 27 0,18 25 0,-38-49 0,0-1 0,1-1 0,0 0 0,2-1 0,25 18 0,22 20 0,-64-53 0,0 0 0,-1-1 0,1 1 0,0 0 0,0 0 0,-1 0 0,1 1 0,0-1 0,-1 0 0,1 0 0,-1 0 0,1 0 0,-1 1 0,0-1 0,0 0 0,1 0 0,-1 0 0,0 1 0,0-1 0,0 0 0,0 1 0,0-1 0,-1 0 0,1 0 0,0 0 0,0 1 0,-1-1 0,1 0 0,-1 0 0,1 0 0,-1 0 0,0 1 0,1-1 0,-1 0 0,0 0 0,0 0 0,0-1 0,0 1 0,0 0 0,0 0 0,0 0 0,0-1 0,0 1 0,0 0 0,-1 0 0,-10 6 0,0 1 0,0-2 0,-18 8 0,14-7 0,-3 5 0,0 0 0,0 1 0,-22 22 0,-25 17 0,21-22 0,12-9 0,-44 37 0,-24 17 0,44-36-1365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6:21:42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3685 24575,'28'1'0,"47"10"0,8-1 0,552-5 0,-344-7 0,-255 3 0,48 10 0,17 0 0,145 14 0,220 20 0,118 26 0,-458-63 0,126-9 0,-88-1 0,-63 0 0,112 4 0,-127 10 0,-50-7 0,59 3 0,-66-7 0,52 10 0,-51-6 0,48 2 0,54 5 0,-87-6 0,49 0 0,-53-4 0,49 8 0,-49-4 0,47 0 0,-74-6 0,0-1 0,-1 0 0,1-1 0,-1 0 0,1-1 0,-1-1 0,19-7 0,254-122 0,91-50 0,-156 65 0,-56 27 0,242-159 0,-267 157 0,563-397 0,-343 210 0,-96 49 0,-145 124 0,122-101 0,124-112 0,-124 120 0,29-27 0,-184 152 0,2 4 0,142-87 0,-54 57 0,-11 7 0,-155 88 0,25-17 0,45-20 0,-67 37 0,0 1 0,1 0 0,-1 1 0,1 0 0,0 1 0,0 1 0,20-1 0,545 2 0,-268 3 0,0 11 0,2 0 0,74 4 0,216-9 0,-349-10 0,-164 0 0,99 4 0,-109 10 0,-51-7 0,56 3 0,350-9 0,-435 1 0,1 1 0,0-1 0,0 0 0,-1 0 0,1 0 0,0 0 0,-1 0 0,1 0 0,0-1 0,0 1 0,-1 0 0,1 0 0,0 0 0,-1-1 0,1 1 0,0 0 0,-1-1 0,1 1 0,-1-1 0,1 1 0,-1 0 0,1-1 0,0 1 0,-1-1 0,0 0 0,1 1 0,-1-1 0,1 1 0,-1-1 0,0 0 0,1 1 0,-1-2 0,0 0 0,0 0 0,0 0 0,0 0 0,0 0 0,-1 0 0,1 0 0,-1 0 0,1 0 0,-1 0 0,0 0 0,0 0 0,-1-1 0,-43-63 0,32 50 0,-57-82 0,-81-121 0,142 201 0,8 15 0,0 1 0,0-1 0,0 0 0,0 1 0,-1-1 0,1 1 0,-1-1 0,1 1 0,-1 0 0,0 0 0,0 0 0,0 0 0,-3-3 0,4 5 0,1 0 0,0 0 0,0 0 0,0 0 0,0 0 0,0 0 0,0 0 0,-1-1 0,1 1 0,0 0 0,0 0 0,0 0 0,0 0 0,-1 0 0,1 0 0,0 0 0,0 0 0,0 0 0,0 0 0,0 0 0,-1 0 0,1 0 0,0 0 0,0 1 0,0-1 0,0 0 0,0 0 0,-1 0 0,1 0 0,0 0 0,0 0 0,0 0 0,0 0 0,0 0 0,0 0 0,0 1 0,-1-1 0,1 0 0,0 0 0,0 0 0,0 0 0,0 0 0,0 0 0,0 1 0,0-1 0,0 0 0,0 0 0,0 0 0,0 0 0,0 1 0,0-1 0,0 0 0,0 0 0,0 0 0,3 14 0,11 13 0,-13-26 0,108 163 0,-101-152 0,0 0 0,0-1 0,17 17 0,17 22 0,-10-12 0,-27-33 0,-1 0 0,1 0 0,-1 0 0,0 1 0,0 0 0,0-1 0,4 10 0,-8-12 0,1-1 0,-1 1 0,0-1 0,1 1 0,-1 0 0,0-1 0,-1 1 0,1-1 0,0 1 0,-1-1 0,1 1 0,-1-1 0,0 1 0,0-1 0,0 1 0,0-1 0,0 0 0,0 0 0,-1 0 0,1 1 0,-1-1 0,0 0 0,1-1 0,-4 4 0,-83 96 0,63-75 0,-2-1 0,-30 21 0,8-1 0,39-35 0,1 0 0,-1-1 0,-1 0 0,-14 9 0,-7 3 0,1 1 0,-29 28 0,9-7 0,-88 65-1365,122-95-5461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8:51:0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24575,'19'0'0,"-1"1"0,1 0 0,-1 1 0,1 1 0,28 9 0,-42-11 0,0 1 0,0 0 0,-1 0 0,0 0 0,1 0 0,-1 1 0,0 0 0,0 0 0,0 0 0,0 0 0,-1 1 0,1-1 0,-1 1 0,0 0 0,0 0 0,0 0 0,-1 0 0,1 1 0,-1-1 0,0 0 0,-1 1 0,1 0 0,-1 0 0,1-1 0,0 11 0,-2-5 0,1 0 0,-2 1 0,1-1 0,-1 1 0,-1-1 0,0 0 0,0 0 0,-7 15 0,-2 2 0,-26 42 0,30-57 0,5-8 0,0-1 0,0 1 0,0 0 0,0 0 0,1-1 0,0 1 0,0 0 0,0 0 0,0 1 0,0-1 0,1 0 0,0 0 0,0 8 0,2-5 0,0 0 0,0-1 0,1 1 0,0-1 0,0 0 0,5 8 0,4 7 0,-11-19 0,0 0 0,0 0 0,-1 0 0,1 0 0,0 1 0,-1-1 0,0 0 0,1 0 0,-1 0 0,0 1 0,0-1 0,0 0 0,0 0 0,-1 0 0,1 1 0,-1-1 0,1 0 0,-2 3 0,-22 36 0,20-35 0,0-1 0,1 1 0,0 0 0,0 0 0,0 0 0,-3 10 0,5-4 0,0 0 0,0 0 0,2 0 0,-1-1 0,2 1 0,-1 0 0,7 22 0,-5-25 0,0 0 0,-1 0 0,0 0 0,-1 0 0,0 0 0,0 1 0,-1-1 0,0 0 0,-1 0 0,0 1 0,0-1 0,-1 0 0,-1 0 0,-3 11 0,-5-2 0,0-2 0,0 0 0,-2 0 0,0-1 0,-24 22 0,-29 33 0,64-68 0,0 0 0,0 0 0,1 1 0,-1-1 0,1 0 0,-1 0 0,1 1 0,0-1 0,0 1 0,0-1 0,0 1 0,0 0 0,1-1 0,-1 1 0,1 0 0,-1-1 0,1 1 0,0 0 0,0-1 0,0 1 0,1 0 0,-1 0 0,1-1 0,-1 1 0,1 0 0,0-1 0,0 1 0,2 2 0,2 2 0,1 0 0,0-1 0,1 1 0,0-2 0,0 1 0,0-1 0,9 6 0,-9-8 0,-1 1 0,0 0 0,-1 0 0,1 0 0,-1 1 0,0-1 0,0 1 0,0 1 0,-1-1 0,1 1 0,-1-1 0,-1 1 0,4 7 0,-6-9 0,-1-1 0,1 1 0,-1 0 0,0 0 0,0 0 0,0 0 0,-1-1 0,0 1 0,1 0 0,-1 0 0,0 0 0,-4 6 0,-25 47 0,13-26 0,12-23 0,0 1 0,1 1 0,1-1 0,-1 0 0,2 1 0,-1 0 0,1 0 0,1 0 0,-1 0 0,2 0 0,-1 0 0,2 0 0,-1 0 0,1 0 0,3 11 0,6 47 0,-10-54 0,1-1 0,1 1 0,1-1 0,0 0 0,0 1 0,2-1 0,-1-1 0,2 1 0,-1-1 0,14 21 0,-10-22 0,0 1 0,-1 0 0,0 0 0,0 1 0,-1 0 0,9 23 0,-15-32 0,0-1 0,0 1 0,-1 0 0,1 0 0,-1 0 0,0 0 0,0 0 0,0 0 0,-1 0 0,0 0 0,1 0 0,-1-1 0,0 1 0,-1 0 0,1 0 0,-1-1 0,1 1 0,-1-1 0,0 1 0,-1-1 0,1 0 0,0 0 0,-1 0 0,0 0 0,0 0 0,-4 2 0,-73 58 0,142-125 0,42-51 0,-85 86 0,-15 20 0,0 1 0,0 0 0,1 0 0,0 1 0,0-1 0,8-6 0,-16 24 0,-6 6 0,-5 3 0,5-4 0,0-1 0,-2-1 0,0 0 0,-1 0 0,0-1 0,-1 0 0,0-1 0,-16 11 0,25-21 0,1-1 0,0 1 0,-1-1 0,0 0 0,0 0 0,0 0 0,0 0 0,0-1 0,0 0 0,0 0 0,-8 2 0,9-4 0,0 0 0,1 1 0,-1-1 0,0 0 0,1-1 0,-1 1 0,1 0 0,-1-1 0,1 1 0,0-1 0,-1 0 0,1 0 0,0 0 0,0 0 0,0 0 0,0 0 0,1 0 0,-4-6 0,-152-185-1365,148 181-5461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8:51:0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 24575,'-76'-2'0,"40"0"0,0 1 0,0 2 0,-41 7 0,71-6 0,0 0 0,0 0 0,1 1 0,-1 0 0,0 0 0,1 1 0,0-1 0,-1 1 0,2 0 0,-1 1 0,0-1 0,1 1 0,0 0 0,0 0 0,0 0 0,1 1 0,0-1 0,-4 10 0,1-4 0,1 0 0,1 0 0,0 1 0,1 0 0,0-1 0,0 1 0,2 1 0,-2 23 0,3-32 0,1 1 0,-1-1 0,1 0 0,0 0 0,0 0 0,0 1 0,1-1 0,-1 0 0,1 0 0,0-1 0,0 1 0,0 0 0,1-1 0,0 1 0,-1-1 0,1 0 0,0 0 0,6 5 0,3 0 0,0 0 0,1-1 0,0 0 0,17 6 0,-13-6 0,-1 0 0,24 16 0,-36-21 0,-1 1 0,1 0 0,0 0 0,-1 1 0,1-1 0,-1 1 0,0 0 0,0 0 0,-1-1 0,1 2 0,-1-1 0,0 0 0,3 9 0,-4-10 0,0 0 0,-1 0 0,1-1 0,-1 1 0,1 0 0,-1 0 0,0 0 0,0 0 0,-1 0 0,1 0 0,-1-1 0,1 1 0,-1 0 0,0 0 0,0 0 0,0-1 0,0 1 0,-1-1 0,1 1 0,-1-1 0,-2 4 0,-4 2 0,0 0 0,0-1 0,0 0 0,-15 9 0,15-12 0,1 1 0,0 0 0,1 0 0,-1 1 0,1 0 0,-8 10 0,13-14 0,0 0 0,0 0 0,0 0 0,0 0 0,1 0 0,-1 1 0,1-1 0,-1 0 0,1 0 0,0 0 0,0 0 0,0 0 0,0 1 0,0-1 0,1 0 0,-1 0 0,1 0 0,-1 0 0,1 0 0,0 0 0,0 0 0,0 0 0,0 0 0,0 0 0,0 0 0,0-1 0,1 1 0,-1 0 0,1-1 0,2 3 0,7 6 0,0-1 0,0 0 0,20 11 0,-21-13 0,63 37 0,-45-30 0,-2 2 0,0 1 0,-1 1 0,-1 1 0,32 32 0,-54-50 0,-1 1 0,1 0 0,-1-1 0,1 1 0,-1 0 0,0 0 0,1 0 0,-1 0 0,0 0 0,0 1 0,-1-1 0,1 0 0,0 0 0,-1 1 0,1-1 0,-1 0 0,0 1 0,0-1 0,0 1 0,0-1 0,0 0 0,0 1 0,-1-1 0,0 4 0,-2-1 0,0 0 0,0 0 0,-1 0 0,0 0 0,1-1 0,-2 1 0,-7 6 0,7-7 0,0 1 0,0 0 0,0 1 0,0-1 0,1 1 0,0 0 0,-4 7 0,-4 18 0,-2-2 0,-1 0 0,-2-1 0,-26 36 0,8-16 0,17-22 0,-1-1 0,-28 27 0,36-42 0,7-7 0,1 0 0,0 0 0,-1 0 0,1 1 0,0-1 0,1 1 0,-5 6 0,7-9 0,-1 1 0,1 0 0,-1-1 0,1 1 0,0 0 0,0 0 0,0-1 0,0 1 0,0 0 0,0 0 0,0-1 0,1 1 0,-1 0 0,0-1 0,1 1 0,0 0 0,-1-1 0,1 1 0,0-1 0,0 1 0,0-1 0,0 1 0,0-1 0,2 3 0,14 13 0,1 0 0,0-1 0,1-1 0,1 0 0,40 21 0,-29-17 0,39 30 0,-68-48 0,0 1 0,0 0 0,0 0 0,0 0 0,0 0 0,0 0 0,-1 0 0,1 0 0,-1 1 0,0-1 0,1 0 0,0 5 0,-1-5 0,-1-1 0,0 0 0,0 0 0,0 0 0,0 0 0,0 1 0,0-1 0,-1 0 0,1 0 0,0 0 0,0 0 0,-1 0 0,1 0 0,-1 1 0,1-1 0,-1 0 0,0 0 0,1 0 0,-1-1 0,-1 3 0,-5 2 0,1 0 0,-1 0 0,0-1 0,0 0 0,-1 0 0,-13 4 0,-14 9 0,-212 130 0,240-143 0,0 0 0,1 0 0,0 1 0,0 0 0,0 0 0,0 1 0,1-1 0,0 1 0,-6 9 0,9-12 0,1 0 0,0-1 0,-1 1 0,1 0 0,0-1 0,1 1 0,-1 0 0,0 0 0,1 0 0,0 0 0,0 0 0,0 0 0,0 0 0,0 0 0,0-1 0,1 1 0,-1 0 0,1 0 0,0 0 0,0 0 0,0-1 0,0 1 0,0 0 0,1-1 0,-1 1 0,1-1 0,2 4 0,30 48 0,-27-41 0,0-1 0,1 0 0,15 19 0,-19-26 0,0 1 0,-1-1 0,1 1 0,-1 0 0,-1 0 0,1 0 0,-1 1 0,0-1 0,0 0 0,-1 1 0,0-1 0,0 1 0,-1 0 0,0-1 0,0 8 0,1 15 0,-1-27 0,0-1 0,0 0 0,0 0 0,1 0 0,-1 0 0,0 0 0,0 0 0,1 1 0,-1-1 0,0 0 0,1 0 0,-1 0 0,1 0 0,0 0 0,-1 0 0,1 0 0,0 0 0,-1-1 0,1 1 0,0 0 0,0 0 0,0-1 0,0 1 0,0 0 0,0-1 0,0 1 0,2 0 0,-1-1 0,0 1 0,1-1 0,-1 0 0,1 0 0,-1 0 0,1-1 0,-1 1 0,1 0 0,-1-1 0,0 0 0,1 1 0,2-3 0,8-3 0,-1 0 0,0-2 0,15-10 0,-26 18 0,95-91 0,-86 87 0,-16 16 0,-17 19 0,-148 149 0,169-178 0,1-1 0,0 1 0,-1-1 0,1 1 0,-1-1 0,0 0 0,1 0 0,-1 1 0,0-1 0,0 0 0,0-1 0,0 1 0,0 0 0,0 0 0,0-1 0,0 1 0,0-1 0,0 0 0,0 0 0,0 0 0,0 0 0,0 0 0,0 0 0,0 0 0,0-1 0,0 1 0,0-1 0,0 1 0,0-1 0,0 0 0,-3-1 0,-2-4 0,0 1 0,0-1 0,0-1 0,1 1 0,-1-1 0,-4-8 0,1 2 0,-8-6 0,0 0 0,-1 1 0,-1 1 0,-35-23 0,-8-2-1365,51 33-5461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8:51:1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24575,'-15'1'0,"-1"1"0,1 0 0,0 1 0,0 1 0,0 0 0,1 1 0,-1 0 0,1 2 0,-26 14 0,21-9 0,0 1 0,1 1 0,0 0 0,1 2 0,1-1 0,-16 21 0,29-33 0,1 0 0,-1 0 0,0 1 0,1-1 0,0 1 0,0-1 0,0 1 0,1 0 0,-1 0 0,1 0 0,0 0 0,0 0 0,0 0 0,0 0 0,1 0 0,0 0 0,0 0 0,0 1 0,0-1 0,0 0 0,1 0 0,1 5 0,1-2 0,1-1 0,-1 0 0,1 0 0,0 0 0,0 0 0,1-1 0,0 1 0,0-1 0,0 0 0,0-1 0,1 1 0,6 3 0,-11-7 0,7 4 0,0 0 0,0 1 0,-1 0 0,0 1 0,11 12 0,-16-15 0,0-1 0,0 0 0,-1 0 0,1 1 0,-1-1 0,0 1 0,0-1 0,-1 1 0,1-1 0,-1 1 0,1 0 0,-1-1 0,0 1 0,-1 0 0,1-1 0,-1 1 0,1-1 0,-3 5 0,-3 21 0,-4 6 0,3 1 0,1 0 0,-3 60 0,8-71 0,2-1 0,1 0 0,0 0 0,2 0 0,1-1 0,12 38 0,-9-35 0,-2 0 0,-1 0 0,-1 0 0,-2 1 0,0 0 0,-2-1 0,-1 1 0,-1 0 0,-1-1 0,-8 32 0,5-35 0,4-18 0,0-1 0,1 1 0,-1 0 0,1-1 0,0 1 0,0 0 0,1 0 0,-1 0 0,1 0 0,0 0 0,1 0 0,-1 0 0,1 0 0,0 0 0,0-1 0,0 1 0,1 0 0,0 0 0,0-1 0,0 1 0,0-1 0,1 0 0,5 7 0,-2-3 0,-1 0 0,0 1 0,0 0 0,0 0 0,-1 0 0,-1 0 0,1 1 0,-1-1 0,-1 1 0,0 0 0,0 0 0,-1-1 0,-1 1 0,1 0 0,-2 0 0,1 0 0,-1 0 0,-1 0 0,-4 18 0,3-18 0,1 0 0,0 0 0,1-1 0,0 1 0,1 0 0,0 0 0,1 0 0,-1 0 0,2 0 0,0-1 0,0 1 0,0 0 0,1-1 0,9 17 0,-5-12 0,-1 0 0,0 0 0,-1 1 0,0-1 0,-1 1 0,-1 0 0,0 0 0,-1 0 0,-1 1 0,0-1 0,-1 0 0,-1 1 0,0-1 0,-1 0 0,-6 22 0,5-23 0,0 0 0,1 1 0,0 0 0,1-1 0,1 1 0,1 0 0,0 0 0,3 17 0,-2-25 0,-1-1 0,1 1 0,0 0 0,1-1 0,0 1 0,0-1 0,0 0 0,1 0 0,0 0 0,0-1 0,0 1 0,1-1 0,0 0 0,0 0 0,0-1 0,1 1 0,-1-1 0,1 0 0,8 4 0,-11-7 0,0 0 0,1 0 0,-1-1 0,0 1 0,0-1 0,1 0 0,-1 0 0,0 0 0,0 0 0,1 0 0,-1-1 0,0 1 0,0-1 0,0 0 0,0 0 0,0 0 0,0-1 0,0 1 0,0-1 0,0 1 0,0-1 0,-1 0 0,1 0 0,-1 0 0,1 0 0,2-4 0,8-7 0,-1-1 0,0 0 0,12-19 0,-23 30 0,68-101 0,-22 32 0,94-113 0,-120 159 0,-17 20 0,0 0 0,0 1 0,1-1 0,0 1 0,10-8 0,-38 47 0,-54 77 0,62-86 0,0-1 0,-2-1 0,-1 0 0,0-1 0,-2-1 0,0-1 0,-2 0 0,-26 18 0,-9 3 0,49-33 0,0-1 0,-1 0 0,0-1 0,-1 0 0,1 0 0,-1-1 0,0 0 0,0-1 0,-1 0 0,0 0 0,1-1 0,-1-1 0,-17 2 0,19-3 0,0-1 0,-1-1 0,1 0 0,0 0 0,0-1 0,0 0 0,0 0 0,-12-5 0,3-2 0,0-1 0,-30-22 0,-331-214 0,336 212-1365,30 25-5461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8:51:03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24575,'19'0'0,"-1"1"0,1 0 0,-1 1 0,1 1 0,28 9 0,-42-11 0,0 1 0,0 0 0,-1 0 0,0 0 0,1 0 0,-1 1 0,0 0 0,0 0 0,0 0 0,0 0 0,-1 1 0,1-1 0,-1 1 0,0 0 0,0 0 0,0 0 0,-1 0 0,1 1 0,-1-1 0,0 0 0,-1 1 0,1 0 0,-1 0 0,1-1 0,0 11 0,-2-5 0,1 0 0,-2 1 0,1-1 0,-1 1 0,-1-1 0,0 0 0,0 0 0,-7 15 0,-2 2 0,-26 42 0,30-57 0,5-8 0,0-1 0,0 1 0,0 0 0,0 0 0,1-1 0,0 1 0,0 0 0,0 0 0,0 1 0,0-1 0,1 0 0,0 0 0,0 8 0,2-5 0,0 0 0,0-1 0,1 1 0,0-1 0,0 0 0,5 8 0,4 7 0,-11-19 0,0 0 0,0 0 0,-1 0 0,1 0 0,0 1 0,-1-1 0,0 0 0,1 0 0,-1 0 0,0 1 0,0-1 0,0 0 0,0 0 0,-1 0 0,1 1 0,-1-1 0,1 0 0,-2 3 0,-22 36 0,20-35 0,0-1 0,1 1 0,0 0 0,0 0 0,0 0 0,-3 10 0,5-4 0,0 0 0,0 0 0,2 0 0,-1-1 0,2 1 0,-1 0 0,7 22 0,-5-25 0,0 0 0,-1 0 0,0 0 0,-1 0 0,0 0 0,0 1 0,-1-1 0,0 0 0,-1 0 0,0 1 0,0-1 0,-1 0 0,-1 0 0,-3 11 0,-5-2 0,0-2 0,0 0 0,-2 0 0,0-1 0,-24 22 0,-29 33 0,64-68 0,0 0 0,0 0 0,1 1 0,-1-1 0,1 0 0,-1 0 0,1 1 0,0-1 0,0 1 0,0-1 0,0 1 0,0 0 0,1-1 0,-1 1 0,1 0 0,-1-1 0,1 1 0,0 0 0,0-1 0,0 1 0,1 0 0,-1 0 0,1-1 0,-1 1 0,1 0 0,0-1 0,0 1 0,2 2 0,2 2 0,1 0 0,0-1 0,1 1 0,0-2 0,0 1 0,0-1 0,9 6 0,-9-8 0,-1 1 0,0 0 0,-1 0 0,1 0 0,-1 1 0,0-1 0,0 1 0,0 1 0,-1-1 0,1 1 0,-1-1 0,-1 1 0,4 7 0,-6-9 0,-1-1 0,1 1 0,-1 0 0,0 0 0,0 0 0,0 0 0,-1-1 0,0 1 0,1 0 0,-1 0 0,0 0 0,-4 6 0,-25 47 0,13-26 0,12-23 0,0 1 0,1 1 0,1-1 0,-1 0 0,2 1 0,-1 0 0,1 0 0,1 0 0,-1 0 0,2 0 0,-1 0 0,2 0 0,-1 0 0,1 0 0,3 11 0,6 47 0,-10-54 0,1-1 0,1 1 0,1-1 0,0 0 0,0 1 0,2-1 0,-1-1 0,2 1 0,-1-1 0,14 21 0,-10-22 0,0 1 0,-1 0 0,0 0 0,0 1 0,-1 0 0,9 23 0,-15-32 0,0-1 0,0 1 0,-1 0 0,1 0 0,-1 0 0,0 0 0,0 0 0,0 0 0,-1 0 0,0 0 0,1 0 0,-1-1 0,0 1 0,-1 0 0,1 0 0,-1-1 0,1 1 0,-1-1 0,0 1 0,-1-1 0,1 0 0,0 0 0,-1 0 0,0 0 0,0 0 0,-4 2 0,-73 58 0,142-125 0,42-51 0,-85 86 0,-15 20 0,0 1 0,0 0 0,1 0 0,0 1 0,0-1 0,8-6 0,-16 24 0,-6 6 0,-5 3 0,5-4 0,0-1 0,-2-1 0,0 0 0,-1 0 0,0-1 0,-1 0 0,0-1 0,-16 11 0,25-21 0,1-1 0,0 1 0,-1-1 0,0 0 0,0 0 0,0 0 0,0 0 0,0-1 0,0 0 0,0 0 0,-8 2 0,9-4 0,0 0 0,1 1 0,-1-1 0,0 0 0,1-1 0,-1 1 0,1 0 0,-1-1 0,1 1 0,0-1 0,-1 0 0,1 0 0,0 0 0,0 0 0,0 0 0,0 0 0,1 0 0,-4-6 0,-152-185-1365,148 181-5461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8:51:0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5 24575,'-76'-2'0,"40"0"0,0 1 0,0 2 0,-41 7 0,71-6 0,0 0 0,0 0 0,1 1 0,-1 0 0,0 0 0,1 1 0,0-1 0,-1 1 0,2 0 0,-1 1 0,0-1 0,1 1 0,0 0 0,0 0 0,0 0 0,1 1 0,0-1 0,-4 10 0,1-4 0,1 0 0,1 0 0,0 1 0,1 0 0,0-1 0,0 1 0,2 1 0,-2 23 0,3-32 0,1 1 0,-1-1 0,1 0 0,0 0 0,0 0 0,0 1 0,1-1 0,-1 0 0,1 0 0,0-1 0,0 1 0,0 0 0,1-1 0,0 1 0,-1-1 0,1 0 0,0 0 0,6 5 0,3 0 0,0 0 0,1-1 0,0 0 0,17 6 0,-13-6 0,-1 0 0,24 16 0,-36-21 0,-1 1 0,1 0 0,0 0 0,-1 1 0,1-1 0,-1 1 0,0 0 0,0 0 0,-1-1 0,1 2 0,-1-1 0,0 0 0,3 9 0,-4-10 0,0 0 0,-1 0 0,1-1 0,-1 1 0,1 0 0,-1 0 0,0 0 0,0 0 0,-1 0 0,1 0 0,-1-1 0,1 1 0,-1 0 0,0 0 0,0 0 0,0-1 0,0 1 0,-1-1 0,1 1 0,-1-1 0,-2 4 0,-4 2 0,0 0 0,0-1 0,0 0 0,-15 9 0,15-12 0,1 1 0,0 0 0,1 0 0,-1 1 0,1 0 0,-8 10 0,13-14 0,0 0 0,0 0 0,0 0 0,0 0 0,1 0 0,-1 1 0,1-1 0,-1 0 0,1 0 0,0 0 0,0 0 0,0 0 0,0 1 0,0-1 0,1 0 0,-1 0 0,1 0 0,-1 0 0,1 0 0,0 0 0,0 0 0,0 0 0,0 0 0,0 0 0,0 0 0,0-1 0,1 1 0,-1 0 0,1-1 0,2 3 0,7 6 0,0-1 0,0 0 0,20 11 0,-21-13 0,63 37 0,-45-30 0,-2 2 0,0 1 0,-1 1 0,-1 1 0,32 32 0,-54-50 0,-1 1 0,1 0 0,-1-1 0,1 1 0,-1 0 0,0 0 0,1 0 0,-1 0 0,0 0 0,0 1 0,-1-1 0,1 0 0,0 0 0,-1 1 0,1-1 0,-1 0 0,0 1 0,0-1 0,0 1 0,0-1 0,0 0 0,0 1 0,-1-1 0,0 4 0,-2-1 0,0 0 0,0 0 0,-1 0 0,0 0 0,1-1 0,-2 1 0,-7 6 0,7-7 0,0 1 0,0 0 0,0 1 0,0-1 0,1 1 0,0 0 0,-4 7 0,-4 18 0,-2-2 0,-1 0 0,-2-1 0,-26 36 0,8-16 0,17-22 0,-1-1 0,-28 27 0,36-42 0,7-7 0,1 0 0,0 0 0,-1 0 0,1 1 0,0-1 0,1 1 0,-5 6 0,7-9 0,-1 1 0,1 0 0,-1-1 0,1 1 0,0 0 0,0 0 0,0-1 0,0 1 0,0 0 0,0 0 0,0-1 0,1 1 0,-1 0 0,0-1 0,1 1 0,0 0 0,-1-1 0,1 1 0,0-1 0,0 1 0,0-1 0,0 1 0,0-1 0,2 3 0,14 13 0,1 0 0,0-1 0,1-1 0,1 0 0,40 21 0,-29-17 0,39 30 0,-68-48 0,0 1 0,0 0 0,0 0 0,0 0 0,0 0 0,0 0 0,-1 0 0,1 0 0,-1 1 0,0-1 0,1 0 0,0 5 0,-1-5 0,-1-1 0,0 0 0,0 0 0,0 0 0,0 0 0,0 1 0,0-1 0,-1 0 0,1 0 0,0 0 0,0 0 0,-1 0 0,1 0 0,-1 1 0,1-1 0,-1 0 0,0 0 0,1 0 0,-1-1 0,-1 3 0,-5 2 0,1 0 0,-1 0 0,0-1 0,0 0 0,-1 0 0,-13 4 0,-14 9 0,-212 130 0,240-143 0,0 0 0,1 0 0,0 1 0,0 0 0,0 0 0,0 1 0,1-1 0,0 1 0,-6 9 0,9-12 0,1 0 0,0-1 0,-1 1 0,1 0 0,0-1 0,1 1 0,-1 0 0,0 0 0,1 0 0,0 0 0,0 0 0,0 0 0,0 0 0,0 0 0,0-1 0,1 1 0,-1 0 0,1 0 0,0 0 0,0 0 0,0-1 0,0 1 0,0 0 0,1-1 0,-1 1 0,1-1 0,2 4 0,30 48 0,-27-41 0,0-1 0,1 0 0,15 19 0,-19-26 0,0 1 0,-1-1 0,1 1 0,-1 0 0,-1 0 0,1 0 0,-1 1 0,0-1 0,0 0 0,-1 1 0,0-1 0,0 1 0,-1 0 0,0-1 0,0 8 0,1 15 0,-1-27 0,0-1 0,0 0 0,0 0 0,1 0 0,-1 0 0,0 0 0,0 0 0,1 1 0,-1-1 0,0 0 0,1 0 0,-1 0 0,1 0 0,0 0 0,-1 0 0,1 0 0,0 0 0,-1-1 0,1 1 0,0 0 0,0 0 0,0-1 0,0 1 0,0 0 0,0-1 0,0 1 0,2 0 0,-1-1 0,0 1 0,1-1 0,-1 0 0,1 0 0,-1 0 0,1-1 0,-1 1 0,1 0 0,-1-1 0,0 0 0,1 1 0,2-3 0,8-3 0,-1 0 0,0-2 0,15-10 0,-26 18 0,95-91 0,-86 87 0,-16 16 0,-17 19 0,-148 149 0,169-178 0,1-1 0,0 1 0,-1-1 0,1 1 0,-1-1 0,0 0 0,1 0 0,-1 1 0,0-1 0,0 0 0,0-1 0,0 1 0,0 0 0,0 0 0,0-1 0,0 1 0,0-1 0,0 0 0,0 0 0,0 0 0,0 0 0,0 0 0,0 0 0,0 0 0,0-1 0,0 1 0,0-1 0,0 1 0,0-1 0,0 0 0,-3-1 0,-2-4 0,0 1 0,0-1 0,0-1 0,1 1 0,-1-1 0,-4-8 0,1 2 0,-8-6 0,0 0 0,-1 1 0,-1 1 0,-35-23 0,-8-2-1365,51 33-5461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8:51:1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 0 24575,'-15'1'0,"-1"1"0,1 0 0,0 1 0,0 1 0,0 0 0,1 1 0,-1 0 0,1 2 0,-26 14 0,21-9 0,0 1 0,1 1 0,0 0 0,1 2 0,1-1 0,-16 21 0,29-33 0,1 0 0,-1 0 0,0 1 0,1-1 0,0 1 0,0-1 0,0 1 0,1 0 0,-1 0 0,1 0 0,0 0 0,0 0 0,0 0 0,0 0 0,1 0 0,0 0 0,0 0 0,0 1 0,0-1 0,0 0 0,1 0 0,1 5 0,1-2 0,1-1 0,-1 0 0,1 0 0,0 0 0,0 0 0,1-1 0,0 1 0,0-1 0,0 0 0,0-1 0,1 1 0,6 3 0,-11-7 0,7 4 0,0 0 0,0 1 0,-1 0 0,0 1 0,11 12 0,-16-15 0,0-1 0,0 0 0,-1 0 0,1 1 0,-1-1 0,0 1 0,0-1 0,-1 1 0,1-1 0,-1 1 0,1 0 0,-1-1 0,0 1 0,-1 0 0,1-1 0,-1 1 0,1-1 0,-3 5 0,-3 21 0,-4 6 0,3 1 0,1 0 0,-3 60 0,8-71 0,2-1 0,1 0 0,0 0 0,2 0 0,1-1 0,12 38 0,-9-35 0,-2 0 0,-1 0 0,-1 0 0,-2 1 0,0 0 0,-2-1 0,-1 1 0,-1 0 0,-1-1 0,-8 32 0,5-35 0,4-18 0,0-1 0,1 1 0,-1 0 0,1-1 0,0 1 0,0 0 0,1 0 0,-1 0 0,1 0 0,0 0 0,1 0 0,-1 0 0,1 0 0,0 0 0,0-1 0,0 1 0,1 0 0,0 0 0,0-1 0,0 1 0,0-1 0,1 0 0,5 7 0,-2-3 0,-1 0 0,0 1 0,0 0 0,0 0 0,-1 0 0,-1 0 0,1 1 0,-1-1 0,-1 1 0,0 0 0,0 0 0,-1-1 0,-1 1 0,1 0 0,-2 0 0,1 0 0,-1 0 0,-1 0 0,-4 18 0,3-18 0,1 0 0,0 0 0,1-1 0,0 1 0,1 0 0,0 0 0,1 0 0,-1 0 0,2 0 0,0-1 0,0 1 0,0 0 0,1-1 0,9 17 0,-5-12 0,-1 0 0,0 0 0,-1 1 0,0-1 0,-1 1 0,-1 0 0,0 0 0,-1 0 0,-1 1 0,0-1 0,-1 0 0,-1 1 0,0-1 0,-1 0 0,-6 22 0,5-23 0,0 0 0,1 1 0,0 0 0,1-1 0,1 1 0,1 0 0,0 0 0,3 17 0,-2-25 0,-1-1 0,1 1 0,0 0 0,1-1 0,0 1 0,0-1 0,0 0 0,1 0 0,0 0 0,0-1 0,0 1 0,1-1 0,0 0 0,0 0 0,0-1 0,1 1 0,-1-1 0,1 0 0,8 4 0,-11-7 0,0 0 0,1 0 0,-1-1 0,0 1 0,0-1 0,1 0 0,-1 0 0,0 0 0,0 0 0,1 0 0,-1-1 0,0 1 0,0-1 0,0 0 0,0 0 0,0 0 0,0-1 0,0 1 0,0-1 0,0 1 0,0-1 0,-1 0 0,1 0 0,-1 0 0,1 0 0,2-4 0,8-7 0,-1-1 0,0 0 0,12-19 0,-23 30 0,68-101 0,-22 32 0,94-113 0,-120 159 0,-17 20 0,0 0 0,0 1 0,1-1 0,0 1 0,10-8 0,-38 47 0,-54 77 0,62-86 0,0-1 0,-2-1 0,-1 0 0,0-1 0,-2-1 0,0-1 0,-2 0 0,-26 18 0,-9 3 0,49-33 0,0-1 0,-1 0 0,0-1 0,-1 0 0,1 0 0,-1-1 0,0 0 0,0-1 0,-1 0 0,0 0 0,1-1 0,-1-1 0,-17 2 0,19-3 0,0-1 0,-1-1 0,1 0 0,0 0 0,0-1 0,0 0 0,0 0 0,-12-5 0,3-2 0,0-1 0,-30-22 0,-331-214 0,336 212-1365,30 25-5461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78098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24525B1-913B-00C3-4FF5-6957023FA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5A8FB9F-60D0-B345-BCC9-0ACEC032903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DD7BFD6-4563-45B8-C682-870DB067ED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BECDB01-9192-D9B9-5E25-C96B81440B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7374A6B-BAAF-75ED-4C3E-879E46AACA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CE34299-918F-2C1B-983C-B6F42279EF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AEF32-3FCD-4B86-4194-E50C76F705F9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A2840E9-E601-ABDE-FE43-69B850F59EBB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ED7F7A4-BEE6-3BD9-7AEF-FE766E7D27E0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B3BD8-E435-5224-A3A0-7B427A213581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AA91F2-2168-EEEE-F463-1161B0E14D12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FCE48D-35E6-E507-521E-D3E6E84B87C4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A7C045-CA27-9289-71A7-2A52052F621A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35D8D4-6B06-1FE4-C767-F044A9E19DC2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3C4BE6-DD69-66CF-3FCE-2D388132E8F8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62A236-B5D7-DB19-5201-31B38CC6580F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82C2D-91C6-2314-FDD5-8BDF388FE882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52A4A-D7DC-FD86-2E5B-26AC37A31E93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DD7670-D8AB-EC11-9860-432E66827D48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90E05E-508C-E737-498D-D229C189F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2636102"/>
            <a:ext cx="6581775" cy="1743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F05FFF-56E3-5940-AE83-3AF82F4645B4}"/>
              </a:ext>
            </a:extLst>
          </p:cNvPr>
          <p:cNvSpPr txBox="1"/>
          <p:nvPr/>
        </p:nvSpPr>
        <p:spPr>
          <a:xfrm>
            <a:off x="1524000" y="20574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</a:t>
            </a:r>
          </a:p>
        </p:txBody>
      </p:sp>
    </p:spTree>
    <p:extLst>
      <p:ext uri="{BB962C8B-B14F-4D97-AF65-F5344CB8AC3E}">
        <p14:creationId xmlns:p14="http://schemas.microsoft.com/office/powerpoint/2010/main" val="33258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A007A85-A316-9A88-9339-AE1977567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DC3738D-7E7D-0C6B-A3EF-EB54D48B8D7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3B477C0-6CA8-FC1B-0539-54AEE0F023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95F6450-0E0E-9DF2-4E48-2C6A2BC41B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F3C31BB-6642-E0E0-3BEE-151AFEF86B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9AC46E3-4502-1A3A-8538-B99D9ABC60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26392A-B03F-6FD1-FB2D-DAD092933603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BC46A34-40B2-D8BE-A730-CE9A62B1A04C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CCC0C7F-A74A-36E6-8693-E3EE74AED6CD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E0638-0C96-5342-A1EB-CB6D7ED8FFF7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AB5617-6398-9A70-696D-6E6E71D74E66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142170-EA18-F749-8F49-0D9C8D364FE7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4FFE34-B55D-728F-F6EC-B966D8418509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E62306-8BEB-5162-9AAC-6A924680CF6A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00AA8E-88F3-58C2-2E4B-E2191F74DA27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49BE44-FFFC-5288-ED98-B4C3DCB37DC9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FFDF8-6849-13C4-1019-2A40B71E9A0F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CDE9D-8ADB-8160-286C-E738D6B34DAE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D30AE-7048-0895-60CC-50CB2CAEB37A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84060-E458-CE31-0DAD-5A2E23CFE7B8}"/>
              </a:ext>
            </a:extLst>
          </p:cNvPr>
          <p:cNvSpPr txBox="1"/>
          <p:nvPr/>
        </p:nvSpPr>
        <p:spPr>
          <a:xfrm>
            <a:off x="1524000" y="2057400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Lookup (</a:t>
            </a:r>
            <a:r>
              <a:rPr lang="en-US" sz="2400" b="1" dirty="0">
                <a:latin typeface="Consolas" panose="020B0609020204030204" pitchFamily="49" charset="0"/>
              </a:rPr>
              <a:t>get</a:t>
            </a:r>
            <a:r>
              <a:rPr lang="en-US" sz="24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3FEE40-5AD2-6020-BADE-2DF20C29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74" y="3352800"/>
            <a:ext cx="5623362" cy="9107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CC10B4-930F-870B-9293-88A1B8CDCBA8}"/>
              </a:ext>
            </a:extLst>
          </p:cNvPr>
          <p:cNvSpPr txBox="1"/>
          <p:nvPr/>
        </p:nvSpPr>
        <p:spPr>
          <a:xfrm>
            <a:off x="5433148" y="33893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04710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F156E2B-FC37-2E96-7FA4-A4BB8D182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EC2168-F2B5-C0E4-17D9-AEF991552C2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A4E4C28-D485-361E-E70A-7B7998B08B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6281D3-8FCB-8260-75A7-05659322C1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8188EB-B9DA-F68C-5790-0A35E3CF2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F382C4E-EB74-D021-6279-CAF0C0E092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E5C599-307C-56DB-0098-E924433872BB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B2E944B-C86E-53DE-2DDD-60A2A21466F1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7D84ECB-894D-43EE-D7F9-206C33DB5D6C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96544-1554-99E1-4DD6-E3B6EC950496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8FD71D-51C6-F3BE-F4CF-8BD9F4B23535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5A8F58-7B23-4F2A-7EFF-D53F37F73A13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079379-95A1-A095-F192-8366B19E80DC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99C40-5E3B-FE44-BE40-17D466435FCA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CEE3A6-B45E-5FBE-764D-24C6D10A4B0A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E5E859-F3C8-7C63-FF3B-3A2CC74BD0FA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D58DE-6639-AB4F-5DC2-5280C086B442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217D7-F975-3876-69EC-CB3420542F02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7643C4-AB39-7768-7CE5-DE31A4054DE1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EDA78E-60A7-C9CF-7B95-2453298FCFE4}"/>
              </a:ext>
            </a:extLst>
          </p:cNvPr>
          <p:cNvSpPr/>
          <p:nvPr/>
        </p:nvSpPr>
        <p:spPr>
          <a:xfrm>
            <a:off x="1859883" y="2714421"/>
            <a:ext cx="2743550" cy="1825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Method</a:t>
            </a:r>
          </a:p>
        </p:txBody>
      </p:sp>
    </p:spTree>
    <p:extLst>
      <p:ext uri="{BB962C8B-B14F-4D97-AF65-F5344CB8AC3E}">
        <p14:creationId xmlns:p14="http://schemas.microsoft.com/office/powerpoint/2010/main" val="3453284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BF4A9F-6F33-482C-5F0F-B39613800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AC12775-4DB7-78B9-3702-EA099F7C345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5A41CFC-C8D7-FC3A-447B-7D7777D556D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4419196-314F-7DE4-68FA-2D34C1356B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498E727-E01B-09B9-08FB-4E7805CFE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E800D60-DC8A-5168-D520-3C20967219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4D76B-5F61-01F9-23A0-95EBAD26B73B}"/>
              </a:ext>
            </a:extLst>
          </p:cNvPr>
          <p:cNvSpPr txBox="1"/>
          <p:nvPr/>
        </p:nvSpPr>
        <p:spPr>
          <a:xfrm>
            <a:off x="152400" y="152400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in 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B6195-56AA-9423-3186-5F94547396F0}"/>
              </a:ext>
            </a:extLst>
          </p:cNvPr>
          <p:cNvSpPr txBox="1"/>
          <p:nvPr/>
        </p:nvSpPr>
        <p:spPr>
          <a:xfrm>
            <a:off x="990600" y="1295400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Typically, we will never have to create our own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lang="en-US" dirty="0"/>
              <a:t> class, instead we will </a:t>
            </a:r>
            <a:r>
              <a:rPr lang="en-US" b="1" dirty="0"/>
              <a:t>import</a:t>
            </a:r>
            <a:r>
              <a:rPr lang="en-US" dirty="0"/>
              <a:t> the one that Java provides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E4E24-E938-85DE-BBEA-F2E80FAAB65E}"/>
              </a:ext>
            </a:extLst>
          </p:cNvPr>
          <p:cNvSpPr txBox="1"/>
          <p:nvPr/>
        </p:nvSpPr>
        <p:spPr>
          <a:xfrm>
            <a:off x="982100" y="2822084"/>
            <a:ext cx="51139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java.util.HashMap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java.util.HashSet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934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DF2BBD4-99D8-AEA6-57AA-09B5B8DD0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12A033B-C0CE-633B-2BAF-C676D92276A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C82E7B5-C6DA-7C18-4917-A73965585C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03C19E3-A3A3-E774-7E95-A37DFB1389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E8A4868-E1AB-4F0A-828F-815D1484E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7D4D9F9-C0A8-EFE5-7952-9B15CC184F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CB3DF4-4B9A-1127-878E-9B7938A144B1}"/>
              </a:ext>
            </a:extLst>
          </p:cNvPr>
          <p:cNvSpPr txBox="1"/>
          <p:nvPr/>
        </p:nvSpPr>
        <p:spPr>
          <a:xfrm>
            <a:off x="152400" y="152400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Maps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103D6-0D0F-6F2E-547E-5A805E9D4FF5}"/>
              </a:ext>
            </a:extLst>
          </p:cNvPr>
          <p:cNvSpPr txBox="1"/>
          <p:nvPr/>
        </p:nvSpPr>
        <p:spPr>
          <a:xfrm>
            <a:off x="1905000" y="951441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Maps </a:t>
            </a:r>
            <a:r>
              <a:rPr lang="en-US" sz="2400" dirty="0"/>
              <a:t>are a collection of key-values pairs (</a:t>
            </a:r>
            <a:r>
              <a:rPr lang="en-US" sz="2400" b="1" dirty="0">
                <a:latin typeface="Consolas" panose="020B0609020204030204" pitchFamily="49" charset="0"/>
              </a:rPr>
              <a:t>Map</a:t>
            </a:r>
            <a:r>
              <a:rPr lang="en-US" sz="2400" dirty="0"/>
              <a:t>) that uses hashing when inserting, removing, lookup,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88E891-D3CA-D6F8-F877-B61739EF184D}"/>
              </a:ext>
            </a:extLst>
          </p:cNvPr>
          <p:cNvSpPr txBox="1"/>
          <p:nvPr/>
        </p:nvSpPr>
        <p:spPr>
          <a:xfrm>
            <a:off x="1634682" y="2080807"/>
            <a:ext cx="904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HashMap&lt;String, String&gt; </a:t>
            </a:r>
            <a:r>
              <a:rPr lang="en-US" dirty="0" err="1">
                <a:latin typeface="Consolas" panose="020B0609020204030204" pitchFamily="49" charset="0"/>
              </a:rPr>
              <a:t>capitalCities</a:t>
            </a:r>
            <a:r>
              <a:rPr lang="en-US" dirty="0">
                <a:latin typeface="Consolas" panose="020B0609020204030204" pitchFamily="49" charset="0"/>
              </a:rPr>
              <a:t> = new HashMap&lt;String, String&gt;();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8C2F6ED-873A-A8DC-7F7B-30606ACFDEC4}"/>
              </a:ext>
            </a:extLst>
          </p:cNvPr>
          <p:cNvSpPr/>
          <p:nvPr/>
        </p:nvSpPr>
        <p:spPr>
          <a:xfrm rot="5400000">
            <a:off x="3446331" y="1765037"/>
            <a:ext cx="354754" cy="17380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9D68A-5CDF-C64C-6440-CE4BC85D2DCC}"/>
              </a:ext>
            </a:extLst>
          </p:cNvPr>
          <p:cNvSpPr txBox="1"/>
          <p:nvPr/>
        </p:nvSpPr>
        <p:spPr>
          <a:xfrm>
            <a:off x="1825719" y="2817956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HashMap that maps Strings (keys) to Strings (values)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FB5A0-5EA3-B90C-AF79-01FFDC915D35}"/>
              </a:ext>
            </a:extLst>
          </p:cNvPr>
          <p:cNvSpPr txBox="1"/>
          <p:nvPr/>
        </p:nvSpPr>
        <p:spPr>
          <a:xfrm>
            <a:off x="156754" y="3954797"/>
            <a:ext cx="56300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capitalCities.</a:t>
            </a:r>
            <a:r>
              <a:rPr lang="en-US" b="1" dirty="0" err="1">
                <a:latin typeface="Consolas" panose="020B0609020204030204" pitchFamily="49" charset="0"/>
              </a:rPr>
              <a:t>put</a:t>
            </a:r>
            <a:r>
              <a:rPr lang="en-US" dirty="0">
                <a:latin typeface="Consolas" panose="020B0609020204030204" pitchFamily="49" charset="0"/>
              </a:rPr>
              <a:t>("England", "London");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capitalCities.</a:t>
            </a:r>
            <a:r>
              <a:rPr lang="en-US" b="1" dirty="0" err="1">
                <a:latin typeface="Consolas" panose="020B0609020204030204" pitchFamily="49" charset="0"/>
              </a:rPr>
              <a:t>put</a:t>
            </a:r>
            <a:r>
              <a:rPr lang="en-US" dirty="0">
                <a:latin typeface="Consolas" panose="020B0609020204030204" pitchFamily="49" charset="0"/>
              </a:rPr>
              <a:t>("Germany", "Berlin"); 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capitalCities.</a:t>
            </a:r>
            <a:r>
              <a:rPr lang="en-US" b="1" dirty="0" err="1">
                <a:latin typeface="Consolas" panose="020B0609020204030204" pitchFamily="49" charset="0"/>
              </a:rPr>
              <a:t>put</a:t>
            </a:r>
            <a:r>
              <a:rPr lang="en-US" dirty="0">
                <a:latin typeface="Consolas" panose="020B0609020204030204" pitchFamily="49" charset="0"/>
              </a:rPr>
              <a:t>("Norway", "Oslo"); 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capitalCities.</a:t>
            </a:r>
            <a:r>
              <a:rPr lang="en-US" b="1" dirty="0" err="1">
                <a:latin typeface="Consolas" panose="020B0609020204030204" pitchFamily="49" charset="0"/>
              </a:rPr>
              <a:t>put</a:t>
            </a:r>
            <a:r>
              <a:rPr lang="en-US" dirty="0">
                <a:latin typeface="Consolas" panose="020B0609020204030204" pitchFamily="49" charset="0"/>
              </a:rPr>
              <a:t>("USA", "Washington DC");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8DDC6-5425-F9B8-AE1E-5DD1E5D5863F}"/>
              </a:ext>
            </a:extLst>
          </p:cNvPr>
          <p:cNvSpPr txBox="1"/>
          <p:nvPr/>
        </p:nvSpPr>
        <p:spPr>
          <a:xfrm>
            <a:off x="248880" y="356758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Adding a new Key-Value pair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DDF1C-E133-3265-A3D6-7BA98DD5FCFA}"/>
              </a:ext>
            </a:extLst>
          </p:cNvPr>
          <p:cNvSpPr txBox="1"/>
          <p:nvPr/>
        </p:nvSpPr>
        <p:spPr>
          <a:xfrm>
            <a:off x="248880" y="532259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Retrieving a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798738-13AA-6AEA-D819-4A102693C9D3}"/>
              </a:ext>
            </a:extLst>
          </p:cNvPr>
          <p:cNvSpPr txBox="1"/>
          <p:nvPr/>
        </p:nvSpPr>
        <p:spPr>
          <a:xfrm>
            <a:off x="152400" y="5699294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capitalCities.</a:t>
            </a:r>
            <a:r>
              <a:rPr lang="en-US" b="1" dirty="0" err="1"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("England");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D3572F-8A53-CFE5-D3CE-FBA86F0F5EFB}"/>
              </a:ext>
            </a:extLst>
          </p:cNvPr>
          <p:cNvSpPr txBox="1"/>
          <p:nvPr/>
        </p:nvSpPr>
        <p:spPr>
          <a:xfrm>
            <a:off x="6781800" y="3931692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capitalCities.</a:t>
            </a:r>
            <a:r>
              <a:rPr lang="en-US" b="1" dirty="0" err="1">
                <a:latin typeface="Consolas" panose="020B0609020204030204" pitchFamily="49" charset="0"/>
              </a:rPr>
              <a:t>remove</a:t>
            </a:r>
            <a:r>
              <a:rPr lang="en-US" dirty="0">
                <a:latin typeface="Consolas" panose="020B0609020204030204" pitchFamily="49" charset="0"/>
              </a:rPr>
              <a:t>("England");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EB371-C819-7286-9B48-6302C0F58899}"/>
              </a:ext>
            </a:extLst>
          </p:cNvPr>
          <p:cNvSpPr txBox="1"/>
          <p:nvPr/>
        </p:nvSpPr>
        <p:spPr>
          <a:xfrm>
            <a:off x="6737435" y="358451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Removing a 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D687E3-85E2-9FDC-78FC-F62F1370B65D}"/>
              </a:ext>
            </a:extLst>
          </p:cNvPr>
          <p:cNvSpPr txBox="1"/>
          <p:nvPr/>
        </p:nvSpPr>
        <p:spPr>
          <a:xfrm>
            <a:off x="6752675" y="4357644"/>
            <a:ext cx="61221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Other Helpful Methods </a:t>
            </a:r>
          </a:p>
          <a:p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keySet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→ returns set of keys </a:t>
            </a:r>
          </a:p>
          <a:p>
            <a:r>
              <a:rPr lang="en-US" dirty="0">
                <a:latin typeface="Consolas" panose="020B0609020204030204" pitchFamily="49" charset="0"/>
              </a:rPr>
              <a:t>• values() </a:t>
            </a:r>
            <a:r>
              <a:rPr lang="en-US" dirty="0"/>
              <a:t>→ returns set of values</a:t>
            </a:r>
          </a:p>
          <a:p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containsKey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containsValue</a:t>
            </a:r>
            <a:r>
              <a:rPr lang="en-US" dirty="0">
                <a:latin typeface="Consolas" panose="020B0609020204030204" pitchFamily="49" charset="0"/>
              </a:rPr>
              <a:t>() </a:t>
            </a:r>
          </a:p>
          <a:p>
            <a:r>
              <a:rPr lang="en-US" dirty="0">
                <a:latin typeface="Consolas" panose="020B0609020204030204" pitchFamily="49" charset="0"/>
              </a:rPr>
              <a:t>• replace() </a:t>
            </a:r>
          </a:p>
          <a:p>
            <a:r>
              <a:rPr lang="en-US" dirty="0">
                <a:latin typeface="Consolas" panose="020B0609020204030204" pitchFamily="49" charset="0"/>
              </a:rPr>
              <a:t>• size()</a:t>
            </a:r>
          </a:p>
        </p:txBody>
      </p:sp>
    </p:spTree>
    <p:extLst>
      <p:ext uri="{BB962C8B-B14F-4D97-AF65-F5344CB8AC3E}">
        <p14:creationId xmlns:p14="http://schemas.microsoft.com/office/powerpoint/2010/main" val="53038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C916E2-507C-DAE0-F7E7-CC742BDF0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075F4D3-65E6-1260-A257-752FB2D06CF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B74A042-BE84-B460-9082-BAF38E473C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8E4F6CE-2E9B-3F23-9519-D9DB806DB7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AF96F65-B25A-D96A-33FE-81FE3946E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F3AD333-6F19-E9CF-76E0-DCAF6779C4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CB8409-DC9A-2D5F-5EF7-1F4D13C0756F}"/>
              </a:ext>
            </a:extLst>
          </p:cNvPr>
          <p:cNvSpPr txBox="1"/>
          <p:nvPr/>
        </p:nvSpPr>
        <p:spPr>
          <a:xfrm>
            <a:off x="152400" y="152400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2329E-C1B3-4A52-0ADC-905A587CF5AE}"/>
              </a:ext>
            </a:extLst>
          </p:cNvPr>
          <p:cNvSpPr txBox="1"/>
          <p:nvPr/>
        </p:nvSpPr>
        <p:spPr>
          <a:xfrm>
            <a:off x="1647720" y="866055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Sets </a:t>
            </a:r>
            <a:r>
              <a:rPr lang="en-US" sz="2400" dirty="0"/>
              <a:t>is an implementation of the </a:t>
            </a:r>
            <a:r>
              <a:rPr lang="en-US" sz="2400" b="1" dirty="0">
                <a:latin typeface="Consolas" panose="020B0609020204030204" pitchFamily="49" charset="0"/>
              </a:rPr>
              <a:t>Set</a:t>
            </a:r>
            <a:r>
              <a:rPr lang="en-US" sz="2400" dirty="0"/>
              <a:t> interface that uses a Hash Map under the hood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0856EC-E04F-592F-FB63-A9BD682AA492}"/>
              </a:ext>
            </a:extLst>
          </p:cNvPr>
          <p:cNvSpPr txBox="1"/>
          <p:nvPr/>
        </p:nvSpPr>
        <p:spPr>
          <a:xfrm>
            <a:off x="228600" y="3014707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HashSet&lt;String&gt; candy = new HashSet&lt;String&gt;;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85A36B5-FE21-6FD3-48B7-52B06C0E612E}"/>
              </a:ext>
            </a:extLst>
          </p:cNvPr>
          <p:cNvSpPr/>
          <p:nvPr/>
        </p:nvSpPr>
        <p:spPr>
          <a:xfrm rot="5400000">
            <a:off x="2040249" y="2698937"/>
            <a:ext cx="354754" cy="17380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0021A-5A5E-638D-DA5D-8053DD0818C9}"/>
              </a:ext>
            </a:extLst>
          </p:cNvPr>
          <p:cNvSpPr txBox="1"/>
          <p:nvPr/>
        </p:nvSpPr>
        <p:spPr>
          <a:xfrm>
            <a:off x="419637" y="3751856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Set that stores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1DAF2-74F9-367B-0868-EEF8A48E3A13}"/>
              </a:ext>
            </a:extLst>
          </p:cNvPr>
          <p:cNvSpPr txBox="1"/>
          <p:nvPr/>
        </p:nvSpPr>
        <p:spPr>
          <a:xfrm>
            <a:off x="1315052" y="1892268"/>
            <a:ext cx="9477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set</a:t>
            </a:r>
            <a:r>
              <a:rPr lang="en-US" sz="2400" dirty="0"/>
              <a:t> is a collection of elements with no duplicate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think of this as a List, but without the ability to use indices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95EC7-5CD1-BBF5-B56F-C089893CC58D}"/>
              </a:ext>
            </a:extLst>
          </p:cNvPr>
          <p:cNvSpPr txBox="1"/>
          <p:nvPr/>
        </p:nvSpPr>
        <p:spPr>
          <a:xfrm>
            <a:off x="419637" y="4430552"/>
            <a:ext cx="36038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candy.add</a:t>
            </a:r>
            <a:r>
              <a:rPr lang="en-US" dirty="0">
                <a:latin typeface="Consolas" panose="020B0609020204030204" pitchFamily="49" charset="0"/>
              </a:rPr>
              <a:t>(“Twix”);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candy.add</a:t>
            </a:r>
            <a:r>
              <a:rPr lang="en-US" dirty="0">
                <a:latin typeface="Consolas" panose="020B0609020204030204" pitchFamily="49" charset="0"/>
              </a:rPr>
              <a:t>(“Skittles”);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candy.add</a:t>
            </a:r>
            <a:r>
              <a:rPr lang="en-US" dirty="0">
                <a:latin typeface="Consolas" panose="020B0609020204030204" pitchFamily="49" charset="0"/>
              </a:rPr>
              <a:t>(“Snickers”);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candy.contains</a:t>
            </a:r>
            <a:r>
              <a:rPr lang="en-US" dirty="0">
                <a:latin typeface="Consolas" panose="020B0609020204030204" pitchFamily="49" charset="0"/>
              </a:rPr>
              <a:t>(“Skittles”);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candy.remove</a:t>
            </a:r>
            <a:r>
              <a:rPr lang="en-US" dirty="0">
                <a:latin typeface="Consolas" panose="020B0609020204030204" pitchFamily="49" charset="0"/>
              </a:rPr>
              <a:t>(“Twix”);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2EC32E-A847-FDDD-32F8-16A12655E5D4}"/>
              </a:ext>
            </a:extLst>
          </p:cNvPr>
          <p:cNvSpPr txBox="1"/>
          <p:nvPr/>
        </p:nvSpPr>
        <p:spPr>
          <a:xfrm>
            <a:off x="4648200" y="5349989"/>
            <a:ext cx="6713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Set:  </a:t>
            </a:r>
            <a:r>
              <a:rPr lang="en-US" sz="2400" dirty="0"/>
              <a:t>( </a:t>
            </a:r>
            <a:r>
              <a:rPr lang="en-US" sz="2400" b="1" dirty="0">
                <a:latin typeface="Consolas" panose="020B0609020204030204" pitchFamily="49" charset="0"/>
              </a:rPr>
              <a:t>Twix,    Skittles,   Snickers 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4DBD21-D3CB-0ABC-1A99-5E15CE29C5AC}"/>
              </a:ext>
            </a:extLst>
          </p:cNvPr>
          <p:cNvSpPr/>
          <p:nvPr/>
        </p:nvSpPr>
        <p:spPr>
          <a:xfrm>
            <a:off x="5791200" y="4267200"/>
            <a:ext cx="5486400" cy="10586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8439D1-3567-1660-19E0-367CEFB146D4}"/>
              </a:ext>
            </a:extLst>
          </p:cNvPr>
          <p:cNvSpPr txBox="1"/>
          <p:nvPr/>
        </p:nvSpPr>
        <p:spPr>
          <a:xfrm>
            <a:off x="7645787" y="386362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HashCode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2CEA4-C134-1AC8-6273-0FD680327213}"/>
              </a:ext>
            </a:extLst>
          </p:cNvPr>
          <p:cNvSpPr txBox="1"/>
          <p:nvPr/>
        </p:nvSpPr>
        <p:spPr>
          <a:xfrm rot="19221371">
            <a:off x="5486359" y="4545443"/>
            <a:ext cx="609682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Hash Map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A57276C-A7F3-5FDB-18AF-C8B44566E82E}"/>
                  </a:ext>
                </a:extLst>
              </p14:cNvPr>
              <p14:cNvContentPartPr/>
              <p14:nvPr/>
            </p14:nvContentPartPr>
            <p14:xfrm>
              <a:off x="6254949" y="4432509"/>
              <a:ext cx="148680" cy="748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A57276C-A7F3-5FDB-18AF-C8B44566E8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6309" y="4423509"/>
                <a:ext cx="16632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2A1EC5A-1C71-1518-C51D-8880A124BB83}"/>
                  </a:ext>
                </a:extLst>
              </p14:cNvPr>
              <p14:cNvContentPartPr/>
              <p14:nvPr/>
            </p14:nvContentPartPr>
            <p14:xfrm>
              <a:off x="8006709" y="4361229"/>
              <a:ext cx="237960" cy="875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2A1EC5A-1C71-1518-C51D-8880A124BB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7709" y="4352229"/>
                <a:ext cx="25560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E63A6EB-AB2F-14F4-D49F-DC8CA319C849}"/>
                  </a:ext>
                </a:extLst>
              </p14:cNvPr>
              <p14:cNvContentPartPr/>
              <p14:nvPr/>
            </p14:nvContentPartPr>
            <p14:xfrm>
              <a:off x="9994269" y="4406229"/>
              <a:ext cx="402480" cy="814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E63A6EB-AB2F-14F4-D49F-DC8CA319C8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85269" y="4397229"/>
                <a:ext cx="420120" cy="832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2B11971-D19B-8134-9FCD-3B4A19485AEA}"/>
              </a:ext>
            </a:extLst>
          </p:cNvPr>
          <p:cNvSpPr txBox="1"/>
          <p:nvPr/>
        </p:nvSpPr>
        <p:spPr>
          <a:xfrm>
            <a:off x="5791200" y="38732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HashCode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A70EAB-E19D-AC09-92B6-C05EE7A899DA}"/>
              </a:ext>
            </a:extLst>
          </p:cNvPr>
          <p:cNvSpPr txBox="1"/>
          <p:nvPr/>
        </p:nvSpPr>
        <p:spPr>
          <a:xfrm>
            <a:off x="9546702" y="38925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HashCode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4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64AF612-41CE-982B-49A0-BEC6BD2F7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DFA371F-0555-C77D-DCD8-BF4A8AC7D34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B0E2AF8-7D1E-C77C-3511-84DA61EB6D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74550D7-A4D4-A2FB-2F8D-115AFFC7C1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EBDE89-E864-0CE8-426E-9CB2A68085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22B6146-A468-778A-F25F-EC7911786C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CF502-D660-2FFC-AE7B-CD4DE2D0DE1F}"/>
              </a:ext>
            </a:extLst>
          </p:cNvPr>
          <p:cNvSpPr txBox="1"/>
          <p:nvPr/>
        </p:nvSpPr>
        <p:spPr>
          <a:xfrm>
            <a:off x="152400" y="152400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9BE43-742B-2A61-5E79-60FBAE62F8E4}"/>
              </a:ext>
            </a:extLst>
          </p:cNvPr>
          <p:cNvSpPr txBox="1"/>
          <p:nvPr/>
        </p:nvSpPr>
        <p:spPr>
          <a:xfrm>
            <a:off x="1647720" y="866055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Sets </a:t>
            </a:r>
            <a:r>
              <a:rPr lang="en-US" sz="2400" dirty="0"/>
              <a:t>is an implementation of the </a:t>
            </a:r>
            <a:r>
              <a:rPr lang="en-US" sz="2400" b="1" dirty="0">
                <a:latin typeface="Consolas" panose="020B0609020204030204" pitchFamily="49" charset="0"/>
              </a:rPr>
              <a:t>Set</a:t>
            </a:r>
            <a:r>
              <a:rPr lang="en-US" sz="2400" dirty="0"/>
              <a:t> interface that uses a Hash Map under the hood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31DF1-A85B-7388-4FAB-FBDA16932844}"/>
              </a:ext>
            </a:extLst>
          </p:cNvPr>
          <p:cNvSpPr txBox="1"/>
          <p:nvPr/>
        </p:nvSpPr>
        <p:spPr>
          <a:xfrm>
            <a:off x="228600" y="3014707"/>
            <a:ext cx="5756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HashSet&lt;String&gt; candy = new HashSet&lt;String&gt;;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9EA433F-FB9E-6DB0-950F-E0E55327D860}"/>
              </a:ext>
            </a:extLst>
          </p:cNvPr>
          <p:cNvSpPr/>
          <p:nvPr/>
        </p:nvSpPr>
        <p:spPr>
          <a:xfrm rot="5400000">
            <a:off x="2040249" y="2698937"/>
            <a:ext cx="354754" cy="173802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8B545-8A0B-A8AD-7AE8-C8DC79D85F50}"/>
              </a:ext>
            </a:extLst>
          </p:cNvPr>
          <p:cNvSpPr txBox="1"/>
          <p:nvPr/>
        </p:nvSpPr>
        <p:spPr>
          <a:xfrm>
            <a:off x="419637" y="3751856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Set that stores Strings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FF75B-64F9-2C0E-7039-3BA84C0F4B26}"/>
              </a:ext>
            </a:extLst>
          </p:cNvPr>
          <p:cNvSpPr txBox="1"/>
          <p:nvPr/>
        </p:nvSpPr>
        <p:spPr>
          <a:xfrm>
            <a:off x="1315052" y="1892268"/>
            <a:ext cx="9477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set</a:t>
            </a:r>
            <a:r>
              <a:rPr lang="en-US" sz="2400" dirty="0"/>
              <a:t> is a collection of elements with no duplicate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think of this as a List, but without the ability to use indices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39409-B700-9FC3-1EAC-71ED0733B6B1}"/>
              </a:ext>
            </a:extLst>
          </p:cNvPr>
          <p:cNvSpPr txBox="1"/>
          <p:nvPr/>
        </p:nvSpPr>
        <p:spPr>
          <a:xfrm>
            <a:off x="419637" y="4430552"/>
            <a:ext cx="36038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candy.add</a:t>
            </a:r>
            <a:r>
              <a:rPr lang="en-US" dirty="0">
                <a:latin typeface="Consolas" panose="020B0609020204030204" pitchFamily="49" charset="0"/>
              </a:rPr>
              <a:t>(“Twix”);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candy.add</a:t>
            </a:r>
            <a:r>
              <a:rPr lang="en-US" dirty="0">
                <a:latin typeface="Consolas" panose="020B0609020204030204" pitchFamily="49" charset="0"/>
              </a:rPr>
              <a:t>(“Skittles”);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candy.add</a:t>
            </a:r>
            <a:r>
              <a:rPr lang="en-US" dirty="0">
                <a:latin typeface="Consolas" panose="020B0609020204030204" pitchFamily="49" charset="0"/>
              </a:rPr>
              <a:t>(“Snickers”);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candy.contains</a:t>
            </a:r>
            <a:r>
              <a:rPr lang="en-US" dirty="0">
                <a:latin typeface="Consolas" panose="020B0609020204030204" pitchFamily="49" charset="0"/>
              </a:rPr>
              <a:t>(“Skittles”);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candy.remove</a:t>
            </a:r>
            <a:r>
              <a:rPr lang="en-US" dirty="0">
                <a:latin typeface="Consolas" panose="020B0609020204030204" pitchFamily="49" charset="0"/>
              </a:rPr>
              <a:t>(“Twix”);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20925-6675-4BE9-6B59-A9F71E166479}"/>
              </a:ext>
            </a:extLst>
          </p:cNvPr>
          <p:cNvSpPr txBox="1"/>
          <p:nvPr/>
        </p:nvSpPr>
        <p:spPr>
          <a:xfrm>
            <a:off x="4648200" y="5349989"/>
            <a:ext cx="6713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 Set:  </a:t>
            </a:r>
            <a:r>
              <a:rPr lang="en-US" sz="2400" dirty="0"/>
              <a:t>( </a:t>
            </a:r>
            <a:r>
              <a:rPr lang="en-US" sz="2400" b="1" dirty="0">
                <a:latin typeface="Consolas" panose="020B0609020204030204" pitchFamily="49" charset="0"/>
              </a:rPr>
              <a:t>Twix,    Skittles,   Snickers 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D30049-F9B6-3AAD-B443-56BC8480AA2B}"/>
              </a:ext>
            </a:extLst>
          </p:cNvPr>
          <p:cNvSpPr/>
          <p:nvPr/>
        </p:nvSpPr>
        <p:spPr>
          <a:xfrm>
            <a:off x="5791200" y="4267200"/>
            <a:ext cx="5486400" cy="10586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D5DAA2-60C6-9CF1-CC63-F7080B46B4B7}"/>
              </a:ext>
            </a:extLst>
          </p:cNvPr>
          <p:cNvSpPr txBox="1"/>
          <p:nvPr/>
        </p:nvSpPr>
        <p:spPr>
          <a:xfrm>
            <a:off x="7645787" y="386362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HashCode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9D92F6-5C2C-C97D-8478-24398A1E9106}"/>
              </a:ext>
            </a:extLst>
          </p:cNvPr>
          <p:cNvSpPr txBox="1"/>
          <p:nvPr/>
        </p:nvSpPr>
        <p:spPr>
          <a:xfrm rot="19221371">
            <a:off x="5486359" y="4545443"/>
            <a:ext cx="609682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Hash Map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26382DA-294E-EEB2-2892-943398B2F320}"/>
                  </a:ext>
                </a:extLst>
              </p14:cNvPr>
              <p14:cNvContentPartPr/>
              <p14:nvPr/>
            </p14:nvContentPartPr>
            <p14:xfrm>
              <a:off x="6254949" y="4432509"/>
              <a:ext cx="148680" cy="748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26382DA-294E-EEB2-2892-943398B2F3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5949" y="4423509"/>
                <a:ext cx="166320" cy="76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8112150-C0CC-37DA-8BB6-1EE4F04B3118}"/>
                  </a:ext>
                </a:extLst>
              </p14:cNvPr>
              <p14:cNvContentPartPr/>
              <p14:nvPr/>
            </p14:nvContentPartPr>
            <p14:xfrm>
              <a:off x="8006709" y="4361229"/>
              <a:ext cx="237960" cy="875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8112150-C0CC-37DA-8BB6-1EE4F04B31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7709" y="4352229"/>
                <a:ext cx="25560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01CEF6C-D0A4-8DA0-F03C-F6A0F9F43A82}"/>
                  </a:ext>
                </a:extLst>
              </p14:cNvPr>
              <p14:cNvContentPartPr/>
              <p14:nvPr/>
            </p14:nvContentPartPr>
            <p14:xfrm>
              <a:off x="9994269" y="4406229"/>
              <a:ext cx="402480" cy="814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01CEF6C-D0A4-8DA0-F03C-F6A0F9F43A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85269" y="4397229"/>
                <a:ext cx="420120" cy="832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B084A41-D20C-57C5-DC3C-13B65F2CAAE1}"/>
              </a:ext>
            </a:extLst>
          </p:cNvPr>
          <p:cNvSpPr txBox="1"/>
          <p:nvPr/>
        </p:nvSpPr>
        <p:spPr>
          <a:xfrm>
            <a:off x="5791200" y="38732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HashCode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3B97E5-FFEB-47BF-4A1C-A7BA295790D8}"/>
              </a:ext>
            </a:extLst>
          </p:cNvPr>
          <p:cNvSpPr txBox="1"/>
          <p:nvPr/>
        </p:nvSpPr>
        <p:spPr>
          <a:xfrm>
            <a:off x="9546702" y="38925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HashCode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96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3C75ADC-0BF7-A868-27EC-45141D5ED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47A3691-6445-03BD-93BD-267CC7909DF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3720AE5-A968-5D32-E15F-5B967A2674A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27C311C-86BB-04C3-6800-CD15863B07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C397A80-6B81-C339-18AA-52EB28DFB1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2E5CC6E-9528-746D-F93B-192FBAC5C1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D711F-8423-1D3E-68AF-1E5FB5404C33}"/>
              </a:ext>
            </a:extLst>
          </p:cNvPr>
          <p:cNvSpPr txBox="1"/>
          <p:nvPr/>
        </p:nvSpPr>
        <p:spPr>
          <a:xfrm>
            <a:off x="152400" y="152400"/>
            <a:ext cx="39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Today’s Mandatory Fun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DB69F-4F89-DCFE-C334-081A9F1D5C03}"/>
              </a:ext>
            </a:extLst>
          </p:cNvPr>
          <p:cNvSpPr txBox="1"/>
          <p:nvPr/>
        </p:nvSpPr>
        <p:spPr>
          <a:xfrm>
            <a:off x="457200" y="12192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Updating our Student Database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Array with HashMap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</a:t>
            </a:r>
            <a:r>
              <a:rPr lang="en-US" dirty="0" err="1"/>
              <a:t>ArrayList</a:t>
            </a:r>
            <a:r>
              <a:rPr lang="en-US" dirty="0"/>
              <a:t> with HashSet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a method that will compute the number of CS majors, Math Majors, History majors,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method that will compute which student(s) have a 4.0, 3.0, 3.1,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E6912-43BA-964F-534A-29422058F0CA}"/>
              </a:ext>
            </a:extLst>
          </p:cNvPr>
          <p:cNvSpPr txBox="1"/>
          <p:nvPr/>
        </p:nvSpPr>
        <p:spPr>
          <a:xfrm>
            <a:off x="457200" y="4572000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a program that will convert an English sentence to sentence in Pirate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B5820-613D-C9F1-3DAC-C82196CF8286}"/>
              </a:ext>
            </a:extLst>
          </p:cNvPr>
          <p:cNvSpPr txBox="1"/>
          <p:nvPr/>
        </p:nvSpPr>
        <p:spPr>
          <a:xfrm>
            <a:off x="952298" y="5060548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“Hello” </a:t>
            </a:r>
            <a:r>
              <a:rPr lang="en-US" dirty="0">
                <a:sym typeface="Wingdings" panose="05000000000000000000" pitchFamily="2" charset="2"/>
              </a:rPr>
              <a:t> “Ahoy”</a:t>
            </a:r>
          </a:p>
          <a:p>
            <a:r>
              <a:rPr lang="en-US" dirty="0">
                <a:sym typeface="Wingdings" panose="05000000000000000000" pitchFamily="2" charset="2"/>
              </a:rPr>
              <a:t>“Friends”  “Mateys”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796151" y="1635032"/>
            <a:ext cx="52998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5 due </a:t>
            </a:r>
            <a:r>
              <a:rPr lang="en-US" sz="2400" b="1" dirty="0"/>
              <a:t>tomorrow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r>
              <a:rPr lang="en-US" sz="2400" dirty="0"/>
              <a:t>Program 1 due </a:t>
            </a:r>
            <a:r>
              <a:rPr lang="en-US" sz="2400" b="1" dirty="0"/>
              <a:t>Tuesday</a:t>
            </a:r>
            <a:r>
              <a:rPr lang="en-US" sz="2400" dirty="0"/>
              <a:t> at 11:59 PM</a:t>
            </a:r>
          </a:p>
          <a:p>
            <a:endParaRPr lang="en-US" sz="2400" dirty="0"/>
          </a:p>
          <a:p>
            <a:r>
              <a:rPr lang="en-US" sz="2400" dirty="0"/>
              <a:t>No class on Thursday 2/29 </a:t>
            </a:r>
          </a:p>
        </p:txBody>
      </p:sp>
      <p:pic>
        <p:nvPicPr>
          <p:cNvPr id="1026" name="Picture 2" descr="Hash table : r/ProgrammerHumor">
            <a:extLst>
              <a:ext uri="{FF2B5EF4-FFF2-40B4-BE49-F238E27FC236}">
                <a16:creationId xmlns:a16="http://schemas.microsoft.com/office/drawing/2014/main" id="{B54D972A-D5AC-3FAA-59BE-E09C72B2C8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9079" r="-713" b="6718"/>
          <a:stretch/>
        </p:blipFill>
        <p:spPr bwMode="auto">
          <a:xfrm>
            <a:off x="7391400" y="533400"/>
            <a:ext cx="4466720" cy="501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863E0F-4931-3E40-D973-E888BBFE2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1AEDF9C-9723-7E39-8035-281DE76510E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8E7CE9A-3FE5-FC75-FC20-FBCE9853D1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1633756-7531-C53B-E00E-6307064BAC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2BFEB3A-E4AB-18A6-707A-FA9C31C6A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4A74C6-FAA1-244F-D7A8-43CCF8B08F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2E2C9-0087-C1A9-38B6-0EF10A16D95F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11F42D4-AE01-BF9A-3ABC-CA7CAAC93947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E361AA3-5E6F-E4AB-FEBF-CB2970492373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EBFA6-244F-598F-0839-E2925431B5DB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E5807C-38D7-1C10-84ED-58BD52D8B796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5DCF0D-AEBB-F37A-29F6-86EDE3A9B103}"/>
              </a:ext>
            </a:extLst>
          </p:cNvPr>
          <p:cNvSpPr txBox="1"/>
          <p:nvPr/>
        </p:nvSpPr>
        <p:spPr>
          <a:xfrm>
            <a:off x="341555" y="1828800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123456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57F7E-F15D-B6F8-FA73-1B903CBA92D8}"/>
              </a:ext>
            </a:extLst>
          </p:cNvPr>
          <p:cNvSpPr txBox="1"/>
          <p:nvPr/>
        </p:nvSpPr>
        <p:spPr>
          <a:xfrm>
            <a:off x="341555" y="313661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121212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CDBD73-F7AB-E3D8-C57E-868511827E50}"/>
              </a:ext>
            </a:extLst>
          </p:cNvPr>
          <p:cNvSpPr txBox="1"/>
          <p:nvPr/>
        </p:nvSpPr>
        <p:spPr>
          <a:xfrm>
            <a:off x="341555" y="4579841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456672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4CD3E11-BD46-B82E-E52B-586362F1D43A}"/>
                  </a:ext>
                </a:extLst>
              </p14:cNvPr>
              <p14:cNvContentPartPr/>
              <p14:nvPr/>
            </p14:nvContentPartPr>
            <p14:xfrm>
              <a:off x="1950429" y="2061909"/>
              <a:ext cx="4838400" cy="1944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4CD3E11-BD46-B82E-E52B-586362F1D4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2429" y="2043909"/>
                <a:ext cx="4874040" cy="19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70BE181-8C7A-A58B-F068-55121619C71A}"/>
                  </a:ext>
                </a:extLst>
              </p14:cNvPr>
              <p14:cNvContentPartPr/>
              <p14:nvPr/>
            </p14:nvContentPartPr>
            <p14:xfrm>
              <a:off x="1932789" y="4823829"/>
              <a:ext cx="4936680" cy="596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70BE181-8C7A-A58B-F068-55121619C7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4788" y="4805840"/>
                <a:ext cx="4972323" cy="631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00DA2DA-F586-E87F-C4FD-B1E12C64874D}"/>
                  </a:ext>
                </a:extLst>
              </p14:cNvPr>
              <p14:cNvContentPartPr/>
              <p14:nvPr/>
            </p14:nvContentPartPr>
            <p14:xfrm>
              <a:off x="1976709" y="2113029"/>
              <a:ext cx="4831920" cy="1431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00DA2DA-F586-E87F-C4FD-B1E12C6487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58709" y="2095029"/>
                <a:ext cx="4867560" cy="146736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DFDA8D72-FC4A-F08C-4F53-A434BD5A2298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102D45-C92C-C733-299E-B056BE25A8D6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C71A12-A2D3-6E34-B765-4F4CDCA5B382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E6077D-6EC6-0956-812F-A6B4FCECA429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9551A4-F798-B68C-6518-7321D2BA1C70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AAF440-77A8-6E9D-53B6-0805EF4A3244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147036-611A-49BC-F6A1-385799E3D562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</p:spTree>
    <p:extLst>
      <p:ext uri="{BB962C8B-B14F-4D97-AF65-F5344CB8AC3E}">
        <p14:creationId xmlns:p14="http://schemas.microsoft.com/office/powerpoint/2010/main" val="173808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0D0AC85-22F6-D35E-97F6-822E464F4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974D1EC-42E0-6573-E1F3-42946CDDEE7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7136898-98C8-63C3-C131-0B99811E41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F29E4DA-170D-66F4-0966-9144409BF1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7BDD888-2494-B5FC-E996-81CE6DDB79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EDFC644-764E-C4D3-A829-F696AE8525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BC1FD-3F4D-8A0E-2679-9A4CF989973F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161F14D-638D-45D3-0604-F32F32E3CD3D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60E28E5-161B-D0EF-2D7E-1E46AE0B5B30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B2D9FA-7736-499D-3892-869FBC175378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4C7634-FE9B-8525-A598-B974DF5155BD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93D3C4-F2B6-C43E-57C0-7B6D9AF380B9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3EB6B0-2CE8-0854-BC98-41A0A5FB595C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F64B87-8736-C027-100E-E371DB79E52A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321D15-1531-D3EB-D6E5-9064BC41669C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11A4F3-6838-1542-AAEC-083851292B1C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7F413E-D646-45EE-9740-C0C3FD88FB8B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532B11-8A46-A2A0-3D64-D4353EC6E868}"/>
              </a:ext>
            </a:extLst>
          </p:cNvPr>
          <p:cNvSpPr/>
          <p:nvPr/>
        </p:nvSpPr>
        <p:spPr>
          <a:xfrm>
            <a:off x="304800" y="1905000"/>
            <a:ext cx="6019800" cy="41910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Lookup time?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O(1)  </a:t>
            </a:r>
            <a:r>
              <a:rPr lang="en-US" sz="3200" dirty="0">
                <a:solidFill>
                  <a:schemeClr val="tx1"/>
                </a:solidFill>
              </a:rPr>
              <a:t>if you have the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60C79-5B34-7E20-020E-8FCBEFCF884E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A3B41-0552-D991-A03A-2EC7BB3CE0F9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</p:spTree>
    <p:extLst>
      <p:ext uri="{BB962C8B-B14F-4D97-AF65-F5344CB8AC3E}">
        <p14:creationId xmlns:p14="http://schemas.microsoft.com/office/powerpoint/2010/main" val="138493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6F2019-83D6-8702-43A0-3874B9F1C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D40747E-5E0C-736B-23CA-D5F5C4009C9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FE357B4-44CB-2AB2-428F-901EA1E207C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469C1AE-80F3-9BB2-4B53-561D0E7D67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129B38F-8266-76CC-E62C-D41E8719D4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CA3F849-2755-DAB0-66BD-A634EA09C3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1C87A-937D-9480-A08D-16A8BFC7A403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C1DC77C-0BDE-B258-9663-71956FAF9F01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34994AC-71D1-4641-32A0-644710783403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A5EF98-8D34-EC58-D8AF-4B42B466FE69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020846-8857-F2C9-C954-82985E005DEA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A058E1-54BA-35D8-7884-C083610669F0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3E2C0F-C6D5-4814-7511-2E7BE971B8A0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42FAEE-8656-F1DB-B6F6-2D946EFE49D1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558595-09D3-61F7-6A73-B9B8C2AEF217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A81C0F-0BD5-9529-5425-5CD11B7C0BC1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3143E9-FB37-6B40-019D-0B286A8B8710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AC24B6-1927-FEDA-D1BB-DFCCF10171BB}"/>
              </a:ext>
            </a:extLst>
          </p:cNvPr>
          <p:cNvSpPr/>
          <p:nvPr/>
        </p:nvSpPr>
        <p:spPr>
          <a:xfrm>
            <a:off x="304800" y="1905000"/>
            <a:ext cx="6019800" cy="41910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Lookup time?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O(1)  </a:t>
            </a:r>
            <a:r>
              <a:rPr lang="en-US" sz="3200" dirty="0">
                <a:solidFill>
                  <a:schemeClr val="tx1"/>
                </a:solidFill>
              </a:rPr>
              <a:t>if you have the key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O(n) </a:t>
            </a:r>
            <a:r>
              <a:rPr lang="en-US" sz="3200" dirty="0">
                <a:solidFill>
                  <a:schemeClr val="tx1"/>
                </a:solidFill>
              </a:rPr>
              <a:t>if you don’t have the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D9C47-C172-C500-2418-25E66A6A991A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D1EE6A-1BB1-67DB-C939-3157E4976E0B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</p:spTree>
    <p:extLst>
      <p:ext uri="{BB962C8B-B14F-4D97-AF65-F5344CB8AC3E}">
        <p14:creationId xmlns:p14="http://schemas.microsoft.com/office/powerpoint/2010/main" val="2688257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9F589E-469F-D66B-22F5-85A7CB03F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CE599E9-73D7-BA62-BCDC-D1C5BA64BB7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6C039F6-526A-0D48-99D6-1CA59D14A1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343B746-8809-0525-2E7C-44EEF091FFD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2B076A4-4A3A-165C-BB9C-37AB1C2607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488F537-23D0-677E-8942-AC6D637FF7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A5F9D-C638-EC07-34DD-3B116F2BF349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33A228C-AD9D-6BDD-694F-C79F745E1EF6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14CB96A-55FD-5FF3-9648-57A1885FDEBB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18958E-63B8-BBEC-73C6-05FA1F7F8D38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7015E7-E778-754F-E1E1-5B4C31B7F97A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8058E9-DFD1-F129-D49A-242B872D38DF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A0F6D3-54EB-A5A7-8450-FCE5FABFC87A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2A1E70-85DF-6CB5-2A4D-27F45B2C925E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B3A4B62-1874-F6ED-2D15-D5582BF5A1CF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8B5C5C-2760-0015-62D3-E0161086CBAE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E46FB2-DC71-328D-665E-F636ACA8C0C4}"/>
              </a:ext>
            </a:extLst>
          </p:cNvPr>
          <p:cNvSpPr/>
          <p:nvPr/>
        </p:nvSpPr>
        <p:spPr>
          <a:xfrm>
            <a:off x="304800" y="1905000"/>
            <a:ext cx="6019800" cy="41910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Lookup time?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O(1)  </a:t>
            </a:r>
            <a:r>
              <a:rPr lang="en-US" sz="3200" dirty="0">
                <a:solidFill>
                  <a:schemeClr val="tx1"/>
                </a:solidFill>
              </a:rPr>
              <a:t>if you have the key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strike="sngStrike" dirty="0">
                <a:solidFill>
                  <a:schemeClr val="tx1"/>
                </a:solidFill>
              </a:rPr>
              <a:t>O(n) </a:t>
            </a:r>
            <a:r>
              <a:rPr lang="en-US" sz="3200" strike="sngStrike" dirty="0">
                <a:solidFill>
                  <a:schemeClr val="tx1"/>
                </a:solidFill>
              </a:rPr>
              <a:t>if you don’t have the key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O(k)</a:t>
            </a:r>
            <a:r>
              <a:rPr lang="en-US" sz="3200" dirty="0">
                <a:solidFill>
                  <a:schemeClr val="tx1"/>
                </a:solidFill>
              </a:rPr>
              <a:t> if you don’t have the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5995E-36C9-2A6E-64F8-E0753A2D1EFC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310FB-228B-8B37-50AC-6C24326D799A}"/>
              </a:ext>
            </a:extLst>
          </p:cNvPr>
          <p:cNvSpPr txBox="1"/>
          <p:nvPr/>
        </p:nvSpPr>
        <p:spPr>
          <a:xfrm>
            <a:off x="2209800" y="54864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| </a:t>
            </a:r>
            <a:r>
              <a:rPr lang="en-US" dirty="0" err="1"/>
              <a:t>keyspace</a:t>
            </a:r>
            <a:r>
              <a:rPr lang="en-US" dirty="0"/>
              <a:t> |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F9ED1-D296-5729-9241-D18B7A182D4D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777C9-E0E1-05BE-F59C-35D885382F81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</p:spTree>
    <p:extLst>
      <p:ext uri="{BB962C8B-B14F-4D97-AF65-F5344CB8AC3E}">
        <p14:creationId xmlns:p14="http://schemas.microsoft.com/office/powerpoint/2010/main" val="137214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EE4A89-91AD-D40E-2B0A-5D169B1C0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B57EB94-E72C-732D-C39F-694A3139E2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BC0452-231A-3A01-96B0-5130C408CF3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B38D111-DD59-0D3E-9823-25908DE6713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C54183E-69D4-BC8D-B207-C049B9A296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704615C-0FF8-0A88-E755-0355458645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76324-24EE-9BE6-1DBF-E4F1ACF247F7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E6E5750-D080-1C77-A68C-11E3C2DF215E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8E10681-245A-FEBF-87DE-83049E3AB51E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5BBB-62A0-5D46-63C5-6C3861C42080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5AF4550-F303-04F0-E27E-63CC98CB93B2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D8C6D7-7FC3-EACE-A0D4-2D36C62AFF42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D26A18-476B-E2A8-47E4-89905641EFC2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8A3B27-9B76-EEC0-B4DA-A876CA7E632D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D5FB18-80BB-7BCC-F3CC-F6BFA1ACEAB4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05B194-11E4-C266-CF73-CE2656FF243C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F315A3-A71C-D227-A35E-B5F8A271ABB6}"/>
              </a:ext>
            </a:extLst>
          </p:cNvPr>
          <p:cNvSpPr/>
          <p:nvPr/>
        </p:nvSpPr>
        <p:spPr>
          <a:xfrm>
            <a:off x="304800" y="1905000"/>
            <a:ext cx="6019800" cy="37338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Lookup time?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O(1)</a:t>
            </a:r>
            <a:r>
              <a:rPr lang="en-US" sz="3200" b="1" dirty="0">
                <a:solidFill>
                  <a:schemeClr val="tx1"/>
                </a:solidFill>
              </a:rPr>
              <a:t>  </a:t>
            </a:r>
            <a:r>
              <a:rPr lang="en-US" sz="3200" dirty="0">
                <a:solidFill>
                  <a:schemeClr val="tx1"/>
                </a:solidFill>
              </a:rPr>
              <a:t>if you have the key*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Array – </a:t>
            </a:r>
            <a:r>
              <a:rPr lang="en-US" sz="3200" b="1" dirty="0">
                <a:solidFill>
                  <a:schemeClr val="tx1"/>
                </a:solidFill>
              </a:rPr>
              <a:t>O(</a:t>
            </a:r>
            <a:r>
              <a:rPr lang="en-US" sz="3200" b="1" dirty="0" err="1">
                <a:solidFill>
                  <a:schemeClr val="tx1"/>
                </a:solidFill>
              </a:rPr>
              <a:t>logn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  <a:r>
              <a:rPr lang="en-US" sz="3200" dirty="0">
                <a:solidFill>
                  <a:schemeClr val="tx1"/>
                </a:solidFill>
              </a:rPr>
              <a:t>**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BST – </a:t>
            </a:r>
            <a:r>
              <a:rPr lang="en-US" sz="3200" b="1" dirty="0">
                <a:solidFill>
                  <a:schemeClr val="tx1"/>
                </a:solidFill>
              </a:rPr>
              <a:t>O(</a:t>
            </a:r>
            <a:r>
              <a:rPr lang="en-US" sz="3200" b="1" dirty="0" err="1">
                <a:solidFill>
                  <a:schemeClr val="tx1"/>
                </a:solidFill>
              </a:rPr>
              <a:t>logn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  <a:r>
              <a:rPr lang="en-US" sz="3200" dirty="0">
                <a:solidFill>
                  <a:schemeClr val="tx1"/>
                </a:solidFill>
              </a:rPr>
              <a:t>***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Linked List – </a:t>
            </a:r>
            <a:r>
              <a:rPr lang="en-US" sz="3200" b="1" dirty="0">
                <a:solidFill>
                  <a:schemeClr val="tx1"/>
                </a:solidFill>
              </a:rPr>
              <a:t>O(n)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3C45D-E653-FBC1-A7F1-F2E4DDD57FC3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A373B-9EAF-9E25-1959-EE3E169ED7B5}"/>
              </a:ext>
            </a:extLst>
          </p:cNvPr>
          <p:cNvSpPr txBox="1"/>
          <p:nvPr/>
        </p:nvSpPr>
        <p:spPr>
          <a:xfrm>
            <a:off x="457200" y="4087471"/>
            <a:ext cx="136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# of elements in data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1D57F-8CAE-7E1C-577B-A89C8AD6D6F6}"/>
              </a:ext>
            </a:extLst>
          </p:cNvPr>
          <p:cNvSpPr txBox="1"/>
          <p:nvPr/>
        </p:nvSpPr>
        <p:spPr>
          <a:xfrm>
            <a:off x="3486133" y="5723739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**if the array is sorted</a:t>
            </a:r>
          </a:p>
          <a:p>
            <a:r>
              <a:rPr lang="en-US" dirty="0"/>
              <a:t>***if the tree is balanced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C2AC4-55FC-A667-408F-DE5D404B80C6}"/>
              </a:ext>
            </a:extLst>
          </p:cNvPr>
          <p:cNvSpPr txBox="1"/>
          <p:nvPr/>
        </p:nvSpPr>
        <p:spPr>
          <a:xfrm>
            <a:off x="617271" y="5782176"/>
            <a:ext cx="25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If we can avoid collisions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BAAA9-7288-C653-D4A8-3FC84AE62D55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3490E-4635-FA06-AEE1-C74A6353C235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</p:spTree>
    <p:extLst>
      <p:ext uri="{BB962C8B-B14F-4D97-AF65-F5344CB8AC3E}">
        <p14:creationId xmlns:p14="http://schemas.microsoft.com/office/powerpoint/2010/main" val="291664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105B1D5-787A-26B0-313B-95053417B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ED52AA9-740F-6ACA-4C2A-795B2E68448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F7D89DD-5293-5923-E81D-4CDF3AE8C2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FACD7BF-152E-4313-9389-5D2488551AC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1E76F3D-0BD0-B7E0-2C8A-CAC1431F46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ECE7CE-E126-AB81-0DF1-F3131D960E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3973B-4C41-65FC-713E-F2B3BC41AECE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A132FA2-110D-40BB-3B4B-5A3395D07A52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5A080E7-D6AE-337F-5406-5A3FC8C5BDBF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16EF2F-D47D-069E-477A-FE07012B024F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F16DFD-E30F-FAB3-43C4-DFEA8206AFB9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C9205F-08D8-6830-0DF0-8410F0866986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F0F81B-5B47-D474-29C6-F2DC433E80F9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E97E65-C621-4634-B90A-3418F093E7E9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889D3A-857E-C079-DBC3-088EFB4D0CB9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06D7B1-01F3-728D-BDFE-EA04E65253E8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2CF46D-5349-DE9B-7228-5717B72851D1}"/>
              </a:ext>
            </a:extLst>
          </p:cNvPr>
          <p:cNvSpPr/>
          <p:nvPr/>
        </p:nvSpPr>
        <p:spPr>
          <a:xfrm>
            <a:off x="304800" y="1905000"/>
            <a:ext cx="6019800" cy="37338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Insertion time?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O(1)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*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Array – </a:t>
            </a:r>
            <a:r>
              <a:rPr lang="en-US" sz="3200" b="1" dirty="0">
                <a:solidFill>
                  <a:schemeClr val="tx1"/>
                </a:solidFill>
              </a:rPr>
              <a:t>O(n)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BST – </a:t>
            </a:r>
            <a:r>
              <a:rPr lang="en-US" sz="3200" b="1" dirty="0">
                <a:solidFill>
                  <a:schemeClr val="tx1"/>
                </a:solidFill>
              </a:rPr>
              <a:t>O(</a:t>
            </a:r>
            <a:r>
              <a:rPr lang="en-US" sz="3200" b="1" dirty="0" err="1">
                <a:solidFill>
                  <a:schemeClr val="tx1"/>
                </a:solidFill>
              </a:rPr>
              <a:t>logn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  <a:r>
              <a:rPr lang="en-US" sz="3200" dirty="0">
                <a:solidFill>
                  <a:schemeClr val="tx1"/>
                </a:solidFill>
              </a:rPr>
              <a:t>**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Linked List – </a:t>
            </a:r>
            <a:r>
              <a:rPr lang="en-US" sz="3200" b="1" dirty="0">
                <a:solidFill>
                  <a:schemeClr val="tx1"/>
                </a:solidFill>
              </a:rPr>
              <a:t>O(1)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B6034C-9A49-ECBE-A235-5C2652ACFADB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D2B1C-0441-24E2-D809-12FDB2D0B79F}"/>
              </a:ext>
            </a:extLst>
          </p:cNvPr>
          <p:cNvSpPr txBox="1"/>
          <p:nvPr/>
        </p:nvSpPr>
        <p:spPr>
          <a:xfrm>
            <a:off x="457200" y="4087471"/>
            <a:ext cx="136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# of elements in data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78D03-1ABB-2BF6-5994-46E84A40E581}"/>
              </a:ext>
            </a:extLst>
          </p:cNvPr>
          <p:cNvSpPr txBox="1"/>
          <p:nvPr/>
        </p:nvSpPr>
        <p:spPr>
          <a:xfrm>
            <a:off x="3486133" y="572373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**if the tree is balanced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5C10E-52E7-8503-2BF2-51244D7748ED}"/>
              </a:ext>
            </a:extLst>
          </p:cNvPr>
          <p:cNvSpPr txBox="1"/>
          <p:nvPr/>
        </p:nvSpPr>
        <p:spPr>
          <a:xfrm>
            <a:off x="617271" y="5782176"/>
            <a:ext cx="25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If we can avoid collisions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8E5E6-019F-1BA2-4B5B-78D047A831A1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6C81A-E16A-2449-3F69-083B4A19E91E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</p:spTree>
    <p:extLst>
      <p:ext uri="{BB962C8B-B14F-4D97-AF65-F5344CB8AC3E}">
        <p14:creationId xmlns:p14="http://schemas.microsoft.com/office/powerpoint/2010/main" val="392756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642BBA-324E-94CA-2189-2911CB09B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B8F8555-E68C-9D04-76F8-BB6A9BBD693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0FBBAF2-B55E-48E0-BEAB-7AABA8EC66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39F6ADD-175A-CA6C-E45B-83F4A71C23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7802D6B-CE25-12B4-913C-C12F936E74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AA83532-18D7-7BD4-3596-F3DDC8526D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3972A-A07E-40E8-98A9-1A77A0D4CB71}"/>
              </a:ext>
            </a:extLst>
          </p:cNvPr>
          <p:cNvSpPr txBox="1"/>
          <p:nvPr/>
        </p:nvSpPr>
        <p:spPr>
          <a:xfrm>
            <a:off x="152400" y="152400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3FC4366-DF11-5E9D-4219-2B351F0E001D}"/>
              </a:ext>
            </a:extLst>
          </p:cNvPr>
          <p:cNvGraphicFramePr>
            <a:graphicFrameLocks noGrp="1"/>
          </p:cNvGraphicFramePr>
          <p:nvPr/>
        </p:nvGraphicFramePr>
        <p:xfrm>
          <a:off x="6553200" y="636784"/>
          <a:ext cx="51308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596">
                  <a:extLst>
                    <a:ext uri="{9D8B030D-6E8A-4147-A177-3AD203B41FA5}">
                      <a16:colId xmlns:a16="http://schemas.microsoft.com/office/drawing/2014/main" val="2086915198"/>
                    </a:ext>
                  </a:extLst>
                </a:gridCol>
                <a:gridCol w="4348204">
                  <a:extLst>
                    <a:ext uri="{9D8B030D-6E8A-4147-A177-3AD203B41FA5}">
                      <a16:colId xmlns:a16="http://schemas.microsoft.com/office/drawing/2014/main" val="3948067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7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4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8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00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0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6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5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9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8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26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3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11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6716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9E8EBF5-AD43-02E8-2E59-9DE92CB46CBA}"/>
              </a:ext>
            </a:extLst>
          </p:cNvPr>
          <p:cNvSpPr txBox="1"/>
          <p:nvPr/>
        </p:nvSpPr>
        <p:spPr>
          <a:xfrm>
            <a:off x="617271" y="948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Student 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12CEEA-8F82-EA17-52F9-A185C18168C8}"/>
              </a:ext>
            </a:extLst>
          </p:cNvPr>
          <p:cNvSpPr txBox="1"/>
          <p:nvPr/>
        </p:nvSpPr>
        <p:spPr>
          <a:xfrm>
            <a:off x="3733800" y="45211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Hash Function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BD8643-46F7-4B21-D454-638B1618B24D}"/>
              </a:ext>
            </a:extLst>
          </p:cNvPr>
          <p:cNvSpPr txBox="1"/>
          <p:nvPr/>
        </p:nvSpPr>
        <p:spPr>
          <a:xfrm>
            <a:off x="3773719" y="86366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 % 100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E448B3-BE43-9CFF-45A0-AB12D65D6486}"/>
              </a:ext>
            </a:extLst>
          </p:cNvPr>
          <p:cNvSpPr txBox="1"/>
          <p:nvPr/>
        </p:nvSpPr>
        <p:spPr>
          <a:xfrm>
            <a:off x="7373478" y="2133600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Sam, Political Science, 2.5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067CC96-60A0-9B69-BBD3-0077DC9C0C54}"/>
              </a:ext>
            </a:extLst>
          </p:cNvPr>
          <p:cNvSpPr txBox="1"/>
          <p:nvPr/>
        </p:nvSpPr>
        <p:spPr>
          <a:xfrm>
            <a:off x="10238727" y="2174763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20CEF2-86D6-8245-44ED-5AEC01BF674E}"/>
              </a:ext>
            </a:extLst>
          </p:cNvPr>
          <p:cNvSpPr txBox="1"/>
          <p:nvPr/>
        </p:nvSpPr>
        <p:spPr>
          <a:xfrm>
            <a:off x="10279922" y="3671579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F49F23-967A-F8FE-27A1-78C96F1F8D6C}"/>
              </a:ext>
            </a:extLst>
          </p:cNvPr>
          <p:cNvSpPr txBox="1"/>
          <p:nvPr/>
        </p:nvSpPr>
        <p:spPr>
          <a:xfrm>
            <a:off x="10256367" y="5144947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Student Object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A42022-B06F-3B05-C74A-D4580014878E}"/>
              </a:ext>
            </a:extLst>
          </p:cNvPr>
          <p:cNvSpPr txBox="1"/>
          <p:nvPr/>
        </p:nvSpPr>
        <p:spPr>
          <a:xfrm>
            <a:off x="8382000" y="13530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Student[] Array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690C2C-6EC8-3458-5294-43CDB8FB141E}"/>
              </a:ext>
            </a:extLst>
          </p:cNvPr>
          <p:cNvSpPr/>
          <p:nvPr/>
        </p:nvSpPr>
        <p:spPr>
          <a:xfrm>
            <a:off x="304800" y="1905000"/>
            <a:ext cx="6019800" cy="37338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Removal time?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O(1)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*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Array – </a:t>
            </a:r>
            <a:r>
              <a:rPr lang="en-US" sz="3200" b="1" dirty="0">
                <a:solidFill>
                  <a:schemeClr val="tx1"/>
                </a:solidFill>
              </a:rPr>
              <a:t>O(n)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BST – </a:t>
            </a:r>
            <a:r>
              <a:rPr lang="en-US" sz="3200" b="1" dirty="0">
                <a:solidFill>
                  <a:schemeClr val="tx1"/>
                </a:solidFill>
              </a:rPr>
              <a:t>O(</a:t>
            </a:r>
            <a:r>
              <a:rPr lang="en-US" sz="3200" b="1" dirty="0" err="1">
                <a:solidFill>
                  <a:schemeClr val="tx1"/>
                </a:solidFill>
              </a:rPr>
              <a:t>logn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  <a:r>
              <a:rPr lang="en-US" sz="3200" dirty="0">
                <a:solidFill>
                  <a:schemeClr val="tx1"/>
                </a:solidFill>
              </a:rPr>
              <a:t>**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Linked List – </a:t>
            </a:r>
            <a:r>
              <a:rPr lang="en-US" sz="3200" b="1" dirty="0">
                <a:solidFill>
                  <a:schemeClr val="tx1"/>
                </a:solidFill>
              </a:rPr>
              <a:t>O(1)  / O(n)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5D205-BD48-AA7F-1EBB-CFF1E576B3C0}"/>
              </a:ext>
            </a:extLst>
          </p:cNvPr>
          <p:cNvSpPr txBox="1"/>
          <p:nvPr/>
        </p:nvSpPr>
        <p:spPr>
          <a:xfrm>
            <a:off x="10652302" y="1524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E8BFF-5E29-64B6-35A1-E58450759025}"/>
              </a:ext>
            </a:extLst>
          </p:cNvPr>
          <p:cNvSpPr txBox="1"/>
          <p:nvPr/>
        </p:nvSpPr>
        <p:spPr>
          <a:xfrm>
            <a:off x="381000" y="3927307"/>
            <a:ext cx="136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# of elements in data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E09D0-0835-4461-6879-096E19FE236D}"/>
              </a:ext>
            </a:extLst>
          </p:cNvPr>
          <p:cNvSpPr txBox="1"/>
          <p:nvPr/>
        </p:nvSpPr>
        <p:spPr>
          <a:xfrm>
            <a:off x="3486133" y="5723739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**if the tree is balanced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EA35F-93B4-B47A-8C34-7B86D6061ADF}"/>
              </a:ext>
            </a:extLst>
          </p:cNvPr>
          <p:cNvSpPr txBox="1"/>
          <p:nvPr/>
        </p:nvSpPr>
        <p:spPr>
          <a:xfrm>
            <a:off x="617271" y="5782176"/>
            <a:ext cx="25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If we can avoid collisions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F993B2-1FF5-4324-3A01-8140A38ED0B7}"/>
              </a:ext>
            </a:extLst>
          </p:cNvPr>
          <p:cNvSpPr txBox="1"/>
          <p:nvPr/>
        </p:nvSpPr>
        <p:spPr>
          <a:xfrm>
            <a:off x="7414673" y="3630416"/>
            <a:ext cx="2470548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Sally, Mathematics, 3.0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C4291-D1DB-3D39-4814-DCAB02488512}"/>
              </a:ext>
            </a:extLst>
          </p:cNvPr>
          <p:cNvSpPr txBox="1"/>
          <p:nvPr/>
        </p:nvSpPr>
        <p:spPr>
          <a:xfrm>
            <a:off x="7391118" y="5103784"/>
            <a:ext cx="2868093" cy="3077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John, Computer Science, 4.0</a:t>
            </a:r>
          </a:p>
        </p:txBody>
      </p:sp>
    </p:spTree>
    <p:extLst>
      <p:ext uri="{BB962C8B-B14F-4D97-AF65-F5344CB8AC3E}">
        <p14:creationId xmlns:p14="http://schemas.microsoft.com/office/powerpoint/2010/main" val="232864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5642</TotalTime>
  <Words>1442</Words>
  <Application>Microsoft Office PowerPoint</Application>
  <PresentationFormat>Widescreen</PresentationFormat>
  <Paragraphs>538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53</cp:revision>
  <dcterms:created xsi:type="dcterms:W3CDTF">2022-08-21T16:55:59Z</dcterms:created>
  <dcterms:modified xsi:type="dcterms:W3CDTF">2024-02-22T08:58:37Z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