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39.xml" ContentType="application/inkml+xml"/>
  <Override PartName="/ppt/notesSlides/notesSlide31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32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36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37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38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39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40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348" r:id="rId3"/>
    <p:sldId id="362" r:id="rId4"/>
    <p:sldId id="364" r:id="rId5"/>
    <p:sldId id="434" r:id="rId6"/>
    <p:sldId id="373" r:id="rId7"/>
    <p:sldId id="374" r:id="rId8"/>
    <p:sldId id="375" r:id="rId9"/>
    <p:sldId id="376" r:id="rId10"/>
    <p:sldId id="377" r:id="rId11"/>
    <p:sldId id="378" r:id="rId12"/>
    <p:sldId id="363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433" r:id="rId7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697" autoAdjust="0"/>
  </p:normalViewPr>
  <p:slideViewPr>
    <p:cSldViewPr>
      <p:cViewPr varScale="1">
        <p:scale>
          <a:sx n="110" d="100"/>
          <a:sy n="110" d="100"/>
        </p:scale>
        <p:origin x="6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1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24575,'1267'0'0,"-1198"-3"0,104-19 0,-101 11 0,88-3 0,558 14 0,-315 2 0,-386-3 0,-1-1 0,1-1 0,0 0 0,-1-1 0,23-8 0,32-7 0,-38 14 0,1 2 0,-1 2 0,45 3 0,-44 0 0,-1-2 0,1-1 0,43-7 0,-4-2 0,0 3 0,1 4 0,73 6 0,-18-1 0,344-2 0,-466 0 0,0 0 0,0 1 0,0 0 0,0 0 0,-1 0 0,1 1 0,0 0 0,-1 0 0,1 0 0,-1 1 0,0 0 0,0 1 0,0-1 0,0 1 0,-1 0 0,1 0 0,-1 1 0,0 0 0,0 0 0,-1 0 0,1 0 0,4 9 0,52 62 0,77 76 0,-136-151 0,260 248 0,197 118 0,-196-167 0,-31-20 0,61 45 0,11 11 0,-107-80 0,-77-59 0,72 52 0,-77-63 0,-91-64 0,0 0 0,36 44 0,-34-35 0,34 30 0,-24-28 0,132 106 0,274 189 0,-293-215 0,1 11 0,-99-75 0,52 66 0,-30-16 0,-30-56 0,-6-8 0,152 157 0,-20-24 0,-49-41 0,38 46 0,-88-84 0,-15-17 0,4-3 0,77 72 0,-97-106 0,-2 2 0,-2 1 0,-1 2 0,48 74 0,-80-110 0,1-1 0,0 1 0,0-1 0,1 0 0,-1 0 0,1-1 0,0 1 0,-1-1 0,1 1 0,0-1 0,0 0 0,1-1 0,-1 1 0,0-1 0,0 1 0,1-1 0,-1-1 0,1 1 0,4 0 0,16 0 0,-1-1 0,35-3 0,-15 0 0,868 1 0,-494 3 0,-232 12 0,-3-1 0,1427-13 0,-1573 7 0,-32-4 0,0-1 0,0 0 0,0 0 0,0 0 0,0-1 0,0 0 0,0 0 0,0 0 0,0 0 0,10-3 0,-15 2 0,1 1 0,0-1 0,-1 0 0,1 0 0,-1 1 0,1-1 0,-1 0 0,0 0 0,1 0 0,-1 0 0,0 1 0,0-1 0,1 0 0,-1 0 0,0 0 0,0 0 0,0 0 0,0 0 0,0 0 0,0 0 0,-1 1 0,1-1 0,0 0 0,0 0 0,-1 0 0,1 0 0,0 0 0,-1 1 0,1-1 0,-1 0 0,1 0 0,-1 0 0,1 1 0,-2-2 0,-19-27 0,-110-125 0,-150-146 0,248 274 0,32 25 0,1 1 0,-1 0 0,0-1 0,1 1 0,-1 0 0,0 0 0,1-1 0,-1 1 0,0 0 0,1 0 0,-1 0 0,0 0 0,0 0 0,1 0 0,-1 0 0,0 0 0,1 0 0,-1 1 0,0-1 0,1 0 0,-1 0 0,0 1 0,1-1 0,-1 0 0,0 1 0,1-1 0,-1 0 0,1 1 0,-1-1 0,1 1 0,-1-1 0,1 1 0,-1-1 0,1 1 0,-1 0 0,1-1 0,0 1 0,-1-1 0,1 1 0,0 0 0,0-1 0,-1 1 0,1 0 0,0 0 0,0-1 0,0 1 0,0 0 0,0-1 0,0 1 0,0 0 0,0-1 0,0 1 0,0 0 0,0 0 0,1 0 0,-1 4 0,1-1 0,-1 0 0,1 1 0,0-1 0,0 0 0,1 1 0,-1-1 0,1 0 0,0 0 0,0 0 0,4 5 0,35 45 0,-25-34 0,-3-2 0,1-1 0,0 0 0,1-1 0,1 0 0,1-1 0,0-1 0,1-1 0,1-1 0,0 0 0,26 12 0,-28-15 0,-1 1 0,0 1 0,0 0 0,-1 2 0,15 15 0,-17-16 0,-2-1 0,-1 2 0,-1-1 0,0 1 0,12 22 0,-21-35 0,1 1 0,-1 0 0,0 0 0,0 0 0,0 0 0,1 0 0,-1 0 0,0 0 0,0 0 0,0 0 0,-1 0 0,1 0 0,0 0 0,0 0 0,0-1 0,-1 1 0,1 0 0,0 0 0,-1 0 0,1 0 0,-1 0 0,1-1 0,-1 1 0,1 0 0,-1 0 0,0-1 0,1 1 0,-1 0 0,0-1 0,0 1 0,1-1 0,-2 1 0,-36 21 0,16-10 0,-76 52 0,66-45 0,1 1 0,1 2 0,-38 35 0,19-19 0,39-31 0,-1 0 0,1 1 0,1 1 0,-10 9 0,-6 8 0,-1-1 0,-52 39 0,-2 0 0,51-36-1365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2:20.70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3416 119 24575,'0'0'0,"-2"0"0,-16-3 0,-12-4 0,-17-4 0,-11-2 0,-6 2 0,-11-2 0,-2 3 0,-1 2 0,3-1 0,-18 0 0,1 1 0,-1 1 0,5 2 0,10 2 0,7 2 0,16 0 0,9 1 0,7 1 0,5-1 0,3 0 0,-4 0 0,1 1 0,-3-1 0,-5 0 0,1 0 0,-2 0 0,1 0 0,1 4 0,0-1 0,1 0 0,1 0 0,-1-1 0,5 0 0,4-2 0,2 4 0,0-1 0,-1 4 0,-1-1 0,0 3 0,-1-2 0,-4-1 0,-1-2 0,1-1 0,0 2 0,0-1 0,1 3 0,-2-2 0,0 4 0,0-2 0,1 0 0,1-3 0,0 2 0,1 1 0,4 1 0,0-2 0,4-1 0,2 1 0,3 2 0,-1 0 0,1-2 0,1 3 0,-2 0 0,-6 3 0,-1 2 0,0 1 0,-6 5 0,0 0 0,-1 0 0,3 0 0,-2 2 0,6 0 0,5-4 0,3-2 0,2-4 0,3 0 0,0-1 0,0 2 0,0-2 0,1 3 0,-2 2 0,1 1 0,0 0 0,-2 1 0,-1 3 0,2 0 0,0-1 0,2-1 0,2 1 0,0-2 0,4 2 0,-1 0 0,-1 0 0,2-1 0,-1 4 0,-2 1 0,2 3 0,-1 0 0,-5 1 0,3 2 0,2-3 0,0-2 0,2 4 0,-1-5 0,2 4 0,3 2 0,1 4 0,2 2 0,1 4 0,1 4 0,0-5 0,0-1 0,1-3 0,-1 0 0,0-1 0,4-1 0,5 6 0,2 1 0,2-4 0,1-1 0,5-1 0,1-1 0,3 3 0,3 0 0,1 3 0,0 0 0,-1 0 0,1-1 0,-5-6 0,-3 0 0,6-5 0,1 4 0,4-1 0,2 3 0,-3-3 0,1-4 0,1 1 0,0-3 0,-3-2 0,-2 2 0,0-2 0,-2-4 0,1 1 0,1-1 0,3 0 0,2 0 0,0-1 0,-1 3 0,-1-2 0,2-2 0,-7 0 0,4 0 0,1-3 0,1-1 0,5 1 0,5 0 0,0-2 0,0 2 0,2-4 0,-2 1 0,3 1 0,1 2 0,-1-2 0,1-3 0,1 1 0,-2 2 0,5 1 0,1-2 0,2 2 0,-1 0 0,1-2 0,0 1 0,6 2 0,1 0 0,-1-2 0,-5 2 0,-1-4 0,-5-2 0,-2-3 0,2-1 0,-3-1 0,3 1 0,3 1 0,-1 2 0,-1-1 0,-3 1 0,0-3 0,-2 0 0,-4-2 0,-1 0 0,1-1 0,4 0 0,1 0 0,3-1 0,-5 1 0,1 0 0,-2 0 0,2 0 0,0 0 0,0 0 0,-5 0 0,1 0 0,-1 0 0,1 0 0,-3 0 0,-1 0 0,-1-3 0,0-1 0,0 1 0,-1 0 0,-2-2 0,-1 0 0,1 1 0,0 1 0,5 1 0,-7-3 0,1 1 0,4-3 0,0 1 0,5-2 0,0 0 0,-1 3 0,0 0 0,-4-1 0,-2 1 0,0 1 0,0-2 0,-3 1 0,0 0 0,1 2 0,5-2 0,0 0 0,1 1 0,-2 1 0,-2-2 0,0 1 0,1-4 0,-4 2 0,1 1 0,-3-2 0,-2 0 0,0-1 0,-1 1 0,-2-2 0,2-1 0,2-3 0,-4-1 0,2-2 0,-2 1 0,0-3 0,1 2 0,0-1 0,-2-1 0,0 5 0,-2-4 0,3-3 0,-3-1 0,2 0 0,0-2 0,2-3 0,0-3 0,-1-2 0,-1 3 0,-1 2 0,-1-1 0,-1 0 0,1 1 0,-5-1 0,0-2 0,0 3 0,-3-1 0,1 1 0,-3 3 0,-1-1 0,0 1 0,-1 2 0,-1 1 0,-3 1 0,4 2 0,-2-7 0,0 0 0,-1-2 0,-2-3 0,1-1 0,-2-2 0,0-5 0,0 1 0,0-1 0,0-3 0,0-3 0,-4 2 0,-3-3 0,0 2 0,1-2 0,1 6 0,-2 2 0,-2 5 0,2 1 0,-3 5 0,1-1 0,0 2 0,1 2 0,-2-1 0,-1 4 0,2 2 0,-2 0 0,3 2 0,-3-1 0,0 1 0,-1-1 0,-3 3 0,0 0 0,2 0 0,0 2 0,-1 0 0,-3-4 0,-5-5 0,-3-1 0,-2-4 0,-4-3 0,-2 2 0,2-3 0,3 6 0,3 0 0,4 4 0,2 2 0,1 2 0,1-1 0,2 2 0,-5-2 0,4 1 0,-4 2 0,5 0 0,-5 0 0,5-1 0,0 3 0,0-1 0,0 3 0,0 2 0,2-1 0,0-1 0,1 0 0,-2 3 0,2-1 0,1 0 0,-5-2 0,-1 2 0,-1-1 0,-1 1 0,5-2 0,-1 1 0,1 3 0,0 0 0,-1-1 0,0 1 0,-1-1 0,-4-1 0,0 2 0,0-2 0,0 2 0,1-4 0,1 2 0,1 2 0,0 1 0,0 2 0,0 0 0,4-2 0,-3 1 0,0 0 0,-5 0 0,1 2 0,-2-4 0,2 1 0,1 0 0,1 2 0,1-4 0,-4 2 0,-2-4 0,-1 2 0,2-3 0,-2 2 0,-3-2 0,1 1 0,2-1 0,3-2 0,1 2 0,1 1 0,2 3 0,3-2 0,1 2 0,1-3 0,-2 2 0,0 1 0,-2-2 0,1 1 0,-1 1 0,-1-1 0,0 1 0,4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38:45.964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3889 136 24575,'0'0'0,"-3"0"0,-17-4 0,-14-4 0,-19-4 0,-13-3 0,-8 2 0,-11-1 0,-3 2 0,-1 3 0,4-1 0,-21-1 0,2 2 0,-2 1 0,6 2 0,10 3 0,10 2 0,17 0 0,10 1 0,10 1 0,3-1 0,5 1 0,-4-1 0,1 0 0,-6 0 0,-3 0 0,0 0 0,-2 0 0,1 0 0,2 4 0,-1 0 0,1 0 0,3-1 0,-3 0 0,6-2 0,5 0 0,1 3 0,1 0 0,0 4 0,-3-1 0,1 2 0,-1 0 0,-6-2 0,1-3 0,-1 0 0,1 1 0,0 0 0,2 3 0,-3-2 0,-1 4 0,1-2 0,1-1 0,1-2 0,1 2 0,0 1 0,5 1 0,0-2 0,4-1 0,2 1 0,5 2 0,-2 0 0,1-2 0,1 2 0,-2 2 0,-7 2 0,-1 3 0,0 1 0,-6 6 0,-1 0 0,-2 0 0,5-1 0,-4 4 0,9-2 0,5-3 0,3-2 0,2-6 0,4 0 0,0 0 0,0 2 0,0-3 0,0 5 0,-1 1 0,1 1 0,-1 1 0,-1-1 0,-2 6 0,3-2 0,0 1 0,1-2 0,3 0 0,1-2 0,4 3 0,-2 0 0,-1 0 0,3-1 0,-1 3 0,-3 3 0,3 3 0,-1-1 0,-6 2 0,3 2 0,1-2 0,2-4 0,2 5 0,-1-6 0,2 5 0,3 2 0,2 5 0,1 2 0,2 4 0,1 5 0,0-5 0,0-3 0,1-1 0,-1-2 0,1 0 0,2-2 0,8 8 0,1 1 0,3-5 0,2-1 0,4-2 0,1 0 0,5 3 0,3 0 0,0 3 0,1 1 0,-1-1 0,0-1 0,-5-6 0,-3-1 0,6-6 0,2 6 0,4-1 0,2 2 0,-3-3 0,2-4 0,0 1 0,0-4 0,-3-2 0,-2 2 0,-1-2 0,-2-5 0,2 2 0,1-1 0,3 0 0,2-1 0,1 0 0,-3 2 0,1-2 0,1-1 0,-8-1 0,5 0 0,1-3 0,2-1 0,4 1 0,7 0 0,-1-3 0,1 2 0,2-4 0,-3 2 0,4 1 0,1 1 0,-2-2 0,3-2 0,0 1 0,-1 1 0,4 1 0,2-1 0,1 1 0,1 1 0,0-2 0,0 0 0,7 2 0,1 2 0,-1-3 0,-6 1 0,-2-3 0,-4-3 0,-2-4 0,1-1 0,-4-1 0,5 2 0,2 0 0,1 3 0,-3-1 0,-3 0 0,1-2 0,-4-1 0,-4-1 0,-1-1 0,2-1 0,3 0 0,2 0 0,4-1 0,-6 1 0,1 0 0,-3 0 0,2 0 0,2-1 0,-1 1 0,-7 0 0,3 0 0,-3 0 0,3 1 0,-4-1 0,-1 0 0,-2-4 0,1 0 0,-1 0 0,0 1 0,-4-3 0,1 0 0,0 2 0,0 1 0,5 0 0,-6-2 0,0 0 0,4-3 0,1 1 0,5-2 0,0 0 0,-1 3 0,1 1 0,-6-2 0,-2 2 0,1 0 0,-1-2 0,-3 1 0,0 1 0,1 1 0,6-2 0,0 1 0,1 0 0,-3 2 0,-1-3 0,-1 1 0,1-3 0,-4 0 0,1 2 0,-3-2 0,-4 1 0,2-2 0,-2 1 0,-2-2 0,2-2 0,2-3 0,-4 0 0,2-3 0,-1 0 0,-2-2 0,2 1 0,0 0 0,-1-1 0,-2 4 0,-1-3 0,3-3 0,-4-2 0,2 0 0,1-3 0,2-3 0,0-2 0,0-3 0,-3 3 0,0 2 0,-1 0 0,-2-2 0,1 3 0,-5-2 0,0-1 0,0 2 0,-4-1 0,2 2 0,-4 2 0,-1 0 0,0 1 0,-1 1 0,-2 3 0,-2 1 0,3 1 0,-1-7 0,-1 0 0,0-3 0,-3-3 0,1-1 0,-1-3 0,-1-5 0,0 1 0,-1-2 0,1-2 0,0-4 0,-4 2 0,-4-3 0,0 2 0,1-1 0,2 6 0,-3 1 0,-2 7 0,1 1 0,-3 5 0,3 0 0,-2 2 0,2 2 0,-2-2 0,-1 6 0,1 1 0,-1 2 0,2 0 0,-2 0 0,0 0 0,-3 0 0,-1 3 0,-1 1 0,2-1 0,0 3 0,-1-1 0,-3-4 0,-6-6 0,-4-1 0,-1-4 0,-5-3 0,-3 0 0,3-1 0,2 5 0,5 1 0,4 4 0,2 4 0,2 0 0,1 0 0,1 2 0,-4-2 0,3 1 0,-3 2 0,4 0 0,-4 0 0,5-1 0,0 4 0,-1-2 0,1 3 0,0 4 0,3-3 0,-1 0 0,1 1 0,-2 2 0,3-2 0,0 1 0,-6-1 0,0 1 0,-1-2 0,-2 2 0,6-2 0,-1 1 0,1 3 0,0 1 0,-1-2 0,0 1 0,-1-1 0,-5 0 0,0 0 0,1-1 0,-1 2 0,2-3 0,0 1 0,1 2 0,1 1 0,0 3 0,0 0 0,4-3 0,-3 1 0,-1 1 0,-4 0 0,-1 2 0,0-5 0,1 1 0,1 1 0,2 1 0,0-3 0,-3 1 0,-4-3 0,0 1 0,1-3 0,-1 1 0,-4-1 0,2 1 0,2-2 0,3-1 0,1 1 0,2 3 0,1 2 0,5-2 0,0 2 0,1-2 0,-2 1 0,-1 1 0,0-2 0,-1 1 0,0 2 0,-1-2 0,0 0 0,4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2:20.70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3416 119 24575,'0'0'0,"-2"0"0,-16-3 0,-12-4 0,-17-4 0,-11-2 0,-6 2 0,-11-2 0,-2 3 0,-1 2 0,3-1 0,-18 0 0,1 1 0,-1 1 0,5 2 0,10 2 0,7 2 0,16 0 0,9 1 0,7 1 0,5-1 0,3 0 0,-4 0 0,1 1 0,-3-1 0,-5 0 0,1 0 0,-2 0 0,1 0 0,1 4 0,0-1 0,1 0 0,1 0 0,-1-1 0,5 0 0,4-2 0,2 4 0,0-1 0,-1 4 0,-1-1 0,0 3 0,-1-2 0,-4-1 0,-1-2 0,1-1 0,0 2 0,0-1 0,1 3 0,-2-2 0,0 4 0,0-2 0,1 0 0,1-3 0,0 2 0,1 1 0,4 1 0,0-2 0,4-1 0,2 1 0,3 2 0,-1 0 0,1-2 0,1 3 0,-2 0 0,-6 3 0,-1 2 0,0 1 0,-6 5 0,0 0 0,-1 0 0,3 0 0,-2 2 0,6 0 0,5-4 0,3-2 0,2-4 0,3 0 0,0-1 0,0 2 0,0-2 0,1 3 0,-2 2 0,1 1 0,0 0 0,-2 1 0,-1 3 0,2 0 0,0-1 0,2-1 0,2 1 0,0-2 0,4 2 0,-1 0 0,-1 0 0,2-1 0,-1 4 0,-2 1 0,2 3 0,-1 0 0,-5 1 0,3 2 0,2-3 0,0-2 0,2 4 0,-1-5 0,2 4 0,3 2 0,1 4 0,2 2 0,1 4 0,1 4 0,0-5 0,0-1 0,1-3 0,-1 0 0,0-1 0,4-1 0,5 6 0,2 1 0,2-4 0,1-1 0,5-1 0,1-1 0,3 3 0,3 0 0,1 3 0,0 0 0,-1 0 0,1-1 0,-5-6 0,-3 0 0,6-5 0,1 4 0,4-1 0,2 3 0,-3-3 0,1-4 0,1 1 0,0-3 0,-3-2 0,-2 2 0,0-2 0,-2-4 0,1 1 0,1-1 0,3 0 0,2 0 0,0-1 0,-1 3 0,-1-2 0,2-2 0,-7 0 0,4 0 0,1-3 0,1-1 0,5 1 0,5 0 0,0-2 0,0 2 0,2-4 0,-2 1 0,3 1 0,1 2 0,-1-2 0,1-3 0,1 1 0,-2 2 0,5 1 0,1-2 0,2 2 0,-1 0 0,1-2 0,0 1 0,6 2 0,1 0 0,-1-2 0,-5 2 0,-1-4 0,-5-2 0,-2-3 0,2-1 0,-3-1 0,3 1 0,3 1 0,-1 2 0,-1-1 0,-3 1 0,0-3 0,-2 0 0,-4-2 0,-1 0 0,1-1 0,4 0 0,1 0 0,3-1 0,-5 1 0,1 0 0,-2 0 0,2 0 0,0 0 0,0 0 0,-5 0 0,1 0 0,-1 0 0,1 0 0,-3 0 0,-1 0 0,-1-3 0,0-1 0,0 1 0,-1 0 0,-2-2 0,-1 0 0,1 1 0,0 1 0,5 1 0,-7-3 0,1 1 0,4-3 0,0 1 0,5-2 0,0 0 0,-1 3 0,0 0 0,-4-1 0,-2 1 0,0 1 0,0-2 0,-3 1 0,0 0 0,1 2 0,5-2 0,0 0 0,1 1 0,-2 1 0,-2-2 0,0 1 0,1-4 0,-4 2 0,1 1 0,-3-2 0,-2 0 0,0-1 0,-1 1 0,-2-2 0,2-1 0,2-3 0,-4-1 0,2-2 0,-2 1 0,0-3 0,1 2 0,0-1 0,-2-1 0,0 5 0,-2-4 0,3-3 0,-3-1 0,2 0 0,0-2 0,2-3 0,0-3 0,-1-2 0,-1 3 0,-1 2 0,-1-1 0,-1 0 0,1 1 0,-5-1 0,0-2 0,0 3 0,-3-1 0,1 1 0,-3 3 0,-1-1 0,0 1 0,-1 2 0,-1 1 0,-3 1 0,4 2 0,-2-7 0,0 0 0,-1-2 0,-2-3 0,1-1 0,-2-2 0,0-5 0,0 1 0,0-1 0,0-3 0,0-3 0,-4 2 0,-3-3 0,0 2 0,1-2 0,1 6 0,-2 2 0,-2 5 0,2 1 0,-3 5 0,1-1 0,0 2 0,1 2 0,-2-1 0,-1 4 0,2 2 0,-2 0 0,3 2 0,-3-1 0,0 1 0,-1-1 0,-3 3 0,0 0 0,2 0 0,0 2 0,-1 0 0,-3-4 0,-5-5 0,-3-1 0,-2-4 0,-4-3 0,-2 2 0,2-3 0,3 6 0,3 0 0,4 4 0,2 2 0,1 2 0,1-1 0,2 2 0,-5-2 0,4 1 0,-4 2 0,5 0 0,-5 0 0,5-1 0,0 3 0,0-1 0,0 3 0,0 2 0,2-1 0,0-1 0,1 0 0,-2 3 0,2-1 0,1 0 0,-5-2 0,-1 2 0,-1-1 0,-1 1 0,5-2 0,-1 1 0,1 3 0,0 0 0,-1-1 0,0 1 0,-1-1 0,-4-1 0,0 2 0,0-2 0,0 2 0,1-4 0,1 2 0,1 2 0,0 1 0,0 2 0,0 0 0,4-2 0,-3 1 0,0 0 0,-5 0 0,1 2 0,-2-4 0,2 1 0,1 0 0,1 2 0,1-4 0,-4 2 0,-2-4 0,-1 2 0,2-3 0,-2 2 0,-3-2 0,1 1 0,2-1 0,3-2 0,1 2 0,1 1 0,2 3 0,3-2 0,1 2 0,1-3 0,-2 2 0,0 1 0,-2-2 0,1 1 0,-1 1 0,-1-1 0,0 1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1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24575,'1267'0'0,"-1198"-3"0,104-19 0,-101 11 0,88-3 0,558 14 0,-315 2 0,-386-3 0,-1-1 0,1-1 0,0 0 0,-1-1 0,23-8 0,32-7 0,-38 14 0,1 2 0,-1 2 0,45 3 0,-44 0 0,-1-2 0,1-1 0,43-7 0,-4-2 0,0 3 0,1 4 0,73 6 0,-18-1 0,344-2 0,-466 0 0,0 0 0,0 1 0,0 0 0,0 0 0,-1 0 0,1 1 0,0 0 0,-1 0 0,1 0 0,-1 1 0,0 0 0,0 1 0,0-1 0,0 1 0,-1 0 0,1 0 0,-1 1 0,0 0 0,0 0 0,-1 0 0,1 0 0,4 9 0,52 62 0,77 76 0,-136-151 0,260 248 0,197 118 0,-196-167 0,-31-20 0,61 45 0,11 11 0,-107-80 0,-77-59 0,72 52 0,-77-63 0,-91-64 0,0 0 0,36 44 0,-34-35 0,34 30 0,-24-28 0,132 106 0,274 189 0,-293-215 0,1 11 0,-99-75 0,52 66 0,-30-16 0,-30-56 0,-6-8 0,152 157 0,-20-24 0,-49-41 0,38 46 0,-88-84 0,-15-17 0,4-3 0,77 72 0,-97-106 0,-2 2 0,-2 1 0,-1 2 0,48 74 0,-80-110 0,1-1 0,0 1 0,0-1 0,1 0 0,-1 0 0,1-1 0,0 1 0,-1-1 0,1 1 0,0-1 0,0 0 0,1-1 0,-1 1 0,0-1 0,0 1 0,1-1 0,-1-1 0,1 1 0,4 0 0,16 0 0,-1-1 0,35-3 0,-15 0 0,868 1 0,-494 3 0,-232 12 0,-3-1 0,1427-13 0,-1573 7 0,-32-4 0,0-1 0,0 0 0,0 0 0,0 0 0,0-1 0,0 0 0,0 0 0,0 0 0,0 0 0,10-3 0,-15 2 0,1 1 0,0-1 0,-1 0 0,1 0 0,-1 1 0,1-1 0,-1 0 0,0 0 0,1 0 0,-1 0 0,0 1 0,0-1 0,1 0 0,-1 0 0,0 0 0,0 0 0,0 0 0,0 0 0,0 0 0,0 0 0,-1 1 0,1-1 0,0 0 0,0 0 0,-1 0 0,1 0 0,0 0 0,-1 1 0,1-1 0,-1 0 0,1 0 0,-1 0 0,1 1 0,-2-2 0,-19-27 0,-110-125 0,-150-146 0,248 274 0,32 25 0,1 1 0,-1 0 0,0-1 0,1 1 0,-1 0 0,0 0 0,1-1 0,-1 1 0,0 0 0,1 0 0,-1 0 0,0 0 0,0 0 0,1 0 0,-1 0 0,0 0 0,1 0 0,-1 1 0,0-1 0,1 0 0,-1 0 0,0 1 0,1-1 0,-1 0 0,0 1 0,1-1 0,-1 0 0,1 1 0,-1-1 0,1 1 0,-1-1 0,1 1 0,-1-1 0,1 1 0,-1 0 0,1-1 0,0 1 0,-1-1 0,1 1 0,0 0 0,0-1 0,-1 1 0,1 0 0,0 0 0,0-1 0,0 1 0,0 0 0,0-1 0,0 1 0,0 0 0,0-1 0,0 1 0,0 0 0,0 0 0,1 0 0,-1 4 0,1-1 0,-1 0 0,1 1 0,0-1 0,0 0 0,1 1 0,-1-1 0,1 0 0,0 0 0,0 0 0,4 5 0,35 45 0,-25-34 0,-3-2 0,1-1 0,0 0 0,1-1 0,1 0 0,1-1 0,0-1 0,1-1 0,1-1 0,0 0 0,26 12 0,-28-15 0,-1 1 0,0 1 0,0 0 0,-1 2 0,15 15 0,-17-16 0,-2-1 0,-1 2 0,-1-1 0,0 1 0,12 22 0,-21-35 0,1 1 0,-1 0 0,0 0 0,0 0 0,0 0 0,1 0 0,-1 0 0,0 0 0,0 0 0,0 0 0,-1 0 0,1 0 0,0 0 0,0 0 0,0-1 0,-1 1 0,1 0 0,0 0 0,-1 0 0,1 0 0,-1 0 0,1-1 0,-1 1 0,1 0 0,-1 0 0,0-1 0,1 1 0,-1 0 0,0-1 0,0 1 0,1-1 0,-2 1 0,-36 21 0,16-10 0,-76 52 0,66-45 0,1 1 0,1 2 0,-38 35 0,19-19 0,39-31 0,-1 0 0,1 1 0,1 1 0,-10 9 0,-6 8 0,-1-1 0,-52 39 0,-2 0 0,51-36-1365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33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24575,'697'0'0,"-548"-13"0,-98 7 0,51-1 0,4174 8 0,-4250 2 0,0 0 0,-1 2 0,1 1 0,-1 1 0,0 1 0,40 19 0,24 7 0,-20-14 0,118 19 0,-91-22 0,60 10 0,113 21 0,-148-25 0,-88-15 0,2-1 0,42 3 0,66 4 0,-64-4 0,-47-5 0,52 15 0,18 4 0,60 11 0,-34-5 0,-53-17 0,-30-7 0,86 25 0,-51-8 0,92 13 0,52 15 0,-189-43 0,71 9 0,-76-14 0,0 1 0,-1 2 0,50 16 0,-41-11 0,0-1 0,1-2 0,-1-2 0,48 2 0,-42-4 0,161 34 0,-189-34 0,82 11 0,-63-10 0,44 10 0,-2 2 0,134 13 0,-171-26 0,82 18 0,-80-13 0,48 17 0,-6-2 0,77 19 0,-115-30 0,0-2 0,0-2 0,66 3 0,-41-1 0,-47-6 0,0-2 0,28 1 0,553-5 0,-587 2 0,-1 1 0,34 8 0,31 2 0,23-11 0,-49-2 0,1 3 0,65 10 0,-72-5 0,51-1 0,-53-3 0,68 10 0,274 37 0,-178-31 0,33 9 0,-205-24 0,79-3 0,10 0 0,-49 10 0,-50-6 0,53 3 0,517-9 0,-617-15 0,-14-5 0,20 14 0,0 0 0,0-1 0,1 0 0,0-1 0,0 0 0,-14-19 0,17 21 0,-13-13 0,-1 1 0,-44-31 0,39 31 0,-41-37 0,32 25 0,-14-14 0,29 24 0,15 21 0,9 17 0,4 1 0,1 0 0,1-1 0,0-1 0,2 0 0,23 27 0,18 25 0,-38-49 0,0-1 0,1-1 0,0 0 0,2-1 0,25 18 0,22 20 0,-64-53 0,0 0 0,-1-1 0,1 1 0,0 0 0,0 0 0,-1 0 0,1 1 0,0-1 0,-1 0 0,1 0 0,-1 0 0,1 0 0,-1 1 0,0-1 0,0 0 0,1 0 0,-1 0 0,0 1 0,0-1 0,0 0 0,0 1 0,0-1 0,-1 0 0,1 0 0,0 0 0,0 1 0,-1-1 0,1 0 0,-1 0 0,1 0 0,-1 0 0,0 1 0,1-1 0,-1 0 0,0 0 0,0 0 0,0-1 0,0 1 0,0 0 0,0 0 0,0 0 0,0-1 0,0 1 0,0 0 0,-1 0 0,-10 6 0,0 1 0,0-2 0,-18 8 0,14-7 0,-3 5 0,0 0 0,0 1 0,-22 22 0,-25 17 0,21-22 0,12-9 0,-44 37 0,-24 17 0,44-36-1365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4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3685 24575,'28'1'0,"47"10"0,8-1 0,552-5 0,-344-7 0,-255 3 0,48 10 0,17 0 0,145 14 0,220 20 0,118 26 0,-458-63 0,126-9 0,-88-1 0,-63 0 0,112 4 0,-127 10 0,-50-7 0,59 3 0,-66-7 0,52 10 0,-51-6 0,48 2 0,54 5 0,-87-6 0,49 0 0,-53-4 0,49 8 0,-49-4 0,47 0 0,-74-6 0,0-1 0,-1 0 0,1-1 0,-1 0 0,1-1 0,-1-1 0,19-7 0,254-122 0,91-50 0,-156 65 0,-56 27 0,242-159 0,-267 157 0,563-397 0,-343 210 0,-96 49 0,-145 124 0,122-101 0,124-112 0,-124 120 0,29-27 0,-184 152 0,2 4 0,142-87 0,-54 57 0,-11 7 0,-155 88 0,25-17 0,45-20 0,-67 37 0,0 1 0,1 0 0,-1 1 0,1 0 0,0 1 0,0 1 0,20-1 0,545 2 0,-268 3 0,0 11 0,2 0 0,74 4 0,216-9 0,-349-10 0,-164 0 0,99 4 0,-109 10 0,-51-7 0,56 3 0,350-9 0,-435 1 0,1 1 0,0-1 0,0 0 0,-1 0 0,1 0 0,0 0 0,-1 0 0,1 0 0,0-1 0,0 1 0,-1 0 0,1 0 0,0 0 0,-1-1 0,1 1 0,0 0 0,-1-1 0,1 1 0,-1-1 0,1 1 0,-1 0 0,1-1 0,0 1 0,-1-1 0,0 0 0,1 1 0,-1-1 0,1 1 0,-1-1 0,0 0 0,1 1 0,-1-2 0,0 0 0,0 0 0,0 0 0,0 0 0,0 0 0,-1 0 0,1 0 0,-1 0 0,1 0 0,-1 0 0,0 0 0,0 0 0,-1-1 0,-43-63 0,32 50 0,-57-82 0,-81-121 0,142 201 0,8 15 0,0 1 0,0-1 0,0 0 0,0 1 0,-1-1 0,1 1 0,-1-1 0,1 1 0,-1 0 0,0 0 0,0 0 0,0 0 0,-3-3 0,4 5 0,1 0 0,0 0 0,0 0 0,0 0 0,0 0 0,0 0 0,0 0 0,-1-1 0,1 1 0,0 0 0,0 0 0,0 0 0,0 0 0,-1 0 0,1 0 0,0 0 0,0 0 0,0 0 0,0 0 0,0 0 0,-1 0 0,1 0 0,0 0 0,0 1 0,0-1 0,0 0 0,0 0 0,-1 0 0,1 0 0,0 0 0,0 0 0,0 0 0,0 0 0,0 0 0,0 0 0,0 1 0,-1-1 0,1 0 0,0 0 0,0 0 0,0 0 0,0 0 0,0 0 0,0 1 0,0-1 0,0 0 0,0 0 0,0 0 0,0 0 0,0 1 0,0-1 0,0 0 0,0 0 0,0 0 0,3 14 0,11 13 0,-13-26 0,108 163 0,-101-152 0,0 0 0,0-1 0,17 17 0,17 22 0,-10-12 0,-27-33 0,-1 0 0,1 0 0,-1 0 0,0 1 0,0 0 0,0-1 0,4 10 0,-8-12 0,1-1 0,-1 1 0,0-1 0,1 1 0,-1 0 0,0-1 0,-1 1 0,1-1 0,0 1 0,-1-1 0,1 1 0,-1-1 0,0 1 0,0-1 0,0 1 0,0-1 0,0 0 0,0 0 0,-1 0 0,1 1 0,-1-1 0,0 0 0,1-1 0,-4 4 0,-83 96 0,63-75 0,-2-1 0,-30 21 0,8-1 0,39-35 0,1 0 0,-1-1 0,-1 0 0,-14 9 0,-7 3 0,1 1 0,-29 28 0,9-7 0,-88 65-1365,122-95-5461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11:57.9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9821 24575,'3898'0'0,"-3872"-2"0,1 0 0,26-7 0,48-4 0,20 15 0,52-4 0,-97-9 0,-52 6 0,-1 1 0,29 0 0,-44 4 0,0 0 0,1 0 0,-1-1 0,1 0 0,15-5 0,-20 4 0,1 0 0,-1-1 0,0 1 0,1-1 0,-1 0 0,-1 0 0,1 0 0,0-1 0,-1 1 0,0-1 0,6-7 0,188-234 0,-56 72 0,363-459 0,-314 410 0,14-20 0,-52 59 0,-18 23 0,116-134 0,-98 120 0,-60 73 0,152-164 0,-131 143 0,59-62 0,-108 117 0,-25 29 0,51-67 0,33-43 0,-94 115 0,91-103 0,-66 80 0,29-38 0,16-21 0,-29 36 0,-8 2 0,-24 28 0,71-71 0,-81 90 0,0-1 0,32-49 0,-31 40 0,37-38 0,87-98 0,-5 5 0,-110 130 0,36-48 0,-69 82 0,1 1 0,0 0 0,0 0 0,1 1 0,12-8 0,-12 8 0,0 0 0,-1 0 0,0 0 0,0 0 0,0-1 0,8-11 0,-2 3 0,-1 1 0,1 0 0,1 0 0,16-10 0,10-13 0,187-188 0,-156 149 0,-12 16 0,5-3 0,19-26 0,-57 64 0,-2 0 0,21-29 0,33-34 0,42-45 0,-63 68 0,-34 37 0,1 2 0,1 0 0,38-30 0,-35 33 0,0-2 0,40-47 0,-45 45 0,1 2 0,1 0 0,34-25 0,-35 31 0,-2-2 0,0 0 0,23-29 0,-2 2 0,395-417 0,-402 424 0,38-55 0,-8 9 0,85-68 0,-61 44 0,5 5 0,162-141 0,-234 226 0,30-35 0,5-5 0,158-150 0,-89 85 0,443-414 0,-423 412 0,101-100 0,79-101 0,-309 311 0,31-31 0,-2 1 0,69-55 0,-115 102 0,1-1 0,-1 1 0,1-1 0,-1 1 0,1-1 0,-1 1 0,1 0 0,0-1 0,-1 1 0,1 0 0,-1-1 0,1 1 0,0 0 0,-1 0 0,1 0 0,0 0 0,0 0 0,-1 0 0,1 0 0,0 0 0,-1 0 0,1 0 0,0 0 0,-1 0 0,1 0 0,0 0 0,-1 1 0,1-1 0,1 1 0,7 19 0,-7 39 0,-2-51 0,-6 106 0,-33 174 0,12-117 0,-24 187 0,39-306 0,7-49 0,1-12 0,1-16 0,3-23 0,3 1 0,1-1 0,3 1 0,15-60 0,-9 51 0,-3 0 0,5-93 0,-12 113 0,1 1 0,2 0 0,1 1 0,13-37 0,10-49 0,-21 84 0,-5 23 0,0-1 0,-1 1 0,-1-1 0,1-20 0,-3 31 0,0 1 0,0-1 0,0 1 0,0-1 0,-1 1 0,1-1 0,-1 1 0,1 0 0,-1-1 0,0 1 0,0 0 0,0 0 0,0-1 0,-1 1 0,1 0 0,-1 0 0,1 0 0,-1 1 0,0-1 0,1 0 0,-1 1 0,0-1 0,0 1 0,0-1 0,0 1 0,0 0 0,-1 0 0,1 0 0,0 0 0,-5-1 0,-4 0 0,0 0 0,0 1 0,0 0 0,-1 0 0,1 2 0,0-1 0,0 1 0,-14 4 0,-90 27 0,51-12 0,-87 7 0,32-7 0,36-5 0,0-3 0,0-4 0,-104-4 0,176-3-46,-1 0 0,1 1 0,0 1 0,0 0 0,0 0 0,0 1 0,1 0 0,-13 7 0,2-1-905,-37 15-5875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1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24575,'1267'0'0,"-1198"-3"0,104-19 0,-101 11 0,88-3 0,558 14 0,-315 2 0,-386-3 0,-1-1 0,1-1 0,0 0 0,-1-1 0,23-8 0,32-7 0,-38 14 0,1 2 0,-1 2 0,45 3 0,-44 0 0,-1-2 0,1-1 0,43-7 0,-4-2 0,0 3 0,1 4 0,73 6 0,-18-1 0,344-2 0,-466 0 0,0 0 0,0 1 0,0 0 0,0 0 0,-1 0 0,1 1 0,0 0 0,-1 0 0,1 0 0,-1 1 0,0 0 0,0 1 0,0-1 0,0 1 0,-1 0 0,1 0 0,-1 1 0,0 0 0,0 0 0,-1 0 0,1 0 0,4 9 0,52 62 0,77 76 0,-136-151 0,260 248 0,197 118 0,-196-167 0,-31-20 0,61 45 0,11 11 0,-107-80 0,-77-59 0,72 52 0,-77-63 0,-91-64 0,0 0 0,36 44 0,-34-35 0,34 30 0,-24-28 0,132 106 0,274 189 0,-293-215 0,1 11 0,-99-75 0,52 66 0,-30-16 0,-30-56 0,-6-8 0,152 157 0,-20-24 0,-49-41 0,38 46 0,-88-84 0,-15-17 0,4-3 0,77 72 0,-97-106 0,-2 2 0,-2 1 0,-1 2 0,48 74 0,-80-110 0,1-1 0,0 1 0,0-1 0,1 0 0,-1 0 0,1-1 0,0 1 0,-1-1 0,1 1 0,0-1 0,0 0 0,1-1 0,-1 1 0,0-1 0,0 1 0,1-1 0,-1-1 0,1 1 0,4 0 0,16 0 0,-1-1 0,35-3 0,-15 0 0,868 1 0,-494 3 0,-232 12 0,-3-1 0,1427-13 0,-1573 7 0,-32-4 0,0-1 0,0 0 0,0 0 0,0 0 0,0-1 0,0 0 0,0 0 0,0 0 0,0 0 0,10-3 0,-15 2 0,1 1 0,0-1 0,-1 0 0,1 0 0,-1 1 0,1-1 0,-1 0 0,0 0 0,1 0 0,-1 0 0,0 1 0,0-1 0,1 0 0,-1 0 0,0 0 0,0 0 0,0 0 0,0 0 0,0 0 0,0 0 0,-1 1 0,1-1 0,0 0 0,0 0 0,-1 0 0,1 0 0,0 0 0,-1 1 0,1-1 0,-1 0 0,1 0 0,-1 0 0,1 1 0,-2-2 0,-19-27 0,-110-125 0,-150-146 0,248 274 0,32 25 0,1 1 0,-1 0 0,0-1 0,1 1 0,-1 0 0,0 0 0,1-1 0,-1 1 0,0 0 0,1 0 0,-1 0 0,0 0 0,0 0 0,1 0 0,-1 0 0,0 0 0,1 0 0,-1 1 0,0-1 0,1 0 0,-1 0 0,0 1 0,1-1 0,-1 0 0,0 1 0,1-1 0,-1 0 0,1 1 0,-1-1 0,1 1 0,-1-1 0,1 1 0,-1-1 0,1 1 0,-1 0 0,1-1 0,0 1 0,-1-1 0,1 1 0,0 0 0,0-1 0,-1 1 0,1 0 0,0 0 0,0-1 0,0 1 0,0 0 0,0-1 0,0 1 0,0 0 0,0-1 0,0 1 0,0 0 0,0 0 0,1 0 0,-1 4 0,1-1 0,-1 0 0,1 1 0,0-1 0,0 0 0,1 1 0,-1-1 0,1 0 0,0 0 0,0 0 0,4 5 0,35 45 0,-25-34 0,-3-2 0,1-1 0,0 0 0,1-1 0,1 0 0,1-1 0,0-1 0,1-1 0,1-1 0,0 0 0,26 12 0,-28-15 0,-1 1 0,0 1 0,0 0 0,-1 2 0,15 15 0,-17-16 0,-2-1 0,-1 2 0,-1-1 0,0 1 0,12 22 0,-21-35 0,1 1 0,-1 0 0,0 0 0,0 0 0,0 0 0,1 0 0,-1 0 0,0 0 0,0 0 0,0 0 0,-1 0 0,1 0 0,0 0 0,0 0 0,0-1 0,-1 1 0,1 0 0,0 0 0,-1 0 0,1 0 0,-1 0 0,1-1 0,-1 1 0,1 0 0,-1 0 0,0-1 0,1 1 0,-1 0 0,0-1 0,0 1 0,1-1 0,-2 1 0,-36 21 0,16-10 0,-76 52 0,66-45 0,1 1 0,1 2 0,-38 35 0,19-19 0,39-31 0,-1 0 0,1 1 0,1 1 0,-10 9 0,-6 8 0,-1-1 0,-52 39 0,-2 0 0,51-36-1365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33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24575,'697'0'0,"-548"-13"0,-98 7 0,51-1 0,4174 8 0,-4250 2 0,0 0 0,-1 2 0,1 1 0,-1 1 0,0 1 0,40 19 0,24 7 0,-20-14 0,118 19 0,-91-22 0,60 10 0,113 21 0,-148-25 0,-88-15 0,2-1 0,42 3 0,66 4 0,-64-4 0,-47-5 0,52 15 0,18 4 0,60 11 0,-34-5 0,-53-17 0,-30-7 0,86 25 0,-51-8 0,92 13 0,52 15 0,-189-43 0,71 9 0,-76-14 0,0 1 0,-1 2 0,50 16 0,-41-11 0,0-1 0,1-2 0,-1-2 0,48 2 0,-42-4 0,161 34 0,-189-34 0,82 11 0,-63-10 0,44 10 0,-2 2 0,134 13 0,-171-26 0,82 18 0,-80-13 0,48 17 0,-6-2 0,77 19 0,-115-30 0,0-2 0,0-2 0,66 3 0,-41-1 0,-47-6 0,0-2 0,28 1 0,553-5 0,-587 2 0,-1 1 0,34 8 0,31 2 0,23-11 0,-49-2 0,1 3 0,65 10 0,-72-5 0,51-1 0,-53-3 0,68 10 0,274 37 0,-178-31 0,33 9 0,-205-24 0,79-3 0,10 0 0,-49 10 0,-50-6 0,53 3 0,517-9 0,-617-15 0,-14-5 0,20 14 0,0 0 0,0-1 0,1 0 0,0-1 0,0 0 0,-14-19 0,17 21 0,-13-13 0,-1 1 0,-44-31 0,39 31 0,-41-37 0,32 25 0,-14-14 0,29 24 0,15 21 0,9 17 0,4 1 0,1 0 0,1-1 0,0-1 0,2 0 0,23 27 0,18 25 0,-38-49 0,0-1 0,1-1 0,0 0 0,2-1 0,25 18 0,22 20 0,-64-53 0,0 0 0,-1-1 0,1 1 0,0 0 0,0 0 0,-1 0 0,1 1 0,0-1 0,-1 0 0,1 0 0,-1 0 0,1 0 0,-1 1 0,0-1 0,0 0 0,1 0 0,-1 0 0,0 1 0,0-1 0,0 0 0,0 1 0,0-1 0,-1 0 0,1 0 0,0 0 0,0 1 0,-1-1 0,1 0 0,-1 0 0,1 0 0,-1 0 0,0 1 0,1-1 0,-1 0 0,0 0 0,0 0 0,0-1 0,0 1 0,0 0 0,0 0 0,0 0 0,0-1 0,0 1 0,0 0 0,-1 0 0,-10 6 0,0 1 0,0-2 0,-18 8 0,14-7 0,-3 5 0,0 0 0,0 1 0,-22 22 0,-25 17 0,21-22 0,12-9 0,-44 37 0,-24 17 0,44-36-1365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4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3685 24575,'28'1'0,"47"10"0,8-1 0,552-5 0,-344-7 0,-255 3 0,48 10 0,17 0 0,145 14 0,220 20 0,118 26 0,-458-63 0,126-9 0,-88-1 0,-63 0 0,112 4 0,-127 10 0,-50-7 0,59 3 0,-66-7 0,52 10 0,-51-6 0,48 2 0,54 5 0,-87-6 0,49 0 0,-53-4 0,49 8 0,-49-4 0,47 0 0,-74-6 0,0-1 0,-1 0 0,1-1 0,-1 0 0,1-1 0,-1-1 0,19-7 0,254-122 0,91-50 0,-156 65 0,-56 27 0,242-159 0,-267 157 0,563-397 0,-343 210 0,-96 49 0,-145 124 0,122-101 0,124-112 0,-124 120 0,29-27 0,-184 152 0,2 4 0,142-87 0,-54 57 0,-11 7 0,-155 88 0,25-17 0,45-20 0,-67 37 0,0 1 0,1 0 0,-1 1 0,1 0 0,0 1 0,0 1 0,20-1 0,545 2 0,-268 3 0,0 11 0,2 0 0,74 4 0,216-9 0,-349-10 0,-164 0 0,99 4 0,-109 10 0,-51-7 0,56 3 0,350-9 0,-435 1 0,1 1 0,0-1 0,0 0 0,-1 0 0,1 0 0,0 0 0,-1 0 0,1 0 0,0-1 0,0 1 0,-1 0 0,1 0 0,0 0 0,-1-1 0,1 1 0,0 0 0,-1-1 0,1 1 0,-1-1 0,1 1 0,-1 0 0,1-1 0,0 1 0,-1-1 0,0 0 0,1 1 0,-1-1 0,1 1 0,-1-1 0,0 0 0,1 1 0,-1-2 0,0 0 0,0 0 0,0 0 0,0 0 0,0 0 0,-1 0 0,1 0 0,-1 0 0,1 0 0,-1 0 0,0 0 0,0 0 0,-1-1 0,-43-63 0,32 50 0,-57-82 0,-81-121 0,142 201 0,8 15 0,0 1 0,0-1 0,0 0 0,0 1 0,-1-1 0,1 1 0,-1-1 0,1 1 0,-1 0 0,0 0 0,0 0 0,0 0 0,-3-3 0,4 5 0,1 0 0,0 0 0,0 0 0,0 0 0,0 0 0,0 0 0,0 0 0,-1-1 0,1 1 0,0 0 0,0 0 0,0 0 0,0 0 0,-1 0 0,1 0 0,0 0 0,0 0 0,0 0 0,0 0 0,0 0 0,-1 0 0,1 0 0,0 0 0,0 1 0,0-1 0,0 0 0,0 0 0,-1 0 0,1 0 0,0 0 0,0 0 0,0 0 0,0 0 0,0 0 0,0 0 0,0 1 0,-1-1 0,1 0 0,0 0 0,0 0 0,0 0 0,0 0 0,0 0 0,0 1 0,0-1 0,0 0 0,0 0 0,0 0 0,0 0 0,0 1 0,0-1 0,0 0 0,0 0 0,0 0 0,3 14 0,11 13 0,-13-26 0,108 163 0,-101-152 0,0 0 0,0-1 0,17 17 0,17 22 0,-10-12 0,-27-33 0,-1 0 0,1 0 0,-1 0 0,0 1 0,0 0 0,0-1 0,4 10 0,-8-12 0,1-1 0,-1 1 0,0-1 0,1 1 0,-1 0 0,0-1 0,-1 1 0,1-1 0,0 1 0,-1-1 0,1 1 0,-1-1 0,0 1 0,0-1 0,0 1 0,0-1 0,0 0 0,0 0 0,-1 0 0,1 1 0,-1-1 0,0 0 0,1-1 0,-4 4 0,-83 96 0,63-75 0,-2-1 0,-30 21 0,8-1 0,39-35 0,1 0 0,-1-1 0,-1 0 0,-14 9 0,-7 3 0,1 1 0,-29 28 0,9-7 0,-88 65-1365,122-95-5461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33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24575,'697'0'0,"-548"-13"0,-98 7 0,51-1 0,4174 8 0,-4250 2 0,0 0 0,-1 2 0,1 1 0,-1 1 0,0 1 0,40 19 0,24 7 0,-20-14 0,118 19 0,-91-22 0,60 10 0,113 21 0,-148-25 0,-88-15 0,2-1 0,42 3 0,66 4 0,-64-4 0,-47-5 0,52 15 0,18 4 0,60 11 0,-34-5 0,-53-17 0,-30-7 0,86 25 0,-51-8 0,92 13 0,52 15 0,-189-43 0,71 9 0,-76-14 0,0 1 0,-1 2 0,50 16 0,-41-11 0,0-1 0,1-2 0,-1-2 0,48 2 0,-42-4 0,161 34 0,-189-34 0,82 11 0,-63-10 0,44 10 0,-2 2 0,134 13 0,-171-26 0,82 18 0,-80-13 0,48 17 0,-6-2 0,77 19 0,-115-30 0,0-2 0,0-2 0,66 3 0,-41-1 0,-47-6 0,0-2 0,28 1 0,553-5 0,-587 2 0,-1 1 0,34 8 0,31 2 0,23-11 0,-49-2 0,1 3 0,65 10 0,-72-5 0,51-1 0,-53-3 0,68 10 0,274 37 0,-178-31 0,33 9 0,-205-24 0,79-3 0,10 0 0,-49 10 0,-50-6 0,53 3 0,517-9 0,-617-15 0,-14-5 0,20 14 0,0 0 0,0-1 0,1 0 0,0-1 0,0 0 0,-14-19 0,17 21 0,-13-13 0,-1 1 0,-44-31 0,39 31 0,-41-37 0,32 25 0,-14-14 0,29 24 0,15 21 0,9 17 0,4 1 0,1 0 0,1-1 0,0-1 0,2 0 0,23 27 0,18 25 0,-38-49 0,0-1 0,1-1 0,0 0 0,2-1 0,25 18 0,22 20 0,-64-53 0,0 0 0,-1-1 0,1 1 0,0 0 0,0 0 0,-1 0 0,1 1 0,0-1 0,-1 0 0,1 0 0,-1 0 0,1 0 0,-1 1 0,0-1 0,0 0 0,1 0 0,-1 0 0,0 1 0,0-1 0,0 0 0,0 1 0,0-1 0,-1 0 0,1 0 0,0 0 0,0 1 0,-1-1 0,1 0 0,-1 0 0,1 0 0,-1 0 0,0 1 0,1-1 0,-1 0 0,0 0 0,0 0 0,0-1 0,0 1 0,0 0 0,0 0 0,0 0 0,0-1 0,0 1 0,0 0 0,-1 0 0,-10 6 0,0 1 0,0-2 0,-18 8 0,14-7 0,-3 5 0,0 0 0,0 1 0,-22 22 0,-25 17 0,21-22 0,12-9 0,-44 37 0,-24 17 0,44-36-1365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11:57.9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9821 24575,'3898'0'0,"-3872"-2"0,1 0 0,26-7 0,48-4 0,20 15 0,52-4 0,-97-9 0,-52 6 0,-1 1 0,29 0 0,-44 4 0,0 0 0,1 0 0,-1-1 0,1 0 0,15-5 0,-20 4 0,1 0 0,-1-1 0,0 1 0,1-1 0,-1 0 0,-1 0 0,1 0 0,0-1 0,-1 1 0,0-1 0,6-7 0,188-234 0,-56 72 0,363-459 0,-314 410 0,14-20 0,-52 59 0,-18 23 0,116-134 0,-98 120 0,-60 73 0,152-164 0,-131 143 0,59-62 0,-108 117 0,-25 29 0,51-67 0,33-43 0,-94 115 0,91-103 0,-66 80 0,29-38 0,16-21 0,-29 36 0,-8 2 0,-24 28 0,71-71 0,-81 90 0,0-1 0,32-49 0,-31 40 0,37-38 0,87-98 0,-5 5 0,-110 130 0,36-48 0,-69 82 0,1 1 0,0 0 0,0 0 0,1 1 0,12-8 0,-12 8 0,0 0 0,-1 0 0,0 0 0,0 0 0,0-1 0,8-11 0,-2 3 0,-1 1 0,1 0 0,1 0 0,16-10 0,10-13 0,187-188 0,-156 149 0,-12 16 0,5-3 0,19-26 0,-57 64 0,-2 0 0,21-29 0,33-34 0,42-45 0,-63 68 0,-34 37 0,1 2 0,1 0 0,38-30 0,-35 33 0,0-2 0,40-47 0,-45 45 0,1 2 0,1 0 0,34-25 0,-35 31 0,-2-2 0,0 0 0,23-29 0,-2 2 0,395-417 0,-402 424 0,38-55 0,-8 9 0,85-68 0,-61 44 0,5 5 0,162-141 0,-234 226 0,30-35 0,5-5 0,158-150 0,-89 85 0,443-414 0,-423 412 0,101-100 0,79-101 0,-309 311 0,31-31 0,-2 1 0,69-55 0,-115 102 0,1-1 0,-1 1 0,1-1 0,-1 1 0,1-1 0,-1 1 0,1 0 0,0-1 0,-1 1 0,1 0 0,-1-1 0,1 1 0,0 0 0,-1 0 0,1 0 0,0 0 0,0 0 0,-1 0 0,1 0 0,0 0 0,-1 0 0,1 0 0,0 0 0,-1 0 0,1 0 0,0 0 0,-1 1 0,1-1 0,1 1 0,7 19 0,-7 39 0,-2-51 0,-6 106 0,-33 174 0,12-117 0,-24 187 0,39-306 0,7-49 0,1-12 0,1-16 0,3-23 0,3 1 0,1-1 0,3 1 0,15-60 0,-9 51 0,-3 0 0,5-93 0,-12 113 0,1 1 0,2 0 0,1 1 0,13-37 0,10-49 0,-21 84 0,-5 23 0,0-1 0,-1 1 0,-1-1 0,1-20 0,-3 31 0,0 1 0,0-1 0,0 1 0,0-1 0,-1 1 0,1-1 0,-1 1 0,1 0 0,-1-1 0,0 1 0,0 0 0,0 0 0,0-1 0,-1 1 0,1 0 0,-1 0 0,1 0 0,-1 1 0,0-1 0,1 0 0,-1 1 0,0-1 0,0 1 0,0-1 0,0 1 0,0 0 0,-1 0 0,1 0 0,0 0 0,-5-1 0,-4 0 0,0 0 0,0 1 0,0 0 0,-1 0 0,1 2 0,0-1 0,0 1 0,-14 4 0,-90 27 0,51-12 0,-87 7 0,32-7 0,36-5 0,0-3 0,0-4 0,-104-4 0,176-3-46,-1 0 0,1 1 0,0 1 0,0 0 0,0 0 0,0 1 0,1 0 0,-13 7 0,2-1-905,-37 15-5875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9:28.0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24575,'4'0'0,"188"7"0,-166-4 0,-1 1 0,1 2 0,-1 0 0,0 2 0,33 14 0,7 4 0,-39-16 0,44 22 0,-53-22 0,-4-4 0,-1 0 0,0 1 0,0 1 0,-1-1 0,0 2 0,-1 0 0,1 0 0,-2 1 0,1 0 0,-1 0 0,-1 1 0,8 14 0,2 8 0,-2 1 0,-2 1 0,-1 0 0,-2 1 0,12 62 0,-1-15 0,-15-64 0,-2 1 0,0 0 0,-1 0 0,2 27 0,-1 48 0,29 162 0,-27-216 0,0 50 0,2 20 0,1-19 0,-5 1 0,-8 101 0,1-48 0,2 973 0,-12-875 0,-1 16 0,15-139 0,-4 175 0,-9-193 0,-2 52 0,13-144 0,-1 71 0,18 147 0,-11-191 0,1 0 0,18 51 0,34 102 0,-29-87 0,-29-101 0,0-1 0,1 1 0,-1 0 0,1 0 0,0-1 0,-1 1 0,1-1 0,1 0 0,-1 1 0,0-1 0,0 0 0,1 0 0,0 0 0,-1-1 0,1 1 0,0-1 0,0 1 0,-1-1 0,1 0 0,0 0 0,0 0 0,0 0 0,1-1 0,-1 1 0,3-1 0,13 2 0,0-2 0,0 0 0,22-3 0,-7 1 0,-11 1 0,1 1 0,0 2 0,0 0 0,37 9 0,-13 0 0,1-2 0,0-2 0,0-1 0,0-4 0,83-4 0,-130 2 0,0 0 0,-1 0 0,1 0 0,0-1 0,0 1 0,-1 0 0,1-1 0,0 1 0,-1-1 0,1 1 0,0-1 0,-1 0 0,1 0 0,-1 0 0,1 0 0,-1 0 0,0 0 0,1 0 0,-1 0 0,0 0 0,0-1 0,2-1 0,-3 2 0,0-1 0,1 0 0,-1 1 0,0-1 0,0 0 0,0 1 0,0-1 0,0 1 0,-1-1 0,1 0 0,0 1 0,-1-1 0,1 1 0,-1-1 0,0 1 0,1-1 0,-1 1 0,-2-3 0,-6-9 0,-1 1 0,0 0 0,-22-19 0,24 24 0,-17-15 0,-1 1 0,-30-17 0,28 19 0,-49-41 0,73 58 0,12 16 0,17 18 0,114 98 0,-36-35 0,-102-94 0,0 0 0,0 0 0,-1 0 0,1 1 0,0-1 0,0 0 0,-1 1 0,1-1 0,-1 0 0,1 1 0,-1-1 0,0 1 0,1-1 0,-1 1 0,0-1 0,0 1 0,0-1 0,0 0 0,0 1 0,-1-1 0,1 1 0,0-1 0,-1 1 0,1-1 0,-1 0 0,1 1 0,-1-1 0,0 0 0,1 1 0,-1-1 0,0 0 0,0 0 0,0 0 0,0 0 0,0 1 0,-2 0 0,-7 8 0,-1 0 0,0-1 0,-13 9 0,2-1 0,-62 43 60,62-45-416,0 0-1,0 2 1,-28 28 0,34-27-6470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9:32.9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0 104 24575,'4'-2'0,"0"1"0,0-1 0,-1 0 0,1 0 0,-1-1 0,0 1 0,1-1 0,-1 1 0,0-1 0,-1 0 0,4-4 0,13-12 0,-1 7 0,-12 6 0,1 1 0,0 0 0,0 0 0,1 1 0,0 0 0,-1 0 0,13-4 0,-18 8 0,-1 0 0,0 0 0,1 0 0,-1 1 0,1-1 0,-1 0 0,0 1 0,1-1 0,-1 0 0,0 1 0,1 0 0,-1-1 0,0 1 0,0 0 0,0-1 0,1 1 0,-1 0 0,0 0 0,0 0 0,0 0 0,1 2 0,20 32 0,-20-30 0,0 0 0,0-1 0,1 0 0,0 0 0,0 0 0,0 0 0,0 0 0,5 4 0,-4-6 0,0 0 0,0 0 0,1-1 0,-1 0 0,0 0 0,0 0 0,1 0 0,-1-1 0,0 1 0,1-1 0,-1 0 0,1-1 0,-1 1 0,0-1 0,1 0 0,-1 0 0,0 0 0,0 0 0,0-1 0,0 0 0,0 0 0,6-4 0,-4 3 0,0 1 0,1-1 0,-1 1 0,1 0 0,-1 1 0,11-2 0,-14 3 0,0 0 0,0 0 0,0 1 0,-1-1 0,1 1 0,0 0 0,0 0 0,-1 0 0,1 0 0,-1 0 0,1 0 0,-1 1 0,1-1 0,-1 1 0,0 0 0,0 0 0,0 0 0,0 0 0,0 0 0,2 3 0,12 16 0,-12-15 0,0 0 0,1-1 0,-1 1 0,1-1 0,7 6 0,-9-10 0,-1 1 0,1-1 0,-1 0 0,1 0 0,-1 1 0,1-2 0,0 1 0,0 0 0,-1-1 0,1 1 0,0-1 0,0 0 0,0 0 0,0 0 0,0 0 0,5-1 0,-3 0 0,2-1 0,0 1 0,0-1 0,0 1 0,0 1 0,0-1 0,0 1 0,0 0 0,0 1 0,0 0 0,0 0 0,0 0 0,0 1 0,-1 0 0,1 1 0,0-1 0,6 5 0,-10-5 0,0-1 0,1 1 0,-1-1 0,0 0 0,0 0 0,1 0 0,-1 0 0,1 0 0,-1-1 0,1 1 0,-1-1 0,1 0 0,-1 0 0,1-1 0,4 0 0,-1-1 0,1-1 0,-1 0 0,-1 0 0,1 0 0,8-7 0,29-13 0,-39 21 0,0 1 0,0 0 0,0 1 0,0-1 0,0 1 0,0 0 0,0 1 0,0-1 0,0 1 0,0 0 0,0 0 0,0 0 0,0 1 0,0-1 0,0 1 0,-1 1 0,1-1 0,6 5 0,41 13 0,-49-19 0,0-1 0,0 1 0,0-1 0,0 0 0,0 0 0,0-1 0,0 1 0,0 0 0,0-1 0,0 0 0,0 0 0,0 0 0,-1 0 0,1 0 0,0-1 0,-1 1 0,4-2 0,34-33 0,-32 27 0,1 0 0,0 1 0,1 0 0,14-9 0,-22 16 0,1-1 0,-1 1 0,1 0 0,-1 0 0,1 0 0,-1 1 0,1-1 0,-1 1 0,1-1 0,0 1 0,-1 0 0,1 0 0,0 0 0,-1 0 0,1 0 0,0 1 0,-1-1 0,1 1 0,-1 0 0,1 0 0,-1 0 0,1 0 0,-1 0 0,5 3 0,7 4 0,1 0 0,0 0 0,1-2 0,-1 0 0,1-1 0,23 5 0,-32-8 0,0 1 0,0 0 0,-1 0 0,1 0 0,-1 1 0,0 0 0,0 0 0,0 1 0,6 6 0,25 17 0,-36-27 0,1 0 0,-1-1 0,1 1 0,-1 0 0,1-1 0,-1 1 0,1-1 0,-1 0 0,1 1 0,-1-1 0,1 0 0,0 0 0,-1 0 0,1 0 0,-1 0 0,1-1 0,0 1 0,-1 0 0,4-2 0,28-18 0,-30 17 0,1 1 0,-1-1 0,1 1 0,-1 0 0,1 0 0,0 0 0,0 0 0,0 1 0,0-1 0,0 1 0,0 0 0,0 0 0,5 0 0,1 2 0,-5 0 0,0-1 0,1 1 0,-1-1 0,0 0 0,1 0 0,-1 0 0,0-1 0,1 0 0,-1 0 0,0 0 0,0-1 0,0 0 0,0 0 0,0 0 0,0 0 0,0-1 0,-1 0 0,6-4 0,-6 4 0,0 0 0,0 0 0,0 0 0,0 1 0,0-1 0,1 1 0,-1 0 0,1 0 0,8-2 0,-11 4 0,1 0 0,-1 0 0,0 0 0,1 0 0,-1 0 0,0 0 0,1 1 0,-1-1 0,0 1 0,1-1 0,-1 1 0,0 0 0,0 0 0,0 0 0,0 0 0,0 0 0,0 1 0,0-1 0,0 1 0,0-1 0,2 4 0,-2-3 0,0 0 0,0 0 0,1 0 0,-1 0 0,0 0 0,0-1 0,1 1 0,-1-1 0,1 0 0,-1 0 0,1 0 0,0 0 0,0 0 0,-1 0 0,1-1 0,0 1 0,0-1 0,0 0 0,-1 0 0,1 0 0,0 0 0,0 0 0,0-1 0,-1 1 0,1-1 0,0 0 0,0 0 0,-1 0 0,4-2 0,0 1 0,-1 1 0,1-1 0,0 1 0,0 0 0,-1 0 0,1 1 0,6 0 0,26 11 0,-34-9 0,0 0 0,0 0 0,0-1 0,1 0 0,-1 0 0,1 0 0,8 1 0,5-2 0,0 2 0,0 0 0,-1 1 0,1 1 0,32 11 0,73 25 0,-119-39-68,0 0 0,0 0-1,0-1 1,0 1 0,0-1 0,0 0-1,0 0 1,0-1 0,0 1 0,0-1-1,0 0 1,0 0 0,-1 0 0,1 0-1,0-1 1,0 1 0,-1-1 0,1 0-1,3-3 1,9-7-6758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9:28.0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24575,'4'0'0,"188"7"0,-166-4 0,-1 1 0,1 2 0,-1 0 0,0 2 0,33 14 0,7 4 0,-39-16 0,44 22 0,-53-22 0,-4-4 0,-1 0 0,0 1 0,0 1 0,-1-1 0,0 2 0,-1 0 0,1 0 0,-2 1 0,1 0 0,-1 0 0,-1 1 0,8 14 0,2 8 0,-2 1 0,-2 1 0,-1 0 0,-2 1 0,12 62 0,-1-15 0,-15-64 0,-2 1 0,0 0 0,-1 0 0,2 27 0,-1 48 0,29 162 0,-27-216 0,0 50 0,2 20 0,1-19 0,-5 1 0,-8 101 0,1-48 0,2 973 0,-12-875 0,-1 16 0,15-139 0,-4 175 0,-9-193 0,-2 52 0,13-144 0,-1 71 0,18 147 0,-11-191 0,1 0 0,18 51 0,34 102 0,-29-87 0,-29-101 0,0-1 0,1 1 0,-1 0 0,1 0 0,0-1 0,-1 1 0,1-1 0,1 0 0,-1 1 0,0-1 0,0 0 0,1 0 0,0 0 0,-1-1 0,1 1 0,0-1 0,0 1 0,-1-1 0,1 0 0,0 0 0,0 0 0,0 0 0,1-1 0,-1 1 0,3-1 0,13 2 0,0-2 0,0 0 0,22-3 0,-7 1 0,-11 1 0,1 1 0,0 2 0,0 0 0,37 9 0,-13 0 0,1-2 0,0-2 0,0-1 0,0-4 0,83-4 0,-130 2 0,0 0 0,-1 0 0,1 0 0,0-1 0,0 1 0,-1 0 0,1-1 0,0 1 0,-1-1 0,1 1 0,0-1 0,-1 0 0,1 0 0,-1 0 0,1 0 0,-1 0 0,0 0 0,1 0 0,-1 0 0,0 0 0,0-1 0,2-1 0,-3 2 0,0-1 0,1 0 0,-1 1 0,0-1 0,0 0 0,0 1 0,0-1 0,0 1 0,-1-1 0,1 0 0,0 1 0,-1-1 0,1 1 0,-1-1 0,0 1 0,1-1 0,-1 1 0,-2-3 0,-6-9 0,-1 1 0,0 0 0,-22-19 0,24 24 0,-17-15 0,-1 1 0,-30-17 0,28 19 0,-49-41 0,73 58 0,12 16 0,17 18 0,114 98 0,-36-35 0,-102-94 0,0 0 0,0 0 0,-1 0 0,1 1 0,0-1 0,0 0 0,-1 1 0,1-1 0,-1 0 0,1 1 0,-1-1 0,0 1 0,1-1 0,-1 1 0,0-1 0,0 1 0,0-1 0,0 0 0,0 1 0,-1-1 0,1 1 0,0-1 0,-1 1 0,1-1 0,-1 0 0,1 1 0,-1-1 0,0 0 0,1 1 0,-1-1 0,0 0 0,0 0 0,0 0 0,0 0 0,0 1 0,-2 0 0,-7 8 0,-1 0 0,0-1 0,-13 9 0,2-1 0,-62 43 60,62-45-416,0 0-1,0 2 1,-28 28 0,34-27-6470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9:32.9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0 104 24575,'4'-2'0,"0"1"0,0-1 0,-1 0 0,1 0 0,-1-1 0,0 1 0,1-1 0,-1 1 0,0-1 0,-1 0 0,4-4 0,13-12 0,-1 7 0,-12 6 0,1 1 0,0 0 0,0 0 0,1 1 0,0 0 0,-1 0 0,13-4 0,-18 8 0,-1 0 0,0 0 0,1 0 0,-1 1 0,1-1 0,-1 0 0,0 1 0,1-1 0,-1 0 0,0 1 0,1 0 0,-1-1 0,0 1 0,0 0 0,0-1 0,1 1 0,-1 0 0,0 0 0,0 0 0,0 0 0,1 2 0,20 32 0,-20-30 0,0 0 0,0-1 0,1 0 0,0 0 0,0 0 0,0 0 0,0 0 0,5 4 0,-4-6 0,0 0 0,0 0 0,1-1 0,-1 0 0,0 0 0,0 0 0,1 0 0,-1-1 0,0 1 0,1-1 0,-1 0 0,1-1 0,-1 1 0,0-1 0,1 0 0,-1 0 0,0 0 0,0 0 0,0-1 0,0 0 0,0 0 0,6-4 0,-4 3 0,0 1 0,1-1 0,-1 1 0,1 0 0,-1 1 0,11-2 0,-14 3 0,0 0 0,0 0 0,0 1 0,-1-1 0,1 1 0,0 0 0,0 0 0,-1 0 0,1 0 0,-1 0 0,1 0 0,-1 1 0,1-1 0,-1 1 0,0 0 0,0 0 0,0 0 0,0 0 0,0 0 0,2 3 0,12 16 0,-12-15 0,0 0 0,1-1 0,-1 1 0,1-1 0,7 6 0,-9-10 0,-1 1 0,1-1 0,-1 0 0,1 0 0,-1 1 0,1-2 0,0 1 0,0 0 0,-1-1 0,1 1 0,0-1 0,0 0 0,0 0 0,0 0 0,0 0 0,5-1 0,-3 0 0,2-1 0,0 1 0,0-1 0,0 1 0,0 1 0,0-1 0,0 1 0,0 0 0,0 1 0,0 0 0,0 0 0,0 0 0,0 1 0,-1 0 0,1 1 0,0-1 0,6 5 0,-10-5 0,0-1 0,1 1 0,-1-1 0,0 0 0,0 0 0,1 0 0,-1 0 0,1 0 0,-1-1 0,1 1 0,-1-1 0,1 0 0,-1 0 0,1-1 0,4 0 0,-1-1 0,1-1 0,-1 0 0,-1 0 0,1 0 0,8-7 0,29-13 0,-39 21 0,0 1 0,0 0 0,0 1 0,0-1 0,0 1 0,0 0 0,0 1 0,0-1 0,0 1 0,0 0 0,0 0 0,0 0 0,0 1 0,0-1 0,0 1 0,-1 1 0,1-1 0,6 5 0,41 13 0,-49-19 0,0-1 0,0 1 0,0-1 0,0 0 0,0 0 0,0-1 0,0 1 0,0 0 0,0-1 0,0 0 0,0 0 0,0 0 0,-1 0 0,1 0 0,0-1 0,-1 1 0,4-2 0,34-33 0,-32 27 0,1 0 0,0 1 0,1 0 0,14-9 0,-22 16 0,1-1 0,-1 1 0,1 0 0,-1 0 0,1 0 0,-1 1 0,1-1 0,-1 1 0,1-1 0,0 1 0,-1 0 0,1 0 0,0 0 0,-1 0 0,1 0 0,0 1 0,-1-1 0,1 1 0,-1 0 0,1 0 0,-1 0 0,1 0 0,-1 0 0,5 3 0,7 4 0,1 0 0,0 0 0,1-2 0,-1 0 0,1-1 0,23 5 0,-32-8 0,0 1 0,0 0 0,-1 0 0,1 0 0,-1 1 0,0 0 0,0 0 0,0 1 0,6 6 0,25 17 0,-36-27 0,1 0 0,-1-1 0,1 1 0,-1 0 0,1-1 0,-1 1 0,1-1 0,-1 0 0,1 1 0,-1-1 0,1 0 0,0 0 0,-1 0 0,1 0 0,-1 0 0,1-1 0,0 1 0,-1 0 0,4-2 0,28-18 0,-30 17 0,1 1 0,-1-1 0,1 1 0,-1 0 0,1 0 0,0 0 0,0 0 0,0 1 0,0-1 0,0 1 0,0 0 0,0 0 0,5 0 0,1 2 0,-5 0 0,0-1 0,1 1 0,-1-1 0,0 0 0,1 0 0,-1 0 0,0-1 0,1 0 0,-1 0 0,0 0 0,0-1 0,0 0 0,0 0 0,0 0 0,0 0 0,0-1 0,-1 0 0,6-4 0,-6 4 0,0 0 0,0 0 0,0 0 0,0 1 0,0-1 0,1 1 0,-1 0 0,1 0 0,8-2 0,-11 4 0,1 0 0,-1 0 0,0 0 0,1 0 0,-1 0 0,0 0 0,1 1 0,-1-1 0,0 1 0,1-1 0,-1 1 0,0 0 0,0 0 0,0 0 0,0 0 0,0 0 0,0 1 0,0-1 0,0 1 0,0-1 0,2 4 0,-2-3 0,0 0 0,0 0 0,1 0 0,-1 0 0,0 0 0,0-1 0,1 1 0,-1-1 0,1 0 0,-1 0 0,1 0 0,0 0 0,0 0 0,-1 0 0,1-1 0,0 1 0,0-1 0,0 0 0,-1 0 0,1 0 0,0 0 0,0 0 0,0-1 0,-1 1 0,1-1 0,0 0 0,0 0 0,-1 0 0,4-2 0,0 1 0,-1 1 0,1-1 0,0 1 0,0 0 0,-1 0 0,1 1 0,6 0 0,26 11 0,-34-9 0,0 0 0,0 0 0,0-1 0,1 0 0,-1 0 0,1 0 0,8 1 0,5-2 0,0 2 0,0 0 0,-1 1 0,1 1 0,32 11 0,73 25 0,-119-39-68,0 0 0,0 0-1,0-1 1,0 1 0,0-1 0,0 0-1,0 0 1,0-1 0,0 1 0,0-1-1,0 0 1,0 0 0,-1 0 0,1 0-1,0-1 1,0 1 0,-1-1 0,1 0-1,3-3 1,9-7-6758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51:02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1738 30 24575,'-60'-11'0,"6"0"0,-26 5 0,0 4 0,0 4 0,-85 11 0,108-1 0,-101 35 0,85-23 0,42-13 0,0 0 0,1 2 0,0 2 0,1 1 0,1 1 0,1 1 0,0 1 0,-33 32 0,23-14 0,2 2 0,2 1 0,1 1 0,-41 72 0,24-33 0,24-44 0,2 1 0,2 1 0,2 1 0,1 1 0,-17 55 0,-10 28 0,45-122 0,0 0 0,0 0 0,-1 1 0,1-1 0,-1 0 0,1 0 0,-1 0 0,1 0 0,-1 0 0,0 0 0,1-1 0,-1 1 0,0 0 0,0 0 0,0 0 0,0-1 0,0 1 0,0 0 0,0-1 0,0 1 0,0-1 0,0 1 0,0-1 0,0 1 0,0-1 0,0 0 0,0 0 0,0 1 0,0-1 0,-1 0 0,1 0 0,0 0 0,0 0 0,0 0 0,0-1 0,0 1 0,-1 0 0,1-1 0,0 1 0,0 0 0,0-1 0,0 1 0,0-1 0,0 1 0,0-1 0,0 0 0,0 0 0,0 1 0,1-1 0,-2-2 0,-10-6 0,1-1 0,0-1 0,-12-15 0,7 9 0,-1 0 0,1 0 0,-20-31 0,51 71 0,1-2 0,2 0 0,0 0 0,1-2 0,26 21 0,-41-37 0,0-1 0,-1-1 0,1 1 0,0 0 0,0-1 0,0 0 0,0 0 0,0 0 0,0 0 0,0-1 0,1 0 0,-1 0 0,0 0 0,0 0 0,0 0 0,7-2 0,6-3 0,-1 0 0,30-13 0,-6 2 0,11 1 0,-32 10 0,0-1 0,0-1 0,-1 0 0,27-15 0,-40 16 0,-20 12 0,-24 14 0,19-5 0,-1-2 0,0 0 0,-1-1 0,0-1 0,-36 11 0,51-20 0,-1 1 0,1-2 0,0 1 0,-1-1 0,0-1 0,1 1 0,-1-1 0,1 0 0,-1-1 0,1 0 0,-1 0 0,1-1 0,-1 1 0,1-2 0,0 1 0,0-1 0,0 0 0,0-1 0,0 1 0,1-1 0,0-1 0,-7-5 0,0-1-136,1 0-1,1-1 1,0 0-1,0-1 1,1 0-1,1 0 1,0-1-1,1-1 0,-8-18 1,11 18-6690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09:1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24575,'81'3'0,"104"18"0,-125-10 0,-37-6 0,0-1 0,40 2 0,8-6 0,88 13 0,-54-4 0,185-6 0,-139-6 0,-147 4 0,1-1 0,0 1 0,-1 0 0,1 0 0,-1 0 0,0 0 0,1 1 0,-1 0 0,0 0 0,0 0 0,0 0 0,0 1 0,0 0 0,-1-1 0,4 5 0,6 5 0,-1 2 0,17 22 0,-8-8 0,360 375 0,-123-140 0,-172-158 0,-50-60 0,48 48 0,-41-48 0,40 56 0,-19-23 0,117 156 0,38 43 0,168 134 0,-383-408 0,-1 0 0,1-1 0,0 1 0,0-1 0,0 1 0,0-1 0,1-1 0,-1 1 0,0 0 0,1-1 0,0 0 0,8 1 0,61 0 0,-48-3 0,1663-1 0,-1650 9 0,-34-5 0,1-1 0,-1 0 0,0 1 0,1-2 0,-1 1 0,1-1 0,-1 0 0,1 0 0,6-1 0,-11 0 0,0 0 0,0 0 0,0 1 0,0-1 0,0 0 0,-1 0 0,1 0 0,0 0 0,-1 0 0,1-1 0,0 1 0,-1 0 0,0 0 0,1 0 0,-1-1 0,0 1 0,1 0 0,-1 0 0,0 0 0,0-1 0,0 1 0,0 0 0,0 0 0,0-1 0,-1 1 0,1 0 0,0 0 0,0-1 0,-1 1 0,1 0 0,-1 0 0,1 0 0,-1 0 0,-1-2 0,-23-41 0,23 41 0,-49-72 0,-69-76 0,107 141 0,5 12 0,8 0 0,-1-1 0,1 0 0,0 1 0,0-1 0,0 1 0,0-1 0,0 0 0,0 1 0,0-1 0,0 0 0,1 1 0,-1-1 0,0 1 0,1-1 0,-1 0 0,1 0 0,0 1 0,1 1 0,13 21 0,1-1 0,33 37 0,9 11 0,-57-69 0,1 0 0,-1 0 0,0 0 0,0 0 0,0 0 0,0 0 0,0 0 0,-1 0 0,1 0 0,-1 0 0,1 1 0,-1-1 0,0 0 0,0 0 0,0 1 0,0-1 0,0 0 0,0 0 0,-1 1 0,1-1 0,-1 0 0,0 0 0,1 0 0,-1 0 0,0 0 0,0 0 0,0 0 0,-1 0 0,1 0 0,0 0 0,-1-1 0,1 1 0,-1 0 0,1-1 0,-4 3 0,-7 5 0,-1 0 0,1-1 0,-1 0 0,-20 8 0,7-3 0,-58 24 69,63-29-428,1 0 1,1 1-1,-34 21 1,41-21-6468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09:1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4278 24575,'825'0'0,"-788"-1"0,49-10 0,18 0 0,37-2 0,20 0 0,-121 13 0,16 0 0,0-3 0,76-12 0,-129 14 0,0 0 0,-1 0 0,1 0 0,-1 0 0,1 0 0,-1-1 0,1 1 0,-1-1 0,0 1 0,0-1 0,0 0 0,0 0 0,0 0 0,0 0 0,0 0 0,-1 0 0,1-1 0,-1 1 0,0-1 0,1 1 0,-1-1 0,1-3 0,2-7 0,-1 0 0,0 0 0,1-21 0,-2 15 0,6-45 0,2 0 0,4 0 0,2 1 0,29-71 0,257-567 0,-260 616 0,88-131 0,7-12 0,-2-24 0,153-326 0,-114 191 0,-87 203 0,-32 73 0,115-227 0,-150 296 0,-7 13 0,27-44 0,-37 70 0,-1 0 0,1 0 0,0 0 0,0 1 0,0-1 0,1 1 0,-1 0 0,1 0 0,-1 0 0,1 1 0,-1-1 0,1 1 0,0 0 0,8-2 0,62-5 0,-49 6 0,103-8 0,-36 4 0,143-27 0,-202 27 0,51-2 0,-55 6 0,0-1 0,46-11 0,-32 4 0,70-6 0,-72 12 0,-1-3 0,48-12 0,27-8 0,-84 22 0,0-2 0,0-1 0,44-19 0,-62 22 0,2 1 0,-1 0 0,0 1 0,1 1 0,25-2 0,33-5 0,-69 8 0,-1 0 0,1 0 0,-1 0 0,1 1 0,0-1 0,-1 1 0,1 0 0,0 0 0,-1 1 0,1-1 0,0 1 0,-1 0 0,1 0 0,-1 0 0,1 0 0,6 3 0,-8-2 0,0 0 0,0 1 0,-1-1 0,1 0 0,-1 0 0,1 1 0,-1-1 0,0 1 0,1-1 0,-1 1 0,-1 0 0,1-1 0,0 1 0,-1 0 0,1 0 0,-1-1 0,0 1 0,0 0 0,0 0 0,0 0 0,0 0 0,-2 5 0,-5 28 0,-1 1 0,-19 52 0,-7 28 0,29-94 0,-1 0 0,-1 0 0,-15 30 0,20-62 0,0 0 0,1-1 0,0 1 0,1-15 0,2-21 0,12-55 0,-3 18 0,10-19 0,-4 24 0,-17 75 0,0 0 0,0 0 0,0 1 0,-1-1 0,1 0 0,-1 0 0,1 0 0,-1 0 0,0 1 0,1-1 0,-1 0 0,0 1 0,0-1 0,0 1 0,0-1 0,-1 1 0,1-1 0,0 1 0,-1 0 0,1-1 0,-1 1 0,1 0 0,-1 0 0,1 0 0,-1 0 0,0 0 0,1 1 0,-3-2 0,-64-20 0,43 15 0,-17-5 0,-58-10 0,61 15 0,-74-24 0,-1 0-1365,98 27-5461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18:44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 24575,'56'3'0,"-1"2"0,82 20 0,-65-11 0,69 12 0,-77-14 0,92 31 0,-145-39 0,59 21 0,85 45 0,-128-58 0,2 5 0,-1 0 0,-1 2 0,0 1 0,-1 1 0,-1 2 0,-1 0 0,-2 1 0,38 51 0,-40-42 0,0 0 0,21 53 0,-27-55 0,13 25 0,18 62 0,-38-95 0,-1 0 0,-1 1 0,-1 0 0,-1 0 0,0 43 0,-4 23 0,2-37 0,-2 1 0,-16 97 0,14-137 0,0 1 0,-1-1 0,-1 0 0,0 0 0,-1 0 0,-1-1 0,0 1 0,0-2 0,-2 1 0,1-1 0,-1 0 0,-1-1 0,0 0 0,-23 18 0,24-23 0,0-1 0,0 1 0,-1-2 0,1 1 0,-1-1 0,0-1 0,-1 0 0,-18 3 0,-9-1 0,-45 0 0,-28 4 0,10 6 0,0-4 0,-176-6 0,128-13 0,-178-34 0,326 42 0,-1 0 0,0 0 0,1-1 0,-1 1 0,1 0 0,-1 0 0,1-1 0,-1 1 0,1-1 0,-1 1 0,1-1 0,-1 0 0,1 0 0,-1 0 0,1 1 0,0-1 0,0 0 0,-1-1 0,1 1 0,0 0 0,-2-3 0,4 3 0,-1 0 0,0 0 0,0 0 0,0 0 0,1 0 0,-1 0 0,1 0 0,-1 0 0,1 0 0,-1 0 0,1 0 0,-1 0 0,1 0 0,0 0 0,0 0 0,-1 0 0,1 1 0,0-1 0,0 0 0,0 0 0,0 1 0,1-1 0,10-7 0,1 1 0,0 0 0,16-6 0,114-58 0,-12 5 0,-116 59 0,-30 13 0,-31 12 0,-6 7 0,-9 4 0,0 2 0,3 2 0,-91 69 0,147-100 0,1-1 0,-1 0 0,1 1 0,-1-1 0,1 1 0,0-1 0,0 1 0,0 0 0,0-1 0,0 1 0,0 0 0,0 0 0,1 0 0,-1 0 0,1 0 0,-1 0 0,1 0 0,0 0 0,0 0 0,0 2 0,0 0 0,1 0 0,0 0 0,0 0 0,0 0 0,0-1 0,1 1 0,0-1 0,0 1 0,4 6 0,5 5 0,2-1 0,0 0 0,22 18 0,-26-24 0,30 27-455,1-2 0,64 40 0,-74-56-6371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18:48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 24575,'60'3'0,"1"2"0,-1 4 0,110 29 0,-149-33 0,0 1 0,0 0 0,-1 2 0,0 0 0,-1 2 0,30 17 0,10 14 0,96 84 0,-132-103 0,-1 2 0,-2 0 0,0 1 0,-1 1 0,-2 0 0,22 44 0,-25-42 0,-2 1 0,-2 1 0,0-1 0,-2 2 0,-1-1 0,-2 1 0,3 40 0,0 17 0,-3-47 0,0 82 0,-6-108 0,-1-1 0,0 0 0,0-1 0,-2 1 0,0 0 0,0-1 0,-1 0 0,-1 0 0,-12 22 0,-2-6 0,-2 0 0,0-2 0,-51 47 0,-89 61 0,127-111 0,-2-2 0,0-1 0,-2-1 0,0-3 0,0-1 0,-2-2 0,0-1 0,0-3 0,-61 8 0,42-12 0,-2-3 0,-105-10 0,166 8 0,-1-1 0,1 0 0,0 0 0,0 0 0,0 0 0,-1 0 0,1-1 0,0 1 0,0 0 0,0 0 0,-1-1 0,1 1 0,0-1 0,0 1 0,0-1 0,0 0 0,0 1 0,0-1 0,0 0 0,0 0 0,0 1 0,0-1 0,1 0 0,-1 0 0,-1-1 0,3 0 0,-1 1 0,0 0 0,0 0 0,0-1 0,1 1 0,-1 0 0,1 0 0,-1 0 0,1 0 0,-1-1 0,1 1 0,0 0 0,0 0 0,-1 0 0,1 0 0,0 1 0,0-1 0,0 0 0,1-1 0,57-37 0,-5 13 0,-40 20 0,-1 0 0,1-1 0,-1 0 0,-1-1 0,17-13 0,34-23 0,-53 39 0,-1 0 0,0 0 0,0-2 0,-1 1 0,0-1 0,0 0 0,-1 0 0,1-1 0,7-11 0,-89 55 0,35-15 0,1 2 0,1 1 0,1 2 0,-55 51 0,88-74 0,-1 0 0,1-1 0,0 1 0,0 1 0,0-1 0,1 0 0,-1 1 0,1-1 0,0 1 0,0 0 0,0 0 0,0-1 0,0 1 0,1 1 0,0-1 0,0 0 0,0 0 0,0 7 0,2-5 0,0-1 0,0 1 0,1-1 0,-1 0 0,2 1 0,-1-1 0,0 0 0,1 0 0,0-1 0,0 1 0,0 0 0,1-1 0,6 7 0,29 27 0,1-2 0,2-2 0,1-1 0,73 40 0,-87-54-198,-1 1-1,25 25 1,-40-33-572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4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3685 24575,'28'1'0,"47"10"0,8-1 0,552-5 0,-344-7 0,-255 3 0,48 10 0,17 0 0,145 14 0,220 20 0,118 26 0,-458-63 0,126-9 0,-88-1 0,-63 0 0,112 4 0,-127 10 0,-50-7 0,59 3 0,-66-7 0,52 10 0,-51-6 0,48 2 0,54 5 0,-87-6 0,49 0 0,-53-4 0,49 8 0,-49-4 0,47 0 0,-74-6 0,0-1 0,-1 0 0,1-1 0,-1 0 0,1-1 0,-1-1 0,19-7 0,254-122 0,91-50 0,-156 65 0,-56 27 0,242-159 0,-267 157 0,563-397 0,-343 210 0,-96 49 0,-145 124 0,122-101 0,124-112 0,-124 120 0,29-27 0,-184 152 0,2 4 0,142-87 0,-54 57 0,-11 7 0,-155 88 0,25-17 0,45-20 0,-67 37 0,0 1 0,1 0 0,-1 1 0,1 0 0,0 1 0,0 1 0,20-1 0,545 2 0,-268 3 0,0 11 0,2 0 0,74 4 0,216-9 0,-349-10 0,-164 0 0,99 4 0,-109 10 0,-51-7 0,56 3 0,350-9 0,-435 1 0,1 1 0,0-1 0,0 0 0,-1 0 0,1 0 0,0 0 0,-1 0 0,1 0 0,0-1 0,0 1 0,-1 0 0,1 0 0,0 0 0,-1-1 0,1 1 0,0 0 0,-1-1 0,1 1 0,-1-1 0,1 1 0,-1 0 0,1-1 0,0 1 0,-1-1 0,0 0 0,1 1 0,-1-1 0,1 1 0,-1-1 0,0 0 0,1 1 0,-1-2 0,0 0 0,0 0 0,0 0 0,0 0 0,0 0 0,-1 0 0,1 0 0,-1 0 0,1 0 0,-1 0 0,0 0 0,0 0 0,-1-1 0,-43-63 0,32 50 0,-57-82 0,-81-121 0,142 201 0,8 15 0,0 1 0,0-1 0,0 0 0,0 1 0,-1-1 0,1 1 0,-1-1 0,1 1 0,-1 0 0,0 0 0,0 0 0,0 0 0,-3-3 0,4 5 0,1 0 0,0 0 0,0 0 0,0 0 0,0 0 0,0 0 0,0 0 0,-1-1 0,1 1 0,0 0 0,0 0 0,0 0 0,0 0 0,-1 0 0,1 0 0,0 0 0,0 0 0,0 0 0,0 0 0,0 0 0,-1 0 0,1 0 0,0 0 0,0 1 0,0-1 0,0 0 0,0 0 0,-1 0 0,1 0 0,0 0 0,0 0 0,0 0 0,0 0 0,0 0 0,0 0 0,0 1 0,-1-1 0,1 0 0,0 0 0,0 0 0,0 0 0,0 0 0,0 0 0,0 1 0,0-1 0,0 0 0,0 0 0,0 0 0,0 0 0,0 1 0,0-1 0,0 0 0,0 0 0,0 0 0,3 14 0,11 13 0,-13-26 0,108 163 0,-101-152 0,0 0 0,0-1 0,17 17 0,17 22 0,-10-12 0,-27-33 0,-1 0 0,1 0 0,-1 0 0,0 1 0,0 0 0,0-1 0,4 10 0,-8-12 0,1-1 0,-1 1 0,0-1 0,1 1 0,-1 0 0,0-1 0,-1 1 0,1-1 0,0 1 0,-1-1 0,1 1 0,-1-1 0,0 1 0,0-1 0,0 1 0,0-1 0,0 0 0,0 0 0,-1 0 0,1 1 0,-1-1 0,0 0 0,1-1 0,-4 4 0,-83 96 0,63-75 0,-2-1 0,-30 21 0,8-1 0,39-35 0,1 0 0,-1-1 0,-1 0 0,-14 9 0,-7 3 0,1 1 0,-29 28 0,9-7 0,-88 65-1365,122-95-5461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0:38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24575,'47'-1'0,"1"2"0,-1 2 0,1 2 0,-1 3 0,73 20 0,34 17 0,-92-29 0,-1 2 0,114 52 0,-150-57 0,33 16 0,-1 3 0,72 53 0,-112-71 0,-1 2 0,-1 0 0,0 0 0,-1 2 0,19 31 0,-8-6 0,28 64 0,-43-76 0,-2 0 0,0 0 0,-2 1 0,-2 0 0,-1 0 0,-1 45 0,-1-18 0,-2-1 0,-3 0 0,-14 70 0,13-105 0,-1 0 0,-1 0 0,-1-1 0,-1 0 0,-1-1 0,-1 0 0,0 0 0,-2-1 0,0-1 0,-30 33 0,21-27 0,-2-1 0,0-2 0,-1 0 0,-1-2 0,-1-1 0,-1-1 0,-1-1 0,0-1 0,-1-2 0,-58 19 0,-223 40 0,272-65 0,1 0 0,4 1 0,-1-2 0,-1-1 0,1-2 0,-1-1 0,-55-3 0,89 0 0,1 0 0,-1-1 0,0 1 0,0 0 0,0-1 0,0 1 0,0-1 0,1 1 0,-1-1 0,0 0 0,1 0 0,-1 0 0,0 0 0,1 0 0,-1 0 0,1 0 0,-1 0 0,1-1 0,0 1 0,-1 0 0,1-1 0,0 1 0,0-1 0,0 0 0,0 1 0,-1-4 0,2 1 0,-1 0 0,1 0 0,0 0 0,0 0 0,0 0 0,0 1 0,1-1 0,-1 0 0,1 0 0,0 0 0,1 0 0,1-4 0,4-7 0,0 0 0,1 1 0,1 0 0,0 0 0,14-15 0,-22 27 0,4-3 0,-1 0 0,1 0 0,0 0 0,0 0 0,0 1 0,0 0 0,1 0 0,11-6 0,-17 11 0,1 0 0,-1 0 0,1-1 0,-1 1 0,1 0 0,-1 0 0,0 0 0,1 0 0,-1 0 0,0 0 0,0 0 0,0 0 0,0 0 0,0 0 0,0 0 0,0 0 0,0 0 0,0 0 0,0 0 0,-1-1 0,1 1 0,0 0 0,0 0 0,-1 0 0,1 0 0,-1 0 0,0 1 0,-12 29 0,-30 32 0,35-54 0,1 1 0,0-1 0,1 1 0,0 0 0,0 1 0,-7 18 0,13-26 0,0 0 0,-1 0 0,1 1 0,1-1 0,-1 0 0,0 0 0,1 1 0,0-1 0,0 0 0,0 0 0,0 0 0,0 0 0,0 0 0,1 0 0,-1 0 0,1-1 0,0 1 0,0 0 0,0-1 0,0 1 0,1-1 0,-1 0 0,1 0 0,-1 0 0,5 3 0,9 6 0,1-1 0,34 17 0,-44-24 0,35 18-1365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0:42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539 0 24575,'24'3'0,"0"1"0,-1 1 0,1 0 0,-1 2 0,0 1 0,0 1 0,-1 1 0,-1 0 0,21 14 0,31 21 0,-2 3 0,-2 4 0,79 74 0,-135-112 0,-1 0 0,0 1 0,-1 0 0,-1 0 0,0 2 0,-1-1 0,0 1 0,-2 0 0,0 1 0,5 19 0,-4-3 0,0 1 0,-3-1 0,-1 1 0,0 53 0,-5-73 0,-1 0 0,0 0 0,-1 0 0,0-1 0,-1 1 0,-1-1 0,0 1 0,-10 15 0,-66 106 0,61-105 0,12-19 0,-1 0 0,0 0 0,-1-1 0,-1-1 0,0 1 0,0-1 0,-1-1 0,0 0 0,-1-1 0,0-1 0,-16 8 0,-13 2 0,0-2 0,-63 13 0,68-19 0,-46 15 0,41-11 0,-1-2 0,-61 8 0,40-13 0,-44 6 0,-163-5 0,268-6 0,0-1 0,-1-1 0,1 1 0,0 0 0,-1-1 0,1 0 0,0 1 0,0-2 0,0 1 0,0 0 0,0 0 0,0-1 0,0 0 0,0 1 0,-5-5 0,8 5 0,-1 0 0,1 0 0,-1 0 0,1 0 0,-1 1 0,1-1 0,0 0 0,-1 0 0,1 0 0,0 0 0,0 0 0,0 0 0,0 0 0,0 0 0,0 0 0,0 0 0,0 0 0,0 0 0,0 0 0,1-1 0,0-1 0,0 0 0,0 0 0,1 0 0,-1 0 0,1 0 0,0 1 0,0-1 0,4-4 0,9-6 0,0 0 0,28-20 0,-29 24 0,0-1 0,-1 0 0,-1-1 0,23-25 0,-29 29 0,11-18 0,-17 25 0,0 0 0,0 0 0,0 0 0,0 0 0,0 0 0,0 0 0,0 0 0,0 0 0,0 0 0,0 0 0,0 0 0,0 0 0,-1 0 0,1 0 0,0 0 0,0 0 0,0 1 0,0-1 0,0 0 0,0 0 0,0 0 0,0 0 0,0-1 0,0 1 0,-1 0 0,1 0 0,0 0 0,0 0 0,0 0 0,0 0 0,0 0 0,0 0 0,0 0 0,0 0 0,0 0 0,0 0 0,0 0 0,-1 0 0,1 0 0,0 0 0,0 0 0,0 0 0,0 0 0,0-1 0,0 1 0,0 0 0,0 0 0,0 0 0,0 0 0,0 0 0,0 0 0,0 0 0,0 0 0,0 0 0,0 0 0,0 0 0,0-1 0,0 1 0,0 0 0,0 0 0,0 0 0,0 0 0,0 0 0,0 0 0,0 0 0,0 0 0,0-1 0,-18 12 0,5-1 0,1 0 0,-1 0 0,2 1 0,0 1 0,0 0 0,1 0 0,1 1 0,0 0 0,0 1 0,2 0 0,0 0 0,0 1 0,-8 30 0,14-43 0,1 1 0,0-1 0,-1 1-1,1-1 1,1 1 0,-1-1 0,0 1 0,0-1-1,1 1 1,0-1 0,-1 1 0,1-1 0,0 0 0,0 1-1,0-1 1,1 0 0,-1 0 0,0 0 0,1 0-1,-1 0 1,1 0 0,0 0 0,0 0 0,0-1-1,0 1 1,3 1 0,6 3 12,1 0 0,-1-1 0,1 0 1,18 4-1,-21-7-249,0 1 0,1 0 0,-1 1 1,-1 0-1,10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0:45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1 24575,'78'1'0,"0"3"0,0 3 0,123 29 0,-188-32 0,-1 0 0,0 1 0,-1 0 0,1 1 0,-1 0 0,0 1 0,-1 1 0,19 15 0,3 8 0,35 44 0,-10-10 0,-6-11 0,-3 3 0,-2 2 0,52 88 0,-85-124 0,4 4 0,21 50 0,-33-65 0,-2 0 0,1 0 0,-1 0 0,-1 1 0,0-1 0,-1 1 0,-1 19 0,-1 13 0,1 1 0,-12 76 0,9-106 0,0-1 0,-2 1 0,0-1 0,0 0 0,-2 0 0,0 0 0,0-1 0,-16 21 0,-134 158 0,83-107 0,61-71 0,0 0 0,-2-1 0,0-1 0,0 0 0,-1-1 0,-1-1 0,0 0 0,0-1 0,-1-1 0,0-1 0,-1 0 0,0-2 0,0 0 0,0-1 0,-36 5 0,-159 16 0,131-20 0,-126-6 0,88-2 0,119 2 0,0 1 0,0-1 0,0 0 0,0 0 0,0 0 0,0-1 0,1 1 0,-1 0 0,0-1 0,0 1 0,0-1 0,0 1 0,0-1 0,1 0 0,-1 0 0,0 0 0,1 0 0,-1 0 0,1 0 0,-1-1 0,-2-1 0,4 1 0,0 0 0,-1 0 0,1 0 0,0 0 0,0 0 0,0 0 0,1 0 0,-1 1 0,0-1 0,1 0 0,-1 0 0,1 0 0,-1 0 0,1 1 0,0-1 0,0 0 0,0 1 0,0-1 0,0 0 0,0 1 0,1 0 0,1-3 0,15-16 0,1 0 0,1 1 0,40-30 0,5-4 0,-57 46 0,36-31 0,-37 35 0,-25 27 0,-28 32 0,-74 68 0,110-115 0,4-4 0,0 0 0,1 0 0,0 1 0,0-1 0,0 1 0,-6 10 0,10-14 0,0 0 0,1-1 0,-1 1 0,1-1 0,0 1 0,-1 0 0,1-1 0,0 1 0,0 0 0,0 0 0,0-1 0,1 1 0,-1 0 0,0-1 0,1 1 0,-1 0 0,1-1 0,-1 1 0,1-1 0,0 1 0,-1-1 0,1 1 0,0-1 0,0 0 0,0 1 0,1-1 0,-1 0 0,0 0 0,0 1 0,1-1 0,-1 0 0,0 0 0,1-1 0,2 3 0,33 19 0,69 31 0,-72-38 0,-1 2 0,0 1 0,38 28 0,-71-46-9,75 52-1347,-51-40-5470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2:16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24575,'188'-2'0,"201"5"0,-369-2 0,0 0 0,-1 2 0,1 1 0,-1 0 0,0 1 0,0 1 0,0 1 0,-1 1 0,0 0 0,0 2 0,-1 0 0,24 18 0,29 24 0,-44-35 0,34 30 0,-54-41 0,1 1 0,-1-1 0,0 1 0,-1 0 0,0 1 0,0-1 0,0 1 0,-1 0 0,5 13 0,16 44 0,42 76 0,0 0 0,-26-56 0,-30-64 0,0 1 0,-1 0 0,-1 0 0,0 1 0,-2 0 0,-1 0 0,-1 1 0,2 29 0,-10 268 0,0-284 0,-2 1 0,-1-1 0,-20 62 0,18-76 0,0 0 0,-2-1 0,-1 0 0,0-1 0,-1 0 0,-27 34 0,18-34 0,0-1 0,0-1 0,-2 0 0,-1-2 0,0-1 0,-1-1 0,0 0 0,-38 14 0,-11-1 0,-139 34 0,167-50 0,-1-1 0,0-3 0,0-2 0,0-2 0,-61-2 0,107-2 0,0 0 0,-1 0 0,1 0 0,-1 0 0,1 0 0,-1-1 0,1 1 0,0 0 0,-1-1 0,1 1 0,-1-1 0,1 1 0,0-1 0,0 0 0,-1 1 0,1-1 0,0 0 0,0 0 0,0 0 0,0 0 0,0 0 0,0 0 0,0 0 0,0 0 0,0 0 0,0-2 0,0 1 0,1 0 0,0 0 0,0 0 0,1 0 0,-1 0 0,0 0 0,1 0 0,-1 0 0,1 0 0,-1 1 0,1-1 0,0 0 0,0 0 0,0 1 0,0-1 0,2-2 0,6-8 0,1 1 0,0 0 0,20-16 0,110-100 0,-96 91 0,-26 23 0,-22 19 0,-17 17 0,1 0 0,1 2 0,1 0 0,-27 52 0,23-38 0,-36 48 0,11-43 0,20-21 0,27-22 0,-1-1 0,1 0 0,0 0 0,0 0 0,0 1 0,0-1 0,-1 0 0,1 0 0,0 1 0,0-1 0,0 0 0,0 0 0,0 1 0,0-1 0,0 0 0,0 1 0,0-1 0,0 0 0,0 0 0,0 1 0,0-1 0,0 0 0,0 0 0,0 1 0,0-1 0,1 0 0,-1 0 0,0 1 0,0-1 0,0 0 0,0 0 0,0 1 0,1-1 0,-1 0 0,0 0 0,0 0 0,0 1 0,1-1 0,-1 0 0,0 0 0,0 0 0,0 0 0,1 0 0,-1 1 0,0-1 0,1 0 0,-1 0 0,0 0 0,0 0 0,1 0 0,-1 0 0,1 0 0,20 6 0,-15-4 0,93 21 10,-45-11-697,74 25-1,-107-29-6138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2:19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 24575,'31'1'0,"-1"2"0,0 1 0,0 2 0,0 0 0,41 16 0,138 67 0,-161-63 0,51 36 0,8 4 0,-90-56 0,0 0 0,-1 1 0,0 1 0,-1 1 0,0 0 0,-1 0 0,0 2 0,-1 0 0,-1 0 0,0 1 0,-2 0 0,0 1 0,0 1 0,-2-1 0,0 2 0,7 23 0,60 201 0,-48-127 0,10 35 0,-29-119 0,-2 0 0,-1 1 0,-2-1 0,-1 1 0,-1 0 0,-8 63 0,5-85 0,0 1 0,-1 0 0,0-1 0,-1 0 0,0 0 0,-1 0 0,0 0 0,-1-1 0,0 0 0,-1 0 0,0 0 0,0-1 0,-1 0 0,-18 15 0,-10 6 0,-2-2 0,-61 36 0,17-12 0,65-41 0,0-1 0,0-1 0,-2-1 0,1 0 0,-29 7 0,-101 17 0,105-24 0,-16-1 0,1-2 0,-113-5 0,-1 0 0,172 0 0,0 0 0,-1 0 0,1 0 0,0 0 0,0 0 0,0 0 0,-1 0 0,1 0 0,0 0 0,0 0 0,0 0 0,0 0 0,-1-1 0,1 1 0,0 0 0,0 0 0,0 0 0,0 0 0,-1 0 0,1 0 0,0 0 0,0 0 0,0-1 0,0 1 0,0 0 0,-1 0 0,1 0 0,0 0 0,0 0 0,0-1 0,0 1 0,0 0 0,0 0 0,0 0 0,0 0 0,0-1 0,0 1 0,0 0 0,0 0 0,0 0 0,-1-1 0,2 1 0,-1 0 0,0 0 0,0 0 0,0-1 0,0 1 0,0 0 0,0 0 0,0 0 0,0 0 0,0-1 0,0 1 0,0 0 0,10-17 0,18-16 0,-28 32 0,119-114 0,-75 74 0,75-88 0,-92 102 0,-17 20 0,-17 17 0,-138 139 0,95-101 0,-75 92 0,124-138 0,-3 2 0,1 0 0,0 0 0,0 1 0,0-1 0,0 1 0,1 0 0,0-1 0,-3 9 0,5-11 0,0 0 0,1 0 0,-1 0 0,0 0 0,1 0 0,-1 0 0,1 0 0,0 0 0,-1-1 0,1 1 0,0 0 0,0 0 0,0-1 0,0 1 0,1-1 0,-1 1 0,0-1 0,1 1 0,-1-1 0,1 0 0,-1 1 0,1-1 0,0 0 0,-1 0 0,1-1 0,3 2 0,69 37 0,107 38 0,-132-57 0,11 6-455,-1 2 0,74 47 0,-114-62-6371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3:53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2 24575,'103'-2'0,"115"4"0,-197 0 0,1 1 0,-1 1 0,-1 1 0,1 1 0,-1 1 0,0 0 0,0 2 0,-1 0 0,25 16 0,-34-16 0,-1 0 0,1 0 0,-2 1 0,1 0 0,13 23 0,5 5 0,5 4 0,-2 1 0,-2 2 0,-2 1 0,-2 1 0,-2 1 0,-2 1 0,-2 0 0,-3 2 0,-1 0 0,8 72 0,-10-42 0,-4 1 0,-4 129 0,-7-192 0,0 0 0,-1-1 0,-1 0 0,-1 0 0,0 0 0,-1-1 0,-1 0 0,-15 24 0,4-12 0,-1 0 0,-1-1 0,-41 42 0,28-38 0,-1 0 0,-1-3 0,-1-1 0,-2-1 0,-1-3 0,-1-1 0,-44 18 0,57-28 0,-1-1 0,0-1 0,0-1 0,-1-2 0,-1-1 0,1-1 0,-1-2 0,-31 0 0,17-3 0,-86 12 0,126-12 0,-1-1 0,1 1 0,0-1 0,-1 0 0,1 0 0,-1 0 0,-5-2 0,10 2 0,0 0 0,0-1 0,0 1 0,0-1 0,0 1 0,0-1 0,0 1 0,0-1 0,1 0 0,-1 1 0,0-1 0,0 0 0,0 0 0,1 0 0,-1 1 0,0-1 0,1 0 0,-1 0 0,1 0 0,-1 0 0,1 0 0,0 0 0,-1 0 0,1 0 0,0 0 0,0-1 0,-1 1 0,1 0 0,0 0 0,0 0 0,0 0 0,1 0 0,-1 0 0,0 0 0,0 0 0,0 0 0,1 0 0,-1 0 0,1 0 0,-1 0 0,1 0 0,0-2 0,11-22 0,1 0 0,0 0 0,2 2 0,26-32 0,-16 21 0,76-90 0,-101 124 0,1-1 0,-1 1 0,0-1 0,0 1 0,0 0 0,0-1 0,1 1 0,-1-1 0,0 1 0,0 0 0,1 0 0,-1-1 0,0 1 0,1 0 0,-1-1 0,0 1 0,1 0 0,-1 0 0,0-1 0,1 1 0,-1 0 0,1 0 0,-1 0 0,0 0 0,1 0 0,-1 0 0,1 0 0,-1-1 0,1 1 0,-1 0 0,0 0 0,1 1 0,-1-1 0,1 0 0,-1 0 0,1 0 0,-4 17 0,-14 26 0,-2-12 0,-1-1 0,-1-1 0,-2 0 0,-41 40 0,23-26 0,34-35 0,-2 0 0,1 0 0,1 1 0,0 0 0,0 0 0,0 0 0,1 1 0,-8 19 0,14-28 0,0 0 0,0 1 0,0-1 0,0 0 0,0 0 0,1 0 0,-1 0 0,0 0 0,1 0 0,-1 0 0,1 0 0,-1 0 0,1 0 0,0 0 0,-1-1 0,1 1 0,0 0 0,0 0 0,-1-1 0,1 1 0,0 0 0,0-1 0,0 1 0,0 0 0,0-1 0,0 0 0,0 1 0,0-1 0,0 1 0,0-1 0,0 0 0,0 0 0,0 0 0,0 0 0,2 0 0,46 3 0,-42-3 0,48-2-17,-34 1-320,0 0 0,-1 2 0,31 3 0,-30 1-6489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3:56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24575,'42'3'0,"-1"2"0,0 2 0,0 2 0,-1 1 0,68 28 0,-47-17 0,-21-8 0,149 58 0,-162-59 0,0 2 0,0 1 0,-2 1 0,42 35 0,-5 0 0,-22-18 0,57 59 0,-81-70 0,-1 1 0,-1 0 0,0 1 0,-2 1 0,-2 0 0,15 45 0,-17-45 0,1 6 0,-2 0 0,-1 1 0,4 58 0,6 37 0,-4-55 0,-3 2 0,-3 0 0,-3-1 0,-9 99 0,1-149 0,0 0 0,-2 0 0,0-1 0,-1 0 0,-2 0 0,0-1 0,-1 0 0,-1-1 0,-1 0 0,-19 21 0,22-30 0,0 0 0,-1-1 0,0-1 0,0 0 0,-1 0 0,-1-1 0,1-1 0,-1 0 0,0-1 0,-1 0 0,-14 4 0,-24 5 0,-90 13 0,47-10 0,40-10 0,0-1 0,0-4 0,-90-4 0,49-1 0,93 2 0,0 0 0,1 0 0,-1 0 0,0 0 0,0 0 0,0-1 0,0 0 0,0 1 0,1-1 0,-1 0 0,0 0 0,0-1 0,1 1 0,-1 0 0,1-1 0,-1 0 0,1 1 0,0-1 0,-4-4 0,4 3 0,1-1 0,-1 1 0,1 0 0,-1-1 0,1 0 0,0 1 0,0-1 0,1 0 0,-1 1 0,1-1 0,0 0 0,0 0 0,0 0 0,2-7 0,3-11 0,1 0 0,1 0 0,1 0 0,1 1 0,1 0 0,0 0 0,2 1 0,0 1 0,26-31 0,-35 46 0,0 0 0,0 0 0,1 1 0,-1-1 0,1 1 0,0-1 0,-1 1 0,2 0 0,-1 1 0,0-1 0,8-3 0,-11 6 0,-1 0 0,0 0 0,1 0 0,-1 0 0,0 0 0,1 0 0,-1 0 0,1 0 0,-1 0 0,0 0 0,1 1 0,-1-1 0,0 0 0,1 0 0,-1 0 0,0 0 0,1 1 0,-1-1 0,0 0 0,1 0 0,-1 1 0,0-1 0,0 0 0,1 1 0,-1-1 0,0 0 0,0 0 0,0 1 0,1-1 0,-1 0 0,0 1 0,0-1 0,0 1 0,0-1 0,0 0 0,0 1 0,0-1 0,0 0 0,0 1 0,0-1 0,0 1 0,0-1 0,0 0 0,0 1 0,0-1 0,0 0 0,0 1 0,0-1 0,-1 0 0,1 1 0,0-1 0,0 0 0,0 1 0,-1-1 0,1 0 0,-1 1 0,-9 22 0,-7 4 0,-1-1 0,-35 38 0,29-38 0,-35 54 0,57-77 0,1 0 0,0 0 0,0 0 0,0 0 0,0 0 0,0 1 0,1-1 0,-1 0 0,1 0 0,0 0 0,0 1 0,0-1 0,0 0 0,1 0 0,0 0 0,-1 1 0,1-1 0,0 0 0,0 0 0,1 0 0,-1 0 0,0-1 0,1 1 0,0 0 0,0 0 0,0-1 0,3 4 0,9 9 0,0-1 0,0 0 0,24 16 0,-15-12 0,88 74-1365,-91-78-5461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3:59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 24575,'25'3'0,"0"1"0,0 1 0,-1 1 0,1 2 0,-2 0 0,1 2 0,22 12 0,-21-11 0,27 12 0,93 57 0,-128-68 0,0 0 0,-1 1 0,0 1 0,-1 1 0,0 0 0,-1 1 0,-1 0 0,16 27 0,18 46 0,-5 1 0,40 124 0,-66-159 0,-2 1 0,10 98 0,-4-26 0,-16-107 0,0 0 0,-2 0 0,0 0 0,-3 35 0,1-50 0,-1 1 0,0-1 0,-1 1 0,0-1 0,0 0 0,0 0 0,0 0 0,-1 0 0,0 0 0,0 0 0,-1-1 0,0 0 0,0 1 0,0-1 0,0-1 0,-1 1 0,0-1 0,0 0 0,-6 4 0,-19 12 0,0-2 0,-2-2 0,0 0 0,-1-2 0,0-2 0,-1-1 0,-38 7 0,-2-3 0,-127 43 0,174-50 0,0-2 0,-1 0 0,0-2 0,-1-1 0,1-2 0,0 0 0,-1-2 0,-30-5 0,58 6 0,-1 0 0,0 0 0,1 0 0,-1 0 0,0-1 0,1 1 0,-1-1 0,0 1 0,1-1 0,-1 0 0,1 1 0,-1-1 0,1 0 0,-1 0 0,1 0 0,0 0 0,0 0 0,-1-1 0,1 1 0,0 0 0,0-1 0,0 1 0,-1-2 0,1 0 0,1 1 0,-1-1 0,1 1 0,-1-1 0,1 0 0,0 1 0,0-1 0,0 0 0,1 1 0,-1-1 0,0 1 0,1-1 0,1-4 0,5-10 0,0 1 0,1-1 0,18-25 0,-15 24 0,6-8 0,29-36 0,-6 11 0,-35 42 0,-1 1 0,0-1 0,0 0 0,3-12 0,-6 16 0,0-1 0,1 1 0,-1 0 0,2-1 0,-1 1 0,0 0 0,1 0 0,0 0 0,0 0 0,0 1 0,1-1 0,0 1 0,0 0 0,8-7 0,-9 14 0,-6 7 0,-7 12 0,-86 114 0,64-95 0,1 2 0,-28 54 0,56-90 0,-1 0 0,2 0 0,-1 1 0,1-1 0,1 1 0,-1 0 0,1-1 0,0 1 0,1 0 0,0 0 0,0 0 0,1-1 0,0 1 0,0 0 0,1-1 0,0 1 0,0-1 0,1 1 0,0-1 0,0 0 0,5 8 0,9 12 0,1-1 0,1-1 0,43 45 0,-27-33 0,-12-5-1365,-14-16-5461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4:25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24575,'14'5'0,"1"0"0,0-1 0,0 0 0,1-2 0,-1 0 0,1 0 0,23-2 0,35 5 0,19 10 0,0 5 0,-2 3 0,-1 4 0,-1 4 0,-1 4 0,94 53 0,-144-67 0,-2 2 0,0 1 0,-2 2 0,34 32 0,-52-43 0,-1 0 0,-1 2 0,0 0 0,-1 0 0,0 2 0,-2-1 0,0 2 0,-2-1 0,14 38 0,-10 0 0,-3 0 0,-3 0 0,-2 0 0,-2 1 0,-6 58 0,3-55 0,-1-45 0,-1 0 0,0 0 0,-1 0 0,-1 0 0,0 0 0,-2 0 0,1-1 0,-2 0 0,-13 23 0,-9 8 0,-53 65 0,56-78 0,15-21 0,0 0 0,-1 0 0,-1-2 0,1 1 0,-2-2 0,1 1 0,-2-2 0,1 0 0,-1-1 0,0 0 0,-25 7 0,-17 2 0,-109 15 0,152-29 0,-38 6 0,-183 32 0,214-36 0,-1-2 0,0-1 0,0 0 0,0-2 0,0 0 0,0-2 0,-38-8 0,52 9 0,-41-5 0,33 6 0,0-1 0,0-1 0,-30-10 0,44 12 0,1 1 0,0-1 0,-1 0 0,1 1 0,0-1 0,0 0 0,0 0 0,0 0 0,0 0 0,0 0 0,0 0 0,0-1 0,0 1 0,0 0 0,0 0 0,1-1 0,-1 1 0,1 0 0,-1-1 0,1 1 0,-1 0 0,1-1 0,0 1 0,-1-1 0,1 1 0,0-1 0,0 1 0,0-1 0,1 1 0,-1-1 0,0 1 0,0 0 0,1-1 0,-1 1 0,1-1 0,-1 1 0,1 0 0,0-2 0,4-8 0,1 0 0,0 0 0,12-16 0,-10 16 0,-1 0 0,86-120 0,-80 116 0,0-1 0,2 2 0,0 0 0,0 1 0,31-21 0,-45 33 0,0 1 0,0-1 0,0 0 0,0 0 0,0 1 0,0-1 0,0 1 0,1-1 0,-1 1 0,0-1 0,0 1 0,0 0 0,1 0 0,-1-1 0,0 1 0,0 0 0,1 0 0,-1 0 0,2 1 0,-2-1 0,-1 1 0,1 0 0,-1-1 0,0 1 0,0 0 0,1-1 0,-1 1 0,0 0 0,0-1 0,0 1 0,0 0 0,0-1 0,0 1 0,0 0 0,0 0 0,0-1 0,0 1 0,0 0 0,0-1 0,-1 1 0,1 0 0,0-1 0,-1 2 0,-24 49 0,-125 155 0,145-198 0,0 0 0,0 1 0,1 0 0,1 0 0,-1 0 0,1 0 0,1 1 0,0-1 0,0 1 0,1 0 0,0 0 0,0-1 0,2 1 0,-1 0 0,1 0 0,0-1 0,1 1 0,5 17 0,-1-9 0,2-1 0,-1 0 0,2 0 0,0-1 0,1 0 0,1 0 0,0-1 0,25 25 0,68 74-1365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2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1639 306 24575,'-459'-15'0,"-284"3"0,464 14 0,269-2 0,0 0 0,0-1 0,1 0 0,-1-1 0,-16-5 0,25 7 0,-1 0 0,1-1 0,0 1 0,-1-1 0,1 1 0,0-1 0,0 1 0,-1-1 0,1 0 0,0 0 0,0 0 0,0 0 0,0 0 0,0 0 0,0 0 0,0 0 0,0 0 0,1 0 0,-1 0 0,0 0 0,1-1 0,-1 1 0,1 0 0,-1-1 0,1 1 0,-1 0 0,1-1 0,0 1 0,0 0 0,0-1 0,0 1 0,0 0 0,0-1 0,0 1 0,0-1 0,1 1 0,-1 0 0,0-1 0,1 1 0,-1 0 0,1-1 0,-1 1 0,1 0 0,0 0 0,0 0 0,-1 0 0,1-1 0,2 0 0,8-11 0,1 1 0,1 0 0,0 1 0,1 0 0,-1 1 0,2 1 0,0 0 0,16-6 0,0-3 0,31-12 0,-46 23 0,1 0 0,-2-2 0,1 0 0,24-19 0,-36 23 0,-8 5 0,-20 9 0,-34 21 0,8-2 0,17-10 0,1 1 0,0 2 0,2 1 0,-48 43 0,61-48 0,11-12 0,1 1 0,-1-1 0,1 1 0,0 0 0,1 0 0,0 0 0,-4 8 0,7-12 0,0 0 0,1 0 0,0 0 0,-1 0 0,1 0 0,0 0 0,0 0 0,0 0 0,0 0 0,0 0 0,1 0 0,-1 0 0,1 0 0,-1 0 0,1 0 0,0 0 0,0 0 0,-1 0 0,1 0 0,1-1 0,-1 1 0,0 0 0,0-1 0,1 1 0,-1-1 0,1 1 0,-1-1 0,1 0 0,-1 1 0,1-1 0,2 1 0,21 14 0,0 0 0,45 20 0,-38-21 0,42 28 0,-1 3-1365,-60-34-5461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1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24575,'1267'0'0,"-1198"-3"0,104-19 0,-101 11 0,88-3 0,558 14 0,-315 2 0,-386-3 0,-1-1 0,1-1 0,0 0 0,-1-1 0,23-8 0,32-7 0,-38 14 0,1 2 0,-1 2 0,45 3 0,-44 0 0,-1-2 0,1-1 0,43-7 0,-4-2 0,0 3 0,1 4 0,73 6 0,-18-1 0,344-2 0,-466 0 0,0 0 0,0 1 0,0 0 0,0 0 0,-1 0 0,1 1 0,0 0 0,-1 0 0,1 0 0,-1 1 0,0 0 0,0 1 0,0-1 0,0 1 0,-1 0 0,1 0 0,-1 1 0,0 0 0,0 0 0,-1 0 0,1 0 0,4 9 0,52 62 0,77 76 0,-136-151 0,260 248 0,197 118 0,-196-167 0,-31-20 0,61 45 0,11 11 0,-107-80 0,-77-59 0,72 52 0,-77-63 0,-91-64 0,0 0 0,36 44 0,-34-35 0,34 30 0,-24-28 0,132 106 0,274 189 0,-293-215 0,1 11 0,-99-75 0,52 66 0,-30-16 0,-30-56 0,-6-8 0,152 157 0,-20-24 0,-49-41 0,38 46 0,-88-84 0,-15-17 0,4-3 0,77 72 0,-97-106 0,-2 2 0,-2 1 0,-1 2 0,48 74 0,-80-110 0,1-1 0,0 1 0,0-1 0,1 0 0,-1 0 0,1-1 0,0 1 0,-1-1 0,1 1 0,0-1 0,0 0 0,1-1 0,-1 1 0,0-1 0,0 1 0,1-1 0,-1-1 0,1 1 0,4 0 0,16 0 0,-1-1 0,35-3 0,-15 0 0,868 1 0,-494 3 0,-232 12 0,-3-1 0,1427-13 0,-1573 7 0,-32-4 0,0-1 0,0 0 0,0 0 0,0 0 0,0-1 0,0 0 0,0 0 0,0 0 0,0 0 0,10-3 0,-15 2 0,1 1 0,0-1 0,-1 0 0,1 0 0,-1 1 0,1-1 0,-1 0 0,0 0 0,1 0 0,-1 0 0,0 1 0,0-1 0,1 0 0,-1 0 0,0 0 0,0 0 0,0 0 0,0 0 0,0 0 0,0 0 0,-1 1 0,1-1 0,0 0 0,0 0 0,-1 0 0,1 0 0,0 0 0,-1 1 0,1-1 0,-1 0 0,1 0 0,-1 0 0,1 1 0,-2-2 0,-19-27 0,-110-125 0,-150-146 0,248 274 0,32 25 0,1 1 0,-1 0 0,0-1 0,1 1 0,-1 0 0,0 0 0,1-1 0,-1 1 0,0 0 0,1 0 0,-1 0 0,0 0 0,0 0 0,1 0 0,-1 0 0,0 0 0,1 0 0,-1 1 0,0-1 0,1 0 0,-1 0 0,0 1 0,1-1 0,-1 0 0,0 1 0,1-1 0,-1 0 0,1 1 0,-1-1 0,1 1 0,-1-1 0,1 1 0,-1-1 0,1 1 0,-1 0 0,1-1 0,0 1 0,-1-1 0,1 1 0,0 0 0,0-1 0,-1 1 0,1 0 0,0 0 0,0-1 0,0 1 0,0 0 0,0-1 0,0 1 0,0 0 0,0-1 0,0 1 0,0 0 0,0 0 0,1 0 0,-1 4 0,1-1 0,-1 0 0,1 1 0,0-1 0,0 0 0,1 1 0,-1-1 0,1 0 0,0 0 0,0 0 0,4 5 0,35 45 0,-25-34 0,-3-2 0,1-1 0,0 0 0,1-1 0,1 0 0,1-1 0,0-1 0,1-1 0,1-1 0,0 0 0,26 12 0,-28-15 0,-1 1 0,0 1 0,0 0 0,-1 2 0,15 15 0,-17-16 0,-2-1 0,-1 2 0,-1-1 0,0 1 0,12 22 0,-21-35 0,1 1 0,-1 0 0,0 0 0,0 0 0,0 0 0,1 0 0,-1 0 0,0 0 0,0 0 0,0 0 0,-1 0 0,1 0 0,0 0 0,0 0 0,0-1 0,-1 1 0,1 0 0,0 0 0,-1 0 0,1 0 0,-1 0 0,1-1 0,-1 1 0,1 0 0,-1 0 0,0-1 0,1 1 0,-1 0 0,0-1 0,0 1 0,1-1 0,-2 1 0,-36 21 0,16-10 0,-76 52 0,66-45 0,1 1 0,1 2 0,-38 35 0,19-19 0,39-31 0,-1 0 0,1 1 0,1 1 0,-10 9 0,-6 8 0,-1-1 0,-52 39 0,-2 0 0,51-36-1365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2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1639 306 24575,'-459'-15'0,"-284"3"0,464 14 0,269-2 0,0 0 0,0-1 0,1 0 0,-1-1 0,-16-5 0,25 7 0,-1 0 0,1-1 0,0 1 0,-1-1 0,1 1 0,0-1 0,0 1 0,-1-1 0,1 0 0,0 0 0,0 0 0,0 0 0,0 0 0,0 0 0,0 0 0,0 0 0,0 0 0,1 0 0,-1 0 0,0 0 0,1-1 0,-1 1 0,1 0 0,-1-1 0,1 1 0,-1 0 0,1-1 0,0 1 0,0 0 0,0-1 0,0 1 0,0 0 0,0-1 0,0 1 0,0-1 0,1 1 0,-1 0 0,0-1 0,1 1 0,-1 0 0,1-1 0,-1 1 0,1 0 0,0 0 0,0 0 0,-1 0 0,1-1 0,2 0 0,8-11 0,1 1 0,1 0 0,0 1 0,1 0 0,-1 1 0,2 1 0,0 0 0,16-6 0,0-3 0,31-12 0,-46 23 0,1 0 0,-2-2 0,1 0 0,24-19 0,-36 23 0,-8 5 0,-20 9 0,-34 21 0,8-2 0,17-10 0,1 1 0,0 2 0,2 1 0,-48 43 0,61-48 0,11-12 0,1 1 0,-1-1 0,1 1 0,0 0 0,1 0 0,0 0 0,-4 8 0,7-12 0,0 0 0,1 0 0,0 0 0,-1 0 0,1 0 0,0 0 0,0 0 0,0 0 0,0 0 0,0 0 0,1 0 0,-1 0 0,1 0 0,-1 0 0,1 0 0,0 0 0,0 0 0,-1 0 0,1 0 0,1-1 0,-1 1 0,0 0 0,0-1 0,1 1 0,-1-1 0,1 1 0,-1-1 0,1 0 0,-1 1 0,1-1 0,2 1 0,21 14 0,0 0 0,45 20 0,-38-21 0,42 28 0,-1 3-1365,-60-34-5461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3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24575,'94'3'0,"0"4"0,0 4 0,96 25 0,268 97 0,-439-127 0,344 132 0,-353-133 0,0 0 0,-1 1 0,0 1 0,0 0 0,-1 0 0,1 0 0,-1 1 0,-1 0 0,0 1 0,8 11 0,5 11 0,26 59 0,-26-47 0,-10-21 0,-1 0 0,-1 1 0,-1 0 0,-1 0 0,-1 1 0,-1-1 0,1 26 0,-3-2 0,-3 0 0,-9 76 0,8-110 0,-1 0 0,0 0 0,-1 0 0,0-1 0,-1 1 0,-1-1 0,0 0 0,0-1 0,-1 1 0,-10 11 0,4-7 0,-2 0 0,0-1 0,0 0 0,-2-2 0,-30 21 0,0-7 0,-1-1 0,-2-3 0,0-2 0,-56 15 0,76-27 0,-76 26 0,-1-6 0,-110 17 0,157-37 0,-86 25 0,124-29 0,1-1 0,0-1 0,-24 0 0,-35 5 0,50-3 0,-1-2 0,0-1 0,-53-3 0,83 1 0,0 0 0,1 1 0,-1-1 0,0 0 0,0 0 0,0-1 0,0 1 0,0 0 0,1 0 0,-1 0 0,0 0 0,0-1 0,0 1 0,1 0 0,-1-1 0,0 1 0,0-1 0,1 1 0,-1-1 0,0 1 0,1-1 0,-1 1 0,0-1 0,1 0 0,-1 1 0,1-1 0,-1 0 0,1 1 0,-1-1 0,1 0 0,-1 0 0,2-1 0,-1 0 0,0 1 0,1-1 0,-1 1 0,1-1 0,0 1 0,-1-1 0,1 1 0,0 0 0,0-1 0,0 1 0,0 0 0,0 0 0,2-3 0,48-35 0,22-4 0,36-24 0,-96 58 0,0-1 0,-1 0 0,-1-1 0,0 0 0,18-23 0,-72 65 0,-17 18 0,-2-3 0,-110 63 0,167-107 0,-28 21 0,33-23 0,-1 1 0,1-1 0,0 0 0,0 0 0,0 1 0,-1-1 0,1 0 0,0 0 0,0 1 0,0-1 0,0 0 0,0 1 0,0-1 0,0 0 0,0 1 0,-1-1 0,1 0 0,0 1 0,0-1 0,0 0 0,1 1 0,-1-1 0,0 0 0,0 1 0,0-1 0,0 0 0,0 1 0,0-1 0,0 0 0,1 1 0,-1-1 0,0 0 0,19 9 0,91 14-1365,-70-16-5461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3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24575,'330'11'0,"-256"-4"0,-1 3 0,104 29 0,-162-35 0,1 1 0,-1 1 0,0 0 0,-1 1 0,0 1 0,0 0 0,0 1 0,12 11 0,-17-12 0,-1 0 0,-1 0 0,1 1 0,-1 0 0,-1 0 0,1 1 0,-2 0 0,1 0 0,-1 0 0,-1 1 0,0 0 0,3 13 0,12 51 0,-3 2 0,-3-1 0,-4 1 0,-3 1 0,-6 113 0,-3-166 0,-1 0 0,-1-1 0,-2 0 0,0 0 0,-1-1 0,-1 0 0,-25 43 0,25-50 0,-1-1 0,0 0 0,-2 0 0,1-1 0,-2-1 0,0 0 0,0-1 0,-1 0 0,-1-1 0,1-1 0,-27 13 0,-4-1 0,-2-2 0,0-1 0,-1-4 0,-1-1 0,0-2 0,-1-3 0,0-1 0,-75 1 0,112-10 0,-18 0 0,0 1 0,0 1 0,0 1 0,0 2 0,0 1 0,-40 13 0,70-18 0,1 1 0,0-1 0,0 0 0,-1 0 0,1 1 0,0-1 0,0 0 0,-1 0 0,1 1 0,0-1 0,-1 0 0,1 0 0,0 0 0,-1 0 0,1 1 0,-1-1 0,1 0 0,0 0 0,-1 0 0,1 0 0,0 0 0,-1 0 0,1 0 0,-1 0 0,1 0 0,0 0 0,-1 0 0,1 0 0,0-1 0,-1 1 0,1 0 0,0 0 0,-1 0 0,1 0 0,0-1 0,-1 1 0,1 0 0,0 0 0,-1 0 0,1-1 0,0 1 0,0 0 0,-1-1 0,1 1 0,0 0 0,-1-1 0,14-18 0,27-20 0,41-26 0,147-90 0,-185 136 0,-28 14 0,-23 13 0,-206 117 0,16-10 0,194-113 0,1 0 0,-1 0 0,1 1 0,0-1 0,0 1 0,0 0 0,0 0 0,0 0 0,1 0 0,0 1 0,-1-1 0,1 1 0,-2 5 0,3-7 0,1-1 0,0 1 0,0 0 0,0 0 0,0-1 0,0 1 0,0 0 0,1-1 0,-1 1 0,1 0 0,-1-1 0,1 1 0,-1 0 0,1-1 0,0 1 0,0-1 0,0 1 0,0-1 0,0 0 0,0 1 0,0-1 0,0 0 0,1 0 0,-1 0 0,0 0 0,1 0 0,-1 0 0,1 0 0,-1 0 0,1 0 0,-1-1 0,1 1 0,1 0 0,31 12 0,0 0 0,1-3 0,39 7 0,55 17 0,-58-4-1365,-49-16-5461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4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24575,'331'13'0,"-279"-7"0,0 2 0,-1 2 0,-1 3 0,66 25 0,-105-33 0,47 17 0,-1 4 0,54 31 0,-95-47 0,0 1 0,-1 0 0,0 1 0,-1 0 0,0 1 0,-1 1 0,-1 0 0,0 1 0,-1 0 0,0 0 0,8 19 0,-4-1 0,-1 1 0,-2 0 0,-1 2 0,-2-1 0,-2 1 0,0 0 0,-3 1 0,0 43 0,4 7 0,-4-49 0,-1 46 0,-3-70 0,-1-1 0,-1 1 0,0-1 0,-1 0 0,0 0 0,-1 0 0,-7 16 0,-1-4 0,-1-1 0,0 0 0,-23 29 0,29-44 0,0 1 0,-1-2 0,-1 1 0,0-2 0,0 1 0,0-1 0,-1 0 0,0-1 0,0 0 0,-15 6 0,-104 45 0,79-34 0,0-1 0,-103 28 0,100-38 0,17-3 0,0-1 0,-1-1 0,-73 1 0,-58-10 0,167 2 0,0 0 0,0 0 0,0 0 0,0 0 0,1 0 0,-1 0 0,0 0 0,0 0 0,0-1 0,0 1 0,0 0 0,0-1 0,0 1 0,0-1 0,0 1 0,0-1 0,1 1 0,-1-1 0,0 0 0,0 1 0,1-1 0,-1 0 0,1 1 0,-1-1 0,0 0 0,1 0 0,-1 0 0,0-1 0,1 0 0,0 0 0,0 0 0,1 1 0,-1-1 0,0 0 0,1 0 0,-1 1 0,1-1 0,-1 0 0,1 1 0,0-1 0,0 0 0,-1 1 0,3-3 0,5-6 0,0-1 0,1 2 0,11-12 0,43-43 0,-29 29 0,41-33 0,-69 67 0,-11 13 0,-11 15 0,-28 19 0,33-36 0,0 0 0,0 1 0,1 0 0,1 1 0,0 0 0,1 1 0,0 0 0,0 0 0,2 0 0,-6 15 0,11-23 0,1-1 0,0 1 0,0-1 0,0 1 0,1-1 0,-1 1 0,1-1 0,0 0 0,0 1 0,1-1 0,-1 0 0,1 0 0,0 0 0,0 0 0,0 0 0,1 0 0,-1-1 0,1 1 0,0-1 0,0 1 0,0-1 0,4 3 0,10 9 0,1 0 0,35 22 0,-18-17-70,1-1 0,50 17-1,-45-19-1083,-21-9-5672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4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24575,'125'3'0,"154"25"0,114 41 0,-376-66 0,9 2 0,8 1 0,-1 1 0,33 12 0,-57-15 0,0-1 0,0 2 0,0-1 0,0 1 0,-1 1 0,0-1 0,0 1 0,0 1 0,-1-1 0,0 1 0,9 12 0,47 64 0,-5-7 0,68 116 0,-121-180 0,1 0 0,-2 0 0,0 0 0,0 1 0,-1 0 0,0-1 0,1 24 0,-3 6 0,-3 44 0,-1-24 0,2-49 0,0 0 0,-1 1 0,0-1 0,-1 0 0,0 0 0,-1 0 0,-1-1 0,0 1 0,-13 20 0,7-14 0,-2-2 0,0 0 0,-1 0 0,0-2 0,-26 23 0,-1-6 0,-2-3 0,0-1 0,-2-1 0,-62 25 0,-239 87 0,261-112 0,-1-4 0,-107 16 0,146-35 0,-1-2 0,-65-6 0,6 0 0,105 5 0,-1-1 0,1 0 0,-1 0 0,1 0 0,0 0 0,-1 0 0,1-1 0,-1 1 0,1-1 0,0 0 0,0 1 0,-1-1 0,1 0 0,0 0 0,0-1 0,0 1 0,0 0 0,0-1 0,0 1 0,-2-3 0,3 2 0,1 0 0,-1 0 0,1 0 0,0 0 0,0 0 0,0 0 0,0 0 0,0 0 0,0 0 0,0-1 0,1 1 0,-1 0 0,1 0 0,0 1 0,-1-1 0,1 0 0,0 0 0,0 0 0,0 0 0,0 1 0,0-1 0,1 0 0,-1 1 0,3-3 0,9-11 0,2 1 0,0 0 0,1 0 0,0 2 0,1 0 0,0 1 0,1 0 0,1 2 0,22-9 0,9-7 0,-21 1 0,-24 17 0,-22 15 0,-31 25 0,-78 71 0,122-101 0,0 1 0,0 0 0,0 0 0,0 0 0,1 0 0,-1 1 0,1-1 0,0 1 0,1 0 0,-1 0 0,1 0 0,-2 6 0,3-8 0,1 0 0,0 0 0,0 0 0,0 1 0,1-1 0,-1 0 0,1 0 0,-1 0 0,1 0 0,0-1 0,0 1 0,1 0 0,-1 0 0,0 0 0,1-1 0,0 1 0,0-1 0,-1 1 0,1-1 0,1 0 0,-1 0 0,0 0 0,4 2 0,13 11-87,0 0-1,2-2 0,27 14 1,-26-15-928,-6-3-5811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4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24575,'144'1'0,"143"20"0,-225-12 0,-1 2 0,-1 3 0,0 3 0,111 47 0,-157-58 0,49 23 0,81 50 0,-125-67 0,0 2 0,-1 0 0,0 1 0,-2 1 0,0 0 0,0 1 0,-2 1 0,15 23 0,-11-14 0,-2 0 0,-1 1 0,-2 0 0,0 1 0,-2 0 0,-1 1 0,-2 1 0,-1-1 0,-1 1 0,3 57 0,-8-61 0,-2 0 0,-1 0 0,-7 36 0,6-51 0,-1-1 0,1 1 0,-2-1 0,1 0 0,-2-1 0,1 1 0,-1-1 0,-1 0 0,0 0 0,-9 9 0,-13 10 0,-1-1 0,-1-2 0,-1-1 0,-1-2 0,-1-1 0,-1-1 0,-55 23 0,-82 44 0,99-48 0,58-33 0,-144 69 0,140-68 0,-1-2 0,0 0 0,-1-1 0,1-2 0,-1 0 0,-30 1 0,-443-7 0,488 3 0,-32-4 0,38 4 0,-1 0 0,0-1 0,0 1 0,1 0 0,-1-1 0,0 1 0,0-1 0,1 1 0,-1-1 0,1 0 0,-1 1 0,0-1 0,1 0 0,-1 1 0,1-1 0,-1 0 0,1 1 0,0-1 0,-1 0 0,1 0 0,0 0 0,0 1 0,-1-1 0,1 0 0,0 0 0,0 0 0,0 0 0,0 0 0,0 1 0,0-1 0,0 0 0,0 0 0,1 0 0,-1 0 0,0 0 0,0 1 0,1-1 0,-1 0 0,1-1 0,4-9 0,1 0 0,0 1 0,1 0 0,0 0 0,0 0 0,1 1 0,0 0 0,1 1 0,13-11 0,13-8 0,45-27 0,-71 48 0,11-7 0,1 0 0,1 1 0,0 1 0,39-13 0,-57 26 0,-9 8 0,-16 14 0,18-21 0,-192 191 0,192-192 0,0 1 0,0 0 0,1 0 0,-1 0 0,1 0 0,-1 1 0,1-1 0,0 1 0,0-1 0,1 1 0,-1 0 0,1-1 0,0 1 0,0 0 0,0 0 0,0 0 0,1 0 0,-1 6 0,2-3 0,0-1 0,0 0 0,1 1 0,-1-1 0,1 0 0,1 0 0,-1 1 0,1-2 0,0 1 0,6 8 0,4 4 0,0-2 0,2 1 0,0-2 0,1 0 0,33 24 0,-43-34-136,0 0-1,-1 0 1,1 1-1,-1-1 1,0 1-1,-1 0 1,0 1-1,0-1 0,5 10 1,-1 3-6690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5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24575,'119'6'0,"-1"6"0,219 51 0,-202-35 0,-119-25 0,22 4 0,0 2 0,0 1 0,56 24 0,-3 8 0,197 83 0,-263-115 0,-1 0 0,0 2 0,0 1 0,33 24 0,-44-27 0,1 1 0,-2 0 0,1 1 0,-2 0 0,1 1 0,-2 0 0,0 1 0,11 19 0,32 66 0,-13-27 0,-3 1 0,28 82 0,-55-128 0,-2 1 0,-1 0 0,-1 0 0,-1 1 0,-1-1 0,-2 1 0,-1 0 0,-2 0 0,0 0 0,-2 0 0,-7 32 0,6-51 0,0 1 0,-1-1 0,0 0 0,-1 0 0,0 0 0,0 0 0,-1-1 0,0-1 0,-1 1 0,0-1 0,-13 11 0,-14 9 0,-60 35 0,75-50 0,-16 8 0,-66 27 0,8-5 0,58-27 0,-69 22 0,19-8 0,61-23 0,0-1 0,0-2 0,-1 0 0,1-2 0,-1-1 0,1 0 0,-28-5 0,-6 3 0,-134 15 0,139-8 0,-40-1 0,56-4 0,-65 10 0,92-9 0,-43 7 0,51-8 0,-1-1 0,1 0 0,-1 0 0,1 0 0,0 0 0,-1 0 0,1-1 0,-1 1 0,1-1 0,0 0 0,-6-3 0,8 4 0,1-1 0,-1 0 0,0 1 0,1-1 0,-1 0 0,1 0 0,-1 0 0,1 0 0,-1 1 0,1-1 0,-1 0 0,1 0 0,0 0 0,0 0 0,0 0 0,-1 0 0,1 0 0,0 0 0,0 0 0,0 0 0,0 0 0,1 0 0,-1 0 0,0 0 0,0 0 0,1 0 0,-1 0 0,0 0 0,1 0 0,-1 1 0,1-1 0,-1 0 0,1 0 0,-1 0 0,1 1 0,0-1 0,0-1 0,30-33 0,-26 30 0,35-38 0,-2-1 0,38-59 0,-73 100 0,-1 0 0,1 0 0,-1 0 0,1 0 0,0 0 0,0 0 0,1 1 0,3-3 0,-7 5 0,0 0 0,0 0 0,0 0 0,1-1 0,-1 1 0,0 0 0,0 0 0,1 0 0,-1 0 0,0 0 0,0 0 0,1 0 0,-1 0 0,0-1 0,0 1 0,1 0 0,-1 0 0,0 0 0,0 0 0,1 0 0,-1 0 0,0 0 0,0 1 0,1-1 0,-1 0 0,0 0 0,0 0 0,1 0 0,-1 0 0,0 0 0,0 0 0,0 0 0,1 1 0,-1-1 0,0 0 0,0 0 0,0 0 0,1 1 0,-1-1 0,-5 21 0,-2-8 0,0-1 0,-1 0 0,0-1 0,-1 1 0,0-2 0,-18 16 0,15-14 0,0 1 0,0 0 0,1 1 0,-11 17 0,19-26 0,0 1 0,0-1 0,0 1 0,1 0 0,-1 0 0,1 0 0,1 0 0,-1 0 0,1 0 0,0 0 0,1 0 0,-1 0 0,2 11 0,0-12 0,0-1 0,1 0 0,0 1 0,0-1 0,0 0 0,1 0 0,-1 0 0,1-1 0,0 1 0,0 0 0,0-1 0,0 0 0,1 0 0,-1 0 0,1 0 0,0 0 0,0-1 0,0 0 0,6 3 0,192 96-1365,-173-88-5461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09:1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24575,'81'3'0,"104"18"0,-125-10 0,-37-6 0,0-1 0,40 2 0,8-6 0,88 13 0,-54-4 0,185-6 0,-139-6 0,-147 4 0,1-1 0,0 1 0,-1 0 0,1 0 0,-1 0 0,0 0 0,1 1 0,-1 0 0,0 0 0,0 0 0,0 0 0,0 1 0,0 0 0,-1-1 0,4 5 0,6 5 0,-1 2 0,17 22 0,-8-8 0,360 375 0,-123-140 0,-172-158 0,-50-60 0,48 48 0,-41-48 0,40 56 0,-19-23 0,117 156 0,38 43 0,168 134 0,-383-408 0,-1 0 0,1-1 0,0 1 0,0-1 0,0 1 0,0-1 0,1-1 0,-1 1 0,0 0 0,1-1 0,0 0 0,8 1 0,61 0 0,-48-3 0,1663-1 0,-1650 9 0,-34-5 0,1-1 0,-1 0 0,0 1 0,1-2 0,-1 1 0,1-1 0,-1 0 0,1 0 0,6-1 0,-11 0 0,0 0 0,0 0 0,0 1 0,0-1 0,0 0 0,-1 0 0,1 0 0,0 0 0,-1 0 0,1-1 0,0 1 0,-1 0 0,0 0 0,1 0 0,-1-1 0,0 1 0,1 0 0,-1 0 0,0 0 0,0-1 0,0 1 0,0 0 0,0 0 0,0-1 0,-1 1 0,1 0 0,0 0 0,0-1 0,-1 1 0,1 0 0,-1 0 0,1 0 0,-1 0 0,-1-2 0,-23-41 0,23 41 0,-49-72 0,-69-76 0,107 141 0,5 12 0,8 0 0,-1-1 0,1 0 0,0 1 0,0-1 0,0 1 0,0-1 0,0 0 0,0 1 0,0-1 0,0 0 0,1 1 0,-1-1 0,0 1 0,1-1 0,-1 0 0,1 0 0,0 1 0,1 1 0,13 21 0,1-1 0,33 37 0,9 11 0,-57-69 0,1 0 0,-1 0 0,0 0 0,0 0 0,0 0 0,0 0 0,0 0 0,-1 0 0,1 0 0,-1 0 0,1 1 0,-1-1 0,0 0 0,0 0 0,0 1 0,0-1 0,0 0 0,0 0 0,-1 1 0,1-1 0,-1 0 0,0 0 0,1 0 0,-1 0 0,0 0 0,0 0 0,0 0 0,-1 0 0,1 0 0,0 0 0,-1-1 0,1 1 0,-1 0 0,1-1 0,-4 3 0,-7 5 0,-1 0 0,1-1 0,-1 0 0,-20 8 0,7-3 0,-58 24 69,63-29-428,1 0 1,1 1-1,-34 21 1,41-21-6468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09:1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4278 24575,'825'0'0,"-788"-1"0,49-10 0,18 0 0,37-2 0,20 0 0,-121 13 0,16 0 0,0-3 0,76-12 0,-129 14 0,0 0 0,-1 0 0,1 0 0,-1 0 0,1 0 0,-1-1 0,1 1 0,-1-1 0,0 1 0,0-1 0,0 0 0,0 0 0,0 0 0,0 0 0,0 0 0,-1 0 0,1-1 0,-1 1 0,0-1 0,1 1 0,-1-1 0,1-3 0,2-7 0,-1 0 0,0 0 0,1-21 0,-2 15 0,6-45 0,2 0 0,4 0 0,2 1 0,29-71 0,257-567 0,-260 616 0,88-131 0,7-12 0,-2-24 0,153-326 0,-114 191 0,-87 203 0,-32 73 0,115-227 0,-150 296 0,-7 13 0,27-44 0,-37 70 0,-1 0 0,1 0 0,0 0 0,0 1 0,0-1 0,1 1 0,-1 0 0,1 0 0,-1 0 0,1 1 0,-1-1 0,1 1 0,0 0 0,8-2 0,62-5 0,-49 6 0,103-8 0,-36 4 0,143-27 0,-202 27 0,51-2 0,-55 6 0,0-1 0,46-11 0,-32 4 0,70-6 0,-72 12 0,-1-3 0,48-12 0,27-8 0,-84 22 0,0-2 0,0-1 0,44-19 0,-62 22 0,2 1 0,-1 0 0,0 1 0,1 1 0,25-2 0,33-5 0,-69 8 0,-1 0 0,1 0 0,-1 0 0,1 1 0,0-1 0,-1 1 0,1 0 0,0 0 0,-1 1 0,1-1 0,0 1 0,-1 0 0,1 0 0,-1 0 0,1 0 0,6 3 0,-8-2 0,0 0 0,0 1 0,-1-1 0,1 0 0,-1 0 0,1 1 0,-1-1 0,0 1 0,1-1 0,-1 1 0,-1 0 0,1-1 0,0 1 0,-1 0 0,1 0 0,-1-1 0,0 1 0,0 0 0,0 0 0,0 0 0,0 0 0,-2 5 0,-5 28 0,-1 1 0,-19 52 0,-7 28 0,29-94 0,-1 0 0,-1 0 0,-15 30 0,20-62 0,0 0 0,1-1 0,0 1 0,1-15 0,2-21 0,12-55 0,-3 18 0,10-19 0,-4 24 0,-17 75 0,0 0 0,0 0 0,0 1 0,-1-1 0,1 0 0,-1 0 0,1 0 0,-1 0 0,0 1 0,1-1 0,-1 0 0,0 1 0,0-1 0,0 1 0,0-1 0,-1 1 0,1-1 0,0 1 0,-1 0 0,1-1 0,-1 1 0,1 0 0,-1 0 0,1 0 0,-1 0 0,0 0 0,1 1 0,-3-2 0,-64-20 0,43 15 0,-17-5 0,-58-10 0,61 15 0,-74-24 0,-1 0-1365,98 27-5461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33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24575,'697'0'0,"-548"-13"0,-98 7 0,51-1 0,4174 8 0,-4250 2 0,0 0 0,-1 2 0,1 1 0,-1 1 0,0 1 0,40 19 0,24 7 0,-20-14 0,118 19 0,-91-22 0,60 10 0,113 21 0,-148-25 0,-88-15 0,2-1 0,42 3 0,66 4 0,-64-4 0,-47-5 0,52 15 0,18 4 0,60 11 0,-34-5 0,-53-17 0,-30-7 0,86 25 0,-51-8 0,92 13 0,52 15 0,-189-43 0,71 9 0,-76-14 0,0 1 0,-1 2 0,50 16 0,-41-11 0,0-1 0,1-2 0,-1-2 0,48 2 0,-42-4 0,161 34 0,-189-34 0,82 11 0,-63-10 0,44 10 0,-2 2 0,134 13 0,-171-26 0,82 18 0,-80-13 0,48 17 0,-6-2 0,77 19 0,-115-30 0,0-2 0,0-2 0,66 3 0,-41-1 0,-47-6 0,0-2 0,28 1 0,553-5 0,-587 2 0,-1 1 0,34 8 0,31 2 0,23-11 0,-49-2 0,1 3 0,65 10 0,-72-5 0,51-1 0,-53-3 0,68 10 0,274 37 0,-178-31 0,33 9 0,-205-24 0,79-3 0,10 0 0,-49 10 0,-50-6 0,53 3 0,517-9 0,-617-15 0,-14-5 0,20 14 0,0 0 0,0-1 0,1 0 0,0-1 0,0 0 0,-14-19 0,17 21 0,-13-13 0,-1 1 0,-44-31 0,39 31 0,-41-37 0,32 25 0,-14-14 0,29 24 0,15 21 0,9 17 0,4 1 0,1 0 0,1-1 0,0-1 0,2 0 0,23 27 0,18 25 0,-38-49 0,0-1 0,1-1 0,0 0 0,2-1 0,25 18 0,22 20 0,-64-53 0,0 0 0,-1-1 0,1 1 0,0 0 0,0 0 0,-1 0 0,1 1 0,0-1 0,-1 0 0,1 0 0,-1 0 0,1 0 0,-1 1 0,0-1 0,0 0 0,1 0 0,-1 0 0,0 1 0,0-1 0,0 0 0,0 1 0,0-1 0,-1 0 0,1 0 0,0 0 0,0 1 0,-1-1 0,1 0 0,-1 0 0,1 0 0,-1 0 0,0 1 0,1-1 0,-1 0 0,0 0 0,0 0 0,0-1 0,0 1 0,0 0 0,0 0 0,0 0 0,0-1 0,0 1 0,0 0 0,-1 0 0,-10 6 0,0 1 0,0-2 0,-18 8 0,14-7 0,-3 5 0,0 0 0,0 1 0,-22 22 0,-25 17 0,21-22 0,12-9 0,-44 37 0,-24 17 0,44-36-1365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5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3644 24575,'0'-1'0,"1"0"0,-1 0 0,1 0 0,-1 0 0,1 0 0,-1 0 0,1 0 0,0 0 0,0 0 0,-1 0 0,1 1 0,0-1 0,0 0 0,0 0 0,0 1 0,0-1 0,0 1 0,0-1 0,0 1 0,0-1 0,0 1 0,0 0 0,0-1 0,0 1 0,1 0 0,-1 0 0,2 0 0,37-5 0,-36 5 0,251-1 0,-4 1 0,-154-12 0,-64 6 0,52-1 0,410 8 0,-488-2 0,0 0 0,-1 0 0,1 0 0,-1-1 0,1 0 0,-1 0 0,0-1 0,0 0 0,0 0 0,0 0 0,0-1 0,-1 1 0,0-1 0,8-8 0,8-8 0,-1-2 0,18-24 0,-13 16 0,40-39 0,2 4 0,90-68 0,66-62 0,-143 107 0,-5-3 0,71-111 0,-68 98 0,152-156 0,-193 217 0,32-49 0,0 0 0,105-136 0,10-13 0,-73 89 0,-54 71 0,148-209 0,-181 252 0,23-48 0,19-31 0,-62 113 0,-1 0 0,0-1 0,1 2 0,0-1 0,0 0 0,0 1 0,1 0 0,-1 0 0,1 0 0,0 1 0,-1-1 0,1 1 0,0 0 0,1 0 0,-1 1 0,0 0 0,6-1 0,11-1 0,0 2 0,0 0 0,23 4 0,-28-2 0,0 0 0,1-1 0,-1-1 0,0 0 0,17-5 0,5-5 0,16-5 0,1 2 0,86-10 0,-60 12 0,150-40 0,-50 7 0,-36 17 0,229-54 0,-332 71 0,51-4 0,35-9 0,112-24 0,-179 38 0,215-25 0,-241 31 0,58-16 0,-66 13 0,0 1 0,1 1 0,44-2 0,-32 5 0,-1-2 0,1-3 0,-1-1 0,0-1 0,39-16 0,-41 14 0,-36 10 0,-1 0 0,1 1 0,0-1 0,-1 0 0,1 1 0,0 0 0,0-1 0,0 1 0,-1 0 0,1 0 0,0 0 0,0 0 0,0 0 0,0 1 0,-1-1 0,1 0 0,0 1 0,0 0 0,-1-1 0,1 1 0,0 0 0,-1 0 0,1 0 0,-1 0 0,1 0 0,1 2 0,-1-1 0,-1 1 0,1 0 0,-1 0 0,0 0 0,0 0 0,-1 0 0,1 0 0,-1 1 0,1-1 0,-1 0 0,0 0 0,0 0 0,0 0 0,-2 7 0,-2 11 0,-1 0 0,-1 0 0,-1-1 0,-1 1 0,-20 36 0,14-30 0,2 0 0,-14 43 0,15-23 0,9-30 0,-2-1 0,0-1 0,-1 1 0,-10 23 0,14-39 0,1 0 0,0-1 0,-1 1 0,1 0 0,-1 0 0,1-1 0,0 1 0,-1 0 0,1 0 0,0-1 0,0 1 0,-1 0 0,1-1 0,0 1 0,0 0 0,-1-1 0,1 1 0,0-1 0,0 1 0,0 0 0,0-1 0,0 1 0,0-1 0,-1 1 0,1-1 0,0 1 0,0 0 0,0-1 0,0 1 0,0-1 0,1 1 0,-1-1 0,0 1 0,0-1 0,-2-22 0,4 2 0,1 1 0,1 0 0,1 0 0,1 0 0,10-22 0,-8 20 0,0-1 0,-1 1 0,5-40 0,0-4 0,-8 49 0,-1-1 0,0 0 0,0-30 0,-4 46 0,1-1 0,-1 0 0,0 1 0,0-1 0,0 1 0,0-1 0,0 1 0,-1-1 0,1 1 0,-1 0 0,1 0 0,-1 0 0,0 0 0,0 0 0,0 0 0,0 0 0,0 1 0,-1-1 0,1 1 0,0-1 0,-1 1 0,1 0 0,-5-2 0,-10-3 0,0 0 0,-29-6 0,15 4 0,9 3 0,0 0 0,-41-2 0,-24-5 0,48 3-341,1-2 0,0-1-1,-45-21 1,67 25-6485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5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3644 24575,'0'-1'0,"1"0"0,-1 0 0,1 0 0,-1 0 0,1 0 0,-1 0 0,1 0 0,0 0 0,0 0 0,-1 0 0,1 1 0,0-1 0,0 0 0,0 0 0,0 1 0,0-1 0,0 1 0,0-1 0,0 1 0,0-1 0,0 1 0,0 0 0,0-1 0,0 1 0,1 0 0,-1 0 0,2 0 0,37-5 0,-36 5 0,251-1 0,-4 1 0,-154-12 0,-64 6 0,52-1 0,410 8 0,-488-2 0,0 0 0,-1 0 0,1 0 0,-1-1 0,1 0 0,-1 0 0,0-1 0,0 0 0,0 0 0,0 0 0,0-1 0,-1 1 0,0-1 0,8-8 0,8-8 0,-1-2 0,18-24 0,-13 16 0,40-39 0,2 4 0,90-68 0,66-62 0,-143 107 0,-5-3 0,71-111 0,-68 98 0,152-156 0,-193 217 0,32-49 0,0 0 0,105-136 0,10-13 0,-73 89 0,-54 71 0,148-209 0,-181 252 0,23-48 0,19-31 0,-62 113 0,-1 0 0,0-1 0,1 2 0,0-1 0,0 0 0,0 1 0,1 0 0,-1 0 0,1 0 0,0 1 0,-1-1 0,1 1 0,0 0 0,1 0 0,-1 1 0,0 0 0,6-1 0,11-1 0,0 2 0,0 0 0,23 4 0,-28-2 0,0 0 0,1-1 0,-1-1 0,0 0 0,17-5 0,5-5 0,16-5 0,1 2 0,86-10 0,-60 12 0,150-40 0,-50 7 0,-36 17 0,229-54 0,-332 71 0,51-4 0,35-9 0,112-24 0,-179 38 0,215-25 0,-241 31 0,58-16 0,-66 13 0,0 1 0,1 1 0,44-2 0,-32 5 0,-1-2 0,1-3 0,-1-1 0,0-1 0,39-16 0,-41 14 0,-36 10 0,-1 0 0,1 1 0,0-1 0,-1 0 0,1 1 0,0 0 0,0-1 0,0 1 0,-1 0 0,1 0 0,0 0 0,0 0 0,0 0 0,0 1 0,-1-1 0,1 0 0,0 1 0,0 0 0,-1-1 0,1 1 0,0 0 0,-1 0 0,1 0 0,-1 0 0,1 0 0,1 2 0,-1-1 0,-1 1 0,1 0 0,-1 0 0,0 0 0,0 0 0,-1 0 0,1 0 0,-1 1 0,1-1 0,-1 0 0,0 0 0,0 0 0,0 0 0,-2 7 0,-2 11 0,-1 0 0,-1 0 0,-1-1 0,-1 1 0,-20 36 0,14-30 0,2 0 0,-14 43 0,15-23 0,9-30 0,-2-1 0,0-1 0,-1 1 0,-10 23 0,14-39 0,1 0 0,0-1 0,-1 1 0,1 0 0,-1 0 0,1-1 0,0 1 0,-1 0 0,1 0 0,0-1 0,0 1 0,-1 0 0,1-1 0,0 1 0,0 0 0,-1-1 0,1 1 0,0-1 0,0 1 0,0 0 0,0-1 0,0 1 0,0-1 0,-1 1 0,1-1 0,0 1 0,0 0 0,0-1 0,0 1 0,0-1 0,1 1 0,-1-1 0,0 1 0,0-1 0,-2-22 0,4 2 0,1 1 0,1 0 0,1 0 0,1 0 0,10-22 0,-8 20 0,0-1 0,-1 1 0,5-40 0,0-4 0,-8 49 0,-1-1 0,0 0 0,0-30 0,-4 46 0,1-1 0,-1 0 0,0 1 0,0-1 0,0 1 0,0-1 0,0 1 0,-1-1 0,1 1 0,-1 0 0,1 0 0,-1 0 0,0 0 0,0 0 0,0 0 0,0 0 0,0 1 0,-1-1 0,1 1 0,0-1 0,-1 1 0,1 0 0,-5-2 0,-10-3 0,0 0 0,-29-6 0,15 4 0,9 3 0,0 0 0,-41-2 0,-24-5 0,48 3-341,1-2 0,0-1-1,-45-21 1,67 25-6485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4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3685 24575,'28'1'0,"47"10"0,8-1 0,552-5 0,-344-7 0,-255 3 0,48 10 0,17 0 0,145 14 0,220 20 0,118 26 0,-458-63 0,126-9 0,-88-1 0,-63 0 0,112 4 0,-127 10 0,-50-7 0,59 3 0,-66-7 0,52 10 0,-51-6 0,48 2 0,54 5 0,-87-6 0,49 0 0,-53-4 0,49 8 0,-49-4 0,47 0 0,-74-6 0,0-1 0,-1 0 0,1-1 0,-1 0 0,1-1 0,-1-1 0,19-7 0,254-122 0,91-50 0,-156 65 0,-56 27 0,242-159 0,-267 157 0,563-397 0,-343 210 0,-96 49 0,-145 124 0,122-101 0,124-112 0,-124 120 0,29-27 0,-184 152 0,2 4 0,142-87 0,-54 57 0,-11 7 0,-155 88 0,25-17 0,45-20 0,-67 37 0,0 1 0,1 0 0,-1 1 0,1 0 0,0 1 0,0 1 0,20-1 0,545 2 0,-268 3 0,0 11 0,2 0 0,74 4 0,216-9 0,-349-10 0,-164 0 0,99 4 0,-109 10 0,-51-7 0,56 3 0,350-9 0,-435 1 0,1 1 0,0-1 0,0 0 0,-1 0 0,1 0 0,0 0 0,-1 0 0,1 0 0,0-1 0,0 1 0,-1 0 0,1 0 0,0 0 0,-1-1 0,1 1 0,0 0 0,-1-1 0,1 1 0,-1-1 0,1 1 0,-1 0 0,1-1 0,0 1 0,-1-1 0,0 0 0,1 1 0,-1-1 0,1 1 0,-1-1 0,0 0 0,1 1 0,-1-2 0,0 0 0,0 0 0,0 0 0,0 0 0,0 0 0,-1 0 0,1 0 0,-1 0 0,1 0 0,-1 0 0,0 0 0,0 0 0,-1-1 0,-43-63 0,32 50 0,-57-82 0,-81-121 0,142 201 0,8 15 0,0 1 0,0-1 0,0 0 0,0 1 0,-1-1 0,1 1 0,-1-1 0,1 1 0,-1 0 0,0 0 0,0 0 0,0 0 0,-3-3 0,4 5 0,1 0 0,0 0 0,0 0 0,0 0 0,0 0 0,0 0 0,0 0 0,-1-1 0,1 1 0,0 0 0,0 0 0,0 0 0,0 0 0,-1 0 0,1 0 0,0 0 0,0 0 0,0 0 0,0 0 0,0 0 0,-1 0 0,1 0 0,0 0 0,0 1 0,0-1 0,0 0 0,0 0 0,-1 0 0,1 0 0,0 0 0,0 0 0,0 0 0,0 0 0,0 0 0,0 0 0,0 1 0,-1-1 0,1 0 0,0 0 0,0 0 0,0 0 0,0 0 0,0 0 0,0 1 0,0-1 0,0 0 0,0 0 0,0 0 0,0 0 0,0 1 0,0-1 0,0 0 0,0 0 0,0 0 0,3 14 0,11 13 0,-13-26 0,108 163 0,-101-152 0,0 0 0,0-1 0,17 17 0,17 22 0,-10-12 0,-27-33 0,-1 0 0,1 0 0,-1 0 0,0 1 0,0 0 0,0-1 0,4 10 0,-8-12 0,1-1 0,-1 1 0,0-1 0,1 1 0,-1 0 0,0-1 0,-1 1 0,1-1 0,0 1 0,-1-1 0,1 1 0,-1-1 0,0 1 0,0-1 0,0 1 0,0-1 0,0 0 0,0 0 0,-1 0 0,1 1 0,-1-1 0,0 0 0,1-1 0,-4 4 0,-83 96 0,63-75 0,-2-1 0,-30 21 0,8-1 0,39-35 0,1 0 0,-1-1 0,-1 0 0,-14 9 0,-7 3 0,1 1 0,-29 28 0,9-7 0,-88 65-1365,122-95-5461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6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5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3644 24575,'0'-1'0,"1"0"0,-1 0 0,1 0 0,-1 0 0,1 0 0,-1 0 0,1 0 0,0 0 0,0 0 0,-1 0 0,1 1 0,0-1 0,0 0 0,0 0 0,0 1 0,0-1 0,0 1 0,0-1 0,0 1 0,0-1 0,0 1 0,0 0 0,0-1 0,0 1 0,1 0 0,-1 0 0,2 0 0,37-5 0,-36 5 0,251-1 0,-4 1 0,-154-12 0,-64 6 0,52-1 0,410 8 0,-488-2 0,0 0 0,-1 0 0,1 0 0,-1-1 0,1 0 0,-1 0 0,0-1 0,0 0 0,0 0 0,0 0 0,0-1 0,-1 1 0,0-1 0,8-8 0,8-8 0,-1-2 0,18-24 0,-13 16 0,40-39 0,2 4 0,90-68 0,66-62 0,-143 107 0,-5-3 0,71-111 0,-68 98 0,152-156 0,-193 217 0,32-49 0,0 0 0,105-136 0,10-13 0,-73 89 0,-54 71 0,148-209 0,-181 252 0,23-48 0,19-31 0,-62 113 0,-1 0 0,0-1 0,1 2 0,0-1 0,0 0 0,0 1 0,1 0 0,-1 0 0,1 0 0,0 1 0,-1-1 0,1 1 0,0 0 0,1 0 0,-1 1 0,0 0 0,6-1 0,11-1 0,0 2 0,0 0 0,23 4 0,-28-2 0,0 0 0,1-1 0,-1-1 0,0 0 0,17-5 0,5-5 0,16-5 0,1 2 0,86-10 0,-60 12 0,150-40 0,-50 7 0,-36 17 0,229-54 0,-332 71 0,51-4 0,35-9 0,112-24 0,-179 38 0,215-25 0,-241 31 0,58-16 0,-66 13 0,0 1 0,1 1 0,44-2 0,-32 5 0,-1-2 0,1-3 0,-1-1 0,0-1 0,39-16 0,-41 14 0,-36 10 0,-1 0 0,1 1 0,0-1 0,-1 0 0,1 1 0,0 0 0,0-1 0,0 1 0,-1 0 0,1 0 0,0 0 0,0 0 0,0 0 0,0 1 0,-1-1 0,1 0 0,0 1 0,0 0 0,-1-1 0,1 1 0,0 0 0,-1 0 0,1 0 0,-1 0 0,1 0 0,1 2 0,-1-1 0,-1 1 0,1 0 0,-1 0 0,0 0 0,0 0 0,-1 0 0,1 0 0,-1 1 0,1-1 0,-1 0 0,0 0 0,0 0 0,0 0 0,-2 7 0,-2 11 0,-1 0 0,-1 0 0,-1-1 0,-1 1 0,-20 36 0,14-30 0,2 0 0,-14 43 0,15-23 0,9-30 0,-2-1 0,0-1 0,-1 1 0,-10 23 0,14-39 0,1 0 0,0-1 0,-1 1 0,1 0 0,-1 0 0,1-1 0,0 1 0,-1 0 0,1 0 0,0-1 0,0 1 0,-1 0 0,1-1 0,0 1 0,0 0 0,-1-1 0,1 1 0,0-1 0,0 1 0,0 0 0,0-1 0,0 1 0,0-1 0,-1 1 0,1-1 0,0 1 0,0 0 0,0-1 0,0 1 0,0-1 0,1 1 0,-1-1 0,0 1 0,0-1 0,-2-22 0,4 2 0,1 1 0,1 0 0,1 0 0,1 0 0,10-22 0,-8 20 0,0-1 0,-1 1 0,5-40 0,0-4 0,-8 49 0,-1-1 0,0 0 0,0-30 0,-4 46 0,1-1 0,-1 0 0,0 1 0,0-1 0,0 1 0,0-1 0,0 1 0,-1-1 0,1 1 0,-1 0 0,1 0 0,-1 0 0,0 0 0,0 0 0,0 0 0,0 0 0,0 1 0,-1-1 0,1 1 0,0-1 0,-1 1 0,1 0 0,-5-2 0,-10-3 0,0 0 0,-29-6 0,15 4 0,9 3 0,0 0 0,-41-2 0,-24-5 0,48 3-341,1-2 0,0-1-1,-45-21 1,67 25-6485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6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7:1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0 585 24575,'607'0'0,"-581"1"0,0 2 0,0 1 0,42 12 0,-41-8 0,0-2 0,1-1 0,34 1 0,566-5 0,-291-3 0,-314-1 0,0 0 0,-1-2 0,0-1 0,0-1 0,0-1 0,-1 0 0,31-18 0,-8 5 0,-44 21 0,241-102 0,-180 80 0,1 3 0,65-12 0,-52 17 0,136-21 0,73-6 0,-27 3 0,-120 17 0,-84 11 0,97-6 0,-45 5 0,-76 6 0,-1 1 0,49 1 0,36 13 0,135 31 0,-26-4 0,656 42 0,-550-76 0,-194-4 0,-101 0 0,54-10 0,-53 5 0,50-1 0,48 9 0,99-4 0,-230 2 0,0 0 0,1 0 0,-1 0 0,0 0 0,1 0 0,-1 0 0,0 0 0,1-1 0,-1 1 0,0-1 0,1 1 0,-1-1 0,0 1 0,0-1 0,0 0 0,1 1 0,-1-1 0,0 0 0,0 0 0,0 0 0,1-2 0,-2 2 0,0 0 0,0 0 0,0 0 0,0 0 0,0 0 0,0 0 0,0 0 0,-1 1 0,1-1 0,0 0 0,-1 0 0,1 0 0,-1 0 0,1 0 0,-1 0 0,1 1 0,-1-1 0,0 0 0,1 0 0,-1 1 0,-1-2 0,-50-35 0,-349-172 0,354 172 0,47 37 0,0 0 0,0 0 0,0 0 0,0 0 0,0 0 0,0 0 0,1 0 0,-1 0 0,0 0 0,0 0 0,0 0 0,0 0 0,0 0 0,0 0 0,0 0 0,0 0 0,0 0 0,0 0 0,0 0 0,1 0 0,-1 0 0,0 0 0,0 0 0,0 0 0,0 0 0,0 0 0,0 0 0,0-1 0,0 1 0,0 0 0,0 0 0,0 0 0,0 0 0,0 0 0,0 0 0,0 0 0,0 0 0,0 0 0,0 0 0,0 0 0,0 0 0,0-1 0,0 1 0,0 0 0,0 0 0,0 0 0,0 0 0,0 0 0,0 0 0,0 0 0,16 5 0,18 10 0,306 155 0,-336-168 0,1 0 0,0 0 0,-1 1 0,1 0 0,-1 0 0,0 0 0,0 0 0,0 1 0,-1 0 0,1-1 0,4 7 0,-7-6 0,0-1 0,0 0 0,0 0 0,-1 0 0,1 1 0,-1-1 0,0 0 0,0 1 0,0-1 0,0 0 0,-1 1 0,1-1 0,-1 0 0,0 0 0,0 1 0,0-1 0,0 0 0,-3 4 0,-23 53 0,-57 89 0,54-99 0,0-3-1365,16-31-5461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25:52.950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4962 173 24575,'0'0'0,"-4"0"0,-21-5 0,-19-5 0,-24-5 0,-16-4 0,-10 2 0,-15-1 0,-3 3 0,-1 3 0,4 0 0,-26-2 0,2 2 0,-2 2 0,7 3 0,14 3 0,12 2 0,21 1 0,14 1 0,11 1 0,6-1 0,5 1 0,-5-1 0,1 1 0,-6-1 0,-5 0 0,0 0 0,-3 0 0,2 0 0,2 5 0,-1 0 0,2 0 0,2-1 0,-2-1 0,7-1 0,6-1 0,2 4 0,1 0 0,-1 5 0,-2-1 0,0 3 0,-1-1 0,-7-2 0,0-3 0,0-2 0,0 3 0,1-1 0,2 4 0,-4-2 0,0 5 0,0-3 0,2-1 0,1-3 0,1 3 0,0 2 0,7 0 0,-1-2 0,6-2 0,3 2 0,5 3 0,-2-1 0,1-2 0,2 3 0,-3 2 0,-9 3 0,0 3 0,-2 2 0,-7 7 0,-1 0 0,-2 1 0,6-2 0,-5 5 0,11-2 0,6-5 0,4-2 0,4-7 0,3 0 0,1 0 0,0 2 0,0-4 0,0 6 0,-1 2 0,1 2 0,-1 0 0,-1 0 0,-3 6 0,3-1 0,1 0 0,1-2 0,4 0 0,1-2 0,5 4 0,-2-1 0,-1 0 0,3-1 0,-2 4 0,-2 4 0,3 3 0,-2 0 0,-7 2 0,4 2 0,2-3 0,1-4 0,3 6 0,-1-7 0,3 6 0,3 2 0,3 7 0,1 2 0,3 6 0,1 5 0,0-5 0,0-4 0,1-2 0,-1-2 0,1-1 0,4-1 0,9 9 0,1 1 0,4-5 0,2-2 0,6-2 0,2-1 0,5 4 0,4 0 0,0 5 0,2 0 0,-2-1 0,1-1 0,-7-8 0,-4-1 0,7-7 0,4 6 0,4 0 0,3 2 0,-4-3 0,2-6 0,1 1 0,0-4 0,-4-3 0,-3 2 0,-1-2 0,-2-6 0,1 2 0,3-1 0,3-1 0,2 0 0,2-1 0,-3 4 0,0-4 0,1-1 0,-9-1 0,6 0 0,1-4 0,2-1 0,7 1 0,7 0 0,0-3 0,0 2 0,3-5 0,-3 2 0,4 1 0,2 2 0,-2-2 0,2-4 0,2 2 0,-3 1 0,6 2 0,3-2 0,1 2 0,0 1 0,1-3 0,0 1 0,9 2 0,1 2 0,-1-4 0,-7 2 0,-3-4 0,-6-4 0,-2-4 0,1-2 0,-4-2 0,6 3 0,2 0 0,1 4 0,-3-1 0,-4 0 0,0-3 0,-4-1 0,-4-2 0,-3-1 0,3-1 0,4 0 0,3 0 0,4-1 0,-7 1 0,1 0 0,-3 0 0,2 0 0,2-1 0,-1 1 0,-8 0 0,3 0 0,-3 0 0,3 1 0,-5-1 0,-2 0 0,-1-5 0,0 0 0,-1 0 0,0 1 0,-4-4 0,0 1 0,0 1 0,1 2 0,6 1 0,-8-4 0,0 1 0,5-4 0,1 1 0,7-3 0,0 1 0,-1 3 0,0 2 0,-6-3 0,-3 2 0,0 1 0,0-3 0,-4 1 0,0 2 0,1 1 0,7-3 0,1 2 0,1 0 0,-4 2 0,-1-4 0,-1 2 0,1-5 0,-5 2 0,1 1 0,-4-2 0,-4 1 0,1-3 0,-2 2 0,-2-3 0,2-2 0,3-4 0,-5-1 0,2-3 0,-2 0 0,-1-2 0,2 1 0,0-1 0,-2 0 0,-2 5 0,-1-4 0,4-5 0,-6-1 0,4-1 0,0-3 0,3-4 0,0-3 0,-1-4 0,-2 4 0,-1 3 0,-2-1 0,-1-1 0,0 3 0,-6-3 0,0-1 0,0 3 0,-4-2 0,1 3 0,-4 3 0,-2-1 0,0 2 0,-1 2 0,-3 2 0,-2 2 0,4 2 0,-2-9 0,0-1 0,-2-3 0,-2-4 0,0-2 0,-1-3 0,-1-6 0,0 0 0,-1-1 0,1-4 0,0-4 0,-5 2 0,-5-4 0,0 3 0,1-2 0,2 8 0,-3 2 0,-3 8 0,2 2 0,-4 6 0,3-1 0,-2 4 0,3 2 0,-3-2 0,-2 7 0,2 2 0,-1 1 0,2 1 0,-2 1 0,-1-1 0,-2 0 0,-3 4 0,-1 0 0,3 0 0,0 4 0,-1-1 0,-5-6 0,-7-7 0,-5-2 0,-1-5 0,-7-4 0,-3 1 0,3-2 0,4 7 0,5 0 0,5 7 0,3 3 0,2 1 0,2 1 0,1 1 0,-5-2 0,4 1 0,-4 3 0,5 0 0,-5 0 0,6-1 0,0 4 0,0-2 0,0 5 0,0 3 0,4-2 0,-1-1 0,1 1 0,-2 3 0,3-2 0,0 1 0,-6-2 0,-2 2 0,-1-2 0,-1 1 0,6-2 0,0 2 0,0 3 0,1 2 0,-2-3 0,0 2 0,-1-3 0,-6 1 0,0 1 0,0-2 0,0 2 0,2-4 0,1 2 0,0 2 0,2 2 0,-1 3 0,1 1 0,5-4 0,-4 1 0,-1 1 0,-6 0 0,0 2 0,-1-5 0,2 1 0,1 1 0,2 1 0,1-4 0,-5 2 0,-4-5 0,0 2 0,1-4 0,-2 2 0,-4-2 0,2 2 0,2-3 0,4-2 0,2 3 0,2 2 0,2 3 0,5-1 0,1 1 0,1-3 0,-2 2 0,-1 2 0,-1-3 0,-1 1 0,0 2 0,-1-2 0,-1 1 0,6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5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3644 24575,'0'-1'0,"1"0"0,-1 0 0,1 0 0,-1 0 0,1 0 0,-1 0 0,1 0 0,0 0 0,0 0 0,-1 0 0,1 1 0,0-1 0,0 0 0,0 0 0,0 1 0,0-1 0,0 1 0,0-1 0,0 1 0,0-1 0,0 1 0,0 0 0,0-1 0,0 1 0,1 0 0,-1 0 0,2 0 0,37-5 0,-36 5 0,251-1 0,-4 1 0,-154-12 0,-64 6 0,52-1 0,410 8 0,-488-2 0,0 0 0,-1 0 0,1 0 0,-1-1 0,1 0 0,-1 0 0,0-1 0,0 0 0,0 0 0,0 0 0,0-1 0,-1 1 0,0-1 0,8-8 0,8-8 0,-1-2 0,18-24 0,-13 16 0,40-39 0,2 4 0,90-68 0,66-62 0,-143 107 0,-5-3 0,71-111 0,-68 98 0,152-156 0,-193 217 0,32-49 0,0 0 0,105-136 0,10-13 0,-73 89 0,-54 71 0,148-209 0,-181 252 0,23-48 0,19-31 0,-62 113 0,-1 0 0,0-1 0,1 2 0,0-1 0,0 0 0,0 1 0,1 0 0,-1 0 0,1 0 0,0 1 0,-1-1 0,1 1 0,0 0 0,1 0 0,-1 1 0,0 0 0,6-1 0,11-1 0,0 2 0,0 0 0,23 4 0,-28-2 0,0 0 0,1-1 0,-1-1 0,0 0 0,17-5 0,5-5 0,16-5 0,1 2 0,86-10 0,-60 12 0,150-40 0,-50 7 0,-36 17 0,229-54 0,-332 71 0,51-4 0,35-9 0,112-24 0,-179 38 0,215-25 0,-241 31 0,58-16 0,-66 13 0,0 1 0,1 1 0,44-2 0,-32 5 0,-1-2 0,1-3 0,-1-1 0,0-1 0,39-16 0,-41 14 0,-36 10 0,-1 0 0,1 1 0,0-1 0,-1 0 0,1 1 0,0 0 0,0-1 0,0 1 0,-1 0 0,1 0 0,0 0 0,0 0 0,0 0 0,0 1 0,-1-1 0,1 0 0,0 1 0,0 0 0,-1-1 0,1 1 0,0 0 0,-1 0 0,1 0 0,-1 0 0,1 0 0,1 2 0,-1-1 0,-1 1 0,1 0 0,-1 0 0,0 0 0,0 0 0,-1 0 0,1 0 0,-1 1 0,1-1 0,-1 0 0,0 0 0,0 0 0,0 0 0,-2 7 0,-2 11 0,-1 0 0,-1 0 0,-1-1 0,-1 1 0,-20 36 0,14-30 0,2 0 0,-14 43 0,15-23 0,9-30 0,-2-1 0,0-1 0,-1 1 0,-10 23 0,14-39 0,1 0 0,0-1 0,-1 1 0,1 0 0,-1 0 0,1-1 0,0 1 0,-1 0 0,1 0 0,0-1 0,0 1 0,-1 0 0,1-1 0,0 1 0,0 0 0,-1-1 0,1 1 0,0-1 0,0 1 0,0 0 0,0-1 0,0 1 0,0-1 0,-1 1 0,1-1 0,0 1 0,0 0 0,0-1 0,0 1 0,0-1 0,1 1 0,-1-1 0,0 1 0,0-1 0,-2-22 0,4 2 0,1 1 0,1 0 0,1 0 0,1 0 0,10-22 0,-8 20 0,0-1 0,-1 1 0,5-40 0,0-4 0,-8 49 0,-1-1 0,0 0 0,0-30 0,-4 46 0,1-1 0,-1 0 0,0 1 0,0-1 0,0 1 0,0-1 0,0 1 0,-1-1 0,1 1 0,-1 0 0,1 0 0,-1 0 0,0 0 0,0 0 0,0 0 0,0 0 0,0 1 0,-1-1 0,1 1 0,0-1 0,-1 1 0,1 0 0,-5-2 0,-10-3 0,0 0 0,-29-6 0,15 4 0,9 3 0,0 0 0,-41-2 0,-24-5 0,48 3-341,1-2 0,0-1-1,-45-21 1,67 25-6485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6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7:1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0 585 24575,'607'0'0,"-581"1"0,0 2 0,0 1 0,42 12 0,-41-8 0,0-2 0,1-1 0,34 1 0,566-5 0,-291-3 0,-314-1 0,0 0 0,-1-2 0,0-1 0,0-1 0,0-1 0,-1 0 0,31-18 0,-8 5 0,-44 21 0,241-102 0,-180 80 0,1 3 0,65-12 0,-52 17 0,136-21 0,73-6 0,-27 3 0,-120 17 0,-84 11 0,97-6 0,-45 5 0,-76 6 0,-1 1 0,49 1 0,36 13 0,135 31 0,-26-4 0,656 42 0,-550-76 0,-194-4 0,-101 0 0,54-10 0,-53 5 0,50-1 0,48 9 0,99-4 0,-230 2 0,0 0 0,1 0 0,-1 0 0,0 0 0,1 0 0,-1 0 0,0 0 0,1-1 0,-1 1 0,0-1 0,1 1 0,-1-1 0,0 1 0,0-1 0,0 0 0,1 1 0,-1-1 0,0 0 0,0 0 0,0 0 0,1-2 0,-2 2 0,0 0 0,0 0 0,0 0 0,0 0 0,0 0 0,0 0 0,0 0 0,-1 1 0,1-1 0,0 0 0,-1 0 0,1 0 0,-1 0 0,1 0 0,-1 0 0,1 1 0,-1-1 0,0 0 0,1 0 0,-1 1 0,-1-2 0,-50-35 0,-349-172 0,354 172 0,47 37 0,0 0 0,0 0 0,0 0 0,0 0 0,0 0 0,0 0 0,1 0 0,-1 0 0,0 0 0,0 0 0,0 0 0,0 0 0,0 0 0,0 0 0,0 0 0,0 0 0,0 0 0,0 0 0,0 0 0,1 0 0,-1 0 0,0 0 0,0 0 0,0 0 0,0 0 0,0 0 0,0 0 0,0-1 0,0 1 0,0 0 0,0 0 0,0 0 0,0 0 0,0 0 0,0 0 0,0 0 0,0 0 0,0 0 0,0 0 0,0 0 0,0 0 0,0-1 0,0 1 0,0 0 0,0 0 0,0 0 0,0 0 0,0 0 0,0 0 0,0 0 0,16 5 0,18 10 0,306 155 0,-336-168 0,1 0 0,0 0 0,-1 1 0,1 0 0,-1 0 0,0 0 0,0 0 0,0 1 0,-1 0 0,1-1 0,4 7 0,-7-6 0,0-1 0,0 0 0,0 0 0,-1 0 0,1 1 0,-1-1 0,0 0 0,0 1 0,0-1 0,0 0 0,-1 1 0,1-1 0,-1 0 0,0 0 0,0 1 0,0-1 0,0 0 0,-3 4 0,-23 53 0,-57 89 0,54-99 0,0-3-1365,16-31-5461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7:2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5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3644 24575,'0'-1'0,"1"0"0,-1 0 0,1 0 0,-1 0 0,1 0 0,-1 0 0,1 0 0,0 0 0,0 0 0,-1 0 0,1 1 0,0-1 0,0 0 0,0 0 0,0 1 0,0-1 0,0 1 0,0-1 0,0 1 0,0-1 0,0 1 0,0 0 0,0-1 0,0 1 0,1 0 0,-1 0 0,2 0 0,37-5 0,-36 5 0,251-1 0,-4 1 0,-154-12 0,-64 6 0,52-1 0,410 8 0,-488-2 0,0 0 0,-1 0 0,1 0 0,-1-1 0,1 0 0,-1 0 0,0-1 0,0 0 0,0 0 0,0 0 0,0-1 0,-1 1 0,0-1 0,8-8 0,8-8 0,-1-2 0,18-24 0,-13 16 0,40-39 0,2 4 0,90-68 0,66-62 0,-143 107 0,-5-3 0,71-111 0,-68 98 0,152-156 0,-193 217 0,32-49 0,0 0 0,105-136 0,10-13 0,-73 89 0,-54 71 0,148-209 0,-181 252 0,23-48 0,19-31 0,-62 113 0,-1 0 0,0-1 0,1 2 0,0-1 0,0 0 0,0 1 0,1 0 0,-1 0 0,1 0 0,0 1 0,-1-1 0,1 1 0,0 0 0,1 0 0,-1 1 0,0 0 0,6-1 0,11-1 0,0 2 0,0 0 0,23 4 0,-28-2 0,0 0 0,1-1 0,-1-1 0,0 0 0,17-5 0,5-5 0,16-5 0,1 2 0,86-10 0,-60 12 0,150-40 0,-50 7 0,-36 17 0,229-54 0,-332 71 0,51-4 0,35-9 0,112-24 0,-179 38 0,215-25 0,-241 31 0,58-16 0,-66 13 0,0 1 0,1 1 0,44-2 0,-32 5 0,-1-2 0,1-3 0,-1-1 0,0-1 0,39-16 0,-41 14 0,-36 10 0,-1 0 0,1 1 0,0-1 0,-1 0 0,1 1 0,0 0 0,0-1 0,0 1 0,-1 0 0,1 0 0,0 0 0,0 0 0,0 0 0,0 1 0,-1-1 0,1 0 0,0 1 0,0 0 0,-1-1 0,1 1 0,0 0 0,-1 0 0,1 0 0,-1 0 0,1 0 0,1 2 0,-1-1 0,-1 1 0,1 0 0,-1 0 0,0 0 0,0 0 0,-1 0 0,1 0 0,-1 1 0,1-1 0,-1 0 0,0 0 0,0 0 0,0 0 0,-2 7 0,-2 11 0,-1 0 0,-1 0 0,-1-1 0,-1 1 0,-20 36 0,14-30 0,2 0 0,-14 43 0,15-23 0,9-30 0,-2-1 0,0-1 0,-1 1 0,-10 23 0,14-39 0,1 0 0,0-1 0,-1 1 0,1 0 0,-1 0 0,1-1 0,0 1 0,-1 0 0,1 0 0,0-1 0,0 1 0,-1 0 0,1-1 0,0 1 0,0 0 0,-1-1 0,1 1 0,0-1 0,0 1 0,0 0 0,0-1 0,0 1 0,0-1 0,-1 1 0,1-1 0,0 1 0,0 0 0,0-1 0,0 1 0,0-1 0,1 1 0,-1-1 0,0 1 0,0-1 0,-2-22 0,4 2 0,1 1 0,1 0 0,1 0 0,1 0 0,10-22 0,-8 20 0,0-1 0,-1 1 0,5-40 0,0-4 0,-8 49 0,-1-1 0,0 0 0,0-30 0,-4 46 0,1-1 0,-1 0 0,0 1 0,0-1 0,0 1 0,0-1 0,0 1 0,-1-1 0,1 1 0,-1 0 0,1 0 0,-1 0 0,0 0 0,0 0 0,0 0 0,0 0 0,0 1 0,-1-1 0,1 1 0,0-1 0,-1 1 0,1 0 0,-5-2 0,-10-3 0,0 0 0,-29-6 0,15 4 0,9 3 0,0 0 0,-41-2 0,-24-5 0,48 3-341,1-2 0,0-1-1,-45-21 1,67 25-6485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6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7:1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0 585 24575,'607'0'0,"-581"1"0,0 2 0,0 1 0,42 12 0,-41-8 0,0-2 0,1-1 0,34 1 0,566-5 0,-291-3 0,-314-1 0,0 0 0,-1-2 0,0-1 0,0-1 0,0-1 0,-1 0 0,31-18 0,-8 5 0,-44 21 0,241-102 0,-180 80 0,1 3 0,65-12 0,-52 17 0,136-21 0,73-6 0,-27 3 0,-120 17 0,-84 11 0,97-6 0,-45 5 0,-76 6 0,-1 1 0,49 1 0,36 13 0,135 31 0,-26-4 0,656 42 0,-550-76 0,-194-4 0,-101 0 0,54-10 0,-53 5 0,50-1 0,48 9 0,99-4 0,-230 2 0,0 0 0,1 0 0,-1 0 0,0 0 0,1 0 0,-1 0 0,0 0 0,1-1 0,-1 1 0,0-1 0,1 1 0,-1-1 0,0 1 0,0-1 0,0 0 0,1 1 0,-1-1 0,0 0 0,0 0 0,0 0 0,1-2 0,-2 2 0,0 0 0,0 0 0,0 0 0,0 0 0,0 0 0,0 0 0,0 0 0,-1 1 0,1-1 0,0 0 0,-1 0 0,1 0 0,-1 0 0,1 0 0,-1 0 0,1 1 0,-1-1 0,0 0 0,1 0 0,-1 1 0,-1-2 0,-50-35 0,-349-172 0,354 172 0,47 37 0,0 0 0,0 0 0,0 0 0,0 0 0,0 0 0,0 0 0,1 0 0,-1 0 0,0 0 0,0 0 0,0 0 0,0 0 0,0 0 0,0 0 0,0 0 0,0 0 0,0 0 0,0 0 0,0 0 0,1 0 0,-1 0 0,0 0 0,0 0 0,0 0 0,0 0 0,0 0 0,0 0 0,0-1 0,0 1 0,0 0 0,0 0 0,0 0 0,0 0 0,0 0 0,0 0 0,0 0 0,0 0 0,0 0 0,0 0 0,0 0 0,0 0 0,0-1 0,0 1 0,0 0 0,0 0 0,0 0 0,0 0 0,0 0 0,0 0 0,0 0 0,16 5 0,18 10 0,306 155 0,-336-168 0,1 0 0,0 0 0,-1 1 0,1 0 0,-1 0 0,0 0 0,0 0 0,0 1 0,-1 0 0,1-1 0,4 7 0,-7-6 0,0-1 0,0 0 0,0 0 0,-1 0 0,1 1 0,-1-1 0,0 0 0,0 1 0,0-1 0,0 0 0,-1 1 0,1-1 0,-1 0 0,0 0 0,0 1 0,0-1 0,0 0 0,-3 4 0,-23 53 0,-57 89 0,54-99 0,0-3-1365,16-31-5461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38:45.964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4962 173 24575,'0'0'0,"-4"0"0,-21-5 0,-19-5 0,-24-5 0,-16-4 0,-10 2 0,-15-1 0,-3 3 0,-1 3 0,4 0 0,-26-2 0,2 2 0,-2 2 0,7 3 0,14 3 0,12 2 0,21 1 0,14 1 0,11 1 0,6-1 0,5 1 0,-5-1 0,1 1 0,-6-1 0,-5 0 0,0 0 0,-3 0 0,2 0 0,2 5 0,-1 0 0,2 0 0,2-1 0,-2-1 0,7-1 0,6-1 0,2 4 0,1 0 0,-1 5 0,-2-1 0,0 3 0,-1-1 0,-7-2 0,0-3 0,0-2 0,0 3 0,1-1 0,2 4 0,-4-2 0,0 5 0,0-3 0,2-1 0,1-3 0,1 3 0,0 2 0,7 0 0,-1-2 0,6-2 0,3 2 0,5 3 0,-2-1 0,1-2 0,2 3 0,-3 2 0,-9 3 0,0 3 0,-2 2 0,-7 7 0,-1 0 0,-2 1 0,6-2 0,-5 5 0,11-2 0,6-5 0,4-2 0,4-7 0,3 0 0,1 0 0,0 2 0,0-4 0,0 6 0,-1 2 0,1 2 0,-1 0 0,-1 0 0,-3 6 0,3-1 0,1 0 0,1-2 0,4 0 0,1-2 0,5 4 0,-2-1 0,-1 0 0,3-1 0,-2 4 0,-2 4 0,3 3 0,-2 0 0,-7 2 0,4 2 0,2-3 0,1-4 0,3 6 0,-1-7 0,3 6 0,3 2 0,3 7 0,1 2 0,3 6 0,1 5 0,0-5 0,0-4 0,1-2 0,-1-2 0,1-1 0,4-1 0,9 9 0,1 1 0,4-5 0,2-2 0,6-2 0,2-1 0,5 4 0,4 0 0,0 5 0,2 0 0,-2-1 0,1-1 0,-7-8 0,-4-1 0,7-7 0,4 6 0,4 0 0,3 2 0,-4-3 0,2-6 0,1 1 0,0-4 0,-4-3 0,-3 2 0,-1-2 0,-2-6 0,1 2 0,3-1 0,3-1 0,2 0 0,2-1 0,-3 4 0,0-4 0,1-1 0,-9-1 0,6 0 0,1-4 0,2-1 0,7 1 0,7 0 0,0-3 0,0 2 0,3-5 0,-3 2 0,4 1 0,2 2 0,-2-2 0,2-4 0,2 2 0,-3 1 0,6 2 0,3-2 0,1 2 0,0 1 0,1-3 0,0 1 0,9 2 0,1 2 0,-1-4 0,-7 2 0,-3-4 0,-6-4 0,-2-4 0,1-2 0,-4-2 0,6 3 0,2 0 0,1 4 0,-3-1 0,-4 0 0,0-3 0,-4-1 0,-4-2 0,-3-1 0,3-1 0,4 0 0,3 0 0,4-1 0,-7 1 0,1 0 0,-3 0 0,2 0 0,2-1 0,-1 1 0,-8 0 0,3 0 0,-3 0 0,3 1 0,-5-1 0,-2 0 0,-1-5 0,0 0 0,-1 0 0,0 1 0,-4-4 0,0 1 0,0 1 0,1 2 0,6 1 0,-8-4 0,0 1 0,5-4 0,1 1 0,7-3 0,0 1 0,-1 3 0,0 2 0,-6-3 0,-3 2 0,0 1 0,0-3 0,-4 1 0,0 2 0,1 1 0,7-3 0,1 2 0,1 0 0,-4 2 0,-1-4 0,-1 2 0,1-5 0,-5 2 0,1 1 0,-4-2 0,-4 1 0,1-3 0,-2 2 0,-2-3 0,2-2 0,3-4 0,-5-1 0,2-3 0,-2 0 0,-1-2 0,2 1 0,0-1 0,-2 0 0,-2 5 0,-1-4 0,4-5 0,-6-1 0,4-1 0,0-3 0,3-4 0,0-3 0,-1-4 0,-2 4 0,-1 3 0,-2-1 0,-1-1 0,0 3 0,-6-3 0,0-1 0,0 3 0,-4-2 0,1 3 0,-4 3 0,-2-1 0,0 2 0,-1 2 0,-3 2 0,-2 2 0,4 2 0,-2-9 0,0-1 0,-2-3 0,-2-4 0,0-2 0,-1-3 0,-1-6 0,0 0 0,-1-1 0,1-4 0,0-4 0,-5 2 0,-5-4 0,0 3 0,1-2 0,2 8 0,-3 2 0,-3 8 0,2 2 0,-4 6 0,3-1 0,-2 4 0,3 2 0,-3-2 0,-2 7 0,2 2 0,-1 1 0,2 1 0,-2 1 0,-1-1 0,-2 0 0,-3 4 0,-1 0 0,3 0 0,0 4 0,-1-1 0,-5-6 0,-7-7 0,-5-2 0,-1-5 0,-7-4 0,-3 1 0,3-2 0,4 7 0,5 0 0,5 7 0,3 3 0,2 1 0,2 1 0,1 1 0,-5-2 0,4 1 0,-4 3 0,5 0 0,-5 0 0,6-1 0,0 4 0,0-2 0,0 5 0,0 3 0,4-2 0,-1-1 0,1 1 0,-2 3 0,3-2 0,0 1 0,-6-2 0,-2 2 0,-1-2 0,-1 1 0,6-2 0,0 2 0,0 3 0,1 2 0,-2-3 0,0 2 0,-1-3 0,-6 1 0,0 1 0,0-2 0,0 2 0,2-4 0,1 2 0,0 2 0,2 2 0,-1 3 0,1 1 0,5-4 0,-4 1 0,-1 1 0,-6 0 0,0 2 0,-1-5 0,2 1 0,1 1 0,2 1 0,1-4 0,-5 2 0,-4-5 0,0 2 0,1-4 0,-2 2 0,-4-2 0,2 2 0,2-3 0,4-2 0,2 3 0,2 2 0,2 3 0,5-1 0,1 1 0,1-3 0,-2 2 0,-1 2 0,-1-3 0,-1 1 0,0 2 0,-1-2 0,-1 1 0,6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7:2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8:1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7161 24575,'48'-3'0,"0"-1"0,1-3 0,81-23 0,-57 12 0,119-13 0,-129 25 0,0 3 0,77 5 0,-26 1 0,346-3 0,-456 0 0,0-1 0,0 1 0,0-1 0,-1 0 0,1 0 0,0 0 0,0-1 0,-1 1 0,1-1 0,-1 0 0,1 0 0,-1 0 0,0 0 0,0-1 0,0 1 0,0-1 0,0 0 0,-1 0 0,1 0 0,3-6 0,4-7 0,-1-1 0,-1 1 0,9-24 0,-2 3 0,242-451 0,-162 316 0,45-44 0,-48 79 0,180-238 0,-262 364 0,305-443 0,-279 399 0,134-210 0,149-312 0,-62 114 0,-167 312 0,248-372 0,-2 5 0,49-229 0,-382 741 0,69-159 0,-44 96 0,4 0 0,63-102 0,20-29 0,-12 20 0,-92 165 0,1 0 0,0 1 0,1 0 0,0 1 0,24-17 0,82-50 0,-90 61 0,15-10 0,1 2 0,1 2 0,58-22 0,79-8 0,-53 18 0,231-72 0,-334 99 0,0 0 0,-1-2 0,-1 0 0,0-2 0,-1-1 0,0-1 0,-2-1 0,22-20 0,-25 22 0,1 2 0,35-18 0,-35 21 0,-1-1 0,0 0 0,25-22 0,-28 18 0,-4 4 0,0-1 0,1 2 0,1 0 0,-1 0 0,18-7 0,-31 17 0,1-1 0,0 1 0,-1 0 0,1 0 0,0 1 0,-1-1 0,1 0 0,0 0 0,-1 0 0,1 0 0,-1 1 0,1-1 0,0 0 0,-1 0 0,1 1 0,-1-1 0,1 1 0,-1-1 0,1 0 0,-1 1 0,1-1 0,-1 1 0,1-1 0,-1 1 0,1-1 0,-1 1 0,0 0 0,1-1 0,-1 1 0,0-1 0,0 1 0,0 0 0,1-1 0,-1 1 0,0 0 0,0-1 0,0 1 0,0 0 0,0-1 0,0 1 0,0 0 0,0 0 0,2 38 0,-2-35 0,-5 512 0,8-640 0,-6-141 0,-20 155 0,23 107 0,-1 1 0,0-1 0,0 0 0,0 1 0,0-1 0,0 1 0,0 0 0,-1-1 0,1 1 0,-1 0 0,0 0 0,0 0 0,1 0 0,-1 0 0,-1 0 0,1 0 0,0 1 0,-4-3 0,0 1 0,0 0 0,-1 1 0,1 0 0,-1 0 0,1 0 0,-1 1 0,-9-1 0,-2 0 0,-1 2 0,1 1 0,0 0 0,-36 7 0,-15 10 0,42-10 0,0-1 0,0-1 0,-56 3 0,65-7 18,0 0-1,0 1 1,0 1-1,-28 9 1,-15 4-1471,41-13-5373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8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42:5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24575,'0'5'0,"0"4"0,0 6 0,0 4 0,0 3 0,0 2 0,0 1 0,0 0 0,0 0 0,0 0 0,0 0 0,0 0 0,0-1 0,0 0 0,0-4-8191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42:5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10 0,0 6 0,0 2 0,0 1 0,0 0 0,0-1 0,0-1 0,0 0 0,0-1 0,0-5-8191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42:5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24575,'31'-31'0,"-1"0"0,2 1 0,0 2 0,2 0 0,1 3 0,57-32 0,-83 53 0,1 1 0,0 0 0,0 0 0,0 1 0,0 1 0,0 0 0,0 0 0,1 1 0,-1 0 0,20 3 0,7 4 0,57 17 0,-70-17 0,-12-4-62,0 1 0,0 0 0,-1 1 0,1 0 0,-1 1 0,-1 1 0,1-1 0,-1 2 0,0-1 0,0 1 0,-1 1 0,0 0-1,-1 0 1,0 1 0,0 0 0,-1 0 0,-1 0 0,1 1 0,-2 0 0,1 1 0,4 15 0,-2-4-6764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38:45.964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3889 136 24575,'0'0'0,"-3"0"0,-17-4 0,-14-4 0,-19-4 0,-13-3 0,-8 2 0,-11-1 0,-3 2 0,-1 3 0,4-1 0,-21-1 0,2 2 0,-2 1 0,6 2 0,10 3 0,10 2 0,17 0 0,10 1 0,10 1 0,3-1 0,5 1 0,-4-1 0,1 0 0,-6 0 0,-3 0 0,0 0 0,-2 0 0,1 0 0,2 4 0,-1 0 0,1 0 0,3-1 0,-3 0 0,6-2 0,5 0 0,1 3 0,1 0 0,0 4 0,-3-1 0,1 2 0,-1 0 0,-6-2 0,1-3 0,-1 0 0,1 1 0,0 0 0,2 3 0,-3-2 0,-1 4 0,1-2 0,1-1 0,1-2 0,1 2 0,0 1 0,5 1 0,0-2 0,4-1 0,2 1 0,5 2 0,-2 0 0,1-2 0,1 2 0,-2 2 0,-7 2 0,-1 3 0,0 1 0,-6 6 0,-1 0 0,-2 0 0,5-1 0,-4 4 0,9-2 0,5-3 0,3-2 0,2-6 0,4 0 0,0 0 0,0 2 0,0-3 0,0 5 0,-1 1 0,1 1 0,-1 1 0,-1-1 0,-2 6 0,3-2 0,0 1 0,1-2 0,3 0 0,1-2 0,4 3 0,-2 0 0,-1 0 0,3-1 0,-1 3 0,-3 3 0,3 3 0,-1-1 0,-6 2 0,3 2 0,1-2 0,2-4 0,2 5 0,-1-6 0,2 5 0,3 2 0,2 5 0,1 2 0,2 4 0,1 5 0,0-5 0,0-3 0,1-1 0,-1-2 0,1 0 0,2-2 0,8 8 0,1 1 0,3-5 0,2-1 0,4-2 0,1 0 0,5 3 0,3 0 0,0 3 0,1 1 0,-1-1 0,0-1 0,-5-6 0,-3-1 0,6-6 0,2 6 0,4-1 0,2 2 0,-3-3 0,2-4 0,0 1 0,0-4 0,-3-2 0,-2 2 0,-1-2 0,-2-5 0,2 2 0,1-1 0,3 0 0,2-1 0,1 0 0,-3 2 0,1-2 0,1-1 0,-8-1 0,5 0 0,1-3 0,2-1 0,4 1 0,7 0 0,-1-3 0,1 2 0,2-4 0,-3 2 0,4 1 0,1 1 0,-2-2 0,3-2 0,0 1 0,-1 1 0,4 1 0,2-1 0,1 1 0,1 1 0,0-2 0,0 0 0,7 2 0,1 2 0,-1-3 0,-6 1 0,-2-3 0,-4-3 0,-2-4 0,1-1 0,-4-1 0,5 2 0,2 0 0,1 3 0,-3-1 0,-3 0 0,1-2 0,-4-1 0,-4-1 0,-1-1 0,2-1 0,3 0 0,2 0 0,4-1 0,-6 1 0,1 0 0,-3 0 0,2 0 0,2-1 0,-1 1 0,-7 0 0,3 0 0,-3 0 0,3 1 0,-4-1 0,-1 0 0,-2-4 0,1 0 0,-1 0 0,0 1 0,-4-3 0,1 0 0,0 2 0,0 1 0,5 0 0,-6-2 0,0 0 0,4-3 0,1 1 0,5-2 0,0 0 0,-1 3 0,1 1 0,-6-2 0,-2 2 0,1 0 0,-1-2 0,-3 1 0,0 1 0,1 1 0,6-2 0,0 1 0,1 0 0,-3 2 0,-1-3 0,-1 1 0,1-3 0,-4 0 0,1 2 0,-3-2 0,-4 1 0,2-2 0,-2 1 0,-2-2 0,2-2 0,2-3 0,-4 0 0,2-3 0,-1 0 0,-2-2 0,2 1 0,0 0 0,-1-1 0,-2 4 0,-1-3 0,3-3 0,-4-2 0,2 0 0,1-3 0,2-3 0,0-2 0,0-3 0,-3 3 0,0 2 0,-1 0 0,-2-2 0,1 3 0,-5-2 0,0-1 0,0 2 0,-4-1 0,2 2 0,-4 2 0,-1 0 0,0 1 0,-1 1 0,-2 3 0,-2 1 0,3 1 0,-1-7 0,-1 0 0,0-3 0,-3-3 0,1-1 0,-1-3 0,-1-5 0,0 1 0,-1-2 0,1-2 0,0-4 0,-4 2 0,-4-3 0,0 2 0,1-1 0,2 6 0,-3 1 0,-2 7 0,1 1 0,-3 5 0,3 0 0,-2 2 0,2 2 0,-2-2 0,-1 6 0,1 1 0,-1 2 0,2 0 0,-2 0 0,0 0 0,-3 0 0,-1 3 0,-1 1 0,2-1 0,0 3 0,-1-1 0,-3-4 0,-6-6 0,-4-1 0,-1-4 0,-5-3 0,-3 0 0,3-1 0,2 5 0,5 1 0,4 4 0,2 4 0,2 0 0,1 0 0,1 2 0,-4-2 0,3 1 0,-3 2 0,4 0 0,-4 0 0,5-1 0,0 4 0,-1-2 0,1 3 0,0 4 0,3-3 0,-1 0 0,1 1 0,-2 2 0,3-2 0,0 1 0,-6-1 0,0 1 0,-1-2 0,-2 2 0,6-2 0,-1 1 0,1 3 0,0 1 0,-1-2 0,0 1 0,-1-1 0,-5 0 0,0 0 0,1-1 0,-1 2 0,2-3 0,0 1 0,1 2 0,1 1 0,0 3 0,0 0 0,4-3 0,-3 1 0,-1 1 0,-4 0 0,-1 2 0,0-5 0,1 1 0,1 1 0,2 1 0,0-3 0,-3 1 0,-4-3 0,0 1 0,1-3 0,-1 1 0,-4-1 0,2 1 0,2-2 0,3-1 0,1 1 0,2 3 0,1 2 0,5-2 0,0 2 0,1-2 0,-2 1 0,-1 1 0,0-2 0,-1 1 0,0 2 0,-1-2 0,0 0 0,4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28791-01D8-25EC-95DD-70C190115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66CB9-2D2A-B71B-25DE-9D9A6E58A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4DDA99-8ED7-6403-AA8F-751C2278F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64620-4E32-755B-4EBA-EDF5FA136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8BD6-9F88-B34A-D9F8-17069D6E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9F4EF6-A39A-D9F5-6B20-F62CE396B8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4DD4B-41E8-B05C-49E2-30023584B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401D2-6B0B-509D-8756-B4F72E378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FC1C8-15FB-E92B-ECF1-B224FDFF5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5C307-CB0A-CF71-18DA-7DD6F77FF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04CB60-563B-5109-31CD-713D16E5F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65109-893A-942B-A76F-11FA34781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3DA3C-C185-3279-F3C9-593C704C0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9F30A-93B3-56FF-0DD6-67CD0B49C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0FFC9D-BDDC-E77D-3578-F04DBE5C1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2372-F661-21CB-DE9D-29A0B2343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0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A8886-B59D-2BEF-2B67-674145044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33561-EBC1-884E-D0F8-E88178DC5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852C5-53B3-2856-461D-B2D00DD62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00C90-055C-E078-74A1-AFB5E395A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73C8F-F42B-AB27-E671-5AFA9E55E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2FAE0-A58D-209D-BBC6-B041E6A77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461D7-52AB-DF7E-776A-25BF0DBB8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C088F-6337-47C2-DC98-7F7F1EFDB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BE40C-705E-2624-ABBE-FFEAFA2A6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B11D8-B528-2F0E-010A-F32126553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781BD-2F9D-9714-7C94-EF0E66FA2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49741-D618-579F-4C3F-ACAD5C39C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53BC-BFFE-45ED-7AEC-4A35054A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5A967-3EE3-83BF-3884-07CEB0B32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EF4C3-27CE-0E04-D929-60A607DBB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FAE7B-4F58-5824-5A91-CCE15255F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A2C12-9181-AA8F-AF8D-E78F86336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F6F5F-8A03-5DBC-D30E-FC3C97C1BE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DC2B9-7AB3-644B-D174-966CF9A97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00706-5DFB-A429-C08C-975556028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83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4CC4B-9C19-80AA-4AB4-3874DB64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A1CE6-5BDA-64F5-7468-77B1C402B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AF715-1A3D-C81E-C68A-1795FABAC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26B14-B2CF-FF04-26C7-1487201FD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DBD97-1EF0-7E7A-7934-2BE34FD97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666D74-1F31-1250-95D2-F476D78C6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8A675-A57A-FF74-8ED8-42F9B7D70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D203F-5227-3579-903B-9A329518D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4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6AE1-5BF0-D1D3-39A5-90D9772FE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C818BF-1F08-586C-F63F-FE85E6FB79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A59D5-0E7C-F36C-5A88-BE8700DA7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6D70-2A6E-59B8-F80D-1927E5E36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2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5C844-7C14-AC7C-3F79-0B5BCD6F0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49194-4600-8084-AA9E-7EF813159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6F95C-90D4-F468-9C6A-2CED102C2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55D5E-4AC0-52D2-8B06-767A4945F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7FBEF-A84C-1B69-9271-1256189D0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DE3AD-3C72-1A40-230B-B30D0D33A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18B4D-4A7D-615C-5E22-5EAAE528A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AD9E5-B251-4934-83DE-5D7DA2AE0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2B9B2-6A96-FB29-3415-A2D4BE802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2A8D9-BAEA-1B1E-F631-0BB6713BF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6FD0F5-665B-633B-E00F-D231FBDF8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5BB1-DBDE-3D92-F233-0A373A066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4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58C22-9974-BD4B-4462-09E85C5EB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909A9-D896-CCBD-C452-546025F4E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9A1A4-D41C-6D9A-88BB-45EAFED3A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E9105-267B-8FCE-2E0C-6EAEDAFC0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5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AFBA0-E8D1-94B6-E0D7-3444A6F5C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5DCEFB-C676-882C-BD3F-01D615BB1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7A81B-9B06-C4D5-06ED-71D3E38A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FA3C3-B23F-374A-387A-962BA705B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0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267CE-0C5B-DC7B-6A1E-244B57F34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D135D-9293-640F-DBD8-0E7DA3541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CDCC1-A8B7-5583-9F84-121A072E0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DAFD2-3A1B-952E-F5FA-E87729C0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9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47A70-604A-1411-2431-05A6B82EB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A4D50F-11E6-75DC-E0B5-F4D4DB3AA2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226540-38E6-BADA-F1CA-ED5C8AB37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14A6E-0EA9-9FD1-306C-366599915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7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FB6AD-A9D5-9862-5BF9-FBA8EBB0A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978522-3964-B647-85D4-5ED3037BD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30E5A-3853-F376-AF95-B02415A39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47BA-0FF6-FCAB-E62C-0C201F236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4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477DB-F928-608C-E51E-B0FB3431B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5C6AE-0937-FB58-D5F0-5CAD35EBA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16D68-A051-2013-92AB-A73C2E23D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BE5C9-0766-0C0C-02DC-3D2446575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E1A8-DE9E-3B76-E25A-2AB258454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53995E-498C-3A54-20E0-2D21D650E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1D056-FDB4-F2B1-B29C-C674FA328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4A555-5583-28C5-0F7F-A965175E8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95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D323-A76D-13B5-DAEC-18E5CD6FD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6CF32-163F-707C-2AF0-7BA7566138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49B328-BBB8-609C-913C-B8B22C61D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54F95-EEBA-912D-64FC-54AB46C3A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3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11212-D84B-4D76-F9A2-E7E03DA94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4310A-9ACE-DF9E-2C11-2939FF02D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8EE65-9E79-A86C-700C-7290B0665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B80D-E741-C1FF-C71D-4C9F6A990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2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48584-B8ED-958C-B5E1-368490C2E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03D6B-C539-B851-ACA0-50AEE5B69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9081C5-374D-5005-5556-452AAC57F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C5C8-6C57-9129-D771-E263C984D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6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D561A-7261-FDFA-41EC-AC003EB8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294C2-AC2F-1E7A-CE05-D672AC6B4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8037FD-F157-323C-4EC0-133DFA3EE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FA76D-9A67-1E43-A275-7452759B2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8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78BF-FB0C-AE4C-0070-7F59890B6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7665D1-BCD7-565D-384D-43BC19B4C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9C0167-39FF-4523-7ABA-A60C3E4B5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A59D8-FE77-3D2D-7B61-D58009DA8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7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887E-6F66-4ECE-E0CA-3EB0E165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17A26-66E7-65DF-C45B-0CD28687F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A2E0F-9DC0-9B43-C016-BF7360D57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10522-1E96-1756-2B92-F2AC13803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40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B2509-C823-F72D-DAFE-C620F3DB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09532-9767-FB78-90E1-61E69688C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96A22-BD3A-F347-F383-72576078E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1393-8C5B-A08B-6938-509D6288C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5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3252-F235-0A79-F144-6118688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B65512-1A3B-BCBD-C9A0-AD79FA72F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70C4A9-7B74-9DEB-5D60-5FDFF5D3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C128-7D1C-CD34-C3DD-790AF2F11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4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7985C-FBCB-61CD-D7B1-4447434D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26451D-4A82-C78D-997A-2C4943552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34D2F-31C7-8F00-14FC-B7E900399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B94D-DD3E-40DB-CDA1-7591CC0F0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1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624D0-2DCE-95D9-F3F9-D9DE013E6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32047-72F1-6E35-7875-0FE409EC0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231BDE-019A-B6B8-6EF4-393691096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EB385-AE59-70AD-35F8-A7B6BA721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D6041-DB97-CBB9-F590-E22073451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58EF1-7C28-5572-1E95-C247F38E6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DD50D-0EF2-0195-B985-88EB2FAB8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921F-8E91-4322-B72B-46AEC9335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72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85B6-ADAC-2F68-CD00-7EDC81DAD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A5DBF-D55D-F160-0192-0D12A3D3D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46D5E-B0B3-217D-A905-188E0223E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D072A-1B73-4092-D4A8-B44170FF8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2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6B161-97ED-25F2-8E99-2AFACCF43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4A1E5-8171-B20E-EEA5-FCB607A32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F4FB74-3E68-6A6A-229D-8333215D3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C362D-04AB-3545-4A24-0291CA5A8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46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3DB0C-79EF-BC7B-84C6-CDD2BC99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53A6D-7BD5-0F5D-1FD3-68C62F1B5A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D8261-FBBE-357C-4BEB-82F20124B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7BB3-806A-6C20-7826-CDFB119C4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60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9754A-046F-2235-DE7B-BC582F046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29766-E3B2-80B0-B808-89F18971D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608CA-ED9A-0AFD-7729-D6C2BF80B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5A40F-0F91-A4B7-0597-18300A016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F77E3-B84C-3D8B-EDCE-8C274E24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FF1A60-D7F9-8BE5-F67B-1287F5E70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DD0AB-8DD5-D684-3484-052ACE99A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94416-1865-C009-7105-C46F7F471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1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2C3C1-7B41-4B28-1489-3FC3C8B8F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58262-8A96-AD0C-A3E5-91F5700F6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CA403-4D42-075E-7546-0CDE8669B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7602C-89D7-C681-806D-57A43A410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3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669E9-0DCA-FFB0-807D-455CE9088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68F1C-2BB0-1F02-C89D-2C528DA99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121BD-40B3-C497-46AF-9165A5009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B7667-8B09-BB7D-97F6-8359D6CF5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5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3A549-7B9C-F9A9-2A69-C77134E69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356DA-03BC-B6FA-B909-B646C2C30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C7DB1-48F4-2705-2776-5ED79533E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C62F0-223B-6672-D132-47E16579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2381A-6FF3-B135-2611-CA31159D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E808A-1D8E-FA71-D4F6-9FE8C7DDD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2F1990-14A4-1CE3-6AF2-4EF0497C6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1B8E-6979-F87E-9B6E-98DEEC19F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4BEA1-C655-1EC7-3AE0-EBBF9558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58B37A-B5D3-C67D-8A20-0DCBB28EC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C6EF8A-A139-05DE-DA79-76BB333F0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E0B59-DAA3-4877-8CD4-4A1698DCD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6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4.xml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8.xml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customXml" Target="../ink/ink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31.png"/><Relationship Id="rId4" Type="http://schemas.openxmlformats.org/officeDocument/2006/relationships/customXml" Target="../ink/ink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33.png"/><Relationship Id="rId4" Type="http://schemas.openxmlformats.org/officeDocument/2006/relationships/customXml" Target="../ink/ink2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35.png"/><Relationship Id="rId4" Type="http://schemas.openxmlformats.org/officeDocument/2006/relationships/customXml" Target="../ink/ink30.xml"/><Relationship Id="rId9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5" Type="http://schemas.openxmlformats.org/officeDocument/2006/relationships/image" Target="../media/image38.png"/><Relationship Id="rId4" Type="http://schemas.openxmlformats.org/officeDocument/2006/relationships/customXml" Target="../ink/ink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3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12" Type="http://schemas.openxmlformats.org/officeDocument/2006/relationships/customXml" Target="../ink/ink44.xml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6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47.png"/><Relationship Id="rId14" Type="http://schemas.openxmlformats.org/officeDocument/2006/relationships/customXml" Target="../ink/ink4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image" Target="../media/image52.png"/><Relationship Id="rId4" Type="http://schemas.openxmlformats.org/officeDocument/2006/relationships/customXml" Target="../ink/ink4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5" Type="http://schemas.openxmlformats.org/officeDocument/2006/relationships/image" Target="../media/image54.png"/><Relationship Id="rId4" Type="http://schemas.openxmlformats.org/officeDocument/2006/relationships/customXml" Target="../ink/ink49.xml"/><Relationship Id="rId9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customXml" Target="../ink/ink6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5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customXml" Target="../ink/ink6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5" Type="http://schemas.openxmlformats.org/officeDocument/2006/relationships/image" Target="../media/image64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59.png"/><Relationship Id="rId14" Type="http://schemas.openxmlformats.org/officeDocument/2006/relationships/customXml" Target="../ink/ink6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customXml" Target="../ink/ink71.xml"/><Relationship Id="rId2" Type="http://schemas.openxmlformats.org/officeDocument/2006/relationships/notesSlide" Target="../notesSlides/notesSlide39.xml"/><Relationship Id="rId1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5" Type="http://schemas.openxmlformats.org/officeDocument/2006/relationships/image" Target="../media/image65.png"/><Relationship Id="rId10" Type="http://schemas.openxmlformats.org/officeDocument/2006/relationships/customXml" Target="../ink/ink70.xml"/><Relationship Id="rId4" Type="http://schemas.openxmlformats.org/officeDocument/2006/relationships/customXml" Target="../ink/ink67.xml"/><Relationship Id="rId9" Type="http://schemas.openxmlformats.org/officeDocument/2006/relationships/image" Target="../media/image59.png"/><Relationship Id="rId14" Type="http://schemas.openxmlformats.org/officeDocument/2006/relationships/customXml" Target="../ink/ink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63.png"/><Relationship Id="rId1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customXml" Target="../ink/ink78.xml"/><Relationship Id="rId17" Type="http://schemas.openxmlformats.org/officeDocument/2006/relationships/customXml" Target="../ink/ink81.xml"/><Relationship Id="rId2" Type="http://schemas.openxmlformats.org/officeDocument/2006/relationships/notesSlide" Target="../notesSlides/notesSlide40.xml"/><Relationship Id="rId16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5" Type="http://schemas.openxmlformats.org/officeDocument/2006/relationships/image" Target="../media/image65.png"/><Relationship Id="rId10" Type="http://schemas.openxmlformats.org/officeDocument/2006/relationships/customXml" Target="../ink/ink77.xml"/><Relationship Id="rId19" Type="http://schemas.openxmlformats.org/officeDocument/2006/relationships/customXml" Target="../ink/ink82.xml"/><Relationship Id="rId4" Type="http://schemas.openxmlformats.org/officeDocument/2006/relationships/customXml" Target="../ink/ink74.xml"/><Relationship Id="rId9" Type="http://schemas.openxmlformats.org/officeDocument/2006/relationships/image" Target="../media/image59.png"/><Relationship Id="rId14" Type="http://schemas.openxmlformats.org/officeDocument/2006/relationships/customXml" Target="../ink/ink7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5" Type="http://schemas.openxmlformats.org/officeDocument/2006/relationships/image" Target="../media/image67.png"/><Relationship Id="rId4" Type="http://schemas.openxmlformats.org/officeDocument/2006/relationships/customXml" Target="../ink/ink83.xml"/><Relationship Id="rId9" Type="http://schemas.openxmlformats.org/officeDocument/2006/relationships/image" Target="../media/image6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3)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A85B01-5F5E-F74C-5089-0A520C67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AA82C25-A6DC-9F5D-D6A3-D551AFFAE2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6F8F0F7-4D13-3681-BBCA-EF23775CCD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730C48-284B-8EC3-EDA4-82E915C013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80E93C-F30B-214C-1293-A48C80EFA3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B533D0B-3FB9-DB60-628C-AA660C6D6A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A36A9627-E2AF-8CA8-3878-BE5C8AD03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" y="304800"/>
            <a:ext cx="12111642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48051D-3AA2-0E7F-DF04-50DC56A3D95D}"/>
              </a:ext>
            </a:extLst>
          </p:cNvPr>
          <p:cNvSpPr/>
          <p:nvPr/>
        </p:nvSpPr>
        <p:spPr>
          <a:xfrm>
            <a:off x="3691937" y="1207879"/>
            <a:ext cx="38100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 of Key-value pairs implemented by hashing and an array.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O(1)</a:t>
            </a:r>
            <a:r>
              <a:rPr lang="en-US" dirty="0">
                <a:solidFill>
                  <a:schemeClr val="tx1"/>
                </a:solidFill>
              </a:rPr>
              <a:t> operations*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8FB770-25F0-1CB4-DCEE-8A7A285B86E2}"/>
                  </a:ext>
                </a:extLst>
              </p14:cNvPr>
              <p14:cNvContentPartPr/>
              <p14:nvPr/>
            </p14:nvContentPartPr>
            <p14:xfrm>
              <a:off x="381000" y="3352800"/>
              <a:ext cx="2055720" cy="11277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8FB770-25F0-1CB4-DCEE-8A7A285B8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007" y="3289808"/>
                <a:ext cx="2181345" cy="1253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FB2B949-607B-AA94-7DA5-71B63DAF9101}"/>
                  </a:ext>
                </a:extLst>
              </p14:cNvPr>
              <p14:cNvContentPartPr/>
              <p14:nvPr/>
            </p14:nvContentPartPr>
            <p14:xfrm>
              <a:off x="37011" y="2547620"/>
              <a:ext cx="1805732" cy="99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FB2B949-607B-AA94-7DA5-71B63DAF91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5988" y="2484628"/>
                <a:ext cx="1931370" cy="11162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51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2A23AC-59E3-535F-FB67-63A46094F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A6A9A9D-8966-DA87-09AC-73AD97777D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03CE320-DD91-2CE8-794A-BC7A268955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B1CA23E-A648-8B7F-EBE9-A32B41DB9B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F08B54-C4AB-30EC-BF21-A5F306B250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487C940-77BE-0448-8A19-5F4F336FE2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D6669907-FAAC-45F7-F9F7-41B63CC4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" y="304800"/>
            <a:ext cx="12111642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410A2C-67FC-3FC8-3168-4BDD40B7AAB1}"/>
              </a:ext>
            </a:extLst>
          </p:cNvPr>
          <p:cNvSpPr/>
          <p:nvPr/>
        </p:nvSpPr>
        <p:spPr>
          <a:xfrm>
            <a:off x="3691937" y="1207878"/>
            <a:ext cx="3810000" cy="252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HashMap</a:t>
            </a:r>
            <a:r>
              <a:rPr lang="en-US" dirty="0">
                <a:solidFill>
                  <a:schemeClr val="tx1"/>
                </a:solidFill>
              </a:rPr>
              <a:t>: null is allowed for both key and value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Hashtable</a:t>
            </a:r>
            <a:r>
              <a:rPr lang="en-US" dirty="0">
                <a:solidFill>
                  <a:schemeClr val="tx1"/>
                </a:solidFill>
              </a:rPr>
              <a:t>: null is not allowed for both key and value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(and some other threading/synchronization differences)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BC3D3E-E686-A9B3-BFE4-7BB863DA6FB4}"/>
                  </a:ext>
                </a:extLst>
              </p14:cNvPr>
              <p14:cNvContentPartPr/>
              <p14:nvPr/>
            </p14:nvContentPartPr>
            <p14:xfrm>
              <a:off x="381000" y="3352800"/>
              <a:ext cx="2055720" cy="11277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BC3D3E-E686-A9B3-BFE4-7BB863DA6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007" y="3289808"/>
                <a:ext cx="2181345" cy="1253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4507A8-7912-72D6-28C9-015DCF21411A}"/>
                  </a:ext>
                </a:extLst>
              </p14:cNvPr>
              <p14:cNvContentPartPr/>
              <p14:nvPr/>
            </p14:nvContentPartPr>
            <p14:xfrm>
              <a:off x="37011" y="2547620"/>
              <a:ext cx="1805732" cy="99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4507A8-7912-72D6-28C9-015DCF2141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5988" y="2484628"/>
                <a:ext cx="1931370" cy="11162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83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593517-9BF3-AA8C-EBD6-42367DBBA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084C620-B5E4-EB4E-4E66-9263C4ADE9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5C5BCF-5100-8CA8-2C4D-A01495460E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13FE12-5649-441B-81BB-646B655289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6209AD4-5764-0391-0E20-372B2BFFDB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EACDF80-F6BA-527D-85E6-A32FBBEA4E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44245-9584-FE2E-E7C2-7A4FE3830365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CF055F9-056C-9641-6DC7-C8CA805D5EED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415BCC3-B10A-5F2C-626C-B1769AE48EF2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4AAB04-2133-07B4-F308-49EF081CDABF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35F53-9E18-1132-8611-1221A2B1653A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D207DB-0F01-F4C3-E65D-D66924CE79CC}"/>
              </a:ext>
            </a:extLst>
          </p:cNvPr>
          <p:cNvSpPr txBox="1"/>
          <p:nvPr/>
        </p:nvSpPr>
        <p:spPr>
          <a:xfrm>
            <a:off x="341555" y="1828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B6BD1-760D-6056-A73D-F7339FB2E65D}"/>
              </a:ext>
            </a:extLst>
          </p:cNvPr>
          <p:cNvSpPr txBox="1"/>
          <p:nvPr/>
        </p:nvSpPr>
        <p:spPr>
          <a:xfrm>
            <a:off x="341555" y="313661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8D6A78-0339-3C75-A88D-8773AB46DDE9}"/>
              </a:ext>
            </a:extLst>
          </p:cNvPr>
          <p:cNvSpPr txBox="1"/>
          <p:nvPr/>
        </p:nvSpPr>
        <p:spPr>
          <a:xfrm>
            <a:off x="341555" y="4579841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456672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FA0BCF-568D-7BDD-0C26-BD35826DC90D}"/>
                  </a:ext>
                </a:extLst>
              </p14:cNvPr>
              <p14:cNvContentPartPr/>
              <p14:nvPr/>
            </p14:nvContentPartPr>
            <p14:xfrm>
              <a:off x="1950429" y="2061909"/>
              <a:ext cx="4838400" cy="194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FA0BCF-568D-7BDD-0C26-BD35826DC9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29" y="2043909"/>
                <a:ext cx="4874040" cy="19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7F3D3F-CC91-1E67-EDBA-BFCAE6C16BD1}"/>
                  </a:ext>
                </a:extLst>
              </p14:cNvPr>
              <p14:cNvContentPartPr/>
              <p14:nvPr/>
            </p14:nvContentPartPr>
            <p14:xfrm>
              <a:off x="1932789" y="4823829"/>
              <a:ext cx="4936680" cy="596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7F3D3F-CC91-1E67-EDBA-BFCAE6C16B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4788" y="4805840"/>
                <a:ext cx="4972323" cy="63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D04B878-CA98-657D-56AE-1AC13F34868F}"/>
                  </a:ext>
                </a:extLst>
              </p14:cNvPr>
              <p14:cNvContentPartPr/>
              <p14:nvPr/>
            </p14:nvContentPartPr>
            <p14:xfrm>
              <a:off x="1976709" y="2113029"/>
              <a:ext cx="4831920" cy="1431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D04B878-CA98-657D-56AE-1AC13F3486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8709" y="2095029"/>
                <a:ext cx="4867560" cy="14673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44E515F-201F-E829-26E0-8ABDA75B91C9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9D7E46-6C4F-5662-07A5-5332BBCEBEAD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E5BB5D-DEF5-75E6-333B-F813436A2550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CB2EB9-83E8-7DFC-5DA5-64212261AC90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98A9FA-15CC-E36D-178E-5C1394D4C9D4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72BA32-4BA9-457A-1B5E-70D43C4B9756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A521A0-003C-903A-FA72-42476A07B830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65B81-743A-5518-5B50-A3893F1822E8}"/>
              </a:ext>
            </a:extLst>
          </p:cNvPr>
          <p:cNvSpPr txBox="1"/>
          <p:nvPr/>
        </p:nvSpPr>
        <p:spPr>
          <a:xfrm>
            <a:off x="341555" y="5614609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134712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54C2E7-B3BD-6610-51BA-2A7589EB9D00}"/>
                  </a:ext>
                </a:extLst>
              </p14:cNvPr>
              <p14:cNvContentPartPr/>
              <p14:nvPr/>
            </p14:nvContentPartPr>
            <p14:xfrm>
              <a:off x="1915509" y="2386269"/>
              <a:ext cx="4921200" cy="353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54C2E7-B3BD-6610-51BA-2A7589EB9D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9509" y="2350269"/>
                <a:ext cx="4992840" cy="36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71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0BF52E-6BA1-2173-8CBD-F1AEB8A4B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1FDA29-5834-C7F4-FD11-62E06EE1061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B5725ED-E333-2BE3-B2DB-FBD4016234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AC7132-E528-D899-F316-4377D27618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AE2B7A8-6CA4-7FAF-73AE-1AA21C72E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AADEA38-F2F1-41DA-0024-265EA8DAFB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79FD5-2DAD-556A-FEEA-9BAEB6D890E7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D99F155-052C-6BE6-0ED9-957F893AAF4F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700C251-3EFC-F3D4-BD2E-613F1063A512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D61408-2BDE-AD2C-41E1-B08FBC628B88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F6B450-2583-3EDE-E600-4A25E6F2EA43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D4311F-AD2B-F907-460E-8FF2F28DD401}"/>
              </a:ext>
            </a:extLst>
          </p:cNvPr>
          <p:cNvSpPr txBox="1"/>
          <p:nvPr/>
        </p:nvSpPr>
        <p:spPr>
          <a:xfrm>
            <a:off x="341555" y="1828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0EEA35-8612-C18B-DCDE-88BB77DD5353}"/>
              </a:ext>
            </a:extLst>
          </p:cNvPr>
          <p:cNvSpPr txBox="1"/>
          <p:nvPr/>
        </p:nvSpPr>
        <p:spPr>
          <a:xfrm>
            <a:off x="341555" y="313661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54C9AE-ABAC-D9BC-74EC-40EB1654FEF5}"/>
              </a:ext>
            </a:extLst>
          </p:cNvPr>
          <p:cNvSpPr txBox="1"/>
          <p:nvPr/>
        </p:nvSpPr>
        <p:spPr>
          <a:xfrm>
            <a:off x="341555" y="4579841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456672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19F4B65-2A36-1B75-0555-7444DB6DF01B}"/>
                  </a:ext>
                </a:extLst>
              </p14:cNvPr>
              <p14:cNvContentPartPr/>
              <p14:nvPr/>
            </p14:nvContentPartPr>
            <p14:xfrm>
              <a:off x="1950429" y="2061909"/>
              <a:ext cx="4838400" cy="194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19F4B65-2A36-1B75-0555-7444DB6DF0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29" y="2043909"/>
                <a:ext cx="4874040" cy="19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D984B2C-C7C6-5775-945A-D98C7C92274C}"/>
                  </a:ext>
                </a:extLst>
              </p14:cNvPr>
              <p14:cNvContentPartPr/>
              <p14:nvPr/>
            </p14:nvContentPartPr>
            <p14:xfrm>
              <a:off x="1932789" y="4823829"/>
              <a:ext cx="4936680" cy="596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D984B2C-C7C6-5775-945A-D98C7C9227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4788" y="4805840"/>
                <a:ext cx="4972323" cy="63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66B6B17-0F92-B3DF-4A9E-4D00D9D1EC92}"/>
                  </a:ext>
                </a:extLst>
              </p14:cNvPr>
              <p14:cNvContentPartPr/>
              <p14:nvPr/>
            </p14:nvContentPartPr>
            <p14:xfrm>
              <a:off x="1976709" y="2113029"/>
              <a:ext cx="4831920" cy="1431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66B6B17-0F92-B3DF-4A9E-4D00D9D1EC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8709" y="2095029"/>
                <a:ext cx="4867560" cy="14673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6561E9BD-F709-D042-0977-B0A013D95D11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434B49-6550-AACB-31D9-1EB37E8743B6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DF3D83-4FD9-051D-6022-8468F394281D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8771B-13C4-6856-A9F4-C495A56541E4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BC40D6-2EFF-6AC2-6E7C-EF1430FF13CA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F94952-C670-381A-7AD4-63C4BAD42CAB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1E16E0-7601-A956-9AE1-682378F64508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45CDD-BB7E-3894-66AA-CA99734B4C66}"/>
              </a:ext>
            </a:extLst>
          </p:cNvPr>
          <p:cNvSpPr txBox="1"/>
          <p:nvPr/>
        </p:nvSpPr>
        <p:spPr>
          <a:xfrm>
            <a:off x="341555" y="5614609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134712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B114FE-13D6-95A4-7BB1-E8C09C25D281}"/>
                  </a:ext>
                </a:extLst>
              </p14:cNvPr>
              <p14:cNvContentPartPr/>
              <p14:nvPr/>
            </p14:nvContentPartPr>
            <p14:xfrm>
              <a:off x="1915509" y="2386269"/>
              <a:ext cx="4921200" cy="353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B114FE-13D6-95A4-7BB1-E8C09C25D2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9509" y="2350273"/>
                <a:ext cx="4992840" cy="360719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3C834C73-D15D-7F09-0BBB-79BE5C7CB039}"/>
              </a:ext>
            </a:extLst>
          </p:cNvPr>
          <p:cNvSpPr/>
          <p:nvPr/>
        </p:nvSpPr>
        <p:spPr>
          <a:xfrm>
            <a:off x="5704806" y="1274086"/>
            <a:ext cx="1825037" cy="1050558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372772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FB12F8F-4F93-0177-99D3-C33F3B051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F882640-BF25-31C4-D429-0AC785D354B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D77B13E-016F-761E-B5AB-49294C393D8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AF885D-3EFA-B458-ABE8-41941A7CD2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0B30BFD-7160-3F19-8F29-09A12A7BC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0988762-04A2-FC74-973B-D5CBFA0EB0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78437-F2F9-E57E-00D6-4822F6A215F7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5E8A-6E47-84D5-C49C-0CBE296F5991}"/>
              </a:ext>
            </a:extLst>
          </p:cNvPr>
          <p:cNvSpPr txBox="1"/>
          <p:nvPr/>
        </p:nvSpPr>
        <p:spPr>
          <a:xfrm>
            <a:off x="644989" y="1096144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1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DA7B5ECC-5061-45A6-662C-C6C3612C2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41375"/>
              </p:ext>
            </p:extLst>
          </p:nvPr>
        </p:nvGraphicFramePr>
        <p:xfrm>
          <a:off x="9964111" y="1610618"/>
          <a:ext cx="5942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4">
                  <a:extLst>
                    <a:ext uri="{9D8B030D-6E8A-4147-A177-3AD203B41FA5}">
                      <a16:colId xmlns:a16="http://schemas.microsoft.com/office/drawing/2014/main" val="2746429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37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5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3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5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5373"/>
                  </a:ext>
                </a:extLst>
              </a:tr>
            </a:tbl>
          </a:graphicData>
        </a:graphic>
      </p:graphicFrame>
      <p:graphicFrame>
        <p:nvGraphicFramePr>
          <p:cNvPr id="11" name="Table 21">
            <a:extLst>
              <a:ext uri="{FF2B5EF4-FFF2-40B4-BE49-F238E27FC236}">
                <a16:creationId xmlns:a16="http://schemas.microsoft.com/office/drawing/2014/main" id="{5728BC6D-1B6E-EC49-B98E-ACB8C486D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00395"/>
              </p:ext>
            </p:extLst>
          </p:nvPr>
        </p:nvGraphicFramePr>
        <p:xfrm>
          <a:off x="10511471" y="1610618"/>
          <a:ext cx="82964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42">
                  <a:extLst>
                    <a:ext uri="{9D8B030D-6E8A-4147-A177-3AD203B41FA5}">
                      <a16:colId xmlns:a16="http://schemas.microsoft.com/office/drawing/2014/main" val="2746429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37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5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3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5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53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240900-9246-B5BD-7FDD-117F88090F49}"/>
              </a:ext>
            </a:extLst>
          </p:cNvPr>
          <p:cNvSpPr txBox="1"/>
          <p:nvPr/>
        </p:nvSpPr>
        <p:spPr>
          <a:xfrm>
            <a:off x="644989" y="1982836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2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63A63-3A6D-7B7E-CE46-E7043AC0CE18}"/>
              </a:ext>
            </a:extLst>
          </p:cNvPr>
          <p:cNvSpPr txBox="1"/>
          <p:nvPr/>
        </p:nvSpPr>
        <p:spPr>
          <a:xfrm>
            <a:off x="644989" y="2915169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3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3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4857E-3B4E-9D5F-0C77-8364D741A17A}"/>
              </a:ext>
            </a:extLst>
          </p:cNvPr>
          <p:cNvSpPr txBox="1"/>
          <p:nvPr/>
        </p:nvSpPr>
        <p:spPr>
          <a:xfrm>
            <a:off x="644989" y="3901692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4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4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191F5-865D-F3E6-CC7E-58160C53F9BF}"/>
              </a:ext>
            </a:extLst>
          </p:cNvPr>
          <p:cNvSpPr txBox="1"/>
          <p:nvPr/>
        </p:nvSpPr>
        <p:spPr>
          <a:xfrm>
            <a:off x="644989" y="4843801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5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5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9FCAFD-DA30-CB45-7E61-C1DE7BAF1002}"/>
              </a:ext>
            </a:extLst>
          </p:cNvPr>
          <p:cNvGrpSpPr/>
          <p:nvPr/>
        </p:nvGrpSpPr>
        <p:grpSpPr>
          <a:xfrm>
            <a:off x="4614057" y="533400"/>
            <a:ext cx="4682343" cy="1200329"/>
            <a:chOff x="3713012" y="2684696"/>
            <a:chExt cx="4682343" cy="1200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4E1133-29A2-1FA3-2AAA-0E04D1BD6ABD}"/>
                </a:ext>
              </a:extLst>
            </p:cNvPr>
            <p:cNvSpPr txBox="1"/>
            <p:nvPr/>
          </p:nvSpPr>
          <p:spPr>
            <a:xfrm>
              <a:off x="3713012" y="2930918"/>
              <a:ext cx="3455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hash(key)-&gt;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C8955-D6DC-F18D-8A66-2C4314C8DD32}"/>
                </a:ext>
              </a:extLst>
            </p:cNvPr>
            <p:cNvSpPr/>
            <p:nvPr/>
          </p:nvSpPr>
          <p:spPr>
            <a:xfrm>
              <a:off x="6816077" y="2684696"/>
              <a:ext cx="157927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array</a:t>
              </a:r>
            </a:p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index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Freeform 27">
            <a:extLst>
              <a:ext uri="{FF2B5EF4-FFF2-40B4-BE49-F238E27FC236}">
                <a16:creationId xmlns:a16="http://schemas.microsoft.com/office/drawing/2014/main" id="{F335AF0D-F3E1-F459-48A9-CA44CC1E3425}"/>
              </a:ext>
            </a:extLst>
          </p:cNvPr>
          <p:cNvSpPr/>
          <p:nvPr/>
        </p:nvSpPr>
        <p:spPr>
          <a:xfrm>
            <a:off x="3684036" y="1388532"/>
            <a:ext cx="6382512" cy="1828800"/>
          </a:xfrm>
          <a:custGeom>
            <a:avLst/>
            <a:gdLst>
              <a:gd name="connsiteX0" fmla="*/ 0 w 6382512"/>
              <a:gd name="connsiteY0" fmla="*/ 0 h 1828800"/>
              <a:gd name="connsiteX1" fmla="*/ 1645920 w 6382512"/>
              <a:gd name="connsiteY1" fmla="*/ 786384 h 1828800"/>
              <a:gd name="connsiteX2" fmla="*/ 3730752 w 6382512"/>
              <a:gd name="connsiteY2" fmla="*/ 1463040 h 1828800"/>
              <a:gd name="connsiteX3" fmla="*/ 6382512 w 6382512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2512" h="1828800">
                <a:moveTo>
                  <a:pt x="0" y="0"/>
                </a:moveTo>
                <a:cubicBezTo>
                  <a:pt x="512064" y="271272"/>
                  <a:pt x="1024128" y="542544"/>
                  <a:pt x="1645920" y="786384"/>
                </a:cubicBezTo>
                <a:cubicBezTo>
                  <a:pt x="2267712" y="1030224"/>
                  <a:pt x="2941320" y="1289304"/>
                  <a:pt x="3730752" y="1463040"/>
                </a:cubicBezTo>
                <a:cubicBezTo>
                  <a:pt x="4520184" y="1636776"/>
                  <a:pt x="5451348" y="1732788"/>
                  <a:pt x="6382512" y="182880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9">
            <a:extLst>
              <a:ext uri="{FF2B5EF4-FFF2-40B4-BE49-F238E27FC236}">
                <a16:creationId xmlns:a16="http://schemas.microsoft.com/office/drawing/2014/main" id="{A3702522-3FE8-BD45-A2DE-419DB45A3E56}"/>
              </a:ext>
            </a:extLst>
          </p:cNvPr>
          <p:cNvSpPr/>
          <p:nvPr/>
        </p:nvSpPr>
        <p:spPr>
          <a:xfrm>
            <a:off x="3702324" y="1845732"/>
            <a:ext cx="6400800" cy="438912"/>
          </a:xfrm>
          <a:custGeom>
            <a:avLst/>
            <a:gdLst>
              <a:gd name="connsiteX0" fmla="*/ 0 w 6400800"/>
              <a:gd name="connsiteY0" fmla="*/ 438912 h 438912"/>
              <a:gd name="connsiteX1" fmla="*/ 2468880 w 6400800"/>
              <a:gd name="connsiteY1" fmla="*/ 310896 h 438912"/>
              <a:gd name="connsiteX2" fmla="*/ 6400800 w 6400800"/>
              <a:gd name="connsiteY2" fmla="*/ 0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0" h="438912">
                <a:moveTo>
                  <a:pt x="0" y="438912"/>
                </a:moveTo>
                <a:cubicBezTo>
                  <a:pt x="701040" y="411480"/>
                  <a:pt x="1402080" y="384048"/>
                  <a:pt x="2468880" y="310896"/>
                </a:cubicBezTo>
                <a:cubicBezTo>
                  <a:pt x="3535680" y="237744"/>
                  <a:pt x="4968240" y="118872"/>
                  <a:pt x="6400800" y="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0">
            <a:extLst>
              <a:ext uri="{FF2B5EF4-FFF2-40B4-BE49-F238E27FC236}">
                <a16:creationId xmlns:a16="http://schemas.microsoft.com/office/drawing/2014/main" id="{F3EBE738-1173-D76C-1283-07706C430247}"/>
              </a:ext>
            </a:extLst>
          </p:cNvPr>
          <p:cNvSpPr/>
          <p:nvPr/>
        </p:nvSpPr>
        <p:spPr>
          <a:xfrm>
            <a:off x="3684036" y="3235620"/>
            <a:ext cx="6455664" cy="1335024"/>
          </a:xfrm>
          <a:custGeom>
            <a:avLst/>
            <a:gdLst>
              <a:gd name="connsiteX0" fmla="*/ 0 w 6455664"/>
              <a:gd name="connsiteY0" fmla="*/ 0 h 1335024"/>
              <a:gd name="connsiteX1" fmla="*/ 2724912 w 6455664"/>
              <a:gd name="connsiteY1" fmla="*/ 877824 h 1335024"/>
              <a:gd name="connsiteX2" fmla="*/ 6455664 w 6455664"/>
              <a:gd name="connsiteY2" fmla="*/ 1335024 h 13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5664" h="1335024">
                <a:moveTo>
                  <a:pt x="0" y="0"/>
                </a:moveTo>
                <a:cubicBezTo>
                  <a:pt x="824484" y="327660"/>
                  <a:pt x="1648968" y="655320"/>
                  <a:pt x="2724912" y="877824"/>
                </a:cubicBezTo>
                <a:cubicBezTo>
                  <a:pt x="3800856" y="1100328"/>
                  <a:pt x="5128260" y="1217676"/>
                  <a:pt x="6455664" y="1335024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416ACB55-BAAA-A8EA-61F5-3833406AF6D7}"/>
              </a:ext>
            </a:extLst>
          </p:cNvPr>
          <p:cNvSpPr/>
          <p:nvPr/>
        </p:nvSpPr>
        <p:spPr>
          <a:xfrm>
            <a:off x="3647460" y="2833284"/>
            <a:ext cx="6455664" cy="1371600"/>
          </a:xfrm>
          <a:custGeom>
            <a:avLst/>
            <a:gdLst>
              <a:gd name="connsiteX0" fmla="*/ 0 w 6455664"/>
              <a:gd name="connsiteY0" fmla="*/ 1371600 h 1371600"/>
              <a:gd name="connsiteX1" fmla="*/ 3895344 w 6455664"/>
              <a:gd name="connsiteY1" fmla="*/ 749808 h 1371600"/>
              <a:gd name="connsiteX2" fmla="*/ 6455664 w 6455664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5664" h="1371600">
                <a:moveTo>
                  <a:pt x="0" y="1371600"/>
                </a:moveTo>
                <a:cubicBezTo>
                  <a:pt x="1409700" y="1175004"/>
                  <a:pt x="2819400" y="978408"/>
                  <a:pt x="3895344" y="749808"/>
                </a:cubicBezTo>
                <a:cubicBezTo>
                  <a:pt x="4971288" y="521208"/>
                  <a:pt x="5713476" y="260604"/>
                  <a:pt x="6455664" y="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D8A18-8D95-3314-3A62-04A1D6ED5E1D}"/>
              </a:ext>
            </a:extLst>
          </p:cNvPr>
          <p:cNvSpPr txBox="1"/>
          <p:nvPr/>
        </p:nvSpPr>
        <p:spPr>
          <a:xfrm>
            <a:off x="5022404" y="4451717"/>
            <a:ext cx="625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big to make array?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avoid collisions?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handle collisions?</a:t>
            </a:r>
          </a:p>
        </p:txBody>
      </p:sp>
      <p:sp>
        <p:nvSpPr>
          <p:cNvPr id="29" name="Freeform 34">
            <a:extLst>
              <a:ext uri="{FF2B5EF4-FFF2-40B4-BE49-F238E27FC236}">
                <a16:creationId xmlns:a16="http://schemas.microsoft.com/office/drawing/2014/main" id="{93DFF34B-3B84-8353-1463-E06447DDB507}"/>
              </a:ext>
            </a:extLst>
          </p:cNvPr>
          <p:cNvSpPr/>
          <p:nvPr/>
        </p:nvSpPr>
        <p:spPr>
          <a:xfrm>
            <a:off x="3665748" y="3966111"/>
            <a:ext cx="6400800" cy="1189749"/>
          </a:xfrm>
          <a:custGeom>
            <a:avLst/>
            <a:gdLst>
              <a:gd name="connsiteX0" fmla="*/ 0 w 6400800"/>
              <a:gd name="connsiteY0" fmla="*/ 1189749 h 1189749"/>
              <a:gd name="connsiteX1" fmla="*/ 896112 w 6400800"/>
              <a:gd name="connsiteY1" fmla="*/ 513093 h 1189749"/>
              <a:gd name="connsiteX2" fmla="*/ 3328416 w 6400800"/>
              <a:gd name="connsiteY2" fmla="*/ 19317 h 1189749"/>
              <a:gd name="connsiteX3" fmla="*/ 6400800 w 6400800"/>
              <a:gd name="connsiteY3" fmla="*/ 147333 h 118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1189749">
                <a:moveTo>
                  <a:pt x="0" y="1189749"/>
                </a:moveTo>
                <a:cubicBezTo>
                  <a:pt x="170688" y="948957"/>
                  <a:pt x="341376" y="708165"/>
                  <a:pt x="896112" y="513093"/>
                </a:cubicBezTo>
                <a:cubicBezTo>
                  <a:pt x="1450848" y="318021"/>
                  <a:pt x="2410968" y="80277"/>
                  <a:pt x="3328416" y="19317"/>
                </a:cubicBezTo>
                <a:cubicBezTo>
                  <a:pt x="4245864" y="-41643"/>
                  <a:pt x="5323332" y="52845"/>
                  <a:pt x="6400800" y="147333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EF8ED4-D0C9-1E1C-1FA7-88C5B0431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A7E578-29B5-0F23-1ED4-BA463E93D14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62C541-A799-1CED-8708-44E1961D68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E84DB82-DDA7-C26A-80FD-1A9F96BED3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80B45CC-5C0E-AAA5-E1C0-8DE3B2453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877F717-D12E-10F5-A780-91CE830845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32EDF-583E-3D76-2FF1-22F6E1A67F1E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D3FA1-BF3A-BB2F-2E8B-A61FE6379FA3}"/>
              </a:ext>
            </a:extLst>
          </p:cNvPr>
          <p:cNvSpPr txBox="1"/>
          <p:nvPr/>
        </p:nvSpPr>
        <p:spPr>
          <a:xfrm>
            <a:off x="644989" y="1096144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1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00B46FE3-D7A8-AD94-ADE8-D90916F530D5}"/>
              </a:ext>
            </a:extLst>
          </p:cNvPr>
          <p:cNvGraphicFramePr>
            <a:graphicFrameLocks noGrp="1"/>
          </p:cNvGraphicFramePr>
          <p:nvPr/>
        </p:nvGraphicFramePr>
        <p:xfrm>
          <a:off x="9964111" y="1610618"/>
          <a:ext cx="5942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4">
                  <a:extLst>
                    <a:ext uri="{9D8B030D-6E8A-4147-A177-3AD203B41FA5}">
                      <a16:colId xmlns:a16="http://schemas.microsoft.com/office/drawing/2014/main" val="2746429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37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5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3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5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5373"/>
                  </a:ext>
                </a:extLst>
              </a:tr>
            </a:tbl>
          </a:graphicData>
        </a:graphic>
      </p:graphicFrame>
      <p:graphicFrame>
        <p:nvGraphicFramePr>
          <p:cNvPr id="11" name="Table 21">
            <a:extLst>
              <a:ext uri="{FF2B5EF4-FFF2-40B4-BE49-F238E27FC236}">
                <a16:creationId xmlns:a16="http://schemas.microsoft.com/office/drawing/2014/main" id="{AD50076C-0B03-4966-7963-46A54A0B12A9}"/>
              </a:ext>
            </a:extLst>
          </p:cNvPr>
          <p:cNvGraphicFramePr>
            <a:graphicFrameLocks noGrp="1"/>
          </p:cNvGraphicFramePr>
          <p:nvPr/>
        </p:nvGraphicFramePr>
        <p:xfrm>
          <a:off x="10511471" y="1610618"/>
          <a:ext cx="82964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42">
                  <a:extLst>
                    <a:ext uri="{9D8B030D-6E8A-4147-A177-3AD203B41FA5}">
                      <a16:colId xmlns:a16="http://schemas.microsoft.com/office/drawing/2014/main" val="2746429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37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5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3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5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53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96F7B0-0D45-A896-3980-D3543D227D92}"/>
              </a:ext>
            </a:extLst>
          </p:cNvPr>
          <p:cNvSpPr txBox="1"/>
          <p:nvPr/>
        </p:nvSpPr>
        <p:spPr>
          <a:xfrm>
            <a:off x="644989" y="1982836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2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F6C4E-3C9D-4A58-1CD1-8083A2AD9ED1}"/>
              </a:ext>
            </a:extLst>
          </p:cNvPr>
          <p:cNvSpPr txBox="1"/>
          <p:nvPr/>
        </p:nvSpPr>
        <p:spPr>
          <a:xfrm>
            <a:off x="644989" y="2915169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3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3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9B5B9-54A0-E6B7-FF63-0D25E967A061}"/>
              </a:ext>
            </a:extLst>
          </p:cNvPr>
          <p:cNvSpPr txBox="1"/>
          <p:nvPr/>
        </p:nvSpPr>
        <p:spPr>
          <a:xfrm>
            <a:off x="644989" y="3901692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4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4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DB29B-F4DE-88E0-9465-48C88434D7FF}"/>
              </a:ext>
            </a:extLst>
          </p:cNvPr>
          <p:cNvSpPr txBox="1"/>
          <p:nvPr/>
        </p:nvSpPr>
        <p:spPr>
          <a:xfrm>
            <a:off x="644989" y="4843801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5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5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41A309-D0DE-AEEE-56C6-CB533B8567FC}"/>
              </a:ext>
            </a:extLst>
          </p:cNvPr>
          <p:cNvGrpSpPr/>
          <p:nvPr/>
        </p:nvGrpSpPr>
        <p:grpSpPr>
          <a:xfrm>
            <a:off x="4614057" y="533400"/>
            <a:ext cx="4682343" cy="1200329"/>
            <a:chOff x="3713012" y="2684696"/>
            <a:chExt cx="4682343" cy="1200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D801E9-69B1-73C9-CFED-D8D5F9E6C635}"/>
                </a:ext>
              </a:extLst>
            </p:cNvPr>
            <p:cNvSpPr txBox="1"/>
            <p:nvPr/>
          </p:nvSpPr>
          <p:spPr>
            <a:xfrm>
              <a:off x="3713012" y="2930918"/>
              <a:ext cx="3455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hash(key)-&gt;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01237C-3EFD-6242-3942-2CE6EA88C508}"/>
                </a:ext>
              </a:extLst>
            </p:cNvPr>
            <p:cNvSpPr/>
            <p:nvPr/>
          </p:nvSpPr>
          <p:spPr>
            <a:xfrm>
              <a:off x="6816077" y="2684696"/>
              <a:ext cx="157927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array</a:t>
              </a:r>
            </a:p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index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Freeform 27">
            <a:extLst>
              <a:ext uri="{FF2B5EF4-FFF2-40B4-BE49-F238E27FC236}">
                <a16:creationId xmlns:a16="http://schemas.microsoft.com/office/drawing/2014/main" id="{BFA6B25D-1DAF-BBDC-618D-0C60CA60C023}"/>
              </a:ext>
            </a:extLst>
          </p:cNvPr>
          <p:cNvSpPr/>
          <p:nvPr/>
        </p:nvSpPr>
        <p:spPr>
          <a:xfrm>
            <a:off x="3684036" y="1388532"/>
            <a:ext cx="6382512" cy="1828800"/>
          </a:xfrm>
          <a:custGeom>
            <a:avLst/>
            <a:gdLst>
              <a:gd name="connsiteX0" fmla="*/ 0 w 6382512"/>
              <a:gd name="connsiteY0" fmla="*/ 0 h 1828800"/>
              <a:gd name="connsiteX1" fmla="*/ 1645920 w 6382512"/>
              <a:gd name="connsiteY1" fmla="*/ 786384 h 1828800"/>
              <a:gd name="connsiteX2" fmla="*/ 3730752 w 6382512"/>
              <a:gd name="connsiteY2" fmla="*/ 1463040 h 1828800"/>
              <a:gd name="connsiteX3" fmla="*/ 6382512 w 6382512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2512" h="1828800">
                <a:moveTo>
                  <a:pt x="0" y="0"/>
                </a:moveTo>
                <a:cubicBezTo>
                  <a:pt x="512064" y="271272"/>
                  <a:pt x="1024128" y="542544"/>
                  <a:pt x="1645920" y="786384"/>
                </a:cubicBezTo>
                <a:cubicBezTo>
                  <a:pt x="2267712" y="1030224"/>
                  <a:pt x="2941320" y="1289304"/>
                  <a:pt x="3730752" y="1463040"/>
                </a:cubicBezTo>
                <a:cubicBezTo>
                  <a:pt x="4520184" y="1636776"/>
                  <a:pt x="5451348" y="1732788"/>
                  <a:pt x="6382512" y="182880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9">
            <a:extLst>
              <a:ext uri="{FF2B5EF4-FFF2-40B4-BE49-F238E27FC236}">
                <a16:creationId xmlns:a16="http://schemas.microsoft.com/office/drawing/2014/main" id="{58629726-4E18-502D-72F1-E144635B412B}"/>
              </a:ext>
            </a:extLst>
          </p:cNvPr>
          <p:cNvSpPr/>
          <p:nvPr/>
        </p:nvSpPr>
        <p:spPr>
          <a:xfrm>
            <a:off x="3702324" y="1845732"/>
            <a:ext cx="6400800" cy="438912"/>
          </a:xfrm>
          <a:custGeom>
            <a:avLst/>
            <a:gdLst>
              <a:gd name="connsiteX0" fmla="*/ 0 w 6400800"/>
              <a:gd name="connsiteY0" fmla="*/ 438912 h 438912"/>
              <a:gd name="connsiteX1" fmla="*/ 2468880 w 6400800"/>
              <a:gd name="connsiteY1" fmla="*/ 310896 h 438912"/>
              <a:gd name="connsiteX2" fmla="*/ 6400800 w 6400800"/>
              <a:gd name="connsiteY2" fmla="*/ 0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0" h="438912">
                <a:moveTo>
                  <a:pt x="0" y="438912"/>
                </a:moveTo>
                <a:cubicBezTo>
                  <a:pt x="701040" y="411480"/>
                  <a:pt x="1402080" y="384048"/>
                  <a:pt x="2468880" y="310896"/>
                </a:cubicBezTo>
                <a:cubicBezTo>
                  <a:pt x="3535680" y="237744"/>
                  <a:pt x="4968240" y="118872"/>
                  <a:pt x="6400800" y="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0">
            <a:extLst>
              <a:ext uri="{FF2B5EF4-FFF2-40B4-BE49-F238E27FC236}">
                <a16:creationId xmlns:a16="http://schemas.microsoft.com/office/drawing/2014/main" id="{4D15A6F8-325A-5319-F3FF-946E01CD524D}"/>
              </a:ext>
            </a:extLst>
          </p:cNvPr>
          <p:cNvSpPr/>
          <p:nvPr/>
        </p:nvSpPr>
        <p:spPr>
          <a:xfrm>
            <a:off x="3684036" y="3235620"/>
            <a:ext cx="6455664" cy="1335024"/>
          </a:xfrm>
          <a:custGeom>
            <a:avLst/>
            <a:gdLst>
              <a:gd name="connsiteX0" fmla="*/ 0 w 6455664"/>
              <a:gd name="connsiteY0" fmla="*/ 0 h 1335024"/>
              <a:gd name="connsiteX1" fmla="*/ 2724912 w 6455664"/>
              <a:gd name="connsiteY1" fmla="*/ 877824 h 1335024"/>
              <a:gd name="connsiteX2" fmla="*/ 6455664 w 6455664"/>
              <a:gd name="connsiteY2" fmla="*/ 1335024 h 13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5664" h="1335024">
                <a:moveTo>
                  <a:pt x="0" y="0"/>
                </a:moveTo>
                <a:cubicBezTo>
                  <a:pt x="824484" y="327660"/>
                  <a:pt x="1648968" y="655320"/>
                  <a:pt x="2724912" y="877824"/>
                </a:cubicBezTo>
                <a:cubicBezTo>
                  <a:pt x="3800856" y="1100328"/>
                  <a:pt x="5128260" y="1217676"/>
                  <a:pt x="6455664" y="1335024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DE33E070-6FDC-6DC5-B9B9-76A86DDF85FD}"/>
              </a:ext>
            </a:extLst>
          </p:cNvPr>
          <p:cNvSpPr/>
          <p:nvPr/>
        </p:nvSpPr>
        <p:spPr>
          <a:xfrm>
            <a:off x="3647460" y="2833284"/>
            <a:ext cx="6455664" cy="1371600"/>
          </a:xfrm>
          <a:custGeom>
            <a:avLst/>
            <a:gdLst>
              <a:gd name="connsiteX0" fmla="*/ 0 w 6455664"/>
              <a:gd name="connsiteY0" fmla="*/ 1371600 h 1371600"/>
              <a:gd name="connsiteX1" fmla="*/ 3895344 w 6455664"/>
              <a:gd name="connsiteY1" fmla="*/ 749808 h 1371600"/>
              <a:gd name="connsiteX2" fmla="*/ 6455664 w 6455664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5664" h="1371600">
                <a:moveTo>
                  <a:pt x="0" y="1371600"/>
                </a:moveTo>
                <a:cubicBezTo>
                  <a:pt x="1409700" y="1175004"/>
                  <a:pt x="2819400" y="978408"/>
                  <a:pt x="3895344" y="749808"/>
                </a:cubicBezTo>
                <a:cubicBezTo>
                  <a:pt x="4971288" y="521208"/>
                  <a:pt x="5713476" y="260604"/>
                  <a:pt x="6455664" y="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4CDE62-7C02-3506-7772-0EBDB463B453}"/>
              </a:ext>
            </a:extLst>
          </p:cNvPr>
          <p:cNvSpPr txBox="1"/>
          <p:nvPr/>
        </p:nvSpPr>
        <p:spPr>
          <a:xfrm>
            <a:off x="5022404" y="4451717"/>
            <a:ext cx="625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big to make array?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How to avoid collisions?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handle collisions?</a:t>
            </a:r>
          </a:p>
        </p:txBody>
      </p:sp>
      <p:sp>
        <p:nvSpPr>
          <p:cNvPr id="29" name="Freeform 34">
            <a:extLst>
              <a:ext uri="{FF2B5EF4-FFF2-40B4-BE49-F238E27FC236}">
                <a16:creationId xmlns:a16="http://schemas.microsoft.com/office/drawing/2014/main" id="{FCC548D8-7842-A49F-1BB3-1180D04F1B37}"/>
              </a:ext>
            </a:extLst>
          </p:cNvPr>
          <p:cNvSpPr/>
          <p:nvPr/>
        </p:nvSpPr>
        <p:spPr>
          <a:xfrm>
            <a:off x="3665748" y="3966111"/>
            <a:ext cx="6400800" cy="1189749"/>
          </a:xfrm>
          <a:custGeom>
            <a:avLst/>
            <a:gdLst>
              <a:gd name="connsiteX0" fmla="*/ 0 w 6400800"/>
              <a:gd name="connsiteY0" fmla="*/ 1189749 h 1189749"/>
              <a:gd name="connsiteX1" fmla="*/ 896112 w 6400800"/>
              <a:gd name="connsiteY1" fmla="*/ 513093 h 1189749"/>
              <a:gd name="connsiteX2" fmla="*/ 3328416 w 6400800"/>
              <a:gd name="connsiteY2" fmla="*/ 19317 h 1189749"/>
              <a:gd name="connsiteX3" fmla="*/ 6400800 w 6400800"/>
              <a:gd name="connsiteY3" fmla="*/ 147333 h 118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1189749">
                <a:moveTo>
                  <a:pt x="0" y="1189749"/>
                </a:moveTo>
                <a:cubicBezTo>
                  <a:pt x="170688" y="948957"/>
                  <a:pt x="341376" y="708165"/>
                  <a:pt x="896112" y="513093"/>
                </a:cubicBezTo>
                <a:cubicBezTo>
                  <a:pt x="1450848" y="318021"/>
                  <a:pt x="2410968" y="80277"/>
                  <a:pt x="3328416" y="19317"/>
                </a:cubicBezTo>
                <a:cubicBezTo>
                  <a:pt x="4245864" y="-41643"/>
                  <a:pt x="5323332" y="52845"/>
                  <a:pt x="6400800" y="147333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3D02F6-C959-7893-817E-C1670F0AB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7F1696C-0701-798A-59C0-AF4CCCF8138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C95EAEC-00E4-EC3D-21A0-12D70DA90C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2F0926-8CEE-F062-43A5-BE232F234C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2D0C87E-371E-E57D-15C0-D1B5F0828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301F0A-7D39-A55C-BFC0-BC1711D26D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957DE-4351-C5DB-BDBE-849FC744465C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06E321-6320-B02C-69F5-DBE42BB85458}"/>
              </a:ext>
            </a:extLst>
          </p:cNvPr>
          <p:cNvSpPr/>
          <p:nvPr/>
        </p:nvSpPr>
        <p:spPr>
          <a:xfrm>
            <a:off x="2514600" y="990600"/>
            <a:ext cx="6536452" cy="20574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Fact: Every hash function is susceptible to collisions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3086C-9042-E3C4-C1A0-0A59471C71D1}"/>
              </a:ext>
            </a:extLst>
          </p:cNvPr>
          <p:cNvSpPr txBox="1"/>
          <p:nvPr/>
        </p:nvSpPr>
        <p:spPr>
          <a:xfrm>
            <a:off x="1485564" y="3810001"/>
            <a:ext cx="9182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Hash Function</a:t>
            </a:r>
            <a:r>
              <a:rPr lang="en-US" sz="3600" dirty="0"/>
              <a:t>: Function that translates key values to array indices</a:t>
            </a:r>
          </a:p>
        </p:txBody>
      </p:sp>
    </p:spTree>
    <p:extLst>
      <p:ext uri="{BB962C8B-B14F-4D97-AF65-F5344CB8AC3E}">
        <p14:creationId xmlns:p14="http://schemas.microsoft.com/office/powerpoint/2010/main" val="146134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BB8843-1FC5-A5C6-7698-49C3DC729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FDA6195-BC75-A355-B4B0-3730275EF4B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846AE44-5B4C-A8B8-2B4A-5945441519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CFD869-B0EB-951E-7146-A659739145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C409372-AB44-45D3-39E6-6C516406B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2014C9-B345-112B-F5D5-D7364C13BA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7A299-505A-A40A-ADBD-412DD7D21EF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34FF93-31B1-8203-4032-FA6BEA175C35}"/>
              </a:ext>
            </a:extLst>
          </p:cNvPr>
          <p:cNvSpPr/>
          <p:nvPr/>
        </p:nvSpPr>
        <p:spPr>
          <a:xfrm>
            <a:off x="2514600" y="990600"/>
            <a:ext cx="6536452" cy="20574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Fact: Every hash function is susceptible to collisions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26EB9-4543-3E14-DD98-A0A9348B7C27}"/>
              </a:ext>
            </a:extLst>
          </p:cNvPr>
          <p:cNvSpPr txBox="1"/>
          <p:nvPr/>
        </p:nvSpPr>
        <p:spPr>
          <a:xfrm>
            <a:off x="1593670" y="3833950"/>
            <a:ext cx="845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However, if we write a </a:t>
            </a:r>
            <a:r>
              <a:rPr lang="en-US" sz="3200" b="1" dirty="0"/>
              <a:t>good</a:t>
            </a:r>
            <a:r>
              <a:rPr lang="en-US" sz="3200" dirty="0"/>
              <a:t> hash function, we can reduce the number of collisions in our hash table</a:t>
            </a:r>
          </a:p>
        </p:txBody>
      </p:sp>
    </p:spTree>
    <p:extLst>
      <p:ext uri="{BB962C8B-B14F-4D97-AF65-F5344CB8AC3E}">
        <p14:creationId xmlns:p14="http://schemas.microsoft.com/office/powerpoint/2010/main" val="428028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C05531-FC4F-F6E4-D7BF-C32BC4EE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76B7AD5-F8AA-E00C-FF97-CE9469C71BE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705023C-3FE7-4373-B4C8-7A73D37050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68E397D-0C55-D683-EDDA-5BA18B2E59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B82E9BD-626C-C472-3624-3FC93B2E1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ED22834-3EEE-572E-3F1B-E5C9298D34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6B0B0-0339-3400-DF3B-4A9657568AC3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</p:spTree>
    <p:extLst>
      <p:ext uri="{BB962C8B-B14F-4D97-AF65-F5344CB8AC3E}">
        <p14:creationId xmlns:p14="http://schemas.microsoft.com/office/powerpoint/2010/main" val="104511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5C6791-4415-9E07-701F-CD8539AC0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7D89B17-0FBA-75D4-4786-E276BBCD623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2AA32BD-7AED-8EC4-262C-7227D23044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7B9AB2-E1F0-BB24-1F6E-C7D8D60D92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A19D0D2-DD0D-702A-624F-489892FED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EA366E8-BA69-6BD7-598B-C6ED52AD5B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B662C-D3EC-EB28-9E90-1E34A48AA043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5F44-08D5-70F3-4B79-689A00226B01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F7038-C9F1-C507-27B2-E9C589BAAF24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03E6C-7D1D-094B-91CD-7277C619953A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</p:spTree>
    <p:extLst>
      <p:ext uri="{BB962C8B-B14F-4D97-AF65-F5344CB8AC3E}">
        <p14:creationId xmlns:p14="http://schemas.microsoft.com/office/powerpoint/2010/main" val="13054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609600" y="1701970"/>
            <a:ext cx="61382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6 due </a:t>
            </a:r>
            <a:r>
              <a:rPr lang="en-US" sz="2400" b="1" dirty="0"/>
              <a:t>Friday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Program 1 due </a:t>
            </a:r>
            <a:r>
              <a:rPr lang="en-US" sz="2400" b="1" dirty="0"/>
              <a:t>tonight</a:t>
            </a:r>
            <a:r>
              <a:rPr lang="en-US" sz="2400" dirty="0"/>
              <a:t> at 11:59 PM</a:t>
            </a:r>
          </a:p>
          <a:p>
            <a:endParaRPr lang="en-US" sz="2400" dirty="0"/>
          </a:p>
          <a:p>
            <a:r>
              <a:rPr lang="en-US" sz="2400" dirty="0"/>
              <a:t>No class on Thursday</a:t>
            </a:r>
          </a:p>
          <a:p>
            <a:endParaRPr lang="en-US" sz="2400" dirty="0"/>
          </a:p>
          <a:p>
            <a:r>
              <a:rPr lang="en-US" sz="2400" dirty="0"/>
              <a:t>Program 2 posted, due </a:t>
            </a:r>
            <a:r>
              <a:rPr lang="en-US" sz="2400" b="1" dirty="0"/>
              <a:t>Sunday</a:t>
            </a:r>
            <a:r>
              <a:rPr lang="en-US" sz="2400" dirty="0"/>
              <a:t> March 10th</a:t>
            </a:r>
          </a:p>
        </p:txBody>
      </p:sp>
      <p:pic>
        <p:nvPicPr>
          <p:cNvPr id="6" name="Picture 2" descr="What is the sad hamster meme on TikTok? Viral video explained - Dexerto">
            <a:extLst>
              <a:ext uri="{FF2B5EF4-FFF2-40B4-BE49-F238E27FC236}">
                <a16:creationId xmlns:a16="http://schemas.microsoft.com/office/drawing/2014/main" id="{DADE6E06-3E8D-B948-BC91-D09DC57E8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7" t="18439" r="30435" b="4267"/>
          <a:stretch/>
        </p:blipFill>
        <p:spPr bwMode="auto">
          <a:xfrm>
            <a:off x="9351529" y="393874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azy angry professor yelling and pointing with a stick Stock Photo | Adobe  Stock">
            <a:extLst>
              <a:ext uri="{FF2B5EF4-FFF2-40B4-BE49-F238E27FC236}">
                <a16:creationId xmlns:a16="http://schemas.microsoft.com/office/drawing/2014/main" id="{CE57B0C7-8AE0-4420-9D38-5855A2C13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647"/>
          <a:stretch/>
        </p:blipFill>
        <p:spPr bwMode="auto">
          <a:xfrm>
            <a:off x="8496300" y="900770"/>
            <a:ext cx="3200400" cy="24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9E7A9-6D20-A3E4-00C3-0697CD559AF4}"/>
              </a:ext>
            </a:extLst>
          </p:cNvPr>
          <p:cNvSpPr txBox="1"/>
          <p:nvPr/>
        </p:nvSpPr>
        <p:spPr>
          <a:xfrm>
            <a:off x="8153400" y="1659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Professor: “THIS CODE DOESN’T </a:t>
            </a:r>
            <a:r>
              <a:rPr lang="en-US"/>
              <a:t>EVEN WORK. </a:t>
            </a:r>
            <a:r>
              <a:rPr lang="en-US" dirty="0"/>
              <a:t>WHO WROTE THIS AWFUL CODE??”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09AD0-2EFD-63EB-B95F-43A1A08945FC}"/>
              </a:ext>
            </a:extLst>
          </p:cNvPr>
          <p:cNvSpPr txBox="1"/>
          <p:nvPr/>
        </p:nvSpPr>
        <p:spPr>
          <a:xfrm>
            <a:off x="8731637" y="356204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Me, a first year CS student: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09D9C-2DEF-520A-27CF-3A17A6190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2617" y="5256594"/>
            <a:ext cx="2371725" cy="228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E37A7-7068-A04B-988B-77E684DCF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432" y="5549386"/>
            <a:ext cx="2324100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90B2A-3635-79AC-B61C-4D6BDBEBC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5912" y="5140277"/>
            <a:ext cx="180975" cy="19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3C708-B249-B34C-00E4-547FBE667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5529" y="4634801"/>
            <a:ext cx="180975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2FE8F5-BB3F-B49C-6930-50FA47121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5529" y="5794733"/>
            <a:ext cx="180975" cy="19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8197AE-7249-DC13-E9AF-04C218497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3173" y="4234131"/>
            <a:ext cx="180975" cy="190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717BF7-E7EC-322D-17C3-D7AE76564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1637" y="5812535"/>
            <a:ext cx="3072997" cy="1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CB9F2C-31B5-F18F-5BCE-0726EC93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D754E80-2485-D166-F901-EB60217116C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867D8A-5E85-202B-01EC-E01E268362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973DBB8-26FD-DADD-4951-7C0FDEDE6E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9BE4AD-A554-FB08-04EA-D5A98A82B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2FA00BB-C836-C700-B77A-FB0674584F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8B9E6-BE20-2D67-E149-8703AE454D3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DA22-EAD8-B37B-4E56-DF3714439ABF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88B2C-2898-7108-2975-26C3E593D47A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0020F-E299-A02B-8EA8-E83DED882FA5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D253A-D7F8-36C2-5827-D461918166B5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6F906-56AF-49A2-46AD-475D1DA76862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</p:spTree>
    <p:extLst>
      <p:ext uri="{BB962C8B-B14F-4D97-AF65-F5344CB8AC3E}">
        <p14:creationId xmlns:p14="http://schemas.microsoft.com/office/powerpoint/2010/main" val="40181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CD2CAE2-042C-E349-CF6D-8FA406BD6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CF48D5F-592F-7051-00C6-EF9F53C8F14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6669241-650B-689D-97AD-FACB22ACAF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BEA0A6-4617-DE2A-52B2-AC9D4AEC30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D5A3F82-B912-1A07-3F48-BAB057C92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C4FCD9F-0859-F19D-3F3A-E0C4EAB43F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5B79F-2B94-B8BD-8D5A-2E0FD6C907CC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586A5-0F24-4AE3-8AC4-C2C440A20EE5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052D4-080D-1EF9-06B0-FA4F0D8C99C8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BD857-644D-21F0-69BB-1C7C7D433F12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07B2E-66FB-3B19-4F96-88025B63FBFF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18B52-E31C-8763-594F-B045B92770FD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D02-16F1-7528-BA2A-7B23F0F16758}"/>
              </a:ext>
            </a:extLst>
          </p:cNvPr>
          <p:cNvSpPr txBox="1"/>
          <p:nvPr/>
        </p:nvSpPr>
        <p:spPr>
          <a:xfrm>
            <a:off x="1752600" y="2480693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F(x) = 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72D85D-2F29-63EA-4D66-4C1751ED9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87477"/>
              </p:ext>
            </p:extLst>
          </p:nvPr>
        </p:nvGraphicFramePr>
        <p:xfrm>
          <a:off x="10902008" y="1295400"/>
          <a:ext cx="11746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603">
                  <a:extLst>
                    <a:ext uri="{9D8B030D-6E8A-4147-A177-3AD203B41FA5}">
                      <a16:colId xmlns:a16="http://schemas.microsoft.com/office/drawing/2014/main" val="414296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2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8312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456BD3-B2AF-C617-911E-6D82B4749A1A}"/>
              </a:ext>
            </a:extLst>
          </p:cNvPr>
          <p:cNvSpPr txBox="1"/>
          <p:nvPr/>
        </p:nvSpPr>
        <p:spPr>
          <a:xfrm>
            <a:off x="11286855" y="9248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89BD9-E423-34C3-493B-56D2768D2F9C}"/>
              </a:ext>
            </a:extLst>
          </p:cNvPr>
          <p:cNvSpPr txBox="1"/>
          <p:nvPr/>
        </p:nvSpPr>
        <p:spPr>
          <a:xfrm>
            <a:off x="11286855" y="377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FDAB1-554F-90E6-26ED-A6382FD03335}"/>
              </a:ext>
            </a:extLst>
          </p:cNvPr>
          <p:cNvSpPr txBox="1"/>
          <p:nvPr/>
        </p:nvSpPr>
        <p:spPr>
          <a:xfrm>
            <a:off x="9599966" y="24037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FB342-0A9D-84EF-7506-6FC6997D0D94}"/>
              </a:ext>
            </a:extLst>
          </p:cNvPr>
          <p:cNvSpPr txBox="1"/>
          <p:nvPr/>
        </p:nvSpPr>
        <p:spPr>
          <a:xfrm>
            <a:off x="9599966" y="20307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2C3539-8E08-B476-7738-02EDD74085C3}"/>
              </a:ext>
            </a:extLst>
          </p:cNvPr>
          <p:cNvSpPr txBox="1"/>
          <p:nvPr/>
        </p:nvSpPr>
        <p:spPr>
          <a:xfrm>
            <a:off x="9599966" y="2801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47BD50-5379-2D54-7CD2-B999E317F557}"/>
                  </a:ext>
                </a:extLst>
              </p14:cNvPr>
              <p14:cNvContentPartPr/>
              <p14:nvPr/>
            </p14:nvContentPartPr>
            <p14:xfrm>
              <a:off x="9012909" y="809469"/>
              <a:ext cx="641160" cy="1908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47BD50-5379-2D54-7CD2-B999E317F5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6789" y="803349"/>
                <a:ext cx="653400" cy="19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52F091-93BC-573F-8D56-8754A608556E}"/>
                  </a:ext>
                </a:extLst>
              </p14:cNvPr>
              <p14:cNvContentPartPr/>
              <p14:nvPr/>
            </p14:nvContentPartPr>
            <p14:xfrm>
              <a:off x="11007309" y="2557629"/>
              <a:ext cx="846000" cy="83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52F091-93BC-573F-8D56-8754A60855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01189" y="2551509"/>
                <a:ext cx="85824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85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BC29C8-F799-DFE2-7F6F-8615328DC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B483CC3-F3D0-7290-3F85-990AEC5D121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92E614C-3A19-6BC5-A4F1-F9130395CD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AC97C72-6CCC-FFF6-F890-071DAFF505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FCD1AC8-864F-CAF8-628F-82DC2E791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00CF32-6D89-6A1C-780B-C4E7C1580A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1F5B1-786D-39A3-E207-5FDE8DCA9C07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0B25D-8838-27A1-CF96-8157F2A16A43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408D9-509D-C018-6CC9-ED880622F1D4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20909-A530-69DF-CFC2-295F6F347EA6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0E5D6-B1BB-864C-E8A5-D949EA2F6E41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6948B-1CFF-150A-6026-C2953D0E74EC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A6A67-D5C2-0F1C-5F8F-A0932F2C0B18}"/>
              </a:ext>
            </a:extLst>
          </p:cNvPr>
          <p:cNvSpPr txBox="1"/>
          <p:nvPr/>
        </p:nvSpPr>
        <p:spPr>
          <a:xfrm>
            <a:off x="1752600" y="2480693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F(x) = 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61F507-290A-1143-2CCC-A1E7FD60B8FB}"/>
              </a:ext>
            </a:extLst>
          </p:cNvPr>
          <p:cNvGraphicFramePr>
            <a:graphicFrameLocks noGrp="1"/>
          </p:cNvGraphicFramePr>
          <p:nvPr/>
        </p:nvGraphicFramePr>
        <p:xfrm>
          <a:off x="10902008" y="1295400"/>
          <a:ext cx="11746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603">
                  <a:extLst>
                    <a:ext uri="{9D8B030D-6E8A-4147-A177-3AD203B41FA5}">
                      <a16:colId xmlns:a16="http://schemas.microsoft.com/office/drawing/2014/main" val="414296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2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8312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D8A6F1E-3509-EE89-F6AB-09ECE9ACBCDC}"/>
              </a:ext>
            </a:extLst>
          </p:cNvPr>
          <p:cNvSpPr txBox="1"/>
          <p:nvPr/>
        </p:nvSpPr>
        <p:spPr>
          <a:xfrm>
            <a:off x="11286855" y="9248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2B071-0D44-E57E-B9F5-24B64B561327}"/>
              </a:ext>
            </a:extLst>
          </p:cNvPr>
          <p:cNvSpPr txBox="1"/>
          <p:nvPr/>
        </p:nvSpPr>
        <p:spPr>
          <a:xfrm>
            <a:off x="11286855" y="377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87C5D-82BB-E953-E89C-457B9DA15EBF}"/>
              </a:ext>
            </a:extLst>
          </p:cNvPr>
          <p:cNvSpPr txBox="1"/>
          <p:nvPr/>
        </p:nvSpPr>
        <p:spPr>
          <a:xfrm>
            <a:off x="9599966" y="24037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DF15D-B25C-90D3-AADD-667F579B05BE}"/>
              </a:ext>
            </a:extLst>
          </p:cNvPr>
          <p:cNvSpPr txBox="1"/>
          <p:nvPr/>
        </p:nvSpPr>
        <p:spPr>
          <a:xfrm>
            <a:off x="9599966" y="20307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EDCE7F-AFC0-6493-C712-FBD1E0E73BE6}"/>
              </a:ext>
            </a:extLst>
          </p:cNvPr>
          <p:cNvSpPr txBox="1"/>
          <p:nvPr/>
        </p:nvSpPr>
        <p:spPr>
          <a:xfrm>
            <a:off x="9599966" y="2801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31A858-1595-6443-3F97-4E6EDA036A6F}"/>
                  </a:ext>
                </a:extLst>
              </p14:cNvPr>
              <p14:cNvContentPartPr/>
              <p14:nvPr/>
            </p14:nvContentPartPr>
            <p14:xfrm>
              <a:off x="9012909" y="809469"/>
              <a:ext cx="641160" cy="1908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31A858-1595-6443-3F97-4E6EDA036A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6789" y="803349"/>
                <a:ext cx="653400" cy="19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4E805E-FA06-66B6-A645-9E2EE704555C}"/>
                  </a:ext>
                </a:extLst>
              </p14:cNvPr>
              <p14:cNvContentPartPr/>
              <p14:nvPr/>
            </p14:nvContentPartPr>
            <p14:xfrm>
              <a:off x="11007309" y="2557629"/>
              <a:ext cx="846000" cy="83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4E805E-FA06-66B6-A645-9E2EE70455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01189" y="2551509"/>
                <a:ext cx="858240" cy="95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50A2E99-DAD5-B62A-7C70-4B5A0A0166A6}"/>
              </a:ext>
            </a:extLst>
          </p:cNvPr>
          <p:cNvSpPr txBox="1"/>
          <p:nvPr/>
        </p:nvSpPr>
        <p:spPr>
          <a:xfrm>
            <a:off x="3733800" y="3455120"/>
            <a:ext cx="3296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 good…</a:t>
            </a:r>
          </a:p>
          <a:p>
            <a:r>
              <a:rPr lang="en-US" sz="2400" b="1" dirty="0"/>
              <a:t>Very big array</a:t>
            </a:r>
          </a:p>
          <a:p>
            <a:r>
              <a:rPr lang="en-US" sz="2400" b="1" dirty="0"/>
              <a:t>Lots of wasted space</a:t>
            </a:r>
          </a:p>
        </p:txBody>
      </p:sp>
    </p:spTree>
    <p:extLst>
      <p:ext uri="{BB962C8B-B14F-4D97-AF65-F5344CB8AC3E}">
        <p14:creationId xmlns:p14="http://schemas.microsoft.com/office/powerpoint/2010/main" val="273042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90D89C-82E1-8154-C0CA-5E3CB0C02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3996600-8D27-F4B6-FD85-0B31E7E4E73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799B7A3-9DCF-1762-DF6C-C9DE210FF3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DF8D75-E29B-7965-61BA-C986F26FB5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F251AE-D085-1352-C95A-8A0A821DA5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56891E5-011A-CD7B-5995-69B2677D33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5838F-26C0-701F-9C1A-4A4C6B0E2215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8F9DE-CFE5-2923-7225-DF6F1FF0DFC0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D2CEA-B4F6-4EFD-E3E6-D3E79E75C34A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FD74C-67F0-9B8A-10B3-E6FD022024E9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4236C-544C-3B8F-C677-326977F318BF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F1B57-7EB6-CD19-CF47-D8A4067346EF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CE15F6-2C6B-E925-BF48-A411965FED66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CE15F6-2C6B-E925-BF48-A411965FE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C4CF7-CB85-4B46-298F-70BD5E50C810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2C5126-06ED-88F6-4EA2-E3B5B30520C6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F8C57A-1D5B-1613-200D-2C8AE3914974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B1EE22-1B31-6CAF-499C-B3BD504267E5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62F0A09-6F5D-C29A-8D8A-F5BAAFE9D63C}"/>
              </a:ext>
            </a:extLst>
          </p:cNvPr>
          <p:cNvSpPr txBox="1"/>
          <p:nvPr/>
        </p:nvSpPr>
        <p:spPr>
          <a:xfrm>
            <a:off x="3204426" y="360493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Modular</a:t>
            </a:r>
            <a:r>
              <a:rPr lang="en-US" dirty="0"/>
              <a:t> </a:t>
            </a:r>
            <a:r>
              <a:rPr lang="en-US" b="1" dirty="0"/>
              <a:t>hashing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712937C-907E-FAB8-4809-267A59999B38}"/>
                  </a:ext>
                </a:extLst>
              </p14:cNvPr>
              <p14:cNvContentPartPr/>
              <p14:nvPr/>
            </p14:nvContentPartPr>
            <p14:xfrm>
              <a:off x="4224909" y="2305629"/>
              <a:ext cx="625680" cy="378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712937C-907E-FAB8-4809-267A59999B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789" y="2299509"/>
                <a:ext cx="637920" cy="3909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03C312B-9BF4-3B8F-50C9-336F4F16AFFB}"/>
              </a:ext>
            </a:extLst>
          </p:cNvPr>
          <p:cNvSpPr txBox="1"/>
          <p:nvPr/>
        </p:nvSpPr>
        <p:spPr>
          <a:xfrm>
            <a:off x="4892138" y="218646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Array</a:t>
            </a:r>
          </a:p>
        </p:txBody>
      </p:sp>
    </p:spTree>
    <p:extLst>
      <p:ext uri="{BB962C8B-B14F-4D97-AF65-F5344CB8AC3E}">
        <p14:creationId xmlns:p14="http://schemas.microsoft.com/office/powerpoint/2010/main" val="65716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063D106-0944-FD41-146A-1BC27F694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C818729-7B2B-BA01-7F67-863A6721D5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0C0BD2-3872-C476-7D81-19F914731E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0183B47-8324-5C97-08E2-FFFD9D171EE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3D4319-3EFD-CE40-F6A4-2BF69AAA3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80DA93D-117E-4FA3-634F-0477DE1D96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07E94-CA04-3760-6F99-48D620CD0957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B099A-EEFE-38E4-6386-D62A5A05C8EC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7513E-D414-F681-30A1-F7B6A6B03081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3D795-8E1C-DD2E-7CD8-53369EDAF913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E6E9C-284F-0095-290F-2E94958FC08D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8F3D0-070D-0A72-2850-4ECE28B72566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86A9C7-813B-0F44-A0EF-F373AD1B0554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86A9C7-813B-0F44-A0EF-F373AD1B0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0B96A93-7497-29B8-4775-EE84F1330A9F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29C60B-FF5B-F22C-EF48-5F69FC505634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E38CDB-C3D1-5F45-17AD-05B658324F95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D7D28F-791A-FBF7-A7D1-C880C7AE1108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F8348-2600-BDF4-D269-872E27050A3C}"/>
              </a:ext>
            </a:extLst>
          </p:cNvPr>
          <p:cNvSpPr/>
          <p:nvPr/>
        </p:nvSpPr>
        <p:spPr>
          <a:xfrm>
            <a:off x="9665740" y="554223"/>
            <a:ext cx="87676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16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31</a:t>
            </a:r>
          </a:p>
          <a:p>
            <a:r>
              <a:rPr lang="en-US" sz="2400" dirty="0"/>
              <a:t>36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31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69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30</a:t>
            </a:r>
          </a:p>
          <a:p>
            <a:r>
              <a:rPr lang="en-US" sz="2400" dirty="0"/>
              <a:t>11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6406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7C1F232-42C4-CE40-7996-4A5B62F01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5F09855-566D-725B-138D-85F466EA77A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6DC924-F2B4-EA7C-874B-003427A29D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892AF4-18BF-AC41-A094-7B86793BB8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77CBF5B-10D4-5204-4236-6254FDC2C8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70B36CB-46C6-B2DE-84EC-40E30AC3A9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B2FF6-673C-2A64-7602-50F6CA676871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3586-B054-F758-3E57-6FA835B69DCF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C69F2-7A1F-CB25-700D-6366E555B841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1DD14-0AC7-0E75-DF7A-21F1BAE39416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55EAB-52BC-EE3D-79AC-4339DC6324FD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ADFAF-7AF9-ACED-EA12-4DE11E64C4F8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8963C-247B-8BDA-1938-3E1C2CEB15CF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8963C-247B-8BDA-1938-3E1C2CEB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D2C0547-7A63-7C83-FAFA-481796B4251C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974636-E08F-108B-95BF-705688CA8313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3522DC-21F1-0752-16BD-39A148BC4D5F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976FA-7EEA-FFC1-CDB2-C3FB73018BE3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35E30-0FD3-1315-9B67-F2233A9C2C0C}"/>
              </a:ext>
            </a:extLst>
          </p:cNvPr>
          <p:cNvSpPr/>
          <p:nvPr/>
        </p:nvSpPr>
        <p:spPr>
          <a:xfrm>
            <a:off x="9665740" y="554223"/>
            <a:ext cx="87676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16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31</a:t>
            </a:r>
          </a:p>
          <a:p>
            <a:r>
              <a:rPr lang="en-US" sz="2400" dirty="0"/>
              <a:t>36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31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69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30</a:t>
            </a:r>
          </a:p>
          <a:p>
            <a:r>
              <a:rPr lang="en-US" sz="2400" dirty="0"/>
              <a:t>11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12A31-9920-5745-763D-B3EE1EE93586}"/>
              </a:ext>
            </a:extLst>
          </p:cNvPr>
          <p:cNvSpPr txBox="1"/>
          <p:nvPr/>
        </p:nvSpPr>
        <p:spPr>
          <a:xfrm>
            <a:off x="1632082" y="4852654"/>
            <a:ext cx="6122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is the problem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846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79492C-48EC-2265-033F-F69BD1879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BB5FEC3-AF3A-AFDA-8D52-0BD315120CB4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A6BA11-FFBF-4485-6EDA-9011B63ED8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DECBE5-CC90-F70B-3C91-64BC0530A44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D15EFE-8C7D-0491-C2E3-9805349AE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6E115C-C3FA-7E3E-2522-D3B20EBE50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D38EE-968F-9F55-E8D8-595D65167D73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3A343-DFE6-71E9-C7D2-F3EE0E428F43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E3C17-7CDD-D36E-F800-1B1827946BB4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10615-732C-4D95-2ABF-21CD855C71E7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B4430-70E8-3CC3-9529-B4C81D8E0981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59D7B-1D48-E8E3-E21A-0F071A2A126D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D66934-8061-2E29-FAF8-3340BB103669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D66934-8061-2E29-FAF8-3340BB103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C144343-A263-BDBC-2EC6-5FEEC9A01854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131604-BB05-CEFD-DBCB-CCECE9B2D382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87FA4C-6C0E-923F-5E25-179D295840EA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4CAA2C-D136-89CC-A1D5-CC346AAFF2A0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90FC3A-58C1-BDA3-1326-62E757AE7E0C}"/>
              </a:ext>
            </a:extLst>
          </p:cNvPr>
          <p:cNvSpPr txBox="1"/>
          <p:nvPr/>
        </p:nvSpPr>
        <p:spPr>
          <a:xfrm>
            <a:off x="1632082" y="4852654"/>
            <a:ext cx="6122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is the problem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D936B3-56E3-8BDB-F513-455A5409E47D}"/>
              </a:ext>
            </a:extLst>
          </p:cNvPr>
          <p:cNvSpPr/>
          <p:nvPr/>
        </p:nvSpPr>
        <p:spPr>
          <a:xfrm>
            <a:off x="9426497" y="540917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16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69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30</a:t>
            </a:r>
          </a:p>
          <a:p>
            <a:r>
              <a:rPr lang="en-US" sz="2500" dirty="0"/>
              <a:t>11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07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6AE4F8-6687-5349-A966-E79A5BD92063}"/>
              </a:ext>
            </a:extLst>
          </p:cNvPr>
          <p:cNvSpPr/>
          <p:nvPr/>
        </p:nvSpPr>
        <p:spPr>
          <a:xfrm>
            <a:off x="9501629" y="621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16A603-7A22-CFFB-6896-4E7FB90F0CE2}"/>
              </a:ext>
            </a:extLst>
          </p:cNvPr>
          <p:cNvSpPr/>
          <p:nvPr/>
        </p:nvSpPr>
        <p:spPr>
          <a:xfrm>
            <a:off x="9501629" y="1002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AE5C2F-19CE-F546-BB34-90B1D63AAFF6}"/>
              </a:ext>
            </a:extLst>
          </p:cNvPr>
          <p:cNvSpPr/>
          <p:nvPr/>
        </p:nvSpPr>
        <p:spPr>
          <a:xfrm>
            <a:off x="9501629" y="25136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8EA2A7-BCB5-C991-D6D0-5CF7329130BD}"/>
              </a:ext>
            </a:extLst>
          </p:cNvPr>
          <p:cNvSpPr/>
          <p:nvPr/>
        </p:nvSpPr>
        <p:spPr>
          <a:xfrm>
            <a:off x="9501629" y="4044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92E95A-D562-1B49-42DD-A7AD07F007DB}"/>
              </a:ext>
            </a:extLst>
          </p:cNvPr>
          <p:cNvSpPr/>
          <p:nvPr/>
        </p:nvSpPr>
        <p:spPr>
          <a:xfrm>
            <a:off x="9501629" y="4806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826F63-D427-5CAA-1C98-37A7FDB5AD0F}"/>
              </a:ext>
            </a:extLst>
          </p:cNvPr>
          <p:cNvSpPr/>
          <p:nvPr/>
        </p:nvSpPr>
        <p:spPr>
          <a:xfrm>
            <a:off x="9501629" y="5955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D815C-5CE6-AAAF-2609-F0E1FBD04BC8}"/>
              </a:ext>
            </a:extLst>
          </p:cNvPr>
          <p:cNvSpPr/>
          <p:nvPr/>
        </p:nvSpPr>
        <p:spPr>
          <a:xfrm>
            <a:off x="9501629" y="1380222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405A5E-DAFA-F8B8-3FD7-516C74477C32}"/>
              </a:ext>
            </a:extLst>
          </p:cNvPr>
          <p:cNvSpPr/>
          <p:nvPr/>
        </p:nvSpPr>
        <p:spPr>
          <a:xfrm>
            <a:off x="9501629" y="3294747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148EDB-3E1B-50F6-116D-7D97B16F85EA}"/>
              </a:ext>
            </a:extLst>
          </p:cNvPr>
          <p:cNvSpPr/>
          <p:nvPr/>
        </p:nvSpPr>
        <p:spPr>
          <a:xfrm>
            <a:off x="9501629" y="2151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7CD476-21A1-C64F-E9B7-74C849BDB5B4}"/>
              </a:ext>
            </a:extLst>
          </p:cNvPr>
          <p:cNvSpPr/>
          <p:nvPr/>
        </p:nvSpPr>
        <p:spPr>
          <a:xfrm>
            <a:off x="9501629" y="2913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BCDC65-BFAE-DFE2-B488-D573ED1C6575}"/>
              </a:ext>
            </a:extLst>
          </p:cNvPr>
          <p:cNvSpPr/>
          <p:nvPr/>
        </p:nvSpPr>
        <p:spPr>
          <a:xfrm>
            <a:off x="9501629" y="3666222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A18B99-FB47-41DB-6855-72AE7DA8581B}"/>
              </a:ext>
            </a:extLst>
          </p:cNvPr>
          <p:cNvCxnSpPr>
            <a:stCxn id="38" idx="3"/>
          </p:cNvCxnSpPr>
          <p:nvPr/>
        </p:nvCxnSpPr>
        <p:spPr>
          <a:xfrm>
            <a:off x="9869928" y="783322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59A4D4-EF4A-E454-3728-6DF6D43E884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869928" y="1164322"/>
            <a:ext cx="1595829" cy="1349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5DB677-A2E7-D662-E2AF-F5006F9D25AE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869928" y="2513697"/>
            <a:ext cx="1595829" cy="1619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79C096-3059-AA21-AF15-F8F06E1D564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9869928" y="2475597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5B9E90-DF7E-B680-FA72-2B1855373C6B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9869928" y="2513697"/>
            <a:ext cx="1595829" cy="24542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2D90E8-F514-C904-C3D2-9397AF9787E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869928" y="2513697"/>
            <a:ext cx="1595829" cy="36036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7FB9B2A1-1ED9-419C-91C5-E0E986B3DEB7}"/>
              </a:ext>
            </a:extLst>
          </p:cNvPr>
          <p:cNvSpPr/>
          <p:nvPr/>
        </p:nvSpPr>
        <p:spPr>
          <a:xfrm>
            <a:off x="11505109" y="2211981"/>
            <a:ext cx="587193" cy="627747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0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CF22DFE-0F64-882E-95ED-9A776E67E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1A13C79-1774-5C62-1B97-A5402B128657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4C63180-3A5B-9A1D-9ED5-3C0037364A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E50E1AC-9236-335E-9873-223A1BE5BC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330AA5-B193-27F4-B263-C0C8AD335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F2EAF5-B70B-2ECB-B241-ACF67403C4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111A2-22DA-1619-3560-673D5CBF4B3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22E1A-4166-239D-D83E-79015B94071A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82444-5445-EE64-DDE9-FFD5EC86F6AC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37208-1CF6-49F7-7B6B-96DBFEFC1267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ABE60-A11E-4051-2265-1C904705DF75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15434-FDD8-56BF-F22E-B86FB08879FB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9E7D34-1ADA-6619-2D3A-62FA1C690B94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9E7D34-1ADA-6619-2D3A-62FA1C690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E93A500-F77A-8F4D-2316-28E224F021AD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E9FDED-3574-37C0-366A-400E426378AA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09711C-136A-A8F8-35DC-CBAE9713BA0F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6D1633-C94D-24A5-1AA8-410B3BE33641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ABE1603-FE38-C42D-C546-B1ADA3CD527D}"/>
              </a:ext>
            </a:extLst>
          </p:cNvPr>
          <p:cNvSpPr txBox="1"/>
          <p:nvPr/>
        </p:nvSpPr>
        <p:spPr>
          <a:xfrm>
            <a:off x="1632082" y="4852654"/>
            <a:ext cx="6122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is the problem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Why is the problem occurring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  <a:p>
            <a:endParaRPr lang="en-US" sz="24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DC03BD-9A7E-14BB-680F-B7CAE1F65E21}"/>
              </a:ext>
            </a:extLst>
          </p:cNvPr>
          <p:cNvSpPr/>
          <p:nvPr/>
        </p:nvSpPr>
        <p:spPr>
          <a:xfrm>
            <a:off x="9426497" y="540917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16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69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30</a:t>
            </a:r>
          </a:p>
          <a:p>
            <a:r>
              <a:rPr lang="en-US" sz="2500" dirty="0"/>
              <a:t>11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07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14DC48-959B-9E1B-43C9-8CDFED42D787}"/>
              </a:ext>
            </a:extLst>
          </p:cNvPr>
          <p:cNvSpPr/>
          <p:nvPr/>
        </p:nvSpPr>
        <p:spPr>
          <a:xfrm>
            <a:off x="9501629" y="621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733C26-D446-62D2-933D-02264511184B}"/>
              </a:ext>
            </a:extLst>
          </p:cNvPr>
          <p:cNvSpPr/>
          <p:nvPr/>
        </p:nvSpPr>
        <p:spPr>
          <a:xfrm>
            <a:off x="9501629" y="1002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CFF9F9-B028-5B6B-658E-DC308E3F9E90}"/>
              </a:ext>
            </a:extLst>
          </p:cNvPr>
          <p:cNvSpPr/>
          <p:nvPr/>
        </p:nvSpPr>
        <p:spPr>
          <a:xfrm>
            <a:off x="9501629" y="25136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0026E7-4C8A-2354-DD2B-A1D8D859631B}"/>
              </a:ext>
            </a:extLst>
          </p:cNvPr>
          <p:cNvSpPr/>
          <p:nvPr/>
        </p:nvSpPr>
        <p:spPr>
          <a:xfrm>
            <a:off x="9501629" y="4044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CD6B1-F8DC-F9AE-C3A3-8D9B1511221D}"/>
              </a:ext>
            </a:extLst>
          </p:cNvPr>
          <p:cNvSpPr/>
          <p:nvPr/>
        </p:nvSpPr>
        <p:spPr>
          <a:xfrm>
            <a:off x="9501629" y="4806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2E6E06-9C2E-AF92-99BB-FDB1FBA9290E}"/>
              </a:ext>
            </a:extLst>
          </p:cNvPr>
          <p:cNvSpPr/>
          <p:nvPr/>
        </p:nvSpPr>
        <p:spPr>
          <a:xfrm>
            <a:off x="9501629" y="5955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EB697-D9CB-8AB4-3156-52B755DD4056}"/>
              </a:ext>
            </a:extLst>
          </p:cNvPr>
          <p:cNvSpPr/>
          <p:nvPr/>
        </p:nvSpPr>
        <p:spPr>
          <a:xfrm>
            <a:off x="9501629" y="1380222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AC72E-C263-9C3A-C77F-1572B3ADE752}"/>
              </a:ext>
            </a:extLst>
          </p:cNvPr>
          <p:cNvSpPr/>
          <p:nvPr/>
        </p:nvSpPr>
        <p:spPr>
          <a:xfrm>
            <a:off x="9501629" y="3294747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D087BA-5DDE-365C-00F5-3E7AE3A5D02E}"/>
              </a:ext>
            </a:extLst>
          </p:cNvPr>
          <p:cNvSpPr/>
          <p:nvPr/>
        </p:nvSpPr>
        <p:spPr>
          <a:xfrm>
            <a:off x="9501629" y="2151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86E72C-918B-8C47-CE62-871DB8511708}"/>
              </a:ext>
            </a:extLst>
          </p:cNvPr>
          <p:cNvSpPr/>
          <p:nvPr/>
        </p:nvSpPr>
        <p:spPr>
          <a:xfrm>
            <a:off x="9501629" y="2913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52D3A7-CD76-D7ED-A231-1A93909F7FAF}"/>
              </a:ext>
            </a:extLst>
          </p:cNvPr>
          <p:cNvSpPr/>
          <p:nvPr/>
        </p:nvSpPr>
        <p:spPr>
          <a:xfrm>
            <a:off x="9501629" y="3666222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F8B70C-2DC8-6EAC-07F8-B591FD730F38}"/>
              </a:ext>
            </a:extLst>
          </p:cNvPr>
          <p:cNvCxnSpPr>
            <a:stCxn id="38" idx="3"/>
          </p:cNvCxnSpPr>
          <p:nvPr/>
        </p:nvCxnSpPr>
        <p:spPr>
          <a:xfrm>
            <a:off x="9869928" y="783322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61BCE7-40A4-3108-CC6A-ED686825F2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869928" y="1164322"/>
            <a:ext cx="1595829" cy="1349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56E0EF-40C6-1E87-BECC-82CCFBF52843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869928" y="2513697"/>
            <a:ext cx="1595829" cy="1619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67E694-BCA7-3192-4A21-675E2B367A16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9869928" y="2475597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A051AF-978D-94C7-2B8E-4273880989CD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9869928" y="2513697"/>
            <a:ext cx="1595829" cy="24542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B2DC64-1097-9518-197B-A8CBC9FB37C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869928" y="2513697"/>
            <a:ext cx="1595829" cy="36036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F629A079-2EC8-8434-41DA-730FC047B17A}"/>
              </a:ext>
            </a:extLst>
          </p:cNvPr>
          <p:cNvSpPr/>
          <p:nvPr/>
        </p:nvSpPr>
        <p:spPr>
          <a:xfrm>
            <a:off x="11505109" y="2211981"/>
            <a:ext cx="587193" cy="627747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755915-3DAE-6F1B-16A5-D77C180A9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22DFAC6-FA9B-C21B-8746-99A15B83303C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2F0A70-7086-FF78-4CBB-9A3CFD3B47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2BFC6B-B30A-3976-0BF6-52198D62FC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C6A8457-C9F1-0490-6379-28FF2CC34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9630B25-CCED-A5BE-FD62-C2AF5C03C1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C39C8-C15E-E9E4-3915-1DDF664BB7C2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C0D64-C815-11CE-DCB9-707CDA5C481E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64527-86E8-7F01-46C4-D50CDCBAEC0C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3EF88-12E8-1FEA-0587-99D9F57480C3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7DEE8-713C-523F-C226-C992392D756E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C53DD-ACD6-0313-9229-10DAE8E2939D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6E7B46-B3C9-F2A2-69AE-90E584518E7F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6E7B46-B3C9-F2A2-69AE-90E58451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96F77C9-A51D-2696-D147-0BBCE70852D9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7EC0D5-54F8-6C15-C7F8-ED8642CA35C6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933D1A-B7D3-339E-A441-EC09CE2BBF74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9EF417-F45C-086E-4AF3-79D8B84BCD41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94F73C9-4079-0394-68B0-E17133345365}"/>
              </a:ext>
            </a:extLst>
          </p:cNvPr>
          <p:cNvSpPr txBox="1"/>
          <p:nvPr/>
        </p:nvSpPr>
        <p:spPr>
          <a:xfrm>
            <a:off x="1632082" y="4852654"/>
            <a:ext cx="61221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is the problem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Why is the problem occurring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How can we fix it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  <a:p>
            <a:endParaRPr lang="en-US" sz="2400" b="1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endParaRPr lang="en-US" sz="24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0981F-0022-929C-0A07-F543F18E9777}"/>
              </a:ext>
            </a:extLst>
          </p:cNvPr>
          <p:cNvSpPr/>
          <p:nvPr/>
        </p:nvSpPr>
        <p:spPr>
          <a:xfrm>
            <a:off x="9426497" y="540917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16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69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30</a:t>
            </a:r>
          </a:p>
          <a:p>
            <a:r>
              <a:rPr lang="en-US" sz="2500" dirty="0"/>
              <a:t>11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07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A77BAB-6885-516E-A6AA-C3814DE4E642}"/>
              </a:ext>
            </a:extLst>
          </p:cNvPr>
          <p:cNvSpPr/>
          <p:nvPr/>
        </p:nvSpPr>
        <p:spPr>
          <a:xfrm>
            <a:off x="9501629" y="621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666FC8-597F-D6C2-846B-1F754C7CCD1E}"/>
              </a:ext>
            </a:extLst>
          </p:cNvPr>
          <p:cNvSpPr/>
          <p:nvPr/>
        </p:nvSpPr>
        <p:spPr>
          <a:xfrm>
            <a:off x="9501629" y="1002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92F8EA-D681-99B3-FF7D-995D3E66990E}"/>
              </a:ext>
            </a:extLst>
          </p:cNvPr>
          <p:cNvSpPr/>
          <p:nvPr/>
        </p:nvSpPr>
        <p:spPr>
          <a:xfrm>
            <a:off x="9501629" y="25136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D5E5EE-39CB-4082-191A-BC02637FAF09}"/>
              </a:ext>
            </a:extLst>
          </p:cNvPr>
          <p:cNvSpPr/>
          <p:nvPr/>
        </p:nvSpPr>
        <p:spPr>
          <a:xfrm>
            <a:off x="9501629" y="4044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0309C7-C3ED-77BD-03A6-E0B034C4E911}"/>
              </a:ext>
            </a:extLst>
          </p:cNvPr>
          <p:cNvSpPr/>
          <p:nvPr/>
        </p:nvSpPr>
        <p:spPr>
          <a:xfrm>
            <a:off x="9501629" y="4806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B28925-5D3F-586D-2F20-26EA04B187ED}"/>
              </a:ext>
            </a:extLst>
          </p:cNvPr>
          <p:cNvSpPr/>
          <p:nvPr/>
        </p:nvSpPr>
        <p:spPr>
          <a:xfrm>
            <a:off x="9501629" y="5955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751D43-698F-5CF9-A64F-EC92AAE7C6A2}"/>
              </a:ext>
            </a:extLst>
          </p:cNvPr>
          <p:cNvSpPr/>
          <p:nvPr/>
        </p:nvSpPr>
        <p:spPr>
          <a:xfrm>
            <a:off x="9501629" y="1380222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81B65C-05F3-83EA-7822-8A9AF0612C51}"/>
              </a:ext>
            </a:extLst>
          </p:cNvPr>
          <p:cNvSpPr/>
          <p:nvPr/>
        </p:nvSpPr>
        <p:spPr>
          <a:xfrm>
            <a:off x="9501629" y="3294747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AC291-1272-943E-389F-7A315EDBF0F0}"/>
              </a:ext>
            </a:extLst>
          </p:cNvPr>
          <p:cNvSpPr/>
          <p:nvPr/>
        </p:nvSpPr>
        <p:spPr>
          <a:xfrm>
            <a:off x="9501629" y="2151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1BC148-0BCB-3C3A-52C2-C72E5CBA89A7}"/>
              </a:ext>
            </a:extLst>
          </p:cNvPr>
          <p:cNvSpPr/>
          <p:nvPr/>
        </p:nvSpPr>
        <p:spPr>
          <a:xfrm>
            <a:off x="9501629" y="2913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B83130-7747-C75F-8BB8-720764E2645B}"/>
              </a:ext>
            </a:extLst>
          </p:cNvPr>
          <p:cNvSpPr/>
          <p:nvPr/>
        </p:nvSpPr>
        <p:spPr>
          <a:xfrm>
            <a:off x="9501629" y="3666222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8C9106-6FDC-D451-CF22-02B9D6C370D7}"/>
              </a:ext>
            </a:extLst>
          </p:cNvPr>
          <p:cNvCxnSpPr>
            <a:stCxn id="38" idx="3"/>
          </p:cNvCxnSpPr>
          <p:nvPr/>
        </p:nvCxnSpPr>
        <p:spPr>
          <a:xfrm>
            <a:off x="9869928" y="783322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744FF0-1E70-AE0D-B624-8ED9D77BE9F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869928" y="1164322"/>
            <a:ext cx="1595829" cy="1349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1C3637-40E6-B09B-B944-71BF0C2A917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869928" y="2513697"/>
            <a:ext cx="1595829" cy="1619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6DA387-0E72-56AC-33BA-968E8E666FDB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9869928" y="2475597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54883B-9B2E-7EB3-EC1E-AED866EFB370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9869928" y="2513697"/>
            <a:ext cx="1595829" cy="24542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6CFA24-5F56-2461-9FAC-F00FF4D11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869928" y="2513697"/>
            <a:ext cx="1595829" cy="36036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474DEF5C-6736-8155-2C07-F9ED5B18328D}"/>
              </a:ext>
            </a:extLst>
          </p:cNvPr>
          <p:cNvSpPr/>
          <p:nvPr/>
        </p:nvSpPr>
        <p:spPr>
          <a:xfrm>
            <a:off x="11505109" y="2211981"/>
            <a:ext cx="587193" cy="627747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5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323091-0443-0831-E03B-65D1FA21B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07C6EC4-530F-1ABF-5C69-66E25D560A55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D71A367-C0A5-E72A-EB40-50C3BC5D73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736E6CD-87DC-2708-599B-43F4211CF7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B08A686-58D2-2FE3-2CEA-900427B2B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D0D8F44-EDBC-CD9F-BA1C-BA4B2EFF12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103A-BA91-4F21-CD29-0B6DC184E5B8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D592-7CC1-3512-3BEE-1A21D5A2457F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A001F-EE1C-9DF3-6CC3-0C89152F502B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E4747-46F8-7CA4-8B8F-AD6E73A7AD52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198C2-562E-804E-4721-F7F415B5EE62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09CE3-4E50-2B89-4A40-EA60F479F4A5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82E6F-58F5-B8E1-2FF3-598C8C0C00C9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82E6F-58F5-B8E1-2FF3-598C8C0C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FDA236F-4EBF-05DC-06A0-2F2ACDEFC9F2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E943A8-362C-2934-C0E0-C8BE73CB7767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6631AF-99A9-C795-3F06-79AE3F5F1FF6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8C246D-7DCB-0E2F-70BC-26E14D1A685B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93E773-70D2-7817-DAD0-B62460937728}"/>
              </a:ext>
            </a:extLst>
          </p:cNvPr>
          <p:cNvSpPr txBox="1"/>
          <p:nvPr/>
        </p:nvSpPr>
        <p:spPr>
          <a:xfrm>
            <a:off x="325863" y="472110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as much of the key as possible</a:t>
            </a:r>
          </a:p>
        </p:txBody>
      </p:sp>
    </p:spTree>
    <p:extLst>
      <p:ext uri="{BB962C8B-B14F-4D97-AF65-F5344CB8AC3E}">
        <p14:creationId xmlns:p14="http://schemas.microsoft.com/office/powerpoint/2010/main" val="82778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863E0F-4931-3E40-D973-E888BBFE2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1AEDF9C-9723-7E39-8035-281DE76510E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E7CE9A-3FE5-FC75-FC20-FBCE9853D1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633756-7531-C53B-E00E-6307064BAC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2BFEB3A-E4AB-18A6-707A-FA9C31C6A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4A74C6-FAA1-244F-D7A8-43CCF8B08F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2E2C9-0087-C1A9-38B6-0EF10A16D95F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11F42D4-AE01-BF9A-3ABC-CA7CAAC93947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E361AA3-5E6F-E4AB-FEBF-CB2970492373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EBFA6-244F-598F-0839-E2925431B5DB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E5807C-38D7-1C10-84ED-58BD52D8B796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5DCF0D-AEBB-F37A-29F6-86EDE3A9B103}"/>
              </a:ext>
            </a:extLst>
          </p:cNvPr>
          <p:cNvSpPr txBox="1"/>
          <p:nvPr/>
        </p:nvSpPr>
        <p:spPr>
          <a:xfrm>
            <a:off x="341555" y="1828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57F7E-F15D-B6F8-FA73-1B903CBA92D8}"/>
              </a:ext>
            </a:extLst>
          </p:cNvPr>
          <p:cNvSpPr txBox="1"/>
          <p:nvPr/>
        </p:nvSpPr>
        <p:spPr>
          <a:xfrm>
            <a:off x="341555" y="313661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CDBD73-F7AB-E3D8-C57E-868511827E50}"/>
              </a:ext>
            </a:extLst>
          </p:cNvPr>
          <p:cNvSpPr txBox="1"/>
          <p:nvPr/>
        </p:nvSpPr>
        <p:spPr>
          <a:xfrm>
            <a:off x="341555" y="4579841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456672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4CD3E11-BD46-B82E-E52B-586362F1D43A}"/>
                  </a:ext>
                </a:extLst>
              </p14:cNvPr>
              <p14:cNvContentPartPr/>
              <p14:nvPr/>
            </p14:nvContentPartPr>
            <p14:xfrm>
              <a:off x="1950429" y="2061909"/>
              <a:ext cx="4838400" cy="194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4CD3E11-BD46-B82E-E52B-586362F1D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29" y="2043909"/>
                <a:ext cx="4874040" cy="19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70BE181-8C7A-A58B-F068-55121619C71A}"/>
                  </a:ext>
                </a:extLst>
              </p14:cNvPr>
              <p14:cNvContentPartPr/>
              <p14:nvPr/>
            </p14:nvContentPartPr>
            <p14:xfrm>
              <a:off x="1932789" y="4823829"/>
              <a:ext cx="4936680" cy="596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70BE181-8C7A-A58B-F068-55121619C7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4788" y="4805840"/>
                <a:ext cx="4972323" cy="63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00DA2DA-F586-E87F-C4FD-B1E12C64874D}"/>
                  </a:ext>
                </a:extLst>
              </p14:cNvPr>
              <p14:cNvContentPartPr/>
              <p14:nvPr/>
            </p14:nvContentPartPr>
            <p14:xfrm>
              <a:off x="1976709" y="2113029"/>
              <a:ext cx="4831920" cy="1431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00DA2DA-F586-E87F-C4FD-B1E12C6487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8709" y="2095029"/>
                <a:ext cx="4867560" cy="14673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FDA8D72-FC4A-F08C-4F53-A434BD5A2298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102D45-C92C-C733-299E-B056BE25A8D6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71A12-A2D3-6E34-B765-4F4CDCA5B382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E6077D-6EC6-0956-812F-A6B4FCECA429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551A4-F798-B68C-6518-7321D2BA1C70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AAF440-77A8-6E9D-53B6-0805EF4A3244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147036-611A-49BC-F6A1-385799E3D562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1738088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0E4AD2A-0977-6717-25C4-C568F43FF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42F9992-0C53-27DC-7BF2-F5CC2B03379B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BB4B60-A5CF-052C-662E-ACAC3547CA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2C43671-9659-2ACD-E376-B4A900CB14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85D0B4-B826-37D9-64CB-C284B1AE1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87A96F-6F21-0ACC-C8C2-3B497B6B56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154C3-2C33-7832-E0DA-56E5D28DC36B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9026E-8952-495A-6E69-0171EE835F09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B5D0D-6283-62E5-ED7D-FCAA1AACB801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0285-495D-F497-6085-CE5B275EADF7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E860D-DA1A-31AE-91D6-331AABA9580D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DCCE2E-02A1-D98E-5421-04746D674F82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3DE2D4-93AC-6A8A-4118-ACA2369DEDCC}"/>
                  </a:ext>
                </a:extLst>
              </p:cNvPr>
              <p:cNvSpPr txBox="1"/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3DE2D4-93AC-6A8A-4118-ACA2369DE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DCD145B-5D15-8DDC-2423-6BF556498C47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A65309-29FD-3451-EBCA-78AE741D14A5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1A540F-DB2B-C53B-4198-D4EB9B8F4300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7024B0-2EC0-DB98-0F6D-91B8D248C241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80BBBD-4B46-5E9A-BF14-3F6269DEC291}"/>
              </a:ext>
            </a:extLst>
          </p:cNvPr>
          <p:cNvSpPr txBox="1"/>
          <p:nvPr/>
        </p:nvSpPr>
        <p:spPr>
          <a:xfrm>
            <a:off x="325863" y="472110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as much of the key as possible</a:t>
            </a:r>
          </a:p>
        </p:txBody>
      </p:sp>
    </p:spTree>
    <p:extLst>
      <p:ext uri="{BB962C8B-B14F-4D97-AF65-F5344CB8AC3E}">
        <p14:creationId xmlns:p14="http://schemas.microsoft.com/office/powerpoint/2010/main" val="299197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2A60EB-04BC-13E7-5C63-C6632F16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FBDAC34-6C75-CC3C-6AB0-965AEF2976AF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E8A2A03-E6E4-A856-0D9C-9AAADCDAAD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E63DEC2-9791-32A4-41A9-8ECCF24926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221A13D-FB19-D4B2-419A-87990C9C0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0A28ABD-1BCB-97C9-CB5B-62F41758F9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52E00-65A1-7492-F1D0-3A9E5BF082FE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73EB8-55A1-F693-57AC-EAF6AB56050B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A74A5-A6C8-067B-0E60-8A19D955799C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87D58-9615-CD3B-6F78-3610582B2370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26F5A-0CB2-8977-47B0-65E8721CDB95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88983-9578-59CA-6C6E-DF7E1CA0EE23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E1953F-6447-F836-1513-1DD8AF0A2821}"/>
                  </a:ext>
                </a:extLst>
              </p:cNvPr>
              <p:cNvSpPr txBox="1"/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E1953F-6447-F836-1513-1DD8AF0A2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5533244-DE3C-4C9E-6B37-DA8CA489B732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B2C5F8-7522-13F0-9538-31917A5F2706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6B1A88-E947-7123-23B6-1345C0B8651D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FA7FA4-9147-1689-3933-786368383B85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CE8EBD1-6EEF-9E5C-3EC5-A443EF6CDBBC}"/>
              </a:ext>
            </a:extLst>
          </p:cNvPr>
          <p:cNvSpPr txBox="1"/>
          <p:nvPr/>
        </p:nvSpPr>
        <p:spPr>
          <a:xfrm>
            <a:off x="325863" y="472110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as much of the key as possible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B09EA-850E-7A8C-FEF2-E43861280124}"/>
              </a:ext>
            </a:extLst>
          </p:cNvPr>
          <p:cNvSpPr/>
          <p:nvPr/>
        </p:nvSpPr>
        <p:spPr>
          <a:xfrm>
            <a:off x="9620019" y="552692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4</a:t>
            </a:r>
          </a:p>
          <a:p>
            <a:r>
              <a:rPr lang="en-US" sz="2500" dirty="0"/>
              <a:t>3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696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C3DE6E-EF4A-1E59-1217-DA6EAEA36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790E1FA-210A-50F1-1E9F-31B60B3D85A8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C9E88D4-B43F-0B22-08A7-09503AFA0A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FE6D957-A02B-D3AA-B1C2-45546C9BE7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7757B5A-8CC3-9D48-A221-554C6C716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4F15D0D-D38F-0D2D-573C-A5095FC8C3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61BAA-05AA-79CE-DC73-218D71586001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9895B-FAE8-6EF1-03A3-4394DFA304F8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4CB8A-9E9B-DB71-DC0B-21AF2C57CA10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AFF85-A209-6AE6-05A9-1CF54C0F3079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B20DC-D8B3-7283-5B8D-98CC4E8E343B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D7AF5-E82C-6D40-4EB0-95972AFDD6BA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9A9905-9B3E-2CFE-1F52-41461E5B0F7D}"/>
                  </a:ext>
                </a:extLst>
              </p:cNvPr>
              <p:cNvSpPr txBox="1"/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9A9905-9B3E-2CFE-1F52-41461E5B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BDB4485-4ACE-A5EE-3FDC-284B3D7B44F3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012110-5ADC-B3CC-A199-30BE7992A951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A30715-BBCB-1A35-4B49-79791A08DA81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8EBBBD-F434-5104-7D84-27E3DC92AF6A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9B9EF1-82B7-049B-1AA7-3B9874DB6C8C}"/>
              </a:ext>
            </a:extLst>
          </p:cNvPr>
          <p:cNvSpPr txBox="1"/>
          <p:nvPr/>
        </p:nvSpPr>
        <p:spPr>
          <a:xfrm>
            <a:off x="325863" y="472110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as much of the key as possible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019DA-0642-ABB6-9478-1E912688312A}"/>
              </a:ext>
            </a:extLst>
          </p:cNvPr>
          <p:cNvSpPr/>
          <p:nvPr/>
        </p:nvSpPr>
        <p:spPr>
          <a:xfrm>
            <a:off x="9681851" y="636586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96C7A-8445-B786-7B61-0035C20F08C5}"/>
              </a:ext>
            </a:extLst>
          </p:cNvPr>
          <p:cNvSpPr/>
          <p:nvPr/>
        </p:nvSpPr>
        <p:spPr>
          <a:xfrm>
            <a:off x="9681851" y="3301589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74F08D-0A9A-80B0-B07A-50C4E6D6AFCD}"/>
              </a:ext>
            </a:extLst>
          </p:cNvPr>
          <p:cNvSpPr/>
          <p:nvPr/>
        </p:nvSpPr>
        <p:spPr>
          <a:xfrm>
            <a:off x="9681851" y="4443168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1870F6-3A45-92B5-0F0B-717F24474E01}"/>
              </a:ext>
            </a:extLst>
          </p:cNvPr>
          <p:cNvSpPr/>
          <p:nvPr/>
        </p:nvSpPr>
        <p:spPr>
          <a:xfrm>
            <a:off x="9681851" y="1400478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4EFF3-615D-278B-1EE0-3216B20FC997}"/>
              </a:ext>
            </a:extLst>
          </p:cNvPr>
          <p:cNvSpPr/>
          <p:nvPr/>
        </p:nvSpPr>
        <p:spPr>
          <a:xfrm>
            <a:off x="9681851" y="2160010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202B6-B021-0BEC-C85D-2579C885BA34}"/>
              </a:ext>
            </a:extLst>
          </p:cNvPr>
          <p:cNvSpPr/>
          <p:nvPr/>
        </p:nvSpPr>
        <p:spPr>
          <a:xfrm>
            <a:off x="9681851" y="2537370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75F895-0D81-508B-AF53-51213760B2DC}"/>
              </a:ext>
            </a:extLst>
          </p:cNvPr>
          <p:cNvSpPr/>
          <p:nvPr/>
        </p:nvSpPr>
        <p:spPr>
          <a:xfrm>
            <a:off x="9681851" y="2927763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148F7-41A1-3B75-15D2-6EA2B718D0CC}"/>
              </a:ext>
            </a:extLst>
          </p:cNvPr>
          <p:cNvSpPr/>
          <p:nvPr/>
        </p:nvSpPr>
        <p:spPr>
          <a:xfrm>
            <a:off x="9681851" y="3678949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E4CD52-BDC5-9D3C-3545-D791BF07A7FB}"/>
              </a:ext>
            </a:extLst>
          </p:cNvPr>
          <p:cNvSpPr/>
          <p:nvPr/>
        </p:nvSpPr>
        <p:spPr>
          <a:xfrm>
            <a:off x="9681851" y="6346508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368B38-D635-61B8-1013-C99FC4073A52}"/>
              </a:ext>
            </a:extLst>
          </p:cNvPr>
          <p:cNvSpPr/>
          <p:nvPr/>
        </p:nvSpPr>
        <p:spPr>
          <a:xfrm>
            <a:off x="9681851" y="5979496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4CE7CB-1411-D492-55A4-B81656D8F54F}"/>
              </a:ext>
            </a:extLst>
          </p:cNvPr>
          <p:cNvSpPr/>
          <p:nvPr/>
        </p:nvSpPr>
        <p:spPr>
          <a:xfrm>
            <a:off x="9681851" y="1782650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3D0715-7665-89ED-E429-BDA982BA566A}"/>
              </a:ext>
            </a:extLst>
          </p:cNvPr>
          <p:cNvSpPr/>
          <p:nvPr/>
        </p:nvSpPr>
        <p:spPr>
          <a:xfrm>
            <a:off x="9681851" y="4833418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48ABCE-190F-2AC8-846F-23B1C8B72DB6}"/>
              </a:ext>
            </a:extLst>
          </p:cNvPr>
          <p:cNvSpPr/>
          <p:nvPr/>
        </p:nvSpPr>
        <p:spPr>
          <a:xfrm>
            <a:off x="9681851" y="5601514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79C87B-95D3-825B-A635-210E9AE9E619}"/>
              </a:ext>
            </a:extLst>
          </p:cNvPr>
          <p:cNvSpPr/>
          <p:nvPr/>
        </p:nvSpPr>
        <p:spPr>
          <a:xfrm>
            <a:off x="9681851" y="4069342"/>
            <a:ext cx="230848" cy="323850"/>
          </a:xfrm>
          <a:prstGeom prst="rect">
            <a:avLst/>
          </a:prstGeom>
          <a:solidFill>
            <a:srgbClr val="FFFF0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67A04D-0758-5E36-A816-A77B80144679}"/>
              </a:ext>
            </a:extLst>
          </p:cNvPr>
          <p:cNvSpPr/>
          <p:nvPr/>
        </p:nvSpPr>
        <p:spPr>
          <a:xfrm>
            <a:off x="9681851" y="5212611"/>
            <a:ext cx="230848" cy="323850"/>
          </a:xfrm>
          <a:prstGeom prst="rect">
            <a:avLst/>
          </a:prstGeom>
          <a:solidFill>
            <a:srgbClr val="FFFF0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D30F9E-F996-3C9E-D037-D3F7A80CBA21}"/>
              </a:ext>
            </a:extLst>
          </p:cNvPr>
          <p:cNvSpPr/>
          <p:nvPr/>
        </p:nvSpPr>
        <p:spPr>
          <a:xfrm>
            <a:off x="9620019" y="559431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4</a:t>
            </a:r>
          </a:p>
          <a:p>
            <a:r>
              <a:rPr lang="en-US" sz="2500" dirty="0"/>
              <a:t>3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2638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C0A9E0-7F3B-49BD-0C7C-0CE878608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651486B-7F0D-D1B5-55CD-BED3ED2509E5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BDB89C5-6BE0-0008-3A38-F7775178AC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2908C5-C1C3-30D0-D39C-E6C08D3380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EA7CD29-CB2A-621E-B8FD-ECEB27913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3AE88E-84D0-639C-9304-6FB52E0E7D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40E04-11D6-E1F4-6235-38B05DF64837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78369-9365-E00D-81FF-1073EB7AA23F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E2747-2409-0381-C02C-99BA7194F48D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A6D9-6178-8B57-BF48-9136611206F1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D3336-12C1-57CF-6124-D3D5591650C8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80C3B-1658-B68A-3544-633CE7456929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234978-186D-4309-EF2F-EC10AF4436CB}"/>
                  </a:ext>
                </a:extLst>
              </p:cNvPr>
              <p:cNvSpPr txBox="1"/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234978-186D-4309-EF2F-EC10AF44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F9F36B2-1F15-63E6-D018-2947256D5840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EB064A-FF2B-D756-8A82-CB62008C4103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E7E84E-5C73-DDE4-93D8-5046A293D74D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5B7156-C8C1-6BDD-7C89-58F1A76812E0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44422A5-708D-0B2C-BC85-5260CCE2C17C}"/>
              </a:ext>
            </a:extLst>
          </p:cNvPr>
          <p:cNvSpPr txBox="1"/>
          <p:nvPr/>
        </p:nvSpPr>
        <p:spPr>
          <a:xfrm>
            <a:off x="325863" y="4721107"/>
            <a:ext cx="5489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476661-8C06-F9E8-C16E-C4CF78DB6F7E}"/>
              </a:ext>
            </a:extLst>
          </p:cNvPr>
          <p:cNvSpPr/>
          <p:nvPr/>
        </p:nvSpPr>
        <p:spPr>
          <a:xfrm>
            <a:off x="9681851" y="636586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1ED74-11C3-F329-C207-EC5AF2A0D115}"/>
              </a:ext>
            </a:extLst>
          </p:cNvPr>
          <p:cNvSpPr/>
          <p:nvPr/>
        </p:nvSpPr>
        <p:spPr>
          <a:xfrm>
            <a:off x="9681851" y="3301589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08D6-780B-4452-F9E5-2592F9058B24}"/>
              </a:ext>
            </a:extLst>
          </p:cNvPr>
          <p:cNvSpPr/>
          <p:nvPr/>
        </p:nvSpPr>
        <p:spPr>
          <a:xfrm>
            <a:off x="9681851" y="4443168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C8DFA-64FD-6F73-050B-310462818E26}"/>
              </a:ext>
            </a:extLst>
          </p:cNvPr>
          <p:cNvSpPr/>
          <p:nvPr/>
        </p:nvSpPr>
        <p:spPr>
          <a:xfrm>
            <a:off x="9681851" y="1400478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785F6-15F5-CACA-474B-4237177A87E1}"/>
              </a:ext>
            </a:extLst>
          </p:cNvPr>
          <p:cNvSpPr/>
          <p:nvPr/>
        </p:nvSpPr>
        <p:spPr>
          <a:xfrm>
            <a:off x="9681851" y="2160010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B3F9DE-4E6E-3094-B620-8ED822FCE4D9}"/>
              </a:ext>
            </a:extLst>
          </p:cNvPr>
          <p:cNvSpPr/>
          <p:nvPr/>
        </p:nvSpPr>
        <p:spPr>
          <a:xfrm>
            <a:off x="9681851" y="2537370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E0F978-7ABE-6EEE-C91F-EFDECF648531}"/>
              </a:ext>
            </a:extLst>
          </p:cNvPr>
          <p:cNvSpPr/>
          <p:nvPr/>
        </p:nvSpPr>
        <p:spPr>
          <a:xfrm>
            <a:off x="9681851" y="2927763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BDE37-46A6-A7C2-FAAE-092F4C48DC17}"/>
              </a:ext>
            </a:extLst>
          </p:cNvPr>
          <p:cNvSpPr/>
          <p:nvPr/>
        </p:nvSpPr>
        <p:spPr>
          <a:xfrm>
            <a:off x="9681851" y="3678949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5765B-89A0-0F24-0D2A-270059BF5D73}"/>
              </a:ext>
            </a:extLst>
          </p:cNvPr>
          <p:cNvSpPr/>
          <p:nvPr/>
        </p:nvSpPr>
        <p:spPr>
          <a:xfrm>
            <a:off x="9681851" y="6346508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4148B-436D-358B-AF08-66706ACC862F}"/>
              </a:ext>
            </a:extLst>
          </p:cNvPr>
          <p:cNvSpPr/>
          <p:nvPr/>
        </p:nvSpPr>
        <p:spPr>
          <a:xfrm>
            <a:off x="9681851" y="5979496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96D30-8E1F-B8EC-8FF2-E8B3113FD126}"/>
              </a:ext>
            </a:extLst>
          </p:cNvPr>
          <p:cNvSpPr/>
          <p:nvPr/>
        </p:nvSpPr>
        <p:spPr>
          <a:xfrm>
            <a:off x="9681851" y="1782650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EAE34C-1AAD-38DD-06F7-C995A67C45FF}"/>
              </a:ext>
            </a:extLst>
          </p:cNvPr>
          <p:cNvSpPr/>
          <p:nvPr/>
        </p:nvSpPr>
        <p:spPr>
          <a:xfrm>
            <a:off x="9681851" y="4833418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94F114-2845-4B21-AB4E-F5DE9DF34A62}"/>
              </a:ext>
            </a:extLst>
          </p:cNvPr>
          <p:cNvSpPr/>
          <p:nvPr/>
        </p:nvSpPr>
        <p:spPr>
          <a:xfrm>
            <a:off x="9681851" y="5601514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414C93-CE17-53B3-0225-F9135411F32B}"/>
              </a:ext>
            </a:extLst>
          </p:cNvPr>
          <p:cNvSpPr/>
          <p:nvPr/>
        </p:nvSpPr>
        <p:spPr>
          <a:xfrm>
            <a:off x="9681851" y="4069342"/>
            <a:ext cx="230848" cy="323850"/>
          </a:xfrm>
          <a:prstGeom prst="rect">
            <a:avLst/>
          </a:prstGeom>
          <a:solidFill>
            <a:srgbClr val="FFFF0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563F2B-FD29-777A-2D80-1A34E2001B0B}"/>
              </a:ext>
            </a:extLst>
          </p:cNvPr>
          <p:cNvSpPr/>
          <p:nvPr/>
        </p:nvSpPr>
        <p:spPr>
          <a:xfrm>
            <a:off x="9681851" y="5212611"/>
            <a:ext cx="230848" cy="323850"/>
          </a:xfrm>
          <a:prstGeom prst="rect">
            <a:avLst/>
          </a:prstGeom>
          <a:solidFill>
            <a:srgbClr val="FFFF0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F32265-8844-9D6B-E43F-E0C293F7BDA0}"/>
              </a:ext>
            </a:extLst>
          </p:cNvPr>
          <p:cNvSpPr/>
          <p:nvPr/>
        </p:nvSpPr>
        <p:spPr>
          <a:xfrm>
            <a:off x="9620019" y="559431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4</a:t>
            </a:r>
          </a:p>
          <a:p>
            <a:r>
              <a:rPr lang="en-US" sz="2500" dirty="0"/>
              <a:t>3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240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4DE5BD-5F27-3E9E-BCDA-1A477D278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0E2425F-DCDA-0724-30E6-54EA8262CC9E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54F24A3-A1D9-BD89-9366-2074F63D1CE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399123-9B9F-7DCC-D9F7-246DCB5B03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217BC19-E7C8-95F1-8EBF-A894F9DD7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48291C0-C43E-587F-88C3-0333A93F20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E99B4-C42B-A78C-EBE6-028FAEDE049B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6801B-BDBB-2262-FD69-B154D81B1B8B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FDE75-DFD9-F588-9B1B-3B3A2A9FCBAC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94A9F-A7F4-6271-E0EC-3F7D26F49098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37EBB-70B8-995B-9CA4-54A566E570AF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25378-367B-0516-D904-DD8FDFF0A2CE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34F921-BCD6-94E9-6304-93FE07C05AC4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𝟓𝟎𝟎𝟎𝟎𝟎𝟎𝟎𝟎𝟎𝟎𝟎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34F921-BCD6-94E9-6304-93FE07C05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 r="-14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89E2E21-0587-99D8-EFB1-444B4B307A66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86127F-FD29-67D1-A334-2C035A33BEDB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3010AB-60BE-2A13-D966-DE6EB7413795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5D43F5-EB77-3753-15E7-385E442197F9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A63FDB-C059-0C49-3959-E82D4A0B2F37}"/>
              </a:ext>
            </a:extLst>
          </p:cNvPr>
          <p:cNvSpPr txBox="1"/>
          <p:nvPr/>
        </p:nvSpPr>
        <p:spPr>
          <a:xfrm>
            <a:off x="325863" y="4721107"/>
            <a:ext cx="5489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</a:t>
            </a:r>
          </a:p>
        </p:txBody>
      </p:sp>
    </p:spTree>
    <p:extLst>
      <p:ext uri="{BB962C8B-B14F-4D97-AF65-F5344CB8AC3E}">
        <p14:creationId xmlns:p14="http://schemas.microsoft.com/office/powerpoint/2010/main" val="1489654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443799-ADEC-A274-8724-E70492638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CBBF659-C58E-EE8E-C779-6B65DFCA34FE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28E9CA6-0583-D01B-A852-6B529F4772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7478D65-9C31-ECBD-B8C3-B721F8A793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575DFB-0E9C-452F-98DE-9FC96CB75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166B290-D975-9D76-AD2C-3027E66971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E9933-E5FB-DD75-A850-262FACB23546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20DDD-955E-C1DA-E1B7-76AC7AAF1FD3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6FCD5-6D0C-AC67-C18A-18DBFDE9C135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C73A9-95E7-9A9F-2820-D7ACB59B70F1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9B0CC-F957-2B26-CD03-D2A7A09E847A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20D0A-97D6-5401-DCA0-00787E117715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4E6D18-F08C-9E46-87D9-AAD94C4C02D5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𝟓𝟎𝟎𝟎𝟎𝟎𝟎𝟎𝟎𝟎𝟎𝟎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4E6D18-F08C-9E46-87D9-AAD94C4C0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 r="-14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A9C6FAB-FBA5-D484-B224-48723AF89405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DC4BDD-5019-6C4A-49CC-9EE3F7071911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9A459-9651-EA71-5F16-9B370ADAE370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05E993-F2C3-0D96-3A10-C9279704A9DF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E80786F-DD5F-012F-3A90-DE2C1FBC99A0}"/>
              </a:ext>
            </a:extLst>
          </p:cNvPr>
          <p:cNvSpPr txBox="1"/>
          <p:nvPr/>
        </p:nvSpPr>
        <p:spPr>
          <a:xfrm>
            <a:off x="325863" y="4721107"/>
            <a:ext cx="584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</p:txBody>
      </p:sp>
    </p:spTree>
    <p:extLst>
      <p:ext uri="{BB962C8B-B14F-4D97-AF65-F5344CB8AC3E}">
        <p14:creationId xmlns:p14="http://schemas.microsoft.com/office/powerpoint/2010/main" val="1394425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8644ED-21C9-B288-6268-E8E357D47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B99399-E820-BF8A-2610-14973257D66C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1120C3C-B3FD-1B24-8063-85F6F20F8E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2A1794C-05E3-313B-811D-1E4FA3FC87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40F094-D551-F4F0-2A10-0BF07232ED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C6B224-669E-74F1-88C1-DD8ADAD922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D132E-0387-B434-0F99-67B60F940A11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D0F39-C13A-7B9A-2D9B-73E634CB0215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2E39B-95E8-8580-A73E-9B4C4CF2AA61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74A-B7FF-D647-6EFF-FFA1755AAFC3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FDF75-B7D0-D16E-AB24-145A34293E31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CBBD0-0E26-69A0-FA4C-DE24E7593BEA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07FB7-A5BD-0B7E-EBC2-3097B3C91C35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07FB7-A5BD-0B7E-EBC2-3097B3C91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16CBAE1-D718-5A5A-35A4-63A75C70A3AD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67E670-19A3-9356-8700-290716068CCF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922C8-FEC5-A9CB-6912-772584A8ED78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F6D91E-6D01-53CF-E0F9-9EEB6CA647B8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C3C610-6202-25C1-3E61-14A963AB2209}"/>
              </a:ext>
            </a:extLst>
          </p:cNvPr>
          <p:cNvSpPr txBox="1"/>
          <p:nvPr/>
        </p:nvSpPr>
        <p:spPr>
          <a:xfrm>
            <a:off x="325863" y="4721107"/>
            <a:ext cx="584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</p:txBody>
      </p:sp>
    </p:spTree>
    <p:extLst>
      <p:ext uri="{BB962C8B-B14F-4D97-AF65-F5344CB8AC3E}">
        <p14:creationId xmlns:p14="http://schemas.microsoft.com/office/powerpoint/2010/main" val="2374727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7546F4-1440-DB94-9EE3-25B64E39B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887DB8A-5C99-82A3-1A9E-7F5D4B061040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9606145-39CF-771A-5997-EA9E787252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D0FF7F-87C6-E01B-94C7-098D76DB88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2E9B4B9-0B3E-2350-8A8D-CD44416F4B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EA63035-5D7C-0C79-C16E-962FF84E81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DC2FB-5229-8780-A7DD-0364FB3A3200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F6A89-7FB2-ECE8-4AFE-3C9126B08B48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4A556-F509-9BD5-DBC2-B24272A2FC23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33032-FA9D-A35E-40A5-E67FBAE4564E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A3A97-6D05-18A1-53EC-B78CB174CF83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98096-A5B1-1ED2-0351-75139E1CF774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33D06E-82F4-C71B-6FBA-3AD91FF52D26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33D06E-82F4-C71B-6FBA-3AD91FF52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1630393-F7EA-0070-9A7C-B6D1940DFE6B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A17B05-2CC0-482F-917E-D24511CEF965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C800AD-2900-900A-768F-1EAC40A9E1A5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89AF75-C8A8-32D5-5067-B2E5351E4655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1E020-09D9-E85C-0679-DA7CCB80269B}"/>
              </a:ext>
            </a:extLst>
          </p:cNvPr>
          <p:cNvSpPr txBox="1"/>
          <p:nvPr/>
        </p:nvSpPr>
        <p:spPr>
          <a:xfrm>
            <a:off x="325863" y="4721107"/>
            <a:ext cx="584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508470-D8A5-A3F3-50BF-357BAC124200}"/>
              </a:ext>
            </a:extLst>
          </p:cNvPr>
          <p:cNvSpPr/>
          <p:nvPr/>
        </p:nvSpPr>
        <p:spPr>
          <a:xfrm>
            <a:off x="9471626" y="579752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54</a:t>
            </a:r>
          </a:p>
          <a:p>
            <a:r>
              <a:rPr lang="en-US" sz="2500" dirty="0"/>
              <a:t>18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21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02</a:t>
            </a:r>
          </a:p>
          <a:p>
            <a:r>
              <a:rPr lang="en-US" sz="2500" dirty="0"/>
              <a:t>07</a:t>
            </a:r>
          </a:p>
          <a:p>
            <a:r>
              <a:rPr lang="en-US" sz="2500" dirty="0"/>
              <a:t>89</a:t>
            </a:r>
          </a:p>
          <a:p>
            <a:r>
              <a:rPr lang="en-US" sz="2500" dirty="0"/>
              <a:t>12</a:t>
            </a:r>
          </a:p>
          <a:p>
            <a:r>
              <a:rPr lang="en-US" sz="2500" dirty="0"/>
              <a:t>85</a:t>
            </a:r>
          </a:p>
          <a:p>
            <a:r>
              <a:rPr lang="en-US" sz="2500" dirty="0"/>
              <a:t>99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95</a:t>
            </a:r>
          </a:p>
          <a:p>
            <a:r>
              <a:rPr lang="en-US" sz="2500" dirty="0"/>
              <a:t>56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86944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CA2EC0E-2201-6704-285C-F3B70330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49AC496-6B59-16A0-5A92-2B82AE87B68C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BCEE29-37B6-E686-0EEE-E0BF8393A4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9567960-D502-C3AF-7F25-BFA5CC5405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07DDFE3-2E39-15B4-C4BE-634CF024FF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7FED8BA-E37A-E6BC-A2E2-B7BBA73BB6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E8679-83DF-CA75-98BE-E1CB798B6935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78D75-1D28-CC45-CED7-3E4207CBE9BA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73011-6D19-204B-1B64-E39A2219F1F1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F834B-7D98-0D5A-FA76-6DF74B7A6FF5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7C16D-BB2B-ADA5-4AA3-EB429952B777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50EAA-AA9B-AEE3-051F-5F74761E566C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93518A-D108-79EE-5D13-94E234F38BCB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93518A-D108-79EE-5D13-94E234F38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607DA5B-ECFE-78F7-5879-382E970096EC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479D13-0171-4CF3-391D-038CB156E556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52C7B0-3F3D-6E52-24DE-AC02B640CB08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267359-DD29-7C53-E1C1-39249625B901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A0623-A4B4-B94B-BA9B-914BBD5BA281}"/>
              </a:ext>
            </a:extLst>
          </p:cNvPr>
          <p:cNvSpPr txBox="1"/>
          <p:nvPr/>
        </p:nvSpPr>
        <p:spPr>
          <a:xfrm>
            <a:off x="325863" y="4721107"/>
            <a:ext cx="584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9BCC7-4E2B-810B-D7CB-9E6C32155827}"/>
              </a:ext>
            </a:extLst>
          </p:cNvPr>
          <p:cNvSpPr/>
          <p:nvPr/>
        </p:nvSpPr>
        <p:spPr>
          <a:xfrm>
            <a:off x="9471626" y="579752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54</a:t>
            </a:r>
          </a:p>
          <a:p>
            <a:r>
              <a:rPr lang="en-US" sz="2500" dirty="0"/>
              <a:t>18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21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02</a:t>
            </a:r>
          </a:p>
          <a:p>
            <a:r>
              <a:rPr lang="en-US" sz="2500" dirty="0"/>
              <a:t>07</a:t>
            </a:r>
          </a:p>
          <a:p>
            <a:r>
              <a:rPr lang="en-US" sz="2500" dirty="0"/>
              <a:t>89</a:t>
            </a:r>
          </a:p>
          <a:p>
            <a:r>
              <a:rPr lang="en-US" sz="2500" dirty="0"/>
              <a:t>12</a:t>
            </a:r>
          </a:p>
          <a:p>
            <a:r>
              <a:rPr lang="en-US" sz="2500" dirty="0"/>
              <a:t>85</a:t>
            </a:r>
          </a:p>
          <a:p>
            <a:r>
              <a:rPr lang="en-US" sz="2500" dirty="0"/>
              <a:t>99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95</a:t>
            </a:r>
          </a:p>
          <a:p>
            <a:r>
              <a:rPr lang="en-US" sz="2500" dirty="0"/>
              <a:t>56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70404-3DEA-A55C-D497-E8EE3FFCECF2}"/>
              </a:ext>
            </a:extLst>
          </p:cNvPr>
          <p:cNvSpPr/>
          <p:nvPr/>
        </p:nvSpPr>
        <p:spPr>
          <a:xfrm>
            <a:off x="9557390" y="1448461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944AFC-FA05-BBD4-83AF-045CD94D380D}"/>
              </a:ext>
            </a:extLst>
          </p:cNvPr>
          <p:cNvSpPr/>
          <p:nvPr/>
        </p:nvSpPr>
        <p:spPr>
          <a:xfrm>
            <a:off x="9557390" y="2220104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4571C-99B1-BD02-9057-BDF57ABF61E7}"/>
              </a:ext>
            </a:extLst>
          </p:cNvPr>
          <p:cNvSpPr/>
          <p:nvPr/>
        </p:nvSpPr>
        <p:spPr>
          <a:xfrm>
            <a:off x="9557390" y="6012369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50DB5-DFE9-0D51-3DFE-A6AE783F71D4}"/>
              </a:ext>
            </a:extLst>
          </p:cNvPr>
          <p:cNvSpPr/>
          <p:nvPr/>
        </p:nvSpPr>
        <p:spPr>
          <a:xfrm>
            <a:off x="9557390" y="3731346"/>
            <a:ext cx="384775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74D27-4674-B03B-C3B4-CA5EC1D75FAC}"/>
              </a:ext>
            </a:extLst>
          </p:cNvPr>
          <p:cNvSpPr/>
          <p:nvPr/>
        </p:nvSpPr>
        <p:spPr>
          <a:xfrm>
            <a:off x="9557390" y="6404535"/>
            <a:ext cx="384775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1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D25B8D-E752-9172-B766-CC39A3FE2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6B0E849-C81F-2856-0DB8-41FD2E0CF156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3C72FB1-2476-45BA-80A1-AE9B8FAFE8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8544789-CBDC-0CBC-592F-7660503468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21E718-EAD2-ED1C-7E89-BF009B89D7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0F4AABD-1C27-9203-057D-E4C64AA9F4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49BA6-7F28-16E4-5B8A-768316610885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DDC61-0C1B-A756-6F83-731F0EEC0E46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98493-262F-2F01-785A-BB232C9A94D2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A4D2A-A5B4-220A-9BBD-39B50F96BD16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E1F9F-D165-9AB5-40AD-6A7FAF31437E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AD67F-9828-0DBE-A09E-62E2212B20DF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2D93B8-649F-8D4B-5BDC-915C5B1444A2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2D93B8-649F-8D4B-5BDC-915C5B14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06DBA-44D8-4BE6-7EE1-F3DB5686D412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16D364-01D7-571A-1844-6BBAE3F5C52B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82E613-D83B-F687-E98D-4D1C3FD0C17F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A85A6E-B5F2-8D84-3B23-4AF3FB9EB331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5D9C9F-044B-A8B4-57BF-54F75BBA006A}"/>
              </a:ext>
            </a:extLst>
          </p:cNvPr>
          <p:cNvSpPr txBox="1"/>
          <p:nvPr/>
        </p:nvSpPr>
        <p:spPr>
          <a:xfrm>
            <a:off x="325863" y="4721107"/>
            <a:ext cx="5846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  <a:p>
            <a:pPr marL="457200" indent="-457200">
              <a:buAutoNum type="arabicPeriod"/>
            </a:pPr>
            <a:r>
              <a:rPr lang="en-US" sz="2400" dirty="0"/>
              <a:t>Use a </a:t>
            </a:r>
            <a:r>
              <a:rPr lang="en-US" sz="2400" b="1" dirty="0"/>
              <a:t>prime number </a:t>
            </a:r>
            <a:r>
              <a:rPr lang="en-US" sz="2400" dirty="0"/>
              <a:t>array size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840A6-A7FB-80C5-662D-C633B3669AEC}"/>
              </a:ext>
            </a:extLst>
          </p:cNvPr>
          <p:cNvSpPr/>
          <p:nvPr/>
        </p:nvSpPr>
        <p:spPr>
          <a:xfrm>
            <a:off x="9471626" y="579752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54</a:t>
            </a:r>
          </a:p>
          <a:p>
            <a:r>
              <a:rPr lang="en-US" sz="2500" dirty="0"/>
              <a:t>18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21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02</a:t>
            </a:r>
          </a:p>
          <a:p>
            <a:r>
              <a:rPr lang="en-US" sz="2500" dirty="0"/>
              <a:t>07</a:t>
            </a:r>
          </a:p>
          <a:p>
            <a:r>
              <a:rPr lang="en-US" sz="2500" dirty="0"/>
              <a:t>89</a:t>
            </a:r>
          </a:p>
          <a:p>
            <a:r>
              <a:rPr lang="en-US" sz="2500" dirty="0"/>
              <a:t>12</a:t>
            </a:r>
          </a:p>
          <a:p>
            <a:r>
              <a:rPr lang="en-US" sz="2500" dirty="0"/>
              <a:t>85</a:t>
            </a:r>
          </a:p>
          <a:p>
            <a:r>
              <a:rPr lang="en-US" sz="2500" dirty="0"/>
              <a:t>99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95</a:t>
            </a:r>
          </a:p>
          <a:p>
            <a:r>
              <a:rPr lang="en-US" sz="2500" dirty="0"/>
              <a:t>56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38C727-24D4-844C-9E95-A8B1FED61D6C}"/>
              </a:ext>
            </a:extLst>
          </p:cNvPr>
          <p:cNvSpPr/>
          <p:nvPr/>
        </p:nvSpPr>
        <p:spPr>
          <a:xfrm>
            <a:off x="9557390" y="1448461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58B07-9816-B814-56B6-23DA74F3A4C7}"/>
              </a:ext>
            </a:extLst>
          </p:cNvPr>
          <p:cNvSpPr/>
          <p:nvPr/>
        </p:nvSpPr>
        <p:spPr>
          <a:xfrm>
            <a:off x="9557390" y="2220104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C8BDE-2302-FB1E-96BA-49FCEEBC8B3B}"/>
              </a:ext>
            </a:extLst>
          </p:cNvPr>
          <p:cNvSpPr/>
          <p:nvPr/>
        </p:nvSpPr>
        <p:spPr>
          <a:xfrm>
            <a:off x="9557390" y="6012369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83C326-8A9F-265E-015E-6ED47803B5B6}"/>
              </a:ext>
            </a:extLst>
          </p:cNvPr>
          <p:cNvSpPr/>
          <p:nvPr/>
        </p:nvSpPr>
        <p:spPr>
          <a:xfrm>
            <a:off x="9557390" y="3731346"/>
            <a:ext cx="384775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DCC13-4E9E-6B16-4C12-42D3FC0CCD2A}"/>
              </a:ext>
            </a:extLst>
          </p:cNvPr>
          <p:cNvSpPr/>
          <p:nvPr/>
        </p:nvSpPr>
        <p:spPr>
          <a:xfrm>
            <a:off x="9557390" y="6404535"/>
            <a:ext cx="384775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CC5DE6-82B4-76DB-3DB4-6EF07D72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1F0C20B-BC60-B2D2-9414-3D5EE7EB418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9F43CC5-AD73-A840-922A-69E9B23093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CDF1C7-67F1-3407-1081-8FC1ECEC114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2681A19-4DBB-DACD-B041-F04E16026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4AA9234-19BA-52C6-4D8A-69A51BF909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BD098-E038-6247-9A23-D505992AB576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E3EE27-9AC5-C45E-3E78-417E90CCBE1C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F2ED860-0F7C-BA1A-0DE9-C65CC8D96F79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A26744-87D2-A55D-FD63-1E08F872B26C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86676C-3911-A25F-9E11-D1BA7A331032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90ABBA-6104-95FD-6659-A4CB06ABA3C3}"/>
              </a:ext>
            </a:extLst>
          </p:cNvPr>
          <p:cNvSpPr txBox="1"/>
          <p:nvPr/>
        </p:nvSpPr>
        <p:spPr>
          <a:xfrm>
            <a:off x="341555" y="1828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0189AF-2A0C-1DDC-F59F-ED935160BC87}"/>
              </a:ext>
            </a:extLst>
          </p:cNvPr>
          <p:cNvSpPr txBox="1"/>
          <p:nvPr/>
        </p:nvSpPr>
        <p:spPr>
          <a:xfrm>
            <a:off x="341555" y="313661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C6821-901C-89CE-156B-EE224742AA5D}"/>
              </a:ext>
            </a:extLst>
          </p:cNvPr>
          <p:cNvSpPr txBox="1"/>
          <p:nvPr/>
        </p:nvSpPr>
        <p:spPr>
          <a:xfrm>
            <a:off x="341555" y="4579841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456672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4F2AA9D-0C7D-A835-EEB9-6070156F2E1C}"/>
                  </a:ext>
                </a:extLst>
              </p14:cNvPr>
              <p14:cNvContentPartPr/>
              <p14:nvPr/>
            </p14:nvContentPartPr>
            <p14:xfrm>
              <a:off x="1950429" y="2061909"/>
              <a:ext cx="4838400" cy="194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4F2AA9D-0C7D-A835-EEB9-6070156F2E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29" y="2043909"/>
                <a:ext cx="4874040" cy="19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68E6117-5A06-9406-4C55-FA6547C369A8}"/>
                  </a:ext>
                </a:extLst>
              </p14:cNvPr>
              <p14:cNvContentPartPr/>
              <p14:nvPr/>
            </p14:nvContentPartPr>
            <p14:xfrm>
              <a:off x="1932789" y="4823829"/>
              <a:ext cx="4936680" cy="596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68E6117-5A06-9406-4C55-FA6547C369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4788" y="4805840"/>
                <a:ext cx="4972323" cy="63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1F3A1CA-AD4C-D16E-2820-879AFA015CA4}"/>
                  </a:ext>
                </a:extLst>
              </p14:cNvPr>
              <p14:cNvContentPartPr/>
              <p14:nvPr/>
            </p14:nvContentPartPr>
            <p14:xfrm>
              <a:off x="1976709" y="2113029"/>
              <a:ext cx="4831920" cy="1431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1F3A1CA-AD4C-D16E-2820-879AFA015C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8709" y="2095029"/>
                <a:ext cx="4867560" cy="14673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C23458D-D36F-8700-39A2-8F59D721FEEE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A68DD4-6AA7-D14B-E8D6-D5378184FEB6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11C62-7FE9-58A6-1B5C-BF11170E9B67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18BEB2-966F-A946-CD1C-448973070A7D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BF38BB-BB49-14AC-9B36-CB80CA53F8D7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DC3EEE-379A-0553-F97F-E0AA8FF54057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F28BF8-3C76-1797-AF6F-A8A015C2485F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E6649-5444-DB49-F9D5-D3E2891736A0}"/>
              </a:ext>
            </a:extLst>
          </p:cNvPr>
          <p:cNvSpPr/>
          <p:nvPr/>
        </p:nvSpPr>
        <p:spPr>
          <a:xfrm>
            <a:off x="2057400" y="2413575"/>
            <a:ext cx="4191000" cy="2410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method to count number per major</a:t>
            </a:r>
          </a:p>
        </p:txBody>
      </p:sp>
    </p:spTree>
    <p:extLst>
      <p:ext uri="{BB962C8B-B14F-4D97-AF65-F5344CB8AC3E}">
        <p14:creationId xmlns:p14="http://schemas.microsoft.com/office/powerpoint/2010/main" val="4080066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199556-5745-5CB4-4B9C-24302B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3AD4D61-F98B-6E27-FF99-BAABEF3685CB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55046EB-2648-216C-3F46-D92CDA370C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E1E930-28EB-15B1-A3AE-68E9252343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E55060B-B82C-0BDF-D14B-5E3568FC7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756CB4-90E9-75A1-F09D-5C6399CC39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212C1-1FB4-D3A7-41FC-5E3041CB3304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9267F-40FB-5360-80DB-EBF3321D9E02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0052B-E8A3-6C84-66C0-29B1B32BD46D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34577-C95F-DDCA-30EB-28DD963EB3DC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1FE36-925A-9E22-2087-8BE223548AE9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A20E0-8AF4-DD1B-96D2-4349EEFD35C7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C5F3A4-B7D0-0520-E523-3794D68018B1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C5F3A4-B7D0-0520-E523-3794D680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D0110F8-6D2E-FC65-2D03-0C70666F1B61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3C16C9-4255-57CC-4452-50E37BCA66F8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3A5556-7FD3-02C7-3666-3D366496CF95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018BDC-E4CF-E339-C804-FF43D15DA9D3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CA11596-D29F-1171-DC03-C5F4077214FD}"/>
              </a:ext>
            </a:extLst>
          </p:cNvPr>
          <p:cNvSpPr txBox="1"/>
          <p:nvPr/>
        </p:nvSpPr>
        <p:spPr>
          <a:xfrm>
            <a:off x="325863" y="4721107"/>
            <a:ext cx="5846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  <a:p>
            <a:pPr marL="457200" indent="-457200">
              <a:buAutoNum type="arabicPeriod"/>
            </a:pPr>
            <a:r>
              <a:rPr lang="en-US" sz="2400" dirty="0"/>
              <a:t>Use a </a:t>
            </a:r>
            <a:r>
              <a:rPr lang="en-US" sz="2400" b="1" dirty="0"/>
              <a:t>prime number </a:t>
            </a:r>
            <a:r>
              <a:rPr lang="en-US" sz="2400" dirty="0"/>
              <a:t>array size</a:t>
            </a:r>
          </a:p>
        </p:txBody>
      </p:sp>
    </p:spTree>
    <p:extLst>
      <p:ext uri="{BB962C8B-B14F-4D97-AF65-F5344CB8AC3E}">
        <p14:creationId xmlns:p14="http://schemas.microsoft.com/office/powerpoint/2010/main" val="2571052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B3D4C2-17BA-CB6E-2055-DD38D7633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E7B4420-FEAB-50E3-00C4-55CD0121E543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CD94D6-AF37-D271-7504-0EB16E1B7B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27069D5-E248-751A-32FF-6126084790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1EFF50B-2D56-FC32-0E61-004713B39D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C26168A-8E55-6923-1E57-E12E8ECBA1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0883C-3402-22EA-B4AE-7B97048D6FA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7A8AB-AEA4-5760-9FA9-E0C887AFD78B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8974D-103B-409B-2407-40E5955F65AD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409D1-9CF8-17B8-A053-EE4BAB626159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588BD-3120-D0A0-AA5E-66152ACE3C5F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500B0-889C-80B4-F553-CC706D523827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94AE1A-04FB-E949-2FCF-DD02B6903384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94AE1A-04FB-E949-2FCF-DD02B6903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5B86591-964A-80BF-C14F-4277281FAA67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6D47AB-8DB0-5A78-FD43-10CD8D2591E9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041745-5ECE-0BBC-875D-6158DB5F7546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E62723-0E6F-C996-BFB0-A1C7CDC845D9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357DEA-5981-0A83-291A-F176B589FC1F}"/>
              </a:ext>
            </a:extLst>
          </p:cNvPr>
          <p:cNvSpPr txBox="1"/>
          <p:nvPr/>
        </p:nvSpPr>
        <p:spPr>
          <a:xfrm>
            <a:off x="325863" y="4721107"/>
            <a:ext cx="5846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  <a:p>
            <a:pPr marL="457200" indent="-457200">
              <a:buAutoNum type="arabicPeriod"/>
            </a:pPr>
            <a:r>
              <a:rPr lang="en-US" sz="2400" dirty="0"/>
              <a:t>Use a </a:t>
            </a:r>
            <a:r>
              <a:rPr lang="en-US" sz="2400" b="1" dirty="0"/>
              <a:t>prime number </a:t>
            </a:r>
            <a:r>
              <a:rPr lang="en-US" sz="2400" dirty="0"/>
              <a:t>array size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93AD84-597D-5337-A846-5EC56DBD9A1B}"/>
              </a:ext>
            </a:extLst>
          </p:cNvPr>
          <p:cNvSpPr/>
          <p:nvPr/>
        </p:nvSpPr>
        <p:spPr>
          <a:xfrm>
            <a:off x="9490453" y="572494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8</a:t>
            </a:r>
          </a:p>
          <a:p>
            <a:r>
              <a:rPr lang="en-US" sz="2500" dirty="0"/>
              <a:t>83</a:t>
            </a:r>
          </a:p>
          <a:p>
            <a:r>
              <a:rPr lang="en-US" sz="2500" dirty="0"/>
              <a:t>67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96</a:t>
            </a:r>
          </a:p>
          <a:p>
            <a:r>
              <a:rPr lang="en-US" sz="2500" dirty="0"/>
              <a:t>21</a:t>
            </a:r>
          </a:p>
          <a:p>
            <a:r>
              <a:rPr lang="en-US" sz="2500" dirty="0"/>
              <a:t>42</a:t>
            </a:r>
          </a:p>
          <a:p>
            <a:r>
              <a:rPr lang="en-US" sz="2500" dirty="0"/>
              <a:t>51</a:t>
            </a:r>
          </a:p>
          <a:p>
            <a:r>
              <a:rPr lang="en-US" sz="2500" dirty="0"/>
              <a:t>91</a:t>
            </a:r>
          </a:p>
          <a:p>
            <a:r>
              <a:rPr lang="en-US" sz="2500" dirty="0"/>
              <a:t>60</a:t>
            </a:r>
          </a:p>
          <a:p>
            <a:r>
              <a:rPr lang="en-US" sz="2500" dirty="0"/>
              <a:t>29</a:t>
            </a:r>
          </a:p>
          <a:p>
            <a:r>
              <a:rPr lang="en-US" sz="2500" dirty="0"/>
              <a:t>76</a:t>
            </a:r>
          </a:p>
          <a:p>
            <a:r>
              <a:rPr lang="en-US" sz="2500" dirty="0"/>
              <a:t>55</a:t>
            </a:r>
          </a:p>
          <a:p>
            <a:r>
              <a:rPr lang="en-US" sz="2500" dirty="0"/>
              <a:t>84</a:t>
            </a:r>
          </a:p>
          <a:p>
            <a:r>
              <a:rPr lang="en-US" sz="2500" dirty="0"/>
              <a:t>33</a:t>
            </a:r>
          </a:p>
          <a:p>
            <a:r>
              <a:rPr lang="en-US" sz="25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015659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1FD925-48C6-0E22-DEAF-E18560BDC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97D851E-7B9B-67CC-54A6-08E8E40013C4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E5201A9-66E4-B1C2-D6A6-27CBF7BB0C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8665E9-DE25-1F7F-8D15-B34493554A0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7A81704-598F-C5E9-9384-764A6D0D8C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BB01EB-3150-8267-766A-1A6F61DE9A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E467B-6E5D-077A-8775-DE530E1B89A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53C07-0918-2CB7-0B60-BC13246BACF0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81C68-6A2E-3284-7744-31E9D22FC465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86690-A917-6724-5E70-D6924481519E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87744-D8D7-AB42-9ECB-6887719DCA8C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DE898-A602-4776-8B47-354D9B5C8C6C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E6E2A1-F8B3-8B8C-8741-DFD61400389C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𝟕𝟕𝟓𝟑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E6E2A1-F8B3-8B8C-8741-DFD61400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71ABF0D-EF28-940F-90F4-669E287580A2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D5B580-109C-668C-0EA8-EADAB9C95935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A42A68-F73D-9094-E9D3-E06F45FE41CF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1D2D39-754A-FC37-DAB0-E797E80D7758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E14AFE-21F7-EDB0-0913-DEB804F3548C}"/>
              </a:ext>
            </a:extLst>
          </p:cNvPr>
          <p:cNvSpPr txBox="1"/>
          <p:nvPr/>
        </p:nvSpPr>
        <p:spPr>
          <a:xfrm>
            <a:off x="325863" y="4721107"/>
            <a:ext cx="5846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  <a:p>
            <a:pPr marL="457200" indent="-457200">
              <a:buAutoNum type="arabicPeriod"/>
            </a:pPr>
            <a:r>
              <a:rPr lang="en-US" sz="2400" dirty="0"/>
              <a:t>Use a </a:t>
            </a:r>
            <a:r>
              <a:rPr lang="en-US" sz="2400" b="1" dirty="0"/>
              <a:t>prime number </a:t>
            </a:r>
            <a:r>
              <a:rPr lang="en-US" sz="2400" dirty="0"/>
              <a:t>array size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C39EC-D8C6-DEC4-CE06-4E86C0A83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55160"/>
              </p:ext>
            </p:extLst>
          </p:nvPr>
        </p:nvGraphicFramePr>
        <p:xfrm>
          <a:off x="10589790" y="1631255"/>
          <a:ext cx="11746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603">
                  <a:extLst>
                    <a:ext uri="{9D8B030D-6E8A-4147-A177-3AD203B41FA5}">
                      <a16:colId xmlns:a16="http://schemas.microsoft.com/office/drawing/2014/main" val="414296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2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831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7481AA0-CC93-49C2-B792-ED2585A4E48F}"/>
              </a:ext>
            </a:extLst>
          </p:cNvPr>
          <p:cNvSpPr txBox="1"/>
          <p:nvPr/>
        </p:nvSpPr>
        <p:spPr>
          <a:xfrm>
            <a:off x="10882526" y="2295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04451-4406-1DAF-B07E-EF8A9399CD8F}"/>
              </a:ext>
            </a:extLst>
          </p:cNvPr>
          <p:cNvSpPr txBox="1"/>
          <p:nvPr/>
        </p:nvSpPr>
        <p:spPr>
          <a:xfrm>
            <a:off x="10912646" y="27284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8554C-71CD-4FD2-E455-78277912977F}"/>
              </a:ext>
            </a:extLst>
          </p:cNvPr>
          <p:cNvSpPr txBox="1"/>
          <p:nvPr/>
        </p:nvSpPr>
        <p:spPr>
          <a:xfrm>
            <a:off x="10263821" y="1612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4F119-1928-6ED7-E249-8D3571AE1BC2}"/>
              </a:ext>
            </a:extLst>
          </p:cNvPr>
          <p:cNvSpPr txBox="1"/>
          <p:nvPr/>
        </p:nvSpPr>
        <p:spPr>
          <a:xfrm>
            <a:off x="10058400" y="38574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FC234-3259-70AE-BF27-CB06B049A778}"/>
              </a:ext>
            </a:extLst>
          </p:cNvPr>
          <p:cNvSpPr txBox="1"/>
          <p:nvPr/>
        </p:nvSpPr>
        <p:spPr>
          <a:xfrm>
            <a:off x="10263821" y="5029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99669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07DBE6-D586-91AA-20DD-D9E849371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B481960-9F81-AA4A-3B9E-DC8A9F0F2372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A166790-F757-BEDE-8656-DD84A3554A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271E1E9-F7DE-48BE-D34F-D2A15BB43A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51CAD0E-C236-CD9B-F999-B1CAD066C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DA9F7C-49AE-0294-D686-F4653117B6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E51F5-51EA-5343-EAFF-0EA04875CEB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2F425-F907-54B0-BA72-115BA276364B}"/>
              </a:ext>
            </a:extLst>
          </p:cNvPr>
          <p:cNvSpPr txBox="1"/>
          <p:nvPr/>
        </p:nvSpPr>
        <p:spPr>
          <a:xfrm>
            <a:off x="0" y="141076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Function that translates key values into array indices.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9F3CC-6065-26EE-222C-9742D1FBB5E3}"/>
              </a:ext>
            </a:extLst>
          </p:cNvPr>
          <p:cNvSpPr txBox="1"/>
          <p:nvPr/>
        </p:nvSpPr>
        <p:spPr>
          <a:xfrm>
            <a:off x="838200" y="2628900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Requirements: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Well defined for all input.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Identical keys map to identical indices.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Maps to a specified range.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EC575-EA1E-BB8C-7604-B5C57155F7B9}"/>
              </a:ext>
            </a:extLst>
          </p:cNvPr>
          <p:cNvSpPr txBox="1"/>
          <p:nvPr/>
        </p:nvSpPr>
        <p:spPr>
          <a:xfrm>
            <a:off x="6235700" y="2628900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Goals: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Easy to compute.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Uniformly distributes keys across range (collision avoidance).</a:t>
            </a:r>
          </a:p>
        </p:txBody>
      </p:sp>
    </p:spTree>
    <p:extLst>
      <p:ext uri="{BB962C8B-B14F-4D97-AF65-F5344CB8AC3E}">
        <p14:creationId xmlns:p14="http://schemas.microsoft.com/office/powerpoint/2010/main" val="945199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1BDDED-D74E-3622-DF34-18F5255C5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0CCA715-AD01-79A3-F8E7-1D77404B0DC1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8A407CB-0089-5BC4-91E7-CC05F62A6D7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A3BD-B86E-2C15-3701-39423FA6BB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4190D2B-9F86-5BB8-705F-39420A831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BB0809A-840F-7349-CCFD-D112B8869E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6AB93-27FD-EC80-2B5A-FA080155A299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94DE6-CB9D-55F0-D7C5-AEBDB4C3E2CA}"/>
              </a:ext>
            </a:extLst>
          </p:cNvPr>
          <p:cNvSpPr txBox="1"/>
          <p:nvPr/>
        </p:nvSpPr>
        <p:spPr>
          <a:xfrm>
            <a:off x="0" y="141076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Function that translates key values into array indices.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17BCE-F743-BE49-627A-80CA72EDD2CA}"/>
              </a:ext>
            </a:extLst>
          </p:cNvPr>
          <p:cNvSpPr txBox="1"/>
          <p:nvPr/>
        </p:nvSpPr>
        <p:spPr>
          <a:xfrm>
            <a:off x="838200" y="2628900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Requirements: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Well defined for all input.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Identical keys map to identical indices.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Maps to a specified range.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5A86D-DD33-3521-9FAF-E8FB609E42D8}"/>
              </a:ext>
            </a:extLst>
          </p:cNvPr>
          <p:cNvSpPr txBox="1"/>
          <p:nvPr/>
        </p:nvSpPr>
        <p:spPr>
          <a:xfrm>
            <a:off x="6235700" y="2628900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Goals: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Easy to compute.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Uniformly distributes keys across range (collision avoidance).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D23C5-A0CC-611D-2B98-AB06974828C7}"/>
              </a:ext>
            </a:extLst>
          </p:cNvPr>
          <p:cNvSpPr txBox="1"/>
          <p:nvPr/>
        </p:nvSpPr>
        <p:spPr>
          <a:xfrm>
            <a:off x="2686721" y="5447235"/>
            <a:ext cx="3180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Impossible: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0% collision chance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88642-F1CA-FB5C-B0A1-31EB5BB075FD}"/>
              </a:ext>
            </a:extLst>
          </p:cNvPr>
          <p:cNvSpPr txBox="1"/>
          <p:nvPr/>
        </p:nvSpPr>
        <p:spPr>
          <a:xfrm>
            <a:off x="6877721" y="5427641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Possible: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0.001% collision chance</a:t>
            </a:r>
          </a:p>
        </p:txBody>
      </p:sp>
    </p:spTree>
    <p:extLst>
      <p:ext uri="{BB962C8B-B14F-4D97-AF65-F5344CB8AC3E}">
        <p14:creationId xmlns:p14="http://schemas.microsoft.com/office/powerpoint/2010/main" val="1285315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780838-A33C-ACC9-251C-A031F4F92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27DC9A1-E8B4-A097-EBCA-B7C907FCE46F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3DE7A6E-4649-7E93-F52D-E9C7075CB2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29DC41-2ABC-1E93-2D76-13777B8A8B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20BCA94-BA5F-7926-EFBE-F332D6CC2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98BF4E8-B77C-EC50-0788-8AD9C50A55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BF35A-D595-58F1-0C35-117260B47AC0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755D0-D531-A882-B816-116AA191F17D}"/>
              </a:ext>
            </a:extLst>
          </p:cNvPr>
          <p:cNvSpPr txBox="1"/>
          <p:nvPr/>
        </p:nvSpPr>
        <p:spPr>
          <a:xfrm>
            <a:off x="914770" y="1219200"/>
            <a:ext cx="10362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know how to avoid collisions (strong hashing function), but collisions are bound to happen with every hash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FB4E7-EB63-FFF7-FCBE-8E2E5AD37560}"/>
              </a:ext>
            </a:extLst>
          </p:cNvPr>
          <p:cNvSpPr txBox="1"/>
          <p:nvPr/>
        </p:nvSpPr>
        <p:spPr>
          <a:xfrm>
            <a:off x="685800" y="2971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17755-AF91-B6D5-A936-A32FE966118B}"/>
              </a:ext>
            </a:extLst>
          </p:cNvPr>
          <p:cNvSpPr txBox="1"/>
          <p:nvPr/>
        </p:nvSpPr>
        <p:spPr>
          <a:xfrm>
            <a:off x="685800" y="5449797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134712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DBAB1F-4A21-9DE1-FD20-638AA7A7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30095"/>
              </p:ext>
            </p:extLst>
          </p:nvPr>
        </p:nvGraphicFramePr>
        <p:xfrm>
          <a:off x="4572000" y="3146304"/>
          <a:ext cx="2057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4296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2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831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C998745-DC01-7E2A-1E5C-4837ED4CD48B}"/>
              </a:ext>
            </a:extLst>
          </p:cNvPr>
          <p:cNvSpPr txBox="1"/>
          <p:nvPr/>
        </p:nvSpPr>
        <p:spPr>
          <a:xfrm>
            <a:off x="4130854" y="3886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DFCF4AD-D782-8415-D395-AC2A8545BDAB}"/>
                  </a:ext>
                </a:extLst>
              </p14:cNvPr>
              <p14:cNvContentPartPr/>
              <p14:nvPr/>
            </p14:nvContentPartPr>
            <p14:xfrm>
              <a:off x="2220429" y="3204549"/>
              <a:ext cx="1851480" cy="867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DFCF4AD-D782-8415-D395-AC2A8545BD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1789" y="3195549"/>
                <a:ext cx="186912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47C9B9-D374-32B0-6942-5AB8D8B0FE56}"/>
                  </a:ext>
                </a:extLst>
              </p14:cNvPr>
              <p14:cNvContentPartPr/>
              <p14:nvPr/>
            </p14:nvContentPartPr>
            <p14:xfrm>
              <a:off x="2220429" y="4198509"/>
              <a:ext cx="1847160" cy="1540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47C9B9-D374-32B0-6942-5AB8D8B0FE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1789" y="4189869"/>
                <a:ext cx="1864800" cy="15580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2FAD2FE-6924-6A37-41BF-BEFCA293FF0C}"/>
              </a:ext>
            </a:extLst>
          </p:cNvPr>
          <p:cNvSpPr txBox="1"/>
          <p:nvPr/>
        </p:nvSpPr>
        <p:spPr>
          <a:xfrm>
            <a:off x="7848600" y="3638529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deal with collisions?</a:t>
            </a:r>
          </a:p>
        </p:txBody>
      </p:sp>
    </p:spTree>
    <p:extLst>
      <p:ext uri="{BB962C8B-B14F-4D97-AF65-F5344CB8AC3E}">
        <p14:creationId xmlns:p14="http://schemas.microsoft.com/office/powerpoint/2010/main" val="1144724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D60F44-9B4E-4E39-BE74-245C2976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D2087F1-03D1-4F57-5268-84C3B83AACCA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303F69E-A287-62B8-4A28-C9CFF26F5E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9B72FD-C15C-A3ED-831F-9E8F766091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A9DE8D1-59B4-D9FA-FDCC-FEB82DB784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7E6F43E-8A71-659A-43C7-CC5722092E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BA659-BA56-49E8-AEF1-47D118A66521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DACB7-3C69-E986-0D74-1BA5DD1F5CFD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B775EF-A124-2085-0125-36B54BD6C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96884"/>
              </p:ext>
            </p:extLst>
          </p:nvPr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AC034D-81CB-3078-8EA0-77283A2FB3C9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746DC-1147-41EF-5929-8F77DD1BA205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109B5-A319-E27A-FE07-C164D82ADBA5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DC9B2-57A5-2161-E03C-5805FEAD74D0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E546A-C446-CC94-56F8-CE0889FEB289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8C8F9-4309-E21F-4873-D514BF74DB46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6AB76-E0F9-A1A1-EA15-FC61D5B60CF9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D7B0F0A-DF53-0D0A-B7D5-8E1EED055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28489"/>
              </p:ext>
            </p:extLst>
          </p:nvPr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FF8FEFB-29F8-35AD-9804-9F3DF970B69D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7216A8-363E-4B97-EC39-88234F67DFD8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754B1-D331-F0C3-8C15-ABD2807E7144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E8737-2F30-54A5-7C30-3D319F4F96FC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6AC79F-C19B-E3E6-EBBD-4F0B0326E55B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F24478-0668-D3B0-DE54-552B976A41A6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EB24C3-AA63-EF98-E035-174C1BC9CB32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8AAAA09-7C40-E688-7684-BC541D2AB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70917"/>
              </p:ext>
            </p:extLst>
          </p:nvPr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A1B1987-48EC-E4F5-3B66-77EBF80CAEFD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C889B-68EB-55FD-D54F-C23B27DB36CB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B4182-7BC6-08CE-81A4-87C9D437904F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2A7E7F-14D1-C188-C22D-9A06640FF901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C845C-7D19-C5C9-2AC0-8E02293E4C32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18215E-5459-6A98-41BC-62640C8C0587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54C22B-F6A0-E91B-FAD4-EEA2F20064CF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CCFBC00-2995-10C4-29C7-06CFCDFB6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32451"/>
              </p:ext>
            </p:extLst>
          </p:nvPr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A9B1073-6481-8B44-F453-D4E19B4E9028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AD27A2-63D3-865B-B93A-2F97666A7274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49F8B9-FE9D-BAD0-1F06-18B3B5F35B11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97D5E5-02B3-9416-B5C1-D7507F101312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E9D074-45E2-8F2A-4A9C-80A5889490C9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3F51BB-FE7A-A21C-99F4-B04C2AAF1439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3DF98-8F16-29BD-5D27-052B690FA46E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04B0FA3-E8D6-3D4A-B1FF-0CB999CBB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61736"/>
              </p:ext>
            </p:extLst>
          </p:nvPr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64E6850-DA7F-74E8-9050-7ABB8E24DCFF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CA835D-FA24-81F6-7A24-43E1775A0DEC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4ECBEA-7692-C2FB-4FB7-EFF464876537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7F4F50-E722-A85D-3738-23C0749D6082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55C54F-4BAA-06F4-A9B3-E09277E2C48A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ACF471-5F52-F236-7D92-A42515FEB60D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E4F055-5221-75E7-39DA-06550D55AF41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6CD35D71-2420-02AE-4C9C-FBC4B398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40336"/>
              </p:ext>
            </p:extLst>
          </p:nvPr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63416E5-7C5D-3A6B-070A-5E2E756973D4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68D5E4-273A-9529-3B48-1612696646A0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779D82-71CA-B008-5D05-D22EECD7C106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7B11E7-D131-2038-F8B0-6C00D68F79A9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4AE3C-29A9-4279-691F-BF0808760DAC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CF3AA-A0D0-EF73-1120-DC0FBAC94213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3D9ECF-D581-F67D-4E61-8A3AD8A83C12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6622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583A65-BEA5-4968-4EBA-E66833615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F2D6A8F-96E1-7A88-2F17-52D4CF00721C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31BD5B7-3D85-C49E-1607-EF9130D0991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4345A2-7273-A176-B362-3852E5685C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8E33765-D560-E2A0-5A35-05A79CF8EF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E929AE7-C640-CA00-495F-8405C61E96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FEBBE-29C7-FF5D-67DF-584819163389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93093-8C0A-F4D5-69F4-1D529BF71DF6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1246F7-5446-A0B6-6571-5CD602F56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85369"/>
              </p:ext>
            </p:extLst>
          </p:nvPr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9F4262-B3DC-4679-02A7-6DE78A1CC81A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3B0DA-5B1E-9F3D-0F7C-5DFA3A300E4C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D0872-8F88-FF0E-E23E-107B43C4FD59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1334A-B0DA-C1F2-8924-F80601630AE9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D91B5-4921-79DE-7BA1-9A10872DD1B3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C2B88-E357-8588-A09A-4B3EF3385DEC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5F84D-B42B-C2AE-E1D0-E7C74466D945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D2D798-4A88-2F63-B3AB-B28CD7EEF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42"/>
              </p:ext>
            </p:extLst>
          </p:nvPr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6D9F83A-BDEF-2C8F-6383-6E603177AE97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FA007-460E-9BDA-CA98-7D286FA09473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C8B30-31FE-5205-EC44-A950C9369131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08B3B-9036-7967-A40B-AAEDBBD1D5F0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F093BE-90AC-665D-ECF1-31724D3AD94E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149CE4-383E-C917-F639-4F85D965D1E3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A9A3D-B814-ED35-694E-5B15A0F2FA37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5180F4-DAA7-4C9B-DBA7-E6DAC7429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81356"/>
              </p:ext>
            </p:extLst>
          </p:nvPr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B0D0D86-466E-0116-A4A0-054E38976784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0C4831-019F-1AFF-B8CD-93D72A87B14D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ABE68-8F4F-1982-2315-3269E3162ED9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9780EF-FCA2-C2F8-A60D-20ECE3686873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8E94E0-1DAD-84A7-26D5-1F0E0C040162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E3EAE-C1B8-6E3A-6DEE-69AC3A0CEBC3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11FF4-5D8D-D1F1-3606-7555104D4E12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77FB8D9-6D9C-A775-9A5E-C1BBB5F24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96625"/>
              </p:ext>
            </p:extLst>
          </p:nvPr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B568F9A-274C-E772-8005-3232919BC028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26C548-59D5-B71A-7569-8F79189E5DB2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9EAE0D-847D-C284-8203-7C945D105458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483FA-8927-B230-86D8-0A0467FA2ECC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673A2E-A4CB-EF4E-4BA6-ACE4687A7716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87B299-3814-AA33-1F90-BDD22CEB8E1E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F6F3B3-9F67-F792-355D-B54050DADD62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AF13E9A-504E-6152-6809-19F74B08A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17119"/>
              </p:ext>
            </p:extLst>
          </p:nvPr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63497D6-8D86-4689-804E-81365A5C55FE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7A5244-25D5-C756-D559-DDCCF8F52FCF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4F6E7-7CF5-46B3-15F3-A45577513B13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7C04A7-CA5F-2A18-3351-97AD04E2ED08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42FA37-C40F-898D-84BF-1C5E40494FFA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5CC749-D860-3DFF-1039-9EF7ABB5B10D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8CFA9-A0E5-E5B9-B6B1-28504089E3E2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67B95F2-6741-0C7B-511F-34A1C83B8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55092"/>
              </p:ext>
            </p:extLst>
          </p:nvPr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985A64D8-0819-B7E5-7A55-4B0FD8041F59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C41F8E-D3AC-7FCC-0510-6267032A45AF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30923B-3FDB-7FD6-54B5-1CF8BF2A92FA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A3DE61-F6C6-DE29-A7F5-0CD1516C1D00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DBA342-D126-4B07-91B8-EF31F800A448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660CEC-A54C-625A-4635-076511166D7F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8857AD-08A1-99D7-C569-B97D816691D1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35D1E-C39E-1AC1-A501-50036F7CA780}"/>
              </a:ext>
            </a:extLst>
          </p:cNvPr>
          <p:cNvSpPr txBox="1"/>
          <p:nvPr/>
        </p:nvSpPr>
        <p:spPr>
          <a:xfrm>
            <a:off x="593656" y="497518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insert(76)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76%7 = 6</a:t>
            </a:r>
          </a:p>
        </p:txBody>
      </p:sp>
    </p:spTree>
    <p:extLst>
      <p:ext uri="{BB962C8B-B14F-4D97-AF65-F5344CB8AC3E}">
        <p14:creationId xmlns:p14="http://schemas.microsoft.com/office/powerpoint/2010/main" val="4241518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2B73B7-B477-BA05-E5CF-CA920310E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FE1418A-C840-5C79-16A0-06A5BF7DFE2A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CED8B3-EC7A-400F-85D2-E455060E491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F775CB-C79E-CD0B-6CD1-443CC0A857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5C35BE-5A92-AE6B-8996-503D12F69A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AABC2C-556E-A88A-711F-83EF3295EF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21847-F461-CA03-A0E9-9ADA4C18D163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84F6E-CEA4-C928-3B19-7D972231D84F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D3B03D-3F29-2E12-D8CC-FB63B25E71B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759DFD-2EF0-C40D-41F0-5E735B8DFB09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DA65D-74E4-D1E4-B005-6FB45FCEF1A4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82D0A-5FB0-8992-CC8C-D2FD24D6FB95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9FFCE-531E-282B-4071-99A18B24F3BB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62648-9AEE-0783-6278-93CE73FD2E41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19B77-226C-ECBA-C9EE-A4F76E28EE39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ECE5C-F559-0040-7E32-7C76C3E7E625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60F5B63-B8C4-4E93-B95B-7EA788B80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67966"/>
              </p:ext>
            </p:extLst>
          </p:nvPr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8B21D3D-7231-A1B5-3E1F-9A50A92EB893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0DAF6-0934-5AB8-4B87-E13167014644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58FEDF-DA68-3ABE-A94C-EBB2AC3D9CFA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C42D5-ACFC-A6D8-1828-272B12BEC7FB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E76BFC-879D-A57B-6D39-C34A85681584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64200-C493-F3A5-EAE2-50E383E11D30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AB1032-3E26-8C48-075A-99706683AB44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0EB2A31-4CA8-C808-A45E-DE4D188BA29B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269E404-9FBD-BF76-EEC4-E4BF85C9EE32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E43B66-7004-B4D2-142A-C15E55DAF424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FDEB9B-73BB-C363-35E4-322DB441FD28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A286E-F830-501D-0631-28EA7C6E8678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C86EFC-777D-E539-C8BF-0EA4D7A4A625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02ED4-30B8-DF38-211F-62EE56A1C157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505884-282E-3A60-10B3-0DCD5FDC868C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560C183-EF36-BC9F-160E-E132E53C5588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910F58-2F06-65A4-1DEF-210A3788E5BE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1D528C-3CAE-D2D5-736D-48713239CAE8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F1D416-A77E-1D66-F321-0E417589A5FA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CF408E-4F7A-2F40-2C95-93E482DBA64C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96C005-FA97-2C3D-86A6-A4B8170CAB58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95A0A-31D2-6207-1FB8-A28F22349532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D7F18-4BA6-AA27-090D-102EEAA4ED83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4417DDE-9770-C0FD-0D4A-3E393EE69FA9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9FF6A78-4C1E-C523-10FD-EC84D2426053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2649F7-612F-5869-1E23-63FAB02E9934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D8DAA6-124C-5977-33EE-9D179F9E51A0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7638C-EAD9-C125-967A-AAE3E6A0995A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1860E2-2B15-A772-B867-A15A9375FA62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8503EC-AFFC-483F-F28D-2A2461433FC7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3AF80-7C87-EBAB-1312-F3671EAFA2C4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DDAA3CBF-AEB8-50A0-49FE-3FDEC99FABD0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7B0C061A-298C-0C6D-010F-BC22A0FED73D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98D6B5-8174-8C01-5ED6-32C29C664A4C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1F808-8432-1316-7968-9CC0341F8045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F167C3-0738-2F1F-B14E-792002FC9670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920507-7E5D-4876-BADB-7BE9BE34E170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FD7DD7-C970-5A86-F1B6-28070F7C06AB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E9C04-BB26-5A6D-F031-9A6DAE69C837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D38ED-578E-3B4A-32B4-DCB59A216DAC}"/>
              </a:ext>
            </a:extLst>
          </p:cNvPr>
          <p:cNvSpPr txBox="1"/>
          <p:nvPr/>
        </p:nvSpPr>
        <p:spPr>
          <a:xfrm>
            <a:off x="2509772" y="469488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insert(93)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93%7 = 2</a:t>
            </a:r>
          </a:p>
        </p:txBody>
      </p:sp>
    </p:spTree>
    <p:extLst>
      <p:ext uri="{BB962C8B-B14F-4D97-AF65-F5344CB8AC3E}">
        <p14:creationId xmlns:p14="http://schemas.microsoft.com/office/powerpoint/2010/main" val="1772801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0A425C-FD77-E989-949E-16EE54275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3617D3A-D99C-96E3-498F-5A66D7106A81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7BFA92B-C6B7-6780-FF3C-FC30E43250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F5DA8A0-0D46-B799-DAFF-D3A68C1FAA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04596AA-668F-461A-F36D-8235BCCC28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D878AC-9A8E-4844-C3B8-969B7FA1C6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52D35-015D-DE2E-6D11-0A64DAE87D11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08C13-F7AE-8C5A-95F7-A494EF50F419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E400CB-A71B-04FE-0A2C-AC84BE8764A4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782A13-AF8A-6700-A131-4E76E25D0D0E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AEE09-6287-4C6E-AA7D-62296C075CF6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29833-8074-0D13-6147-967A44391551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2C8AF-073D-8369-B47B-211F79947CFD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F6A98-6E44-AA07-66F5-A9CCD46CE637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9BCADB-7084-2D30-D897-1009BB9EAECA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2C915-5B51-A8BD-3F55-77A1F97315D0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C32B5C6-7284-0493-686E-380B53EDA81B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EC37696-F11E-2391-A279-20670BD9BD51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0E955-AD32-56AA-0B67-559A4BCA6880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25A2E-EF6B-B45B-DFD6-B27BBC888BD3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EC2C-582B-791A-9592-5F05A2C09AF3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A9D755-4C26-6413-FC2E-AAB169548DB3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47FC2-FBB1-B12B-CBF6-36EFADD09C1A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9DAFBF-5DCA-532A-6C5F-8F43C74C76A6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61A1BC7-3AA4-DA5B-F03D-99F7FA5B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87746"/>
              </p:ext>
            </p:extLst>
          </p:nvPr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6A27B53-0AEF-B1DD-E180-388DFCC23C42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8D5C83-1D5F-6DC1-E52D-B7C991921255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AC506-089B-4960-7920-4F833142BC43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AD402-BD26-5D76-29C1-2CD01E2F6D4C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B4439-AA05-1391-0C51-24AC802BFB2D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CB7C12-6C72-9D28-3BF5-949AE47D7A28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373C4-162F-5ACF-A74E-412608F8230D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875A3D1-7067-BF05-1C53-758EDFE7E60D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33CB59D-60CD-8FEE-067A-26A005E58A3F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E9DC70-6045-636F-7197-BF1C83E97AA4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510AB7-DC3E-241F-575F-52CA22AD2C78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BA11E1-C34D-FAF3-38F0-2D2063EA44E5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AEFF7-08D5-54D3-DD11-EA6FB2C7AA9F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B20E8-C51D-1EE8-EF79-04CD5D9EA0DB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56BDB4-3054-FCFE-662B-F371C6EE2453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182BB67-67A4-16CA-E78B-1249AD768892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622AAC4-16DB-74FB-0D9E-159E45EC92E8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A6C95-FC9A-AF9E-2DF0-0E7B85FC529D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78C0FE-9E42-5715-9CE7-32A5835B7B0F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B29B8C-8463-0B9B-90DF-EAED3CA4FA16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EBD041-D341-68EB-128A-6D07FD9E0614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A23534-8DE8-7A3F-1A0E-A20F08EE29C3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A8D1EC-3718-532E-0AE5-A409AE352823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7245F31-C31C-EC76-6692-5EC9C5249D6C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831DCF05-2357-1895-2039-9E80D74FCE97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428591-87C7-389A-077D-BCC088437886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8F7512-B7F1-84D1-3771-320C7AD5E7B2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AE0B40-9540-75BA-0ECD-4E510267CD9A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CE2669-C247-5993-3396-AD5713FA47CA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F1186B-0B2E-6780-44B8-290F4F6B58D9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391D2-6270-B5BE-89A4-307812AC16DC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32222-48F0-F972-9742-D4FDC9B30312}"/>
              </a:ext>
            </a:extLst>
          </p:cNvPr>
          <p:cNvSpPr txBox="1"/>
          <p:nvPr/>
        </p:nvSpPr>
        <p:spPr>
          <a:xfrm>
            <a:off x="4735285" y="47067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insert(34)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93%7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CD3E-A1CB-C677-834C-7BFA4DD515E7}"/>
              </a:ext>
            </a:extLst>
          </p:cNvPr>
          <p:cNvSpPr txBox="1"/>
          <p:nvPr/>
        </p:nvSpPr>
        <p:spPr>
          <a:xfrm>
            <a:off x="6568168" y="59628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191364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2747FA-D4AB-5AA4-E979-8D789C504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1E00182-E682-6E69-B0E0-79095D2A318C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1285932-32F2-F981-1D17-42956EE733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5DE7CCA-4F65-6447-EA1B-3FFF66571E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617C43-2C05-25A2-C5BF-8D70995AFF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7D19BB9-6260-8B8D-5BD4-1265DEE209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80906-E15E-5DBD-C043-5021E30871C8}"/>
              </a:ext>
            </a:extLst>
          </p:cNvPr>
          <p:cNvSpPr/>
          <p:nvPr/>
        </p:nvSpPr>
        <p:spPr>
          <a:xfrm>
            <a:off x="3810000" y="1447800"/>
            <a:ext cx="4343400" cy="2209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Program 2</a:t>
            </a:r>
          </a:p>
        </p:txBody>
      </p:sp>
    </p:spTree>
    <p:extLst>
      <p:ext uri="{BB962C8B-B14F-4D97-AF65-F5344CB8AC3E}">
        <p14:creationId xmlns:p14="http://schemas.microsoft.com/office/powerpoint/2010/main" val="1404073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42DF87-D094-FABB-7E05-7E48CE8E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344C0B-1D51-F597-AB28-625A9D2AAC05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564861B-9376-1A16-9930-CF8F86212D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1784197-F282-F923-D10D-E679EC0CA0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1816969-BB27-AF65-294A-92AE6F6B6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AFEC6BE-BDFD-54F3-5857-3C0B7179F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9C999-2B89-2FAB-9340-95A2053E1696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492D2-074B-2B87-6389-7EBDA2F4F5EB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A44293-743C-F7A7-7E08-119B7D54495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07803D-9466-9C41-2A0E-5A71D4178E21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FCEE5-249B-544F-A3AA-E4796214E089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C8ECC-F28D-00D2-EAF8-24D5827448C5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FB61C-D7DB-650E-49D0-3D56D4C5899C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334DA-1C14-8FD7-3E18-B8FF44E1D9DE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CA073-85D3-B4AE-1056-E48C582C32DA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3C93B-99D6-72BF-B0CB-4D2339D8FC44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F20D537-7CFA-8987-B7DD-49E81D69808A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15621CC-03BF-58F3-5033-631CC33000C5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4FA3B1-EBE0-63C7-54C0-AE56DAAAF927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99447-6AD8-C842-279E-B0AB102C0FF7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BD8C3-E1CF-D617-41B0-36E23E00E8BE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D4096C-B5DF-228D-2655-3DD36FD47FDF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09356E-502C-9FF9-746D-B20EC8F261BB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F4137-D4AF-E70F-3CC7-8639B90AD165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4D63421-DDFB-E8E0-8652-437F60AEA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21442"/>
              </p:ext>
            </p:extLst>
          </p:nvPr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DFAC88B-B918-8783-BD26-E5FA19C525A6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3279E2-6C6E-FA95-B3A3-36836A5E7CF3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49AAD6-3CCB-77F0-D10A-217F2EF6A5B0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6BAC79-13B0-A8F5-BB3F-5682CCBCBFC9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CF8DAD-81FA-8A68-F6A4-25C89388E310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CF00F-C83A-10F7-11B9-24442588D895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684B24-52E3-71F2-1644-1121234F1E16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9B4F4EF-8AD0-190A-3C9A-C82C64EF55C4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16B968-2B6E-430E-D346-BF1DA11FB532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009F20-D308-661B-3E26-AD7B798D60DC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750F80-FA37-D46D-7460-6267437E2B10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36B816-947F-188D-DF8C-F22802B8827D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463B8A-38F8-71B0-365E-FF3377B2CDE8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DF878-ED7A-E57C-6546-35CD4EA9BAD8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E77419-50E5-82DD-EF7B-A5EF5766A8B2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9729EDB-221D-90DE-DEDB-01BE44DDCF85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E29AE69-76A3-3136-547F-8FEF37245C29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D75B28-B220-F39E-08B0-74D411D827A0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BF006F-D96E-250A-59CB-733C6868F9EC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B24C2E-AD37-F4EA-D78A-ED4E16FA689C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84FC0F-F928-72CD-C3AA-68AD9F0C796A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FFB54B-C7EC-51DC-1B3C-9E4CEC99A917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07A555-D28B-E276-167D-B0713032CEC6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D803A5E-3BBD-0B69-580F-EDD7C0DF8AF1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B607C95F-373C-A840-2895-7627F594D344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99BDC0-89A5-2850-2883-A88C1CE12661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247DA2-CED9-DB5C-9769-EFCDCD4878E1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2966D9-2136-9A30-3633-3E612F08D4B7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33DC18-26DD-981C-56EE-2BDC87F787DA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A2DA5F-FCB8-0FF1-F928-4F1605D8AC6B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455610-5E7B-3829-EED5-981DC97411F8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8368C-DBCE-C0F3-2CEC-F1C877A9364D}"/>
              </a:ext>
            </a:extLst>
          </p:cNvPr>
          <p:cNvSpPr txBox="1"/>
          <p:nvPr/>
        </p:nvSpPr>
        <p:spPr>
          <a:xfrm>
            <a:off x="4735285" y="47067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insert(34)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93%7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C2052-C651-CF27-BA93-606D85A72A5A}"/>
              </a:ext>
            </a:extLst>
          </p:cNvPr>
          <p:cNvSpPr txBox="1"/>
          <p:nvPr/>
        </p:nvSpPr>
        <p:spPr>
          <a:xfrm>
            <a:off x="6568168" y="59628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DB2B9F-7CCC-DA2A-907C-32A1CB1D77CF}"/>
                  </a:ext>
                </a:extLst>
              </p14:cNvPr>
              <p14:cNvContentPartPr/>
              <p14:nvPr/>
            </p14:nvContentPartPr>
            <p14:xfrm>
              <a:off x="5788029" y="5921469"/>
              <a:ext cx="561600" cy="710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DB2B9F-7CCC-DA2A-907C-32A1CB1D7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0389" y="5903829"/>
                <a:ext cx="59724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EB104E-8416-5082-6E6F-AE54C08B9D70}"/>
                  </a:ext>
                </a:extLst>
              </p14:cNvPr>
              <p14:cNvContentPartPr/>
              <p14:nvPr/>
            </p14:nvContentPartPr>
            <p14:xfrm>
              <a:off x="6015189" y="913869"/>
              <a:ext cx="401760" cy="74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EB104E-8416-5082-6E6F-AE54C08B9D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7189" y="896229"/>
                <a:ext cx="437400" cy="7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368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5353B8-F9CC-E72A-DD0F-A56779BD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FC4AB8-94FB-6C4C-BD0A-F7731891B491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AC1A9E-2A76-D03F-1D5D-3ABF0C6D52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3BC65B-348E-BB0F-87CF-30705542783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4D59F4-11F9-94E2-0134-DE38F3262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404F645-AFDB-41CD-F3B7-7E923B4552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3A7A-68A9-E0BA-0F6E-5CE7ACE7DC68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5A06-1F8F-4FDA-83EF-3D64371E6B74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D1E4D1-D0CD-DF6B-6C2B-9B7D97490D0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FA7C96-CEE7-3231-E5A7-EBD7D3AE0B91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D1E02-5881-4484-0E29-A887865AAE45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41E26-98BE-8FD2-8F07-C67568C4C74E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BFEA3-A1CD-2125-923C-498668E6EB44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A8313-B138-E150-2321-1F1F32560517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7753C2-EC6E-23E7-F2AD-D53B3672B47B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984DF-7F16-4430-BF46-BA5BEF2C0690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8FA6A82-0D3E-6EB4-F0AC-17BF44E325CD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AC8D4D-C1C3-2A5B-20D6-50541DA18E90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C1E0E-9680-77FF-BB0B-ADE9AC25C572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8CF30-D0D5-C8BE-3410-4C38DF6B849A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8F4DBA-D9E1-1DA9-FB1D-824221DD9C5C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6494C2-7D22-7754-7CB6-A2403CA20933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D55B13-0115-E923-C0B4-EEE3B32E96A4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EE4B7E-7FF7-6E8E-DB60-9DEEAB60AED2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3A59C99-C520-2E5C-D7D9-A08C10BF46DC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669C45D-2AD8-A2A2-84B9-0CDFF462A998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6DF06-BED0-A4AF-2B7E-D80EB6B45B36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D8E748-0BD4-6472-CFE1-15C19F0CD1D5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16EACA-E02A-80CD-C9D6-7A60454BB917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0C6CF8-43C7-AE33-B67B-8F3888E8F43E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83944A-185D-5A75-895C-1A871149D14B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5B336B-E3C6-DFC9-AF95-A5C3CFAD1D70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19D282F-3C37-0C97-3B2E-F247C071D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16092"/>
              </p:ext>
            </p:extLst>
          </p:nvPr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69CEDEB6-E004-3A12-916B-7A6D1D702702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2BEB2-345C-F07E-289F-9F58375E1621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120F27-C47C-9636-538E-B48C1E90C6D2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F8955A-FCDC-6239-62F0-EB66853989E9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CBEAA8-4EF9-ADC3-50C1-024D536B8942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D588E-EBC9-F3B5-BB3B-7C8C3CC82D71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CA739-53D7-7F01-0538-35BE306B460A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94342C0-A397-6C2A-ADB5-D0AAC5728CBC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162F01D9-C0B6-A053-3CD6-9D222A7593A5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4E9B8E-FF9C-504A-BCFD-1B44D7440B3A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BD6EFF-F2B0-93C0-D0E7-DCD25513897D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A3598F-4B58-6759-AD9F-52C4C978345D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3AB688-1790-A07F-F92E-0BF4D2275A52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499E77-CA3D-8D52-7736-DD6BDDB3EA23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69046E-6BAF-1ECB-6D93-BB8F33ED8BF5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7B517F3-89B8-34FC-2ADF-DE15B1A95C6A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53FC085-67AA-23F2-D542-12949D4E4E6C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1F303D-DE05-BD7A-0562-3AB75283629C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253E59-DEDC-85BF-6987-65247AEEB3E2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0EF6EA-C728-D8CB-B692-A3C485A4DD21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7B7D41-AD12-3656-855C-73C88A893762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0454C0-8C6F-F4EB-1F35-0E667FFFDA3C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3C54DF-5261-7A07-7BA1-C65C9ADA3758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29C6F-92CB-A98F-8BD6-6BC4A4B41D17}"/>
              </a:ext>
            </a:extLst>
          </p:cNvPr>
          <p:cNvSpPr txBox="1"/>
          <p:nvPr/>
        </p:nvSpPr>
        <p:spPr>
          <a:xfrm>
            <a:off x="6761427" y="41987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insert(41)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41%7 =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EFF3D-19B5-1A91-45C5-61B5874615BB}"/>
              </a:ext>
            </a:extLst>
          </p:cNvPr>
          <p:cNvSpPr txBox="1"/>
          <p:nvPr/>
        </p:nvSpPr>
        <p:spPr>
          <a:xfrm>
            <a:off x="8318144" y="53559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4291120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7D593A-9F34-F238-130D-D3F6CB38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27973E3-606D-6876-1BAC-409C9C98A0AA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F1F105B-59FD-F9F2-3511-50C5D2B7DE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76F279-D8F1-510F-026A-5A72A97099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CA8DA23-418D-CF61-5603-B7CF51AAE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8688465-1233-B531-E1D9-00B7649FBC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C5B7-F18E-AD37-EA5B-A0818A0D5A2F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35F4-6099-5769-C1D7-D05DDE8B2788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97E549-8D50-26C1-938C-867846E8D1A9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8AFD9F-A773-26DF-66ED-C8A1E6EA7F4F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5DDDE-95C1-307F-FA39-EFEC0ED9AE0D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2EB50-BE34-B037-7805-A4691EE7B86C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A1155-AC5E-2A3B-47B1-458153C71CE6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5264E-74F2-2A9A-A19D-06ADFFA0BAF2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0E9B6-68B4-7989-9079-9E241FA02928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3357D-03F8-F6B6-126D-F7C13BEBE64B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AB34CA1-9DE5-A1F3-9FAB-7867C26C94F0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9C35045-5117-EB76-6BC4-54517941AD7D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E7A3B2-41D8-1D44-A90C-AD0D3BA6C0F9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D539F6-B677-B41B-5769-B4D8F5431E6D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85DD3D-15AE-02BD-7E83-BFC8914052AE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489923-65DD-7B74-F910-EA1BF8D3AC2B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326BD-2785-C4B5-05CF-7E28F5115971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BACD0-DC9F-68C0-6B8C-EB1FA9D37D33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AC34D4C-54ED-FDE3-EC1A-C21FB72F950C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A26D014-32D2-C6DD-ACB5-4E5353DC4120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195551-09E0-413B-C547-267F4E6C27BE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EA701D-7ECA-6C31-1FBD-C7CEF0130D1B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6D913E-D586-CADA-87FD-4413169A5FD2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0DD3F3-86B5-671B-CFA4-994D75C9E639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D99A8F-080C-5CE1-46E0-9E3ECCBDD51E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26BEE-C6F5-A9DB-1A9D-BC3823CF21FE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86034D6-BD7C-B868-E25A-51D73A8F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48219"/>
              </p:ext>
            </p:extLst>
          </p:nvPr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22B02F3-3C12-41C9-2E74-6FF3813288BE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26EC50-D2C7-A749-CB4F-0B79E2A9C9FA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632EC3-F433-0CBF-4DEE-EFA0559A2747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F724A3-6782-EBBF-1468-BC2315AEF19A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539B13-6EC1-F6AA-8CAC-870B4BBA8915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C70E16-E423-3E17-451C-1B67DBAEA993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A7AA7B-0B40-C779-0AAA-1AC3A562EBE4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60D7935-AE46-48A9-39BB-4B6D799B55D2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6BFD8D3-1504-8C7C-1BF6-33B11CA16420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891EA7-2FB8-A8EE-84AA-79759302ED9C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7D12FF-D5DB-4F1E-2536-91EF1E115177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B9E5E5-C3D6-AE85-C010-4C90EA4ECACB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C9698-6741-6FA2-70F6-6C4D906A2CB5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D169D3-7181-7740-DE95-B74A266B0A57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4B0133-D014-4777-42BD-D65968BFD3F8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6B2252F-5A91-0CB6-5DDF-C28DB44EB313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F30DCC22-B11D-335F-B882-3AD7752A797E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D96E99-FA3C-46CD-6B0B-E2C22D668D72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9A79AB-FE17-78CA-4663-FE6A4261E261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9FF93B-2F4D-D320-5869-7516E0FCE10F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7AD4CC-39E2-1AE5-0621-20D6C44853C1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A0EC29-2F5C-5F81-FA16-1258327F51B8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7273E0-E01B-82AF-ED60-1CBE86A703B7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E6127-640F-E937-6C4E-A8E6FB6D27DB}"/>
              </a:ext>
            </a:extLst>
          </p:cNvPr>
          <p:cNvSpPr txBox="1"/>
          <p:nvPr/>
        </p:nvSpPr>
        <p:spPr>
          <a:xfrm>
            <a:off x="6761427" y="41987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insert(41)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41%7 =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9E551-923B-D7E6-D843-B292A24B80E9}"/>
              </a:ext>
            </a:extLst>
          </p:cNvPr>
          <p:cNvSpPr txBox="1"/>
          <p:nvPr/>
        </p:nvSpPr>
        <p:spPr>
          <a:xfrm>
            <a:off x="8318144" y="53559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7DFD3C-6AC8-76BD-8BE4-1C33FE04FF65}"/>
                  </a:ext>
                </a:extLst>
              </p14:cNvPr>
              <p14:cNvContentPartPr/>
              <p14:nvPr/>
            </p14:nvContentPartPr>
            <p14:xfrm>
              <a:off x="8011389" y="5903829"/>
              <a:ext cx="471600" cy="698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7DFD3C-6AC8-76BD-8BE4-1C33FE04FF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3749" y="5885829"/>
                <a:ext cx="50724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5485C2-DAC9-7739-F010-F53F72BBFC6B}"/>
                  </a:ext>
                </a:extLst>
              </p14:cNvPr>
              <p14:cNvContentPartPr/>
              <p14:nvPr/>
            </p14:nvContentPartPr>
            <p14:xfrm>
              <a:off x="7948389" y="887949"/>
              <a:ext cx="464400" cy="530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5485C2-DAC9-7739-F010-F53F72BBFC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0749" y="869949"/>
                <a:ext cx="5000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B9440C-D835-3C99-61AB-6811798805B7}"/>
                  </a:ext>
                </a:extLst>
              </p14:cNvPr>
              <p14:cNvContentPartPr/>
              <p14:nvPr/>
            </p14:nvContentPartPr>
            <p14:xfrm>
              <a:off x="7968549" y="1593189"/>
              <a:ext cx="462600" cy="711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B9440C-D835-3C99-61AB-6811798805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50549" y="1575549"/>
                <a:ext cx="498240" cy="7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039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CB9D296-ACBD-92AF-C43C-CB50B4D7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1329D4E-72E0-900A-F507-ABE8C419CC1E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25217B-FEC3-2641-91C4-EAB517448E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F4E1B3-D829-E4DE-E4CC-80020F0B33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C615638-CA01-D012-200F-13B84C44A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1C8685F-2DB2-62CA-7A63-6D96ECCB52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D4361-127F-E49E-06CC-579EB0C5558A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DB17E-2E80-87EF-7A81-6FA5C0373970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729A38-4194-FD41-CDF3-86D49FABC41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58A952-7BFC-EDBE-99FB-21BFC72309DC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93C5D-7DE8-CEAA-107A-75ABFEB1BB75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783E-0589-6D7B-8993-07B955AC3692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F5681-2E5A-01A4-8FA8-93A303D2DE54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4093C-D86B-598B-9FA7-C7ACB53C5338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76E6F-850D-9904-C0E0-6D1B2DBEA1C7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3326-1ACC-F5DA-04D0-AF4F09FC4443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9E98F68-EBA2-9BA1-4B3D-189C6FDDFCDA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9E83C4A-3C43-09FC-6768-65BD72602856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2F616-F30D-FADD-3C7B-EEDE766EE8B4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E909C2-4313-E32F-AA9E-F10DB038890C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4F14E-ED53-3634-001C-1B1DCE61B202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EA905-6B7C-ADA8-1EA2-646B4027802C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17153B-7B98-7111-C4A0-B8265A996C33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D63645-8157-EEC1-EEFC-1FE25B4B94CA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F4586FD-6EAA-DC49-93D8-255AF0528F06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59F1E1D-B94B-B09A-5DE7-EB170DAB79F1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91701C-D305-0F1C-D96C-4D84BBCC1699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B630E-2278-CDEA-5DFF-4E8B3E0714FD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0910C6-E661-5F1E-C0E3-BD48761CE969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A4765-9B22-FD37-B354-2FB4C8714EEA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C41CAD-0AFA-A6D8-752A-B134E11339E0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4CFF0-6AAE-CA70-5C95-FFCC5E049376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0880EA4-F338-916B-5FB1-94707D122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17464"/>
              </p:ext>
            </p:extLst>
          </p:nvPr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6323263A-6513-B20A-7002-F3618FB9CF86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A922BC-2DED-5ABC-301F-37B09C15413F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E4252A-E8D3-261C-9A3C-C42AB87CC029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E84B9B-3695-1391-C2D3-3A585B14F1F3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5638C7-DEE1-120F-FFA0-D3DDC46F37C1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2CAB5D-6C4F-4DA0-1E43-642581086B83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1936-880E-37B9-1548-B774165AC1FF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F1F629D-D55A-012F-1021-23047E225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86146"/>
              </p:ext>
            </p:extLst>
          </p:nvPr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889BBA2-C3C8-562F-FE84-F034D8BE00F1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8BD3D9-13F6-9FE0-4947-32EDA757FBBD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9C1D77-FF97-84F6-E5B0-430A801FA562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659AF5-3058-9CFC-C024-03F050D5CBA4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5D54D0-5BBE-9EE0-8622-87DD87F48B19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F314DF-EF70-984D-6742-7F82CABB0DF1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4398A3-C75F-21E0-1413-C8F000A5D11A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81B0D59-1496-E197-4187-4A83484D5152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97483CC3-0504-C3BB-458A-603BCACC7599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06750F-C53F-454F-AE68-9B1410A4218D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3D0982-532B-D808-37F3-CB608E611013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4ADB56-1C68-6AA5-56EF-5A33C13C0BC3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618893-0745-0729-1F2C-E91AD015834F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B28B16-D922-0252-2ADC-A393EE365CFD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D2BB3-FB8F-E617-66FB-152C8AA13CB0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A8F39-7A95-9C7E-BCDB-61C64978904F}"/>
              </a:ext>
            </a:extLst>
          </p:cNvPr>
          <p:cNvSpPr txBox="1"/>
          <p:nvPr/>
        </p:nvSpPr>
        <p:spPr>
          <a:xfrm>
            <a:off x="8785282" y="436355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insert(22)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22%7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D3F00-E522-6940-179B-49EEB02F53EE}"/>
              </a:ext>
            </a:extLst>
          </p:cNvPr>
          <p:cNvSpPr txBox="1"/>
          <p:nvPr/>
        </p:nvSpPr>
        <p:spPr>
          <a:xfrm>
            <a:off x="10193767" y="53576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1887338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E6BC66-0352-28DC-ADC7-67DE97161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3D39DA7-4837-FB52-97CE-5734B62841B6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2D3625F-5C6C-B1E5-86BE-3D2913D5E6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75A394-9B39-CB49-2BF4-71DB50F58D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0F1737-3C1C-F84B-6E66-D96E75F9C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34D1E7-3A21-0685-F5FE-50F95F0BC5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147D1-1E58-7870-8554-B6091266D628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7CA95-67FD-80F6-D09E-AE008C0DA07C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F7B067-27EC-04D4-1869-FD2D66CC74BC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F3B117-8AD2-D1AE-71C2-7338F663D9CB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62A4D-CB03-5EB5-26A2-0F5B4002E1FD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FCA43-EDAE-B421-E4EA-2A5BEDCC3926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EB8C7-F57A-97E1-B1FD-9F79CFE7A4EA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0D0FD-606C-5B94-6B81-75FAE16C3432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E212-BD6A-967F-D3C6-024EF6E297E6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A4F775-0D4A-E9F7-C09B-FF926714044F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32C2A3-A363-2B8D-8901-DD00C4A5C5C8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4493109-435D-F725-B4C8-1A52E6C30793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DECA41-BC6C-1302-B7B6-353C6CFD25CB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47EF5-95F0-882E-5BD4-4BAE8249F90A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520CD7-FC60-FB94-CA17-A0E9E1873A06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FB3F1-2476-864B-0D60-73D259BFED9D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24AD60-15E8-B672-B0E1-F74EFB07835A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6627CF-9104-6A2D-8609-A9974BA3798F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64279D7-079C-A990-7058-00B410856AB2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2B2D9CE-D0D3-7B67-579E-30172297A196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26DD8-B8C5-3057-0E9C-00A95BEC8F43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220C72-5903-82C4-B567-245095C30B3D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52DE6-ADCB-0E57-DC24-BA38EDE5DE07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72D60A-916A-3AAF-7616-AFCE8B9CD034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A8CFA5-2A8E-1034-DCE3-3ED5CF8BA992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E08246-F8B7-7840-A383-F0B9FECDCCDF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6276606-3963-1420-DF47-DB6C60E513D1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42C2D05-B59C-7E39-E554-E946E01363B0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6936CE-2FC4-4516-CC89-47BC6D1D686A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120D3B-6669-56AA-35A7-1E4D16F0B891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09357F-19FD-9CB6-AAD4-075B617FC409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476B51-D0C0-EA8C-E455-830F98C9108B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E3C18F-5394-0BD2-8348-3FD4182E2699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42A25D-EA6C-1040-60E7-600024653624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B2846FF-C4C1-5279-9FD9-FCBAD3022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6092"/>
              </p:ext>
            </p:extLst>
          </p:nvPr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FAB4F01-0E6D-E7F2-3628-724567A5432A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864AC7-931B-5184-4A21-E693C0831D3C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59B657-8D5B-FE83-AC8E-19C063C88D58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F40DAE-9762-3B4F-314A-89D38DD9D0B5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06100D-6EC1-A0F1-B8F2-192E5AD596E7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AAB458-7F39-9947-C94B-A9EBAF7C7528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3BCFC2-B499-8AB2-702F-5360AE3341FE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0A908571-23F3-AE53-A37B-6FDDC4A0E194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5DB7DF9-3C06-E39A-7C05-F8ABFC6EF020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A62A39-EDF4-01C1-1471-1C1AD399DCAD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DCB357-FF56-280E-EE2F-F617EF3FB2EC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340D80-C262-0C61-079A-EDF83DF75A4F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7FFDA4-2C4E-398B-AC41-D21A302D35FD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95916F-FAE4-9444-7EA4-35AC972AA0A9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0FC573-43DA-97C8-28C6-95A25470D1B5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D457E-8C83-A616-6593-0C925328397D}"/>
              </a:ext>
            </a:extLst>
          </p:cNvPr>
          <p:cNvSpPr txBox="1"/>
          <p:nvPr/>
        </p:nvSpPr>
        <p:spPr>
          <a:xfrm>
            <a:off x="8785282" y="436355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insert(22)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22%7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DFEE6-BD6A-7CA8-A9E5-7E0BA70D01B2}"/>
              </a:ext>
            </a:extLst>
          </p:cNvPr>
          <p:cNvSpPr txBox="1"/>
          <p:nvPr/>
        </p:nvSpPr>
        <p:spPr>
          <a:xfrm>
            <a:off x="10193767" y="53576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ADCCFD-E820-B904-7BAC-3ECCFBA5FE79}"/>
              </a:ext>
            </a:extLst>
          </p:cNvPr>
          <p:cNvGrpSpPr/>
          <p:nvPr/>
        </p:nvGrpSpPr>
        <p:grpSpPr>
          <a:xfrm>
            <a:off x="9857469" y="2201949"/>
            <a:ext cx="533880" cy="1666440"/>
            <a:chOff x="9857469" y="2201949"/>
            <a:chExt cx="533880" cy="166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3C9576-E56C-614D-9EB4-6CF4598A1EBD}"/>
                    </a:ext>
                  </a:extLst>
                </p14:cNvPr>
                <p14:cNvContentPartPr/>
                <p14:nvPr/>
              </p14:nvContentPartPr>
              <p14:xfrm>
                <a:off x="9857469" y="2201949"/>
                <a:ext cx="480240" cy="781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3C9576-E56C-614D-9EB4-6CF4598A1E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39829" y="2184309"/>
                  <a:ext cx="51588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55B453-67CE-8245-D3B5-BA4FF5EF6F55}"/>
                    </a:ext>
                  </a:extLst>
                </p14:cNvPr>
                <p14:cNvContentPartPr/>
                <p14:nvPr/>
              </p14:nvContentPartPr>
              <p14:xfrm>
                <a:off x="9977709" y="3091149"/>
                <a:ext cx="413640" cy="77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55B453-67CE-8245-D3B5-BA4FF5EF6F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9709" y="3073509"/>
                  <a:ext cx="449280" cy="81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2906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C58D08-DCD0-A197-263A-4A3CD3AE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E3A2798-5691-15A1-E6E2-9A9B5321E529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2C4A36D-E2CA-CC2B-7233-C1D388A631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6CC25B3-805F-4DD3-10EF-9D9FDA1904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F890BAE-A841-22E2-A6E9-056AA8E75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EAFD78F-E0FD-8D22-636B-38C697E467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3E15-D734-9AE2-988F-F004BA48BAC0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C977E-4083-24C7-EC5E-7B2F8AD2A749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2867E7-EA0B-6C99-128E-136A340B9C92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6AD467-523C-118A-E48A-08096AF03B2F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0F33D-8696-A63B-648A-B3AC29D10F87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75245-B748-EABD-0BF2-53A44A22AF41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1A5A2-26D3-DF4A-5591-1DA5A0AF58DB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D2F6C-7B58-FEA7-1FAD-A4EE796C15C3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E5545-4B43-63D8-DF5D-47FF08541532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B0ACC-C715-5536-52FC-52D5339F5540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3D49CC-FF67-7AE1-5DAE-D6C8C302D31B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1B39E06-9E96-3B64-169F-30B3AF07F246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0147C-B8F8-9C7C-5CA6-CD5902271029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DD9E3-A60F-F142-4C53-4FA03A800467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677A2D-AE29-481E-47E9-99281BDBDD00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D501FF-53FE-EF5B-4FFB-677CAD9A7BBB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902F2-1986-865C-6464-8D6954075B67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229954-F244-D8A5-2122-9B219B7EF543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19188AF-BB0F-CB0E-E1CD-4D81078E3BE1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E8B87FE-96FC-5AE9-F3AC-965ED5A51327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FD06CF-3BF6-8B9B-E690-7691E4DC7BB2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A6798F-920D-D14F-30AB-7B4F9C2B8D0A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72124A-1EB0-2E37-E73E-851434735563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948B0-F18D-6395-4344-87D19D1F2A15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BB0124-593A-7EBA-DA87-F7F91D63CA13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CCABE4-53BF-D6F1-85A3-658FDDE0BB0F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2C1029F-C64F-D7A0-72DF-0370ED3564A1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3B62961-5A3B-21A7-ADF8-31DC76ECDC61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580E4-1F2F-79AD-46F4-FF4088F28EFE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BA91C9-9AA3-FC78-BC4D-18A7EC87F6EC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FBA508-271E-872D-08B1-2CEF294E8681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E3EB23-E90A-A114-95F6-8FA7033C7121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14F3E2-1D55-5DF7-1CEB-3E667A683A4C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9D9B3-62BB-AD69-F502-D45D6A863E6B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8AE2B12-4CAC-E285-27A9-9707E8F49FB9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7274517-7D73-FADD-1266-1EABA2C1FF5A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C8632-C989-0F40-D588-EFFBBFF79407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8BFBF3-572E-778E-7CD0-06D342DC6DC7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DA1602-3367-7A9C-F32D-239391E819E1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CF748E-D431-DCEE-4A1F-FEE4DD0E0C70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28EF08-DBAA-4FEE-66B8-82E68FF70968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DDDF4B-C8ED-CC29-C67F-7690D8D7F6BB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E99D48D8-E9EC-460A-28E0-059077936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80141"/>
              </p:ext>
            </p:extLst>
          </p:nvPr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4DB5F72E-2A98-90C3-0589-CC396FB1DF4F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A0CC9C-E73F-3777-A473-120FF97E4A05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D74215-583B-EFA5-F0BE-BABBC4960006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43A1AD-CE6C-C103-D8BC-AAA3292C47D2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600E57-F466-29FF-BCB4-29EDC1D0099E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DC4FA9-511B-18FF-8175-E007A96C92E0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E43565-7DC1-8050-5732-B256EC1F2727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C42FE-4BDF-E7D7-239C-1061372833F4}"/>
              </a:ext>
            </a:extLst>
          </p:cNvPr>
          <p:cNvSpPr txBox="1"/>
          <p:nvPr/>
        </p:nvSpPr>
        <p:spPr>
          <a:xfrm>
            <a:off x="10628752" y="427123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insert(28)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28%7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6137D-0D6B-B09C-7CBA-BA78E642D0A1}"/>
              </a:ext>
            </a:extLst>
          </p:cNvPr>
          <p:cNvSpPr txBox="1"/>
          <p:nvPr/>
        </p:nvSpPr>
        <p:spPr>
          <a:xfrm>
            <a:off x="9462244" y="5808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2756798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F90D2F-FD7B-3D68-0CED-36E8D3D3D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A50D439-B4AF-4870-723F-7CB471ACBC01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506FDF-3873-FE11-F296-2E4DE7FE5F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BA76A33-2382-5A25-6407-9A5D60A6B3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04B6956-DAAF-EFDD-CDD7-91F1508B2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EB40DDB-95AA-3B9A-DCD2-8B952FDB65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7026-8A5F-1315-42E6-5E5DAC34C3B8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F7B3D-07FA-2A06-9FF9-0850862A3949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7FE893-BBCF-A93B-BA7B-7196ADFA12D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356B9E-66F1-352D-E434-CF673B31A539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F7CE5-1AA8-3E95-076F-B09BAA6C7A75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05B2A-9BE4-F016-369B-2CE903E29CBB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7AA36-2C92-28F8-1D6C-D3A774ABC1F9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91B6A-F184-D0E4-4BE4-CF661CCAE071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DCBC6-5C2C-3F73-8A52-4FE95578F787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40584B-1E1E-BE99-3928-A348BDE3AF3F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B924AE8-2F80-5060-1A99-9C3CB2FA9A5A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1B24B29-3460-83EF-6DF5-17C9F5C4CA39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F08183-DFEB-D4EC-09D6-D147B108528E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0D249-16FF-28CC-1CD2-7AEBD4C00B1A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C1BA59-3572-6062-0EE9-0EB57C0E9B3C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CCDF22-5CFD-18EC-3505-433A8571BC51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06E82F-7EAA-E6A2-3F16-5C6E3DFDFE9F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E78E24-92D7-70CC-6358-5DB65892F5E0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63C032-926C-4593-B308-1E822EF4F4DA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0FDFA24-52E3-AEA3-B637-CDC3114AF080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13DE32-69AD-8F30-3C61-EE7AB116EC28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D5D9E4-4B5E-0376-8974-E3E9EEDCD096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1D4763-5278-EEA2-6888-9F858B7A035C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52898C-2EE9-C844-2845-E51F9DB6CB83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B7AA0F-5A2B-D86F-638D-5388486839E4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561C01-37A8-97E5-5D37-DCA060B1CB3B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8D69E8B-BAC3-7334-D7FC-362B5A49725A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A664341-B4CA-CB59-7C50-FA36B5CB0D87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9B12DF-B823-E2C2-75CB-DE72ECCBCFAB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780815-D933-41EC-B168-89DA9E55C479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F7D3C3-7095-810B-E665-AC2CF4827DFF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5DDD03-EDE1-5AF1-09CA-E34682533BED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B131CC-221C-0043-F450-AE07CF017C33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A27125-1784-D2A2-2011-3157CE5D6765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A083310-3F90-351B-CBF2-38953F412265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ED7953A6-B871-4024-F6BD-BA8C50A3F3B8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365A0A-DDC1-D2D1-967E-6A8CBFDE1899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2EC70C-14C7-92B1-1431-AABF7417802D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0E923D-E784-E7D7-3D2F-29D22F7B53E7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D27BAB-406B-F416-9069-B9C1F740F4C1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F287F6-5A92-F939-5D8C-CBEEC1A90005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36AAA4-9916-6505-CC5C-F32DC181C152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663BB029-9BE4-A16E-725E-9C4BDEC8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37572"/>
              </p:ext>
            </p:extLst>
          </p:nvPr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4B01604-C156-0E53-CF5C-923ACC32C4D1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FEDB6-D96F-9694-F254-ECD6B5777610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C6D1B-7274-B750-51C4-B814E12811DA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42F029-C42F-523B-A73E-8D145791C384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57B8B1-A08A-E8AD-245E-C0B7CC639BCF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76E325-89B6-7BC7-C035-48D8B747B828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974FC6-929C-8E57-30DF-EB5253BBB4AF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4569E-CE25-604D-1D8A-B1479C6D39D7}"/>
              </a:ext>
            </a:extLst>
          </p:cNvPr>
          <p:cNvSpPr txBox="1"/>
          <p:nvPr/>
        </p:nvSpPr>
        <p:spPr>
          <a:xfrm>
            <a:off x="10628752" y="427123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insert(28)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28%7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263DD-2808-981B-20A2-A755DCCB808F}"/>
              </a:ext>
            </a:extLst>
          </p:cNvPr>
          <p:cNvSpPr txBox="1"/>
          <p:nvPr/>
        </p:nvSpPr>
        <p:spPr>
          <a:xfrm>
            <a:off x="9462244" y="5808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F997EF-4A86-D725-6113-A9E087DEC3A2}"/>
              </a:ext>
            </a:extLst>
          </p:cNvPr>
          <p:cNvGrpSpPr/>
          <p:nvPr/>
        </p:nvGrpSpPr>
        <p:grpSpPr>
          <a:xfrm>
            <a:off x="11771229" y="1531989"/>
            <a:ext cx="482040" cy="2351160"/>
            <a:chOff x="11771229" y="1531989"/>
            <a:chExt cx="482040" cy="23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7CFF2D-D709-E4A2-1DF5-640B1BFAB33E}"/>
                    </a:ext>
                  </a:extLst>
                </p14:cNvPr>
                <p14:cNvContentPartPr/>
                <p14:nvPr/>
              </p14:nvContentPartPr>
              <p14:xfrm>
                <a:off x="11771229" y="1531989"/>
                <a:ext cx="403200" cy="68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7CFF2D-D709-E4A2-1DF5-640B1BFAB3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53589" y="1513989"/>
                  <a:ext cx="4388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91E7B7-420C-557B-5265-07B50EBB2CCE}"/>
                    </a:ext>
                  </a:extLst>
                </p14:cNvPr>
                <p14:cNvContentPartPr/>
                <p14:nvPr/>
              </p14:nvContentPartPr>
              <p14:xfrm>
                <a:off x="11800029" y="2368269"/>
                <a:ext cx="420480" cy="75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91E7B7-420C-557B-5265-07B50EBB2C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82029" y="2350629"/>
                  <a:ext cx="45612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CF77DA-9928-16DA-F0A4-5081280F7F70}"/>
                    </a:ext>
                  </a:extLst>
                </p14:cNvPr>
                <p14:cNvContentPartPr/>
                <p14:nvPr/>
              </p14:nvContentPartPr>
              <p14:xfrm>
                <a:off x="11904069" y="3195549"/>
                <a:ext cx="349200" cy="68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CF77DA-9928-16DA-F0A4-5081280F7F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86429" y="3177909"/>
                  <a:ext cx="384840" cy="72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6ECD340-69A1-FFF0-99F6-9F6D56C8726D}"/>
                  </a:ext>
                </a:extLst>
              </p14:cNvPr>
              <p14:cNvContentPartPr/>
              <p14:nvPr/>
            </p14:nvContentPartPr>
            <p14:xfrm>
              <a:off x="11878149" y="3961989"/>
              <a:ext cx="480600" cy="730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6ECD340-69A1-FFF0-99F6-9F6D56C872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60509" y="3944349"/>
                <a:ext cx="516240" cy="7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052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069F29-B6A3-65FE-CA26-A0183D92E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479BDA9-6AE0-05BF-735D-52B4793D3E87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DAEBAB-98B7-B46F-2711-578826D2E2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CCEB0A-F30E-9C87-9BE4-8BAD0D096C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2061A0D-B8EB-CD64-D49A-B7D6CC356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9C17C14-15B4-D60B-4138-1BE82A6538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C339C-564E-2429-F4D2-CB2D35736E90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A8786-E980-6537-E9E7-2696555117C2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117E7D-F219-3E92-A0CF-E02462639E44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EC2D7C-E40F-8D0D-D063-A9BE8F85C919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2EE29-F66F-E9E0-C368-830B93ED3735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D0FD3-3898-B39E-CF85-7B0E01E6E713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5C235-45F4-3853-B771-E993E0FE0D30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FEF43-8D4E-7CFC-2AB1-C0E7AA62A4BE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0C0BBF-EEE1-6515-2082-F71467168F41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EF0CB-83EA-EAE8-1C9F-0D0F5024D090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7369C88-DA0D-1F6E-D4E8-D50CCD210F8A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962DC47-24AC-D615-F53B-3C16FB3F4674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D7F339-E1BA-3CE8-EE6B-2B9BAE7530AE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D7AD-922D-9222-044F-D8374D336BB3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DB89DD-5A4B-EBB5-C9DD-60ADCDC40C9A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CA8B2-F454-4A9E-B68F-98FB6111C2BB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22BEC4-08F7-FEC3-7EEB-0AAF042F04D1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2661D-C421-4FE5-051B-ED3AEF84FFF8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BFA1797-6AE8-B5EB-FA51-ABB0DF1EE437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057E617-EC4A-88CA-6351-F1BB0A8A70C4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ED337-13F8-9BCE-0081-43C905A79AB7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645B7-1E28-68CF-F930-4AEAA91D45AC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544751-C668-3036-0358-9F959697E870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3FE5F6-B07B-3C74-2A93-F744267308E1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8AC4D6-4F31-047E-0ADC-323DC359D765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FBF4AF-D553-79B4-7D8D-EEC9210764DC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2DFA402-9E45-15FB-F80E-9DBF2A61722F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77CABA0-DE75-A14C-6C1E-022038032695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3D94CC-8085-5420-A61A-0F6CFACBEEDC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CF7D53-680D-D7E9-D2A8-707F21511C72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940711-81CA-66D9-D93E-37FA384A136D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2E153A-B922-2C07-03D5-19E485822543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42413D-EB88-F3AE-DB1F-ED0974538B95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DDF574-70D4-2917-7838-E66ADAB97C30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4A2CF1B-18E8-CD1F-A2AB-461241E1A165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3BAA044-3DA3-06A5-1937-74BEB7D79912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5A6825-ED7D-5A39-B134-30C72E27234F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5F09F5-79F5-502C-157F-F0ECD61683B2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AD90F-6DD4-D5B8-30F8-6519467BE23B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E6258E-4719-F383-4D5A-4A2DA70BC0BD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22CF4E-0CAF-D9F6-183F-E50BAE5DA374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00936E-D64D-0991-C43D-6311A8DCD68B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35FD397-54B2-6E96-3DD7-C1A7B0818E7B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9968EAB0-019C-D05D-B3FD-AA6D787B17E7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29E008-C689-2B7C-8807-7EAC6A540ADD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3BBECF-AC1B-2EDB-DF29-D81A22711A53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B6DF5D-EBF1-211F-F7A4-754E79A7FB26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A73C39-723A-3D63-3037-5A76E5BEB69F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497B1E-C7D2-84D7-B25E-23FF035A49AD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29ECAC-C3B0-9FBE-DD7D-139BFF55F590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3402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BBF56E-C2C4-6CB8-B71A-171A66D7A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7442C32-C3B5-057B-6CFB-2A96298C1864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D82F85-6D68-C108-66BB-7FAE6EF597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168E29-5550-36BC-FDF4-9C7A4F7A9F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D035423-4904-D9C9-38BB-91E29EABA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B503752-B36E-D072-FCDF-922D151904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A54C8-044E-6F56-190C-1F46C324E7B9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39124-4B08-B481-CE2F-68908C7D49A0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B42614-8087-77C8-3F3A-CAC45956C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58715"/>
              </p:ext>
            </p:extLst>
          </p:nvPr>
        </p:nvGraphicFramePr>
        <p:xfrm>
          <a:off x="2969941" y="849274"/>
          <a:ext cx="1367882" cy="540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862390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8390E1E-04C3-A778-24E6-D66A39A98E90}"/>
              </a:ext>
            </a:extLst>
          </p:cNvPr>
          <p:cNvSpPr txBox="1"/>
          <p:nvPr/>
        </p:nvSpPr>
        <p:spPr>
          <a:xfrm>
            <a:off x="2544192" y="1098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461DB-E155-8307-67D2-6E0B71448FCF}"/>
              </a:ext>
            </a:extLst>
          </p:cNvPr>
          <p:cNvSpPr txBox="1"/>
          <p:nvPr/>
        </p:nvSpPr>
        <p:spPr>
          <a:xfrm>
            <a:off x="2514600" y="1860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81846-8E2B-A668-AB67-C0077A45F67E}"/>
              </a:ext>
            </a:extLst>
          </p:cNvPr>
          <p:cNvSpPr txBox="1"/>
          <p:nvPr/>
        </p:nvSpPr>
        <p:spPr>
          <a:xfrm>
            <a:off x="2514600" y="2622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5CD87-35E0-BC8D-D5BB-8B6271DA4B45}"/>
              </a:ext>
            </a:extLst>
          </p:cNvPr>
          <p:cNvSpPr txBox="1"/>
          <p:nvPr/>
        </p:nvSpPr>
        <p:spPr>
          <a:xfrm>
            <a:off x="2502763" y="335957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7ED114-7128-FD08-01E5-799C19D13254}"/>
              </a:ext>
            </a:extLst>
          </p:cNvPr>
          <p:cNvSpPr txBox="1"/>
          <p:nvPr/>
        </p:nvSpPr>
        <p:spPr>
          <a:xfrm>
            <a:off x="2397720" y="4017033"/>
            <a:ext cx="47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6B70A-8D4E-2898-EA27-0E42B9E49900}"/>
              </a:ext>
            </a:extLst>
          </p:cNvPr>
          <p:cNvSpPr txBox="1"/>
          <p:nvPr/>
        </p:nvSpPr>
        <p:spPr>
          <a:xfrm>
            <a:off x="2376636" y="4849606"/>
            <a:ext cx="54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7E1905-8AEE-F092-1E27-50C0DB8D6641}"/>
              </a:ext>
            </a:extLst>
          </p:cNvPr>
          <p:cNvSpPr txBox="1"/>
          <p:nvPr/>
        </p:nvSpPr>
        <p:spPr>
          <a:xfrm>
            <a:off x="2376636" y="5611606"/>
            <a:ext cx="60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2910F8-6434-B1F0-F4B4-9AA9A6BAB5C0}"/>
              </a:ext>
            </a:extLst>
          </p:cNvPr>
          <p:cNvSpPr txBox="1"/>
          <p:nvPr/>
        </p:nvSpPr>
        <p:spPr>
          <a:xfrm>
            <a:off x="7620000" y="1094381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Function:</a:t>
            </a:r>
          </a:p>
          <a:p>
            <a:endParaRPr lang="en-US" sz="2400" dirty="0"/>
          </a:p>
          <a:p>
            <a:r>
              <a:rPr lang="en-US" sz="2400" dirty="0"/>
              <a:t>F(x) = x % 97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F8DC3E2-FAAD-6921-9406-EEE938EDAAE7}"/>
              </a:ext>
            </a:extLst>
          </p:cNvPr>
          <p:cNvSpPr/>
          <p:nvPr/>
        </p:nvSpPr>
        <p:spPr>
          <a:xfrm>
            <a:off x="3044282" y="94029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163495-E569-017F-41DB-2934BF097549}"/>
              </a:ext>
            </a:extLst>
          </p:cNvPr>
          <p:cNvSpPr/>
          <p:nvPr/>
        </p:nvSpPr>
        <p:spPr>
          <a:xfrm>
            <a:off x="3044282" y="1727445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DE4758E-9A9F-BE48-CD0B-B65D40D32D6A}"/>
              </a:ext>
            </a:extLst>
          </p:cNvPr>
          <p:cNvSpPr/>
          <p:nvPr/>
        </p:nvSpPr>
        <p:spPr>
          <a:xfrm>
            <a:off x="3044282" y="245709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6BDDCE-8E3F-C18B-9433-746CC53E8A2E}"/>
              </a:ext>
            </a:extLst>
          </p:cNvPr>
          <p:cNvSpPr/>
          <p:nvPr/>
        </p:nvSpPr>
        <p:spPr>
          <a:xfrm>
            <a:off x="3044282" y="3216857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05A47D-EFFD-AF32-5E1B-E80969DF38F4}"/>
              </a:ext>
            </a:extLst>
          </p:cNvPr>
          <p:cNvSpPr/>
          <p:nvPr/>
        </p:nvSpPr>
        <p:spPr>
          <a:xfrm>
            <a:off x="3039928" y="3985466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2480092-828F-30CA-12F5-2BCB4F6F8C17}"/>
              </a:ext>
            </a:extLst>
          </p:cNvPr>
          <p:cNvSpPr/>
          <p:nvPr/>
        </p:nvSpPr>
        <p:spPr>
          <a:xfrm>
            <a:off x="3060577" y="478296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348793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25DD61-3E1A-E43F-B749-FA15AAFC6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28E9CC2-396D-E562-3106-986CF863BEE8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EC2770A-42B7-DD03-DFF7-68F398B710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78B082-5D45-3063-D456-CBDE0926BE3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32E61E-629C-2ECC-3EEA-2BFACE8B7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2C65AA-49EB-3126-87C0-9C71B2C217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EB347-DAFD-6A7E-95B8-2099638B5026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F876F-DCE1-79AA-7A9E-6B81B694BE9C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CF7D92-1732-BD86-4BD5-72E555B7A41B}"/>
              </a:ext>
            </a:extLst>
          </p:cNvPr>
          <p:cNvGraphicFramePr>
            <a:graphicFrameLocks noGrp="1"/>
          </p:cNvGraphicFramePr>
          <p:nvPr/>
        </p:nvGraphicFramePr>
        <p:xfrm>
          <a:off x="2969941" y="849274"/>
          <a:ext cx="1367882" cy="540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862390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302792-9727-B695-878B-6EFC31B08310}"/>
              </a:ext>
            </a:extLst>
          </p:cNvPr>
          <p:cNvSpPr txBox="1"/>
          <p:nvPr/>
        </p:nvSpPr>
        <p:spPr>
          <a:xfrm>
            <a:off x="2544192" y="1098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5BC73-559F-7F69-4435-C1E907E2118B}"/>
              </a:ext>
            </a:extLst>
          </p:cNvPr>
          <p:cNvSpPr txBox="1"/>
          <p:nvPr/>
        </p:nvSpPr>
        <p:spPr>
          <a:xfrm>
            <a:off x="2514600" y="1860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97C8F-7C9B-2C57-80AF-7EAD98238036}"/>
              </a:ext>
            </a:extLst>
          </p:cNvPr>
          <p:cNvSpPr txBox="1"/>
          <p:nvPr/>
        </p:nvSpPr>
        <p:spPr>
          <a:xfrm>
            <a:off x="2514600" y="2622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77318-7387-1840-E53D-D6565C4990C2}"/>
              </a:ext>
            </a:extLst>
          </p:cNvPr>
          <p:cNvSpPr txBox="1"/>
          <p:nvPr/>
        </p:nvSpPr>
        <p:spPr>
          <a:xfrm>
            <a:off x="2502763" y="335957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DA87D-0A78-118F-67F5-4F15FCA937FA}"/>
              </a:ext>
            </a:extLst>
          </p:cNvPr>
          <p:cNvSpPr txBox="1"/>
          <p:nvPr/>
        </p:nvSpPr>
        <p:spPr>
          <a:xfrm>
            <a:off x="2397720" y="4017033"/>
            <a:ext cx="47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1E214-E8B7-5A71-683A-3B0E8128FA1A}"/>
              </a:ext>
            </a:extLst>
          </p:cNvPr>
          <p:cNvSpPr txBox="1"/>
          <p:nvPr/>
        </p:nvSpPr>
        <p:spPr>
          <a:xfrm>
            <a:off x="2376636" y="4849606"/>
            <a:ext cx="54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9C95B1-10F2-97D0-73BD-7BFD7F170026}"/>
              </a:ext>
            </a:extLst>
          </p:cNvPr>
          <p:cNvSpPr txBox="1"/>
          <p:nvPr/>
        </p:nvSpPr>
        <p:spPr>
          <a:xfrm>
            <a:off x="2376636" y="5611606"/>
            <a:ext cx="60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2AAADD-E9C6-443A-A9CC-92F1E036EF01}"/>
              </a:ext>
            </a:extLst>
          </p:cNvPr>
          <p:cNvSpPr txBox="1"/>
          <p:nvPr/>
        </p:nvSpPr>
        <p:spPr>
          <a:xfrm>
            <a:off x="7620000" y="1094381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Function:</a:t>
            </a:r>
          </a:p>
          <a:p>
            <a:endParaRPr lang="en-US" sz="2400" dirty="0"/>
          </a:p>
          <a:p>
            <a:r>
              <a:rPr lang="en-US" sz="2400" dirty="0"/>
              <a:t>F(x) = x % 97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6953A14-7726-84B0-4617-B498E91255FA}"/>
              </a:ext>
            </a:extLst>
          </p:cNvPr>
          <p:cNvSpPr/>
          <p:nvPr/>
        </p:nvSpPr>
        <p:spPr>
          <a:xfrm>
            <a:off x="3044282" y="94029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3D95BAC-2EFC-8596-A019-AA3E281BB8E5}"/>
              </a:ext>
            </a:extLst>
          </p:cNvPr>
          <p:cNvSpPr/>
          <p:nvPr/>
        </p:nvSpPr>
        <p:spPr>
          <a:xfrm>
            <a:off x="3044282" y="1727445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68B4333-BE64-FB85-E945-A5D4721DBBBA}"/>
              </a:ext>
            </a:extLst>
          </p:cNvPr>
          <p:cNvSpPr/>
          <p:nvPr/>
        </p:nvSpPr>
        <p:spPr>
          <a:xfrm>
            <a:off x="3044282" y="245709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761957-7C70-958C-E7DD-144ECAC368F9}"/>
              </a:ext>
            </a:extLst>
          </p:cNvPr>
          <p:cNvSpPr/>
          <p:nvPr/>
        </p:nvSpPr>
        <p:spPr>
          <a:xfrm>
            <a:off x="3044282" y="3216857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17CFE82-132A-5246-5395-4C1757781A2F}"/>
              </a:ext>
            </a:extLst>
          </p:cNvPr>
          <p:cNvSpPr/>
          <p:nvPr/>
        </p:nvSpPr>
        <p:spPr>
          <a:xfrm>
            <a:off x="3039928" y="3985466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46300D-6677-688B-19F4-2E5CE42B7F2C}"/>
              </a:ext>
            </a:extLst>
          </p:cNvPr>
          <p:cNvSpPr/>
          <p:nvPr/>
        </p:nvSpPr>
        <p:spPr>
          <a:xfrm>
            <a:off x="3060577" y="478296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5D098-ACCB-4FEA-DA13-5F5E7848D984}"/>
              </a:ext>
            </a:extLst>
          </p:cNvPr>
          <p:cNvSpPr txBox="1"/>
          <p:nvPr/>
        </p:nvSpPr>
        <p:spPr>
          <a:xfrm>
            <a:off x="5943600" y="284400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insert(194)</a:t>
            </a:r>
          </a:p>
        </p:txBody>
      </p:sp>
    </p:spTree>
    <p:extLst>
      <p:ext uri="{BB962C8B-B14F-4D97-AF65-F5344CB8AC3E}">
        <p14:creationId xmlns:p14="http://schemas.microsoft.com/office/powerpoint/2010/main" val="38185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8956FCD-5489-C65E-560C-2D3F2CCF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AD9F230-7BD3-34B1-D81E-0865BFC1AE4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248D37D-44E3-1AB0-4499-823FCDD2F5A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DB038F-39CE-0538-2117-A3B7BB1F88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7EE014F-F742-99F0-DDFB-E41C0B208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BFAAD7E-4EE0-6A20-D184-C143D150A5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0CC2D-B052-23C9-3270-1A37BF05EB8E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65126-C413-495A-D881-5691F56E62FD}"/>
              </a:ext>
            </a:extLst>
          </p:cNvPr>
          <p:cNvSpPr txBox="1"/>
          <p:nvPr/>
        </p:nvSpPr>
        <p:spPr>
          <a:xfrm>
            <a:off x="783771" y="108745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Hash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2DC2C-C03B-6AE4-DB73-F2C072A71AD2}"/>
              </a:ext>
            </a:extLst>
          </p:cNvPr>
          <p:cNvSpPr txBox="1"/>
          <p:nvPr/>
        </p:nvSpPr>
        <p:spPr>
          <a:xfrm>
            <a:off x="4288971" y="1087455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Linked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17F20-A51D-939F-1764-917C6F596282}"/>
              </a:ext>
            </a:extLst>
          </p:cNvPr>
          <p:cNvSpPr txBox="1"/>
          <p:nvPr/>
        </p:nvSpPr>
        <p:spPr>
          <a:xfrm>
            <a:off x="402771" y="1861575"/>
            <a:ext cx="33249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O(1) Insertion</a:t>
            </a:r>
          </a:p>
          <a:p>
            <a:endParaRPr lang="en-US" sz="2800" dirty="0"/>
          </a:p>
          <a:p>
            <a:r>
              <a:rPr lang="en-US" sz="2800" dirty="0"/>
              <a:t>O(1) Delete </a:t>
            </a:r>
            <a:r>
              <a:rPr lang="en-US" sz="1600" dirty="0"/>
              <a:t>by name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O(1) Contains</a:t>
            </a:r>
          </a:p>
          <a:p>
            <a:endParaRPr lang="en-US" sz="2800" dirty="0"/>
          </a:p>
          <a:p>
            <a:r>
              <a:rPr lang="en-US" sz="2800" dirty="0"/>
              <a:t>Not ordered</a:t>
            </a:r>
          </a:p>
          <a:p>
            <a:endParaRPr lang="en-US" sz="2800" dirty="0"/>
          </a:p>
          <a:p>
            <a:r>
              <a:rPr lang="en-US" sz="2800" dirty="0"/>
              <a:t>No duplicate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7F11C-9FAA-4A6E-9323-D66C22CEDD01}"/>
              </a:ext>
            </a:extLst>
          </p:cNvPr>
          <p:cNvSpPr txBox="1"/>
          <p:nvPr/>
        </p:nvSpPr>
        <p:spPr>
          <a:xfrm>
            <a:off x="4365171" y="1851248"/>
            <a:ext cx="2971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O(1) Insertion*</a:t>
            </a:r>
          </a:p>
          <a:p>
            <a:endParaRPr lang="en-US" sz="2800" dirty="0"/>
          </a:p>
          <a:p>
            <a:r>
              <a:rPr lang="en-US" sz="2800" dirty="0"/>
              <a:t>O(n) Delete </a:t>
            </a:r>
            <a:r>
              <a:rPr lang="en-US" sz="1200" dirty="0"/>
              <a:t>by name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O(n) Contains</a:t>
            </a:r>
          </a:p>
          <a:p>
            <a:endParaRPr lang="en-US" sz="2800" dirty="0"/>
          </a:p>
          <a:p>
            <a:r>
              <a:rPr lang="en-US" sz="2800" dirty="0"/>
              <a:t>Ordered</a:t>
            </a:r>
          </a:p>
          <a:p>
            <a:endParaRPr lang="en-US" sz="2800" dirty="0"/>
          </a:p>
          <a:p>
            <a:r>
              <a:rPr lang="en-US" sz="2800" dirty="0"/>
              <a:t>Allow for Duplicate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01D75-CB2A-749B-54CB-8075D5AA4D1A}"/>
              </a:ext>
            </a:extLst>
          </p:cNvPr>
          <p:cNvSpPr txBox="1"/>
          <p:nvPr/>
        </p:nvSpPr>
        <p:spPr>
          <a:xfrm>
            <a:off x="9034240" y="10668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Array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DF82B-6C62-80FF-F2B1-9D323AB42EEE}"/>
              </a:ext>
            </a:extLst>
          </p:cNvPr>
          <p:cNvSpPr txBox="1"/>
          <p:nvPr/>
        </p:nvSpPr>
        <p:spPr>
          <a:xfrm>
            <a:off x="8784771" y="1854205"/>
            <a:ext cx="30044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O(n) Insertion</a:t>
            </a:r>
          </a:p>
          <a:p>
            <a:endParaRPr lang="en-US" sz="2800" dirty="0"/>
          </a:p>
          <a:p>
            <a:r>
              <a:rPr lang="en-US" sz="2800" dirty="0"/>
              <a:t>O(n) Delete </a:t>
            </a:r>
            <a:r>
              <a:rPr lang="en-US" sz="1100" dirty="0"/>
              <a:t>by name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O(n) Contains</a:t>
            </a:r>
          </a:p>
          <a:p>
            <a:endParaRPr lang="en-US" sz="2800" dirty="0"/>
          </a:p>
          <a:p>
            <a:r>
              <a:rPr lang="en-US" sz="2800" dirty="0"/>
              <a:t>Ordered</a:t>
            </a:r>
          </a:p>
          <a:p>
            <a:endParaRPr lang="en-US" sz="2800" dirty="0"/>
          </a:p>
          <a:p>
            <a:r>
              <a:rPr lang="en-US" sz="2800" dirty="0"/>
              <a:t>Allow for Duplicate Values</a:t>
            </a:r>
          </a:p>
        </p:txBody>
      </p:sp>
    </p:spTree>
    <p:extLst>
      <p:ext uri="{BB962C8B-B14F-4D97-AF65-F5344CB8AC3E}">
        <p14:creationId xmlns:p14="http://schemas.microsoft.com/office/powerpoint/2010/main" val="3101482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FE4FAE-5EB3-E3F1-EE6A-82A08E10D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4401A94-13A3-FA26-5461-3733671692CF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19A8A7F-7C45-2B04-6A5C-DBFE53DC0B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6C726E9-C050-0C31-7275-7AC49F209C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E62588-501E-2DA8-5AF3-2B3B65073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24073B-0D84-EC32-A5AE-08F71B6C9E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D401A-EA45-33FE-57A2-3BED306B7293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6A90B-5D37-37DC-95A4-CFC80FFC311B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A8CB1D-CC32-2148-59CC-C41E86121083}"/>
              </a:ext>
            </a:extLst>
          </p:cNvPr>
          <p:cNvGraphicFramePr>
            <a:graphicFrameLocks noGrp="1"/>
          </p:cNvGraphicFramePr>
          <p:nvPr/>
        </p:nvGraphicFramePr>
        <p:xfrm>
          <a:off x="2969941" y="849274"/>
          <a:ext cx="1367882" cy="540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862390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57F7C4-F67E-1ED5-4507-1E0352FEDC11}"/>
              </a:ext>
            </a:extLst>
          </p:cNvPr>
          <p:cNvSpPr txBox="1"/>
          <p:nvPr/>
        </p:nvSpPr>
        <p:spPr>
          <a:xfrm>
            <a:off x="2544192" y="1098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18464-3C53-E778-3D8F-C2F3BBCBCFB2}"/>
              </a:ext>
            </a:extLst>
          </p:cNvPr>
          <p:cNvSpPr txBox="1"/>
          <p:nvPr/>
        </p:nvSpPr>
        <p:spPr>
          <a:xfrm>
            <a:off x="2514600" y="1860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8F9CC-687F-2A5A-375F-991990709AE6}"/>
              </a:ext>
            </a:extLst>
          </p:cNvPr>
          <p:cNvSpPr txBox="1"/>
          <p:nvPr/>
        </p:nvSpPr>
        <p:spPr>
          <a:xfrm>
            <a:off x="2514600" y="2622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6E52BC-3038-505B-1D9D-8C99D67E66D9}"/>
              </a:ext>
            </a:extLst>
          </p:cNvPr>
          <p:cNvSpPr txBox="1"/>
          <p:nvPr/>
        </p:nvSpPr>
        <p:spPr>
          <a:xfrm>
            <a:off x="2502763" y="335957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F4569F-F884-0859-16E2-EC792560381C}"/>
              </a:ext>
            </a:extLst>
          </p:cNvPr>
          <p:cNvSpPr txBox="1"/>
          <p:nvPr/>
        </p:nvSpPr>
        <p:spPr>
          <a:xfrm>
            <a:off x="2397720" y="4017033"/>
            <a:ext cx="47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54C6-281E-9436-42B2-1906C1F02B32}"/>
              </a:ext>
            </a:extLst>
          </p:cNvPr>
          <p:cNvSpPr txBox="1"/>
          <p:nvPr/>
        </p:nvSpPr>
        <p:spPr>
          <a:xfrm>
            <a:off x="2376636" y="4849606"/>
            <a:ext cx="54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5B5410-26EA-8D57-9FB5-641D16CD82B6}"/>
              </a:ext>
            </a:extLst>
          </p:cNvPr>
          <p:cNvSpPr txBox="1"/>
          <p:nvPr/>
        </p:nvSpPr>
        <p:spPr>
          <a:xfrm>
            <a:off x="2376636" y="5611606"/>
            <a:ext cx="60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59B3DA-4A96-1F1F-88E9-465586A78CB2}"/>
              </a:ext>
            </a:extLst>
          </p:cNvPr>
          <p:cNvSpPr txBox="1"/>
          <p:nvPr/>
        </p:nvSpPr>
        <p:spPr>
          <a:xfrm>
            <a:off x="7620000" y="1094381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Function:</a:t>
            </a:r>
          </a:p>
          <a:p>
            <a:endParaRPr lang="en-US" sz="2400" dirty="0"/>
          </a:p>
          <a:p>
            <a:r>
              <a:rPr lang="en-US" sz="2400" dirty="0"/>
              <a:t>F(x) = x % 97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53385D-BBF4-3446-08A0-1B81CFA4D81B}"/>
              </a:ext>
            </a:extLst>
          </p:cNvPr>
          <p:cNvSpPr/>
          <p:nvPr/>
        </p:nvSpPr>
        <p:spPr>
          <a:xfrm>
            <a:off x="3044282" y="94029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EC119D1-7BEB-93F6-EFB8-7A064A3E3F5A}"/>
              </a:ext>
            </a:extLst>
          </p:cNvPr>
          <p:cNvSpPr/>
          <p:nvPr/>
        </p:nvSpPr>
        <p:spPr>
          <a:xfrm>
            <a:off x="3044282" y="1727445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54444D3-65DA-EA60-38B6-C7E422DCE545}"/>
              </a:ext>
            </a:extLst>
          </p:cNvPr>
          <p:cNvSpPr/>
          <p:nvPr/>
        </p:nvSpPr>
        <p:spPr>
          <a:xfrm>
            <a:off x="3044282" y="245709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7A91866-FB66-BB4A-0645-587A0BECBD7B}"/>
              </a:ext>
            </a:extLst>
          </p:cNvPr>
          <p:cNvSpPr/>
          <p:nvPr/>
        </p:nvSpPr>
        <p:spPr>
          <a:xfrm>
            <a:off x="3044282" y="3216857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31C3C4F-4D1B-1406-8FD1-43278F78A58C}"/>
              </a:ext>
            </a:extLst>
          </p:cNvPr>
          <p:cNvSpPr/>
          <p:nvPr/>
        </p:nvSpPr>
        <p:spPr>
          <a:xfrm>
            <a:off x="3039928" y="3985466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53F6B35-3ABF-AE07-9263-17DCC9F90AD7}"/>
              </a:ext>
            </a:extLst>
          </p:cNvPr>
          <p:cNvSpPr/>
          <p:nvPr/>
        </p:nvSpPr>
        <p:spPr>
          <a:xfrm>
            <a:off x="3060577" y="478296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7E8FB-2B6C-67B7-4BE0-509F97B9D2D1}"/>
              </a:ext>
            </a:extLst>
          </p:cNvPr>
          <p:cNvSpPr txBox="1"/>
          <p:nvPr/>
        </p:nvSpPr>
        <p:spPr>
          <a:xfrm>
            <a:off x="5943600" y="284400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insert(194)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16178D-8C79-C73C-1C3D-4EDA3C85C5F4}"/>
                  </a:ext>
                </a:extLst>
              </p14:cNvPr>
              <p14:cNvContentPartPr/>
              <p14:nvPr/>
            </p14:nvContentPartPr>
            <p14:xfrm>
              <a:off x="4530549" y="1117629"/>
              <a:ext cx="590040" cy="18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16178D-8C79-C73C-1C3D-4EDA3C85C5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1909" y="1108989"/>
                <a:ext cx="607680" cy="2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9583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54EEB4-FD5E-595A-7981-4E38A5A73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3F23179-558D-9E77-ABD7-8872F8DDCC59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FCB3C6-DE32-C621-71C7-F8353DE03E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FB0FBB-8458-F467-56F3-B761D531F3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C83AE5-E8A1-6E37-1098-F0C2D03E1B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D8B25E9-90C6-7623-CF59-F8CD896EC3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22AC1-731C-8D0C-1E2C-27300A9EACDB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E7519-8D6E-2C3B-0F63-1B69EEB7A27E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D95FB7-E5D4-C082-C3A4-EF8D4A3807F7}"/>
              </a:ext>
            </a:extLst>
          </p:cNvPr>
          <p:cNvGraphicFramePr>
            <a:graphicFrameLocks noGrp="1"/>
          </p:cNvGraphicFramePr>
          <p:nvPr/>
        </p:nvGraphicFramePr>
        <p:xfrm>
          <a:off x="2969941" y="849274"/>
          <a:ext cx="1367882" cy="540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862390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F83A64-1A60-5B51-28EB-476B206899F6}"/>
              </a:ext>
            </a:extLst>
          </p:cNvPr>
          <p:cNvSpPr txBox="1"/>
          <p:nvPr/>
        </p:nvSpPr>
        <p:spPr>
          <a:xfrm>
            <a:off x="2544192" y="1098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022A9-2F28-9EDB-41CE-AF18E8AA6681}"/>
              </a:ext>
            </a:extLst>
          </p:cNvPr>
          <p:cNvSpPr txBox="1"/>
          <p:nvPr/>
        </p:nvSpPr>
        <p:spPr>
          <a:xfrm>
            <a:off x="2514600" y="1860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1FCAE-E490-45F7-53B9-538766932DFC}"/>
              </a:ext>
            </a:extLst>
          </p:cNvPr>
          <p:cNvSpPr txBox="1"/>
          <p:nvPr/>
        </p:nvSpPr>
        <p:spPr>
          <a:xfrm>
            <a:off x="2514600" y="2622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1E8BC-A14C-A232-715F-B5AD8DDDE0D4}"/>
              </a:ext>
            </a:extLst>
          </p:cNvPr>
          <p:cNvSpPr txBox="1"/>
          <p:nvPr/>
        </p:nvSpPr>
        <p:spPr>
          <a:xfrm>
            <a:off x="2502763" y="335957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D6AB1-F229-B821-6C25-E1B48E8F41AA}"/>
              </a:ext>
            </a:extLst>
          </p:cNvPr>
          <p:cNvSpPr txBox="1"/>
          <p:nvPr/>
        </p:nvSpPr>
        <p:spPr>
          <a:xfrm>
            <a:off x="2397720" y="4017033"/>
            <a:ext cx="47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EF33F-0305-3C62-D0E4-3E218EB636C8}"/>
              </a:ext>
            </a:extLst>
          </p:cNvPr>
          <p:cNvSpPr txBox="1"/>
          <p:nvPr/>
        </p:nvSpPr>
        <p:spPr>
          <a:xfrm>
            <a:off x="2376636" y="4849606"/>
            <a:ext cx="54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33FA09-AB5E-E37C-F566-A3049ED105F2}"/>
              </a:ext>
            </a:extLst>
          </p:cNvPr>
          <p:cNvSpPr txBox="1"/>
          <p:nvPr/>
        </p:nvSpPr>
        <p:spPr>
          <a:xfrm>
            <a:off x="2376636" y="5611606"/>
            <a:ext cx="60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7C6308-7D20-C81D-707B-16D6B93AF97B}"/>
              </a:ext>
            </a:extLst>
          </p:cNvPr>
          <p:cNvSpPr txBox="1"/>
          <p:nvPr/>
        </p:nvSpPr>
        <p:spPr>
          <a:xfrm>
            <a:off x="7620000" y="1094381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Function:</a:t>
            </a:r>
          </a:p>
          <a:p>
            <a:endParaRPr lang="en-US" sz="2400" dirty="0"/>
          </a:p>
          <a:p>
            <a:r>
              <a:rPr lang="en-US" sz="2400" dirty="0"/>
              <a:t>F(x) = x % 97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02B76DB-1650-D4B8-5F02-AE2D05C63656}"/>
              </a:ext>
            </a:extLst>
          </p:cNvPr>
          <p:cNvSpPr/>
          <p:nvPr/>
        </p:nvSpPr>
        <p:spPr>
          <a:xfrm>
            <a:off x="3044282" y="94029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6198A8-43AD-B33B-DDAA-8925E7D1D4AA}"/>
              </a:ext>
            </a:extLst>
          </p:cNvPr>
          <p:cNvSpPr/>
          <p:nvPr/>
        </p:nvSpPr>
        <p:spPr>
          <a:xfrm>
            <a:off x="3044282" y="1727445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3BCDF12-D689-4C7E-35CA-3AFB6990A469}"/>
              </a:ext>
            </a:extLst>
          </p:cNvPr>
          <p:cNvSpPr/>
          <p:nvPr/>
        </p:nvSpPr>
        <p:spPr>
          <a:xfrm>
            <a:off x="3044282" y="245709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8254801-011A-40DA-932E-3D6BA22604FA}"/>
              </a:ext>
            </a:extLst>
          </p:cNvPr>
          <p:cNvSpPr/>
          <p:nvPr/>
        </p:nvSpPr>
        <p:spPr>
          <a:xfrm>
            <a:off x="3044282" y="3216857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B6B8AC0-DF3D-5883-148F-E6FF95404DFE}"/>
              </a:ext>
            </a:extLst>
          </p:cNvPr>
          <p:cNvSpPr/>
          <p:nvPr/>
        </p:nvSpPr>
        <p:spPr>
          <a:xfrm>
            <a:off x="3039928" y="3985466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FD8088-95BC-422D-EAEC-66FCFFE82C03}"/>
              </a:ext>
            </a:extLst>
          </p:cNvPr>
          <p:cNvSpPr/>
          <p:nvPr/>
        </p:nvSpPr>
        <p:spPr>
          <a:xfrm>
            <a:off x="3060577" y="478296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141DC-05B9-8B5F-6F51-4C3381FC0B15}"/>
              </a:ext>
            </a:extLst>
          </p:cNvPr>
          <p:cNvSpPr txBox="1"/>
          <p:nvPr/>
        </p:nvSpPr>
        <p:spPr>
          <a:xfrm>
            <a:off x="5943600" y="284400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insert(194)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322525-572C-898E-4B94-AACC341D8DB8}"/>
                  </a:ext>
                </a:extLst>
              </p14:cNvPr>
              <p14:cNvContentPartPr/>
              <p14:nvPr/>
            </p14:nvContentPartPr>
            <p14:xfrm>
              <a:off x="4530549" y="1117629"/>
              <a:ext cx="590040" cy="18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322525-572C-898E-4B94-AACC341D8D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1549" y="1108612"/>
                <a:ext cx="607680" cy="207394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3DE5265-6A13-6480-C982-5D1CD6B144A2}"/>
              </a:ext>
            </a:extLst>
          </p:cNvPr>
          <p:cNvGrpSpPr/>
          <p:nvPr/>
        </p:nvGrpSpPr>
        <p:grpSpPr>
          <a:xfrm>
            <a:off x="4466109" y="1340829"/>
            <a:ext cx="587160" cy="1352160"/>
            <a:chOff x="4466109" y="1340829"/>
            <a:chExt cx="587160" cy="13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FB2014-22E7-2DE6-5719-ED2BBA634629}"/>
                    </a:ext>
                  </a:extLst>
                </p14:cNvPr>
                <p14:cNvContentPartPr/>
                <p14:nvPr/>
              </p14:nvContentPartPr>
              <p14:xfrm>
                <a:off x="4479429" y="1340829"/>
                <a:ext cx="573840" cy="589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FB2014-22E7-2DE6-5719-ED2BBA6346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0429" y="1332189"/>
                  <a:ext cx="5914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BC606A-F8F4-0583-BA60-2A61B2B03259}"/>
                    </a:ext>
                  </a:extLst>
                </p14:cNvPr>
                <p14:cNvContentPartPr/>
                <p14:nvPr/>
              </p14:nvContentPartPr>
              <p14:xfrm>
                <a:off x="4466109" y="2124549"/>
                <a:ext cx="393120" cy="56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BC606A-F8F4-0583-BA60-2A61B2B032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7469" y="2115549"/>
                  <a:ext cx="410760" cy="58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B4B043-BD10-031C-A6AF-29637EE8C8BB}"/>
              </a:ext>
            </a:extLst>
          </p:cNvPr>
          <p:cNvGrpSpPr/>
          <p:nvPr/>
        </p:nvGrpSpPr>
        <p:grpSpPr>
          <a:xfrm>
            <a:off x="4439829" y="2943189"/>
            <a:ext cx="543960" cy="1329840"/>
            <a:chOff x="4439829" y="2943189"/>
            <a:chExt cx="543960" cy="13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00522A-1627-7BB2-32C4-1793A1451FF0}"/>
                    </a:ext>
                  </a:extLst>
                </p14:cNvPr>
                <p14:cNvContentPartPr/>
                <p14:nvPr/>
              </p14:nvContentPartPr>
              <p14:xfrm>
                <a:off x="4449909" y="2943189"/>
                <a:ext cx="416160" cy="615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00522A-1627-7BB2-32C4-1793A1451F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0909" y="2934189"/>
                  <a:ext cx="43380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49563F-60F8-D82D-2F65-3C5A678EBBBC}"/>
                    </a:ext>
                  </a:extLst>
                </p14:cNvPr>
                <p14:cNvContentPartPr/>
                <p14:nvPr/>
              </p14:nvContentPartPr>
              <p14:xfrm>
                <a:off x="4439829" y="3674709"/>
                <a:ext cx="543960" cy="598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49563F-60F8-D82D-2F65-3C5A678EBB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31189" y="3666069"/>
                  <a:ext cx="561600" cy="61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2186CE7-DB09-C28D-7FB7-D3919C30C925}"/>
                  </a:ext>
                </a:extLst>
              </p14:cNvPr>
              <p14:cNvContentPartPr/>
              <p14:nvPr/>
            </p14:nvContentPartPr>
            <p14:xfrm>
              <a:off x="4430109" y="4406229"/>
              <a:ext cx="552600" cy="652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2186CE7-DB09-C28D-7FB7-D3919C30C9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109" y="4397229"/>
                <a:ext cx="57024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76B52C-DE80-936C-C0FF-87D331605C04}"/>
                  </a:ext>
                </a:extLst>
              </p14:cNvPr>
              <p14:cNvContentPartPr/>
              <p14:nvPr/>
            </p14:nvContentPartPr>
            <p14:xfrm>
              <a:off x="4423629" y="5268429"/>
              <a:ext cx="655560" cy="719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76B52C-DE80-936C-C0FF-87D331605C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14629" y="5259789"/>
                <a:ext cx="67320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9EFC5CE-3BE4-0BCE-F88F-28367D19737C}"/>
              </a:ext>
            </a:extLst>
          </p:cNvPr>
          <p:cNvSpPr txBox="1"/>
          <p:nvPr/>
        </p:nvSpPr>
        <p:spPr>
          <a:xfrm>
            <a:off x="5715000" y="4182796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Worst case scenario, we might have to traverse the entire array before we find an open spot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A374D-C7E5-FD42-F49D-8F9E944C2C7D}"/>
              </a:ext>
            </a:extLst>
          </p:cNvPr>
          <p:cNvSpPr txBox="1"/>
          <p:nvPr/>
        </p:nvSpPr>
        <p:spPr>
          <a:xfrm>
            <a:off x="6400800" y="5587959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That is, insertion becomes </a:t>
            </a:r>
            <a:r>
              <a:rPr lang="en-US" sz="20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26519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86518E-9352-DC9E-3CF9-BA84ECAB5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C30C84-645F-258F-5A4A-77A7B7321999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FFDA0CB-D6F9-7903-18B8-07F4CA0D8A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F43062-889A-F315-42E1-D704841F00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2176940-0B55-F763-2326-19B455BD6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53D8EA-6C19-F7AA-D5B1-9A931AD23E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CB7F3-F66F-C8ED-FE21-2AA2600E43D9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39159-E11A-C860-F236-D8E9D1F4E056}"/>
              </a:ext>
            </a:extLst>
          </p:cNvPr>
          <p:cNvSpPr txBox="1"/>
          <p:nvPr/>
        </p:nvSpPr>
        <p:spPr>
          <a:xfrm>
            <a:off x="914770" y="1219200"/>
            <a:ext cx="10362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know how to avoid collisions (strong hashing function), but collisions are bound to happen with every hash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AF2D4-74D5-2510-F61D-89102C410878}"/>
              </a:ext>
            </a:extLst>
          </p:cNvPr>
          <p:cNvSpPr txBox="1"/>
          <p:nvPr/>
        </p:nvSpPr>
        <p:spPr>
          <a:xfrm>
            <a:off x="685800" y="2971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CC3F6-BFE9-19F6-8633-0C57C6047248}"/>
              </a:ext>
            </a:extLst>
          </p:cNvPr>
          <p:cNvSpPr txBox="1"/>
          <p:nvPr/>
        </p:nvSpPr>
        <p:spPr>
          <a:xfrm>
            <a:off x="685800" y="5449797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134712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9EAA45-79A0-FFAA-F8CF-71C017E96B5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146304"/>
          <a:ext cx="2057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4296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2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831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AAC514-B3B9-F1E7-F497-25FF978520CE}"/>
              </a:ext>
            </a:extLst>
          </p:cNvPr>
          <p:cNvSpPr txBox="1"/>
          <p:nvPr/>
        </p:nvSpPr>
        <p:spPr>
          <a:xfrm>
            <a:off x="4130854" y="3886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9D66893-148C-974B-1B80-614F46493D05}"/>
                  </a:ext>
                </a:extLst>
              </p14:cNvPr>
              <p14:cNvContentPartPr/>
              <p14:nvPr/>
            </p14:nvContentPartPr>
            <p14:xfrm>
              <a:off x="2220429" y="3204549"/>
              <a:ext cx="1851480" cy="867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9D66893-148C-974B-1B80-614F46493D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1429" y="3195549"/>
                <a:ext cx="186912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A7DD4B3-2859-81BB-51D7-6BF5440B58F3}"/>
                  </a:ext>
                </a:extLst>
              </p14:cNvPr>
              <p14:cNvContentPartPr/>
              <p14:nvPr/>
            </p14:nvContentPartPr>
            <p14:xfrm>
              <a:off x="2220429" y="4198509"/>
              <a:ext cx="1847160" cy="1540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A7DD4B3-2859-81BB-51D7-6BF5440B58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1427" y="4189507"/>
                <a:ext cx="1864803" cy="1558084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5B5D73F-4402-9656-4031-0DE306A06A94}"/>
              </a:ext>
            </a:extLst>
          </p:cNvPr>
          <p:cNvSpPr txBox="1"/>
          <p:nvPr/>
        </p:nvSpPr>
        <p:spPr>
          <a:xfrm>
            <a:off x="7848600" y="3638529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deal with collisions?</a:t>
            </a:r>
          </a:p>
        </p:txBody>
      </p:sp>
    </p:spTree>
    <p:extLst>
      <p:ext uri="{BB962C8B-B14F-4D97-AF65-F5344CB8AC3E}">
        <p14:creationId xmlns:p14="http://schemas.microsoft.com/office/powerpoint/2010/main" val="2704620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0DFC7E-8464-EF80-1AD8-1D55AD6ED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292CE6A-AC42-CDB7-74B4-2CB8115B4988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8403E82-9C94-C3A5-1A22-7BA1C7F762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3E82BB-AB63-D957-0EAD-EF2D133F20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06F4D1C-336D-CCF4-E89A-600E58571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E748D2B-E340-7A4D-214B-0F223D22F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F7739-2BB9-800C-59B2-FD8896B94DB9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C9FA6-6298-D93C-15D2-5FD406482571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CE1BEC-087A-1205-BE9D-16F4F2D14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44681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50C1CAB-28BF-D480-AAB2-FBBE31F17B6C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15DDA-0E22-476B-F117-E7B72BDF0BB3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936155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EC71D0-EB67-860C-E806-94A421CA0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8B1E2B5-AB04-9EA8-B3B3-139F8A9C1F46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A4E991-38D4-4B1D-F2D4-9435308F5C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C09393-771A-A723-4186-942F86ADC7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2939526-FD08-89CD-4AF8-5BB3653F0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6CEF96D-2957-5FE6-86D8-8CC179475C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C8B62-4624-56CA-3BB1-D12224D09157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1C9EA-F946-7C10-F3AC-2B61336171BB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C6978A-DBC9-F4AE-7CE1-8555C2690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76198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AD137B3-721A-202E-0E50-8CA28AB10D25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2BC51-9547-E66E-5E82-86B6D67C5708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7C8542-7C51-5893-4923-AA993F3010FD}"/>
              </a:ext>
            </a:extLst>
          </p:cNvPr>
          <p:cNvSpPr/>
          <p:nvPr/>
        </p:nvSpPr>
        <p:spPr>
          <a:xfrm rot="12385663">
            <a:off x="5822258" y="1229598"/>
            <a:ext cx="1629316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547A1-D497-B81E-4405-C41696854880}"/>
              </a:ext>
            </a:extLst>
          </p:cNvPr>
          <p:cNvSpPr txBox="1"/>
          <p:nvPr/>
        </p:nvSpPr>
        <p:spPr>
          <a:xfrm>
            <a:off x="7350700" y="2089466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 Linked List, Array List, Hash Set</a:t>
            </a:r>
          </a:p>
        </p:txBody>
      </p:sp>
    </p:spTree>
    <p:extLst>
      <p:ext uri="{BB962C8B-B14F-4D97-AF65-F5344CB8AC3E}">
        <p14:creationId xmlns:p14="http://schemas.microsoft.com/office/powerpoint/2010/main" val="1194101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B34895-75F9-D7B9-EC5B-22169CC44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25345A1-EB0F-4C76-EC97-EB9DBB1FCCE6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F75F7E-0987-6C39-B745-56EFEFC8CE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EBECD1-E6EF-00D9-89AC-972B7BA5A1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8E3F994-2485-4915-5AAD-C26E816729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B07C371-75DF-DBB4-8A6E-B7F161CC0C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04A2C-5F82-73F1-E954-0D029F9388F4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1AFFC-34F9-958D-1057-76ABD9678B2F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B97DE5-3124-9EB1-2F1B-7F297FE1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45585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7EC77-59E3-8340-BE95-9DE3B67F4981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FC093-5ED0-7D01-8A71-6CCEEA3FC543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E8FFA-92C9-147E-A481-181754EECBE6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7EC80-179B-C836-D54E-576ABD94D014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3D1F-CD1F-6A59-EA0A-0D3FD3BCE69E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9A476-8D60-045A-84BA-CB95F7970F31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1065387-E33B-A634-0747-6B28E19F3625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1065387-E33B-A634-0747-6B28E19F36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84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691817-6789-B812-46FB-EC537EB99158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691817-6789-B812-46FB-EC537EB991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389"/>
                <a:ext cx="2508480" cy="33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87CEFF0-B247-62AF-5E0C-72897B8DDB13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87CEFF0-B247-62AF-5E0C-72897B8DDB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6080" y="309870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B521196-03C0-B4B2-90DB-3F2ABC7F3A3C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D36CA5-5529-34AF-2E56-871C9EB13205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F1382E-B5DA-06C1-B8F3-B181F10A7D65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772173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9E6C4D-4B7C-F83D-5E55-712BF14A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46B6669-7E5E-CFE6-2314-6D56CF2D686F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0A418C-CD96-54BA-D926-C7D8B7F49D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C080DA2-DEFC-2CFF-72F5-DDB56F0C1D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3AC2B31-E552-7080-E1DB-A50679B220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A21EEB0-0AF8-9455-3849-BE500E61AA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246EE-2740-CB72-24C8-20EE0822CE08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2259D-8FF2-73B3-870E-1A6082B1A2E9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BB216-21FF-7500-0695-B559BB0ED4E6}"/>
              </a:ext>
            </a:extLst>
          </p:cNvPr>
          <p:cNvGraphicFramePr>
            <a:graphicFrameLocks noGrp="1"/>
          </p:cNvGraphicFramePr>
          <p:nvPr/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FF07023-9FD3-90E5-10B2-3E73882938F6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0321B-562F-9BBB-028E-7E225F1B8D4A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83282-54C3-BE94-CA89-6B4E547A9827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5404C-EAF6-E831-0171-394A352E1A92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C92D2-74E2-5A1E-8357-69EE5F93BADA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60507-0B4A-B698-8E0F-F4AFD64C7015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3EAEB7E-8C70-82C8-CF5C-F92828A833CF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3EAEB7E-8C70-82C8-CF5C-F92828A833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5C6F7-4933-119F-B290-A209B630B10C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5C6F7-4933-119F-B290-A209B630B1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028"/>
                <a:ext cx="2508480" cy="333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795CBE-8CF1-FAD3-D88C-8BF752180B2C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795CBE-8CF1-FAD3-D88C-8BF752180B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720" y="309834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E28F1907-338F-DBE3-748C-BA51A24200B7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E848B6-7F81-900D-76C6-EBE938E088A0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9DDCDB-B882-278D-5E97-C0FA57CF4FBB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4BB3-361E-E347-14E2-08541550315F}"/>
              </a:ext>
            </a:extLst>
          </p:cNvPr>
          <p:cNvSpPr txBox="1"/>
          <p:nvPr/>
        </p:nvSpPr>
        <p:spPr>
          <a:xfrm>
            <a:off x="88358" y="429188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33411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B295B1-254F-C823-C303-BA002CCEB5F2}"/>
                  </a:ext>
                </a:extLst>
              </p14:cNvPr>
              <p14:cNvContentPartPr/>
              <p14:nvPr/>
            </p14:nvContentPartPr>
            <p14:xfrm>
              <a:off x="1401480" y="3320829"/>
              <a:ext cx="2444760" cy="131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B295B1-254F-C823-C303-BA002CCEB5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2840" y="3311829"/>
                <a:ext cx="2462400" cy="13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0592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F80DDC-4F03-3675-2A40-08CA8314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4C0203A-0CF8-2E20-4D99-A28FBD0F6DF1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6166BC-7B3E-FC9C-A749-04C4C1BCC9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19F3DB5-31BD-6CE6-E9B5-4E36153B55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A226E51-FDED-4E20-2007-151240281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AB03759-DE7F-3CDB-524D-2EB0C0CB9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E7272-7ED6-C7B2-73B4-43D53FACDCE8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F680-CCE8-DB03-9330-54F617765D5E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160055-BA54-878E-0F4A-2D1C5C880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07838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0D6F2FB-E3EF-0D9E-893C-8A43331C86F1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422D1-FA97-E54F-1B21-016AF43AC197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E336F-22A6-5ABC-D0D9-0BE1C5255914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D652C-DFC2-6EEF-F03A-BF487D1604DB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08D84-2B5A-B79D-E289-3026EB2A7F55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E6233-01BD-BDB8-4C7B-AB00C767CE71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8AD882-8E0B-B11A-039C-0E8EA592B1A9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58AD882-8E0B-B11A-039C-0E8EA592B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B72E77-6178-421F-66BA-E6D012470F1D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B72E77-6178-421F-66BA-E6D012470F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028"/>
                <a:ext cx="2508480" cy="333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F0C168-6EC3-EA25-6B53-38F6D07C8369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F0C168-6EC3-EA25-6B53-38F6D07C83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720" y="309834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C91C1848-8F86-1BAB-E638-41D5AA8C61B9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C6F233-D7CC-50FE-1728-BDBA0BDAA65F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3BE0CB-4FC9-0221-C200-492ACB4ABCEB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AD38A-1D5A-D45E-1BA7-E50EC0A857B5}"/>
              </a:ext>
            </a:extLst>
          </p:cNvPr>
          <p:cNvSpPr txBox="1"/>
          <p:nvPr/>
        </p:nvSpPr>
        <p:spPr>
          <a:xfrm>
            <a:off x="88358" y="429188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33411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1FAEE6-3B3F-4209-2FF6-05CEEF8E6095}"/>
                  </a:ext>
                </a:extLst>
              </p14:cNvPr>
              <p14:cNvContentPartPr/>
              <p14:nvPr/>
            </p14:nvContentPartPr>
            <p14:xfrm>
              <a:off x="1401480" y="3320829"/>
              <a:ext cx="2444760" cy="131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1FAEE6-3B3F-4209-2FF6-05CEEF8E60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2480" y="3311829"/>
                <a:ext cx="2462400" cy="13298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DADE84F5-338A-EB9A-61C1-2392C6DE4AC2}"/>
              </a:ext>
            </a:extLst>
          </p:cNvPr>
          <p:cNvSpPr/>
          <p:nvPr/>
        </p:nvSpPr>
        <p:spPr>
          <a:xfrm>
            <a:off x="7136020" y="3044323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502CBE-EE38-BF02-CB3C-ADED6DC5EF40}"/>
                  </a:ext>
                </a:extLst>
              </p14:cNvPr>
              <p14:cNvContentPartPr/>
              <p14:nvPr/>
            </p14:nvContentPartPr>
            <p14:xfrm>
              <a:off x="6757560" y="3077109"/>
              <a:ext cx="294120" cy="217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502CBE-EE38-BF02-CB3C-ADED6DC5EF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60" y="3068469"/>
                <a:ext cx="31176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7643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4CC84B-775E-A26F-0980-C07224FD3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38C8C93-36A5-1FEC-35A9-A063402E8743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A1B4D3-E3F4-1EE6-3CE2-01E22C25BA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3C6EA8-CBC4-6E60-F958-120F3174DF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645A01F-7CD8-5940-8945-6BF2195102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D8793FF-0C37-1182-85F7-25C290A051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D0280-6645-0845-19A9-02911284B0F4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0EA48-FAC9-2CF1-0B27-663D239B520E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85900C-CED0-8334-9A49-82F0482F0F56}"/>
              </a:ext>
            </a:extLst>
          </p:cNvPr>
          <p:cNvGraphicFramePr>
            <a:graphicFrameLocks noGrp="1"/>
          </p:cNvGraphicFramePr>
          <p:nvPr/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D1B3010-027F-086B-B8F4-77C90A2DAA18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5D88F-9D50-1D10-25A6-67091CFC1375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6A8A7-496E-9C10-6AB8-82A94FA6CEAE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F2F2B-34D0-4B16-40FA-D438CB9DD979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214C3-F656-2C29-DC6D-7C3D8B46A29D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282B3-2F5D-78B9-927F-80B366499A96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08DABE-E9CB-729B-DFD4-0ED23CB6C3D5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08DABE-E9CB-729B-DFD4-0ED23CB6C3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870FA0-CC09-88C1-5CB5-52DFC2C08876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870FA0-CC09-88C1-5CB5-52DFC2C088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028"/>
                <a:ext cx="2508480" cy="333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D31DA3-D7C0-497A-5155-0911E7869016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D31DA3-D7C0-497A-5155-0911E78690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720" y="309834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165C0F6-6DC7-0A99-C910-0E102208D4FF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47AB6F-BAC6-A7B1-C33A-F33500847263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A5ECE9-A608-D2CE-A5E2-88DDAEF943EC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A3290-C50E-7230-465A-5344620FE941}"/>
              </a:ext>
            </a:extLst>
          </p:cNvPr>
          <p:cNvSpPr txBox="1"/>
          <p:nvPr/>
        </p:nvSpPr>
        <p:spPr>
          <a:xfrm>
            <a:off x="88358" y="429188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33411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053E16-774C-3ECA-B7A0-1ED1AA2B1BA2}"/>
                  </a:ext>
                </a:extLst>
              </p14:cNvPr>
              <p14:cNvContentPartPr/>
              <p14:nvPr/>
            </p14:nvContentPartPr>
            <p14:xfrm>
              <a:off x="1401480" y="3320829"/>
              <a:ext cx="2444760" cy="131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053E16-774C-3ECA-B7A0-1ED1AA2B1B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2480" y="3311829"/>
                <a:ext cx="2462400" cy="13298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FF0449FE-162F-3BC6-073C-F9B72EB2BC76}"/>
              </a:ext>
            </a:extLst>
          </p:cNvPr>
          <p:cNvSpPr/>
          <p:nvPr/>
        </p:nvSpPr>
        <p:spPr>
          <a:xfrm>
            <a:off x="7136020" y="3044323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ED9E03-45F7-FC42-5784-CC428E337779}"/>
                  </a:ext>
                </a:extLst>
              </p14:cNvPr>
              <p14:cNvContentPartPr/>
              <p14:nvPr/>
            </p14:nvContentPartPr>
            <p14:xfrm>
              <a:off x="6757560" y="3077109"/>
              <a:ext cx="294120" cy="217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ED9E03-45F7-FC42-5784-CC428E3377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71" y="3068109"/>
                <a:ext cx="311738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348BE89-ED6C-2212-6F31-9F2768D5C6CC}"/>
              </a:ext>
            </a:extLst>
          </p:cNvPr>
          <p:cNvSpPr txBox="1"/>
          <p:nvPr/>
        </p:nvSpPr>
        <p:spPr>
          <a:xfrm>
            <a:off x="39622" y="505497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69545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A18C05D-7560-FBE3-1F01-0BA3DF51F464}"/>
                  </a:ext>
                </a:extLst>
              </p14:cNvPr>
              <p14:cNvContentPartPr/>
              <p14:nvPr/>
            </p14:nvContentPartPr>
            <p14:xfrm>
              <a:off x="1419120" y="5188509"/>
              <a:ext cx="2362680" cy="228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A18C05D-7560-FBE3-1F01-0BA3DF51F4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0120" y="5179869"/>
                <a:ext cx="238032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4478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A39466-B090-58A8-3CA3-4D5F0ED8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B4AA5A1-73F0-9A07-9010-D834BC88CDC5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ABE20C6-5BA8-F752-2F84-2339F0BA47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54C5317-56CA-5868-CD5C-28EA1AE445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B7B4544-1C91-90D1-DAE8-5B26E94069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E49007-9C66-6C7D-42A8-8EAF2D9056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88BF4-338E-5C27-FD8C-005D463DB7A1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B6B92-3670-B62E-9C9C-335D02AC4FE6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E81808-F368-4711-F6D2-6BFECAC9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77163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6ADE239-3EB7-1AE3-C1DF-198B2173761A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C362B-A5D8-AAF0-E193-0554CA42351E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E1D9A-50E8-F800-6BC6-A1FBB4599D04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8970A-4B9D-274B-C0FE-C80A4E52F670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AB9D6-2DF7-7269-CA7C-7789D82582BA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42459-0402-521F-394C-999AC9ABB0C0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B9DF24-8477-1561-994B-0F40899E2C33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B9DF24-8477-1561-994B-0F40899E2C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366EB6-5834-2D12-AA4A-7BDC2F3F286F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366EB6-5834-2D12-AA4A-7BDC2F3F28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028"/>
                <a:ext cx="2508480" cy="333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438B48-7130-1F0F-47E1-A0E3E613F7B0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438B48-7130-1F0F-47E1-A0E3E613F7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720" y="309834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59C9499A-2F79-9591-302B-C465480CBA9D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4772D1-B295-2838-D2AD-BDC414F7794E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4C743C-4446-8FDF-AA41-8838005ACC93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9BE21-23A4-6E6F-F3A6-B58CB12D6C6E}"/>
              </a:ext>
            </a:extLst>
          </p:cNvPr>
          <p:cNvSpPr txBox="1"/>
          <p:nvPr/>
        </p:nvSpPr>
        <p:spPr>
          <a:xfrm>
            <a:off x="88358" y="429188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33411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CFD8C8-408D-D257-6880-BF7FB2BFA0BD}"/>
                  </a:ext>
                </a:extLst>
              </p14:cNvPr>
              <p14:cNvContentPartPr/>
              <p14:nvPr/>
            </p14:nvContentPartPr>
            <p14:xfrm>
              <a:off x="1401480" y="3320829"/>
              <a:ext cx="2444760" cy="131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CFD8C8-408D-D257-6880-BF7FB2BFA0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2480" y="3311829"/>
                <a:ext cx="2462400" cy="13298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5874146-1BD9-6999-D79A-CA73827E7382}"/>
              </a:ext>
            </a:extLst>
          </p:cNvPr>
          <p:cNvSpPr/>
          <p:nvPr/>
        </p:nvSpPr>
        <p:spPr>
          <a:xfrm>
            <a:off x="7136020" y="3044323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8169AB-0510-828D-2F4F-99AEFB254005}"/>
                  </a:ext>
                </a:extLst>
              </p14:cNvPr>
              <p14:cNvContentPartPr/>
              <p14:nvPr/>
            </p14:nvContentPartPr>
            <p14:xfrm>
              <a:off x="6757560" y="3077109"/>
              <a:ext cx="294120" cy="217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8169AB-0510-828D-2F4F-99AEFB2540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71" y="3068109"/>
                <a:ext cx="311738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85041FC-6A54-8DDA-89BC-2C05D470BE48}"/>
              </a:ext>
            </a:extLst>
          </p:cNvPr>
          <p:cNvSpPr txBox="1"/>
          <p:nvPr/>
        </p:nvSpPr>
        <p:spPr>
          <a:xfrm>
            <a:off x="39622" y="505497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69545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06A62EF-8EF4-A6C2-78D5-A73EE93D7724}"/>
                  </a:ext>
                </a:extLst>
              </p14:cNvPr>
              <p14:cNvContentPartPr/>
              <p14:nvPr/>
            </p14:nvContentPartPr>
            <p14:xfrm>
              <a:off x="1419120" y="5188509"/>
              <a:ext cx="2362680" cy="228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06A62EF-8EF4-A6C2-78D5-A73EE93D77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0120" y="5179509"/>
                <a:ext cx="2380320" cy="246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B44AD1A-3B36-CA49-E582-15B76C7C6415}"/>
              </a:ext>
            </a:extLst>
          </p:cNvPr>
          <p:cNvSpPr/>
          <p:nvPr/>
        </p:nvSpPr>
        <p:spPr>
          <a:xfrm>
            <a:off x="7136020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152D6FE-3D23-9A44-8561-C6FDE411D6F9}"/>
                  </a:ext>
                </a:extLst>
              </p14:cNvPr>
              <p14:cNvContentPartPr/>
              <p14:nvPr/>
            </p14:nvContentPartPr>
            <p14:xfrm>
              <a:off x="6757560" y="5022376"/>
              <a:ext cx="294120" cy="217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152D6FE-3D23-9A44-8561-C6FDE411D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71" y="5013376"/>
                <a:ext cx="311738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81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18B8CC-65B7-1275-6E1A-C5104B537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4877B4-D387-1ACF-A6E0-CC631C94D23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A781F6F-8578-3F4E-7AE2-2779360492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E73DCEE-FC97-7B51-F243-FFFE9E24B9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CCA5412-32BE-91F0-3619-D0A16FCC10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B82508-606A-FB35-A6A1-CCF69CD3B7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34FAF5B2-ABBB-C8F2-CBDA-55B942AD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" y="304800"/>
            <a:ext cx="12111642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819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6726F9-E689-7B98-E69D-170FE9A6F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1D42712-8903-8E61-33DC-5EBA7B804802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1A9CC81-FBBE-C532-F6B5-0A8BD6D9FE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D9937FB-34FC-19F8-0E9B-1DBEF7F653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0A9D659-0697-5DD4-0427-9AB40FEDE1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B1E13D-48D5-9856-3B83-16B4890A0F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911DD-AA1B-804C-114B-66963FD3C4CF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F828B-4DF4-C55C-CA91-D90F6C08CC80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2AC0EF-0223-1440-3459-0E71D704C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78811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D79807C-C9EB-5610-5D08-C02BADD94590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18254-5A80-F54E-3BDC-4EF3766BC48B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2C0BF-DA83-82DB-2A95-18495FB327C4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0908B-3647-E0BC-9F18-3EC1DA33DC17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D91D4-4825-8EF9-1FA3-E2AE30DCADC8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84250-3812-6BDB-D7BA-E3EE4F9D3146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4DA804-0802-D9B7-FF84-F2F8932B3D79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4DA804-0802-D9B7-FF84-F2F8932B3D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F0CDDC-1376-E7EF-1598-BD153C0E5A71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F0CDDC-1376-E7EF-1598-BD153C0E5A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028"/>
                <a:ext cx="2508480" cy="333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6557F2-5E2E-8D3B-DB57-F34D71C30760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6557F2-5E2E-8D3B-DB57-F34D71C307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720" y="309834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31384AA-A8A2-C8AC-62F8-D588047F3DD9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8D5C07-A008-828C-D31F-1E464A5985B5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884B90-6357-5400-4A94-CF4F80D9B0FB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17142-61BF-4D91-91FE-AA66E155835F}"/>
              </a:ext>
            </a:extLst>
          </p:cNvPr>
          <p:cNvSpPr txBox="1"/>
          <p:nvPr/>
        </p:nvSpPr>
        <p:spPr>
          <a:xfrm>
            <a:off x="88358" y="429188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33411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F69624-A975-4A7B-AB49-E149A495258E}"/>
                  </a:ext>
                </a:extLst>
              </p14:cNvPr>
              <p14:cNvContentPartPr/>
              <p14:nvPr/>
            </p14:nvContentPartPr>
            <p14:xfrm>
              <a:off x="1401480" y="3320829"/>
              <a:ext cx="2444760" cy="131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F69624-A975-4A7B-AB49-E149A49525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2480" y="3311829"/>
                <a:ext cx="2462400" cy="13298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3273956A-620B-D4AD-0D24-E117A22819EE}"/>
              </a:ext>
            </a:extLst>
          </p:cNvPr>
          <p:cNvSpPr/>
          <p:nvPr/>
        </p:nvSpPr>
        <p:spPr>
          <a:xfrm>
            <a:off x="7136020" y="3044323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335AEB-BE80-9797-5265-C9173C1DDA49}"/>
                  </a:ext>
                </a:extLst>
              </p14:cNvPr>
              <p14:cNvContentPartPr/>
              <p14:nvPr/>
            </p14:nvContentPartPr>
            <p14:xfrm>
              <a:off x="6757560" y="3077109"/>
              <a:ext cx="294120" cy="217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335AEB-BE80-9797-5265-C9173C1DDA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71" y="3068109"/>
                <a:ext cx="311738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14950A5-0620-EFBE-6702-FA06781F4A79}"/>
              </a:ext>
            </a:extLst>
          </p:cNvPr>
          <p:cNvSpPr txBox="1"/>
          <p:nvPr/>
        </p:nvSpPr>
        <p:spPr>
          <a:xfrm>
            <a:off x="39622" y="505497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69545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8896EA-8772-EC85-6196-8B70A629732A}"/>
                  </a:ext>
                </a:extLst>
              </p14:cNvPr>
              <p14:cNvContentPartPr/>
              <p14:nvPr/>
            </p14:nvContentPartPr>
            <p14:xfrm>
              <a:off x="1419120" y="5188509"/>
              <a:ext cx="2362680" cy="228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8896EA-8772-EC85-6196-8B70A62973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0120" y="5179509"/>
                <a:ext cx="2380320" cy="246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0430F3E-5F75-01D9-4420-4131E449A13C}"/>
              </a:ext>
            </a:extLst>
          </p:cNvPr>
          <p:cNvSpPr/>
          <p:nvPr/>
        </p:nvSpPr>
        <p:spPr>
          <a:xfrm>
            <a:off x="7136020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97F39D3-270D-073F-DB87-794FDB9C73A1}"/>
                  </a:ext>
                </a:extLst>
              </p14:cNvPr>
              <p14:cNvContentPartPr/>
              <p14:nvPr/>
            </p14:nvContentPartPr>
            <p14:xfrm>
              <a:off x="6757560" y="5022376"/>
              <a:ext cx="294120" cy="217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7F39D3-270D-073F-DB87-794FDB9C73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71" y="5013376"/>
                <a:ext cx="311738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FC3C3B1-49CA-9383-1955-D0875D7F1400}"/>
              </a:ext>
            </a:extLst>
          </p:cNvPr>
          <p:cNvSpPr txBox="1"/>
          <p:nvPr/>
        </p:nvSpPr>
        <p:spPr>
          <a:xfrm>
            <a:off x="36840" y="57637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59311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EA173E1-BD4B-866A-1AC7-8DC41B994FB2}"/>
                  </a:ext>
                </a:extLst>
              </p14:cNvPr>
              <p14:cNvContentPartPr/>
              <p14:nvPr/>
            </p14:nvContentPartPr>
            <p14:xfrm>
              <a:off x="1375560" y="3526749"/>
              <a:ext cx="2449080" cy="2578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EA173E1-BD4B-866A-1AC7-8DC41B994FB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66920" y="3517749"/>
                <a:ext cx="2466720" cy="25959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0E917E9D-27B8-2CCE-D1EB-56E93612FC89}"/>
              </a:ext>
            </a:extLst>
          </p:cNvPr>
          <p:cNvSpPr/>
          <p:nvPr/>
        </p:nvSpPr>
        <p:spPr>
          <a:xfrm>
            <a:off x="8637046" y="3051973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C93A62-0568-4502-6509-41960FB95D9C}"/>
                  </a:ext>
                </a:extLst>
              </p14:cNvPr>
              <p14:cNvContentPartPr/>
              <p14:nvPr/>
            </p14:nvContentPartPr>
            <p14:xfrm>
              <a:off x="8258586" y="3084759"/>
              <a:ext cx="294120" cy="217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C93A62-0568-4502-6509-41960FB95D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49597" y="3075759"/>
                <a:ext cx="311738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1724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E7485-D56D-1F47-93A9-113C34180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E508D6D-8F6B-EFAB-C45B-BEACDBD00E3A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C8667A9-2258-AEAC-89E9-2D6500FE51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F09067-C490-634D-C1A9-C162948308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7F0E90-DFAE-46F4-956E-304790D835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8D1CFFC-2EA0-D12D-9285-0D373EBEC1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1123A-CD0D-8EC3-2C6B-CF208C62ED95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30BB8-8CC9-CCA6-BB19-AD3D65131200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96FDD7-E2EB-837D-B37C-E06DFA9E7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24526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          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423AFE-CFB7-AAD7-E802-1A1BECDA62C9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9203E-4EB4-76C3-B0D0-B4805E171FE7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697B4-4525-428D-0E7D-62B4A33499ED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07ECE1-D00E-9AE3-60F2-4573DBC3616F}"/>
              </a:ext>
            </a:extLst>
          </p:cNvPr>
          <p:cNvSpPr/>
          <p:nvPr/>
        </p:nvSpPr>
        <p:spPr>
          <a:xfrm>
            <a:off x="5664720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D50527-C6F8-A2A6-D8DC-2E445CE305C8}"/>
              </a:ext>
            </a:extLst>
          </p:cNvPr>
          <p:cNvCxnSpPr>
            <a:cxnSpLocks/>
          </p:cNvCxnSpPr>
          <p:nvPr/>
        </p:nvCxnSpPr>
        <p:spPr>
          <a:xfrm>
            <a:off x="5943600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C4ECF29-5362-42E3-5AFD-C6CF750F47D3}"/>
              </a:ext>
            </a:extLst>
          </p:cNvPr>
          <p:cNvSpPr/>
          <p:nvPr/>
        </p:nvSpPr>
        <p:spPr>
          <a:xfrm>
            <a:off x="6272988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43F098-7282-7F3F-C6DF-059F2470313C}"/>
              </a:ext>
            </a:extLst>
          </p:cNvPr>
          <p:cNvCxnSpPr>
            <a:cxnSpLocks/>
          </p:cNvCxnSpPr>
          <p:nvPr/>
        </p:nvCxnSpPr>
        <p:spPr>
          <a:xfrm>
            <a:off x="6551868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CBEC504-B6F8-1591-57D4-B70FA68C0BE8}"/>
              </a:ext>
            </a:extLst>
          </p:cNvPr>
          <p:cNvSpPr/>
          <p:nvPr/>
        </p:nvSpPr>
        <p:spPr>
          <a:xfrm>
            <a:off x="6881256" y="3079288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454A88-DE62-681D-8884-338044C212AF}"/>
              </a:ext>
            </a:extLst>
          </p:cNvPr>
          <p:cNvCxnSpPr>
            <a:cxnSpLocks/>
          </p:cNvCxnSpPr>
          <p:nvPr/>
        </p:nvCxnSpPr>
        <p:spPr>
          <a:xfrm>
            <a:off x="7160136" y="3187828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45A79E9-E7F7-9DCA-0787-2D6DDCE1D529}"/>
              </a:ext>
            </a:extLst>
          </p:cNvPr>
          <p:cNvSpPr/>
          <p:nvPr/>
        </p:nvSpPr>
        <p:spPr>
          <a:xfrm>
            <a:off x="7489524" y="3079288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76BC67-4995-1CDE-FEDC-EABE348AFCDA}"/>
              </a:ext>
            </a:extLst>
          </p:cNvPr>
          <p:cNvCxnSpPr>
            <a:cxnSpLocks/>
          </p:cNvCxnSpPr>
          <p:nvPr/>
        </p:nvCxnSpPr>
        <p:spPr>
          <a:xfrm>
            <a:off x="7768404" y="3187828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47C1A90-32C0-7219-EFD5-7F13FC0A34D9}"/>
              </a:ext>
            </a:extLst>
          </p:cNvPr>
          <p:cNvSpPr/>
          <p:nvPr/>
        </p:nvSpPr>
        <p:spPr>
          <a:xfrm>
            <a:off x="8097792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342F4A-3BA0-F062-E770-77AD3BE9D915}"/>
              </a:ext>
            </a:extLst>
          </p:cNvPr>
          <p:cNvCxnSpPr>
            <a:cxnSpLocks/>
          </p:cNvCxnSpPr>
          <p:nvPr/>
        </p:nvCxnSpPr>
        <p:spPr>
          <a:xfrm>
            <a:off x="8376672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E856989-FF76-0C68-AF49-FBFC118E6389}"/>
              </a:ext>
            </a:extLst>
          </p:cNvPr>
          <p:cNvSpPr/>
          <p:nvPr/>
        </p:nvSpPr>
        <p:spPr>
          <a:xfrm>
            <a:off x="8706060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7F81F8-A81E-FCBB-D929-206C510B1C54}"/>
              </a:ext>
            </a:extLst>
          </p:cNvPr>
          <p:cNvCxnSpPr>
            <a:cxnSpLocks/>
          </p:cNvCxnSpPr>
          <p:nvPr/>
        </p:nvCxnSpPr>
        <p:spPr>
          <a:xfrm>
            <a:off x="8984940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DC7624D-5723-9152-BC9E-8955F87992F1}"/>
              </a:ext>
            </a:extLst>
          </p:cNvPr>
          <p:cNvSpPr/>
          <p:nvPr/>
        </p:nvSpPr>
        <p:spPr>
          <a:xfrm>
            <a:off x="9340094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157F01-C1B6-21CB-4816-1D2A1AE2B43A}"/>
              </a:ext>
            </a:extLst>
          </p:cNvPr>
          <p:cNvCxnSpPr>
            <a:cxnSpLocks/>
          </p:cNvCxnSpPr>
          <p:nvPr/>
        </p:nvCxnSpPr>
        <p:spPr>
          <a:xfrm>
            <a:off x="9618974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5EC2C2A-7FAA-CC23-DEF9-31A325195644}"/>
              </a:ext>
            </a:extLst>
          </p:cNvPr>
          <p:cNvSpPr/>
          <p:nvPr/>
        </p:nvSpPr>
        <p:spPr>
          <a:xfrm>
            <a:off x="9948362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627D26-4225-18EF-C17B-7F300B12B0F5}"/>
              </a:ext>
            </a:extLst>
          </p:cNvPr>
          <p:cNvCxnSpPr>
            <a:cxnSpLocks/>
          </p:cNvCxnSpPr>
          <p:nvPr/>
        </p:nvCxnSpPr>
        <p:spPr>
          <a:xfrm>
            <a:off x="10227242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7E71264-F1F2-2ECD-F5F9-89D3CC4667CA}"/>
              </a:ext>
            </a:extLst>
          </p:cNvPr>
          <p:cNvSpPr/>
          <p:nvPr/>
        </p:nvSpPr>
        <p:spPr>
          <a:xfrm>
            <a:off x="10535525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32AF28-6A94-B5DB-7D2E-00F351640747}"/>
              </a:ext>
            </a:extLst>
          </p:cNvPr>
          <p:cNvCxnSpPr>
            <a:cxnSpLocks/>
          </p:cNvCxnSpPr>
          <p:nvPr/>
        </p:nvCxnSpPr>
        <p:spPr>
          <a:xfrm>
            <a:off x="10814405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3F3438A-AB58-11A0-4CC1-C4B42DD61FA0}"/>
              </a:ext>
            </a:extLst>
          </p:cNvPr>
          <p:cNvSpPr/>
          <p:nvPr/>
        </p:nvSpPr>
        <p:spPr>
          <a:xfrm>
            <a:off x="11143793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B533E9-F962-43C5-7CEA-50DCEAF1D17A}"/>
              </a:ext>
            </a:extLst>
          </p:cNvPr>
          <p:cNvSpPr txBox="1"/>
          <p:nvPr/>
        </p:nvSpPr>
        <p:spPr>
          <a:xfrm>
            <a:off x="480957" y="19050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insert(87611) ?</a:t>
            </a:r>
          </a:p>
        </p:txBody>
      </p:sp>
    </p:spTree>
    <p:extLst>
      <p:ext uri="{BB962C8B-B14F-4D97-AF65-F5344CB8AC3E}">
        <p14:creationId xmlns:p14="http://schemas.microsoft.com/office/powerpoint/2010/main" val="35210864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D63482-C018-61B4-E6B8-9D6C8A763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722D8FC-DEB3-651A-A928-DCD9DB761695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0F04C8-1867-72C7-9337-A45EFE2180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90F0C1-06FF-8F55-8000-21476D3D9F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72DD57-DB3B-A63E-A706-1AA408D02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5E6FC0-7C49-5975-87F3-1E7A3932F6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C87D7-AD59-9F64-E64D-4F749AEC3489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F53B3-2A54-ED23-3537-FAAEDBA2FA1D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03BE6B-4A51-D011-AAEA-47621D551A9C}"/>
              </a:ext>
            </a:extLst>
          </p:cNvPr>
          <p:cNvGraphicFramePr>
            <a:graphicFrameLocks noGrp="1"/>
          </p:cNvGraphicFramePr>
          <p:nvPr/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          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038D0D-AC9A-AB84-5E69-9411DB243E76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3A5EB-87E8-9031-D4F4-EC34A359D814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F46B7-063B-18F0-8032-194A40A11F19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115EC8-1D24-B543-396A-20360884CA61}"/>
              </a:ext>
            </a:extLst>
          </p:cNvPr>
          <p:cNvSpPr/>
          <p:nvPr/>
        </p:nvSpPr>
        <p:spPr>
          <a:xfrm>
            <a:off x="5664720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2892A8-AD4E-2974-59A4-DB359CB7C3AC}"/>
              </a:ext>
            </a:extLst>
          </p:cNvPr>
          <p:cNvCxnSpPr>
            <a:cxnSpLocks/>
          </p:cNvCxnSpPr>
          <p:nvPr/>
        </p:nvCxnSpPr>
        <p:spPr>
          <a:xfrm>
            <a:off x="5943600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DEADA7E-52DF-F7FE-F674-0101D351BA2C}"/>
              </a:ext>
            </a:extLst>
          </p:cNvPr>
          <p:cNvSpPr/>
          <p:nvPr/>
        </p:nvSpPr>
        <p:spPr>
          <a:xfrm>
            <a:off x="6272988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F1D1D9-BD87-B273-3D64-58346BFF2707}"/>
              </a:ext>
            </a:extLst>
          </p:cNvPr>
          <p:cNvCxnSpPr>
            <a:cxnSpLocks/>
          </p:cNvCxnSpPr>
          <p:nvPr/>
        </p:nvCxnSpPr>
        <p:spPr>
          <a:xfrm>
            <a:off x="6551868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DEF4F78-282C-1F46-04FA-9191EE286B53}"/>
              </a:ext>
            </a:extLst>
          </p:cNvPr>
          <p:cNvSpPr/>
          <p:nvPr/>
        </p:nvSpPr>
        <p:spPr>
          <a:xfrm>
            <a:off x="6881256" y="3079288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3DD921-E2AC-E665-A1F4-E02A6F619C8F}"/>
              </a:ext>
            </a:extLst>
          </p:cNvPr>
          <p:cNvCxnSpPr>
            <a:cxnSpLocks/>
          </p:cNvCxnSpPr>
          <p:nvPr/>
        </p:nvCxnSpPr>
        <p:spPr>
          <a:xfrm>
            <a:off x="7160136" y="3187828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EA52BAA-8425-D8C8-D684-68BA1667C283}"/>
              </a:ext>
            </a:extLst>
          </p:cNvPr>
          <p:cNvSpPr/>
          <p:nvPr/>
        </p:nvSpPr>
        <p:spPr>
          <a:xfrm>
            <a:off x="7489524" y="3079288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893E8C-B481-0117-8595-C2C7B7914579}"/>
              </a:ext>
            </a:extLst>
          </p:cNvPr>
          <p:cNvCxnSpPr>
            <a:cxnSpLocks/>
          </p:cNvCxnSpPr>
          <p:nvPr/>
        </p:nvCxnSpPr>
        <p:spPr>
          <a:xfrm>
            <a:off x="7768404" y="3187828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0FEA31E-8BDC-CD87-877D-16A1A8ABBABF}"/>
              </a:ext>
            </a:extLst>
          </p:cNvPr>
          <p:cNvSpPr/>
          <p:nvPr/>
        </p:nvSpPr>
        <p:spPr>
          <a:xfrm>
            <a:off x="8097792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8D6AF3-8987-739E-4D06-BE81F35FABD0}"/>
              </a:ext>
            </a:extLst>
          </p:cNvPr>
          <p:cNvCxnSpPr>
            <a:cxnSpLocks/>
          </p:cNvCxnSpPr>
          <p:nvPr/>
        </p:nvCxnSpPr>
        <p:spPr>
          <a:xfrm>
            <a:off x="8376672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FA72A98-1C91-D45D-57A7-5DD14744F677}"/>
              </a:ext>
            </a:extLst>
          </p:cNvPr>
          <p:cNvSpPr/>
          <p:nvPr/>
        </p:nvSpPr>
        <p:spPr>
          <a:xfrm>
            <a:off x="8706060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A18526-AE1B-DAFB-C03D-93748412C32B}"/>
              </a:ext>
            </a:extLst>
          </p:cNvPr>
          <p:cNvCxnSpPr>
            <a:cxnSpLocks/>
          </p:cNvCxnSpPr>
          <p:nvPr/>
        </p:nvCxnSpPr>
        <p:spPr>
          <a:xfrm>
            <a:off x="8984940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B8A4DAD-C17F-6118-F0D0-FE7427CC38B2}"/>
              </a:ext>
            </a:extLst>
          </p:cNvPr>
          <p:cNvSpPr/>
          <p:nvPr/>
        </p:nvSpPr>
        <p:spPr>
          <a:xfrm>
            <a:off x="9340094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8D67B4-011C-5DE0-87B7-FEA491E62B13}"/>
              </a:ext>
            </a:extLst>
          </p:cNvPr>
          <p:cNvCxnSpPr>
            <a:cxnSpLocks/>
          </p:cNvCxnSpPr>
          <p:nvPr/>
        </p:nvCxnSpPr>
        <p:spPr>
          <a:xfrm>
            <a:off x="9618974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8C6164C-424F-5C4C-3FD1-993A44F40691}"/>
              </a:ext>
            </a:extLst>
          </p:cNvPr>
          <p:cNvSpPr/>
          <p:nvPr/>
        </p:nvSpPr>
        <p:spPr>
          <a:xfrm>
            <a:off x="9948362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98182-14D8-D160-2EF7-B5A9EAB27578}"/>
              </a:ext>
            </a:extLst>
          </p:cNvPr>
          <p:cNvCxnSpPr>
            <a:cxnSpLocks/>
          </p:cNvCxnSpPr>
          <p:nvPr/>
        </p:nvCxnSpPr>
        <p:spPr>
          <a:xfrm>
            <a:off x="10227242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A6C3D7D-D196-075F-0A3B-888FE64F2E70}"/>
              </a:ext>
            </a:extLst>
          </p:cNvPr>
          <p:cNvSpPr/>
          <p:nvPr/>
        </p:nvSpPr>
        <p:spPr>
          <a:xfrm>
            <a:off x="10535525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BD44DD-E2CE-0D43-C8A4-6E988F72329A}"/>
              </a:ext>
            </a:extLst>
          </p:cNvPr>
          <p:cNvCxnSpPr>
            <a:cxnSpLocks/>
          </p:cNvCxnSpPr>
          <p:nvPr/>
        </p:nvCxnSpPr>
        <p:spPr>
          <a:xfrm>
            <a:off x="10814405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F53D6AB-6203-91A9-23EE-DDD05A23950A}"/>
              </a:ext>
            </a:extLst>
          </p:cNvPr>
          <p:cNvSpPr/>
          <p:nvPr/>
        </p:nvSpPr>
        <p:spPr>
          <a:xfrm>
            <a:off x="11143793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BC0608-AE7F-D65E-7045-C0DD4A02DE7F}"/>
              </a:ext>
            </a:extLst>
          </p:cNvPr>
          <p:cNvSpPr txBox="1"/>
          <p:nvPr/>
        </p:nvSpPr>
        <p:spPr>
          <a:xfrm>
            <a:off x="480957" y="19050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insert(87611) ?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970893A-857A-9D2D-45EA-AAD61AD43E13}"/>
              </a:ext>
            </a:extLst>
          </p:cNvPr>
          <p:cNvSpPr/>
          <p:nvPr/>
        </p:nvSpPr>
        <p:spPr>
          <a:xfrm>
            <a:off x="11526664" y="2701727"/>
            <a:ext cx="216332" cy="3048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A80DF-9132-43C6-D820-9FAAFC83EEE0}"/>
              </a:ext>
            </a:extLst>
          </p:cNvPr>
          <p:cNvSpPr txBox="1"/>
          <p:nvPr/>
        </p:nvSpPr>
        <p:spPr>
          <a:xfrm>
            <a:off x="430338" y="2837132"/>
            <a:ext cx="3024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might have to travel the entire linked list to find our insertion spot</a:t>
            </a:r>
          </a:p>
          <a:p>
            <a:endParaRPr lang="en-US" dirty="0"/>
          </a:p>
          <a:p>
            <a:r>
              <a:rPr lang="en-US" dirty="0"/>
              <a:t> O ( | linked list | )</a:t>
            </a:r>
          </a:p>
        </p:txBody>
      </p:sp>
    </p:spTree>
    <p:extLst>
      <p:ext uri="{BB962C8B-B14F-4D97-AF65-F5344CB8AC3E}">
        <p14:creationId xmlns:p14="http://schemas.microsoft.com/office/powerpoint/2010/main" val="18394357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2478E1-553B-2CA2-B9A1-2E8191FDF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F7F7ECB-77E6-FD4B-1A19-07BE5540097F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42A87DE-57A0-B8D5-21CD-232F3F8DF9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9D6FBE8-F690-AD4E-A52A-1707028C59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0BD03E1-6880-C572-7DFA-662FDE5BF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B37E706-288B-7CA4-EC22-3AA769CA81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95FE5-1DDD-C0E7-FF3A-931F342FF6CA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0C7D2-4E4E-94C0-7315-DE1943663A36}"/>
              </a:ext>
            </a:extLst>
          </p:cNvPr>
          <p:cNvSpPr txBox="1"/>
          <p:nvPr/>
        </p:nvSpPr>
        <p:spPr>
          <a:xfrm>
            <a:off x="1350790" y="1676400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Consequences of collisions?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B354F-A6A7-DE72-7DCF-86E7F8F04A78}"/>
              </a:ext>
            </a:extLst>
          </p:cNvPr>
          <p:cNvSpPr txBox="1"/>
          <p:nvPr/>
        </p:nvSpPr>
        <p:spPr>
          <a:xfrm>
            <a:off x="1981200" y="2904863"/>
            <a:ext cx="7620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</a:t>
            </a:r>
            <a:r>
              <a:rPr lang="en-US" sz="2800" b="1" dirty="0"/>
              <a:t>O(1) </a:t>
            </a:r>
            <a:r>
              <a:rPr lang="en-US" sz="2800" dirty="0"/>
              <a:t>running time for insertions, deletion, and contains turn into </a:t>
            </a:r>
            <a:r>
              <a:rPr lang="en-US" sz="2800" b="1" dirty="0"/>
              <a:t>O(n)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9E568F-8EFA-283A-FF50-ED58321238D4}"/>
              </a:ext>
            </a:extLst>
          </p:cNvPr>
          <p:cNvGrpSpPr/>
          <p:nvPr/>
        </p:nvGrpSpPr>
        <p:grpSpPr>
          <a:xfrm>
            <a:off x="6548349" y="3491829"/>
            <a:ext cx="122400" cy="112680"/>
            <a:chOff x="6548349" y="3491829"/>
            <a:chExt cx="12240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3B4E83-61F8-02EE-F154-A601CA54C11D}"/>
                    </a:ext>
                  </a:extLst>
                </p14:cNvPr>
                <p14:cNvContentPartPr/>
                <p14:nvPr/>
              </p14:nvContentPartPr>
              <p14:xfrm>
                <a:off x="6548349" y="3491829"/>
                <a:ext cx="360" cy="11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3B4E83-61F8-02EE-F154-A601CA54C1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39709" y="3482829"/>
                  <a:ext cx="18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7664D2-1518-A5BC-C5FB-F649C32C4794}"/>
                    </a:ext>
                  </a:extLst>
                </p14:cNvPr>
                <p14:cNvContentPartPr/>
                <p14:nvPr/>
              </p14:nvContentPartPr>
              <p14:xfrm>
                <a:off x="6670389" y="3509109"/>
                <a:ext cx="360" cy="95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7664D2-1518-A5BC-C5FB-F649C32C47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61749" y="3500469"/>
                  <a:ext cx="1800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8088FA-BDC4-ACA8-4D59-A42B2C9F1D31}"/>
                  </a:ext>
                </a:extLst>
              </p14:cNvPr>
              <p14:cNvContentPartPr/>
              <p14:nvPr/>
            </p14:nvContentPartPr>
            <p14:xfrm>
              <a:off x="6487509" y="3767949"/>
              <a:ext cx="282600" cy="9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8088FA-BDC4-ACA8-4D59-A42B2C9F1D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8869" y="3759309"/>
                <a:ext cx="300240" cy="1098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0AC9C5D-B847-A2E8-F1D9-1A4D186D4428}"/>
              </a:ext>
            </a:extLst>
          </p:cNvPr>
          <p:cNvSpPr txBox="1"/>
          <p:nvPr/>
        </p:nvSpPr>
        <p:spPr>
          <a:xfrm>
            <a:off x="1981200" y="4273659"/>
            <a:ext cx="733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Thankfully, the Java libraries use smart, complex hashing mechanisms to ensure the collisions are minimized, so we can get </a:t>
            </a:r>
            <a:r>
              <a:rPr lang="en-US" sz="2800" b="1" dirty="0"/>
              <a:t>O(1)</a:t>
            </a:r>
            <a:r>
              <a:rPr lang="en-US" sz="2800" dirty="0"/>
              <a:t> with </a:t>
            </a:r>
            <a:r>
              <a:rPr lang="en-US" sz="2800" dirty="0" err="1"/>
              <a:t>HashMaps</a:t>
            </a:r>
            <a:r>
              <a:rPr lang="en-US" sz="2800" dirty="0"/>
              <a:t>, </a:t>
            </a:r>
            <a:r>
              <a:rPr lang="en-US" sz="2800" dirty="0" err="1"/>
              <a:t>HashSets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26955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140546-B2BB-52E4-106E-9905EBF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39FCC23-D025-15D2-5E02-F0E7C705FF33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231DA3-DEE2-B0E2-510E-1C89B42487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4BA524-0351-1F26-7832-E403B0CDD9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71F0B8B-861E-D190-6170-275507B47B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A14356-67AD-FB36-2065-D8CE6352E6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43299-5C08-7ECD-1E8E-C0BC144DFE9F}"/>
              </a:ext>
            </a:extLst>
          </p:cNvPr>
          <p:cNvSpPr/>
          <p:nvPr/>
        </p:nvSpPr>
        <p:spPr>
          <a:xfrm>
            <a:off x="3810000" y="1447800"/>
            <a:ext cx="4343400" cy="2209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Lab 6</a:t>
            </a:r>
          </a:p>
        </p:txBody>
      </p:sp>
    </p:spTree>
    <p:extLst>
      <p:ext uri="{BB962C8B-B14F-4D97-AF65-F5344CB8AC3E}">
        <p14:creationId xmlns:p14="http://schemas.microsoft.com/office/powerpoint/2010/main" val="193269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70F1DC-5B45-0EDB-CECC-1531FDA87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F574B2A-0507-8044-0504-E38ACFDA697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6C782C2-F029-B0D8-DE3A-DC64B089A93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CE4651-5373-3960-C034-F88D15F0DB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3228374-DF76-1424-BEF6-D4E29A2FF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556D0E-6FCB-7396-334F-8EC38AE15C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FB0A7C09-2988-46C5-B69C-65A52B66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" y="304800"/>
            <a:ext cx="12111642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CB44BF-0188-863F-5F52-C96A8500388B}"/>
                  </a:ext>
                </a:extLst>
              </p14:cNvPr>
              <p14:cNvContentPartPr/>
              <p14:nvPr/>
            </p14:nvContentPartPr>
            <p14:xfrm>
              <a:off x="6173229" y="4161429"/>
              <a:ext cx="2622960" cy="143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CB44BF-0188-863F-5F52-C96A850038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0589" y="4098429"/>
                <a:ext cx="2748600" cy="1564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0E7156-FD6A-F654-B863-3C407C3C4A31}"/>
              </a:ext>
            </a:extLst>
          </p:cNvPr>
          <p:cNvSpPr/>
          <p:nvPr/>
        </p:nvSpPr>
        <p:spPr>
          <a:xfrm>
            <a:off x="5257800" y="2014728"/>
            <a:ext cx="38100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 of Key-value pairs implemented by a Balanced BST.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dirty="0" err="1">
                <a:solidFill>
                  <a:schemeClr val="tx1"/>
                </a:solidFill>
              </a:rPr>
              <a:t>logn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78776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B54D72-0D7F-C737-93EF-5B429C297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B5B771-C18C-027A-8D6A-E4D4D99A8E7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875C371-A2F7-3FBD-385E-C5758A4792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0C8F11-7BC8-9378-A088-5EC0543B49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0E93874-2D17-6561-0FDA-EA2020E979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637BB6-F071-4A5C-2C43-114A178E53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866FD589-C7AF-E3EC-BD05-7825D6CA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" y="304800"/>
            <a:ext cx="12111642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165D8A-D60D-680D-2DCB-3CC03D3659A6}"/>
                  </a:ext>
                </a:extLst>
              </p14:cNvPr>
              <p14:cNvContentPartPr/>
              <p14:nvPr/>
            </p14:nvContentPartPr>
            <p14:xfrm>
              <a:off x="1066800" y="4191000"/>
              <a:ext cx="2622960" cy="143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165D8A-D60D-680D-2DCB-3CC03D3659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160" y="4128000"/>
                <a:ext cx="2748600" cy="1564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573DE99-408F-D1FB-7067-A931EDA97B99}"/>
              </a:ext>
            </a:extLst>
          </p:cNvPr>
          <p:cNvSpPr/>
          <p:nvPr/>
        </p:nvSpPr>
        <p:spPr>
          <a:xfrm>
            <a:off x="151371" y="2044299"/>
            <a:ext cx="38100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 of Key-value pairs implemented by a linked list.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O(1)</a:t>
            </a:r>
            <a:r>
              <a:rPr lang="en-US" dirty="0">
                <a:solidFill>
                  <a:schemeClr val="tx1"/>
                </a:solidFill>
              </a:rPr>
              <a:t> operations*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2EF79-FD83-8F2C-F485-0C422EF695DF}"/>
              </a:ext>
            </a:extLst>
          </p:cNvPr>
          <p:cNvSpPr txBox="1"/>
          <p:nvPr/>
        </p:nvSpPr>
        <p:spPr>
          <a:xfrm flipV="1">
            <a:off x="1936173" y="983213"/>
            <a:ext cx="115457" cy="109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CC88A9E-7BDC-C8A0-1821-26E0CA60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8872"/>
            <a:ext cx="7620000" cy="86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0784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This class provides all of the optional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operations, and permits null elements. Like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HashMap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, it provides constant-time performance for the basic operations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add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contains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and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remove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), assuming the hash function disperses elements properly among the buckets. Performance is likely to be just slightly below that of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HashMap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, due to the added expense of maintaining the linked list, with one exception: Iteration over the collection-views of a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LinkedHashMap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requires time proportional to the 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size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of the map, regardless of its capacity. Iteration over a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HashMap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is likely to be more expensive, requiring time proportional to its 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capacity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9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5884</TotalTime>
  <Words>4058</Words>
  <Application>Microsoft Office PowerPoint</Application>
  <PresentationFormat>Widescreen</PresentationFormat>
  <Paragraphs>2372</Paragraphs>
  <Slides>74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Cambria Math</vt:lpstr>
      <vt:lpstr>Consolas</vt:lpstr>
      <vt:lpstr>Courier New</vt:lpstr>
      <vt:lpstr>DejaVu Sans Mono</vt:lpstr>
      <vt:lpstr>DejaVu Serif</vt:lpstr>
      <vt:lpstr>Lucida Console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57</cp:revision>
  <dcterms:created xsi:type="dcterms:W3CDTF">2022-08-21T16:55:59Z</dcterms:created>
  <dcterms:modified xsi:type="dcterms:W3CDTF">2024-02-27T11:08:48Z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