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2"/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87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7" r:id="rId30"/>
    <p:sldId id="378" r:id="rId31"/>
    <p:sldId id="379" r:id="rId32"/>
    <p:sldId id="380" r:id="rId33"/>
    <p:sldId id="381" r:id="rId34"/>
    <p:sldId id="388" r:id="rId35"/>
    <p:sldId id="383" r:id="rId36"/>
    <p:sldId id="382" r:id="rId37"/>
    <p:sldId id="384" r:id="rId38"/>
    <p:sldId id="385" r:id="rId39"/>
    <p:sldId id="386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25" r:id="rId77"/>
    <p:sldId id="426" r:id="rId78"/>
    <p:sldId id="427" r:id="rId7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110" d="100"/>
          <a:sy n="110" d="100"/>
        </p:scale>
        <p:origin x="6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17:54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4139 4911 24575,'4'-53'0,"3"0"0,1 0 0,3 0 0,2 1 0,25-63 0,18-75 0,131-984 0,-144 570 0,-42 455 0,-6 0 0,-27-157 0,2 162 0,-93-266 0,88 306 0,14 48 0,-2 2 0,-3 0 0,-37-58 0,-110-145 0,152 228 0,-54-75 0,-91-98 0,130 164 0,-1 2 0,-2 1 0,-2 2 0,-1 1 0,-64-35 0,58 40 0,-1 2 0,-1 2 0,-1 3 0,-65-17 0,38 18 0,-2 3 0,0 4 0,-1 3 0,0 4 0,-126 9 0,158 3 0,0 2 0,1 2 0,0 2 0,-68 29 0,49-12 0,1 3 0,-84 56 0,75-40 0,3 3 0,2 3 0,2 3 0,3 3 0,3 3 0,-76 100 0,-160 320 0,226-340 0,-88 252 0,117-278 0,-11 43 0,7 2 0,-36 237 0,65-231 0,-3 15 0,17-164 0,-36 248 0,6-38 0,18-140 0,-4 98 0,-19 126 0,5-75 0,18-134 0,-52 186 0,15-77 0,-56 345 0,79-186 0,7-48 0,-4-162 0,11-83 0,-7 140 0,25 186 0,22-236 0,-14-120 0,5 99 0,-9-61 0,23 124 0,-12-103 0,44 190 0,-57-270 0,1 0 0,1 0 0,1-1 0,2 0 0,1 0 0,1-1 0,24 44 0,-17-42 0,2 0 0,1-1 0,35 36 0,-22-33 0,1-1 0,2-3 0,1 0 0,67 34 0,175 66 0,-254-116 0,42 14 0,1-2 0,1-4 0,111 17 0,220 1 0,-314-33 0,-1-4 0,121-15 0,-157 7 0,0-2 0,0-2 0,-1-2 0,0-3 0,65-31 0,79-59 0,193-140 0,-323 203 0,-1-2 0,-3-2 0,-2-4 0,-2-1 0,-2-3 0,84-118 0,-124 155 0,384-555 0,-366 528 0,-2-1 0,-2-2 0,31-78 0,43-163 0,-82 232 0,29-117 0,-7-3 0,32-326 0,-46 19 0,-25 202 0,-6-225 0,-2 449-281,-3 0-1,-26-91 0,30 131-238,-3-10-6306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8:30.57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1719 24575,'1'-16'0,"0"0"0,2 0 0,0 0 0,0 1 0,1-1 0,1 1 0,11-23 0,61-102 0,-34 66 0,62-93 0,-54 90 0,88-100 0,-126 162 0,65-74 0,3 5 0,5 2 0,2 5 0,152-102 0,-151 126 0,3 4 0,2 4 0,133-45 0,-107 50 0,2 5 0,2 5 0,0 5 0,2 6 0,0 6 0,151 2 0,-259 11 0,777 30 0,-648-15 0,231 33 0,-165-11 0,271 59 0,-191-32 0,-145-33 0,171 28 0,-316-59 0,279 58 0,-137-33 0,-78-14 0,-38-6 0,44 2 0,-16-2 0,-1 2 0,63 16 0,-30-5 0,-47-11 0,3 0 0,-1 2 0,1 2 0,79 31 0,-98-33 0,0 0 0,0-2 0,0-1 0,28 3 0,-16-3 0,41 12 0,144 30 0,-132-31 0,-29-9 0,-43-6 0,-1 1 0,1 0 0,-1 1 0,21 8 0,-2 0 0,1-1 0,0-2 0,0-1 0,47 2 0,-18 1 0,-44-6 0,1-2 0,31 2 0,211 8 0,-21 12 0,133 28 0,-319-48 0,-36-3 0,1 0 0,-1 1 0,30 9 0,127 30 0,-120-31 0,114 37 0,-133-32 0,7 0 0,-1 3 0,-1 2 0,-1 2 0,49 32 0,-46-23 0,-34-24 0,-1 0 0,0 1 0,0 0 0,-1 1 0,0 1 0,0 0 0,-1 0 0,-1 1 0,0 0 0,0 1 0,7 14 0,-3 2 0,1-1 0,1-1 0,36 45 0,-51-71 0,0 1 0,0-1 0,0 0 0,0 0 0,0 0 0,1 0 0,-1 0 0,0 0 0,0 0 0,1 0 0,-1 0 0,1-1 0,-1 1 0,1-1 0,-1 1 0,1-1 0,-1 1 0,1-1 0,0 0 0,-1 0 0,1 0 0,-1 0 0,1 0 0,0 0 0,-1 0 0,1 0 0,-1 0 0,1-1 0,-1 1 0,1-1 0,-1 0 0,1 1 0,-1-1 0,1 0 0,-1 0 0,0 1 0,1-1 0,-1 0 0,0-1 0,0 1 0,0 0 0,0 0 0,2-3 0,6-7 0,-1-1 0,0 0 0,0 0 0,6-16 0,-2 4 0,22-30 0,-21 36 0,-1-1 0,-1 0 0,-1-1 0,14-40 0,-2-45 0,-83 282 0,55-153 0,0 0 0,-2-1 0,0 0 0,-2-1 0,0 0 0,-2 0 0,-13 19 0,21-38 0,1 0 0,0 0 0,-1-1 0,1 0 0,-1 1 0,0-1 0,0-1 0,0 1 0,0-1 0,0 1 0,0-1 0,0 0 0,0 0 0,-1-1 0,1 0 0,0 1 0,0-1 0,-1-1 0,-5 0 0,-12-1 0,1-2 0,-32-9 0,42 10 0,-62-22 0,-23-4 0,91 28-136,1-1-1,-1 0 1,0 0-1,1 0 1,0 0-1,0 0 1,-1-1-1,1 0 0,-5-4 1,-2-3-6690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8:36.0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1066 24575,'2'-11'0,"0"1"0,1 0 0,0-1 0,0 1 0,1 1 0,1-1 0,0 0 0,0 1 0,0 0 0,10-11 0,3-8 0,33-54 0,3 3 0,3 2 0,4 2 0,124-116 0,-136 154 0,1 1 0,2 4 0,101-49 0,-83 46 0,-1 2 0,0 3 0,3 3 0,76-18 0,-68 26 0,-1 4 0,2 4 0,160-3 0,734 15 0,-934 1 0,50 9 0,-49-5 0,47 0 0,12 0 0,145 25 0,-144-15 0,139 5 0,-156-16 0,97 17 0,-52-4 0,9-1 0,236 17 0,-97-10 0,-7 0 0,-18 0 0,-172-12 0,117 0 0,-129-13 0,0 3 0,129 20 0,432 83 0,-470-85 0,-79-12 0,0 4 0,0 3 0,113 36 0,-65-7 0,70 27 0,-190-66 0,0 1 0,0-1 0,-1 2 0,1-1 0,-1 1 0,-1 0 0,1 1 0,-1 0 0,-1 0 0,1 1 0,8 16 0,33 38 0,-28-39 0,-17-20 0,0 0 0,0 0 0,0-1 0,0 1 0,1-1 0,-1 0 0,9 6 0,-11-9 0,0 1 0,1-1 0,-1 0 0,0 0 0,1 1 0,-1-1 0,0 0 0,1 0 0,-1-1 0,1 1 0,-1 0 0,0 0 0,1-1 0,-1 1 0,0 0 0,1-1 0,-1 1 0,0-1 0,0 0 0,1 0 0,-1 1 0,0-1 0,0 0 0,0 0 0,0 0 0,0 0 0,0 0 0,0 0 0,0 0 0,-1 0 0,1-1 0,1-1 0,19-27 0,-2-2 0,27-57 0,-7 11 0,-32 67 0,-11 19 0,-11 23 0,-17 15 0,-30 39 0,40-57 0,16-21 0,1 1 0,-1-1 0,-1-1 0,-9 10 0,13-14 0,0 0 0,0-1 0,0 1 0,-1 0 0,1-1 0,0 0 0,-1 0 0,1 0 0,-1 0 0,1 0 0,-1-1 0,1 1 0,-1-1 0,1 0 0,-6-1 0,-11-2 22,0-1 0,0-1 0,0-1 0,1 0 0,-24-12-1,21 8-395,0 1 0,0 1 0,-36-6 0,37 11-6452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20:01.6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4986 2350 24575,'-2'-13'0,"0"1"0,-1-1 0,0 1 0,-1 0 0,0 0 0,-1 1 0,0-1 0,-10-14 0,-3-9 0,-23-46 0,-5 1 0,-3 2 0,-95-116 0,-202-190 0,267 306 0,-3 4 0,-2 3 0,-133-84 0,-403-227 0,444 286 0,-303-118 0,-133 12 0,495 171 0,-1 6 0,-1 5 0,-160-7 0,225 27 0,-1 3 0,0 2 0,1 2 0,0 2 0,-101 32 0,87-16 0,1 2 0,1 3 0,-122 77 0,156-84 0,1 1 0,0 2 0,2 1 0,1 2 0,2 0 0,1 2 0,-39 61 0,30-33 0,2 0 0,3 3 0,-38 114 0,53-124 0,2 0 0,-9 88 0,5 112 0,13-185 0,-4 182 0,42 413 0,-9-472 0,8-1 0,102 324 0,282 628 0,-292-812 0,574 1227 0,-222-736 0,84-55 0,-39-194 0,-395-440 0,19 9 0,202 149 0,-237-208 0,3-6 0,169 84 0,-200-116 0,0 2 0,2-4 0,168 56 0,119-7 0,-320-79 0,1-3 0,94 3 0,111-16 0,-211 1 0,0-2 0,0-2 0,-1-2 0,0-2 0,-1-2 0,69-31 0,-57 17 0,-1-2 0,-2-3 0,-1-2 0,73-62 0,-93 66 0,-2-1 0,-1-2 0,46-65 0,65-125 0,-107 165 0,-8 15 0,-2-1 0,-3-2 0,-1 0 0,-2-1 0,-3-1 0,18-89 0,-14-3 0,2-170 0,-22-148 0,-10 256 0,-9 1 0,-64-284 0,-154-381 0,56 403 0,-34 18 0,94 188 0,-94-293 0,34-41 0,167 534 0,-118-416 0,110 407 0,-2 1 0,-4 2 0,-2 0 0,-54-83 0,47 91 0,-3 1 0,-2 2 0,-80-78 0,85 103-1365,15 13-5461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29:28.3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8615 318 24575,'-9'-2'0,"0"0"0,1 0 0,-1-1 0,1 0 0,0 0 0,0-1 0,-12-7 0,0 0 0,-46-15 0,-1 2 0,-114-25 0,123 35 0,-222-44 0,-458-36 0,400 83 0,282 14 0,1 2 0,-1 3 0,1 3 0,-56 17 0,-973 395 0,656-243 0,-1654 655 0,1936-778 0,-297 124 0,319-123 0,-175 110 0,180-90 0,3 6 0,3 4 0,5 6 0,-124 137 0,118-93 0,5 5 0,7 4 0,7 5 0,-83 179 0,-240 677 0,386-922 0,5 2 0,3 0 0,4 2 0,3 0 0,5 1 0,-1 127 0,25-4 0,-8-185 0,2 0 0,0 0 0,2 0 0,2-1 0,15 33 0,5-1 0,3-2 0,3-1 0,1-2 0,80 88 0,-52-75 0,4-2 0,135 98 0,184 78 0,15-38 0,-294-152 0,2-5 0,3-5 0,1-6 0,2-4 0,1-5 0,179 17 0,204-22 0,-369-24 0,237-37 0,190-93 0,-11-41 0,-440 138 0,230-80 0,558-273 0,-805 336 0,-3-4 0,-2-3 0,-2-4 0,84-83 0,279-318 0,-303 306 0,6-7 0,-7-7 0,221-352 0,289-710 0,-239 454 0,-348 656 0,72-186 0,-109 234 0,67-205 0,-92 267 0,10-39 0,-2 0 0,-2-1 0,5-94 0,-15 84 0,-4-147 0,2 196 0,-1 1 0,0-1 0,-2 1 0,1 0 0,-2 1 0,0-1 0,0 1 0,-1 0 0,-1 1 0,-16-21 0,-13-12 0,-57-54 0,82 88 0,-74-74-1365,70 72-5461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29:32.1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7939 3412 24575,'-7'-1'0,"-1"-1"0,1-1 0,-1 1 0,1-1 0,0 0 0,0-1 0,0 0 0,1 0 0,-1 0 0,1-1 0,0 0 0,0 0 0,-5-7 0,-17-11 0,-957-679 0,755 542 0,-288-182 0,106 71 0,100 56 0,-334-218 0,146 140 0,-17 37 0,-532-163 0,901 371 0,-2 7 0,-1 6 0,-239-23 0,0 27 0,252 15 0,-257 4 0,379 14 0,0 1 0,0 1 0,0 0 0,1 1 0,-1 0 0,1 1 0,0 1 0,1 1 0,-1 0 0,2 1 0,-1 0 0,-17 16 0,-7 10 0,2 1 0,-52 65 0,25-13 0,4 3 0,-71 147 0,82-138 0,5 1 0,5 2 0,3 2 0,-38 211 0,63-227 0,3 1 0,9 134 0,1-90 0,-1-72 0,4 0 0,2 0 0,3-1 0,2 0 0,4-1 0,1 0 0,46 96 0,-9-46 0,5-2 0,140 188 0,-120-196 0,129 126 0,109 70 0,-245-231 0,493 400 0,-129-112 0,342 238 0,41-56 0,-738-483 0,201 124 0,345 158 0,-557-304 0,149 41 0,82-4 0,-14-4 0,162 43 0,-46-27 0,177 29 0,-400-84 0,-57-7 0,133 2 0,-232-19 0,0-1 0,0-2 0,0 0 0,-1-2 0,1-1 0,-1 0 0,-1-2 0,1-1 0,-1-1 0,-1 0 0,0-2 0,28-20 0,-22 11 0,-2-1 0,-1-1 0,-1-1 0,-1-1 0,-1-1 0,-1-1 0,-1-1 0,24-47 0,-7 9 0,-2-2 0,-4-1 0,-3-2 0,38-144 0,-46 100 0,8-204 0,-33-120 0,-1 380 0,-3 0 0,-2 0 0,-3 1 0,-25-65 0,19 56 0,-36-122 0,-100-286 0,-8-45 0,156 495-1365,-1 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44:53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9579 488 24575,'-12'0'0,"1"-1"0,-1-1 0,0 0 0,1-1 0,-17-5 0,-2-1 0,-320-91 0,-394-106 0,512 156 0,-2 11 0,-306-13 0,-477 37 0,788 16 0,-294-1 0,-586 4 0,382 24 0,4 68 0,500-51 0,-797 196 0,949-217 0,0 3 0,2 3 0,2 3 0,1 3 0,1 3 0,2 2 0,2 3 0,3 3 0,1 3 0,2 1 0,-76 95 0,15 3 0,-150 252 0,206-292 0,4 2 0,5 3 0,-51 166 0,75-168 0,-21 190 0,14-68 0,-20 40 0,-41 280 0,46 148 0,50-572 0,5-1 0,6 1 0,40 182 0,-8-139 0,132 329 0,-138-420 0,87 137 0,72 64 0,-144-215 0,4-2 0,2-3 0,3-3 0,114 87 0,-22-38 0,178 95 0,-179-124 0,4-6 0,192 62 0,346 69 0,87-41 0,13-46 0,512-6 0,3-87 0,-1300-25 0,932-30 0,550-203 0,-1431 218 0,-1-3 0,0-3 0,-2-3 0,0-2 0,-2-2 0,-1-3 0,-2-2 0,-1-3 0,-1-2 0,-3-2 0,-1-2 0,-2-2 0,-2-2 0,-1-1 0,54-85 0,-29 22 0,-4-2 0,-6-3 0,50-140 0,17-35 0,-13 33 0,-86 183 0,-3-2 0,-3 0 0,13-109 0,2-239 0,-27 311 0,8-201 0,-45-545 0,-41 240 0,-3 90 0,55 398 0,-44-162 0,-79-119 0,71 215 0,43 127 0,-3 1 0,-3 1 0,-3 2 0,-3 2 0,-94-117 0,41 80 0,-118-98 0,175 167 0,-44-44 0,38 35 0,-1 2 0,-82-58 0,81 67-87,33 22-30,0 0 1,0 0 0,-1 1 0,0 0 0,0 1 0,-1 1 0,1 0-1,-1 0 1,0 1 0,-15-2 0,0 4-6710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44:55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24575,'394'351'0,"-276"-252"0,754 574 0,-59-50 0,993 766 0,9-175 0,-693-501 0,-784-481 0,-243-165 0,260 203 0,-80-40 0,-166-131 0,140 115 0,-206-182 0,-2 1 0,-1 1 0,-2 3 0,-2 1 0,-1 2 0,35 51 0,-58-73 0,0 0 0,1-1 0,1-1 0,1 0 0,0-1 0,1 0 0,33 22 0,-15-13-1365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7:44.9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1 250 24575,'1'-7'0,"0"1"0,0 0 0,1 0 0,0 0 0,0 0 0,1 1 0,0-1 0,0 1 0,0-1 0,0 1 0,1 0 0,0 0 0,0 0 0,0 1 0,1 0 0,0-1 0,-1 2 0,2-1 0,6-4 0,11-7 0,-1 2 0,2 1 0,29-12 0,-31 17 0,0 1 0,0 1 0,0 1 0,1 1 0,22 0 0,-21 1 0,0 0 0,-1-2 0,1 0 0,31-11 0,-28 8 0,1 2 0,-1 0 0,1 2 0,0 0 0,-1 2 0,55 6 0,-1-3 0,-72-2 0,27-1 0,-1 2 0,1 1 0,0 1 0,-1 2 0,60 17 0,-79-17 0,0 1 0,-1 0 0,0 1 0,0 1 0,-1 0 0,0 1 0,0 1 0,-1 0 0,0 1 0,-1 0 0,0 1 0,17 23 0,-26-29 0,1 0 0,0-1 0,0 1 0,0-1 0,0 0 0,1 0 0,5 4 0,-9-8 0,1 0 0,0-1 0,-1 1 0,1 0 0,0-1 0,0 1 0,-1-1 0,1 1 0,0-1 0,0 0 0,0 0 0,-1 0 0,1 0 0,0 0 0,0 0 0,0-1 0,-1 1 0,1 0 0,0-1 0,0 1 0,-1-1 0,1 0 0,-1 0 0,1 0 0,0 0 0,-1 0 0,1 0 0,-1 0 0,0 0 0,3-2 0,4-6 0,-1 0 0,1 0 0,-1-1 0,-1 0 0,0 0 0,0 0 0,-1-1 0,0 0 0,-1 0 0,0 0 0,-1 0 0,0-1 0,-1 1 0,0-1 0,-1 0 0,0-18 0,-5 44 0,0-1 0,0 0 0,-2 1 0,1-1 0,-2-1 0,1 1 0,-2-1 0,0-1 0,0 1 0,-1-1 0,-16 15 0,19-22 9,0-1 1,0 1-1,0-1 0,-1-1 0,1 1 1,-1-1-1,0 0 0,1-1 0,-1 0 0,0 0 1,0 0-1,-12-1 0,1 0-380,0-1-1,-1 0 1,-28-7 0,26 2-6455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7:49.5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1 558 24575,'9'-2'0,"0"0"0,0-1 0,0 0 0,0 0 0,0-1 0,-1 0 0,1-1 0,-1 0 0,0 0 0,-1-1 0,11-9 0,23-14 0,264-170 0,-285 185 0,2 1 0,-1 1 0,2 0 0,0 2 0,0 1 0,0 1 0,1 0 0,0 2 0,1 1 0,26-2 0,12-3 0,83-24 0,-50 11 0,15-9 0,-78 21 0,0 1 0,0 2 0,1 2 0,37-4 0,32-2 0,-67 7 0,42-2 0,457 7 0,-499 3 0,-1 2 0,0 1 0,0 1 0,0 2 0,41 17 0,51 12 0,-97-29 0,0 1 0,46 24 0,2 0 0,-56-26 0,0 1 0,-2 1 0,1 1 0,-1 1 0,0 1 0,-2 0 0,1 2 0,-2 0 0,0 1 0,0 0 0,21 30 0,-25-27 0,0 2 0,14 31 0,-2-4 0,-7-3 0,-15-36 0,0 0 0,1 0 0,0 0 0,6 9 0,-10-17 0,1 0 0,-1-1 0,1 1 0,-1-1 0,0 1 0,1-1 0,-1 0 0,1 1 0,-1-1 0,1 1 0,-1-1 0,1 0 0,-1 1 0,1-1 0,0 0 0,-1 0 0,1 1 0,-1-1 0,1 0 0,0 0 0,-1 0 0,1 0 0,0 0 0,-1 0 0,1 0 0,0 0 0,-1 0 0,1 0 0,-1 0 0,1 0 0,0-1 0,20-15 0,13-34 0,-31 45 0,36-73 0,-27 52 0,24-40 0,-75 144 0,31-58 0,-1 0 0,0-1 0,-2 0 0,0 0 0,-16 18 0,22-33 0,1-1 0,-1 0 0,1 0 0,-1 0 0,0-1 0,0 0 0,0 0 0,0 0 0,-1 0 0,1-1 0,0 0 0,-1 0 0,1 0 0,-1-1 0,-6 0 0,-15 0 0,-45-5 0,64 4 0,-41-9-1365,28 4-5461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7T09:57:52.2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21 131 24575,'-1'0'0,"1"0"0,-1 0 0,0 0 0,1 0 0,-1 0 0,0 0 0,0 0 0,1 0 0,-1 0 0,0 0 0,1 0 0,-1 0 0,0-1 0,1 1 0,-1 0 0,0 0 0,1-1 0,-1 1 0,0-1 0,1 1 0,-1 0 0,1-1 0,-1 1 0,1-1 0,-1 1 0,1-1 0,-1 1 0,1-1 0,0 0 0,-1 1 0,1-1 0,0 0 0,-1 1 0,1-2 0,0 2 0,0-1 0,1 0 0,-1 0 0,1 1 0,-1-1 0,1 0 0,-1 0 0,1 1 0,-1-1 0,1 1 0,0-1 0,-1 0 0,1 1 0,0-1 0,-1 1 0,1 0 0,0-1 0,0 1 0,-1-1 0,1 1 0,0 0 0,0 0 0,0 0 0,0-1 0,-1 1 0,1 0 0,0 0 0,0 0 0,1 0 0,16 1 0,0-1 0,0 2 0,0 0 0,0 2 0,34 10 0,-11-3 0,-39-11 2,0 0 0,0 0 1,1 0-1,-1 0 0,0 0 0,0 0 0,0-1 0,0 1 0,0-1 0,0 1 1,0-1-1,0 0 0,-1 0 0,1 0 0,0 0 0,0 0 0,-1 0 0,1-1 1,0 1-1,-1 0 0,1-1 0,-1 1 0,0-1 0,1 0 0,-1 1 0,0-1 1,0 0-1,1-3 0,5-9-101,-1 1 1,0-1-1,3-15 1,-1 8-935,-1 3-5793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3/7/2024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6.xml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8.xml"/><Relationship Id="rId4" Type="http://schemas.openxmlformats.org/officeDocument/2006/relationships/image" Target="../media/image1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1.xml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638800" y="2789696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Heaps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DB2518F-3F48-A042-042A-C9EA2F38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521DF41-50D7-1FED-DF68-3290DAFB704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2848D8-948C-20C5-2E03-F27DC80A0E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4AF857A-2C5D-1717-2D4B-058593F999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35212F4-880D-0BA3-0089-4C262A379F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76FB823-51CC-73D7-1BF6-30C935A282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C50A1C-401A-361B-BEB5-5E295D70934D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275E7F-DF44-F1DC-2882-CCCA331D884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71F824-1326-162F-CF8A-E5C60C55D7D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8EE3AB-C2BB-D5F6-7598-B6AE36D85CD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A04FCD-4C3A-2128-4F77-6B4D4F3A34D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702542-A329-8631-6888-6BECB3E5B04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DEDC1C-1B0B-92EF-EA35-04EF3261D1CB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9E7599-FE9B-832A-8D20-BDB40144449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7805ABA-F114-CE77-F957-239B0AC8811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0DA684-580C-97DC-BCFE-83E62FF0596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93AD52-22EC-8931-A2CB-D51E5E78DFE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001D82-CB8B-64E1-15F2-78275C874B0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6F48FA-BB6A-5686-CFD1-D2E64DF3129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5A89A9-7B7D-6E16-6DC7-516130F063C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FF23005-73E5-B6BB-A536-68FF1C57A84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9469E-8797-D481-A9F6-C5E689F435D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37AB34-BAFB-24C5-4AD4-3ED94937221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5485EA1-5AD7-60FE-418B-AF03D086A0F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13A4D5F-FE9B-838D-BEB5-7E57231A34D2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291C43-875F-9972-3B25-AA6BB55085C6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9414F3-BB72-C165-6DE8-62FE8DC448E5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80DA9B-1AE4-27B7-89CB-8DF261DF6E6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26DE9B2-9B4A-C558-E91D-D049163A044C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96DB5-39BB-48D5-DC04-D6B4EB17376A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88D0B-7C85-6C22-EC5E-C59906C5A4FB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36499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011E64-7411-57FB-E97B-71BEE45AB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912C593-581E-3C84-17ED-FE57A97BE2E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FE1809-38B0-1BB7-B18C-5C77D94BF1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391A0C-7849-44EF-68DE-82BF1DF60B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7F43170-AC41-9393-90D7-995725BC5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D6ABCBD-2238-18ED-1CB5-017B60CEF8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27A-DEFC-6ED8-7295-616DD48C162A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58372D-A8FB-CD35-5CBF-93873A167EA5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9237174-9293-283B-9CD7-2F3311C6584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9C166F-BDE3-D3E5-ECFC-3A9DD4BF590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6DFEE9-4454-E295-E02C-690772ED3D3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37184-3AC3-661A-D140-5B04BCA8F89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E6E69-124F-EE59-3B83-4152C9EDFC3D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9062CC8-0752-E285-115D-497765F223D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B05FD8-4DCC-FB18-FE34-52D33DD406B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78E9D1-33EF-4BB3-7567-2A53435E1EFF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737775-4296-8234-842E-463BF18B2D00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5541C93-1722-2CFF-FB62-B64EFAB3340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6BB2C3-523C-A0A3-D679-75082A2EDC7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8E84CE1-CDD2-17BB-AEF2-F248E24767E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259B61-8DD9-698F-DD38-F39B841BCD5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2B5F9C3-F070-66D0-2451-08105D79DC7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1DD628-2C8C-DD66-7A03-9D23BFCA1BC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391BF5F-1547-CD0C-A8E8-BA6EE68E0182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8EFCD17-4E7F-0B56-21C6-EDACC1441BF7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D8DEFF-F4C4-6439-20A4-0F8DAFE4E72A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DE63D6-18EA-DA3F-7905-44D88830C4D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1EC733-BF24-E1A5-4DBB-DA826C61569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A3B8F2F-F3E0-9A57-C97D-50557DFECA38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2A3E7-E1A6-7BFB-AF8C-41EBBA45EBD6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9F8077-37C4-D5AA-DD5E-6F6E8ABA0D0F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09914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1943675-2C62-FE95-F340-91F768AC0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9943D21-FAFE-A9D1-8E4C-4E8FAC522DE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7625A99-5346-9140-6038-8AECD951E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90F1331-2345-8EC4-A623-301930486BE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D9C4FDC-923E-40C4-71DD-3E3822DAAB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BB0B1B-4C55-FF7A-1993-F682C5E444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8202D-F0A4-883B-7929-3DDC1FFE1580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2DC50B-4693-80DA-18D3-53674641A1A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71A795-3ECD-C9D9-582D-38BD14CCE51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3CEA18-34B4-CB1F-93AD-60B8D0348E7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5B717C-418B-16A7-B719-0846E9F00F7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DF4E36-ACD8-FECA-798B-9B6D266E268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B53462-0B44-6ACD-7EA4-59601FE500D1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0811771-F71C-D865-034A-15FBD913FA0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CC912D-25D8-353C-9462-FB016DDF187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C9E087-8E63-DB42-EB56-8A7C0939C8B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CDF134-B2AE-5234-5991-4BE6993E7DA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F1935F-0455-D796-21F7-A51BF2F1F3E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209B88-A328-32D6-B0FE-473FB182D77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2A61F4-63CB-64B2-8EE4-C287A9217EE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A59324-9427-47AB-E1C1-BE240D0247E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3956C2-3E78-25B7-2213-10C4F17FBC5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85511DB-D9DF-85C0-6A98-AF76A0B893E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B53AAB-5C7B-F10D-8A5D-D71FACA96BE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CC4563-B472-917B-44B5-B4CDB9002D5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ADE074-D88C-8721-F58F-EE17F1C81BDA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AB116D-3C21-A07D-55DC-14F2DDA2FDC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1386E6-ACEA-07CA-83B6-04A8F5BAC7D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84AD1A6-395C-1261-5079-D00782DD87E0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D7743D-7C96-E2B9-CE4F-45258C301B10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740A34-D2D9-C46C-E274-AB42998C9D74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791224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6D1C7E-921B-BBE8-6E92-366ADBF17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7489E0F-12BC-FD2E-2364-2D3B5310132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0C7F720-875B-72B0-0469-AEFC059159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46051DE-B374-CA8D-5114-DB38F331B6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81D2B09-2AE5-72A7-98A8-DC048B42C9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816EC8D-E15B-4AB1-FF48-9E712BC89F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FAF31-D94F-4A8B-D1FD-2C861EF1379E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C2D28D-2C9B-ADD5-EF73-636FF813369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CA99F3-B551-81E7-EB25-1BF824A1FD7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891FA8-E01E-D2E8-AD84-56AF10BEC89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E07D80C-46C8-318F-D5A1-CD71BFB9C00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6873BB-CF43-6545-DD04-6EBD462E7AF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A361E-3AC6-A6D6-752B-0450F376EEFC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A8689-41E3-A07D-A864-FF29C0D77E45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18F867E-FFF6-EAF4-FE25-A61C5E27FC7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54DCC7-7DBC-2F7B-68EE-AB620526259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03318F-8B7E-15ED-8B47-C3E7550F569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35FB44-EDC2-759F-57A4-D20BCF521E1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D35335-3B3E-3B46-460A-2ECFDCCCE67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4912F7-CA5D-D547-693A-7F3507FEB26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A82AC11-CC81-3F0C-DB70-ED6062639ED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15AACD-F960-3922-9BD4-66085E2D094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8DA87A-D8D8-099D-F01A-C60187CE9E7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CBD3CC-3347-2831-B17A-8DEFB17CC88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83BC608-D935-5FF0-F7F0-966BD528A41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47599-D2E3-430B-9A51-E1AB09C11610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BF85E1-B9E5-2F54-B45F-B3E2DDC3A185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E222D1-0858-09EE-F4E0-F51C2B5FB042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C1EC6A-8364-F77B-1BD9-1338A2C52EB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1B57A4-738F-BB22-27A4-20B3684B9325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1EA62B-2F31-D2C1-D193-46F4C3E46834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AFA01DE-DC40-C0BB-A92B-7B1DC9D22F04}"/>
                  </a:ext>
                </a:extLst>
              </p14:cNvPr>
              <p14:cNvContentPartPr/>
              <p14:nvPr/>
            </p14:nvContentPartPr>
            <p14:xfrm>
              <a:off x="6530349" y="1183217"/>
              <a:ext cx="2475360" cy="34779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AFA01DE-DC40-C0BB-A92B-7B1DC9D22F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12349" y="1165217"/>
                <a:ext cx="2511000" cy="35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9147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67FC28B-E0CD-2078-6486-ABFA0A3C9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2E497F5-7F69-C55C-6AD3-B6783C4E4C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1BE2FC-27D7-05D6-95C4-780603CA23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C96228-1882-0150-3CA7-6B82BCFD05E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27F1633-5EA9-A652-7412-AC98A34A1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D4789F7-E225-F2E7-12AE-C6C7B76310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C6EF3E-0679-2BBF-EC83-DE85312DDDD0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EE0DCC-0B1E-98DC-894C-C95136B2804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9FF62-3F46-AF47-8C33-E669927E44E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DBD375-6D33-EDD5-1017-EE4A158A076F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28AE2E-FF7D-CFE2-6B11-07CA3054B9E6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1D32E42-B3AA-33D6-0D05-F90CF2724AD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E3B31-41D9-768F-82D0-F53DA3611434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F17FB5-ED9B-D3D9-BFB9-4713D1B44A9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F1D476-CCA1-3093-023C-20E0A8040F8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BBC73F-60CA-07C2-9411-B99EB428CE0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09E856-039E-BE5F-2AEE-45FF08CCE14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1F37A0-2D51-4500-BB8F-45AD641DEC2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627B82-0F58-B597-73F0-20A6BFA5381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4D090C-4F47-7D87-FE05-CC520E79D5E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18A92CB-1624-C48A-6D56-8A1234CB895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85EE82-729A-E60C-8199-9A8EFD243BE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612540-6F74-A403-4F86-E363FCB515FE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9BE4E-7471-1582-D7C3-10202939E28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9FF59D1-C3A8-6CE9-81D1-8C12DEAF5A4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5D1C7B-F974-F237-2896-F159F4E7EBA1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6A7632-BB64-0075-4CA1-B2B9653CE987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411F5B-DE21-C200-E859-49217459201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8C049C-4903-5E7C-0B87-48947277080D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41016E-36FE-1CA4-8B9D-8FA094236C05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B5496-4F4F-9845-987B-2BE852EA3488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</p:spTree>
    <p:extLst>
      <p:ext uri="{BB962C8B-B14F-4D97-AF65-F5344CB8AC3E}">
        <p14:creationId xmlns:p14="http://schemas.microsoft.com/office/powerpoint/2010/main" val="327015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D4BF61-2DCB-E23C-49A3-4DE90DBBA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6D5F7FB-D54B-D77E-FCC4-B4092A887F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00E20A-049F-8B9D-CADD-E943429EF4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09880B4-1EA0-7C42-48A4-D35F909E7A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B254FD-6EB3-9C1F-E085-767B28CF68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8D66BA-5CC6-3CDA-ED9C-4961A62EF7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07CAA5-1FCC-5149-BABB-38DC190A913C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DFD507-D3F7-AAE5-4549-3A45AC95AC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89DE9D-7AF9-FAE3-36B0-5F987DAD4BB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AD4A9F-48A2-F170-1081-4C3E510DD8D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500782-D1E2-8953-491B-8F5941F4814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12FCB8-6C46-3465-1B1D-9FD3EFF03700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3D5856-2823-EA8D-E032-9D4B3A449DFE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88159C-CDE7-8810-8E21-E9045760401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BFD2F7-B060-73F2-14DA-03FE7C5BA73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97132-87C8-C49F-69DE-B16F01715CB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1714B8-6C33-428E-DDA0-CB559B42209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9FF5A-8088-4A0D-7B43-4902F6595D9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E71999-D1BC-D48C-11AC-B2111AD2544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ABCDCB7-0EE5-98BE-9156-5C20302C31A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2D27C91-6128-73BA-93EC-8ABAC7C124F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E538A3C-03EF-304F-0B4E-8A45FCA9C03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1288172-83E5-0A84-3BEA-AA8C250291D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D0BD862-5AC4-F1A9-9601-BBA693FFC69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9444E2-D222-4C69-F01E-10B6DA93B1D6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02410-CB29-6895-B788-0E41045E38D0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406FAB-D1F9-A0C8-5D52-9E936D7A927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49566C-0E0C-B8FF-A973-BEEDA5717D6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E29AB36-5E3A-BFD9-4E84-56CDAC29A77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DA192-5CCE-312B-4FF0-BBFDECB7F020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0B4A41-2037-CC2B-00AF-BBA8715F4A11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  <p:pic>
        <p:nvPicPr>
          <p:cNvPr id="3074" name="Picture 2" descr="thumbs up&quot; Emoji - Download for free – Iconduck">
            <a:extLst>
              <a:ext uri="{FF2B5EF4-FFF2-40B4-BE49-F238E27FC236}">
                <a16:creationId xmlns:a16="http://schemas.microsoft.com/office/drawing/2014/main" id="{226490D5-88AC-CA29-53B0-3A442E6C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765181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71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BEFFE1E-D6B0-E397-8F2F-036733BA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FC67A45-0C7E-272E-F551-C8414D436D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69B596-CFDA-E08F-81B9-278D35F804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76689F-7622-7A1F-FFF2-2E1BB6806A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E56A2C8-AA9E-A0AE-7112-FD581ABCEE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B82F83-2BE1-865F-7D7B-E7BD00A555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BE77A9-9436-71F3-CACE-F3BFBFC2BD9D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14687E-81F0-D815-7FBF-48488A4B8F0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3DC59E1-8522-30E5-6885-F46C7D19D7C6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BD71F1C-0F00-3E0F-C258-C88E12FFCB5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BC0ADBB-E680-6C6E-AF6F-35C9C582D6B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17A229-40A7-1732-E37B-9D69B14A0AD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459C5C-CC09-196F-3D87-FFDFC55F3AF0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E49C3E-97DE-A674-74F9-7E9961430CC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06FE09-694A-B862-507D-4F1ED681A32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979354-9EE1-B100-725F-525A40C24050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F975581-C5CD-CB96-3423-8C38D158445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549BC8-48C2-238F-099F-D70A9814B9D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C96E239-4B0F-98D7-FE5B-329A4C28A63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ADBB9-2E3F-B2EC-AA05-07B02C501E6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ADD085-2CE3-BF95-A960-C3BFC316474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DAEB878-913C-CE5D-1945-A9613ECDC8D7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E7A5246-D5B5-4B24-F3A8-81FA76488C9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F9B2B9-74B9-E151-2F69-180FBF606B4A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1DC3D8-5225-F9E1-5299-A4B44566EC12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58F5B-6E56-8870-6EDB-530BDF60C883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DBB72C-539B-F724-AE75-AB45F92ED68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BFCE2E9-BD6F-5E69-74AC-4FD56E201CA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8A6165B-ACAB-E2EA-17BD-27E98BCD299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0FC6C-B0BA-15AF-3E68-AC164D2827C5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ADEE08-51D1-17E0-B083-ABC1BCC84AF5}"/>
              </a:ext>
            </a:extLst>
          </p:cNvPr>
          <p:cNvSpPr txBox="1"/>
          <p:nvPr/>
        </p:nvSpPr>
        <p:spPr>
          <a:xfrm>
            <a:off x="473801" y="4798314"/>
            <a:ext cx="45709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new nodes are added, we may need to move it up in the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9A1074-A3CF-423C-FF07-4C4D37533648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</p:spTree>
    <p:extLst>
      <p:ext uri="{BB962C8B-B14F-4D97-AF65-F5344CB8AC3E}">
        <p14:creationId xmlns:p14="http://schemas.microsoft.com/office/powerpoint/2010/main" val="667336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E57D4F-E2E7-AD92-F32D-F0ABE907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C7DA852-2FAA-CEC6-CC98-5C3A989CCD6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870B2B-88E9-8424-D39A-EDD327B58F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2B975D-D85A-0ED7-19D5-461546C3F0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57538F-100C-A452-67AD-6059F85A66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FFF0CF5-444F-D559-636D-13CE32550E9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DB0D4-87EA-E252-971E-B3F8A473892C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79F1F4-57C7-D704-F5E0-D1B2C17A9E8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F6E10B-AE8E-99C1-BD1E-2D42286D34A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06DDE8-93D1-0367-9757-12AE6353089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763AE0-A2E3-5680-0CF5-423BCAFED698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7B9EEA-EB72-647C-F113-2899B8352306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511A1E-6E13-554E-F996-13A9D9021D5A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6FF0286-F331-214C-7A50-913A661CFA7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4D18CB-B9A6-7E01-3095-10FB7C500B7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08D907-8E48-7E2A-B84F-91D85DE4CC9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A88C6-06D0-B397-8B5A-AFCB3B471B5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1764253-8A5A-5BFA-A89A-06C0CDC70EE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5E7F0E-55F8-8666-B3EB-86E1225D87A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827887-4C0B-8DD7-D0A8-860D5D07D622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12D113-D6B1-9E03-EE04-40C4DF314FDD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522148-96B0-461A-F4D3-A05F6E0330F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8AA11C-9A2E-D4E1-26DF-5B015925917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ADCC5D-D2F1-600C-50B1-48D6DA6CF3D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E5FAB18-C88A-F0AA-5721-E88C59D70A0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EF33C-F0A7-141B-B906-85739E61F0C2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3C14895-62D0-FAEF-CAC5-F2286B61A857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B67A59-C674-FC39-98BB-6A57CD96C1D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22CFE5-FC7E-88A4-ECF2-BF9B9CC86C27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9ECB36-0481-045F-D219-000B4BD0CBF6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</p:spTree>
    <p:extLst>
      <p:ext uri="{BB962C8B-B14F-4D97-AF65-F5344CB8AC3E}">
        <p14:creationId xmlns:p14="http://schemas.microsoft.com/office/powerpoint/2010/main" val="2540773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EC45E3-B606-D3D5-F08C-87EFD5A4F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F0D13A-91EC-E178-056D-A98A2CDAEEB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7585A80-40B1-7B5C-950F-64B10B00D3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4AE2937-D946-1B5F-94F2-D702EF3F22E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FEE0FDB-308E-CCEE-1E44-460191D882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C9D2CE9-4AEF-F7D2-4719-098068B70D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2CE194-0C6F-28B5-272A-8AB4BAC135A9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E9FE8D-C3E7-E175-62E9-96736090350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0B7DC-2338-407F-2EE0-4883A493379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AF71EE-F0C5-A7FD-FB87-58DFE4F51A81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1259B6-ECE0-227C-2B84-4EB17330831D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71EF8-5D68-1B00-F037-AC67668548F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3D3E02-27C7-474D-79B9-001159C2279F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72E36F-24E9-C25C-2D7A-0003BB728D9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7FEA17A-3DF5-56F3-3D59-090268B6204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8497B7-DFBB-DEC5-4A04-B3119BE76C2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FF7F7-5591-D317-D78F-F0F8AB8D632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E00C99-8A6C-5823-D4FF-6BF4ECEB3D0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4FE546-AF56-D6ED-BD47-B03AC2BBFBC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5D375E-37D5-CCD2-85D9-4C190BF5AA3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517F90-7A4E-51C0-0648-71C479A7CA4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151431B-D109-CD67-69C1-ED42A430897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EB44C4-43F5-E347-C67A-09B1AF9E5AB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1ACA81-C9FF-51ED-D1A8-8D544535A1D1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E2B9027-68F4-B861-B95B-0E27BDCC7C22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7ADCD4-9332-623C-CD75-AFD02458325E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34BB3E-546D-4360-0387-1BC4853E7C2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36117F-07A2-90A9-3400-75D59EC3552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4ACEB3-1AE3-12C5-D869-DF03DB5BAA90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95FD53-9E84-9013-698E-F498F27F1F25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9BABF65-1F8B-AAFB-EA3A-1867B7DE7274}"/>
              </a:ext>
            </a:extLst>
          </p:cNvPr>
          <p:cNvSpPr/>
          <p:nvPr/>
        </p:nvSpPr>
        <p:spPr>
          <a:xfrm>
            <a:off x="861168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4E13E7-500E-D217-E71E-E047F405660D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73369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267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4C4098-64B4-1004-1C84-1DFD5C518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291EDF7-6E40-FC45-6281-D332E7A36F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AEF6EB9-7BCD-D6E6-E1AB-68772E8AAF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5D93DA-8BF1-646F-71AE-1D75CB6E1A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E6B2450-D644-FD56-549A-51CAA129DF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FA7959-57E6-9008-12B1-C8606E396B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FACDB-17C0-7CAC-4682-54F92CDEE4ED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4340F6-E7BF-D8BB-2745-2CD2657BA0C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B90ED-6356-CA4A-C637-495F8C9C2B8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717142-09B8-7A4E-C782-D00402E37004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C275D2B-C815-E23F-C9DB-1FAFB5CC05B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026610-541E-47F4-315E-E1A52D493E6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F113A2-7E0C-722A-22DC-D1FC98809F5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3380D2-49A1-6ABA-E506-91B1855C1B96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EAF2D3-8C75-7283-DC42-AA924E518273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35285B-E73E-CC19-BF5D-FACA4B06DCB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B01C9F0-F2E7-758C-C44E-FCDEA0EDCCF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A925D1-1669-8072-A416-20BD019B5AA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5C3C16-24B2-05DC-873E-C90D6D64081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9055A4-92F6-6C83-7E2A-0F79338A599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1D6E36-8C2B-F877-ED32-9CFCEB17557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F2D697-6EBE-1145-AA74-F99DFAEB067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B3CBF6-EC73-ECA9-F3C7-92F9BCCE5B4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DBB558-0B1E-1A91-216C-CDCEF6E5251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D4FC76E-D022-2268-95EC-DB568BE780F3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548DD9-EA42-4A14-A3AD-25480D611B73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A812861-AB4F-F1AE-59F7-6389188D7787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736580-BDF5-073E-95C1-43B29B8C95B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9881ED-4895-F09F-8C6F-595B85BDDEA0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BA233C-1B49-9F2D-8315-278AAAD4A456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8F3805-F06C-F153-A6A6-94D6CB47D35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F39EE0-C284-E5F2-B96A-3E08EB46BBB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5E652C7-A1B8-5D67-53E5-AF196278F638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FF6108-A3E6-E552-CA70-F07247D2FF1A}"/>
              </a:ext>
            </a:extLst>
          </p:cNvPr>
          <p:cNvSpPr txBox="1"/>
          <p:nvPr/>
        </p:nvSpPr>
        <p:spPr>
          <a:xfrm>
            <a:off x="1142999" y="302002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add(19);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1DE47C1-BF33-5A20-DC75-16624C521423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649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934009" y="1905000"/>
            <a:ext cx="5161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Lab 7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endParaRPr lang="en-US" sz="2400" dirty="0"/>
          </a:p>
          <a:p>
            <a:r>
              <a:rPr lang="en-US" sz="2400" dirty="0"/>
              <a:t>Program 2 due </a:t>
            </a:r>
            <a:r>
              <a:rPr lang="en-US" sz="2400" b="1" dirty="0"/>
              <a:t>Sunday</a:t>
            </a:r>
            <a:r>
              <a:rPr lang="en-US" sz="2400" dirty="0"/>
              <a:t> at 11:59 PM</a:t>
            </a:r>
          </a:p>
          <a:p>
            <a:endParaRPr lang="en-US" sz="2400" dirty="0"/>
          </a:p>
          <a:p>
            <a:r>
              <a:rPr lang="en-US" sz="2400" dirty="0"/>
              <a:t>No class next week</a:t>
            </a:r>
          </a:p>
          <a:p>
            <a:endParaRPr lang="en-US" sz="2400" dirty="0"/>
          </a:p>
        </p:txBody>
      </p:sp>
      <p:pic>
        <p:nvPicPr>
          <p:cNvPr id="1026" name="Picture 2" descr="Meme blog? - Codeforces">
            <a:extLst>
              <a:ext uri="{FF2B5EF4-FFF2-40B4-BE49-F238E27FC236}">
                <a16:creationId xmlns:a16="http://schemas.microsoft.com/office/drawing/2014/main" id="{C06968B8-AD18-D5B9-5A5F-B6B4C985C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914400"/>
            <a:ext cx="4681749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DFDC6A-5114-6D6D-D4F0-05C9A8BC77CB}"/>
              </a:ext>
            </a:extLst>
          </p:cNvPr>
          <p:cNvSpPr txBox="1"/>
          <p:nvPr/>
        </p:nvSpPr>
        <p:spPr>
          <a:xfrm>
            <a:off x="7416267" y="5574268"/>
            <a:ext cx="414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game that you play in nightmares ^</a:t>
            </a:r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8C7DAB-2C8F-584D-7AE6-447D710B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2BC6DB9-8047-FA13-FD2A-417A34B5D66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BEDA0F-270E-670D-BE9E-CE60E93526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D255D5C-6ACC-DFF7-7D24-C40E7D2AC1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5B836F6-6EAD-66DB-7AA0-497B6E0CA8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99A6E78-6743-0832-C560-E90ABB0772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6B9FB-6F1F-20E1-E826-3D1F15BEFA7F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4470C0-C3FF-6793-AC26-2D005F55EB5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4648A4-7B27-6B1F-27B9-26E9390763A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A3AE6B-FAED-59A2-F853-3EA0EB2B35B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DBAF30-FDCC-0FDB-120D-15C7692C510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4FDBE2-2616-F465-D2AC-EACB82661EA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022422E-2450-3A4E-881E-30D455E00A79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ED42EF-D282-2E0F-0AEC-F40944C53911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29CA15-DC18-58E9-18AA-DCD348A4D40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C04FCB-82DA-89B7-0F88-241E65EED8C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CED26A-B16B-F55D-3FEE-F0CC720F2AF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8BEC64-5E87-F0A8-2C7C-E9D3D7F82CE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9FEEBF9-67C7-DDF5-6E80-6CB5BAAB312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40EDCC-DEF9-0D80-9DD8-0F05BE4E8D2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B82068-FBD8-2926-B703-47D0D61163A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2DD7DC-1113-4A04-D052-61B8B12C1F47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D3049E-2B11-410D-7093-4604E1D2BCE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12517E-00B9-08E6-F0A1-4410D8CAC4BA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CD633C-76EB-C294-86E8-6524348F737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F9615-360A-18AD-10F7-BDA9B2DEE97E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E006B8-D617-0C37-610A-97730C2B747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42EF5D5-969D-ED6A-AEF5-8D4B734F7E7B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7065EF-E9BE-0017-A12C-9CFC7282C886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D6B3AC-F32C-F89F-EC8E-2C6549E00203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CEF2F8-3FE4-DE51-D2F3-74DE1C6A73D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A810BB-05FA-320F-698B-3211D02B767B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55BD8BC5-F09B-ACD5-125E-EA47D303DED8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BF5661-F60C-6A09-BA47-F684D10893AD}"/>
              </a:ext>
            </a:extLst>
          </p:cNvPr>
          <p:cNvSpPr txBox="1"/>
          <p:nvPr/>
        </p:nvSpPr>
        <p:spPr>
          <a:xfrm>
            <a:off x="1142999" y="302002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add(19);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68A8C3B-56CE-2728-2502-E90DFB57B18A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722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EFF17BE-8C96-B945-0412-296618F4D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5437492-A28F-A835-96BB-1474C672F5F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BE9C21C-890D-452D-6C06-D417DA386A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5C55A68-9960-2D17-BE23-C647F1FF15D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ABDFB0B-3E8E-9695-C5C5-7B6426A3E8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CC46FF6-5A90-F266-2C09-75C928890F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E502C-D12C-4E58-221C-EF439352ED32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8BE07D-8EB8-0B12-B258-DF476153B8C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B8DE82-07EF-CE41-ABF3-A61E1DFEEDC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3EB5F8F-1DC9-6423-FEEC-51D04F00670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121394-7399-22C3-FF17-E9A3B7F2534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00ECBB-1105-C424-1C05-E6C6C1EEC790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83FF33B-1331-7EC6-6A1F-F4CCFEF2768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B59B8B-9686-C4E3-4878-423EB4D56C8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975517-5D01-82D0-435A-D640E4291BA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0A1E07-4935-03D2-555D-D7EAEF48E3B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A9F8B2-87C4-8432-8DD5-6CED68F35F6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5A0E8C7-53D3-F4E9-61D6-522D8ECD919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EFEA691-860D-AB85-AD60-323C6DD0C9C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8CE5F8-58D4-CC8B-47AC-F55303B7E3F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6C1B20-EDD8-DF7C-020A-78F6DFD6F5F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8FBFA4-3DC5-F056-AA3B-D32DB370DFF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47EFFF-7793-74F0-2609-01489226EEC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1C038E1-E54B-52CB-DFF9-6F736808270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0843F5E-7582-E0F1-0B58-2892BADC253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FCAFC-3344-3658-A54E-EEA51CCA533B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877425-1E53-6D32-F5EA-6343F7CC4A4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F5B3392-1C7E-8A39-111D-5A89560F347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FE3FB13-D342-43CC-E3E4-E4800594F627}"/>
              </a:ext>
            </a:extLst>
          </p:cNvPr>
          <p:cNvSpPr txBox="1"/>
          <p:nvPr/>
        </p:nvSpPr>
        <p:spPr>
          <a:xfrm>
            <a:off x="3391786" y="979468"/>
            <a:ext cx="3056910" cy="83099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AB41BD-2DA5-FBE6-7B1A-F16DEB91D711}"/>
              </a:ext>
            </a:extLst>
          </p:cNvPr>
          <p:cNvSpPr txBox="1"/>
          <p:nvPr/>
        </p:nvSpPr>
        <p:spPr>
          <a:xfrm>
            <a:off x="1143000" y="2100590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add(14);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4D4F92C-7C8A-18C4-B2D6-E0DA7F4D94B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2CD5DE-E5F9-7E40-D71D-B6945C703FB1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D019F73-AF99-ADE3-AC90-9C19B98C5E29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94256D-66CA-0E50-14C5-9BCD4034FEC5}"/>
              </a:ext>
            </a:extLst>
          </p:cNvPr>
          <p:cNvSpPr txBox="1"/>
          <p:nvPr/>
        </p:nvSpPr>
        <p:spPr>
          <a:xfrm>
            <a:off x="1142999" y="3020026"/>
            <a:ext cx="1762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add(19);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5344EF-04FF-AA82-DA1D-AD5ABD492773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F350B-D9BB-1FF3-E800-64C313E36B72}"/>
              </a:ext>
            </a:extLst>
          </p:cNvPr>
          <p:cNvSpPr txBox="1"/>
          <p:nvPr/>
        </p:nvSpPr>
        <p:spPr>
          <a:xfrm>
            <a:off x="329091" y="3803249"/>
            <a:ext cx="41103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Running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Finding where to place new node: </a:t>
            </a:r>
            <a:r>
              <a:rPr lang="en-US" sz="2000" b="1" dirty="0"/>
              <a:t>O(1) </a:t>
            </a:r>
            <a:r>
              <a:rPr lang="en-US" sz="2000" dirty="0"/>
              <a:t>(this will make sense later)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Insertion – </a:t>
            </a:r>
            <a:r>
              <a:rPr lang="en-US" sz="2000" b="1" dirty="0"/>
              <a:t>O(1)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Heapify</a:t>
            </a:r>
            <a:r>
              <a:rPr lang="en-US" sz="2000" dirty="0"/>
              <a:t> Up –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r>
              <a:rPr lang="en-US" sz="2000" dirty="0"/>
              <a:t>Total Running Time: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1468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7C10FC-789E-3F84-83B9-94705CF9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2E23C1C-88C2-7325-70AB-FA9A4046E71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61A2E4-4E82-FE41-E7C9-7465FF1DD5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EA94560-0EE5-3DA1-16BF-8811810BCFB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7545C06-7E5C-FAB9-CC6B-E4F472EE3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0FC304A-2E21-85D2-E30E-2E2DF66C6D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DCB8F5-40B1-ADCE-BD8C-BB81A0101398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08E940-D833-E2DC-141E-1AEC912D2AE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F44C327-BC35-74F4-AB6B-B6E6036D16D6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605ED4-3505-BFFB-06F8-85A0CDB2C9F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D7A01E8-F7F2-B3B8-BEB9-777C5D57B11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4BE612-3BC1-5B20-3D24-21ACA6AA29F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76172-914A-AECD-CF4E-1CC89E255E0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C3F5E-C248-9939-4576-6E86B81822BB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A16F3C-2FBD-2E1B-58E4-344B6E1D05B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A398CDA-3524-CCC7-FF92-604518F2332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D44527-8969-CB7C-F0DE-040CC8DB739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9E4A19-55ED-01B6-4858-92DAFFAAD1B1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BA363C-A745-B024-A529-B646124DD78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6EFB6D8-D681-BE03-6F9B-9CBF54908B5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2686F2-2AE6-1748-0A2F-90E6503BEE3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DF43CD-CB13-A73F-E898-54F5CC49C5C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D9C389-F8D8-44BC-CE4A-32144457D82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360E29D-DF22-BF53-8068-ED3A0E20F8F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DDAA80-63A6-B93F-9D25-9F6C4C9AF93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5BC333-16B5-3EF8-3F33-4E2403BAE122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57E498-2B5C-47B1-AF13-D63C1166444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F098E9-77AE-5863-0883-9517FF25E22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D0873F9-6B0E-65C4-83FC-BC001BC6D89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D7E9443F-0FDE-4DA5-2038-CF4B0873821E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A465A6-BCB1-8A23-840B-5EA20262CC4B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CF760B-A884-24E1-9E01-418FE44E6395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C6F2D87-0998-B5B8-1115-1A4E189A7C2F}"/>
              </a:ext>
            </a:extLst>
          </p:cNvPr>
          <p:cNvSpPr/>
          <p:nvPr/>
        </p:nvSpPr>
        <p:spPr>
          <a:xfrm>
            <a:off x="7743552" y="350355"/>
            <a:ext cx="520338" cy="30580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57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B8AE49-A872-8AC0-1FA3-EC80E268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EC20DA5-D3EB-E301-A119-DA01C19EEAE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13CD75-4ACA-25CA-4D28-29613FC7EE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0AD0CDC-0D13-79CA-3CDB-EE3C461933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B335221-930A-6EA3-3801-D7449F8F57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01B4DF-93F7-0FEB-2DB2-0F47E0164F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184BD-9A02-0F35-5E03-00767E9BA58D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FA0A8D-0C77-9A80-23A9-826DC4F22D6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51A039-988E-48F9-D5EF-1B8DBA9A906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7DB4E-A170-42F9-99EF-BB00D213B32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BC4898-9E0A-E2D3-281E-13BC989EE75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EBC501-A9B4-9DEB-D91D-5D7E9291920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9B60C4-BB7B-021B-A987-72207DEB6B5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3AD48D-29DC-FE69-28F9-A06530014721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A0ED3EB-8BF5-0BE7-1251-A20133A70E56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F20904-460D-33C8-9A30-57975A4AB86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D1BDDE-9CF4-0AB6-1243-096701C172F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253B5A-356E-F89B-7C5E-B2401786B90A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BFE3DE-9F19-A7E1-8694-6843D125EBC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34684D8-6237-CA55-952C-2F1FC0136172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302534-15C8-B0CB-C4BF-4836AC284CD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B0E82C-5E0E-2765-B03A-1D5150D45E2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E7965F0-822E-E5A6-E591-18E373FB05E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889C4C4-89DE-DB61-A987-AA7A1CC061C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B27F27-1565-4360-3545-E8A1A98D22B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20D7D3-8848-96D5-D2AA-B4EA2D54C9F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BA42CE-22B4-D22E-B560-361829DED634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EDBE291-829E-FFB7-4576-D7C30B4686F5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8BF042-16AB-E22A-77EC-68862A7C69B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7BE45B3-8757-8677-87B2-A658F89EF3B7}"/>
              </a:ext>
            </a:extLst>
          </p:cNvPr>
          <p:cNvSpPr/>
          <p:nvPr/>
        </p:nvSpPr>
        <p:spPr>
          <a:xfrm>
            <a:off x="9398182" y="537950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AA8EC58-B80B-E835-6A77-5AC7A118C799}"/>
              </a:ext>
            </a:extLst>
          </p:cNvPr>
          <p:cNvCxnSpPr>
            <a:stCxn id="13" idx="4"/>
            <a:endCxn id="31" idx="0"/>
          </p:cNvCxnSpPr>
          <p:nvPr/>
        </p:nvCxnSpPr>
        <p:spPr>
          <a:xfrm flipH="1">
            <a:off x="9779182" y="4192678"/>
            <a:ext cx="381000" cy="1186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591F43-B81F-F1DB-1B72-63531645E46B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013CE-84FC-BB17-83E4-AEF8FD40602C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80537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D2A7DC-3453-1247-9DAF-F6376F80A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2F93B7-D482-8C46-95DB-B7A67530EC1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5B1948E-A77D-7672-43FC-972ADDA11F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637E870-59EB-3FF1-2BBD-72EB2B17A8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6A344A-7F03-8D81-2EB3-5DA40CB068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3FD7831-D959-2362-9E76-1837B05024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0B188-6263-EBC2-CAD0-4C9CE0F96FA5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6AB2A1-5D23-080D-4CC3-ACDA7831A33A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5A7F0A-C698-BE09-3702-4DAEA469120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27C59B4-4C76-70C9-787A-8920A5F625C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49DD38-82C3-B000-F0C8-C5F13D1F9C65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550CB86-04F8-9EF7-DDBB-494AE022648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021C666-C9DD-180D-62D5-0C06439459C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3459AB-3F13-0F33-7C49-0D735FFA4CA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1F49CC-180E-8799-282B-1F7021CB318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2B49672-4544-C95F-8E19-A5AB8E3C194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78D298-5815-6C64-47F2-3442C24871C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11889D-8C07-ECE9-C423-5752E593F3D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2648E5C-94FB-9CD7-DD2B-D4BC305CA70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3D1BD8-1235-2979-E999-5F1CF4AEF06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EB13CA9-53F3-4DEB-30BA-B3C06EB29E2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4B8D02A-A49F-C71B-CE43-3256B9A15C9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46352ED-477B-7A08-91A7-E6D244A3E4E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6DA52E5-F736-AF08-1287-ED0A81CCEE7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21A504C-BDAF-62C3-C986-0B98F4D118F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B475BA-4F07-8ECA-DE11-B1C43F33618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1ED21A-357B-A278-3758-291037C5542B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701AEF7-0633-986D-589E-7BD2EC2B1C7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F5DA0BB-BF3E-FA6A-EEB1-2BE19BF5307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961B65-1C3B-8338-CEB4-F226C50DE246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6003B-F01F-A560-0582-B7B04C1A0274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5700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EA3DFE8-5FA8-0EE7-5ADD-C34C28556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10AF922-1DB1-8737-15BF-0DE7FA325A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375CFC4-7E9B-98B1-7BDD-34B11FE70D7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30714B-9384-4145-6467-7E4959296E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E722003-F6BB-141B-0EA0-F6ED01367C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3D6DF8-E066-9B20-DF65-8A405B2D87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6ACE4-84D8-0424-0257-B09564B8F573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355CE5-39A9-5929-BC68-27F1E8887DA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7C2501-A19A-D279-0E92-664894D58D5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FFD495D-5EC0-34B2-4641-548AC4DD4BC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7A98D1-77A2-926E-ED5E-DF378072B1B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5D1CE0-0068-D8FD-D802-FA5E5776981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3D6B80-82B4-F783-6C4E-267CDB45270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6F756B-F7BF-C07C-723E-05F7A8236C4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656874D-6068-5721-163B-822A43ABD499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0E6FC5D-3E9B-5F3E-BD95-CF76D9C15CE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4F3D61-C40A-C505-EA26-F529E6094B0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224C8FE-C88F-C210-BF68-B8EFF77FEE8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78E98B-1A10-FC95-8D80-26306C689AE7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1B3C2BD-A532-097A-8938-FF4575E1714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D9F668A-A84F-5EBD-6EC0-5F40A82C868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E585F6-8E05-CA88-036D-AEF647520A4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16984C-985E-584F-3646-58C742E2B78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9591600-6AF1-1EFE-2692-4D831D96BE5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CCF741-0933-EC2C-1ADA-6186FA2BBC7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15FEEAA-DC21-1E20-BEA9-FF3FB1938CB1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69BE7-C7E7-D7B0-0D14-F597462B17B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0448027-604F-E9F5-0E2A-57DFE596BB99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8314A08-48A2-FFB5-6C21-76CB3CD35E2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95ADD0-0644-09AE-2B0C-A60438F49298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1F945-73C1-14D8-6EC1-F0B0479DEE9D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9878380-0C01-9079-02B1-BA1E2046558F}"/>
                  </a:ext>
                </a:extLst>
              </p14:cNvPr>
              <p14:cNvContentPartPr/>
              <p14:nvPr/>
            </p14:nvContentPartPr>
            <p14:xfrm>
              <a:off x="6408309" y="85577"/>
              <a:ext cx="3276720" cy="2535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9878380-0C01-9079-02B1-BA1E20465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90309" y="67937"/>
                <a:ext cx="3312360" cy="25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6D56D68-934D-682F-8848-0683FC9397DF}"/>
                  </a:ext>
                </a:extLst>
              </p14:cNvPr>
              <p14:cNvContentPartPr/>
              <p14:nvPr/>
            </p14:nvContentPartPr>
            <p14:xfrm>
              <a:off x="8279949" y="-35383"/>
              <a:ext cx="3034080" cy="2455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6D56D68-934D-682F-8848-0683FC9397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1949" y="-53383"/>
                <a:ext cx="3069720" cy="24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403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E90F40D-5494-F623-58B2-0A008F0A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493348-BF36-95EB-7B91-C78AE14731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84A508-CC01-0CB7-2748-4494B625DB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4A8DE9-A7E5-3B8B-B3B9-8442A426402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78B0CB-8D57-1ADA-5CF0-003E9B37F1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3ED6C09-162F-C3BB-C359-1384B3DCED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4BD6F-6957-CB64-1ABA-4B1CB67E879D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FDBABC-AFA8-DFC6-F44C-8DB78C49825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9B514F0-341A-E92D-692B-4A2B7F32340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EB2E9-1A0D-69D6-49A6-2773948291F7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29B46C-9093-9BF8-A9C3-A03546C55A6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0EFCD0-84A5-3CD0-CCCC-FD56E5C002A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774C4D-0497-146A-095E-121C3BAF9D4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32D31B-72A5-A74F-F608-C77DE6A9446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58F11B-9516-C669-073F-EE23799BB7B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5B666A-589E-ECC7-288E-67DCA092ACE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0500FB3-5911-D065-E394-6822D5918A6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C93975-5BB4-04B0-A184-054932C2996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9771DB5-98AC-D36C-D2D6-40F6D5F77CBB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BD301-FA74-3F2D-1DB2-3BD8A3F4050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6595DD2-7F2A-2C53-30C4-158F4935AD9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43C986-0124-F48D-D752-81B7F77F35E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FE013E6-4686-037A-4CC4-4831F52B75C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7DEE97-8126-98BD-F603-DC0E609F6AA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9D7569D-0DBE-CAA1-4559-14183A55FFA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2CA59CD-1830-D4E7-F61F-19D9CE0C51A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32AFEA-4BBF-899E-18E0-435445F48EB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7DA1F50-C1C7-26CD-BA61-0B0381A71403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DACD85-122F-DCC3-F067-691E544F3C8A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B02D2E9-A84D-B670-B1E6-8446D3A61B0D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D14BA-ADBC-7CD1-C397-CB16D5A162CF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E8015E-CB54-F42E-78F1-B1E2243E2F05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5350760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316261-F093-C7EF-6017-593B1621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96F2CF6-0031-4292-B067-E70C1A534EE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9B2FDD8-0255-753C-A549-51CC6B88B4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6E476B-38F7-E8CE-67A1-66133C86C1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88E725-55F5-B6B4-2AF9-696EA9835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369315-5B6C-55C9-81CA-930CB29BCD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D4FF9-4261-647C-D7F5-063F1C1D97A6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BD85AD-EE72-94CC-2A12-D697438E8B8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B99C89-1B13-B4BC-52C1-F9EAFA8344F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5AFAF04-0AFE-BE80-CE26-4372B0889DB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21C3A9-F252-2D82-E749-03C563814D3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7A0E09-026F-CF33-7D0F-EECF5E98854E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8A8BC-2A3B-9439-1FA3-7BBF1E6932B6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6E4F20-9BF5-43FE-2C8B-43C0474125CC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18C868-5615-C7C4-F32E-7293D09DE43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37AB0F7-F27E-8312-9D12-94AA3B57D9D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AA7554-F70D-2CF2-2764-A67DBAAD6CE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BF38D1-2CB2-1C37-2748-1E72EB8FC61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91F3AC-1137-2341-0044-70F949ED3AB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457665-28A6-E72D-1D55-557E2A8FFCA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3FCFFF4-F69A-C909-6622-8C80CC58591F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C89410B-1220-A0DD-1518-668759AC7E8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FE1CCF-3DF5-1285-3B27-75864511D06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C138ECB-75A7-F0EA-BD43-128B61A7652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5A02BA8-9F20-13AC-A32E-CD4E7F9282E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396EBF-7F37-AFF3-94BE-4B1E7E3A552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6C2644-3E41-F703-1537-FB8217A050A4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DEAD99F-EEDA-277E-E50B-AB42D3F8B40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6EA2A2-A09F-0A49-411F-99FE5A939D8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2363909-1EB8-CB09-F009-EDC60B27BF0F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228DC-9ECA-3270-665B-5475229A0ED3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834C85-A19B-81FD-49AA-E79CC74AD722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1652048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CCCEC2-14DB-F2D8-63B7-9BBBEB27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E326AD0-88AE-815A-8411-5EB789A521B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E9C1253-5D10-3DFE-8554-4135FDAD66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4CAAF57-34E1-9F6A-F620-A82814F48B1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4289587-9DB8-6C54-E249-52C92E3849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A70A033-36DF-1BC2-A74F-3327D290D7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DF5A3-606A-2F51-4EB7-FC39F0B50454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470A79C-AAFA-7217-F62F-4BB2DE6FB31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B89944-1F4D-41C3-F3EF-058DEB32A64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11F167-7583-A301-79F5-DFD2B748F59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6540AB-95FB-0CA5-4B6A-24FF6481E9F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B56CD7-A842-1F46-5AB2-6D19816B4CC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921C58-B550-1BA6-3EB9-E73039102A3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DF73AA4-10C0-A114-40D1-15A20D318B7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A8118D-EE47-1EC0-F284-676D293B2B8A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E979321-E1B2-C598-0782-6EECC7A338A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EC573D-30F1-1A6B-4EC9-BEB58C22813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ECF0D5-02F3-2926-1BEA-27816BE0A45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119DBD-BEA5-12B9-4E21-180D933375D1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DA0CB3-58B8-3725-8673-AE8A7401B128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845B2B-7D02-44FC-D113-32E71CAD2DF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FCE11E-DD66-DD47-51BE-092FA8F5AEC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AA2D36-454D-0AC3-438C-77794469818D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A6DDC23-3C1A-3A74-60FF-901265707F6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F1F040-96BA-AC36-8697-0F798C192BE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3E481F-C6DF-03FF-311B-EA50C188E6DE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11D56D-57DE-1F3F-1E53-FC1CD0F7834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6618F3C-0483-5B79-D456-AD18FFB5788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5E5774-00C5-2621-86FC-23D9D6E6ACD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C3846E-3E50-1869-73DB-539DD478B1EF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3D9DB9-207F-F29C-2403-693179F9997B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46EE6A-37FB-9003-C59F-908B8D467BEA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03EDC8-BDDD-6DB2-2679-E2AF5C927799}"/>
              </a:ext>
            </a:extLst>
          </p:cNvPr>
          <p:cNvSpPr txBox="1"/>
          <p:nvPr/>
        </p:nvSpPr>
        <p:spPr>
          <a:xfrm>
            <a:off x="7818135" y="1803178"/>
            <a:ext cx="250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swapping down, we want to swap it with the smaller child</a:t>
            </a:r>
          </a:p>
        </p:txBody>
      </p:sp>
    </p:spTree>
    <p:extLst>
      <p:ext uri="{BB962C8B-B14F-4D97-AF65-F5344CB8AC3E}">
        <p14:creationId xmlns:p14="http://schemas.microsoft.com/office/powerpoint/2010/main" val="32504897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5564B2-C14E-F420-F1BE-DAF10F707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F4FF44-ED3F-2F52-A2E6-D02CFD93BF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D240A49-0D1B-E4D0-FFE9-56B060D2A1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C869385-C8CE-E593-7B25-14EA21F3F6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00E0036-5011-2772-DF5B-83DAD8793B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B8C211B-02A3-26F0-D61C-1D31C3A09B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09B4E9-40EF-80D5-627F-802AE5A50342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0FFF9A5-47E1-A235-1C15-656F37EA650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EBA33-020B-1E34-A1EF-DE4085442A01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AE0987-F242-BD0E-4220-D014427285A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0E4DE2E-0959-A9D6-20D7-7E6B0E6CF1D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A3636CA-E21F-9F64-6AD0-E6B5A4A3388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162F16-D32C-CA26-BA1F-A9E0FBE64582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53C09A-C8A7-29B3-564D-EBB06C97B3C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38F823-766B-3CA5-AEB8-1DE008F43FC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9CEE23C-8882-9589-1196-5739A7D4523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FCF9B3-D733-0EFF-BD02-4106AD3CDBB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27B0DB3-5C72-989C-DC50-A1A8CFA9E77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62DAA55-9BF9-1194-B0D0-3250B968E93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33550E-A4A4-BAB0-3C0D-76F5F581472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AB2C4E-79C7-2521-02AD-C0CF78582A2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629ED40-CA1C-C1F4-95F7-E330A0A78D2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93F3B99-60F8-5CB1-552A-CF5CEF53EBC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C7201F-C696-2450-33B0-803DAE6493C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C5AD34B-298B-D330-7017-15B35B011C2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9CD9C6-7678-74E9-65EF-CAE35FB064EE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C9D709A-F46D-DCC4-BADB-A9F810519E0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4A9EB81-15EC-FAAD-6D95-0741EB38452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D777185-A596-7C9D-F5F5-85C637EB852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3776B98-D5A8-EF2F-20AA-5299FA8CE9FF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E00F0-4DBA-779B-5F6D-E0FD4D98E402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11323-59D1-0A89-3A1A-13FFE1DD6262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190259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601E310-43D0-6153-D3B5-EC064547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F4BD1A6-A127-EB94-0E42-53F17A75AA8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07DF8E-20A7-50DF-1783-6A52872BD53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487AA8-1849-3A63-03DF-5A70F6206B9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0427B97-F48A-B2D0-89D6-F747849503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9455893-A93C-6ACB-92FE-437DAE17D2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A1EBF0-6CF5-7317-C487-8D8ED4C016DA}"/>
              </a:ext>
            </a:extLst>
          </p:cNvPr>
          <p:cNvSpPr txBox="1"/>
          <p:nvPr/>
        </p:nvSpPr>
        <p:spPr>
          <a:xfrm>
            <a:off x="533400" y="304800"/>
            <a:ext cx="1081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complete binary tree that follows the 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139BCF-EA53-90F1-BFF5-C2D000762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67300" cy="310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999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18FCEB-13C2-BACF-2573-0DA455F77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6ECAE32-E593-3605-0A89-348720DC02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A0E4ACA-0116-30B6-4D5C-F795310246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22776E-27A0-9AB1-DC65-FEE3CC6E97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976E029-617A-A8AC-846A-CC4464BCC3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36B1AC7-18A9-E9F1-D437-E478EBA73A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A4890-9513-4CD8-3E51-45B251A7A742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67353B-D139-2D2B-7CED-8F04AD7B407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89A718-00E1-DCA0-97D8-15AD5A0D011D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B656DD-847C-80FA-A033-C28EDDC25CE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484DE4-8A61-5EFD-CEF4-E20F4B89C58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3004E7-82B8-25D8-BF5D-DC71BEC8942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A3A45F-7D47-EB65-0DED-FE10886F04A9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38F73CE-1126-1145-0140-4FBBCECA55B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2548BF-EEE1-1223-6F02-A29B090BA62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401DF47-D8B7-D66A-9FE4-FA403D16C91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999F21-D400-0AF9-AC0A-EAC9EBC0952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655AC5-C7F0-505F-008B-5C92B3B9AC6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E5F4FF-EC29-F6CB-BD68-54548F7FB8F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01EB37-742D-A93F-4F39-2C8A77B0E8E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89099-9756-A2DC-5A24-ECEAEE8F5EC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93280D-7793-566B-D070-6320F36922FC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B2B1D76-F0E8-9B3A-99BF-A88120C9BEA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BCFDC7-19FB-BA58-801B-AEAF4EE6C4D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649A47C-41A4-B5A7-6EB5-1A06BEF3239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8CB67D-F289-514B-369D-2B91F650651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32EBA9-E2F4-FA43-83FA-5DD5F6625E0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F350A74-555E-A41C-D386-BDB4D8BB147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6CA3C-5863-C47F-2A2A-47209C71544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30F679F-D25D-0B29-3DFA-F8840BF4ECB3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6D160E-FD6E-0F9F-851F-DD2B7473F127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0A1FB-40CC-0689-2E7E-E546C9AFE190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14784805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2E0C8E-0BE9-E5A0-B324-C33B4AA6E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B133A10-BCC5-9E09-861A-357EBD3BB46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50F95B-8EA4-72C1-9343-47F4CEC692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01E0F9A-64DC-D22F-9322-72584A10D55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FD423D0-4F10-C4A9-84FC-2C8BA94B51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E06639A-EF16-C37B-325A-98E47B2137D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2563E7-A288-AE79-6427-3C69E2AA5C00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D289B-727C-171F-9D6F-F0B00CF38CB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AC6760-72A5-C379-05B2-F442650F869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B2E62E-472F-5FE7-582B-7627543ACE2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751BFFB-7C3D-F505-54B4-1DBFBB7B8E7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4D9C0A-25A5-F19F-751C-BF436FA5694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D26C8C-5609-EBDD-8D56-D07487A5A51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03367A4-0542-74FC-E596-128B5221D274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256BD8D-AC2B-4AD0-F48B-6A6977446A2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408F2-EBA0-BCB0-E8AC-8CF6AED746F0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7E5698-C7BE-6370-F11B-F374371CF4B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560803-8BF2-B179-54D7-C704451E4B4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C2AD74-3A9A-1350-C8DA-A1EF689965A8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824C71-5724-D694-8DDD-513E784A126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B0542D-796C-D488-E210-FA688DA77DA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C5E1C8-FA17-193D-0E5A-D9A537C873F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A8D9D8-D51B-F324-EB66-D77C77AB0F22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2313739-A059-746B-C4EB-89B46A884822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E0B27E6-9745-D98C-D578-CEC3601A6A1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556F084-D245-5B56-2FD2-9091C620EFB1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1DEA9C-B33A-E3FE-8F7E-64D680E93C5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CF708BD-22C8-8523-881C-073BFC4110A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D96CF7-EEFA-667A-2A54-C904E9B9C89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C4BA5B-F322-6A8D-5A47-2C82EDAF5554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448B2-FDDF-8CF6-E4E0-1FC578A68F82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6347D1-4C74-0D49-68F3-D0C4C6A6CE6F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</p:spTree>
    <p:extLst>
      <p:ext uri="{BB962C8B-B14F-4D97-AF65-F5344CB8AC3E}">
        <p14:creationId xmlns:p14="http://schemas.microsoft.com/office/powerpoint/2010/main" val="3609907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1F27D6-DC82-2D44-22B8-E58A12CBA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80C4A03-D97B-1A34-F182-20DB08C4D8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096B583-0283-42F6-9EDE-8DFB7514E6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E41AD2B-7A7E-8701-77A5-976A4AE6EC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A16AEDA-0EE2-C816-D1A3-F5B2000A5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B115FD-833F-336B-A9E2-BE77218C27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B79BD-A757-9BAF-584D-149E81913B0E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C5D853-CC2D-B245-FA69-7C0CD19F514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6D8A7DB-9103-9458-FE5C-DA3A40C019B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C4A407-D004-0C49-B3F1-770DB897F5A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14EE63-AB00-7C33-6D37-3D0C16F29B1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45DCBB-37D6-1888-1349-387AD50925C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F4387F4-CD1B-2242-8A4D-1935FEDCA4C7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AAC5E3-EDA7-C4F9-A28F-38DF79E20E2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BF1952-4631-F6B9-8AB2-CDDD7112C47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64AD1A-01F7-A282-A880-90C82F40470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087EB7F-3111-55D9-C836-66A53F4009D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5DE065-DE1D-0509-0C9D-85B11610959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12D2F3C-67A8-C99E-0876-C8C85256FEA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0737DF-3796-C877-9E7B-984A3DCA354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D19AEF-D68E-A091-0522-B731D3FF55A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1485780-49C0-CCD9-EB74-884EC252711E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646176-0F54-D193-0BB2-01D45BA2DFA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BC2C66-A9C0-E8CB-84F3-66667584D80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E3F0533-C919-225F-3F37-F404B243BFCF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02EC3F-150E-1931-3748-3AA20D427382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054659-D32D-42A2-E39B-E1A40C3B5E5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C23B01E-C27D-F58C-4B4D-C5FCB32015D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8ABFFB-53A4-80BC-EB7C-ADDE45A51FD7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D5BC3B5-C028-8303-1703-9196775FE7A5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55702-C55C-CE98-CD6C-694C4747EC2C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4DA98E-CAEB-3D26-30F3-D4AF5FF9754E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  <p:pic>
        <p:nvPicPr>
          <p:cNvPr id="19" name="Picture 2" descr="thumbs up&quot; Emoji - Download for free – Iconduck">
            <a:extLst>
              <a:ext uri="{FF2B5EF4-FFF2-40B4-BE49-F238E27FC236}">
                <a16:creationId xmlns:a16="http://schemas.microsoft.com/office/drawing/2014/main" id="{CD646843-D347-60D6-9A1B-7944EA8E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3056" y="1037997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2279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07F08F4-BC93-CF03-DAB4-C24E0422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D9D5A2E-AF77-B418-0C96-A805838D57A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DB7764-6C66-A704-27F1-630FB47DDE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02AB5A-0F31-93FD-1FE1-49D01007002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E3F8732-1068-1C3B-5638-E133F93035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25C0361-633B-A30B-EDD2-71E8A8A8CAE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20B6AA-57A4-434C-10F3-132FE6236740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306D51-5FE1-9CB3-06F4-93AA20E035A1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128543-433C-E395-24F3-4199B27BB60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D242BD-15F7-1EBF-2D02-41707D92598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394DAD9-47AB-2D87-43A8-78B4F53CE0E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14B134-4FFE-D70C-4FB2-5E3DD9D9FF6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544BBC-4694-6A35-DFDC-2802B11B092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AA790E6-8178-1210-19BE-87E6D483997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E568413-8CA3-7587-EB02-540BC39753C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F7405E-DD9C-379F-4F13-70A492267E3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9500066-E745-63CA-EA46-75576371FC58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324A18-B30C-B4FD-FA22-8587196A67D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6B4A53-F32F-A5AB-EA1B-FBD267F3493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5F2E33-0C6C-C8A0-13D8-E73B20A760F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C355652-90FB-A605-00C6-794BED382C4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1E53C7C-0C90-9D68-6075-9B6302B61AC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AE0452-5EF4-92AC-B4D3-84CF7DD063B5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C045572-23B9-77A6-4E3C-794B1DD88FE9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C035AF-BF38-4241-EBA4-0BC481B803A7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96C516-0D85-5AA0-83FD-3B1ED17F898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AFF5EA-1104-001E-A41C-441AA337334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5A20EA1-7B6B-C1F1-38FA-591A300FD022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1A146E-F58E-B9BF-7D48-44A8E315CB6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034EC8-3A5D-4D18-CF81-42D005A3BF08}"/>
              </a:ext>
            </a:extLst>
          </p:cNvPr>
          <p:cNvSpPr txBox="1"/>
          <p:nvPr/>
        </p:nvSpPr>
        <p:spPr>
          <a:xfrm>
            <a:off x="454750" y="1296477"/>
            <a:ext cx="46895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using a Heap, we only remove the root node, which will be either the maximum value or minimum value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CC963-87A4-F615-A304-DA5BCE69E240}"/>
              </a:ext>
            </a:extLst>
          </p:cNvPr>
          <p:cNvSpPr txBox="1"/>
          <p:nvPr/>
        </p:nvSpPr>
        <p:spPr>
          <a:xfrm>
            <a:off x="452573" y="3058666"/>
            <a:ext cx="4931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removed, we replace it with </a:t>
            </a:r>
            <a:r>
              <a:rPr lang="en-US" sz="2400" b="1" dirty="0"/>
              <a:t>the last node that was added to the heap</a:t>
            </a:r>
            <a:endParaRPr lang="en-US" sz="2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F8549F-BA83-BE96-5C2C-7439C20A22FA}"/>
              </a:ext>
            </a:extLst>
          </p:cNvPr>
          <p:cNvSpPr txBox="1"/>
          <p:nvPr/>
        </p:nvSpPr>
        <p:spPr>
          <a:xfrm>
            <a:off x="479787" y="4604893"/>
            <a:ext cx="45671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the root is replaced, it may need to be </a:t>
            </a:r>
            <a:r>
              <a:rPr lang="en-US" sz="2400" u="sng" dirty="0"/>
              <a:t>moved down </a:t>
            </a:r>
            <a:r>
              <a:rPr lang="en-US" sz="2400" dirty="0"/>
              <a:t>in the tree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217A86-3131-F106-BD46-273FFCEEBA4E}"/>
              </a:ext>
            </a:extLst>
          </p:cNvPr>
          <p:cNvSpPr txBox="1"/>
          <p:nvPr/>
        </p:nvSpPr>
        <p:spPr>
          <a:xfrm>
            <a:off x="4769124" y="750943"/>
            <a:ext cx="3166956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(down)</a:t>
            </a:r>
          </a:p>
        </p:txBody>
      </p:sp>
    </p:spTree>
    <p:extLst>
      <p:ext uri="{BB962C8B-B14F-4D97-AF65-F5344CB8AC3E}">
        <p14:creationId xmlns:p14="http://schemas.microsoft.com/office/powerpoint/2010/main" val="13146716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262E468-FFA3-6BAC-367D-2F93331FD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6C0337D-8FB0-712F-C51C-04A865888E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655FD9-8E48-7E26-01EF-1C54D89284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3E6D067-0C82-F885-6E13-044255496C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9E76196-9739-3EC6-6278-869C0B86C1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9717F19-A6B5-F45D-BD0C-94B5D1079A0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08FB46-5902-7B87-FB59-1721E21362D9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820470-4ED6-E6D2-4B01-F72786A4F215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6C268-1D1C-CB00-2F1F-9BE99EC6A4B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9A554A-85CC-0DD3-6D3F-D68319F4667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9744AF1-6D68-929A-79B0-721B8346F8F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6B221A-5B17-A447-9D08-F4C6CFF66F1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BD3BA7-E18B-1F6E-6B6E-A0B6CD5CD36B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880AC7-74B5-DE59-CAE9-E3C403ABCDF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1C30FEF-3F4E-E4CD-679B-38FD6C55C90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441E403-9B48-03F4-D9E5-E1A590168C2A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796513-523E-0A88-32A0-7610CA353F8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6DBAA1-C15F-5CB7-E2E2-ABD6BC457B3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4E9F68-D160-F1DA-C600-D49A4CD8FFB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F72AAE-2DC5-C3DE-02BA-8ACB990BC25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FA08EA-EAC4-0CD1-F908-6F4B6988615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213161-BB4C-8E18-20D6-FF1D0ABFAA6E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5D886C-AC23-CF2A-203E-050BBAEB5F1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715A560-6238-B23C-2994-82848A306BF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ADA85E-C57D-95F8-65D4-AF8E780DB5D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0F849C-0999-07AE-3368-FA2B31ECF6D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06218B-FBFA-75E8-5931-8101DE3DCC6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2504EC0-F231-5DE9-07CC-76C65DD78AC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C79A9C-A78A-4DEF-3932-E1BB608258F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B153CA7-AE20-5C93-9F38-0BAF2E4634C1}"/>
              </a:ext>
            </a:extLst>
          </p:cNvPr>
          <p:cNvSpPr txBox="1"/>
          <p:nvPr/>
        </p:nvSpPr>
        <p:spPr>
          <a:xfrm>
            <a:off x="4769124" y="750943"/>
            <a:ext cx="3166956" cy="83099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process is called  </a:t>
            </a:r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(down)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CF5E9B-AF0D-999B-EFE3-0260C66C5795}"/>
              </a:ext>
            </a:extLst>
          </p:cNvPr>
          <p:cNvSpPr txBox="1"/>
          <p:nvPr/>
        </p:nvSpPr>
        <p:spPr>
          <a:xfrm>
            <a:off x="301998" y="2368731"/>
            <a:ext cx="5186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Running time?</a:t>
            </a:r>
          </a:p>
          <a:p>
            <a:r>
              <a:rPr lang="en-US" dirty="0"/>
              <a:t>- Removing root: </a:t>
            </a:r>
            <a:r>
              <a:rPr lang="en-US" b="1" dirty="0"/>
              <a:t>O(1)</a:t>
            </a:r>
          </a:p>
          <a:p>
            <a:r>
              <a:rPr lang="en-US" dirty="0"/>
              <a:t>- Replacing root: </a:t>
            </a:r>
            <a:r>
              <a:rPr lang="en-US" b="1" dirty="0"/>
              <a:t>O(1)</a:t>
            </a:r>
            <a:r>
              <a:rPr lang="en-US" dirty="0"/>
              <a:t> (this will make sense later)</a:t>
            </a:r>
          </a:p>
          <a:p>
            <a:r>
              <a:rPr lang="en-US" dirty="0"/>
              <a:t>- </a:t>
            </a:r>
            <a:r>
              <a:rPr lang="en-US" dirty="0" err="1"/>
              <a:t>Heapify</a:t>
            </a:r>
            <a:r>
              <a:rPr lang="en-US" dirty="0"/>
              <a:t> down: </a:t>
            </a:r>
            <a:r>
              <a:rPr lang="en-US" b="1" dirty="0"/>
              <a:t>O(</a:t>
            </a:r>
            <a:r>
              <a:rPr lang="en-US" b="1" dirty="0" err="1"/>
              <a:t>logn</a:t>
            </a:r>
            <a:r>
              <a:rPr lang="en-US" b="1" dirty="0"/>
              <a:t>)</a:t>
            </a:r>
          </a:p>
          <a:p>
            <a:endParaRPr lang="en-US" b="1" dirty="0"/>
          </a:p>
          <a:p>
            <a:r>
              <a:rPr lang="en-US" dirty="0"/>
              <a:t>Total running time: </a:t>
            </a:r>
            <a:r>
              <a:rPr lang="en-US" b="1" dirty="0"/>
              <a:t>O(</a:t>
            </a:r>
            <a:r>
              <a:rPr lang="en-US" b="1" dirty="0" err="1"/>
              <a:t>logn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21148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015A19D-3FC3-F1A6-8F89-F679C6A03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D0742BC-34E8-202F-A95D-74362FD26D0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332E34-01C5-2C82-17AE-4184412B51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9C65972-C4B0-551E-CB9C-5B8A825982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D8FE77D-EE99-3024-3C72-C4E39EC50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69B5C61-0EE1-9C63-3800-20D7E34840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C6FC7-0CAC-4F15-5812-1531171FB16A}"/>
              </a:ext>
            </a:extLst>
          </p:cNvPr>
          <p:cNvSpPr txBox="1"/>
          <p:nvPr/>
        </p:nvSpPr>
        <p:spPr>
          <a:xfrm>
            <a:off x="152400" y="152400"/>
            <a:ext cx="5551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– Removal ( </a:t>
            </a:r>
            <a:r>
              <a:rPr lang="en-US" sz="2400" b="1" dirty="0">
                <a:latin typeface="Consolas" panose="020B0609020204030204" pitchFamily="49" charset="0"/>
              </a:rPr>
              <a:t>poll()</a:t>
            </a:r>
            <a:r>
              <a:rPr lang="en-US" sz="2400" b="1" dirty="0"/>
              <a:t> </a:t>
            </a:r>
            <a:r>
              <a:rPr lang="en-US" sz="2400" dirty="0"/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1960E8-3507-A4D1-9AD9-319439F7C205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598218-CAAE-3ADB-B516-1C3BB880F5A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2DE1E8-5FF1-DE30-BE62-651BB8F0C3F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663382-012A-EE19-EE9B-F4E3BF91BCD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652CC1-ACE2-05C5-A2DD-B1DE81675A8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E015EF-2CE0-8723-3EC8-082F695327E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468112-8CC2-AD8A-5715-CD9AA7D5072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21D57B-370C-6FB2-8066-0D960806E6B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91806F1-08C5-70C9-A00F-A979D2885B7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A22CEAA-3BBD-ECC9-7AB2-3EE563594476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D70E84-5ED6-68F7-D84C-50ED0604FBDC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ED0799-F4E1-D211-FE60-C1DDE266465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0E2B7D-8682-C77E-7E3D-A33D1AADCAA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9E9012-1090-34BA-E0DE-CCD9B8417B4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F40D791-9FD1-0D47-EC73-F1491EF78D27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3B2987-3062-D66A-682B-C361965B6F6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AAD2C3-0B5C-553D-8037-940F6BD7AB0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D159A1-5476-D358-BC22-A493DBAB0DC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05EE9B-1D7C-CE5C-B00D-A6CF1DC89ED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E9D745-3E9D-48EC-C11A-80C011AA3DD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90F4E97-EF94-2399-D8C9-9A742DB8820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799752C-4D43-7A1C-318F-7CC84DDE655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090671A-1163-9C36-A731-7AA72A677029}"/>
              </a:ext>
            </a:extLst>
          </p:cNvPr>
          <p:cNvSpPr txBox="1"/>
          <p:nvPr/>
        </p:nvSpPr>
        <p:spPr>
          <a:xfrm>
            <a:off x="847998" y="1522716"/>
            <a:ext cx="209035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(up)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FBB227-29BE-2735-044D-BBFD4CF99161}"/>
              </a:ext>
            </a:extLst>
          </p:cNvPr>
          <p:cNvSpPr txBox="1"/>
          <p:nvPr/>
        </p:nvSpPr>
        <p:spPr>
          <a:xfrm>
            <a:off x="847998" y="4189662"/>
            <a:ext cx="2320289" cy="461665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Heapify</a:t>
            </a:r>
            <a:r>
              <a:rPr lang="en-US" sz="2400" dirty="0"/>
              <a:t> (down)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B1310E-8C4A-909E-8DA8-BF38746FD551}"/>
              </a:ext>
            </a:extLst>
          </p:cNvPr>
          <p:cNvSpPr txBox="1"/>
          <p:nvPr/>
        </p:nvSpPr>
        <p:spPr>
          <a:xfrm>
            <a:off x="866424" y="2177534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the new leaf node </a:t>
            </a:r>
            <a:r>
              <a:rPr lang="en-US" b="1" dirty="0"/>
              <a:t>up</a:t>
            </a:r>
            <a:r>
              <a:rPr lang="en-US" dirty="0"/>
              <a:t> in the tree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62911F7-200A-2051-10AC-C6DAA7BA8162}"/>
              </a:ext>
            </a:extLst>
          </p:cNvPr>
          <p:cNvSpPr txBox="1"/>
          <p:nvPr/>
        </p:nvSpPr>
        <p:spPr>
          <a:xfrm>
            <a:off x="748858" y="4797645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Moving the new root node </a:t>
            </a:r>
            <a:r>
              <a:rPr lang="en-US" b="1" dirty="0"/>
              <a:t>down</a:t>
            </a:r>
            <a:r>
              <a:rPr lang="en-US" dirty="0"/>
              <a:t> in the tree</a:t>
            </a:r>
          </a:p>
        </p:txBody>
      </p:sp>
    </p:spTree>
    <p:extLst>
      <p:ext uri="{BB962C8B-B14F-4D97-AF65-F5344CB8AC3E}">
        <p14:creationId xmlns:p14="http://schemas.microsoft.com/office/powerpoint/2010/main" val="4081407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10DB60-1871-3ADE-D853-C0AE1F4B5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64D989C-CAC2-BA04-F50F-6FE0076392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7C12BEF-56D6-7504-6FB4-EC4FE4746C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C0E4FB7-703C-FC45-383F-D05D9548FE5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64F1E7-86A8-E3B5-EF09-7C0DA3C33A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3789889-965F-7242-5078-F31B27BC63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91133-1B3C-9AA5-6A1C-15D9DF6043D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C04241-AFDC-BC98-7D46-1F78619E49C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ECDA78-96CC-B9B7-5290-B9474C2DEB0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6D2D15-04FC-6222-9A1D-81A33A97CB97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FB04A-4C87-B9EC-D420-F2302B84E127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D81296-0678-060D-E310-EBB039B8BA4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3775B8-5D85-2FE1-3F0D-A4CFF656B94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F9B1D1B-0F55-F88A-6A8A-F8C2AEBEF68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43BBC7-E547-72CD-8B04-95039F809D4E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8EC2D6-8B87-6D55-9C4E-38534440B175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89B6E0-C1F3-A660-9C2A-DF2928AD3F1F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2C1076-1C19-CC57-5B9A-EE7066970EE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AE47BD8-B4AA-C94B-C846-25E05DCABE2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1FDF4C8-7357-7335-1F1E-DE7BE0DFDAD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ADA69D-6C93-5279-DE2E-6A2D0319335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30FDC46-B137-0310-9CCF-3D5CAD041FC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20448F-C91A-0585-3A72-8EFFD9F093B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4E87850-EE75-4F96-FD64-71E9EDC7DFA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A156D6-D117-A992-FF27-5558C3AD37FD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847EE1-DD79-7A59-8C27-4FBDF4E13B3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AAA0435-230A-24A3-ADBD-18C03E37891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CE09361-E2DF-042F-D27B-808EC63E589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8498921-51A1-C67B-72E7-A3324B0ADDA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7D0C26-12C4-7AE8-3751-48B03ADA7197}"/>
              </a:ext>
            </a:extLst>
          </p:cNvPr>
          <p:cNvSpPr txBox="1"/>
          <p:nvPr/>
        </p:nvSpPr>
        <p:spPr>
          <a:xfrm>
            <a:off x="1493520" y="10726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represent a heap?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918D27-4F51-20F7-3A1D-D2E148D0E34B}"/>
              </a:ext>
            </a:extLst>
          </p:cNvPr>
          <p:cNvSpPr/>
          <p:nvPr/>
        </p:nvSpPr>
        <p:spPr>
          <a:xfrm>
            <a:off x="883920" y="1864614"/>
            <a:ext cx="3276600" cy="1857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(…)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6242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3CD2C4-0464-A8F0-9FE2-8DF79A495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9316E69-90F9-2EF7-8648-5F26AEA81C2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F59994-FAD2-69B8-AB97-EECE8F25858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44FCB2-8538-B735-CEF6-F8C11C6CED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68A8BBC-9108-AFDA-567F-FCA8E542F0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40300F-F56D-5518-0C0A-616F12ED59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D57F1-B253-97EE-CC2D-2D9AD9A8A836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FB5A73-0A71-C5D4-1F76-18FD5113AB38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97CF9F-6BE2-6B3B-3E0A-EF97EBB94507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7F3108-8248-AE3F-36D9-7DDEDC0B93D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719B10A-09A3-FFA2-168C-CDCAC80F4A1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A71FCE-CEF6-E8E0-9BC1-6666310848C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BC3910-8289-F5EA-A658-DE4FA6705B4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A78AB6-724F-75E2-51BB-E26E15FAB37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67A94E-ECE5-8E34-1D84-567DBC2E884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81A21F-AC9D-CC60-B26C-387A3B7496D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18AD6F6-DB35-40F6-C9A5-D5922322879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3D9D77-2ED4-A03E-9339-2B29ED6AED8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96C637C-EFE2-AB91-18C4-7A8E26626C8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9EC12E3-8EA8-537A-F92B-0D17EB8C2BB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B67EEF-CB01-49A3-363E-5E287142D67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0192B81-6EBC-2F21-4DE8-8B532309C02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FB63F54-3E96-29E6-4A87-629392983F00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AF5133-C67B-CBB6-4E4C-A78A9DEAFFC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06E025-9A40-2C4E-1D12-CB4B2FBC0AB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78402D-5839-068E-B058-973FA1AF3A80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502DCF-6521-36FE-2B62-3EDB4663D3F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B90B129-59F5-73B4-F121-1FB72E38A8BD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7034F2C-7EFF-3FEB-A504-8D00D6085EE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6EFCB5-2AB0-5998-4B68-730061F0C195}"/>
              </a:ext>
            </a:extLst>
          </p:cNvPr>
          <p:cNvSpPr txBox="1"/>
          <p:nvPr/>
        </p:nvSpPr>
        <p:spPr>
          <a:xfrm>
            <a:off x="1493520" y="1072634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represent a heap?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649324-5768-973A-A2A8-66B89A9D0E93}"/>
              </a:ext>
            </a:extLst>
          </p:cNvPr>
          <p:cNvSpPr/>
          <p:nvPr/>
        </p:nvSpPr>
        <p:spPr>
          <a:xfrm>
            <a:off x="883920" y="1864614"/>
            <a:ext cx="3276600" cy="1857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HeapNode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leftChild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rightChild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Node parent;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(…)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33B68E-AACF-30D3-2CEF-94161D05DB58}"/>
              </a:ext>
            </a:extLst>
          </p:cNvPr>
          <p:cNvGrpSpPr/>
          <p:nvPr/>
        </p:nvGrpSpPr>
        <p:grpSpPr>
          <a:xfrm>
            <a:off x="444189" y="1495989"/>
            <a:ext cx="3997440" cy="2850120"/>
            <a:chOff x="444189" y="1495989"/>
            <a:chExt cx="3997440" cy="28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E323668-3D36-F7DB-A6A0-8403D61EDBA1}"/>
                    </a:ext>
                  </a:extLst>
                </p14:cNvPr>
                <p14:cNvContentPartPr/>
                <p14:nvPr/>
              </p14:nvContentPartPr>
              <p14:xfrm>
                <a:off x="444189" y="1495989"/>
                <a:ext cx="3997440" cy="2850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E323668-3D36-F7DB-A6A0-8403D61EDBA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6189" y="1478349"/>
                  <a:ext cx="4033080" cy="28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0B847A-76AB-A810-9DC5-8637AA229D4C}"/>
                    </a:ext>
                  </a:extLst>
                </p14:cNvPr>
                <p14:cNvContentPartPr/>
                <p14:nvPr/>
              </p14:nvContentPartPr>
              <p14:xfrm>
                <a:off x="983469" y="1671669"/>
                <a:ext cx="3184200" cy="2396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0B847A-76AB-A810-9DC5-8637AA229D4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5829" y="1653669"/>
                  <a:ext cx="3219840" cy="2431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6545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A13ED57-179A-6513-8AA1-4B7A465B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DEFCBB3-AFEC-4F7D-D607-E042EBF9D5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904CA38-ADF8-13F6-4174-FC8771DDAC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5099B3C-3291-79CE-5E2A-392D0D2F5D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182CC4E-49EB-FE56-5961-04ECF49451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B85D96-DF30-E424-FAEB-7F21CF6986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7BAA6-51C8-D465-DDD3-DC6F3A5B0D3F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9512B-F0CA-07B7-5702-C3FC43CF5A5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F884A8-6644-F526-B8F5-FC3419D1F2F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034F1FE-C253-BF61-549B-00D307A3973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034F80-1927-0018-23FC-2923EE59BD3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880915-3E0F-BD7F-FBA6-7B5DFC7898F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55FA9F-8EC6-9C0C-A8CB-54B41AF67106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C6038A-F09A-684A-EC33-96E9DF1F5E7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D451AB-E3AC-5322-0E2B-B8100B56214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C04CF66-0555-FBEE-0652-C6D4C51BFDC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D12496-4CE4-8897-9E5C-5590B22EBC2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A247C6-5817-01EB-4B22-EAAA9E936E5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6EB837D-4D59-86A0-80B7-BC6126091F0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79D6D8-C4A4-816B-23F0-B9BAE886DAAC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F326435-139A-8EF7-052C-BF90A356416A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C184AD-4E5A-A43D-0083-8E00D8CA590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868451D-10E2-5A0C-2E5F-81D09EAF2DDF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97CB294-9462-4C9A-631D-56A40277FE5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8B7D4D-E0FD-F0E8-2D2E-527E7799DEA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8125F3-7F50-1311-5F5E-1DDB3471AB1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EC6578-3AF1-96B5-62F9-EC05A20FA36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BB75223-4B1A-6519-D6AE-42FD915D6CD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96A9C94-9B06-98A3-6C6C-286B85EB2BC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FFB3F88-947E-8428-468A-4AFB852E9145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2A04C80-3499-3B1E-3082-658A86DA3EC4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E14AE7-D72F-6330-B23E-46FFE24096C2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4C9DB6-B6B9-523E-DE85-39CEE46A2674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2E9A82-4A31-16BA-471C-936B440BDB0F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CF649B-6DFC-35C4-A4E6-D1A3F077F915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D8BDF3-2CC7-9526-F2A0-3CB52168A5A1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71BD9F-7559-3D34-BBC4-F3BE057BFC4B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828AAA-727A-6ADC-E486-E788515ED595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F9071F-EDB4-1FD2-E329-34E282D81118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8ECA679-D5EA-3A85-D0C7-6677BF249459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3485845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B6056C-5D85-D9F9-7FCA-EC457E51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ADD33D-A296-BEFB-56D6-16BA4072AA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BC3DC5-95AC-D05A-EAE7-D1D3B3AD9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F0A2965-BE47-E1F1-6BF2-5FB0EAEA3D9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72C60F-FD8C-EA96-247C-421CAD0DC6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1614D7C-69E4-932D-C642-CF97C197AB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6A1DB-A282-3D57-DE8F-D46700E9C48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F5B98F-5A4F-94E8-C8EA-086106D8601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CD5FC-B787-BCA3-ABBE-D35ED1B2C1AD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9B66CE-514D-08EF-F9AA-BDCD78EBC96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6ADA16A-5C64-F903-B122-06E7AF1C8DD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BC990C-8815-4D95-96F9-8857BB306C58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D43905-E9B2-DE92-04DA-2F44FEFEC63F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0CC0C6-CA3D-628F-C977-470FE7CCEBD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CEF5DD-7FBE-7671-F22D-CDD08B9EDB5D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572B3A-7D95-E5B8-8A0C-2893944C49B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CF4BE4-F5B8-0656-CE79-DEB67862ABB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80ADDD8-0DB2-4EBF-6A7D-B06E509BC05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1E4C18-7818-9050-AA54-3FF117D6FCB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EDED967-F15A-AAF9-9554-FFE1E2550D1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A58A6C-E7A5-FEFC-C8EB-5639FD0DF98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39DCAF-CBB5-DDCD-5F1A-AAF252B0D654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895955-28B0-C48F-C5E5-919D9C5E1EBF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90D6E8-2FA8-7261-AF61-FF0A60C32EC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6C8DFD9-D071-1311-FE78-B7E2393E25E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9D9076-9CD9-E6A6-E742-190A8F02206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8C1751-2819-6CDD-A241-6FE92B5854D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D8A4560-959B-7E8A-59C9-B50FF17BA38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DEDE70-A358-77F6-383F-5ACC08CAA0E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F5983D-57C7-1EEB-3D28-24AE08AA7AF7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50CC43-7C8A-4099-77E7-530E8884CE16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ED3F04-1486-26DA-7369-A0C942A00C03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E7384F9-AD9C-B56A-861A-8AFE2E7ADA59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C44E9E-87FE-EAD5-888E-6F2D6ED541BB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A855D2-50EB-CE26-8597-E581A073F521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B82910-BFC5-F9CD-4464-D3A086F2A04E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C49439-8861-9157-534E-6D01EFD036CC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F060C-32FC-A3BA-7B26-5ED997AF8355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4B38F8-C43E-A4EC-78A1-D0BC241DB705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85DE90-B174-B359-8239-0D6C99A30F35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2502DF-E667-E9EA-6058-E0361E533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085061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C3C2E40-230F-1AB2-756F-50A443E8D04D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21099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A3724A-A98F-455D-32FF-A607140B6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E4DA4BF-127E-2849-C9EA-6546E62821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13815EA-31C2-99DC-DF17-975313C0D8F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D0B48C-EECC-E98C-B7F8-E56E99331A6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899DB71-0E12-C359-D3C8-C53AA12775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E975518-A6ED-6BFD-0B7A-800583EDDA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CD2AE-F522-53F0-E4E9-2A7869686F7A}"/>
              </a:ext>
            </a:extLst>
          </p:cNvPr>
          <p:cNvSpPr txBox="1"/>
          <p:nvPr/>
        </p:nvSpPr>
        <p:spPr>
          <a:xfrm>
            <a:off x="533400" y="304800"/>
            <a:ext cx="10929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</a:t>
            </a:r>
            <a:r>
              <a:rPr lang="en-US" sz="2400" b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binary tree that follows the 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FF4258-29BC-3996-40B1-52CCC16A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67300" cy="310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50A3FE-B08D-FA23-CEAE-421A26D8CFD9}"/>
              </a:ext>
            </a:extLst>
          </p:cNvPr>
          <p:cNvSpPr txBox="1"/>
          <p:nvPr/>
        </p:nvSpPr>
        <p:spPr>
          <a:xfrm>
            <a:off x="685800" y="1143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Complete tree </a:t>
            </a:r>
            <a:r>
              <a:rPr lang="en-US" sz="2400" dirty="0"/>
              <a:t>- Every level, except possibly the last, is completely filled, and all nodes in the last level are as far left as possible</a:t>
            </a:r>
          </a:p>
        </p:txBody>
      </p:sp>
      <p:pic>
        <p:nvPicPr>
          <p:cNvPr id="2050" name="Picture 2" descr="Heap Data Structure">
            <a:extLst>
              <a:ext uri="{FF2B5EF4-FFF2-40B4-BE49-F238E27FC236}">
                <a16:creationId xmlns:a16="http://schemas.microsoft.com/office/drawing/2014/main" id="{16F0F833-B376-9A56-5AE5-9E78BB9EE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" y="2914829"/>
            <a:ext cx="2887133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F8D2BC-42EC-3BD3-0229-6C878D8B31D7}"/>
              </a:ext>
            </a:extLst>
          </p:cNvPr>
          <p:cNvSpPr txBox="1"/>
          <p:nvPr/>
        </p:nvSpPr>
        <p:spPr>
          <a:xfrm>
            <a:off x="1035184" y="525213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AC47F-FD22-B0DD-F19C-0D4FF649019D}"/>
              </a:ext>
            </a:extLst>
          </p:cNvPr>
          <p:cNvSpPr txBox="1"/>
          <p:nvPr/>
        </p:nvSpPr>
        <p:spPr>
          <a:xfrm>
            <a:off x="8991600" y="46830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complete</a:t>
            </a:r>
          </a:p>
        </p:txBody>
      </p:sp>
      <p:pic>
        <p:nvPicPr>
          <p:cNvPr id="2052" name="Picture 4" descr="Binary tree - Wikipedia">
            <a:extLst>
              <a:ext uri="{FF2B5EF4-FFF2-40B4-BE49-F238E27FC236}">
                <a16:creationId xmlns:a16="http://schemas.microsoft.com/office/drawing/2014/main" id="{988A20D9-6C17-C92A-969E-3CD1E592E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516" y="2864693"/>
            <a:ext cx="2590800" cy="275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BBABE5-D622-0E7F-92FB-B2F73D24AC5F}"/>
              </a:ext>
            </a:extLst>
          </p:cNvPr>
          <p:cNvSpPr txBox="1"/>
          <p:nvPr/>
        </p:nvSpPr>
        <p:spPr>
          <a:xfrm>
            <a:off x="4351592" y="5398072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 complete</a:t>
            </a:r>
          </a:p>
        </p:txBody>
      </p:sp>
    </p:spTree>
    <p:extLst>
      <p:ext uri="{BB962C8B-B14F-4D97-AF65-F5344CB8AC3E}">
        <p14:creationId xmlns:p14="http://schemas.microsoft.com/office/powerpoint/2010/main" val="1875811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0E7C27A-B263-7A9F-9B3A-D1A265C7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64ADE2F-995A-ECBD-E84A-E15FDE55A8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6873F08-F902-34DF-BE85-B24E9A2CE5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7CF703-63E9-A03C-7898-BBA3F7F2FA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88C11AD-214B-28A2-D7FC-6F9379290B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77C5CB8-CD41-3C41-618B-A6EBB17932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20E43-5119-A004-90C6-19AF7DAD484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74A1C8-7BBC-F3FC-EEBD-863A30ABF84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40E60-A00D-36AF-7072-64640D7BAA3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847AEC-1763-C556-2E72-E50ED0D0145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0B009-3939-59CB-49F1-DA0E6152EF3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2767928-FCAE-B911-FCE2-520A8E0A09B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8304E55-2647-831E-F480-40ED204615F5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EE9FC4-D74B-7A2B-0AF7-6C574D1F51B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978F10D-0D1D-10A2-0638-FAFCCAF98F9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634110-1C17-4AEF-776A-718D79014351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BFC82F-566B-D89A-F6C0-99A54964832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25BAE3-F501-9813-3001-39B9EAEAEFB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F5CD8C2-9B27-55E2-5699-EC09161DD15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2ACB3F-3246-B124-D7CB-60147A82346F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D74806-9DC0-F062-DB16-8BC2B7817D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829089-6A29-A708-A008-AC58AB08D24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B594527-B7BA-5670-0A55-02D698D2CF4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31E6C8-3CC2-12A4-ABBF-27D0F1B0CD9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CD15E7-57E2-8725-1EB4-BF074243EB73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A01551-1BA9-350D-6790-FDD5A9350DE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F05ED1-451C-E0BD-3820-F229DD14CEB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4B9D83EB-BC17-57B0-6AB9-A637254E4D5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163977-D6ED-18AC-698C-1CD06C35361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5344BD9-978C-CD13-DB6B-F05CFB929AA4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88181-5E95-1869-5BDB-690A9218A009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A1B7F8-A521-2664-ACFD-199800A60AD1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439FEF-AB72-CCC7-6F9B-02EE93A948FF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27DE662-2479-F0F4-E860-9DD84CA8C1FB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5142DD-2619-5A1B-B954-B4BA41A7EF06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8C8B3B-1723-AAAA-5CC5-5FFCAC11041E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27BD5-9F26-2A14-07D6-632609458D08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5FEFDA-D44B-400D-55A9-6CB8A95448D5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305793-54C2-B5F6-16F6-2A252220F426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CC5C2C-05C2-F52D-1F40-C7280C869153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1F7EFEF-BE46-71DD-1C51-876E43E70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045357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67B13BA-DE40-217F-00AB-01FCB8CACCE2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F7FF8-0F57-9466-EE68-E5CD42CF457B}"/>
              </a:ext>
            </a:extLst>
          </p:cNvPr>
          <p:cNvSpPr txBox="1"/>
          <p:nvPr/>
        </p:nvSpPr>
        <p:spPr>
          <a:xfrm>
            <a:off x="443050" y="3205058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0C77256-3F49-22FC-3B7C-8B46FB410127}"/>
                  </a:ext>
                </a:extLst>
              </p14:cNvPr>
              <p14:cNvContentPartPr/>
              <p14:nvPr/>
            </p14:nvContentPartPr>
            <p14:xfrm>
              <a:off x="461109" y="1799829"/>
              <a:ext cx="532440" cy="90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0C77256-3F49-22FC-3B7C-8B46FB4101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989" y="1793709"/>
                <a:ext cx="544680" cy="10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31C0133-6F78-7F5F-6261-87AED017A343}"/>
              </a:ext>
            </a:extLst>
          </p:cNvPr>
          <p:cNvGrpSpPr/>
          <p:nvPr/>
        </p:nvGrpSpPr>
        <p:grpSpPr>
          <a:xfrm>
            <a:off x="469749" y="1671309"/>
            <a:ext cx="1165320" cy="221760"/>
            <a:chOff x="469749" y="1671309"/>
            <a:chExt cx="116532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A4C5B06-DD67-89EE-2FB5-C2E253CB66AA}"/>
                    </a:ext>
                  </a:extLst>
                </p14:cNvPr>
                <p14:cNvContentPartPr/>
                <p14:nvPr/>
              </p14:nvContentPartPr>
              <p14:xfrm>
                <a:off x="469749" y="1671309"/>
                <a:ext cx="1165320" cy="221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A4C5B06-DD67-89EE-2FB5-C2E253CB66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629" y="1665189"/>
                  <a:ext cx="1177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7D10170-3F5D-FD42-DD97-124F352F4C9D}"/>
                    </a:ext>
                  </a:extLst>
                </p14:cNvPr>
                <p14:cNvContentPartPr/>
                <p14:nvPr/>
              </p14:nvContentPartPr>
              <p14:xfrm>
                <a:off x="871869" y="1842669"/>
                <a:ext cx="107640" cy="50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7D10170-3F5D-FD42-DD97-124F352F4C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5749" y="1836549"/>
                  <a:ext cx="119880" cy="62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734237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9A5779-EDFE-CC86-8BCF-87CFD1527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265AF0C-B596-F000-BAC8-3EFC9D4D16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4EBF94F-A884-A0D0-55D4-17511EAD28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F95BB0-B37A-8C2F-C684-C4596DDC62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7DE876-D18E-662B-E4F7-920BA6D26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0278F4F-6D8B-51D5-F1AD-94CED4ABF2C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E86E0-F9F4-8555-4B80-E5A87AF26DA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5E8B87-E9A2-7AC6-60E6-846D13238904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F10D0B-206B-F6BB-E10C-B2BA851C952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097974-35FD-5C70-179A-F322F5A1F37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60386C-207A-F185-9D7F-BA05FE4945B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3953F2-8EFF-6893-E106-578C5929BF2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4CEFF20-AFF1-8C2E-54EB-2C7808E5DF8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C88BCD-6D69-1E05-BF9C-DF64EC178B0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5F70B9-9568-2372-14CB-1B62EB8F9BC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F7A48C-066F-438C-8E0A-1D3E7357905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C14F1-85CA-A83F-08B0-C39323B2101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760AD3-3C6F-BD88-F183-01771F55A061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4397441-FF4F-06D5-4449-7A1E42761A7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B840195-EC86-21D7-D05A-EED27E618AB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8B60FA-6074-352E-549E-F418596CB8C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C45F86-5252-0DBB-0ADF-6B79E389EC1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037044-AB0C-DFAF-1DAB-361E84FD3BFD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EFB32D-8C2A-C690-4566-74BB056343B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D1D6D95-2E75-DDFC-4189-146B46D91C5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610ACC-918E-7737-59E7-99CB28D79ABB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4AA640-1CDE-3AB7-647A-47573DD25DA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A858D24-5D40-0DC7-4C87-1A7C50D47A46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A18B8FA-3668-A747-DFBA-53C7D2BBFAD1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3060246-0F19-3A39-093D-B12E299C47C2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705A51-D418-C303-FA33-FC4459FB94C7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D915A7-A167-E159-B562-31C0AE11EDF8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FB1032E-9BC9-3789-6C6D-DEA58EBBDAFA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A8B6C6C-C8D3-BF06-5165-80DC0F46137A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93DBDA-83EA-CF8E-6EAE-529FBA2BBD40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62AD5E-A965-C5D5-C42A-881C023DA934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E0592-DF50-4F0C-A1D1-F540C4822B9A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C7D4BA-5348-14E7-BE25-48DDFA98596A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9B8440-C88B-7125-79A5-F9676A0B23B7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94589B9-8C10-95D1-2038-CF215FF0CEDD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EA4D11-8C93-DDBD-05B2-9F35151FC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477151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B0D1ECF-8CC1-2EA7-2161-3CD8259C079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8924C8-2B8D-2AA9-E074-3F041A6861ED}"/>
              </a:ext>
            </a:extLst>
          </p:cNvPr>
          <p:cNvSpPr txBox="1"/>
          <p:nvPr/>
        </p:nvSpPr>
        <p:spPr>
          <a:xfrm>
            <a:off x="443050" y="3205058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804BFA8-2854-20BB-4307-4E1ACD4191B9}"/>
                  </a:ext>
                </a:extLst>
              </p14:cNvPr>
              <p14:cNvContentPartPr/>
              <p14:nvPr/>
            </p14:nvContentPartPr>
            <p14:xfrm>
              <a:off x="2629749" y="1227069"/>
              <a:ext cx="3631680" cy="61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804BFA8-2854-20BB-4307-4E1ACD4191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3629" y="1220949"/>
                <a:ext cx="364392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93F715-F5C5-3B29-8037-D065B7AFA5D7}"/>
                  </a:ext>
                </a:extLst>
              </p14:cNvPr>
              <p14:cNvContentPartPr/>
              <p14:nvPr/>
            </p14:nvContentPartPr>
            <p14:xfrm>
              <a:off x="2829909" y="1471149"/>
              <a:ext cx="2836440" cy="3837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93F715-F5C5-3B29-8037-D065B7AFA5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23789" y="1465029"/>
                <a:ext cx="284868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23000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16BBD3-CF01-A59F-7524-70C314520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BD59AA4-37ED-09B6-5ABC-EBB59639B11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70501D-CF1D-A7F1-3765-7811E79D54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638B8C6-E6C4-F22F-E5E8-D0566E3F07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E567DB1-EDB9-3452-700A-ED9662452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05178D1-3E41-B6FE-7FD0-99641B421C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A8519D-E26A-EB6F-F04E-10E7D2A17A8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77875D-E19E-6236-0A83-AD58FA55CB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840AA4-CC25-4242-2D66-178EB76FC8D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4D5224-982D-E1BF-0C92-4D315239BE61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2D89AF-C021-B958-D11C-A78445D16E9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31864F-955D-91DE-A7CB-FF76999C7F3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9CF549-1345-A430-BA3D-5BD7A4C53BF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E39F73-08BB-0913-3BDA-C071E30E11D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C4A3876-7006-B3F6-1B5A-1A673C0FCAB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09E610-4A99-80F7-FE07-3F89FDC3A9B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1CEB33-57F6-3031-455C-EF8C38A0D8B5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DCC04C-1CE1-27D3-CB1E-159CA799D5B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37D93F-8308-CDAF-3BF9-F62AC804B82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B6CDA40-6365-A081-CDD1-390BE0C9C33F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E962615-735E-DD60-9A0A-EE99892FDF7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EBAEEBF-F6D7-EB8A-5DD9-D403B05E05B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41BEA1-0C13-4D09-4073-9AC4C82B864E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F50F2B-7E16-2912-B7E0-81167B712F5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147AD7D-052B-961F-FBB5-CC7C3F5E716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5957547-E4C5-EB9D-8BBE-9FE6B37AD2BF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5AB0CA-7392-F612-783F-C86C605D9FE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96ED684-9084-C29C-06D6-3DF28AAC30C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BB66CAF-340E-26E8-8033-988B728D9A2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1201D9-61D1-E3C5-6E7E-5E68D8AA26BE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E7A5D-EDDC-F585-75AE-13BFB7CB5E80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F613A49-97B8-5576-8191-B7BDF1CEF47C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B9F74D-1347-07DF-83BC-24BD475BAE7E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B8585D-AC25-37E2-AE98-4A9D3DF1165E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A7018D-03F7-8F25-991C-85462BC9B02B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363460-7601-FA37-29FD-0507F4A6B1F3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5E6DC89-4FAB-0B37-EE1B-303D41E0CA39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417B5B-50B5-6446-2A13-F909AF6B28CC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8A2D0E-6FB8-D1BA-2B12-6A752E9AA97D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AC9D0-9A92-4B76-E70C-5CB4FBADB6FC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EA5E30-E0B8-E94A-B0B2-40831C76C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57114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2011C1E-283D-3559-CBF1-90A01820AC0D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52231A-DFE0-9E80-89C9-734CB298EB77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685997-DC8D-8546-72CD-E4D60A5C51CF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</p:spTree>
    <p:extLst>
      <p:ext uri="{BB962C8B-B14F-4D97-AF65-F5344CB8AC3E}">
        <p14:creationId xmlns:p14="http://schemas.microsoft.com/office/powerpoint/2010/main" val="1251976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440AE1-C2BA-3C28-0604-8C4176F56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FCE30DC-F2B7-DFF8-D171-CDDC36FE35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324D878-452C-42B5-5C66-722969FA2B0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91A00A5-A3DC-73EB-813D-66ED8C73E5B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1E80CD4-4CD1-C133-3B1D-A4386BB0E7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1BBBAE5-D807-4E4C-E890-33554EF2E5F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2A4AC-234F-760E-09E5-6C812A24B0C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D418F6-AFC0-F6E0-D55F-7CAA18BD172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D968AAA-65E0-F65C-0EFF-0268079FF2B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7B01BE-4E42-889C-ADAC-85A30163E7E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727623-F0ED-C0C9-E439-1A704980B82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A4FD53-08C6-5A0C-8406-547FD729FD3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22122AE-F33A-7E25-03B4-D9D7E3863A8E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BC734A7-5346-14AC-57C5-8A1AE8C22B4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2D5050-6077-DD7C-F3B0-57382DD8F0C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B13838-58E5-5776-6A0E-EFB51243A79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A375DF-6FCD-953E-2421-66D5DC03C2C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92BA14-8158-E441-5CF3-F7CD24895A4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7D2923-3D9D-1342-CE96-1074298418D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363A1-421F-9FB8-292C-E7656FD8EDC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A94B20F-3B7B-661B-7294-740D4C501BF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A5426E-D70E-9103-900A-937BEB5DECA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1653CB-4F58-A499-C8CB-6505FB9706A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6D1E67-EF4C-07F5-D2CF-AF43674681C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415A5D2-F64F-608E-477F-B8D6B2E1441D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A1AA96-19C6-9B20-5567-4AED5D39ED3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95B51D-F809-72FF-647E-AA8A19DBCD5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87DCC34-3992-A3AF-C2D6-ED846FEC37D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4D337D-C49C-C2DB-0B4F-85B740CB0A1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20C9888-B529-FDAD-B877-B667C21F6920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4F077B-FFFB-94C3-1AE1-720D79172F6D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BF303B-751F-A483-61B5-68988EF90440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5840CC-48DF-FA72-B36D-D3FD996B8B4D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DFE4BD-913A-6C48-F961-11BCB31FD1FC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494156-7EDD-9F28-0E81-DF1894533553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D5CC4C-2409-3A30-70F7-729B7C07425C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88A621-2B10-6C1F-3AF0-24E20D28EC97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7BCB7-914D-2B0A-01F2-265AB719DCAB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2FCDD5-8A22-A933-A4FB-8EC5E64B5F06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62A66E-515D-0D7F-0940-C2D48E5BFA23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1FDE322-6E58-30F2-7CDC-DD62E23D00AE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F00BDD5-48F4-7222-953A-4E0DF7A6398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C26014-5E20-B10E-F7FE-AAA38103562C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4B205DD-4FDC-8FD2-DEBA-390F411E1BAD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806B8F-141D-94ED-8361-D4D075373A49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6178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942A2F-BAEC-CF63-38FC-B27661FC7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5B36D3-19A0-79EE-B228-B880CEB66ED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3BDA6D1-8AC0-E36E-2A95-F4E5C6135B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EFE3E39-543B-6962-1316-C309609B6F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E23D5D-E8A0-6536-4348-14551764EA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4B7B54C-A133-984A-BED7-493EDC7349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B8EDC8-0401-0968-1F28-A3BDBC5145F3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94B4EA-AE5C-CCCA-2602-D00D48822818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4830B4-B449-C629-FB2A-1854A0432A2B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8DD7211-E158-C96A-B01A-92C84BF54AAF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D957CC-2F3F-3D75-42C7-092B92BDB3B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B0B998-B45E-6C3A-9CE0-6801107389C6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449A13-22DF-674B-41F2-597A53493A25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C1FC2E-50AF-8F9C-F054-2BA60D289DA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FCF491D-656D-5988-04B6-F9F6CE34C1C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9DA1EC-8255-6526-5E48-E2D6CDC9FADB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4D25ED-8769-D2AA-952A-50C6E4C04AC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60C73E-A5B4-0CF4-C2CE-A99C8FBFFE2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FDE6B9-0032-A95A-100E-334295FE35C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44E4C3-8CFE-6FAA-032B-E1DC4548101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F810BF-BAF8-54F9-182D-FC329433721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34A4C22-FE79-F36D-6B84-4C840806F1E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BB415D9-D3E1-34E3-1806-B4F9F8E482C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E845427-3943-AF0A-29C6-1D1695D29CDD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DC0938-35C3-502F-23F4-D01CB0FEFB5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D1D887-A296-540E-6F50-9D9DECAD04E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68F6CE-1251-4CF0-8C25-845027BCC437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C4554A0-616B-FF0D-3AE7-73F59FEDF9C1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54D0A5-6FB3-EA72-8E24-16B25463428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37E13CD-27A3-B862-BF04-9ACFEBECFD39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C5F738A-8A94-9FFD-FB77-337D5D37E4F7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AF48FB-7571-EC9A-E379-B778267C39ED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82ED99-7BA8-09FB-89ED-55348886CFA0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BA4192-9CCB-66C2-79CB-E434F2E9928A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3E6093-6789-E6C8-0B0B-2567B747A85F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8A59947-F9F2-4A92-EE4C-3E6D56DD651E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0AAABB-7FC5-6ED6-C337-0810B9FF4FA1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3E100B-A055-3FB9-64A2-389D04D69D20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3F1B89-A4A8-4941-7866-F324EC10CAD3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6F0133-2E36-792B-73F3-3E2636CCB090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83FA184-81D5-B50F-B595-107EDD23F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3827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D3E45487-796C-AF81-6BBD-6FF522F58F7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59F73A-E253-C993-3DAE-21E8E732F2E2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8EDB7C-F79A-37A4-5C8F-EF64C6C58CA5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75AD4-7F3B-6139-E97A-38E48E6E75A8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4BCE11-3356-B423-0896-431AC5BAE90F}"/>
              </a:ext>
            </a:extLst>
          </p:cNvPr>
          <p:cNvSpPr txBox="1"/>
          <p:nvPr/>
        </p:nvSpPr>
        <p:spPr>
          <a:xfrm>
            <a:off x="3484507" y="60100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/>
              <a:t> + 1  </a:t>
            </a:r>
            <a:r>
              <a:rPr lang="en-US" dirty="0"/>
              <a:t>= index 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4783090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1DD723E-76FF-03F7-0B8E-83BBF586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F87F83F-EB88-ECF2-F1AF-7188AF1342C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7007A76-F247-99DD-1E6D-6046FCE035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E7FDB3-1FC5-0C3F-DAF9-F68526B2B9C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168DDE-2834-65A3-FD67-27DFE6BE3C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82D67B0-50A4-7E1F-3193-39265D4519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75609-23E1-9BC6-10FF-4A2344DAEF6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A72CAA-0011-ACF9-DAED-DBCB02CA3F2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301CFF5-D698-A0A9-8102-E09BFEADE96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246C14-871C-52B6-BDCB-FBB0153811B4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96DD0A-D996-D9D1-BB9E-EBF8EA5708F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94D849-88CF-136E-36D4-995ADFBAEB3B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BD31BE-3FD1-E262-E8D9-055D5D24300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FF742C-454E-0356-22B7-8AAB07E3150E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CC9285-568A-0166-6E9A-957620907388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041D4DB-B00E-27C5-B51C-CFA9C6A9E09B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1B797DC-1155-670A-4E0A-D87CE88FD12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E1B59FD-0CBF-48C3-C825-5F7B637D2FE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B53A68-3FC7-A975-E228-2A42AA5BB41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ADA3BD6-74FA-1EA9-1579-D6490047806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5788DB0-65AD-E4F3-F9BF-C476B0D051E1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DF349C8-EE64-813A-9EB4-D9E44F3698A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3E73A4-4957-F117-BCA0-5C176F10705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15F5F6F-1E38-49A4-A2E8-090B8EA5474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2B18299-E48B-26C2-F979-C0B03702EB0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7698BEE-FE1D-8D4E-1FC3-C0721EAD317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86A189C-2CE7-9ED8-CE9D-592CD52C040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0164BB0-3091-740C-95CA-9BFE315D61FD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8E9ACA3-C398-092B-7846-FF5D831A132A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A063BCB-820B-832C-B26B-5B96C54A854C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5C1FCB-629B-6C34-3CA3-BDB070C64FB4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F5D2D0-1EF6-9CE3-E6CF-2A445992A096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5A60FA-FB04-4E03-06D4-CBF7DBD7B712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09377D-B4CF-380B-70A8-D1E84AC24D88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A75CCE-B650-282D-8584-E47C67A97D52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F913FA-633A-64FA-5DBD-C22929FE5759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F377D4-7095-180C-34FD-D7002894CE18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7978FC-DC5D-DBF8-1A08-1F1FE5F9A110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170DF40-5485-37DB-C149-AD21667ADA49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E47BA79-0B27-4DFE-152B-29FEC40EB8BA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387646-D63B-72CC-A367-6474CB44D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54522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1E024A0-338F-7D3D-13C4-41DA4BCAF8C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13785F-4E4D-1141-8D03-4524406838A7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743CC82-1B05-88E6-F7F7-442A39190DD7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390DEB-26EF-6C01-9FF7-B2FD938B788E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C03A4E-F70F-1312-98A3-3ABCA20B2D0D}"/>
              </a:ext>
            </a:extLst>
          </p:cNvPr>
          <p:cNvSpPr txBox="1"/>
          <p:nvPr/>
        </p:nvSpPr>
        <p:spPr>
          <a:xfrm>
            <a:off x="3484507" y="60100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/>
              <a:t> + 1  </a:t>
            </a:r>
            <a:r>
              <a:rPr lang="en-US" dirty="0"/>
              <a:t>= index </a:t>
            </a:r>
            <a:r>
              <a:rPr lang="en-US" b="1" dirty="0">
                <a:solidFill>
                  <a:srgbClr val="FF0000"/>
                </a:solidFill>
              </a:rPr>
              <a:t>9</a:t>
            </a:r>
            <a:r>
              <a:rPr lang="en-US" dirty="0"/>
              <a:t> 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0F421-04DF-F6BA-D603-8BEAFC5EB443}"/>
              </a:ext>
            </a:extLst>
          </p:cNvPr>
          <p:cNvSpPr txBox="1"/>
          <p:nvPr/>
        </p:nvSpPr>
        <p:spPr>
          <a:xfrm>
            <a:off x="3375503" y="91078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4</a:t>
            </a:r>
            <a:r>
              <a:rPr lang="en-US" b="1" dirty="0"/>
              <a:t> + 2  </a:t>
            </a:r>
            <a:r>
              <a:rPr lang="en-US" dirty="0"/>
              <a:t>= index </a:t>
            </a:r>
            <a:r>
              <a:rPr lang="en-US" b="1" dirty="0">
                <a:solidFill>
                  <a:srgbClr val="00B050"/>
                </a:solidFill>
              </a:rPr>
              <a:t>10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71605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D4ACD94-E790-EC77-8E9D-4982356F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D7A4548-6A22-8826-842F-E278E01BCD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66E23D7-9A9B-DC24-5CD6-B769CDD219C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7D2CAA-D874-A0EE-C813-F7FB03D20B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08B87C7-F863-5382-A3B3-1B5F95243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9550049-B4DA-DC8F-A597-02521DD1059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8F35A-8FB1-9A2C-B365-9B167C0312D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F8D8EE-D129-2D4E-3FBC-C9CEEB549617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0EA1A9-D1D8-96D8-583F-832A1830E10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B29B87-DF95-C28B-8B25-2A3DBDA706B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7F0EB0-D428-06B0-B3D1-EF1B329F021E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910F4D-9431-E48A-2FB0-A4837464944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7AA557-15DD-7409-8A06-30980B64D45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8B78288-D222-42FF-5B18-9480BA86755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252F90-4128-B36B-3620-14E54BB62FE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17D7D2-FBD8-A99A-5F32-814B629B3CB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F1417B0-4269-5D5B-692F-45155164C39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8D72585-B02A-ECBE-E460-CF5AE746156E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CB0CDED-5DD8-7C24-36E8-377BFBF8579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9E1ACD-FF27-EE73-DFF5-C7BDADD04889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473D38-CDC1-5E20-95BB-8634355041B3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800AE2-5067-E619-B1E2-6E97E6109380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A4BA1F-34A2-43AC-5D10-00ED7136E6B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4313205-E48B-AF70-825E-0B395A3A86F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D47FE3-14C0-CCBA-E1AE-24607DAF788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55B34A-C431-0453-A6A7-6DC8C32D09D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447335-5EF5-9CBB-B9DF-B697524F88A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FBAE1A5-61D8-16B2-3AE8-224B0985335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2ACA56-2BBD-FE11-E7E9-D176E8ABD8F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F486096-FC76-B289-88B5-48EEDDF9A392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C40B3F-66DF-41A2-5A85-26E67A0B302B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8E7299-EA74-028B-26E1-1A0859F28D2D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9A9B67-0425-C1F7-286E-92914A7ABC55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5B9140-E78D-17B8-BC08-E8545189EE37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85094D-BA99-3684-D82B-D23F67E52F00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C3CD38-D02F-A3F3-D5B4-CE3C731DFF40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83E2CD-2FA0-6A7C-0940-31523CC5DE10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4ED81-90DD-E96E-F209-1C3AD9771EB8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FD5917-4ACE-0942-7776-DF5BF87CBD30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BF23EC-328D-7AF6-5532-440B56A72950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D20BAD-B1BC-8E71-6EB0-32658D412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16159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B91AB7-8B22-5CF0-953D-F3B71E8296DF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AE6F54-EDCD-3D7A-F18E-0751358CD290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children?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4A1B50A-47C1-52F1-D6B5-18BDAF767633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37E10-4A06-24E7-895F-F6D681D9B01A}"/>
              </a:ext>
            </a:extLst>
          </p:cNvPr>
          <p:cNvSpPr txBox="1"/>
          <p:nvPr/>
        </p:nvSpPr>
        <p:spPr>
          <a:xfrm>
            <a:off x="385100" y="4123275"/>
            <a:ext cx="39292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given element at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Its left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+ 1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dirty="0"/>
              <a:t>Its right child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2 *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+ 2</a:t>
            </a:r>
          </a:p>
          <a:p>
            <a:pPr algn="ctr"/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5BFFD6A-9EC8-6268-166C-C067622B1F1A}"/>
              </a:ext>
            </a:extLst>
          </p:cNvPr>
          <p:cNvSpPr txBox="1"/>
          <p:nvPr/>
        </p:nvSpPr>
        <p:spPr>
          <a:xfrm>
            <a:off x="3484507" y="601001"/>
            <a:ext cx="348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b="1" dirty="0"/>
              <a:t> + 1  </a:t>
            </a:r>
            <a:r>
              <a:rPr lang="en-US" dirty="0"/>
              <a:t>= index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 !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6D8FC65-3B51-D7A3-012B-1787FED9AF61}"/>
              </a:ext>
            </a:extLst>
          </p:cNvPr>
          <p:cNvSpPr txBox="1"/>
          <p:nvPr/>
        </p:nvSpPr>
        <p:spPr>
          <a:xfrm>
            <a:off x="3375503" y="910786"/>
            <a:ext cx="376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 Child = </a:t>
            </a:r>
            <a:r>
              <a:rPr lang="en-US" b="1" dirty="0"/>
              <a:t>2 * </a:t>
            </a:r>
            <a:r>
              <a:rPr lang="en-US" b="1" dirty="0">
                <a:solidFill>
                  <a:schemeClr val="accent1"/>
                </a:solidFill>
              </a:rPr>
              <a:t>0</a:t>
            </a:r>
            <a:r>
              <a:rPr lang="en-US" b="1" dirty="0"/>
              <a:t> + 2  </a:t>
            </a:r>
            <a:r>
              <a:rPr lang="en-US" dirty="0"/>
              <a:t>= index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5753366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584CF78-1D94-60C3-0FD8-8F45568DC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015B1BA-1B21-D83F-BCA8-EB6C710F14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C1EB52-9102-2138-A097-192F51F0DD1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53E1A56-E7FD-FBF1-9F1F-AA529AE455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22DE014-C6AB-ADF1-22B0-B5662EC93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329017C-7484-544B-946D-C067E6C632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4179B-97EA-195B-5E8C-4A1ACCA53222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216867F-6E4C-B3F5-3AC0-6065F01B96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71E30-579F-4E29-3361-0FC68B4DA73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D13C53-01F6-823E-0F57-8B0AACF6372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20DFCBE-6F0D-C8D0-B2BD-CBF3C34B1CBE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BADE76-4BBC-E85B-BDAF-BA70B9E0EA8E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4205E4-199D-F813-2BBA-D0ECA3964B37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DF103B-3D52-E9B1-24D3-29947D736C4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6DEAB2-77B7-31CD-B57E-5DEB03CD0E4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B693D77-56AE-C488-24AF-EF44E320DA83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751984-944A-7AA7-37A8-E5EFBE78D4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E079388-0CDC-460D-0E18-6B524D8058D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E726AB-B276-7B26-C48E-9ACE3ABED3C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DACAB3-A111-F2D5-4616-2AE8C1F8D5A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7E20D2B-36FE-C2C5-A25A-AD9CB295A9A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302101-6BAD-E2D1-9868-437938EAC55B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BF745E-C94D-ED67-D2B4-E4502005D7C9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1448903-7E3F-8424-69ED-4809C3AAEB5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67FE0D7-2D80-DA2E-D10D-3CC43421E7C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C3E472-EA3F-3F3A-732E-7D0CC7F19ECE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682BC1-841A-6915-D534-F55188CE93AA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AEFD8C4A-1256-69F8-9A6D-A6F2A18B4E0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A3BC375-3909-D3DF-2B00-810B6C5A325B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19BDD8B-B28E-5CD3-F51E-B3061D702589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23CDBA-6CC4-DA39-7394-E4C1E35E5B9C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2E15C96-5BDB-E494-284D-876C92C54733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C5CF83-6FC9-33A8-2C51-09D4E69BF782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4A3498-353C-8551-F441-372E1A2A646A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3E8877C-4B64-885F-F910-E9374168C338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BC5AF46-393C-1F90-0A14-40CC20CCE724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BD14E2-331E-CC9F-66EA-C067D9137097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26B9E5-03D0-E0AA-CBE6-AF748B3F8232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25EB8E-D83B-89D4-0940-FDFE63C13BBA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14C04C-1C91-4BE7-3AAD-0C47B08E7A1C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4BA914-DC41-2AED-CECA-09258FF3F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259105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A5A3286-5FE9-2C6E-3A3B-EA651FD9EF71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A8731B-068C-67C0-036F-029C9CD888EA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</p:spTree>
    <p:extLst>
      <p:ext uri="{BB962C8B-B14F-4D97-AF65-F5344CB8AC3E}">
        <p14:creationId xmlns:p14="http://schemas.microsoft.com/office/powerpoint/2010/main" val="15669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C3796A0-74D7-BDBE-8188-CB02AC4B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42E5FF-C2F6-5567-E92F-C59665B9FC3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2A4E5A1-2933-A94E-781A-B53249160C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66D657-793B-77F2-C76D-83956036F2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A72557-71A7-D9AC-4D46-D65980CDDF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899CBAC-6748-4530-E012-99551B1DAA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D1381E-FFC3-B436-FFCC-26385A880EB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FBC87A-BD28-0796-7B3D-9ADA8104E26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DFC716-0A37-830F-BBEF-F91725D4378A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856D24-C1EB-37C9-1FCF-9118E19A36E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8ECF6F-AB4D-A296-7297-869926DE9EAE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BB21CE-EDC5-6305-2541-1149C712278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5A379E-8A26-AEAE-C288-54EFF6F58F8F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5C7349-9EB9-3A3D-C438-F5B5C0D968F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EB11AC6-7939-7080-6B35-1C6F47BC9803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0973A4-42B0-3368-DE3F-08F27E7F8CD0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1DB1B0-B59E-B059-7254-418F2CD5E19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AB4BAC3-F222-235E-75FA-1911690C3AA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B49E7E5-F58A-645D-464F-036E6E2A121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C9589B-236D-B30F-46E4-DE096E3AD015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F672B4-2483-3A4D-E7B3-E07E2FA49CB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C0AEA-71CC-6E26-A577-1AB4E1CAE23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36BFFC9-CFA9-E237-FC6F-C99C65D5A23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9D1D6C5-7A85-2A47-319B-51808A2D970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D9A898F-E3B2-16F5-B417-9E332D06A59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95C6EE-DF2B-0964-1A82-CBCE522236AF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F543620-C883-8CB5-4438-B55DD9AC658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12CFD15-BEC8-4600-6D8A-1A9ADFEF3321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E671A0-FE83-4E71-2538-4CE18DADBD9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332F910-EAFF-C552-6A67-E5757A5E7205}"/>
              </a:ext>
            </a:extLst>
          </p:cNvPr>
          <p:cNvSpPr txBox="1"/>
          <p:nvPr/>
        </p:nvSpPr>
        <p:spPr>
          <a:xfrm>
            <a:off x="8163630" y="69503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9E56D0-D72A-F7A9-E7BA-DA404C3E1627}"/>
              </a:ext>
            </a:extLst>
          </p:cNvPr>
          <p:cNvSpPr txBox="1"/>
          <p:nvPr/>
        </p:nvSpPr>
        <p:spPr>
          <a:xfrm>
            <a:off x="6584111" y="133248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E4AC07-070F-AB99-911E-FD66DBFF5069}"/>
              </a:ext>
            </a:extLst>
          </p:cNvPr>
          <p:cNvSpPr txBox="1"/>
          <p:nvPr/>
        </p:nvSpPr>
        <p:spPr>
          <a:xfrm>
            <a:off x="10067652" y="137478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DB23E2-A0F1-A304-EF65-9ED9CD676DD8}"/>
              </a:ext>
            </a:extLst>
          </p:cNvPr>
          <p:cNvSpPr txBox="1"/>
          <p:nvPr/>
        </p:nvSpPr>
        <p:spPr>
          <a:xfrm>
            <a:off x="5655607" y="312743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0137D1-4553-1BB1-C46E-1C204800A919}"/>
              </a:ext>
            </a:extLst>
          </p:cNvPr>
          <p:cNvSpPr txBox="1"/>
          <p:nvPr/>
        </p:nvSpPr>
        <p:spPr>
          <a:xfrm>
            <a:off x="7599204" y="329739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F9A2000-14F1-85A2-8325-CA65D02DCBED}"/>
              </a:ext>
            </a:extLst>
          </p:cNvPr>
          <p:cNvSpPr txBox="1"/>
          <p:nvPr/>
        </p:nvSpPr>
        <p:spPr>
          <a:xfrm>
            <a:off x="9621884" y="3154956"/>
            <a:ext cx="356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765D10-F162-3C43-4858-DC821AB31C03}"/>
              </a:ext>
            </a:extLst>
          </p:cNvPr>
          <p:cNvSpPr txBox="1"/>
          <p:nvPr/>
        </p:nvSpPr>
        <p:spPr>
          <a:xfrm>
            <a:off x="11053898" y="3219274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0588A96-8128-29A7-BF9C-18FF8447B627}"/>
              </a:ext>
            </a:extLst>
          </p:cNvPr>
          <p:cNvSpPr txBox="1"/>
          <p:nvPr/>
        </p:nvSpPr>
        <p:spPr>
          <a:xfrm>
            <a:off x="5251701" y="502696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EF24D5-AF6B-A24E-206B-F73B6D4BC92A}"/>
              </a:ext>
            </a:extLst>
          </p:cNvPr>
          <p:cNvSpPr txBox="1"/>
          <p:nvPr/>
        </p:nvSpPr>
        <p:spPr>
          <a:xfrm>
            <a:off x="6313648" y="5055219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1AA227-8F67-F985-3F8B-972027EF0127}"/>
              </a:ext>
            </a:extLst>
          </p:cNvPr>
          <p:cNvSpPr txBox="1"/>
          <p:nvPr/>
        </p:nvSpPr>
        <p:spPr>
          <a:xfrm>
            <a:off x="7364730" y="502696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65D08F-4B8F-288E-9C83-45458B352332}"/>
              </a:ext>
            </a:extLst>
          </p:cNvPr>
          <p:cNvSpPr txBox="1"/>
          <p:nvPr/>
        </p:nvSpPr>
        <p:spPr>
          <a:xfrm>
            <a:off x="8183460" y="503121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11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29D603-54C5-C0D7-0BFF-CBA74E9D54C0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854281B-A129-39A2-B195-DEFCCAF3C6E2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ABF0AD-7529-5631-7839-143EF4DB4548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35E8B2-F5C2-6EFD-F1C4-48F937AA1F6A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CCD924-1B08-98ED-5004-2A957E4FD9DC}"/>
              </a:ext>
            </a:extLst>
          </p:cNvPr>
          <p:cNvSpPr txBox="1"/>
          <p:nvPr/>
        </p:nvSpPr>
        <p:spPr>
          <a:xfrm>
            <a:off x="405096" y="4321048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Its parent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59397-1B55-E687-D221-614D7D5A60E6}"/>
              </a:ext>
            </a:extLst>
          </p:cNvPr>
          <p:cNvSpPr txBox="1"/>
          <p:nvPr/>
        </p:nvSpPr>
        <p:spPr>
          <a:xfrm>
            <a:off x="2161957" y="5442904"/>
            <a:ext cx="28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the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will </a:t>
            </a:r>
            <a:r>
              <a:rPr lang="en-US" b="1" dirty="0"/>
              <a:t>floor</a:t>
            </a:r>
            <a:r>
              <a:rPr lang="en-US" dirty="0"/>
              <a:t> the answer)</a:t>
            </a:r>
          </a:p>
        </p:txBody>
      </p:sp>
    </p:spTree>
    <p:extLst>
      <p:ext uri="{BB962C8B-B14F-4D97-AF65-F5344CB8AC3E}">
        <p14:creationId xmlns:p14="http://schemas.microsoft.com/office/powerpoint/2010/main" val="6199308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FD4081-E351-C8D5-B701-0986F29F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66464B5-7DED-1CEB-B469-7211A0413EC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561EA3-B117-84C6-49D3-187C6F4885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3CF54F4-C364-F2C1-215E-7F75ABFAE1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B9C5294-C218-85CF-606C-8393690D3E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AA4E32C-FCCB-A5DB-920A-50941C12FDA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D9E33-D221-425A-2DED-233F8A1C553F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C531AF-E1DA-F5A3-A371-2B0D4872768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4E58C3-94F5-F42F-1610-63D9C0407F4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93559A-2CB7-B56A-8FEE-1558CDD1D7B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5FFC894-15A2-3F40-28FB-0E307183BE9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74D8B2-3EC5-DF7B-37BF-AAD9C2262DF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1C0BBB8-471B-799C-F43E-E996777FFA2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DBAD67-DE1E-4A3F-B129-D606DB59681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476CE3A-9E9A-13E5-0856-09B6FBB1846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F5C4B70-4AFE-BDB0-CC48-07D6371BA6B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F123074-A127-A8A8-AA91-84C5D65D66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6A7765-89D7-151C-AD93-FA66AAB2F4A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9B6C25-AB94-F8B3-7ED1-BE1A6F758BE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33D045-669A-FFCA-EA3F-F92018A49DF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4C3E66-7890-7DA5-C58E-0B7DE892675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E5F6F7-FA69-4719-701C-2D198CEA6BD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FF701A-622B-DB1D-5042-0C31588A869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6FED60-3DA7-7DF9-E600-024A943A0674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7581CA-1D67-9B2A-B745-749141707C9F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231068-4AF5-1D02-6D98-A3DD7B9AFD6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52A899A-095E-790A-FDFF-D177460E8694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32B6879-C5DB-472D-380F-339F3CE4BE30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04711D3-4A78-3681-5EF1-783F10E2161B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1C6F60-C1F5-06DC-EC5E-FAD5FFEC5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076051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7C76B3AF-872C-75C6-2665-CA293AC725D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788D8E-DFD5-D681-F299-2B9DEA4B855F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47BFB6-2BC4-0730-9445-09E3544BBA3F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78C2AA-0B14-49F5-1E87-FA898A227EFC}"/>
              </a:ext>
            </a:extLst>
          </p:cNvPr>
          <p:cNvSpPr txBox="1"/>
          <p:nvPr/>
        </p:nvSpPr>
        <p:spPr>
          <a:xfrm>
            <a:off x="405096" y="4321048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Its parent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B8FC9A-B5A0-E8D7-C7ED-BB0088A08DD1}"/>
              </a:ext>
            </a:extLst>
          </p:cNvPr>
          <p:cNvSpPr txBox="1"/>
          <p:nvPr/>
        </p:nvSpPr>
        <p:spPr>
          <a:xfrm>
            <a:off x="2161957" y="5442904"/>
            <a:ext cx="28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the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will </a:t>
            </a:r>
            <a:r>
              <a:rPr lang="en-US" b="1" dirty="0"/>
              <a:t>floor</a:t>
            </a:r>
            <a:r>
              <a:rPr lang="en-US" dirty="0"/>
              <a:t> the answer)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D171E71-4849-8B78-DEB7-CA3FD0657BD8}"/>
              </a:ext>
            </a:extLst>
          </p:cNvPr>
          <p:cNvSpPr txBox="1"/>
          <p:nvPr/>
        </p:nvSpPr>
        <p:spPr>
          <a:xfrm>
            <a:off x="3249430" y="81259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= (</a:t>
            </a:r>
            <a:r>
              <a:rPr lang="en-US" b="1" dirty="0">
                <a:solidFill>
                  <a:schemeClr val="accent1"/>
                </a:solidFill>
              </a:rPr>
              <a:t>6</a:t>
            </a:r>
            <a:r>
              <a:rPr lang="en-US" dirty="0"/>
              <a:t> - 1) / 2  = Index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11555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B21CC0-A4C8-BA1C-AF5D-FFE816F4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CDE7F77-47FB-6F67-D9B0-9CB08545C1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29CE87B-2EF4-9DAF-CE32-5B6F1E3E93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16CB736-F9AF-EDBF-CE73-1866C2273C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FC455E9-1E70-AEDF-9888-64C7247341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347BE3A-17CD-E770-A4E8-B55FAE98A6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BF4D37-9E4C-013C-07E9-FF00D6C0B036}"/>
              </a:ext>
            </a:extLst>
          </p:cNvPr>
          <p:cNvSpPr txBox="1"/>
          <p:nvPr/>
        </p:nvSpPr>
        <p:spPr>
          <a:xfrm>
            <a:off x="533400" y="304800"/>
            <a:ext cx="10812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complete </a:t>
            </a:r>
            <a:r>
              <a:rPr lang="en-US" sz="2400" b="1" dirty="0">
                <a:solidFill>
                  <a:srgbClr val="FF0000"/>
                </a:solidFill>
              </a:rPr>
              <a:t>binary</a:t>
            </a:r>
            <a:r>
              <a:rPr lang="en-US" sz="2400" dirty="0"/>
              <a:t> tree that follows the 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78F8ED-141C-D4DA-6037-DDA65D17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524000"/>
            <a:ext cx="5067300" cy="310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0B6A55-8F2E-D0AA-8268-A4D272BC3C10}"/>
              </a:ext>
            </a:extLst>
          </p:cNvPr>
          <p:cNvSpPr txBox="1"/>
          <p:nvPr/>
        </p:nvSpPr>
        <p:spPr>
          <a:xfrm>
            <a:off x="381000" y="2286000"/>
            <a:ext cx="7402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Binary</a:t>
            </a:r>
            <a:r>
              <a:rPr lang="en-US" sz="2800" dirty="0"/>
              <a:t> – cannot have more than two children</a:t>
            </a:r>
          </a:p>
        </p:txBody>
      </p:sp>
    </p:spTree>
    <p:extLst>
      <p:ext uri="{BB962C8B-B14F-4D97-AF65-F5344CB8AC3E}">
        <p14:creationId xmlns:p14="http://schemas.microsoft.com/office/powerpoint/2010/main" val="32570200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856B65-309F-E9E9-ECAF-EF6A5C25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3A5A474-8900-6A8A-8610-2A172F5867D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BF1F8A4-AD1C-82D3-B3F4-6183BF0FAD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E641CD0-F083-22F4-2855-66DF31388F1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FD84ED7-D3E0-64C9-8C9D-8803949E4C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0BBC5FB-F44A-DE95-C151-036F96D62C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A45966-9423-B46A-66A2-A94D7F3913CB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662D75-4DA9-19CC-5208-16140C39E3E9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49C4F7-B9F5-47B5-636B-C8ED624DF6DC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8FB20B-143B-3D1E-7ABD-866ABFA30F2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759D597-B109-D92F-EC86-9CF2DCFD657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1A84A4-7524-B7BC-335D-B5C6E839B04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6BB32C-BD60-80C1-1902-0352F41B4EC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FE9C28-5822-E619-0CF7-A55299F17175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C5EFF5-CDBC-14EF-BE21-E750EAE2C39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9A3D67-110E-ADA4-B079-E8FDAFF7096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74CC68-4F68-03A9-7C68-6889906B43A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4ACB0C-D267-EFE1-0CCB-794AC66C2C7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20F4E99-2D54-9B1C-2E5E-FB1AE9DF48E8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22EE62-A577-9D75-AE07-BB9DE5BE57B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D70688A-93A1-9795-E517-15E1ED8FEAF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0BF4FE-3036-6FD5-B0C7-F971CD0FC67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EC3B4E-A950-24A8-DEF4-66189A6468A1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522653-84BC-D152-1BF6-FCFAF3C27BE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6D5DA6-4124-608B-5839-C0188D55660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0185AC-8E5E-2A69-8EF5-8567608CBBD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D701A76-5B9B-4DDA-FACF-2EF4AE9D9BD8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2F61DBB-31A4-7B40-C0CD-F57DCAAEB3C5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DEC38D1-11C0-EFEC-81AC-01CFE80304A4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9CBD81E-E6C3-50AE-076C-23AAA66110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230285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350CCAC0-B931-CCBB-B077-B726086B9C28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9F4A1D-1AF2-0BC0-5911-DBD0930F3223}"/>
              </a:ext>
            </a:extLst>
          </p:cNvPr>
          <p:cNvSpPr txBox="1"/>
          <p:nvPr/>
        </p:nvSpPr>
        <p:spPr>
          <a:xfrm>
            <a:off x="440918" y="2612203"/>
            <a:ext cx="354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a spot in the array, how can we find its parent?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19D6E7-E40C-D7B8-BDBC-3649C53887BC}"/>
              </a:ext>
            </a:extLst>
          </p:cNvPr>
          <p:cNvSpPr txBox="1"/>
          <p:nvPr/>
        </p:nvSpPr>
        <p:spPr>
          <a:xfrm>
            <a:off x="405096" y="3449131"/>
            <a:ext cx="464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this is a complete binary tree, there is a pretty nifty formula for 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0C8A8D-66C8-B574-A330-E6838EF39D06}"/>
              </a:ext>
            </a:extLst>
          </p:cNvPr>
          <p:cNvSpPr txBox="1"/>
          <p:nvPr/>
        </p:nvSpPr>
        <p:spPr>
          <a:xfrm>
            <a:off x="405096" y="4321048"/>
            <a:ext cx="6226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Given an index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Its parent will be located at index:</a:t>
            </a:r>
          </a:p>
          <a:p>
            <a:pPr algn="ctr"/>
            <a:r>
              <a:rPr lang="en-US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EA6DAC5-F923-4FC3-C078-D1C0F3BE4D76}"/>
              </a:ext>
            </a:extLst>
          </p:cNvPr>
          <p:cNvSpPr txBox="1"/>
          <p:nvPr/>
        </p:nvSpPr>
        <p:spPr>
          <a:xfrm>
            <a:off x="2161957" y="5442904"/>
            <a:ext cx="2801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(remember that the 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dirty="0"/>
              <a:t> operator will </a:t>
            </a:r>
            <a:r>
              <a:rPr lang="en-US" b="1" dirty="0"/>
              <a:t>floor</a:t>
            </a:r>
            <a:r>
              <a:rPr lang="en-US" dirty="0"/>
              <a:t> the answer)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7A2162-91E2-7BDC-0E27-E6D7D7F4C0C8}"/>
              </a:ext>
            </a:extLst>
          </p:cNvPr>
          <p:cNvSpPr txBox="1"/>
          <p:nvPr/>
        </p:nvSpPr>
        <p:spPr>
          <a:xfrm>
            <a:off x="3249430" y="812591"/>
            <a:ext cx="3147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Parent = (</a:t>
            </a:r>
            <a:r>
              <a:rPr lang="en-US" b="1" dirty="0">
                <a:solidFill>
                  <a:schemeClr val="accent1"/>
                </a:solidFill>
              </a:rPr>
              <a:t>3</a:t>
            </a:r>
            <a:r>
              <a:rPr lang="en-US" dirty="0"/>
              <a:t> - 1) / 2  = Index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8054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D041E1-148F-8518-C243-5CB108A71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1089C23-7F4F-1BD9-1AF8-0DD708A4CC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C04114-3A87-1413-71B6-8A4CCB59410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A8E7313-9A27-D163-7929-139DF53A02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F2CE8EC-1228-2702-6E17-E3605D6F59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E86CF1-E28D-303A-8348-9EE5720405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3F59A2-8F2E-F96C-97D5-1F532ABEF04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6BF03-0E4C-048D-AE33-48E79CCFDF62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41E2EE-6633-E8CE-EDD1-15F180D640F1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A7E2B29-F920-09EF-051E-B4DFED1A59CC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FC5BC1-0548-08FE-B67B-B2D46F0B426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9D8A5B-56CC-1836-164E-2BF231C5556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4F43B8-4467-90C4-5166-D0A44A74B11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45F2AB-B88F-66D9-3F38-4E0B43AA251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76FB65-B08C-2BE0-EA56-6684FD83680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C1FBBC-E5DD-50A9-FC58-2E1E95458AA5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B8BBB8-D0C6-71D3-29FC-FFF66F27BD45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20443A9-DA47-91A9-AB39-A67D7C2DAD5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E41238-A378-51AA-DD8B-B0D5B039A91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18ABC1-3AB2-0F61-2E9B-CA8AC86C467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4E7F6F1-BEF6-037B-41C9-D1B8248573A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5812975-40B0-F67F-6977-BFBEA16D969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CA89ED-E484-B712-3AE0-2F09DDB0857E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623390-32F3-3F04-40DA-E8651B26AC6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39E9166-5114-4A60-9656-01393BB0CE7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B8F701-CBE4-7107-A990-6268911547E6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88640C-BDED-40E4-AC67-88442C0C7F9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A4C03F9-14B9-B904-3123-DB740EA5785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CDF4A4-50D2-1162-9537-87B1B6E064CF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68E5197-599F-9951-CE1F-9B67011B1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29559"/>
              </p:ext>
            </p:extLst>
          </p:nvPr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2036C5B-4713-7E1A-2A3E-4A2BDEA24642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8A381F-A37F-5714-1792-02A6AA0EA89D}"/>
              </a:ext>
            </a:extLst>
          </p:cNvPr>
          <p:cNvSpPr txBox="1"/>
          <p:nvPr/>
        </p:nvSpPr>
        <p:spPr>
          <a:xfrm>
            <a:off x="440917" y="2612203"/>
            <a:ext cx="4442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represent our tree with an array! We have formulas to find the left child, right child, and parent for a given node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60399-DBF0-D65B-913A-6BE3778C8592}"/>
              </a:ext>
            </a:extLst>
          </p:cNvPr>
          <p:cNvSpPr txBox="1"/>
          <p:nvPr/>
        </p:nvSpPr>
        <p:spPr>
          <a:xfrm>
            <a:off x="304800" y="4189662"/>
            <a:ext cx="131318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D8F4D2-EA34-41E5-57F3-C0EE0EBE3C62}"/>
              </a:ext>
            </a:extLst>
          </p:cNvPr>
          <p:cNvSpPr txBox="1"/>
          <p:nvPr/>
        </p:nvSpPr>
        <p:spPr>
          <a:xfrm>
            <a:off x="-226423" y="5817103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5831BDA-4A99-8F3D-D17D-93C30F15D025}"/>
              </a:ext>
            </a:extLst>
          </p:cNvPr>
          <p:cNvSpPr txBox="1"/>
          <p:nvPr/>
        </p:nvSpPr>
        <p:spPr>
          <a:xfrm>
            <a:off x="-339635" y="4189662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DAC90E-C269-6A3B-BD0E-6EF3EB0BA0F9}"/>
              </a:ext>
            </a:extLst>
          </p:cNvPr>
          <p:cNvSpPr txBox="1"/>
          <p:nvPr/>
        </p:nvSpPr>
        <p:spPr>
          <a:xfrm>
            <a:off x="-343989" y="5018955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102457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913500F-5EFC-54D1-5E44-2B1276F87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8412AFC-8B7F-38BF-1708-7AF8B7144DD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45993D2-7033-6A5E-5FCF-51965E2C204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FF473FE-0152-2BFA-9320-5FD712BC6A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F03231-307D-DF06-BCDC-DFC0A77238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C919179-E72F-67E4-B01D-1B95684B268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76CFC-6464-DBD1-1196-11CE81ADD20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134DD8-601F-52B7-8316-EF97EFCEF773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6863EB-3828-75EE-CC9C-E989A26E0D7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A56E62-F84D-50B2-1792-028878E582C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CC41E8-B34C-E290-7763-17022C0937C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741C08-A742-4175-4752-A27F6148415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10A7FB-8247-2942-5D22-3EC5AEC12051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AB147D-3991-CF2D-4D56-B45FCCA88FA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EC9E5E-94B8-59D0-D323-78A56FBAEAD3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BD5FFD-0F03-09E5-C4BB-F32E2BE616B8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ACDFCB-77CE-C612-2034-29A2B49369F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B8332C-D55B-87FF-3BA3-30ED768ED55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3CAFCA-FAC1-0275-6B5C-D7FFB109BE8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331405-4E56-3C59-0A2F-292C90FDF8B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FA2108-1D3E-DE14-33C5-44F7A4C8D872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ACA8FA6-DA52-D60E-D15D-65CEAF1EA5C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F73CED3-13BC-BC43-C2E8-F8BEACAFDBB1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0A2C19-9E26-E064-876E-26A62610CAA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24160B0-B259-8664-B035-F24D3F0F7E3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0768C5-EF77-7F14-9528-D1EA68D1B525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5F5F1A-432B-414A-9D92-99639A6B393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540EEAD4-A1DE-3500-18C0-8BDC95593E6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2BB2FD-2C25-AC9C-CAA6-545A749CA7A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CB8E37-81F5-8ABA-5ACE-AE61F5E72A99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69BE05A-185B-7E47-5BE8-7BB5EE7F3BFE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2B4B24-3903-42BF-4670-53D1204E7C04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</p:spTree>
    <p:extLst>
      <p:ext uri="{BB962C8B-B14F-4D97-AF65-F5344CB8AC3E}">
        <p14:creationId xmlns:p14="http://schemas.microsoft.com/office/powerpoint/2010/main" val="15309893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1572C3-E2B4-047F-2418-E50F6ED6B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D6D0D7C-2BFD-A14B-4A09-2AD6C1E4472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F5F2500-F94E-8564-870C-5E441A28D2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3A1BF8E-6CD2-0F12-D14A-85851916A5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B129C25-F4BA-B60E-6A92-06BB45419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5304092-58C1-E27B-0F1C-A9479C261C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CF53B-7073-2DC0-EB49-18359A2492C3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B3D07B-2078-BA38-C777-06057AD18F3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F942CA-3D3E-373F-6984-D661FDEC8C0E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77DDB-1E52-14D3-09DE-94DCA3E7F4B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2F700F-A2A1-E60E-1DF7-6B4FD2A0DB6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340198-F06B-A85A-1189-21A91A14F4BF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958D29F-B4C0-4493-FE47-B0C53CA0FFC7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3FDA655-0F79-6BD8-48A5-ED0C6C9682B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9528FE-B9C7-7660-7AD1-5D650536727E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D363F4-B977-23AC-1AE0-E24F79FD29D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28DFD21-A422-F06B-11D5-96C298DC290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D77AE9-3A61-49EE-FBD0-02642CA460A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13D770B-7B1D-1A9A-1152-37607AAD285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2DD5FF3-1A69-5CEB-AC15-913F4DBDD71F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68166C5-B717-411F-2779-F451403548A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82D603-67F8-F0E0-69EC-4A8754EBA6A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D43EFD-0075-CC5F-FCC5-5F299EC63C5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0C64CB9-2FEC-735E-8F85-3304C8B3B5FF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9113201-B26E-3D43-DF25-3FF949E6EC1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B82D621-BB09-4B6A-AF38-2BC1C1344EB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BD0E107-78CE-CF8B-9B48-6263CCF9A08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552F748-8CB5-5625-033A-70023483D687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AFE8C5A-AAB2-4030-AAA2-30DF8D6AA17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67C9FD-A0E2-CA81-4A22-CE9A356C99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66232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46CE5663-6BBE-5900-C2F3-459982B7A236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41F394-35D7-955F-FB69-34B736C3E539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BDA76C-B386-7CC2-437B-C0D2702AE1E7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D44802-60A8-9941-9097-468583EB717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2C26DC5-C7C3-603E-0DC9-00F918E2CBFC}"/>
              </a:ext>
            </a:extLst>
          </p:cNvPr>
          <p:cNvSpPr txBox="1"/>
          <p:nvPr/>
        </p:nvSpPr>
        <p:spPr>
          <a:xfrm>
            <a:off x="4246988" y="1165132"/>
            <a:ext cx="2435282" cy="53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O(1)</a:t>
            </a:r>
            <a:r>
              <a:rPr lang="en-US" dirty="0"/>
              <a:t> time</a:t>
            </a:r>
          </a:p>
          <a:p>
            <a:pPr algn="r"/>
            <a:r>
              <a:rPr lang="en-US" sz="1050" dirty="0"/>
              <a:t>(assuming we had space in the array)</a:t>
            </a:r>
          </a:p>
        </p:txBody>
      </p:sp>
    </p:spTree>
    <p:extLst>
      <p:ext uri="{BB962C8B-B14F-4D97-AF65-F5344CB8AC3E}">
        <p14:creationId xmlns:p14="http://schemas.microsoft.com/office/powerpoint/2010/main" val="27970053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4A50C22-216A-300A-F867-6517864BB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47D1C5-5A7A-3D4A-5FF7-7EF86B2F2ED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2F6CD0E-B0FB-6383-C270-BFDB8ADAF8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149AFC3-86DF-0C72-6F69-DCC97F08F3D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9558090-9F85-3856-CF90-3A36EC5FC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6F2ACD0-B374-36E4-1487-872AE49084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6B98B0-6620-5EAE-5A1A-89F75BCFC452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F65D45-E829-DF89-DE71-D18C69FCCA6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986BE1-12D2-E56F-4561-7DD57F973EF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1BB65-7E4F-FB37-CAD4-D3C7AA941A1A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9819506-1473-4060-CC89-AD7BB4F04D9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3BD768-D452-A7C5-EEBF-46F02E577BF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156F4B-FA08-68AD-47CD-74170B863C7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883694-2425-917B-FB64-D5E47D7CE8FB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358424-9AFD-5DB2-CB1D-364CA87C16B6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6A9F551-ACBC-B563-7BC4-7E3D97F1919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EAA5D9-2C0D-7C92-A808-F73D9235FBA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E21B84-2EC9-D1A9-8843-F9DC349BE8F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4274CB-123A-7F1F-28FD-8C5FA71741B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A55159-A2DB-821A-111E-51962D9A3ED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CA603C3-E057-906B-423C-A5BE5D8AA0EE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B2D12A8-76F7-878D-35C2-0EF6C524770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FC44FE-994C-9F1C-1079-DFDB11946C1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57B0ECE-9803-0CA7-EFB2-9D9C3DCD292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C4A60E-57A3-70D6-86DA-70238E6824D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51EBD6B-AB56-8E27-7D0F-707FE064CDCD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0A4DBC-0521-C5E6-FC08-2BC30C2D30D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FDE10C9-5135-4D75-3071-840E2C5B2AD7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5173FB-AAF0-C7E4-EBA3-61088BFDD58C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D07581-E001-3019-D876-4A6E8F6EE28B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805FE3D-129A-6307-1BAF-1F0DD51143CF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0E0D6-F1A3-3943-EC98-233B4361ECDB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E97137-D4AB-ED8C-E67D-A44A6C8ED192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B46888-F82B-4B04-B309-0DF8035CD759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3CA03D-F7B7-8498-E8E2-34634CB9B147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</p:spTree>
    <p:extLst>
      <p:ext uri="{BB962C8B-B14F-4D97-AF65-F5344CB8AC3E}">
        <p14:creationId xmlns:p14="http://schemas.microsoft.com/office/powerpoint/2010/main" val="31147378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2BFD3F-E3FD-94C7-6EEB-5A3DBA907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2F515EA-6CC2-AF31-3147-2D9F86DBBAE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4F8B86-3DCC-F58E-DB09-AF43916C84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B19244-F4E7-537F-E19A-5C8F71B0F44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DD044B0-E881-052E-1F26-0F811A7A6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E4D4CC-5711-14B1-8DF1-AD15D92E50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A934A-331B-AD14-BF8C-CB0D7FD59816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8E9B62-B025-3CDA-C622-D1CC7F4416D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843CAD-0D35-BBA9-5A9A-7B31E64E206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58CAF-A699-23BE-7238-D35317F5EDD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D7D84A-46BD-52C9-F4EE-8CE0DAE412C7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D7A015-80A8-DAB4-8EC0-E4353A569A72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16BCD7-5E1A-8080-78D0-A28245BC8698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A219AA-8C81-E395-5D69-07013F065CA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F528EDA-7382-3FE1-8D05-027DB701F99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3F47FE-EAC1-0B05-C466-5E94DA187C1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952CDE-6866-B82E-1817-FF107FC9F260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E0BAD7-BD9C-93AB-69EC-BC4D7748EFB6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07A8A9-4482-5F7A-12B7-5333B315314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CC50F1-826B-5C89-71FF-D6B3556CEDA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4E1230-1A79-78A4-1784-35FA1B0C3F6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DB127E-97CB-A6C3-51F6-F9BCE3983CC3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5C6DB5B-F4E2-CBAA-2EB7-02218C04071D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4F96DB-E31E-81BE-19C2-24CDD13A41BB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818F5CD-B664-2F40-7BD2-5C63E77D880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EC3140-0FA4-9B64-604F-99FA2918289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959A56-CE9D-97F1-3883-5AF2FCDA59F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B9D3241-68A5-3638-A67F-D0F36F9884AA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B3FA49-C6F9-C84A-A441-CF9A3902EF1A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B49917-745B-BF9D-5509-9DFE6CA1F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6326205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7D0179A-314F-E234-1493-5A8E6BFF461D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971E00-9074-D991-A64C-2DCAA365EBA3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ED250B1-1A78-93F5-B788-EC574C6F7A56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A2BF95F-2E28-560F-0F6A-7C15099A1E42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68477E-FFCE-9C58-DD28-2A8DBA4FA4DF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1C4580D-3355-99EB-3856-6651BABF66C4}"/>
              </a:ext>
            </a:extLst>
          </p:cNvPr>
          <p:cNvSpPr txBox="1"/>
          <p:nvPr/>
        </p:nvSpPr>
        <p:spPr>
          <a:xfrm>
            <a:off x="467143" y="383981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11’s parent is located at (11 – 1) / 2 = </a:t>
            </a:r>
            <a:r>
              <a:rPr lang="en-US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EC58A3-B7DE-5841-DDD5-4BA39FAD4B19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85098-1AEC-B961-EF6B-2382BFDA69C5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273E88-D018-1989-F18C-7498DBA70E3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E10199-BD3F-04F1-C107-38791BD16AD9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7122980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D7F707-0990-BC66-4516-1CCF2D5B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AC6842-881B-3FEA-41F6-AA3AC81F184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DC1A3A-5EF1-4453-4FC1-CF00D8D857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D9DBECD-6F5A-CE12-6AFF-F464758B90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DDC632D-B29E-B4D6-AACD-600A7A39B2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B15C817-B28C-C306-2A07-F5B4F124D4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A761A-47EC-8D57-A81A-41D04EF9CB42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22008E-FB46-B817-0946-716363779C8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14B009-17ED-4C80-B931-8BCB379BC9A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F41FAF4-4D5E-2503-B8EC-FA00EF9D4607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9488AD-1578-8880-38D2-483A57755CA2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E89978-5981-8686-BAB9-42E90503863E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E01D5AB-A3ED-D091-7F7F-DECEAA601D7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FE9CF7-1741-E06F-86CC-3394BB13FE24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CC7BD8-D457-220F-AFA4-191A6D7E57D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589AB6-FCAE-5BF1-8EC7-7D85BC9FDC0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1CE2B1-77D0-8434-589B-AFE05B2D7FE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34BE2D-2F53-AC8E-31F2-D54C1C9A371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3B1CA7-F57D-EEC8-54AC-7F82AC71898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DD3ACA-290D-7672-3A19-E9564907701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4F5507-21D2-A610-D81E-92086120876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2436E8-1A23-E568-2209-3ED01C580E1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AC0445-607A-9B7A-1766-B95A1D98D67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B238E6-C82C-B3DD-14FF-187AE910658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DB0881-5291-14D2-5B9B-9C8C00BD66FA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6F8DC7-C453-4EE2-6268-5E66CA3C6CB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E177B51-AF17-E13B-8F90-8FDDEEFE71E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30B108A-CDF6-0209-D9AF-5591E90F75CE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8FFA9D0-5B3C-5E22-56A5-F4E36885ACF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F630D7-AF1C-56C4-AF05-5F9E5484A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3604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5330FD-A833-7CB8-5051-CA6E926308EE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C05515-A7E4-AFF8-38AA-BE0E8C9FD72A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241C7D-D720-FE8A-E0C9-F948EC60C028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CB91EE-DFD2-3C36-B392-2705B0F35137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B310BA-5676-7471-89C8-F945CE0D1534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C9145C1-DC9F-19C8-735F-26A6F0D19E99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7ACF0B9-7ADC-D39D-96B6-C81B5AED7E4E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E1181C-93C7-98BF-6A7E-30E61CB19703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3272FD-5509-C788-6F73-6A5ECAD7400E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9996882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982741-3085-1DEF-2897-AD96D5D4D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D807E50-10B7-508D-378B-5F82A7DFB86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55D95F-88CF-2966-05F6-70A1FAC9CB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26F663E-D7A9-E45C-9E9F-93FD76DD55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404178A-6203-0D6D-9339-5CFB75785A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860B88-B2EA-F51A-2C8B-F35170C25BF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CB37F-BFD0-03E9-6CF1-2CA455BD3E67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BC538C-DDB0-5057-A2DE-8B1BD098AF50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ABFEA5-8D7C-B5EC-CD0C-52D3B83360D4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F4F0E6-EF91-DF33-181A-C396B112DAE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1F04CF-A355-D462-B794-3648C3348DBD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ABDC02B-94A5-E43F-397A-524998DFB4A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BF0257-E434-4DD3-B347-F4C1A2A92A29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57BBF20-5E9C-4ACA-377D-D016C9B0A404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05FC7B1-F9D1-4138-DB49-5EE40EA8937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230021-F612-6CA5-9D54-3161251CA92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7C5554-6E27-3637-81D1-DC447A0E7C86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920752-7EFC-12E8-B21F-982883FBCD5D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A84044E-02E4-7EFC-0749-8AC58D9DAE09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E5B4E44-7772-2B5E-B73F-2B6580F7FF4D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03B63C-B8B6-C0CB-FC74-DD73437A0E9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67FB8AA-9F76-CCCD-DDD6-25AC8ED988F6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8BD4B4-9477-793C-B6FA-18A6E7AA767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AEEF49-05A3-BDCA-6B3A-81843511309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A04CF88-11A7-1EF2-D6BB-F6DC853600C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DFC32D-4C6C-085D-4995-16D63935667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DC97F4-4794-74BC-EBAE-379084D568A5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08B1DE8-EBEE-3D6A-6828-A350E3C627D5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19801E-9D23-7C47-5652-7C45B2993D94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4F44AA-C0D6-0C4E-C2DB-7B8027BD1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9772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6D9CC9-3292-3EF1-8167-C52622F561C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96AAD-47B9-F844-875A-0DB73F413965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8943F85-001B-C7DB-444F-1932C4CCA629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6BDA57-8411-C4E5-E8C9-38BD46AE4461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42854BB-F200-CCC6-B8FE-B2491F995BE6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E284C6-6C67-E4B3-C356-B33ABAFB92E8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C20D53E-E097-4074-B2E6-8171956EE955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91FDC48-BA04-3A51-1AFC-C77E7E4594D2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17E614-1E30-3172-FF3E-E7F90006369A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C461EF-62C6-E375-3A1B-2C3C2951B089}"/>
              </a:ext>
            </a:extLst>
          </p:cNvPr>
          <p:cNvSpPr txBox="1"/>
          <p:nvPr/>
        </p:nvSpPr>
        <p:spPr>
          <a:xfrm>
            <a:off x="467143" y="383981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11’s parent is located at (5 – 1) / 2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817184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E76001-5603-ACBC-471B-556B6CD9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529DE10-D912-9C67-7272-9A84F211E49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86EF00B-BBDD-6635-32FE-0BDC47A830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A2FD64C-748F-4DD0-A2B2-176C4116E7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8295684-FBF3-7059-B846-9F042D732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16173E9-E512-3DC0-A347-299771D5F3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668A6-EC1B-C449-959E-B8944E6F4AA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1AF923-017C-8FE6-838F-040B7F169F3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FC5AC11-854C-2290-ABEC-3C64371B729E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D9A935-65C2-EC4B-43D7-D2ECDDE2D8C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C6EFA8-1826-5969-C510-D0891C0FB895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C1E16E-A95E-3E56-812A-461666221805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40F7E9-E7D8-9843-5492-F5082B47C87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2DD9FBC-6F14-066F-12ED-154BD0BD8C9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627F8D-006E-D386-C347-7CBBB331162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D3AF16-ECEF-B678-0050-E27FF6CC3F8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BD818AE-8DB9-7225-B04A-DFCA6FE699DD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3780353-F6E4-F9DD-1549-877FB52FFD64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E65BD13-4247-BBF4-EAF8-BFE3CD43FD8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E836F-3FC6-C224-BD39-6B8A2ED9624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D40818-9EA3-FD23-8CC0-450F22F9039C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B8FB9A4-A909-E872-0C75-479BF73161B1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23A5E6E-463A-4C0B-0FA8-EF1B8A9E05B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B7C8C45-D788-3572-26DB-FEE963EF2C9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EAFFF5D-B524-78E8-F9D2-1872917383B9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B309F0-B955-FF4E-AA93-D5AE17930EC8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8E6E61-08C1-A7C7-D479-0A1CA71D67F2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E0E4CD-1B6D-4852-2E74-D1127B04C9D9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7C608B-FCD8-6280-B679-E8E52DA15EF8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DEC121-F8C2-679A-0EDA-952561BBE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17043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DA8B883-AC3D-DDA3-3207-38F24340EE46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B17A10-E025-6AEA-CB70-0354234B5088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6ADD8DD-E5F0-4294-15CC-D527F7A14EE7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6D1AA5-B7DE-0BA3-0E5C-3B2E180AA8E6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C203E8A-EFB1-0BEA-3504-704B442E327A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B5C38CA-3317-4306-EDE3-8E7DC7B1ED36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A1CD6D-EDB8-1F69-B70A-27470D3AC65A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7A363AD-334D-90DF-BEA8-1358C062F5DB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7565F9B-59D5-23F2-C54C-5EBBBCEF562C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0352510-41A6-E617-A26C-C9DB77CC499A}"/>
              </a:ext>
            </a:extLst>
          </p:cNvPr>
          <p:cNvSpPr txBox="1"/>
          <p:nvPr/>
        </p:nvSpPr>
        <p:spPr>
          <a:xfrm>
            <a:off x="467143" y="3839814"/>
            <a:ext cx="419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11’s parent is located at (5 – 1) / 2 =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826112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DA4A1E-EA6E-0CA1-6862-C40F3687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1F5C0C5-1A51-CB1C-E506-66C84EF9DB1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7D0D5D9-9DE8-86F0-E081-28045112DD2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6D227F5-4AD2-92F6-AEA4-FA452F2EC0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81AF22F-D02D-4DA7-89BD-13550218A9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8846667-DBAD-3800-FF2B-94E1F8AF3ED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435B4-768E-A86D-37C9-C1137411DCF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9470AA-6F65-BC06-593F-82E34ED9E8E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F651827-BB3D-B874-1788-91EAA491673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637D01-5D4A-7559-3FCF-679842C986E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C789CA-06DC-A7FE-3414-114D5D5AA69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3BF692-F3D7-75FB-8FD8-58D501BC0E9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D08DDCE-D9C2-ED23-FD63-58E1AB116528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E6101B-543C-4CB6-711F-B2153F809A6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064CB70-7ECD-F756-F84D-D2E31D92ED00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186FC7-1104-250F-40A6-D2AD9597400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BB1827-B284-963B-57DD-2384968A4F83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457232-1298-F120-32BF-E8528C93D6E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7B6C37-A528-A0C5-5A91-A1A4D086B23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17DB704-E6FA-DEEC-4EDF-8C9D8ED8102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C7FA70-A840-0B1E-0763-74A9BE5D486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8D30BA-6AA5-6C1C-0296-9E10E7351DC8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6D12EC-071F-E5F7-1626-9AC60BCF401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8563858-0922-8E46-DEE3-2B88C776D6D7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2FCE02-D05B-EFB0-ED39-56FE22D949D4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9C69852-883A-BE40-610D-56B95E9F555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6AAE33-D982-ADAB-0D4C-CB1BF10FE13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0414AF8-8F3F-2C35-F69E-EB8B646CDF73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616EB60-2CE3-87CA-7784-DAFC46C07AC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AA7C96-EC16-F528-3A32-0156D646A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85435"/>
              </p:ext>
            </p:extLst>
          </p:nvPr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9CDD02A-0467-29C8-C37D-309E1350FD2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F4C1F9-E1E1-897C-00CE-E2ABDB208AD0}"/>
              </a:ext>
            </a:extLst>
          </p:cNvPr>
          <p:cNvSpPr txBox="1"/>
          <p:nvPr/>
        </p:nvSpPr>
        <p:spPr>
          <a:xfrm>
            <a:off x="1149953" y="283826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insert(11);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E01C09-EC12-AC2F-CBF3-8E23C5710378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315B3F-515C-CE58-D26B-034383A1EA4F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34DA5E-4D07-6792-1C42-8EBB8DECDE7A}"/>
              </a:ext>
            </a:extLst>
          </p:cNvPr>
          <p:cNvSpPr txBox="1"/>
          <p:nvPr/>
        </p:nvSpPr>
        <p:spPr>
          <a:xfrm>
            <a:off x="1002088" y="3317857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Up!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5B4BFD-50CE-D060-11A4-2DCC8FB74CD1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C96D2F-9935-7E4F-BAD0-B0C0AA8CD814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6A506-3086-5C66-39AF-68F9CE37FEC1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1B4345-3EDB-31A7-BF47-8AF9B3F904D6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pic>
        <p:nvPicPr>
          <p:cNvPr id="37" name="Picture 2" descr="thumbs up&quot; Emoji - Download for free – Iconduck">
            <a:extLst>
              <a:ext uri="{FF2B5EF4-FFF2-40B4-BE49-F238E27FC236}">
                <a16:creationId xmlns:a16="http://schemas.microsoft.com/office/drawing/2014/main" id="{CC53E546-13ED-4B8C-66E3-CDD49A76C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561" y="3228138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560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6CDB8B-0647-300E-3681-99FC5879A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3E0FB94-F270-9130-6B41-094E5BF4A2A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A597FEF-A89E-A6B6-FEC2-CB88F0E310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1B3F348-1A33-D78A-39EB-3B4228C99AF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E6A57C1-E985-5802-328D-E435933010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1F07BC-3FCF-1B1C-B2E7-98B2838129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9C1B29-28DC-73FD-E337-A7B835EF5405}"/>
              </a:ext>
            </a:extLst>
          </p:cNvPr>
          <p:cNvSpPr txBox="1"/>
          <p:nvPr/>
        </p:nvSpPr>
        <p:spPr>
          <a:xfrm>
            <a:off x="533400" y="304800"/>
            <a:ext cx="10979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Heap</a:t>
            </a:r>
            <a:r>
              <a:rPr lang="en-US" sz="2400" dirty="0"/>
              <a:t> data structure is complete binary tree that follows the </a:t>
            </a:r>
            <a:r>
              <a:rPr lang="en-US" sz="2400" b="1" dirty="0">
                <a:solidFill>
                  <a:srgbClr val="FF0000"/>
                </a:solidFill>
              </a:rPr>
              <a:t>heap property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314AF5-BD31-7B33-B9F0-2D4ACB7E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0" y="2971800"/>
            <a:ext cx="5067300" cy="31088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E4797-CCAE-F144-9ADC-6ABF72055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3048000"/>
            <a:ext cx="4507472" cy="2905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A77350-779E-D334-0F9F-E778B948BFA4}"/>
              </a:ext>
            </a:extLst>
          </p:cNvPr>
          <p:cNvSpPr txBox="1"/>
          <p:nvPr/>
        </p:nvSpPr>
        <p:spPr>
          <a:xfrm>
            <a:off x="4419600" y="927442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Two types of heaps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7EB9CE-44BC-FC04-732C-D17A4D93CDA7}"/>
              </a:ext>
            </a:extLst>
          </p:cNvPr>
          <p:cNvSpPr txBox="1"/>
          <p:nvPr/>
        </p:nvSpPr>
        <p:spPr>
          <a:xfrm>
            <a:off x="570411" y="19812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Max Heap </a:t>
            </a:r>
            <a:r>
              <a:rPr lang="en-US" sz="2400" dirty="0"/>
              <a:t>– Parent nodes are greater than both of its children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0C1434-33CC-E4CA-7513-8D6422BB3DC8}"/>
              </a:ext>
            </a:extLst>
          </p:cNvPr>
          <p:cNvSpPr txBox="1"/>
          <p:nvPr/>
        </p:nvSpPr>
        <p:spPr>
          <a:xfrm>
            <a:off x="7467600" y="2004923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Min Heap </a:t>
            </a:r>
            <a:r>
              <a:rPr lang="en-US" sz="2400" dirty="0"/>
              <a:t>– Parent nodes are less than both of its children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0D29E1D-0608-9A9E-82C8-F35A46BDE5D0}"/>
              </a:ext>
            </a:extLst>
          </p:cNvPr>
          <p:cNvSpPr/>
          <p:nvPr/>
        </p:nvSpPr>
        <p:spPr>
          <a:xfrm rot="4631883">
            <a:off x="3214691" y="3241038"/>
            <a:ext cx="353483" cy="38608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F312829E-5762-DD75-75BF-92D21DC1DD5E}"/>
              </a:ext>
            </a:extLst>
          </p:cNvPr>
          <p:cNvSpPr/>
          <p:nvPr/>
        </p:nvSpPr>
        <p:spPr>
          <a:xfrm rot="4631883">
            <a:off x="9728062" y="3262480"/>
            <a:ext cx="353483" cy="386080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AC1BFC-544B-45DD-0DF6-59B92A0565A9}"/>
              </a:ext>
            </a:extLst>
          </p:cNvPr>
          <p:cNvSpPr txBox="1"/>
          <p:nvPr/>
        </p:nvSpPr>
        <p:spPr>
          <a:xfrm>
            <a:off x="3557571" y="3138848"/>
            <a:ext cx="227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maximum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E3BF-4D55-9E00-0BB4-25204132BAA5}"/>
              </a:ext>
            </a:extLst>
          </p:cNvPr>
          <p:cNvSpPr txBox="1"/>
          <p:nvPr/>
        </p:nvSpPr>
        <p:spPr>
          <a:xfrm>
            <a:off x="10216635" y="3205252"/>
            <a:ext cx="22743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minimum value</a:t>
            </a:r>
          </a:p>
        </p:txBody>
      </p:sp>
    </p:spTree>
    <p:extLst>
      <p:ext uri="{BB962C8B-B14F-4D97-AF65-F5344CB8AC3E}">
        <p14:creationId xmlns:p14="http://schemas.microsoft.com/office/powerpoint/2010/main" val="13654323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71650D3-44DD-FE00-1448-C5DC09CED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C198A8-443B-055E-78F2-8549FD5628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F5EE5A5-D64A-0885-7AFE-735DC1A5FB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458505-C2C5-F7ED-D701-EE38544779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7D71874-3E0D-09CC-5A3F-0770E76BCD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64F0C34-6C49-5F08-A27C-EE7450961A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C989AA-C6A0-73DC-89E0-64E7BF56EA9C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6BF86-890A-20D2-845E-04394789303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9FFB1B-16F4-4E8C-6ACA-E3BA7D41C813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CFD9E1-9595-4D74-731C-BD8010BF9BC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B5EE89-E58A-177B-E91A-6426ECE34FAF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0FDA3-F9C1-9355-8129-51F66887D224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53C4B5-EB1B-26EC-A34E-59C21D0A595E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ABDCF35-7795-CC5D-4B1A-CA616D019F1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DB2D58-82D3-B59F-8ABD-AE59D7AA3005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F05AACE-683F-89C5-2131-EF10E201177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BF135A-CC00-30A1-A659-CD995BC2DDC7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184211-93AE-CB0E-375B-A9C720DBDDE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33F2A9-79AD-FEC2-A06E-2B947585657E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24B6AB8-8C6D-B80D-F076-60DCE46D55B8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327FEB-092F-9E3C-F6CC-4B78250DFA50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43D81B-3216-8505-4947-6DCAD3B0CAE5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ED20B40-8602-B355-6F8E-D14135953FE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51BD0D-75CF-C418-EED8-FC725F70DDB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D12A2CC-4011-02AB-E3FA-62EBE1E2B2D4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44E95E-44E2-0433-5A73-3B424167D16A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0786B0-0C08-ACB0-2F86-A2786EAB9AFF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2290995-30C8-EEF3-8BF8-50EEB39EA2C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DD6026-72DF-DFA4-4165-73CF70931709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3C2F9F-8204-7205-2927-4585C56EDB53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213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4FB4D2D-374F-0A20-CE2F-DB0EF0FB7A88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CB58EC-3025-5392-FA70-FAE43FC832F8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457E767-068C-267B-7DB8-92A405FDC254}"/>
              </a:ext>
            </a:extLst>
          </p:cNvPr>
          <p:cNvSpPr/>
          <p:nvPr/>
        </p:nvSpPr>
        <p:spPr>
          <a:xfrm>
            <a:off x="9326880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42B695-42E3-F0B8-C10D-BF2D6F4287F0}"/>
              </a:ext>
            </a:extLst>
          </p:cNvPr>
          <p:cNvCxnSpPr>
            <a:stCxn id="13" idx="4"/>
            <a:endCxn id="21" idx="0"/>
          </p:cNvCxnSpPr>
          <p:nvPr/>
        </p:nvCxnSpPr>
        <p:spPr>
          <a:xfrm flipH="1">
            <a:off x="9707880" y="4192678"/>
            <a:ext cx="452302" cy="12129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2BC1E6-6E7E-88CC-F6AA-8F9645AF91BC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CB482F-275E-240B-77BA-15B20ACAC33B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213C709-0C9D-7FED-BAAA-FFE5398FF39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0DC0D9-9EF8-D708-83FA-71D6948FA0CA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</p:spTree>
    <p:extLst>
      <p:ext uri="{BB962C8B-B14F-4D97-AF65-F5344CB8AC3E}">
        <p14:creationId xmlns:p14="http://schemas.microsoft.com/office/powerpoint/2010/main" val="394926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3C36C0-C002-1FCA-F47B-B2A2C1F9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0BED5E8-F9EA-1E01-50F5-972A5BA983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35AEC23-A802-19C7-A483-EAD9026639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215ED2A-88C8-482C-9551-3FD3374268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DAF27BB-0126-3403-E33E-5316FCA8FC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81A1889-52BE-1ECD-0A1D-408013DC527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978E4-CABB-E29B-8EFE-E8DDEF4E161D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2AB47A-7DA9-A96C-630A-EF82EDDE4F9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644982-79DB-9B42-B793-D75B8AA72280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07680A-B7EB-49DA-4219-569559114BA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DE1E47-BA6B-3DBD-17CE-778A512748F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F28ABF-CE91-1BCA-0262-6B374ECA820F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243D9A-F298-5F95-A0BE-8AF6423513EB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E471F-F501-ED6D-904F-BA8B661A6AE9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484FF0-A3C7-86AC-F498-DAE2F06C49BD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DFD2C-C6A3-C46E-0092-7D93567D8CC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3CA734-9B9B-34F9-EACC-B9B9CF62A0D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1FAFA1-30D2-4D1D-3DFC-567F4FF838F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FEBEEA-AA63-7057-2341-F10F4178029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80D690-A80E-D1FC-86B9-2A87021C5FF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D3C566-1038-F735-D2E1-98886C39CF4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DF53BB5-D589-B062-5DFA-99FF01E5E33F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1C03A0-17E4-2A88-E435-005C3877FABB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6EFFD8B-AFF9-308D-2C0C-42DD4ECC971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43D036C-D6E0-DC36-D1DC-A08C08D3A593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B9484A9-169C-38F1-2BFC-7CF2B436256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EE584B-003E-5DE6-B1FA-4267427CB28B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084533E-91DE-682F-C02F-7BEE4BF4DA0B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C426D9-CF29-DE69-32FA-5E57A66DAF8D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7E099E-3040-CC19-1D21-D4CDFA629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55126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2AE6238-3B89-9ADF-70E5-6428F6F86578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FD449CB-22D1-86B3-861E-038094570129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096CA3-B19A-90CC-DE99-E61825A7E73C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9AC795-989A-0D57-2D28-A5AA7C6F89D5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955CCB-4053-5BDF-D42D-066335D3225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2BF4619-9377-FCC9-A01E-31EF4B377CF6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FC6360-76CB-772A-8621-ADC2B33B7924}"/>
              </a:ext>
            </a:extLst>
          </p:cNvPr>
          <p:cNvSpPr txBox="1"/>
          <p:nvPr/>
        </p:nvSpPr>
        <p:spPr>
          <a:xfrm>
            <a:off x="1521823" y="1308284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O(1) time </a:t>
            </a:r>
          </a:p>
        </p:txBody>
      </p:sp>
    </p:spTree>
    <p:extLst>
      <p:ext uri="{BB962C8B-B14F-4D97-AF65-F5344CB8AC3E}">
        <p14:creationId xmlns:p14="http://schemas.microsoft.com/office/powerpoint/2010/main" val="19012432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7FBCE2D-107E-D2B4-2A63-78B5883D7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06561D7-54EC-49DD-2979-1077A76AE2D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2397049-6FCC-A721-58B1-078A9EB4EA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289C73-A22E-330D-7C25-4736358F1D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3025E14-0228-EBD2-2BF2-8ECF82E097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E3C6AFE-6363-837F-9F33-7A02EAC3A3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576256-4118-4A29-CB26-42731FAD8EA1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D63A9-04F9-1F2A-D55F-535760FE298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0F9D06-F407-7BA5-0FFA-70FE0075D406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B41F3F-F2E6-41DA-867E-E6A47AC31D4B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0B1E69-6913-5407-9153-89A0627D28B0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FBF-9DF8-FEB2-D3F7-26410C2B25C0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D3EEA7-CDA0-7DA4-BC9B-3C4E596C84DC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0E4F69-B4D1-49A5-866A-96956815082D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1A0EF8-AF17-9020-43BA-0E0992870098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779D5DF-66EB-372A-FCBA-DC80C7C7107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BE09AC5-21B6-B692-1C6D-5584E319FD0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AAD08CE-97D9-5080-7731-F340DE4B9187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97795E2-1593-2488-9A08-871563D90E52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3EBBE9-6CA1-8F7D-DA14-0B1D6AD1F3AE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CFA93AF-6300-1360-00BA-330B6BED241B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EFE189-5144-16B2-1C81-8BC6E4F875B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2738B98-9EDB-E7D6-A7F0-4F9CD503317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0422BEE-3CE8-4150-C505-3F9FA8F5AED8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D79834-D566-73BB-9075-0B8AD1CDD6D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56FA3-1AEF-448B-8448-79088C63A37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CEC52D8-5681-B94B-68D9-BD28C5E4330C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A805C47-F792-6F7F-A9E1-5B124B411920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9894CC4-FBF7-5A40-30FC-24B89123E416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C79AD9-C334-7A9B-1C3F-EEBA9B618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254294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9545204D-B52D-C6D7-914D-B448546B4D9A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543131-4AF9-BED0-ECB7-AC33BE63AC21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91FA7C-C742-F18D-229D-D004388A48E6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FC5979-904C-0976-4116-23C39B3DB32E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E173F68-A64A-609E-19DB-7A220CD69DC7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89F404-C4C5-42AE-5179-6154C1FFF800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33DD2-B319-556E-5F0C-8D2971B27BAA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22185070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6BC26D-0C1D-4DC2-B0E6-6A9277204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8C5A524-6CF7-CE8C-4686-BDDAB7D07C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943E55-CF23-3B58-0420-1FB3EA3C5C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5AECE63-05DF-9316-6271-B8264B271C8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6026487-B8A6-7C3A-287D-844B8342FD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F6C1C1F-B34C-9915-D1F4-0D64656B642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13BBF-006B-1432-9103-F27C824639F9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E17E90F-FAC8-E495-3ED8-E0BCB0B16E94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0A1ACB-0065-6D22-D61F-5CC5F66C1B1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F0B755B-62E5-5F57-3937-D2CBC2C9F32B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7B6A09-0E99-2A86-8840-5ED300D91CEC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DB9A4B-47EC-FD08-645E-A5191FF9E48D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17E661-CFE8-8361-175A-F67BB150B26B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FD035F-CE15-60BA-29D0-A70AF71DA50A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450CD5D-A947-2C32-C65B-8FBA3727B80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BBCF74-972A-0AC2-A749-59A8840F1BFA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52601B-44E3-7E53-5DB1-6C02DCEC45B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4FB924-01B8-D7FD-1DBD-CE042C20F0E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42399A6-84EB-CC9F-3C7D-A9346EB69D5D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8202FC9-DA1B-8663-C09D-296325AB924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F507413-9096-351B-D7E2-D2520E2E1A8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B5300D9-4102-9046-806A-3D1124D7F25B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E4B551-DFF9-5E69-BDAD-398BFEAFCBD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DC175EF-2226-921D-11EB-3A81D79FE55F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97E8517-C159-A946-833B-0FB222B983D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FDAB84-B933-7311-25B2-63226A0B636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F2764A-9A10-E7DB-398E-5A7076C5CF4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889E60-0809-9C26-D42F-4D4651DD4F1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51027FF-7B26-E483-524C-037A7F153BA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D7435A-664F-4A94-BF11-CD6A20CB4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01955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E4F797FF-BCC7-03C2-6776-CC11DC14A6E0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D28144-4871-9765-164D-AFBCF9FF040E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8086E1-CACD-A784-6167-499D1915B6E8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F4C2D6-977C-FCFA-5943-D7E320289E12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6A1781-B5A4-DF73-D9D0-A68466D5EA76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D31589-E3DC-49C5-57D1-1731877443D1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CDC8C4-8C19-5F9C-186E-A5AD3B6A4B0B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C73D9B-0BAA-600D-063B-C285E3698445}"/>
              </a:ext>
            </a:extLst>
          </p:cNvPr>
          <p:cNvSpPr txBox="1"/>
          <p:nvPr/>
        </p:nvSpPr>
        <p:spPr>
          <a:xfrm>
            <a:off x="467143" y="383981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0 + 1 = </a:t>
            </a:r>
            <a:r>
              <a:rPr lang="en-US" b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13962B-26B9-6234-8ABD-6A25346055FA}"/>
              </a:ext>
            </a:extLst>
          </p:cNvPr>
          <p:cNvSpPr txBox="1"/>
          <p:nvPr/>
        </p:nvSpPr>
        <p:spPr>
          <a:xfrm>
            <a:off x="467143" y="416699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0 + 2 =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BAD2CA-99EF-CAF2-DE79-195DB8028342}"/>
              </a:ext>
            </a:extLst>
          </p:cNvPr>
          <p:cNvSpPr txBox="1"/>
          <p:nvPr/>
        </p:nvSpPr>
        <p:spPr>
          <a:xfrm>
            <a:off x="351726" y="468521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want to swap it with the lower value)</a:t>
            </a:r>
          </a:p>
        </p:txBody>
      </p:sp>
    </p:spTree>
    <p:extLst>
      <p:ext uri="{BB962C8B-B14F-4D97-AF65-F5344CB8AC3E}">
        <p14:creationId xmlns:p14="http://schemas.microsoft.com/office/powerpoint/2010/main" val="19928642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1A22397-8C66-C588-DBDA-FD54F44FD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8910480-DCCA-03E4-859E-AD055252F8F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D8EEF8-1995-00FE-0579-5AEE8AE2EC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76AC50B-B096-3C72-2217-BC58119F5D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00FCC9C-6C38-89BF-7D9A-EBA8C67A2A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5B5A54-7FB8-DF48-1E58-3710692B894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E0158-5E0D-3757-16EE-A98AF0B56AD6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438291-4E50-0904-5851-B9EE462CEA4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D932B4-272D-A105-B660-AF433089E7BD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BCF3C7-8CD0-FB1C-E32C-4408FDA2EA9E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2412797-4F14-E916-8F4B-E26D1011774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534E12-87EA-248D-EB6F-A80C48C859D2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CC0D54-1BEB-6569-5123-5629C28F6EB8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5BD3CC-3F4B-72F3-FA74-B466CCB2F97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11353E3-5BE9-4E26-0D23-3405C6F675D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93AAE2-A77F-3BE5-DE55-6B2F64A65234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34021B-E01A-80F7-5ABB-F63373C1629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03C9639-599B-1F6E-44EA-7B4E2CFB3E5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A669A2-48BC-4DDC-55CA-3BC84324BDCF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9397110-76A6-803E-447A-71126927BCDB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FBC8E39-3C92-7491-B80F-7BE15683A49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6E68C5-971D-D2F4-A128-281D5FBD1A1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3DD9B9F-E67A-3EE0-1C7F-AEDD422FEBC4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323691-E6A3-92BE-0B4B-F9572689C33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4D9A96-FC9D-B9D8-706B-AA3644BBA59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E19170-E9E2-485B-BB48-4FD0CF3C4C7B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F990810-EA6C-3BF9-A86A-C383D6B9C72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372017F-895E-ADD1-26B3-A1B7961D96B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F602AA0-9CFE-BF29-F418-DE3CAAA8EAAE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646203-DF1F-820D-6592-FF0E38AE6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455805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BED9EF5-8027-767E-29D4-7C6B801A34C7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CB5298-0F9D-B579-AF14-2EFAA0AF0291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13376BC-907C-C3D7-0893-5476E84EF05E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DEBF01-5D3D-5E56-452E-121B21FD7F31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382BD4-A95E-3E15-39EA-10EA93DDA674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3D98A-1054-7617-9445-37F61C132220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E00C30-C670-41CE-E1AC-833325053E8D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22063733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D17071-74E3-82FD-381E-DF2B692E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B447691-B7D0-D288-B7C4-DB5A103619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1E9BA32-2297-41D4-AB9D-89EDC4E12B5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38EB83F-A849-2B1D-8E3C-5FCC67D1B8E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683C010-4F13-A32D-FB12-5172FE68AE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F1B0963-378A-C856-AC11-DE641F1552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8F0554-2239-997A-C500-334B2BDFC9A3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F30F89-D45E-C078-B07D-DE35217F694F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579D54-379E-C1F5-AF8E-2672831131D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699BFB-A172-CA68-7CDD-B5ECD0548C71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36C987-4709-17E8-30A1-97DF08D6050B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85D23A-9071-ADD4-E5C3-E60AB1564AB8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698B9D-E31B-1AA1-510E-669C38BA485D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EF24CA-6942-4AD8-23E3-5775CEE32D9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15F25CE-01CF-3D8C-4B93-F8D733AC371C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67BC0E-3FE9-212E-3C83-D2564F7B58AF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B34C43-C2DE-FD80-0B71-0DB61C165321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04620E-4BD2-B130-345F-2612A32EC998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528F8CF-AF7D-BC27-766D-C66908F447D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BEDA9B-EF98-9351-5C4A-4767213360D7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DB9C19-342C-25C1-A039-4ED263FA885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E5456D-0E82-3BBA-EC87-C0263A99AEAE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731B3-428B-E9EE-CA3C-F11294D9BA4A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1F4C348-5341-15DE-94F0-BDFCE14E8013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EC570B5-497E-D2C9-60C1-30B57BE04B95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52448B2-5BE7-62B1-4FDA-7145138A3D3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AFC622-2340-E18D-F29E-0EA2E0DF2D2E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65ED51E5-DB05-BF28-B814-17FA7E421D7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5634F1-A144-120F-E6DC-383A8E764EA4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B62126-66FC-10CA-C09B-5609E5B14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15826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2D2898D-32E9-5FB5-53BA-3CAA239B1BCE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72CEEC-6814-CCFB-91AB-A90C895C633B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D71DEE-AC4F-8864-73B4-2E6827FA1375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BB8116-F5BF-512C-163F-BBB95091DB8F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B212B7E-5BD3-9F76-1CEA-338C88E2C9B6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F96234E-9A74-4D15-0496-F31CC27488C2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9072B1-CA49-412B-E369-DD0B05BCE17A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42470997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F4D77E-473C-5A88-0995-CCF4EE54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C8701F-0E00-806A-76A7-3353CC020B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E54B5B-8850-02F5-9951-961D99D7C6B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3E014F1-F23E-E6AC-0BEF-DACABB0AE1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951008-39CD-5D33-9325-179E163D2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E21A2CD-77AA-7D26-9BB1-198E3758B1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DF5CF-0A18-3443-AFA3-A835171C5CD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E59D902-2833-C629-E61A-78735CC33C60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D48F76-1C6A-D616-5BCC-1C22A2E1A1E8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30F477C-BE67-FF7E-59DB-82BAD47D9412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6C7941-68F5-21CC-7DD0-E707C5A9E9F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47C434E-FB5D-DD3C-9F8A-153FAEF41519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8926B6-2309-37EE-47F1-54AAC5226F6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22B2D0-E021-56EE-E415-0E826A902C3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FE0E054-0E41-9ED0-B025-3443E02C4FBF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64845E-5B72-CC2B-050B-9E01C32C4AB2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139A5A-7DEF-DADB-696C-10100201319C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A9E6E2-36CC-E466-F7EF-492C37EECCCB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BFC602-B368-8F55-F220-D8294ADE1E1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68FB52-708A-0158-42FF-74DC85ADEFF0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9797452-C66D-3DD0-E804-8E49065E7DC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A44F39-BC45-22D0-14B9-07B0F82EF03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A3893B8-C7BC-B45A-3DF6-AE17161EA55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06B50C-5C83-D9D1-6403-26A1444F404C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3574A61-4813-B8DF-F366-5089947D7964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5C3589-F8A0-925C-8485-08DBB986F664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C2EA14-B338-953C-84F7-C8719EE78F62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8338ADF5-33F1-AA9B-3DEA-949DC77D374F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6D60A9-EEC7-2EBC-6C02-14BF01BC48A7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7C09D6-7E7E-1A59-4C9C-3D916387C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49374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53B6E90-4D4C-27EF-3E51-EDB46ADF0D2C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B3608C-6965-4802-36E7-5CDACA76C243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265528-13A5-A881-3A28-3CF3B0FBD4BC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F3E4CA-B8A4-3720-7C7D-1AACF9FBD299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D024D-7FE1-2751-A73B-A247F39E2944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57379A-8484-597A-508C-7E3A3F833541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BDCB47-5DBA-054A-D517-D6CC6868A69F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9260DA-35ED-C37D-2F68-C2940456BCC7}"/>
              </a:ext>
            </a:extLst>
          </p:cNvPr>
          <p:cNvSpPr txBox="1"/>
          <p:nvPr/>
        </p:nvSpPr>
        <p:spPr>
          <a:xfrm>
            <a:off x="467143" y="3839814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1 + 1 = </a:t>
            </a:r>
            <a:r>
              <a:rPr lang="en-US" b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45A298-1035-C59E-84B5-07FA76D65487}"/>
              </a:ext>
            </a:extLst>
          </p:cNvPr>
          <p:cNvSpPr txBox="1"/>
          <p:nvPr/>
        </p:nvSpPr>
        <p:spPr>
          <a:xfrm>
            <a:off x="467143" y="4166991"/>
            <a:ext cx="4134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19’s left child is located at 2 * 1 + 2 = </a:t>
            </a:r>
            <a:r>
              <a:rPr lang="en-US" b="1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60A746-6B35-9A88-E0C9-1EF72F23517F}"/>
              </a:ext>
            </a:extLst>
          </p:cNvPr>
          <p:cNvSpPr txBox="1"/>
          <p:nvPr/>
        </p:nvSpPr>
        <p:spPr>
          <a:xfrm>
            <a:off x="351726" y="4685211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want to swap it with the lower value)</a:t>
            </a:r>
          </a:p>
        </p:txBody>
      </p:sp>
    </p:spTree>
    <p:extLst>
      <p:ext uri="{BB962C8B-B14F-4D97-AF65-F5344CB8AC3E}">
        <p14:creationId xmlns:p14="http://schemas.microsoft.com/office/powerpoint/2010/main" val="16144200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603A125-203C-8E9F-F03F-BF5FEB7F0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1E7294E-3A2C-C476-6562-447129913AB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39401E-8970-A2CC-9846-2A6BEE6CEF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A69B73-AC84-83A7-37D9-E9AD8337FB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220CA48-0F6A-EF32-2EF9-E0D3831DB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9358CE3-1334-5EB1-A6C0-7D5FB6A331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9CAE8-5829-7718-C399-C54498EF0CC9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80DCA2-8505-A68C-411C-86CE97C9D971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49184AC-7A30-1756-3603-30F5D071BE55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EE18FD-73E9-38AE-10CF-4815973DD3E9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EEAA6C-EF02-A275-26D7-0E25322DB066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D2439F-0BDD-3078-EA5F-CC73C7D49867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F2C95-4818-7D0E-FB8A-8EA3A60F49C0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FF0FEF-938D-2BFF-190E-1EE36B0A8968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421905-2A8F-8D22-6BC9-19D428FA219B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31775C-7C24-4F9B-C7AF-9D37350099EA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5E4DC-A435-7D9A-F58A-C3340C7DD90B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B6584D0-F360-B41E-C0EE-C9CBC067CEE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8DBC62-11B6-F116-67C4-A79A083B4B5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A0A3DFA-00A0-29C0-BE42-CCBBD22A4D0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561D70E-6038-5F0C-9EC0-2FDE2645A676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EF90B4-809B-9B32-21E0-F608D9442D1A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D1EBF-4F7E-101E-6091-B1F660A86B6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A7E7EFF-05EB-EF3F-43C8-0FA8B22D6970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43EFFD-EFAE-2BEB-6F78-EF742B2C9256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6969AB3-D07C-1005-5BA8-639EBE949D7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A7BF7D-415F-0D70-B261-339D7C397623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228264-19DF-0397-B902-13EE9AD0F604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16D494-02A3-05C3-F871-BB3D3EC47905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2DDBDC-8E3B-3166-9E49-D3B87EF2E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354227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53CA13AD-8ADD-AAE4-227D-8BB38C490A97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5FD208-97DC-9216-2917-B06BB2A412C0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ED9E41-D6F4-8BC7-A7D6-09932FCDB862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D66CF7-9829-CD18-7FEB-B83983434EFF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687EB64-3B16-A545-532E-A4D7B391550F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5C76E3-53EB-9415-27D0-109472376AF6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F7A23B-5454-ECCF-73E9-2710F1015E79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140425981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ACD6520-8C75-18C5-399E-1712D654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3665E33-22EE-9727-D20E-93447EA02F9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14FB1A-638C-82C5-3653-8FB32C246C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F1CFE1-E991-63C9-04ED-F254812829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31BB09-2B04-DA74-7394-6EC8C87127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B1B7C44-FD0C-9883-E0BA-D118219284B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FEC58-B12F-080E-B20B-56636537F5FE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C725614-6EDB-9132-EAA2-524287AFA9C6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1CB364-41D9-1C26-B31F-5F76A800E469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3A963-D9DB-001E-DE00-5B251853ABE6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00A6FC-643A-F9CF-437D-DC716996DE1A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ED2B8A9-4335-E8B8-983F-7380B3096BC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A2DAA4-F627-53FB-A72B-7FDAD47B6E5A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CDC0C-3EFD-316F-1846-2114787D1A27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B8C48E-59BD-4738-0270-433F162930A2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24191B-0CDA-9F1E-3BA6-FDA86E7761E9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88B7D5-C8CF-5F7E-207D-3C64AAAE9ACA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E3AEE1-F27D-C584-3D73-07D4BD312902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AC7FC5B-166E-33C8-A8CF-5820B66C720A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8184761-2567-06EF-3166-4E19C52097A6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5B5EE2-9A02-DB82-AC96-9456508E6AD7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0EA358-17D5-D218-C7DC-52AEACCC3962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40A10C6-BF38-30D3-9765-932D4DBEFE68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48C46A-0111-025D-490F-6EA899E5A90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FD7AB62-8198-9CFC-ADEA-545B00803E3E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533DB82-0A93-240F-2B19-B3BB4F580543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122D02-8CBD-2A87-992A-49A73DCCC72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E8BA3A37-C96E-D781-AB7B-F0D364DC92AD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C78B841-1030-7BFC-9363-60FCFBADC8C0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CCC6FF6-5A1D-C126-2D78-5585982C9C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72407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DFB0B29-1926-E7CB-1381-80CACAE1CBC3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DEB484-BA95-3309-8F7F-3F10E6F540D2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22F83-CDF6-856E-0CF0-76814849731E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1A4BD86-74FA-58E5-F7D2-6F1F4ED93A69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94FCF4-6F8C-5922-E637-B69AF116736A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47D784-F90E-3BF8-2294-C8B39244EB07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EF7D0-5D85-1B2A-71E0-1034122BECA8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</p:spTree>
    <p:extLst>
      <p:ext uri="{BB962C8B-B14F-4D97-AF65-F5344CB8AC3E}">
        <p14:creationId xmlns:p14="http://schemas.microsoft.com/office/powerpoint/2010/main" val="37006794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294DDB1-804A-C69A-5AE4-DAD92B57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2F61CF6-AF02-3430-6604-6BB07069BF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88E525B-23C6-7812-5E92-E81D513BA5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F41E18F-204B-C71B-D18A-8D74E5741A0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6FE1DD8-9FB7-14B0-0929-3F66510AD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437511D-441E-8456-AE48-736554135F3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DF0D2B-B2B0-F0D5-11A1-B5632F35FEB4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D1A21C-AD56-4AD0-AEC2-021741DAC86C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1D06C3-CAD7-409A-E68A-12BE39771A1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F01E66-25A5-81B0-D29A-9E27CE6B8D4B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DA551F1-72C1-025B-1ABE-29B79C296A7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8994826-58FF-4DBF-5AE7-4E2A2564602F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429155-80FB-7319-3A98-3F29D620CA2F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395F219-5784-D088-4731-248A989E6BDC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FC3DE9-ABD6-EE2B-9D18-B457846DFBED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D73D6B9-C849-7392-9AE7-AEFC19E10A4D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3F398A-7509-2687-E213-B37BE72BBD1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DC6E235-E59D-5A2E-0E2D-A641C88A3A79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1A528B-4BF9-C02E-8F57-AACA8FD35D46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9DF9A2-96EA-4D36-EFCD-FCF0091A07A3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985AB2D-2C4A-4958-1496-E0E4241F7E38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91C87-B964-3E79-A7EE-F129ED5F64B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FEFA81-4CBD-2AF3-5D37-1058DAB0D5B6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5BB620-7E75-C69F-3E84-EC5B6187409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AEA811-2DCC-41F7-B095-71126C22D156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18EC59-AEA1-5ADE-D4C7-62AB27C63D9C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10DF4-428E-08D6-547F-9A9D8F580621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657F026-375F-928A-90DE-5F47B88C0A9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7BE6813-5005-019A-C819-7ED85EE20283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6BE6B73-6026-4F0C-E61E-DF12A355E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618107"/>
              </p:ext>
            </p:extLst>
          </p:nvPr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69776A19-B89E-2D81-FC70-E2EEE4F2D8C6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668CDB-146A-E04F-68FA-C0E126CD13D9}"/>
              </a:ext>
            </a:extLst>
          </p:cNvPr>
          <p:cNvSpPr txBox="1"/>
          <p:nvPr/>
        </p:nvSpPr>
        <p:spPr>
          <a:xfrm>
            <a:off x="1149953" y="283826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poll();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874224-6138-25A3-48B0-6EB1CDC538E3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16DFFF-DDBF-D872-B56F-E013AA48B05B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ABBEEA-B6F4-F262-4CDE-8C48AC2D2202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1837E03-AB9C-6BA8-A4C3-A872141DB135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602793-0D04-59DC-C902-BA522AE7A710}"/>
              </a:ext>
            </a:extLst>
          </p:cNvPr>
          <p:cNvSpPr txBox="1"/>
          <p:nvPr/>
        </p:nvSpPr>
        <p:spPr>
          <a:xfrm>
            <a:off x="603757" y="3363406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to </a:t>
            </a:r>
            <a:r>
              <a:rPr lang="en-US" dirty="0" err="1"/>
              <a:t>Heapify</a:t>
            </a:r>
            <a:r>
              <a:rPr lang="en-US" dirty="0"/>
              <a:t> down!</a:t>
            </a:r>
          </a:p>
        </p:txBody>
      </p:sp>
      <p:pic>
        <p:nvPicPr>
          <p:cNvPr id="29" name="Picture 2" descr="thumbs up&quot; Emoji - Download for free – Iconduck">
            <a:extLst>
              <a:ext uri="{FF2B5EF4-FFF2-40B4-BE49-F238E27FC236}">
                <a16:creationId xmlns:a16="http://schemas.microsoft.com/office/drawing/2014/main" id="{72F13411-DB7B-CFC1-EF27-DD59FD48A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58" y="4460214"/>
            <a:ext cx="9213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319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373339F-AD08-DA7A-1B5F-A219C7625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5FDF643-76AC-9868-8677-2B69DAAFC50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52279DF-A7B0-8402-71B3-F784071E882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C78FF9F-2D2A-95EC-46CF-443D566B9D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9A8811D-CCD3-81E7-999B-8110F4A69A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E59F04E-AE05-EA1A-CDCA-37B881C128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EA5C52-B340-632C-586B-47BEC6931A6C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C40CBC6-8131-A959-66A9-BCAF006A344E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319282-781C-B44C-900D-2E84FB89F45E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CF4C13-5708-8334-B1FE-C7389FAB4DE3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6CA9D6-78E7-B4D8-250C-549AF09ACFE8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4C8AAF-B04E-2CE8-ED5E-08E7A3DF7F6C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9D5B61A-B2C9-109F-0764-F152F0F04F55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72967F-230C-62BF-2EBF-1D8F71CD1B7F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40B4AF-0862-021D-8087-99764A047774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4C5FF6-3024-E5B6-B47F-A47789A886D6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7576D6-8CEA-3851-AA26-2576C1826042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17A7CE4-E279-A503-5D62-5CEFD8358363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AC461A-1212-8337-E476-DFE7074B15B5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D806A6-000A-4F05-608B-D16D0615C888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B0D069-5D7C-CE9C-B740-D56E576A7C3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DC03732-862E-1EB5-B3C4-9385DDDAF7D6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97925F-C1FE-12E5-1712-A354C65A08E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EF6CD7-6177-A54F-A03A-4221AC48BD1E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15E2CFC-4943-40A9-78B6-C453370FA31B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54A6EA-C30D-B89B-A77C-A8964858AFB0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</p:spTree>
    <p:extLst>
      <p:ext uri="{BB962C8B-B14F-4D97-AF65-F5344CB8AC3E}">
        <p14:creationId xmlns:p14="http://schemas.microsoft.com/office/powerpoint/2010/main" val="38877920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B26676F-1981-CD01-11DA-4773FBB8F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50B9913-0372-2FDB-0ED8-CA3B8558A0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A685D5-B501-2D4F-D4DF-ECAC6461BA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B7CA857-FA16-3325-2446-B5DE2E048F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E00A270-FC70-7868-BFB1-E13321EC9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138367A-EA26-EA9F-8AEC-8AA46336796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2E109-BDF5-82B9-58B8-A59DE0B18D0A}"/>
              </a:ext>
            </a:extLst>
          </p:cNvPr>
          <p:cNvSpPr txBox="1"/>
          <p:nvPr/>
        </p:nvSpPr>
        <p:spPr>
          <a:xfrm>
            <a:off x="152400" y="152400"/>
            <a:ext cx="3097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Representation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DB0274-7A27-6E7A-9895-3F2F04D23D08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FDA77B-D079-A646-FBF9-B2437E4DF71C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492B2F6-2ACC-AC49-FBB1-28E113307A48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B84702-A165-2E62-8F81-792B27B64569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07B95F-8787-3282-7E70-DEC1F34D82E1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E0B2A1-3360-5EA6-4CFF-C3A6AF570C74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D4A4BB-D9ED-DA75-EC04-7B6F120C8CD0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D769695-750A-1FB2-8BDA-C8F0E18CFA41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02A9AC-8FE4-FFBC-E31A-0D7D548831AC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01377D-9565-FB96-E525-EECEF8848EBE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DD13AC-0DDF-1145-4AAD-1A88B613E32F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1649EB4-AD38-2D52-0F40-C70F34620284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9DE0AB-6DD9-3B76-5DBF-ED31D1275F44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3575391-A3F9-8DE8-F5BD-D328C3E0EA25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397DDF-0E0F-622D-8B6A-297EFF3805F9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ADCF65-FD39-D6CE-90CD-A4B1F07F9283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71E498-130B-AA20-A80D-C7922AE7F3F6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C477A90-AA9D-13D3-3567-F9BA83F47CAC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C218A22-B2CE-EF89-0536-4E2026F0211F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F06EE-DA3F-50B6-0301-013A5BC993C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3823919-E048-C27F-14A5-22AE5FBC4CA8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98318A6-4085-F1C3-CA1F-723D9143C952}"/>
              </a:ext>
            </a:extLst>
          </p:cNvPr>
          <p:cNvCxnSpPr>
            <a:stCxn id="12" idx="4"/>
            <a:endCxn id="2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C901267-E845-1203-7FA9-662F0E9BADA3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581541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674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28674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04F50F25-5738-ED06-4B2F-C2FD07F41099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BD68D21-DF4D-1BE6-9A5E-BCD8ECD544DE}"/>
              </a:ext>
            </a:extLst>
          </p:cNvPr>
          <p:cNvSpPr txBox="1"/>
          <p:nvPr/>
        </p:nvSpPr>
        <p:spPr>
          <a:xfrm>
            <a:off x="3715520" y="114719"/>
            <a:ext cx="13131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 Child</a:t>
            </a:r>
          </a:p>
          <a:p>
            <a:endParaRPr lang="en-US" dirty="0"/>
          </a:p>
          <a:p>
            <a:r>
              <a:rPr lang="en-US" dirty="0"/>
              <a:t>Right Child</a:t>
            </a:r>
          </a:p>
          <a:p>
            <a:endParaRPr lang="en-US" dirty="0"/>
          </a:p>
          <a:p>
            <a:r>
              <a:rPr lang="en-US" dirty="0"/>
              <a:t>Parent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D4B6FE-C761-44E9-3B64-C0BA15F020B2}"/>
              </a:ext>
            </a:extLst>
          </p:cNvPr>
          <p:cNvSpPr txBox="1"/>
          <p:nvPr/>
        </p:nvSpPr>
        <p:spPr>
          <a:xfrm>
            <a:off x="3172097" y="1122225"/>
            <a:ext cx="6226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(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- 1) /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71D33E-73B5-987B-945D-00EE5CE05B9B}"/>
              </a:ext>
            </a:extLst>
          </p:cNvPr>
          <p:cNvSpPr txBox="1"/>
          <p:nvPr/>
        </p:nvSpPr>
        <p:spPr>
          <a:xfrm>
            <a:off x="3071085" y="114719"/>
            <a:ext cx="6339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7D6BAE-1F97-FC7F-1702-B1B2577927DB}"/>
              </a:ext>
            </a:extLst>
          </p:cNvPr>
          <p:cNvSpPr txBox="1"/>
          <p:nvPr/>
        </p:nvSpPr>
        <p:spPr>
          <a:xfrm>
            <a:off x="3079569" y="627909"/>
            <a:ext cx="637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nsolas" panose="020B0609020204030204" pitchFamily="49" charset="0"/>
              </a:rPr>
              <a:t>2 * </a:t>
            </a:r>
            <a:r>
              <a:rPr lang="en-US" sz="1800" b="1" dirty="0" err="1">
                <a:latin typeface="Consolas" panose="020B0609020204030204" pitchFamily="49" charset="0"/>
              </a:rPr>
              <a:t>i</a:t>
            </a:r>
            <a:r>
              <a:rPr lang="en-US" sz="1800" b="1" dirty="0">
                <a:latin typeface="Consolas" panose="020B0609020204030204" pitchFamily="49" charset="0"/>
              </a:rPr>
              <a:t> + 2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3A81A2-4368-D0C7-E8AE-0B02B7AD33FC}"/>
              </a:ext>
            </a:extLst>
          </p:cNvPr>
          <p:cNvSpPr/>
          <p:nvPr/>
        </p:nvSpPr>
        <p:spPr>
          <a:xfrm>
            <a:off x="401138" y="3566252"/>
            <a:ext cx="2743200" cy="1600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Let’s code this!!!</a:t>
            </a:r>
          </a:p>
        </p:txBody>
      </p:sp>
      <p:pic>
        <p:nvPicPr>
          <p:cNvPr id="37" name="Picture 36" descr="A cat lying on a blanket&#10;&#10;Description automatically generated">
            <a:extLst>
              <a:ext uri="{FF2B5EF4-FFF2-40B4-BE49-F238E27FC236}">
                <a16:creationId xmlns:a16="http://schemas.microsoft.com/office/drawing/2014/main" id="{954ED798-37F3-4DBF-9337-CC64F3F9BF9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66" b="22120"/>
          <a:stretch/>
        </p:blipFill>
        <p:spPr>
          <a:xfrm>
            <a:off x="3494029" y="3566252"/>
            <a:ext cx="1798605" cy="17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4933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BBF56C-2158-41FA-EFCE-1F0302549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2480004-365C-04CA-73DE-4B4E477436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F53498C-B636-FAB0-0752-BCAB9A4BC4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B835863-F073-FE88-787F-0793D9B6F8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2E9A1DC-5975-BAAD-2C53-996F3B91B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2E84A40-0FE7-DAA8-BE39-4469C5B565B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FF08D0-F387-05B1-650C-B3A35FCCECC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B959E89-0763-8A5D-F137-6D4F6B463C6B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69EC0D-B6F5-65A8-24C5-0E6A7D29A3C1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3215CA-A24A-3AAD-3A25-17F53A974215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753E5CB-439F-1735-D9A0-10D74C5F09D4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28758F-6D44-A8AD-AD94-2DB3EC4FA9E2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3325656-021C-600E-DC88-40C6C04184F3}"/>
              </a:ext>
            </a:extLst>
          </p:cNvPr>
          <p:cNvSpPr/>
          <p:nvPr/>
        </p:nvSpPr>
        <p:spPr>
          <a:xfrm>
            <a:off x="9779182" y="343067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37B5A00-571B-22EE-88AB-D2B781BCD713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CF7A8CC-5C78-D980-367C-4A9B5A607FC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02DB594-1D59-CF09-F250-5A58F2FEF60E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00F8EA7-BF14-DEED-EDCD-614BA8C98F5D}"/>
              </a:ext>
            </a:extLst>
          </p:cNvPr>
          <p:cNvCxnSpPr>
            <a:stCxn id="29" idx="4"/>
            <a:endCxn id="31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9610789-4378-97DD-1046-25820A13C150}"/>
              </a:ext>
            </a:extLst>
          </p:cNvPr>
          <p:cNvCxnSpPr>
            <a:stCxn id="29" idx="4"/>
            <a:endCxn id="36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5AF5AEF-5947-62D1-BAE9-C25E945F2AF5}"/>
              </a:ext>
            </a:extLst>
          </p:cNvPr>
          <p:cNvCxnSpPr>
            <a:stCxn id="31" idx="4"/>
            <a:endCxn id="38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957E1F3-810A-83E9-D7F9-E4FCC1BAA880}"/>
              </a:ext>
            </a:extLst>
          </p:cNvPr>
          <p:cNvCxnSpPr>
            <a:stCxn id="31" idx="4"/>
            <a:endCxn id="39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28E259E-2AC1-74FD-373B-3AA14EBA02F3}"/>
              </a:ext>
            </a:extLst>
          </p:cNvPr>
          <p:cNvCxnSpPr>
            <a:stCxn id="36" idx="4"/>
            <a:endCxn id="44" idx="0"/>
          </p:cNvCxnSpPr>
          <p:nvPr/>
        </p:nvCxnSpPr>
        <p:spPr>
          <a:xfrm flipH="1">
            <a:off x="10160182" y="2362200"/>
            <a:ext cx="538298" cy="10684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F3707DB-AAF0-27F8-2219-8884355D644A}"/>
              </a:ext>
            </a:extLst>
          </p:cNvPr>
          <p:cNvCxnSpPr>
            <a:stCxn id="36" idx="4"/>
            <a:endCxn id="45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93A6EF9-AF65-340E-1DAC-23B2D4CE624E}"/>
              </a:ext>
            </a:extLst>
          </p:cNvPr>
          <p:cNvCxnSpPr>
            <a:stCxn id="38" idx="4"/>
            <a:endCxn id="46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EDBDA77-CC73-8BC6-CAB5-199CB532B6A9}"/>
              </a:ext>
            </a:extLst>
          </p:cNvPr>
          <p:cNvCxnSpPr>
            <a:stCxn id="38" idx="4"/>
            <a:endCxn id="47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E21E62B5-F78B-D323-DA73-BD3D54C56292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8A4E7A1-DBD5-4432-8B89-0B9D5F924787}"/>
              </a:ext>
            </a:extLst>
          </p:cNvPr>
          <p:cNvCxnSpPr>
            <a:stCxn id="39" idx="4"/>
            <a:endCxn id="56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EC5B1CB-B2B6-3227-EC5F-7A9E4849375C}"/>
              </a:ext>
            </a:extLst>
          </p:cNvPr>
          <p:cNvSpPr/>
          <p:nvPr/>
        </p:nvSpPr>
        <p:spPr>
          <a:xfrm>
            <a:off x="8386898" y="5405628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51FB3C7-CF10-4DE9-8970-8F3864AF746E}"/>
              </a:ext>
            </a:extLst>
          </p:cNvPr>
          <p:cNvCxnSpPr>
            <a:stCxn id="39" idx="4"/>
            <a:endCxn id="58" idx="0"/>
          </p:cNvCxnSpPr>
          <p:nvPr/>
        </p:nvCxnSpPr>
        <p:spPr>
          <a:xfrm>
            <a:off x="8258991" y="4189662"/>
            <a:ext cx="508907" cy="12159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AD56DDC3-BFCB-FB25-6994-4A055D03918B}"/>
              </a:ext>
            </a:extLst>
          </p:cNvPr>
          <p:cNvGraphicFramePr>
            <a:graphicFrameLocks noGrp="1"/>
          </p:cNvGraphicFramePr>
          <p:nvPr/>
        </p:nvGraphicFramePr>
        <p:xfrm>
          <a:off x="122029" y="1848447"/>
          <a:ext cx="634408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35">
                  <a:extLst>
                    <a:ext uri="{9D8B030D-6E8A-4147-A177-3AD203B41FA5}">
                      <a16:colId xmlns:a16="http://schemas.microsoft.com/office/drawing/2014/main" val="414255741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45080456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296112189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75336458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2318097898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23933627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177433487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888645811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663234494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3371570332"/>
                    </a:ext>
                  </a:extLst>
                </a:gridCol>
                <a:gridCol w="576735">
                  <a:extLst>
                    <a:ext uri="{9D8B030D-6E8A-4147-A177-3AD203B41FA5}">
                      <a16:colId xmlns:a16="http://schemas.microsoft.com/office/drawing/2014/main" val="1681049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6959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554766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003379AD-339E-B568-9ABF-C93AC7D04D8F}"/>
              </a:ext>
            </a:extLst>
          </p:cNvPr>
          <p:cNvSpPr txBox="1"/>
          <p:nvPr/>
        </p:nvSpPr>
        <p:spPr>
          <a:xfrm>
            <a:off x="152400" y="137478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024539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5606C6-425E-5DBF-911B-8E2DDB55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10DAAE1-C3C4-CF0D-FF0E-1672E2BEFF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5A95F15-266B-3F46-D248-60BE48BC24E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FD00302-E5CE-44A3-1D11-6C5A5EEECB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B699D5A-319C-D9D7-FFC7-BF00EC1A59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9F76B6-4A47-0DD9-4A87-117EFE1FCA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0E188-7BAC-5853-F46C-1F13E7802E59}"/>
              </a:ext>
            </a:extLst>
          </p:cNvPr>
          <p:cNvSpPr txBox="1"/>
          <p:nvPr/>
        </p:nvSpPr>
        <p:spPr>
          <a:xfrm>
            <a:off x="2093057" y="1905000"/>
            <a:ext cx="8005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a Heap do well that other data structures cannot as well?</a:t>
            </a:r>
          </a:p>
        </p:txBody>
      </p:sp>
    </p:spTree>
    <p:extLst>
      <p:ext uri="{BB962C8B-B14F-4D97-AF65-F5344CB8AC3E}">
        <p14:creationId xmlns:p14="http://schemas.microsoft.com/office/powerpoint/2010/main" val="23719406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C442FE-3482-CCB4-C047-18FCFD49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E960163-6100-E79B-2612-EB7402EFC0D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387106-9DBD-DB63-A27F-9198FB0DAEA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82818A4-D68E-EE78-06B5-FDF40F3AE1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2C55C69-A6E1-2483-C3B2-C389EF20A4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6DC871D-F4DE-38C7-8D30-F00B2CF312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B1C8B1-E1A6-3A98-A3D1-ECDACC6D82E5}"/>
              </a:ext>
            </a:extLst>
          </p:cNvPr>
          <p:cNvSpPr txBox="1"/>
          <p:nvPr/>
        </p:nvSpPr>
        <p:spPr>
          <a:xfrm>
            <a:off x="2093057" y="1905000"/>
            <a:ext cx="80058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a Heap do well that other data structures cannot as well?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8D63B-FC2E-954E-40AA-2497DD1A4AFB}"/>
              </a:ext>
            </a:extLst>
          </p:cNvPr>
          <p:cNvSpPr txBox="1"/>
          <p:nvPr/>
        </p:nvSpPr>
        <p:spPr>
          <a:xfrm>
            <a:off x="685800" y="3429000"/>
            <a:ext cx="113140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Finding the largest/smallest element happens in </a:t>
            </a:r>
            <a:r>
              <a:rPr lang="en-US" sz="2800" b="1" dirty="0"/>
              <a:t>O(1)</a:t>
            </a:r>
            <a:r>
              <a:rPr lang="en-US" sz="2800" dirty="0"/>
              <a:t> time</a:t>
            </a:r>
          </a:p>
          <a:p>
            <a:endParaRPr lang="en-US" sz="2800" dirty="0"/>
          </a:p>
          <a:p>
            <a:r>
              <a:rPr lang="en-US" sz="2800" dirty="0"/>
              <a:t>Because we use an array, it might be more memory efficient than a standard tree</a:t>
            </a:r>
          </a:p>
        </p:txBody>
      </p:sp>
    </p:spTree>
    <p:extLst>
      <p:ext uri="{BB962C8B-B14F-4D97-AF65-F5344CB8AC3E}">
        <p14:creationId xmlns:p14="http://schemas.microsoft.com/office/powerpoint/2010/main" val="15018148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C23BD1-BB88-56A0-1CBE-A0DFE8FD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08C42C6-A45E-A354-535F-BB90D733F0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F7ABD1-0522-6CF0-B3C8-9B13AF1AD2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DB07638-8362-2606-511E-C4674ECE8DF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8E016A-82E3-0226-F4B2-9A04B1B521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96BEF18-5100-A2DF-4437-68C4F43627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C15292-11C0-DFFE-6C5D-F20C1942E0A8}"/>
              </a:ext>
            </a:extLst>
          </p:cNvPr>
          <p:cNvSpPr txBox="1"/>
          <p:nvPr/>
        </p:nvSpPr>
        <p:spPr>
          <a:xfrm>
            <a:off x="2462375" y="1219200"/>
            <a:ext cx="684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a Heap remind you of any other data structures?</a:t>
            </a:r>
          </a:p>
        </p:txBody>
      </p:sp>
    </p:spTree>
    <p:extLst>
      <p:ext uri="{BB962C8B-B14F-4D97-AF65-F5344CB8AC3E}">
        <p14:creationId xmlns:p14="http://schemas.microsoft.com/office/powerpoint/2010/main" val="9726997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6983E6-5809-8E98-C24A-F124CBA43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991340A-98E6-FB5C-A290-9EA5FE5C3F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31825E7-EF9E-70E0-6458-B04230C11D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45117A-2F1B-6D20-7B2E-524F99D517C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78B8C27-1B02-D637-5999-73F4DC6E19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1C0EBE3-CFD2-868E-4C2D-F5B8F083EC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792BC-C177-9103-FD3A-C5F5AE549AF7}"/>
              </a:ext>
            </a:extLst>
          </p:cNvPr>
          <p:cNvSpPr txBox="1"/>
          <p:nvPr/>
        </p:nvSpPr>
        <p:spPr>
          <a:xfrm>
            <a:off x="2462375" y="1219200"/>
            <a:ext cx="684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a Heap remind you of any other data structures?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3745A6-B9BB-2489-205E-39A95A3A9817}"/>
              </a:ext>
            </a:extLst>
          </p:cNvPr>
          <p:cNvSpPr txBox="1"/>
          <p:nvPr/>
        </p:nvSpPr>
        <p:spPr>
          <a:xfrm>
            <a:off x="3810000" y="25908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20374925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62D720A-A853-467B-3B97-FD6E6ECB8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B586689-7A71-C877-281C-3AA67FB8C2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CD08FE1-084D-8E2B-DE22-39C8C8828C1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E903557-0BE9-37E6-69C0-17193ACB26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36C410E-DF47-A381-D95F-894D6A508A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287BE959-D709-9B45-B22C-8D9F32BB4C5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ACDAB8-863E-57FE-C731-A5B5BCD90C93}"/>
              </a:ext>
            </a:extLst>
          </p:cNvPr>
          <p:cNvSpPr txBox="1"/>
          <p:nvPr/>
        </p:nvSpPr>
        <p:spPr>
          <a:xfrm>
            <a:off x="2462375" y="1219200"/>
            <a:ext cx="6842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Does a Heap remind you of any other data structures?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1B7A2-1739-72D9-49F3-B2322E6D0517}"/>
              </a:ext>
            </a:extLst>
          </p:cNvPr>
          <p:cNvSpPr txBox="1"/>
          <p:nvPr/>
        </p:nvSpPr>
        <p:spPr>
          <a:xfrm>
            <a:off x="3810000" y="2590800"/>
            <a:ext cx="3365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Priority Queue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91B2C-D827-507C-1D33-6395F8677BA2}"/>
              </a:ext>
            </a:extLst>
          </p:cNvPr>
          <p:cNvSpPr txBox="1"/>
          <p:nvPr/>
        </p:nvSpPr>
        <p:spPr>
          <a:xfrm>
            <a:off x="990600" y="3620870"/>
            <a:ext cx="1037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Whenever we remove an element, we always remove the smallest/largest value (</a:t>
            </a:r>
            <a:r>
              <a:rPr lang="en-US" sz="2000" b="1" dirty="0">
                <a:latin typeface="Consolas" panose="020B0609020204030204" pitchFamily="49" charset="0"/>
              </a:rPr>
              <a:t>poll()</a:t>
            </a:r>
            <a:r>
              <a:rPr lang="en-US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645B5-B692-5A83-1D45-2C28FFC04D58}"/>
              </a:ext>
            </a:extLst>
          </p:cNvPr>
          <p:cNvSpPr txBox="1"/>
          <p:nvPr/>
        </p:nvSpPr>
        <p:spPr>
          <a:xfrm>
            <a:off x="990600" y="4267200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Whenever we add an element, it initially gets added to the back of the array, and then swaps itself within the array</a:t>
            </a:r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44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9B26E51-880A-E41C-C97D-B9E59D92D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15C427-2B01-699F-0286-50A7141730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1FDAA05-7EC0-09FC-077B-A0DAE34CC91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C683521-4C40-EE23-1B9B-233DE054E23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6B22E0-5B14-BE36-AD33-57578053A3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440EC1D-A412-3B98-E888-672A6F44EA5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A30DF-D4FC-6454-729F-21BF2C84F558}"/>
              </a:ext>
            </a:extLst>
          </p:cNvPr>
          <p:cNvSpPr txBox="1"/>
          <p:nvPr/>
        </p:nvSpPr>
        <p:spPr>
          <a:xfrm>
            <a:off x="988422" y="2059352"/>
            <a:ext cx="10371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Whenever we remove an element, we always remove the smallest/largest value (</a:t>
            </a:r>
            <a:r>
              <a:rPr lang="en-US" sz="2000" b="1" dirty="0">
                <a:latin typeface="Consolas" panose="020B0609020204030204" pitchFamily="49" charset="0"/>
              </a:rPr>
              <a:t>poll()</a:t>
            </a:r>
            <a:r>
              <a:rPr lang="en-US" sz="2000" dirty="0"/>
              <a:t>)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58702E-C344-2D46-A042-D2B6874DA680}"/>
              </a:ext>
            </a:extLst>
          </p:cNvPr>
          <p:cNvSpPr txBox="1"/>
          <p:nvPr/>
        </p:nvSpPr>
        <p:spPr>
          <a:xfrm>
            <a:off x="988422" y="2705682"/>
            <a:ext cx="9525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Whenever we add an element, it initially gets added to the back of the array, and then swaps itself within the array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9C63BF8-4123-2BF0-2A94-CC24D0C39A68}"/>
              </a:ext>
            </a:extLst>
          </p:cNvPr>
          <p:cNvSpPr/>
          <p:nvPr/>
        </p:nvSpPr>
        <p:spPr>
          <a:xfrm>
            <a:off x="2779122" y="690265"/>
            <a:ext cx="5943600" cy="11310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 Heap </a:t>
            </a:r>
            <a:r>
              <a:rPr lang="en-US" sz="3200" b="1" dirty="0">
                <a:solidFill>
                  <a:srgbClr val="FF0000"/>
                </a:solidFill>
              </a:rPr>
              <a:t>is </a:t>
            </a:r>
            <a:r>
              <a:rPr lang="en-US" sz="3200" dirty="0">
                <a:solidFill>
                  <a:srgbClr val="FF0000"/>
                </a:solidFill>
              </a:rPr>
              <a:t>a priority queue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BD6FD0-9B30-588A-2DED-D771F88555C3}"/>
              </a:ext>
            </a:extLst>
          </p:cNvPr>
          <p:cNvSpPr txBox="1"/>
          <p:nvPr/>
        </p:nvSpPr>
        <p:spPr>
          <a:xfrm>
            <a:off x="119207" y="2286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E3FD7-BB04-7057-5120-A9484BCD3D54}"/>
              </a:ext>
            </a:extLst>
          </p:cNvPr>
          <p:cNvSpPr txBox="1"/>
          <p:nvPr/>
        </p:nvSpPr>
        <p:spPr>
          <a:xfrm>
            <a:off x="1025433" y="3903011"/>
            <a:ext cx="6875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Getting the maximum/minimum value happens in O(1) time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36BC306-226C-07AB-EF4F-29463870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76" y="4989389"/>
            <a:ext cx="4191000" cy="4911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8F0420-E4CE-9F2F-A5F1-D1BA5434FF0A}"/>
              </a:ext>
            </a:extLst>
          </p:cNvPr>
          <p:cNvSpPr txBox="1"/>
          <p:nvPr/>
        </p:nvSpPr>
        <p:spPr>
          <a:xfrm>
            <a:off x="8933996" y="4977083"/>
            <a:ext cx="3528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is a section of memory in your computer called “The Heap”, which is something totally unrelated to this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1819039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F78A17-480F-3EEC-2ED0-762CD7AC0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E8EA7D0-57E5-F4AB-495C-B6CF33B9DB2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5B2D23-94B5-BBB6-157D-22DBD09DC5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EA248E9-25A3-C772-6028-DD5C6F5C00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DDB2DA5-FA7D-357E-A27F-97FC5C001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07A9D4-A037-A9F0-AB82-150A87D977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E434A-A07F-95DC-C08A-185016D1AE0C}"/>
              </a:ext>
            </a:extLst>
          </p:cNvPr>
          <p:cNvSpPr txBox="1"/>
          <p:nvPr/>
        </p:nvSpPr>
        <p:spPr>
          <a:xfrm>
            <a:off x="119207" y="228600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D92CCB-5CDB-E4EC-7BAF-882D1062913C}"/>
              </a:ext>
            </a:extLst>
          </p:cNvPr>
          <p:cNvSpPr txBox="1"/>
          <p:nvPr/>
        </p:nvSpPr>
        <p:spPr>
          <a:xfrm>
            <a:off x="1447800" y="1066800"/>
            <a:ext cx="929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Heapsort</a:t>
            </a:r>
            <a:r>
              <a:rPr lang="en-US" sz="2000" dirty="0"/>
              <a:t>- Sorting algorithm that converts an unsorted array to a Heap, and then repeatedly remove the root node </a:t>
            </a:r>
            <a:endParaRPr lang="en-US" sz="2000" b="1" dirty="0"/>
          </a:p>
        </p:txBody>
      </p:sp>
      <p:pic>
        <p:nvPicPr>
          <p:cNvPr id="4098" name="Picture 2" descr="heapsort">
            <a:extLst>
              <a:ext uri="{FF2B5EF4-FFF2-40B4-BE49-F238E27FC236}">
                <a16:creationId xmlns:a16="http://schemas.microsoft.com/office/drawing/2014/main" id="{E32C7414-5D84-97ED-E388-AE1F64CA6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06" y="1981200"/>
            <a:ext cx="6604791" cy="41243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A5DBFB-F7BE-F466-801B-AE1E680B4411}"/>
              </a:ext>
            </a:extLst>
          </p:cNvPr>
          <p:cNvSpPr txBox="1"/>
          <p:nvPr/>
        </p:nvSpPr>
        <p:spPr>
          <a:xfrm>
            <a:off x="6733614" y="2098680"/>
            <a:ext cx="550343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Convert unsorted Array to Heap: O(n log n)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Make array: </a:t>
            </a:r>
            <a:r>
              <a:rPr lang="en-US" dirty="0" err="1">
                <a:latin typeface="Consolas" panose="020B0609020204030204" pitchFamily="49" charset="0"/>
              </a:rPr>
              <a:t>sortedArray</a:t>
            </a:r>
            <a:r>
              <a:rPr lang="en-US" dirty="0">
                <a:latin typeface="Consolas" panose="020B0609020204030204" pitchFamily="49" charset="0"/>
              </a:rPr>
              <a:t>         O(n)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while(!</a:t>
            </a:r>
            <a:r>
              <a:rPr lang="en-US" dirty="0" err="1">
                <a:latin typeface="Consolas" panose="020B0609020204030204" pitchFamily="49" charset="0"/>
              </a:rPr>
              <a:t>heap.isEmpty</a:t>
            </a:r>
            <a:r>
              <a:rPr lang="en-US" dirty="0">
                <a:latin typeface="Consolas" panose="020B0609020204030204" pitchFamily="49" charset="0"/>
              </a:rPr>
              <a:t>()):         O(n)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x = </a:t>
            </a:r>
            <a:r>
              <a:rPr lang="en-US" dirty="0" err="1">
                <a:latin typeface="Consolas" panose="020B0609020204030204" pitchFamily="49" charset="0"/>
              </a:rPr>
              <a:t>heap.poll</a:t>
            </a:r>
            <a:r>
              <a:rPr lang="en-US" dirty="0">
                <a:latin typeface="Consolas" panose="020B0609020204030204" pitchFamily="49" charset="0"/>
              </a:rPr>
              <a:t>()             O(</a:t>
            </a:r>
            <a:r>
              <a:rPr lang="en-US" dirty="0" err="1">
                <a:latin typeface="Consolas" panose="020B0609020204030204" pitchFamily="49" charset="0"/>
              </a:rPr>
              <a:t>logn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insert x into </a:t>
            </a:r>
            <a:r>
              <a:rPr lang="en-US" dirty="0" err="1">
                <a:latin typeface="Consolas" panose="020B0609020204030204" pitchFamily="49" charset="0"/>
              </a:rPr>
              <a:t>sortedArray</a:t>
            </a:r>
            <a:r>
              <a:rPr lang="en-US" dirty="0">
                <a:latin typeface="Consolas" panose="020B0609020204030204" pitchFamily="49" charset="0"/>
              </a:rPr>
              <a:t>   O(1)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return </a:t>
            </a:r>
            <a:r>
              <a:rPr lang="en-US" dirty="0" err="1">
                <a:latin typeface="Consolas" panose="020B0609020204030204" pitchFamily="49" charset="0"/>
              </a:rPr>
              <a:t>sortedArray</a:t>
            </a:r>
            <a:r>
              <a:rPr lang="en-US" dirty="0">
                <a:latin typeface="Consolas" panose="020B0609020204030204" pitchFamily="49" charset="0"/>
              </a:rPr>
              <a:t>              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335F3-9426-8576-D092-BEE5AEC88237}"/>
              </a:ext>
            </a:extLst>
          </p:cNvPr>
          <p:cNvSpPr txBox="1"/>
          <p:nvPr/>
        </p:nvSpPr>
        <p:spPr>
          <a:xfrm>
            <a:off x="7282160" y="54785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Running Time: </a:t>
            </a:r>
            <a:r>
              <a:rPr lang="en-US" b="1" dirty="0"/>
              <a:t>O(n log 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75E53-885B-5F2B-0F6B-BBEDCA3703A7}"/>
              </a:ext>
            </a:extLst>
          </p:cNvPr>
          <p:cNvSpPr txBox="1"/>
          <p:nvPr/>
        </p:nvSpPr>
        <p:spPr>
          <a:xfrm>
            <a:off x="7848600" y="5896369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(Same as merge sort, quick sort)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886345-9ADD-E557-8F86-6CCA15CEF50B}"/>
              </a:ext>
            </a:extLst>
          </p:cNvPr>
          <p:cNvSpPr txBox="1"/>
          <p:nvPr/>
        </p:nvSpPr>
        <p:spPr>
          <a:xfrm>
            <a:off x="9485329" y="1891953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(“</a:t>
            </a:r>
            <a:r>
              <a:rPr lang="en-US" sz="1200" dirty="0" err="1"/>
              <a:t>Heapify</a:t>
            </a:r>
            <a:r>
              <a:rPr lang="en-US" sz="12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88128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8E6BB1A-7EBB-3976-253B-C4F0D24A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4D1B93-D654-DBCA-A794-F2A9B2821B2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CB0A56A-1003-BE20-2887-6DA60F5FCE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784A922-20B1-D720-220D-0C88CF1F24D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2D83165-6586-8039-85FB-EC1DEC246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85CAFD7-E7B3-1217-21C6-05FD72DA0FF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12AC52-993B-58C3-C652-A2A8FA0C87AE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A54BB52-3D94-D808-2EA3-AFD91BF8BBD0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C890125-7C08-A6FB-35CA-705EE1847802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9472B3-EDDC-8C90-4247-A516ADA2366F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58F7C8-1AB9-7AEA-19F4-2CFCC9C65461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7CD416-2722-3944-FA63-CA7B90C63D66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A2D00D-A0CE-EB6C-8C0D-4CB7B6A84B88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828CB87-B7FC-E50D-3407-F89508DAE562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3B6B1A0-C54C-950D-1FDA-A15AD0407258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A6968C-3437-B641-7A77-5972F0A79D97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CC9CEB-0500-02EA-4970-DC565AFE1809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A1C9BB-9DFD-2929-F84C-D02C30CCF795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4FC90B-2A21-95CC-3E5C-1E47C5F04AA3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A3C8CF-F6DE-3F78-7343-FBE7413E93B1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466AE1D-DC38-545B-14CA-E0E4C831DC79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9A2C7A5-1AAA-1704-AF8E-DE3774F53D0D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B180544-07FC-B68C-2D79-ECD27A25A055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B1984CB-D357-BA86-D0CE-624477FDD5C5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0E1813-480B-43EC-5978-859D4C70BE61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A021-B8C8-1C1B-3D70-5B8433E56B06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407F704-2946-2BF7-48D8-56347B06704B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70B310-347F-95ED-FA8F-BF5A59C111B6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5A7E80E-F4EC-514F-EC0A-E4276552B6D6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</p:spTree>
    <p:extLst>
      <p:ext uri="{BB962C8B-B14F-4D97-AF65-F5344CB8AC3E}">
        <p14:creationId xmlns:p14="http://schemas.microsoft.com/office/powerpoint/2010/main" val="3315824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F81249-0CEE-5064-25E4-3F941641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A74339-99A7-0D21-8162-A56D842C476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8AED3A5-F175-766E-6618-CA07EFA3F2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9FB907-B166-BD45-436F-BB453B3BE82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A88D5D4-0C8C-16E3-9FA1-C4BC1FA28F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797B64C-7B45-861D-7910-1A8A4F46DF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C2284E-1688-217D-6426-B25ED4CB157E}"/>
              </a:ext>
            </a:extLst>
          </p:cNvPr>
          <p:cNvSpPr txBox="1"/>
          <p:nvPr/>
        </p:nvSpPr>
        <p:spPr>
          <a:xfrm>
            <a:off x="152400" y="152400"/>
            <a:ext cx="3555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Heap Operations - Insert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293AD7-CDA2-43F9-71B3-C844A6097E3D}"/>
              </a:ext>
            </a:extLst>
          </p:cNvPr>
          <p:cNvSpPr/>
          <p:nvPr/>
        </p:nvSpPr>
        <p:spPr>
          <a:xfrm>
            <a:off x="8543109" y="1524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CF3A2D-BBF3-2707-F90E-C8C44B3E750B}"/>
              </a:ext>
            </a:extLst>
          </p:cNvPr>
          <p:cNvSpPr/>
          <p:nvPr/>
        </p:nvSpPr>
        <p:spPr>
          <a:xfrm>
            <a:off x="685800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66D24-9954-459A-F9DC-C65B928C7210}"/>
              </a:ext>
            </a:extLst>
          </p:cNvPr>
          <p:cNvSpPr/>
          <p:nvPr/>
        </p:nvSpPr>
        <p:spPr>
          <a:xfrm>
            <a:off x="10317480" y="160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55E6AB-3BEE-90CD-D561-3C7C539C54F3}"/>
              </a:ext>
            </a:extLst>
          </p:cNvPr>
          <p:cNvSpPr/>
          <p:nvPr/>
        </p:nvSpPr>
        <p:spPr>
          <a:xfrm>
            <a:off x="590441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B2EC66-B629-101E-4A7F-4DA2C9A828A3}"/>
              </a:ext>
            </a:extLst>
          </p:cNvPr>
          <p:cNvSpPr/>
          <p:nvPr/>
        </p:nvSpPr>
        <p:spPr>
          <a:xfrm>
            <a:off x="787799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7D3153-989A-6CA6-3554-ABBD289295A6}"/>
              </a:ext>
            </a:extLst>
          </p:cNvPr>
          <p:cNvSpPr/>
          <p:nvPr/>
        </p:nvSpPr>
        <p:spPr>
          <a:xfrm>
            <a:off x="9546771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6C7952-2181-9075-6B80-6E81969C891C}"/>
              </a:ext>
            </a:extLst>
          </p:cNvPr>
          <p:cNvSpPr/>
          <p:nvPr/>
        </p:nvSpPr>
        <p:spPr>
          <a:xfrm>
            <a:off x="11338560" y="3427662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A62A16B-7AF6-DCB3-CE21-C26D26FB9227}"/>
              </a:ext>
            </a:extLst>
          </p:cNvPr>
          <p:cNvSpPr/>
          <p:nvPr/>
        </p:nvSpPr>
        <p:spPr>
          <a:xfrm>
            <a:off x="5334000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1261F-4234-8D02-54D3-3B69684B968B}"/>
              </a:ext>
            </a:extLst>
          </p:cNvPr>
          <p:cNvSpPr/>
          <p:nvPr/>
        </p:nvSpPr>
        <p:spPr>
          <a:xfrm>
            <a:off x="6466114" y="5410200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9647EB-8A1F-5EB6-D0C9-8247A516AE14}"/>
              </a:ext>
            </a:extLst>
          </p:cNvPr>
          <p:cNvCxnSpPr>
            <a:stCxn id="7" idx="4"/>
            <a:endCxn id="9" idx="0"/>
          </p:cNvCxnSpPr>
          <p:nvPr/>
        </p:nvCxnSpPr>
        <p:spPr>
          <a:xfrm flipH="1">
            <a:off x="7239000" y="914400"/>
            <a:ext cx="1685109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123370-554D-A6CB-CD3D-57064111E9F0}"/>
              </a:ext>
            </a:extLst>
          </p:cNvPr>
          <p:cNvCxnSpPr>
            <a:stCxn id="7" idx="4"/>
            <a:endCxn id="10" idx="0"/>
          </p:cNvCxnSpPr>
          <p:nvPr/>
        </p:nvCxnSpPr>
        <p:spPr>
          <a:xfrm>
            <a:off x="8924109" y="914400"/>
            <a:ext cx="1774371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8BD674-4EFB-32DE-657D-67410DD840EC}"/>
              </a:ext>
            </a:extLst>
          </p:cNvPr>
          <p:cNvCxnSpPr>
            <a:stCxn id="9" idx="4"/>
            <a:endCxn id="11" idx="0"/>
          </p:cNvCxnSpPr>
          <p:nvPr/>
        </p:nvCxnSpPr>
        <p:spPr>
          <a:xfrm flipH="1">
            <a:off x="6285411" y="2362200"/>
            <a:ext cx="95358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4E19E1-C401-10B8-589D-DD9C768606EA}"/>
              </a:ext>
            </a:extLst>
          </p:cNvPr>
          <p:cNvCxnSpPr>
            <a:stCxn id="9" idx="4"/>
            <a:endCxn id="12" idx="0"/>
          </p:cNvCxnSpPr>
          <p:nvPr/>
        </p:nvCxnSpPr>
        <p:spPr>
          <a:xfrm>
            <a:off x="7239000" y="2362200"/>
            <a:ext cx="1019991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1987E9E-FAA6-EFA2-CAB1-94BBB3673584}"/>
              </a:ext>
            </a:extLst>
          </p:cNvPr>
          <p:cNvCxnSpPr>
            <a:stCxn id="10" idx="4"/>
            <a:endCxn id="13" idx="0"/>
          </p:cNvCxnSpPr>
          <p:nvPr/>
        </p:nvCxnSpPr>
        <p:spPr>
          <a:xfrm flipH="1">
            <a:off x="9927771" y="2362200"/>
            <a:ext cx="770709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BE55DF-B351-63FE-8B76-3A3285087D84}"/>
              </a:ext>
            </a:extLst>
          </p:cNvPr>
          <p:cNvCxnSpPr>
            <a:stCxn id="10" idx="4"/>
            <a:endCxn id="14" idx="0"/>
          </p:cNvCxnSpPr>
          <p:nvPr/>
        </p:nvCxnSpPr>
        <p:spPr>
          <a:xfrm>
            <a:off x="10698480" y="2362200"/>
            <a:ext cx="1021080" cy="10654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D6D84F-EB30-F1D7-8FEA-0DA5821E670C}"/>
              </a:ext>
            </a:extLst>
          </p:cNvPr>
          <p:cNvCxnSpPr>
            <a:stCxn id="11" idx="4"/>
            <a:endCxn id="15" idx="0"/>
          </p:cNvCxnSpPr>
          <p:nvPr/>
        </p:nvCxnSpPr>
        <p:spPr>
          <a:xfrm flipH="1">
            <a:off x="5715000" y="4189662"/>
            <a:ext cx="570411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7C287-CB68-FF3B-E2F8-3801EEFA3AE1}"/>
              </a:ext>
            </a:extLst>
          </p:cNvPr>
          <p:cNvCxnSpPr>
            <a:stCxn id="11" idx="4"/>
            <a:endCxn id="16" idx="0"/>
          </p:cNvCxnSpPr>
          <p:nvPr/>
        </p:nvCxnSpPr>
        <p:spPr>
          <a:xfrm>
            <a:off x="6285411" y="4189662"/>
            <a:ext cx="561703" cy="12205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27AAE80-EBFF-9E2D-B16C-C9A4BFA79C00}"/>
              </a:ext>
            </a:extLst>
          </p:cNvPr>
          <p:cNvSpPr txBox="1"/>
          <p:nvPr/>
        </p:nvSpPr>
        <p:spPr>
          <a:xfrm>
            <a:off x="9707880" y="18031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Min Heap </a:t>
            </a:r>
            <a:r>
              <a:rPr lang="en-US" sz="1600" dirty="0"/>
              <a:t>– Parent nodes are less than both of its children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9CDC4-5F99-1AE9-4DA9-DCD7B9612897}"/>
              </a:ext>
            </a:extLst>
          </p:cNvPr>
          <p:cNvSpPr txBox="1"/>
          <p:nvPr/>
        </p:nvSpPr>
        <p:spPr>
          <a:xfrm>
            <a:off x="1147865" y="1140010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add(7);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A92749-DA1A-4EF1-D53E-37C045608B89}"/>
              </a:ext>
            </a:extLst>
          </p:cNvPr>
          <p:cNvSpPr/>
          <p:nvPr/>
        </p:nvSpPr>
        <p:spPr>
          <a:xfrm>
            <a:off x="7494814" y="5406966"/>
            <a:ext cx="762000" cy="76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8BD080-1754-DD97-5C00-4DDF4370D72D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7875814" y="4189662"/>
            <a:ext cx="383177" cy="12173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BCE41B5-1A76-4A2C-B2F1-F6A0C61E205A}"/>
              </a:ext>
            </a:extLst>
          </p:cNvPr>
          <p:cNvSpPr txBox="1"/>
          <p:nvPr/>
        </p:nvSpPr>
        <p:spPr>
          <a:xfrm>
            <a:off x="575855" y="2462856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Because this is a complete binary tree, this is the only place a new node can go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04A9A-B974-7FCC-C5CF-191A393D16C3}"/>
              </a:ext>
            </a:extLst>
          </p:cNvPr>
          <p:cNvSpPr txBox="1"/>
          <p:nvPr/>
        </p:nvSpPr>
        <p:spPr>
          <a:xfrm>
            <a:off x="564424" y="3698859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However, we are now violating the heap property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D6741-7B81-6890-9E04-4A6B2FB85130}"/>
                  </a:ext>
                </a:extLst>
              </p14:cNvPr>
              <p14:cNvContentPartPr/>
              <p14:nvPr/>
            </p14:nvContentPartPr>
            <p14:xfrm>
              <a:off x="7305429" y="3134777"/>
              <a:ext cx="1622520" cy="3240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D6741-7B81-6890-9E04-4A6B2FB851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87789" y="3116777"/>
                <a:ext cx="1658160" cy="327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6073</TotalTime>
  <Words>5745</Words>
  <Application>Microsoft Office PowerPoint</Application>
  <PresentationFormat>Widescreen</PresentationFormat>
  <Paragraphs>2245</Paragraphs>
  <Slides>78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Arial</vt:lpstr>
      <vt:lpstr>Calibri</vt:lpstr>
      <vt:lpstr>Consolas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61</cp:revision>
  <dcterms:created xsi:type="dcterms:W3CDTF">2022-08-21T16:55:59Z</dcterms:created>
  <dcterms:modified xsi:type="dcterms:W3CDTF">2024-03-07T10:55:30Z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