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348" r:id="rId3"/>
    <p:sldId id="1243" r:id="rId4"/>
    <p:sldId id="1244" r:id="rId5"/>
    <p:sldId id="1245" r:id="rId6"/>
    <p:sldId id="1246" r:id="rId7"/>
    <p:sldId id="1237" r:id="rId8"/>
    <p:sldId id="1247" r:id="rId9"/>
    <p:sldId id="1248" r:id="rId10"/>
    <p:sldId id="1249" r:id="rId11"/>
    <p:sldId id="1250" r:id="rId12"/>
    <p:sldId id="1251" r:id="rId13"/>
    <p:sldId id="1252" r:id="rId14"/>
    <p:sldId id="1253" r:id="rId15"/>
    <p:sldId id="1254" r:id="rId16"/>
    <p:sldId id="1255" r:id="rId17"/>
    <p:sldId id="1256" r:id="rId18"/>
    <p:sldId id="1257" r:id="rId19"/>
    <p:sldId id="1258" r:id="rId20"/>
    <p:sldId id="1259" r:id="rId21"/>
    <p:sldId id="1260" r:id="rId22"/>
    <p:sldId id="1261" r:id="rId23"/>
    <p:sldId id="1262" r:id="rId24"/>
    <p:sldId id="1263" r:id="rId25"/>
    <p:sldId id="1264" r:id="rId26"/>
    <p:sldId id="1265" r:id="rId27"/>
    <p:sldId id="1266" r:id="rId28"/>
    <p:sldId id="1267" r:id="rId29"/>
    <p:sldId id="1268" r:id="rId30"/>
    <p:sldId id="1269" r:id="rId31"/>
    <p:sldId id="1270" r:id="rId32"/>
    <p:sldId id="1271" r:id="rId33"/>
    <p:sldId id="1272" r:id="rId34"/>
    <p:sldId id="1273" r:id="rId35"/>
    <p:sldId id="1274" r:id="rId36"/>
    <p:sldId id="1275" r:id="rId37"/>
    <p:sldId id="1276" r:id="rId38"/>
    <p:sldId id="1277" r:id="rId39"/>
    <p:sldId id="1278" r:id="rId40"/>
    <p:sldId id="1279" r:id="rId41"/>
    <p:sldId id="1280" r:id="rId42"/>
    <p:sldId id="1281" r:id="rId43"/>
    <p:sldId id="1282" r:id="rId44"/>
    <p:sldId id="1283" r:id="rId45"/>
    <p:sldId id="1284" r:id="rId46"/>
    <p:sldId id="1285" r:id="rId47"/>
    <p:sldId id="1286" r:id="rId48"/>
    <p:sldId id="1287" r:id="rId49"/>
    <p:sldId id="1288" r:id="rId50"/>
    <p:sldId id="1289" r:id="rId51"/>
    <p:sldId id="1290" r:id="rId52"/>
    <p:sldId id="1291" r:id="rId53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36136"/>
    <a:srgbClr val="1569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92697" autoAdjust="0"/>
  </p:normalViewPr>
  <p:slideViewPr>
    <p:cSldViewPr>
      <p:cViewPr>
        <p:scale>
          <a:sx n="100" d="100"/>
          <a:sy n="100" d="100"/>
        </p:scale>
        <p:origin x="1026" y="31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26:32.79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24575,'1'4'0,"1"0"0,-1 0 0,1 0 0,0-1 0,1 1 0,-1-1 0,1 0 0,-1 1 0,1-1 0,0 0 0,0 0 0,4 2 0,1 4 0,27 22 0,1-2 0,1-1 0,78 44 0,-78-50 0,10 7 0,178 113 0,-175-108 0,114 74 0,302 133 0,-414-214 0,89 61 0,-32-17 0,-73-48 0,0 3 0,43 40 0,-12-9 0,98 58 0,-16-12 0,-120-83 0,2-1 0,64 29 0,-66-35 0,0 1 0,-1 1 0,-1 2 0,31 24 0,-38-26 17,1-1 0,1-1 0,0-1 0,0-1-1,31 11 1,39 19-1483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28:24.06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1 137 24575,'0'-1'0,"1"0"0,-1-1 0,1 1 0,-1 0 0,1-1 0,0 1 0,-1 0 0,1 0 0,0 0 0,0 0 0,0 0 0,0 0 0,0 0 0,0 0 0,0 0 0,0 0 0,1 0 0,-1 1 0,2-2 0,33-15 0,-22 11 0,24-11 0,0 2 0,0 1 0,2 2 0,-1 2 0,2 2 0,-1 2 0,1 1 0,0 2 0,0 2 0,51 4 0,-41 4 0,1 3 0,-1 1 0,-1 3 0,86 36 0,-124-46 0,20 8 0,-1 1 0,1 2 0,52 33 0,-81-45 0,0-1 0,-1 1 0,0-1 0,0 1 0,0 0 0,0 0 0,0 0 0,0 0 0,-1 0 0,1 0 0,-1 0 0,0 1 0,0-1 0,0 0 0,-1 1 0,1-1 0,-1 1 0,1-1 0,-1 1 0,-1-1 0,1 1 0,0-1 0,-1 0 0,1 1 0,-1-1 0,0 1 0,0-1 0,-1 0 0,1 0 0,-4 6 0,-5 11 0,-1-1 0,0-1 0,-24 29 0,28-38 0,-12 16 0,-7 11 0,-2-1 0,-1-1 0,-2-1 0,-57 46 0,54-55 0,20-15 0,1 0 0,0 1 0,0 1 0,-15 16 0,25-22 0,-1 0 0,1-1 0,0 1 0,0 0 0,1 1 0,-1-1 0,1 0 0,0 1 0,1-1 0,-1 1 0,1 0 0,0-1 0,1 1 0,-1 0 0,1 0 0,1 7 0,1 3-31,1-1 0,0 0 0,2 0 0,7 19 0,-3-7-1179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28:24.48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29:53.796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24575,'3'1'0,"1"-1"0,0 1 0,-1 0 0,1 0 0,-1 0 0,1 0 0,-1 1 0,1-1 0,-1 1 0,0 0 0,0 0 0,6 5 0,36 37 0,-23-22 0,200 196 0,68 61 0,100 91 0,-326-307-1365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29:54.84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1214 0 24575,'-265'236'0,"-11"45"0,125-133 0,-16 48 0,7-9 88,-34 47-1541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0:05.05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24575,'8'1'0,"1"0"0,-1 1 0,1 0 0,12 4 0,26 6 0,13-8 0,-34-3 0,-1 1 0,0 1 0,0 1 0,31 10 0,-21-5 0,1-1 0,-1-2 0,1-1 0,61-1 0,-49-3 0,85 14 0,-49-1 0,0-3 0,165-3 0,-156-5 0,123 21 0,-123-11 0,121 1 0,688-16 0,-868 0 0,-1-2 0,-1-1 0,50-14 0,27-5 0,-68 14-1365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0:10.276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106 2885 24575,'0'-1693'0,"-5"1610"0,-2 0 0,-22-92 0,14 96 0,3 0 0,-2-124 0,14 161 0,3-46 0,-5 1 0,-13-97 0,5 96-1365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0:11.883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24575,'5'2'0,"1"0"0,-1 0 0,1 1 0,-1-1 0,0 1 0,0 1 0,0-1 0,-1 0 0,1 1 0,-1 0 0,0 0 0,0 1 0,7 8 0,3 2 0,122 111 0,174 124 0,-143-120 0,214 138 0,260 89 0,-482-262 0,270 163 0,-351-214 8,-62-37-204,0 1 0,0 1 0,-1 1-1,0 0 1,-1 1 0,26 25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0:13.37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2637 0 24575,'-9'1'0,"0"1"0,1 0 0,-1 0 0,1 1 0,0 0 0,-1 0 0,1 1 0,-14 9 0,-8 3 0,-753 370 0,539-264 0,12-22 0,-36 18 0,-13 62 0,-8 4 0,210-137 0,64-36 0,-1-1 0,0 0 0,-1-1 0,0-1 0,0-1 0,-1 0 0,1-1 0,-2-1 0,1-1 0,-30 4 0,-40-7-1365,54-2-5461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0:17.52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27 24575,'3062'0'0,"-2851"-13"0,-5-1 0,1793 15-1365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5:23.9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5295 906 24575,'-1'-4'0,"1"1"0,-1-1 0,0 0 0,0 0 0,-1 1 0,1-1 0,-1 1 0,1-1 0,-1 1 0,0-1 0,0 1 0,-1 0 0,1 0 0,-1 0 0,0 1 0,1-1 0,-1 0 0,0 1 0,-1 0 0,-4-3 0,-10-6 0,-1 0 0,-31-11 0,25 11 0,-472-184 0,-13 32 0,253 82 0,-483-127 0,502 157 0,-282-25 0,372 69 0,-149 12 0,273-4 0,-8 2 0,-1 1 0,0 2 0,1 1 0,1 1 0,-1 2 0,-54 26 0,25-6 0,2 3 0,-73 53 0,93-57 0,2 2 0,2 2 0,-41 47 0,-84 122 0,67-82 0,21-24 0,5 2 0,5 4 0,-62 133 0,-117 342 0,184-417 0,-60 274 0,20 180 0,76-436 0,-54 718 0,113 211 0,-24-855 0,21 273 0,98 681 0,-84-438 0,-35-576 0,44 217 0,-48-349 0,106 398 0,-30-150 0,-21-81 0,-50-187 0,2-1 0,1-1 0,36 55 0,0-12 0,223 328 0,28-21 0,-14-68 0,-205-235 0,150 117 0,-234-201 0,269 194 0,-203-152 0,2-3 0,85 36 0,118 47 0,-209-93 0,35 15 0,1-3 0,127 34 0,-78-35 0,69 17 0,5-21 0,290 12 0,-203-18 0,-82-6 0,882-1 0,-759-26 0,-180-6 0,184-32 0,-290 31 0,470-73 0,-481 71 0,0-4 0,73-28 0,96-57 0,-188 84 0,51-25 0,93-59 0,86-65 0,325-301 0,-485 378 0,29-39 0,-23 20 0,-90 89 0,30-26 0,-1-2 0,-3-2 0,66-85 0,-20 17 0,-57 74 0,43-65 0,49-75 0,-1 3 0,112-236 0,-77 126 0,-43 88 0,333-622 0,-274 474 0,33-73 0,-187 368 0,-2-1 0,-3-1 0,-2-1 0,-3 0 0,-2-1 0,-2 0 0,1-67 0,-12-428 0,-1 218 0,-4 236 0,-3 0 0,-5 1 0,-27-99 0,6 31 0,-25-97 0,19 84 0,3 13 0,-49-251 0,59 251 0,-12-257 0,28 111 0,-1-77 0,-7-78 0,5 326 0,-7 0 0,-5 2 0,-48-143 0,48 211 0,-70-130 0,68 147 0,-14-23 0,-3 2 0,-4 2 0,-3 2 0,-67-70 0,76 94 0,-50-42 0,70 71 0,0 0 0,-1 1 0,0 1 0,-41-17 0,-53-17 0,-2 5 0,-200-47 0,192 69 0,-203-13 0,-131 25 0,271 10 0,-72-9 0,-231 5 0,166 25 0,-337 26 0,609-40 0,-369 20 0,-688-28-1365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26:35.03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29 24575,'0'-1'0,"0"0"0,1 0 0,-1 0 0,0 0 0,1 1 0,-1-1 0,1 0 0,-1 0 0,1 0 0,0 0 0,-1 1 0,1-1 0,0 0 0,0 0 0,-1 1 0,1-1 0,0 1 0,0-1 0,0 1 0,0-1 0,0 1 0,0-1 0,0 1 0,0 0 0,0 0 0,0-1 0,1 1 0,34-5 0,-30 5 0,350-5 0,-193 7 0,26 12 0,-18-1 0,31-15 0,96 4 0,-193 11 0,-59-6 0,54 0 0,-89-7 0,376 19 0,-344-15 0,53-3 0,-63-2 0,0 2 0,0 1 0,41 7 0,-29-2 0,-1-2 0,1-2 0,-1-2 0,1-2 0,0-2 0,64-13 0,-69 12-62,-29 3-100,0 1-1,0-2 0,-1 0 0,1 0 0,0-1 0,-1 0 0,17-7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0.0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2997 0 24575,'-16'2'0,"0"0"0,0 1 0,0 0 0,-23 9 0,-16 4 0,-107 30 0,1 0 0,76-22 0,0 3 0,-110 52 0,-12 5 0,-183 77 0,177-83 0,77-32 0,114-38 0,-139 60 0,19-7 0,55-26 0,-149 46 0,21-9 0,-37 6 0,190-62 0,35-9-1365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2.1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24575,'0'1219'0,"1"-1199"0,1 0 0,8 34 0,-5-32 0,-2 0 0,2 26 0,-5 374-1365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5.0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24575,'28'3'0,"-1"0"0,1 2 0,51 16 0,-48-13 0,282 61 0,-213-51 0,118 38 0,-166-42 0,6 1 0,0-4 0,68 5 0,17 10 0,-101-17 0,83 9 0,-84-14 0,-1 2 0,56 15 0,-8-1 0,-2 3-1365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9.1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0 24575,'-2'94'0,"4"104"0,11-127 0,-9-51 0,0 0 0,1 27 0,-4 2 0,14 88 0,-9-93-334,-2-1 0,-2 71 0,-3-104-29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11.9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24575,'151'59'0,"54"35"0,-82-40 0,143 87 0,-148-62 0,46 28 0,18 0 0,217 116 0,-289-164 0,55 24 0,-130-69 0,200 89 0,-37-21 0,-146-64 0,-2 2 0,0 2 0,-1 3 0,84 56 0,-61-25 0,3-4 0,2-3 0,101 47 0,-123-73 0,-28-12 0,0 1 0,27 17 0,-10-1 0,214 146 0,-158-90-1365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14.2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2303 56 24575,'-28'0'0,"-625"-6"0,4-35 0,521 32 0,-132 10 0,97 1 0,88-3 0,-87 3 0,91 11 0,52-8 0,-1-2 0,-29 3 0,24-6-1365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18.6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2018 789 24575,'-52'2'0,"-1"-3"0,1-2 0,1-3 0,-1-1 0,1-3 0,-53-17 0,10-5 0,-17-5 0,-158-76 0,108 43 0,41 20 0,52 15 0,-110-77 0,117 70 0,-131-66 0,167 97 0,-212-86 0,151 67-1365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0.0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2997 0 24575,'-16'2'0,"0"0"0,0 1 0,0 0 0,-23 9 0,-16 4 0,-107 30 0,1 0 0,76-22 0,0 3 0,-110 52 0,-12 5 0,-183 77 0,177-83 0,77-32 0,114-38 0,-139 60 0,19-7 0,55-26 0,-149 46 0,21-9 0,-37 6 0,190-62 0,35-9-1365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2.1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24575,'0'1219'0,"1"-1199"0,1 0 0,8 34 0,-5-32 0,-2 0 0,2 26 0,-5 374-1365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5.0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24575,'28'3'0,"-1"0"0,1 2 0,51 16 0,-48-13 0,282 61 0,-213-51 0,118 38 0,-166-42 0,6 1 0,0-4 0,68 5 0,17 10 0,-101-17 0,83 9 0,-84-14 0,-1 2 0,56 15 0,-8-1 0,-2 3-1365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26:37.107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1319 24575,'7'-1'0,"0"0"0,0 0 0,0-1 0,0 0 0,0 0 0,0-1 0,0 0 0,7-5 0,27-9 0,256-65 0,-160 46 0,-86 19 0,-1-2 0,-1-3 0,-1-2 0,0-2 0,49-36 0,-80 51 0,55-28 0,-50 29 0,-1 0 0,27-20 0,104-65 0,-106 69 0,-2-1 0,53-43 0,238-207 0,-150 139 0,-152 115 0,11-4 0,-31 19 0,1 0 0,-1-1 0,14-13 0,-13 12 0,0 0 0,1 1 0,0 1 0,0 0 0,1 1 0,0 0 0,0 1 0,18-3 0,-15 3 0,0 0 0,0-1 0,0-1 0,-1-1 0,24-15 0,-37 20-195,1 0 0,0 1 0,1-1 0,-1 1 0,1 1 0,9-4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9.1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0 24575,'-2'94'0,"4"104"0,11-127 0,-9-51 0,0 0 0,1 27 0,-4 2 0,14 88 0,-9-93-334,-2-1 0,-2 71 0,-3-104-29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11.9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24575,'151'59'0,"54"35"0,-82-40 0,143 87 0,-148-62 0,46 28 0,18 0 0,217 116 0,-289-164 0,55 24 0,-130-69 0,200 89 0,-37-21 0,-146-64 0,-2 2 0,0 2 0,-1 3 0,84 56 0,-61-25 0,3-4 0,2-3 0,101 47 0,-123-73 0,-28-12 0,0 1 0,27 17 0,-10-1 0,214 146 0,-158-90-1365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14.2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2303 56 24575,'-28'0'0,"-625"-6"0,4-35 0,521 32 0,-132 10 0,97 1 0,88-3 0,-87 3 0,91 11 0,52-8 0,-1-2 0,-29 3 0,24-6-1365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18.6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2018 789 24575,'-52'2'0,"-1"-3"0,1-2 0,1-3 0,-1-1 0,1-3 0,-53-17 0,10-5 0,-17-5 0,-158-76 0,108 43 0,41 20 0,52 15 0,-110-77 0,117 70 0,-131-66 0,167 97 0,-212-86 0,151 67-1365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0.0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2997 0 24575,'-16'2'0,"0"0"0,0 1 0,0 0 0,-23 9 0,-16 4 0,-107 30 0,1 0 0,76-22 0,0 3 0,-110 52 0,-12 5 0,-183 77 0,177-83 0,77-32 0,114-38 0,-139 60 0,19-7 0,55-26 0,-149 46 0,21-9 0,-37 6 0,190-62 0,35-9-1365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2.1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24575,'0'1219'0,"1"-1199"0,1 0 0,8 34 0,-5-32 0,-2 0 0,2 26 0,-5 374-1365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5.0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24575,'28'3'0,"-1"0"0,1 2 0,51 16 0,-48-13 0,282 61 0,-213-51 0,118 38 0,-166-42 0,6 1 0,0-4 0,68 5 0,17 10 0,-101-17 0,83 9 0,-84-14 0,-1 2 0,56 15 0,-8-1 0,-2 3-1365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9.1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0 24575,'-2'94'0,"4"104"0,11-127 0,-9-51 0,0 0 0,1 27 0,-4 2 0,14 88 0,-9-93-334,-2-1 0,-2 71 0,-3-104-29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11.9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24575,'151'59'0,"54"35"0,-82-40 0,143 87 0,-148-62 0,46 28 0,18 0 0,217 116 0,-289-164 0,55 24 0,-130-69 0,200 89 0,-37-21 0,-146-64 0,-2 2 0,0 2 0,-1 3 0,84 56 0,-61-25 0,3-4 0,2-3 0,101 47 0,-123-73 0,-28-12 0,0 1 0,27 17 0,-10-1 0,214 146 0,-158-90-1365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14.2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2303 56 24575,'-28'0'0,"-625"-6"0,4-35 0,521 32 0,-132 10 0,97 1 0,88-3 0,-87 3 0,91 11 0,52-8 0,-1-2 0,-29 3 0,24-6-1365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27:33.352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83 24575,'80'1'0,"-29"1"0,0-2 0,0-2 0,0-2 0,-1-2 0,70-19 0,-94 19 0,0 1 0,0 1 0,1 1 0,44 1 0,-35 1 0,57-7 0,7-4 0,1 5 0,151 8 0,-98 1 0,427-2 0,-545 2 0,56 10 0,-55-6 0,54 1 0,-14-7 0,281 16 0,-249-8-78,118-5 0,-131-4-1131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18.6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2018 789 24575,'-52'2'0,"-1"-3"0,1-2 0,1-3 0,-1-1 0,1-3 0,-53-17 0,10-5 0,-17-5 0,-158-76 0,108 43 0,41 20 0,52 15 0,-110-77 0,117 70 0,-131-66 0,167 97 0,-212-86 0,151 67-1365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0.08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2997 0 24575,'-16'2'0,"0"0"0,0 1 0,0 0 0,-23 9 0,-16 4 0,-107 30 0,1 0 0,76-22 0,0 3 0,-110 52 0,-12 5 0,-183 77 0,177-83 0,77-32 0,114-38 0,-139 60 0,19-7 0,55-26 0,-149 46 0,21-9 0,-37 6 0,190-62 0,35-9-1365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2.16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24575,'0'1219'0,"1"-1199"0,1 0 0,8 34 0,-5-32 0,-2 0 0,2 26 0,-5 374-1365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5.06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24575,'28'3'0,"-1"0"0,1 2 0,51 16 0,-48-13 0,282 61 0,-213-51 0,118 38 0,-166-42 0,6 1 0,0-4 0,68 5 0,17 10 0,-101-17 0,83 9 0,-84-14 0,-1 2 0,56 15 0,-8-1 0,-2 3-1365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09.123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 0 24575,'-2'94'0,"4"104"0,11-127 0,-9-51 0,0 0 0,1 27 0,-4 2 0,14 88 0,-9-93-334,-2-1 0,-2 71 0,-3-104-29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11.95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24575,'151'59'0,"54"35"0,-82-40 0,143 87 0,-148-62 0,46 28 0,18 0 0,217 116 0,-289-164 0,55 24 0,-130-69 0,200 89 0,-37-21 0,-146-64 0,-2 2 0,0 2 0,-1 3 0,84 56 0,-61-25 0,3-4 0,2-3 0,101 47 0,-123-73 0,-28-12 0,0 1 0,27 17 0,-10-1 0,214 146 0,-158-90-1365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14.22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2303 56 24575,'-28'0'0,"-625"-6"0,4-35 0,521 32 0,-132 10 0,97 1 0,88-3 0,-87 3 0,91 11 0,52-8 0,-1-2 0,-29 3 0,24-6-1365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37:18.60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2018 789 24575,'-52'2'0,"-1"-3"0,1-2 0,1-3 0,-1-1 0,1-3 0,-53-17 0,10-5 0,-17-5 0,-158-76 0,108 43 0,41 20 0,52 15 0,-110-77 0,117 70 0,-131-66 0,167 97 0,-212-86 0,151 67-1365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28:02.352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0 24575,'2'1'0,"1"0"0,-1 0 0,0 0 0,0 0 0,1 0 0,-1 1 0,0-1 0,0 1 0,0-1 0,0 1 0,2 3 0,5 3 0,306 280 0,-195-143 0,-13-15 0,97 85 0,-147-144-1365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28:03.484"/>
    </inkml:context>
    <inkml:brush xml:id="br0">
      <inkml:brushProperty name="width" value="0.2" units="cm"/>
      <inkml:brushProperty name="height" value="0.2" units="cm"/>
      <inkml:brushProperty name="color" value="#E71224"/>
    </inkml:brush>
  </inkml:definitions>
  <inkml:trace contextRef="#ctx0" brushRef="#br0">1 998 24575,'12'-19'0,"1"0"0,1 0 0,0 1 0,1 1 0,1 1 0,31-25 0,12-13 0,-12 0 0,-2-3 0,-2-1 0,65-119 0,-98 159 0,61-88 0,8-15 0,-48 58 0,-24 45 0,1 1 0,1 1 0,0-1 0,2 1 0,19-24 0,-14 23-1365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28:09.604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24575,'1'2'0,"1"1"0,-1-1 0,1 0 0,-1 0 0,1 0 0,0 0 0,0-1 0,0 1 0,0-1 0,0 1 0,0-1 0,1 1 0,-1-1 0,5 2 0,1 1 0,243 162 0,35 21 0,-185-134 0,-70-39 0,-1 2 0,0 1 0,52 39 0,73 82 0,-111-99 0,59 40 0,-13-12 0,6 7 0,121 70 0,-73-42 0,-39-24 0,-38-31 0,107 96 0,-71-66 0,-82-60 0,1-1 0,1 0 0,0-2 0,26 12 0,22 14 0,-2-5-1365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28:16.500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2 353 24575,'-2'-95'0,"4"-102"0,-1 195 0,-1-1 0,1 0 0,-1 0 0,1 1 0,0-1 0,0 0 0,0 1 0,1-1 0,-1 1 0,0-1 0,1 1 0,0 0 0,-1 0 0,1-1 0,0 1 0,0 0 0,0 1 0,1-1 0,-1 0 0,0 1 0,1-1 0,-1 1 0,1 0 0,-1-1 0,1 1 0,0 1 0,-1-1 0,1 0 0,0 1 0,-1-1 0,5 1 0,12-2 0,-1 1 0,1 1 0,34 5 0,-14-2 0,196-4 0,72 4 0,-209 10 0,-61-7 0,56 2 0,-59-6 0,48 9 0,29 2 0,-72-10 0,75 15 0,-98-14 0,-13-4 2,0 1 0,-1-1-1,1 1 1,-1 0 0,1 0 0,-1 0-1,1 0 1,-1 1 0,0-1 0,0 1-1,1-1 1,-1 1 0,0 0 0,0 0-1,-1 0 1,1 0 0,0 0 0,-1 0-1,1 0 1,-1 0 0,0 1 0,1-1-1,-1 1 1,0-1 0,-1 1-1,1-1 1,0 1 0,-1 0 0,0-1-1,1 1 1,-1 0 0,0-1 0,0 1-1,0 0 1,-2 3 0,0 13-83,-2-1 0,0 1 0,-2-1 0,-8 21 0,1-3-942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3-26T14:28:21.938"/>
    </inkml:context>
    <inkml:brush xml:id="br0">
      <inkml:brushProperty name="width" value="0.2" units="cm"/>
      <inkml:brushProperty name="height" value="0.2" units="cm"/>
      <inkml:brushProperty name="color" value="#33CCFF"/>
    </inkml:brush>
  </inkml:definitions>
  <inkml:trace contextRef="#ctx0" brushRef="#br0">1 0 24575,'7'2'0,"0"0"0,0 0 0,0 1 0,0 0 0,-1 0 0,1 1 0,-1 0 0,0 0 0,0 0 0,0 1 0,8 9 0,9 4 0,161 104 0,19 15 0,-87-50 0,256 161 0,-271-173 0,-19-13 0,0 3 0,-59-44 0,1-2 0,31 20 0,324 173 0,-230-116 0,88 37 0,-147-91 0,-58-29 0,-1 1 0,54 35 0,-67-37-170,1 0-1,0-2 0,1 0 1,0-1-1,1-1 0,-1-1 1,34 7-1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76F144-9A5A-4C19-9841-AA86F457125C}" type="datetimeFigureOut">
              <a:rPr lang="en-US" smtClean="0"/>
              <a:t>3/26/2024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A7C9EB-9578-4429-9158-7934B296FD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833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05052" y="219278"/>
            <a:ext cx="4123690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264684-B5DE-4471-999D-A89FE7167EDE}" type="datetime1">
              <a:rPr lang="en-US" smtClean="0"/>
              <a:t>3/26/2024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496B8D-F1C7-4698-A670-934D1C094377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B741FD-8C9F-4A96-83C6-F6C37F5110EC}" type="datetime1">
              <a:rPr lang="en-US" smtClean="0"/>
              <a:t>3/26/2024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AA4857-787A-4808-B2E4-B31FE3774D3A}" type="datetime1">
              <a:rPr lang="en-US" smtClean="0"/>
              <a:t>3/26/2024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B8F724-08DC-4554-8E21-4E36C1B4DF66}" type="datetime1">
              <a:rPr lang="en-US" smtClean="0"/>
              <a:t>3/26/2024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12192000" y="0"/>
                </a:moveTo>
                <a:lnTo>
                  <a:pt x="0" y="0"/>
                </a:lnTo>
                <a:lnTo>
                  <a:pt x="0" y="365760"/>
                </a:lnTo>
                <a:lnTo>
                  <a:pt x="12192000" y="365760"/>
                </a:lnTo>
                <a:lnTo>
                  <a:pt x="12192000" y="0"/>
                </a:lnTo>
                <a:close/>
              </a:path>
            </a:pathLst>
          </a:custGeom>
          <a:solidFill>
            <a:srgbClr val="136136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6492240"/>
            <a:ext cx="12192000" cy="365760"/>
          </a:xfrm>
          <a:custGeom>
            <a:avLst/>
            <a:gdLst/>
            <a:ahLst/>
            <a:cxnLst/>
            <a:rect l="l" t="t" r="r" b="b"/>
            <a:pathLst>
              <a:path w="12192000" h="365759">
                <a:moveTo>
                  <a:pt x="0" y="365760"/>
                </a:moveTo>
                <a:lnTo>
                  <a:pt x="12192000" y="365760"/>
                </a:lnTo>
                <a:lnTo>
                  <a:pt x="12192000" y="0"/>
                </a:lnTo>
                <a:lnTo>
                  <a:pt x="0" y="0"/>
                </a:lnTo>
                <a:lnTo>
                  <a:pt x="0" y="365760"/>
                </a:lnTo>
                <a:close/>
              </a:path>
            </a:pathLst>
          </a:custGeom>
          <a:ln w="12700">
            <a:solidFill>
              <a:srgbClr val="2E528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05052" y="219278"/>
            <a:ext cx="4349115" cy="391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789228" y="1373504"/>
            <a:ext cx="9636760" cy="19462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B4CACC-E5C9-450A-9E1E-54F34D7E32FD}" type="datetime1">
              <a:rPr lang="en-US" smtClean="0"/>
              <a:t>3/26/2024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cs.montana.edu/pearsall/classes/spring2024/132/main.html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5" Type="http://schemas.openxmlformats.org/officeDocument/2006/relationships/image" Target="../media/image16.png"/><Relationship Id="rId4" Type="http://schemas.openxmlformats.org/officeDocument/2006/relationships/customXml" Target="../ink/ink1.xml"/><Relationship Id="rId9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customXml" Target="../ink/ink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24.png"/><Relationship Id="rId3" Type="http://schemas.openxmlformats.org/officeDocument/2006/relationships/image" Target="../media/image13.png"/><Relationship Id="rId7" Type="http://schemas.openxmlformats.org/officeDocument/2006/relationships/image" Target="../media/image21.png"/><Relationship Id="rId12" Type="http://schemas.openxmlformats.org/officeDocument/2006/relationships/customXml" Target="../ink/ink9.xml"/><Relationship Id="rId17" Type="http://schemas.openxmlformats.org/officeDocument/2006/relationships/image" Target="../media/image26.png"/><Relationship Id="rId2" Type="http://schemas.openxmlformats.org/officeDocument/2006/relationships/image" Target="../media/image1.png"/><Relationship Id="rId16" Type="http://schemas.openxmlformats.org/officeDocument/2006/relationships/customXml" Target="../ink/ink1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23.png"/><Relationship Id="rId5" Type="http://schemas.openxmlformats.org/officeDocument/2006/relationships/image" Target="../media/image20.png"/><Relationship Id="rId15" Type="http://schemas.openxmlformats.org/officeDocument/2006/relationships/image" Target="../media/image25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22.png"/><Relationship Id="rId14" Type="http://schemas.openxmlformats.org/officeDocument/2006/relationships/customXml" Target="../ink/ink10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31.png"/><Relationship Id="rId3" Type="http://schemas.openxmlformats.org/officeDocument/2006/relationships/image" Target="../media/image13.png"/><Relationship Id="rId7" Type="http://schemas.openxmlformats.org/officeDocument/2006/relationships/image" Target="../media/image28.png"/><Relationship Id="rId12" Type="http://schemas.openxmlformats.org/officeDocument/2006/relationships/customXml" Target="../ink/ink16.xml"/><Relationship Id="rId17" Type="http://schemas.openxmlformats.org/officeDocument/2006/relationships/image" Target="../media/image33.png"/><Relationship Id="rId2" Type="http://schemas.openxmlformats.org/officeDocument/2006/relationships/image" Target="../media/image1.png"/><Relationship Id="rId16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30.png"/><Relationship Id="rId5" Type="http://schemas.openxmlformats.org/officeDocument/2006/relationships/image" Target="../media/image27.png"/><Relationship Id="rId15" Type="http://schemas.openxmlformats.org/officeDocument/2006/relationships/image" Target="../media/image32.png"/><Relationship Id="rId10" Type="http://schemas.openxmlformats.org/officeDocument/2006/relationships/customXml" Target="../ink/ink15.xml"/><Relationship Id="rId4" Type="http://schemas.openxmlformats.org/officeDocument/2006/relationships/customXml" Target="../ink/ink12.xml"/><Relationship Id="rId9" Type="http://schemas.openxmlformats.org/officeDocument/2006/relationships/image" Target="../media/image29.png"/><Relationship Id="rId14" Type="http://schemas.openxmlformats.org/officeDocument/2006/relationships/customXml" Target="../ink/ink1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customXml" Target="../ink/ink19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customXml" Target="../ink/ink25.xml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12" Type="http://schemas.openxmlformats.org/officeDocument/2006/relationships/image" Target="../media/image40.png"/><Relationship Id="rId2" Type="http://schemas.openxmlformats.org/officeDocument/2006/relationships/image" Target="../media/image1.png"/><Relationship Id="rId16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24.xml"/><Relationship Id="rId5" Type="http://schemas.openxmlformats.org/officeDocument/2006/relationships/customXml" Target="../ink/ink21.xml"/><Relationship Id="rId15" Type="http://schemas.openxmlformats.org/officeDocument/2006/relationships/customXml" Target="../ink/ink26.xml"/><Relationship Id="rId10" Type="http://schemas.openxmlformats.org/officeDocument/2006/relationships/image" Target="../media/image39.png"/><Relationship Id="rId4" Type="http://schemas.openxmlformats.org/officeDocument/2006/relationships/image" Target="../media/image36.png"/><Relationship Id="rId9" Type="http://schemas.openxmlformats.org/officeDocument/2006/relationships/customXml" Target="../ink/ink23.xml"/><Relationship Id="rId14" Type="http://schemas.openxmlformats.org/officeDocument/2006/relationships/image" Target="../media/image4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customXml" Target="../ink/ink32.xml"/><Relationship Id="rId3" Type="http://schemas.openxmlformats.org/officeDocument/2006/relationships/customXml" Target="../ink/ink27.xml"/><Relationship Id="rId7" Type="http://schemas.openxmlformats.org/officeDocument/2006/relationships/customXml" Target="../ink/ink29.xml"/><Relationship Id="rId12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31.xml"/><Relationship Id="rId5" Type="http://schemas.openxmlformats.org/officeDocument/2006/relationships/customXml" Target="../ink/ink28.xml"/><Relationship Id="rId15" Type="http://schemas.openxmlformats.org/officeDocument/2006/relationships/customXml" Target="../ink/ink33.xml"/><Relationship Id="rId10" Type="http://schemas.openxmlformats.org/officeDocument/2006/relationships/image" Target="../media/image39.png"/><Relationship Id="rId4" Type="http://schemas.openxmlformats.org/officeDocument/2006/relationships/image" Target="../media/image43.png"/><Relationship Id="rId9" Type="http://schemas.openxmlformats.org/officeDocument/2006/relationships/customXml" Target="../ink/ink30.xml"/><Relationship Id="rId14" Type="http://schemas.openxmlformats.org/officeDocument/2006/relationships/image" Target="../media/image46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customXml" Target="../ink/ink39.xml"/><Relationship Id="rId3" Type="http://schemas.openxmlformats.org/officeDocument/2006/relationships/customXml" Target="../ink/ink34.xml"/><Relationship Id="rId7" Type="http://schemas.openxmlformats.org/officeDocument/2006/relationships/customXml" Target="../ink/ink36.xml"/><Relationship Id="rId12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38.xml"/><Relationship Id="rId5" Type="http://schemas.openxmlformats.org/officeDocument/2006/relationships/customXml" Target="../ink/ink35.xml"/><Relationship Id="rId15" Type="http://schemas.openxmlformats.org/officeDocument/2006/relationships/customXml" Target="../ink/ink40.xml"/><Relationship Id="rId10" Type="http://schemas.openxmlformats.org/officeDocument/2006/relationships/image" Target="../media/image39.png"/><Relationship Id="rId4" Type="http://schemas.openxmlformats.org/officeDocument/2006/relationships/image" Target="../media/image43.png"/><Relationship Id="rId9" Type="http://schemas.openxmlformats.org/officeDocument/2006/relationships/customXml" Target="../ink/ink37.xml"/><Relationship Id="rId14" Type="http://schemas.openxmlformats.org/officeDocument/2006/relationships/image" Target="../media/image46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13" Type="http://schemas.openxmlformats.org/officeDocument/2006/relationships/customXml" Target="../ink/ink46.xml"/><Relationship Id="rId3" Type="http://schemas.openxmlformats.org/officeDocument/2006/relationships/customXml" Target="../ink/ink41.xml"/><Relationship Id="rId7" Type="http://schemas.openxmlformats.org/officeDocument/2006/relationships/customXml" Target="../ink/ink43.xml"/><Relationship Id="rId12" Type="http://schemas.openxmlformats.org/officeDocument/2006/relationships/image" Target="../media/image45.png"/><Relationship Id="rId2" Type="http://schemas.openxmlformats.org/officeDocument/2006/relationships/image" Target="../media/image1.png"/><Relationship Id="rId16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customXml" Target="../ink/ink45.xml"/><Relationship Id="rId5" Type="http://schemas.openxmlformats.org/officeDocument/2006/relationships/customXml" Target="../ink/ink42.xml"/><Relationship Id="rId15" Type="http://schemas.openxmlformats.org/officeDocument/2006/relationships/customXml" Target="../ink/ink47.xml"/><Relationship Id="rId10" Type="http://schemas.openxmlformats.org/officeDocument/2006/relationships/image" Target="../media/image39.png"/><Relationship Id="rId4" Type="http://schemas.openxmlformats.org/officeDocument/2006/relationships/image" Target="../media/image43.png"/><Relationship Id="rId9" Type="http://schemas.openxmlformats.org/officeDocument/2006/relationships/customXml" Target="../ink/ink44.xml"/><Relationship Id="rId14" Type="http://schemas.openxmlformats.org/officeDocument/2006/relationships/image" Target="../media/image4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jpeg"/><Relationship Id="rId3" Type="http://schemas.openxmlformats.org/officeDocument/2006/relationships/image" Target="../media/image5.jpeg"/><Relationship Id="rId7" Type="http://schemas.openxmlformats.org/officeDocument/2006/relationships/image" Target="../media/image9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jpeg"/><Relationship Id="rId4" Type="http://schemas.openxmlformats.org/officeDocument/2006/relationships/image" Target="../media/image6.jpeg"/><Relationship Id="rId9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3400" y="990600"/>
            <a:ext cx="10896600" cy="167481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CSCI</a:t>
            </a:r>
            <a:r>
              <a:rPr sz="6000" b="1" spc="-22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6000" b="1" dirty="0">
                <a:latin typeface="Arial" panose="020B0604020202020204" pitchFamily="34" charset="0"/>
                <a:cs typeface="Arial" panose="020B0604020202020204" pitchFamily="34" charset="0"/>
              </a:rPr>
              <a:t>232</a:t>
            </a:r>
            <a:r>
              <a:rPr sz="6000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r>
              <a:rPr sz="6000" b="1" spc="-204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br>
              <a:rPr lang="en-US" sz="6000" b="1" spc="-204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800" b="1" spc="-204" dirty="0">
                <a:latin typeface="Arial" panose="020B0604020202020204" pitchFamily="34" charset="0"/>
                <a:cs typeface="Arial" panose="020B0604020202020204" pitchFamily="34" charset="0"/>
              </a:rPr>
              <a:t>Data Structures and Algorithms</a:t>
            </a:r>
            <a:endParaRPr sz="6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grpSp>
        <p:nvGrpSpPr>
          <p:cNvPr id="6" name="object 6"/>
          <p:cNvGrpSpPr/>
          <p:nvPr/>
        </p:nvGrpSpPr>
        <p:grpSpPr>
          <a:xfrm>
            <a:off x="-6350" y="-6350"/>
            <a:ext cx="838835" cy="887730"/>
            <a:chOff x="-6350" y="-6350"/>
            <a:chExt cx="838835" cy="887730"/>
          </a:xfrm>
          <a:solidFill>
            <a:srgbClr val="136136"/>
          </a:solidFill>
        </p:grpSpPr>
        <p:sp>
          <p:nvSpPr>
            <p:cNvPr id="7" name="object 7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826008" y="0"/>
                  </a:moveTo>
                  <a:lnTo>
                    <a:pt x="0" y="0"/>
                  </a:lnTo>
                  <a:lnTo>
                    <a:pt x="0" y="874776"/>
                  </a:lnTo>
                  <a:lnTo>
                    <a:pt x="826008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0" y="0"/>
              <a:ext cx="826135" cy="875030"/>
            </a:xfrm>
            <a:custGeom>
              <a:avLst/>
              <a:gdLst/>
              <a:ahLst/>
              <a:cxnLst/>
              <a:rect l="l" t="t" r="r" b="b"/>
              <a:pathLst>
                <a:path w="826135" h="875030">
                  <a:moveTo>
                    <a:pt x="0" y="0"/>
                  </a:moveTo>
                  <a:lnTo>
                    <a:pt x="826008" y="0"/>
                  </a:lnTo>
                  <a:lnTo>
                    <a:pt x="0" y="874776"/>
                  </a:lnTo>
                  <a:lnTo>
                    <a:pt x="0" y="0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267200" y="2816953"/>
            <a:ext cx="6177280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400" dirty="0">
                <a:latin typeface="Calibri"/>
                <a:cs typeface="Calibri"/>
              </a:rPr>
              <a:t>Graphs (Representation)</a:t>
            </a:r>
            <a:endParaRPr sz="2400" dirty="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6201" y="5523188"/>
            <a:ext cx="6248400" cy="8874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sz="2800" dirty="0">
                <a:latin typeface="Calibri"/>
                <a:cs typeface="Calibri"/>
              </a:rPr>
              <a:t>Reese</a:t>
            </a:r>
            <a:r>
              <a:rPr sz="2800" spc="-50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Pearsall </a:t>
            </a:r>
            <a:endParaRPr lang="en-US" sz="2800" spc="-20" dirty="0">
              <a:latin typeface="Calibri"/>
              <a:cs typeface="Calibri"/>
            </a:endParaRPr>
          </a:p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2800" dirty="0">
                <a:latin typeface="Calibri"/>
                <a:cs typeface="Calibri"/>
              </a:rPr>
              <a:t>Spring 2024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16A11AF-12F4-4CFA-946A-9D6E597DA2A6}"/>
              </a:ext>
            </a:extLst>
          </p:cNvPr>
          <p:cNvSpPr txBox="1"/>
          <p:nvPr/>
        </p:nvSpPr>
        <p:spPr>
          <a:xfrm>
            <a:off x="0" y="6503206"/>
            <a:ext cx="10287000" cy="338554"/>
          </a:xfrm>
          <a:prstGeom prst="rect">
            <a:avLst/>
          </a:prstGeom>
          <a:solidFill>
            <a:srgbClr val="136136"/>
          </a:solidFill>
        </p:spPr>
        <p:txBody>
          <a:bodyPr wrap="square">
            <a:spAutoFit/>
          </a:bodyPr>
          <a:lstStyle/>
          <a:p>
            <a:pPr marL="12700" marR="3335020">
              <a:lnSpc>
                <a:spcPct val="100000"/>
              </a:lnSpc>
              <a:spcBef>
                <a:spcPts val="100"/>
              </a:spcBef>
            </a:pPr>
            <a:r>
              <a:rPr lang="en-US" sz="1600" dirty="0">
                <a:solidFill>
                  <a:schemeClr val="bg1"/>
                </a:solidFill>
                <a:latin typeface="Calibri"/>
                <a:cs typeface="Calibri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https://www.cs.montana.edu/pearsall/classes/spring2024/232/main.html</a:t>
            </a:r>
            <a:endParaRPr lang="en-US" sz="1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56169902-58B3-4978-946A-5780F321F4C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C68E4979-F7D8-4A7C-98C3-63A5B4CDDCB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2FF1C5-A423-B061-6972-91147C3FB0A0}"/>
              </a:ext>
            </a:extLst>
          </p:cNvPr>
          <p:cNvSpPr txBox="1"/>
          <p:nvPr/>
        </p:nvSpPr>
        <p:spPr>
          <a:xfrm>
            <a:off x="-457200" y="87503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11201400" cy="1830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How could we visualize: Connections in a Social Media Network?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1026" name="Picture 2" descr="Reese  Pearsall">
            <a:extLst>
              <a:ext uri="{FF2B5EF4-FFF2-40B4-BE49-F238E27FC236}">
                <a16:creationId xmlns:a16="http://schemas.microsoft.com/office/drawing/2014/main" id="{975A438F-DFB8-6BDE-D4F4-89CF73541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08579"/>
            <a:ext cx="1009650" cy="12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an  Yaw">
            <a:extLst>
              <a:ext uri="{FF2B5EF4-FFF2-40B4-BE49-F238E27FC236}">
                <a16:creationId xmlns:a16="http://schemas.microsoft.com/office/drawing/2014/main" id="{07EFC50C-B6A4-58A5-2CFE-343598A4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19259"/>
            <a:ext cx="943791" cy="117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hane Blanchard Photo">
            <a:extLst>
              <a:ext uri="{FF2B5EF4-FFF2-40B4-BE49-F238E27FC236}">
                <a16:creationId xmlns:a16="http://schemas.microsoft.com/office/drawing/2014/main" id="{9319B54C-8222-E328-D084-DE8C43391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659" y="4648200"/>
            <a:ext cx="1120775" cy="145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ohn  Paxton">
            <a:extLst>
              <a:ext uri="{FF2B5EF4-FFF2-40B4-BE49-F238E27FC236}">
                <a16:creationId xmlns:a16="http://schemas.microsoft.com/office/drawing/2014/main" id="{90BD32A1-920F-C013-9B3E-FC64862F3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935" y="3319734"/>
            <a:ext cx="1040130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niel  DeFrance">
            <a:extLst>
              <a:ext uri="{FF2B5EF4-FFF2-40B4-BE49-F238E27FC236}">
                <a16:creationId xmlns:a16="http://schemas.microsoft.com/office/drawing/2014/main" id="{849CED1D-DB98-A7FA-D736-3FBBD7ED6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769008"/>
            <a:ext cx="1162834" cy="145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ryann  Cummings">
            <a:extLst>
              <a:ext uri="{FF2B5EF4-FFF2-40B4-BE49-F238E27FC236}">
                <a16:creationId xmlns:a16="http://schemas.microsoft.com/office/drawing/2014/main" id="{7786D516-5805-B782-B09B-C5F67A422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538" y="944139"/>
            <a:ext cx="1223984" cy="152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unter  Lloyd">
            <a:extLst>
              <a:ext uri="{FF2B5EF4-FFF2-40B4-BE49-F238E27FC236}">
                <a16:creationId xmlns:a16="http://schemas.microsoft.com/office/drawing/2014/main" id="{489D6833-A737-414F-7089-2F264381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755" y="4800600"/>
            <a:ext cx="1162834" cy="145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6B4F1A10-EA37-50CB-52BC-4982E7BEA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10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289F2-5ECB-03B6-5003-396F9C2E2670}"/>
              </a:ext>
            </a:extLst>
          </p:cNvPr>
          <p:cNvSpPr/>
          <p:nvPr/>
        </p:nvSpPr>
        <p:spPr>
          <a:xfrm>
            <a:off x="1044892" y="4202956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CD418F-135F-92F3-68FA-EF5B76E81419}"/>
              </a:ext>
            </a:extLst>
          </p:cNvPr>
          <p:cNvSpPr/>
          <p:nvPr/>
        </p:nvSpPr>
        <p:spPr>
          <a:xfrm>
            <a:off x="3544797" y="2504101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A7BCA2-3192-3DD9-E4FA-25D96DC8225F}"/>
              </a:ext>
            </a:extLst>
          </p:cNvPr>
          <p:cNvSpPr/>
          <p:nvPr/>
        </p:nvSpPr>
        <p:spPr>
          <a:xfrm>
            <a:off x="7336562" y="2321719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2C7481-450B-F24F-061B-6B7F0F8FCAC4}"/>
              </a:ext>
            </a:extLst>
          </p:cNvPr>
          <p:cNvSpPr/>
          <p:nvPr/>
        </p:nvSpPr>
        <p:spPr>
          <a:xfrm>
            <a:off x="5950267" y="4619897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DCCB3F-8477-33FF-D490-C83FA14CB980}"/>
              </a:ext>
            </a:extLst>
          </p:cNvPr>
          <p:cNvSpPr/>
          <p:nvPr/>
        </p:nvSpPr>
        <p:spPr>
          <a:xfrm>
            <a:off x="3494313" y="6101742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C2B890-B4D6-E35D-48BD-529C87CA350B}"/>
              </a:ext>
            </a:extLst>
          </p:cNvPr>
          <p:cNvSpPr/>
          <p:nvPr/>
        </p:nvSpPr>
        <p:spPr>
          <a:xfrm>
            <a:off x="8608439" y="6219827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F91760-C315-FF89-41A2-A853CDC09002}"/>
              </a:ext>
            </a:extLst>
          </p:cNvPr>
          <p:cNvSpPr/>
          <p:nvPr/>
        </p:nvSpPr>
        <p:spPr>
          <a:xfrm>
            <a:off x="9808284" y="4219266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 descr="Logo&#10;&#10;Description automatically generated with medium confidence">
            <a:extLst>
              <a:ext uri="{FF2B5EF4-FFF2-40B4-BE49-F238E27FC236}">
                <a16:creationId xmlns:a16="http://schemas.microsoft.com/office/drawing/2014/main" id="{B87ECEC8-BA02-96B2-ECC0-66F5908836F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854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11201400" cy="1830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How could we visualize: Connections in a Social Media Network?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1026" name="Picture 2" descr="Reese  Pearsall">
            <a:extLst>
              <a:ext uri="{FF2B5EF4-FFF2-40B4-BE49-F238E27FC236}">
                <a16:creationId xmlns:a16="http://schemas.microsoft.com/office/drawing/2014/main" id="{975A438F-DFB8-6BDE-D4F4-89CF73541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08579"/>
            <a:ext cx="1009650" cy="12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an  Yaw">
            <a:extLst>
              <a:ext uri="{FF2B5EF4-FFF2-40B4-BE49-F238E27FC236}">
                <a16:creationId xmlns:a16="http://schemas.microsoft.com/office/drawing/2014/main" id="{07EFC50C-B6A4-58A5-2CFE-343598A4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19259"/>
            <a:ext cx="943791" cy="117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hane Blanchard Photo">
            <a:extLst>
              <a:ext uri="{FF2B5EF4-FFF2-40B4-BE49-F238E27FC236}">
                <a16:creationId xmlns:a16="http://schemas.microsoft.com/office/drawing/2014/main" id="{9319B54C-8222-E328-D084-DE8C43391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659" y="4648200"/>
            <a:ext cx="1120775" cy="145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ohn  Paxton">
            <a:extLst>
              <a:ext uri="{FF2B5EF4-FFF2-40B4-BE49-F238E27FC236}">
                <a16:creationId xmlns:a16="http://schemas.microsoft.com/office/drawing/2014/main" id="{90BD32A1-920F-C013-9B3E-FC64862F3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935" y="3319734"/>
            <a:ext cx="1040130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niel  DeFrance">
            <a:extLst>
              <a:ext uri="{FF2B5EF4-FFF2-40B4-BE49-F238E27FC236}">
                <a16:creationId xmlns:a16="http://schemas.microsoft.com/office/drawing/2014/main" id="{849CED1D-DB98-A7FA-D736-3FBBD7ED6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769008"/>
            <a:ext cx="1162834" cy="145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ryann  Cummings">
            <a:extLst>
              <a:ext uri="{FF2B5EF4-FFF2-40B4-BE49-F238E27FC236}">
                <a16:creationId xmlns:a16="http://schemas.microsoft.com/office/drawing/2014/main" id="{7786D516-5805-B782-B09B-C5F67A422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538" y="944139"/>
            <a:ext cx="1223984" cy="152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unter  Lloyd">
            <a:extLst>
              <a:ext uri="{FF2B5EF4-FFF2-40B4-BE49-F238E27FC236}">
                <a16:creationId xmlns:a16="http://schemas.microsoft.com/office/drawing/2014/main" id="{489D6833-A737-414F-7089-2F264381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755" y="4800600"/>
            <a:ext cx="1162834" cy="145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6B4F1A10-EA37-50CB-52BC-4982E7BEA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11</a:t>
            </a:fld>
            <a:endParaRPr lang="en-US"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981289F2-5ECB-03B6-5003-396F9C2E2670}"/>
              </a:ext>
            </a:extLst>
          </p:cNvPr>
          <p:cNvSpPr/>
          <p:nvPr/>
        </p:nvSpPr>
        <p:spPr>
          <a:xfrm>
            <a:off x="1044892" y="4202956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4CCD418F-135F-92F3-68FA-EF5B76E81419}"/>
              </a:ext>
            </a:extLst>
          </p:cNvPr>
          <p:cNvSpPr/>
          <p:nvPr/>
        </p:nvSpPr>
        <p:spPr>
          <a:xfrm>
            <a:off x="3544797" y="2504101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A7BCA2-3192-3DD9-E4FA-25D96DC8225F}"/>
              </a:ext>
            </a:extLst>
          </p:cNvPr>
          <p:cNvSpPr/>
          <p:nvPr/>
        </p:nvSpPr>
        <p:spPr>
          <a:xfrm>
            <a:off x="7336562" y="2321719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B2C7481-450B-F24F-061B-6B7F0F8FCAC4}"/>
              </a:ext>
            </a:extLst>
          </p:cNvPr>
          <p:cNvSpPr/>
          <p:nvPr/>
        </p:nvSpPr>
        <p:spPr>
          <a:xfrm>
            <a:off x="5950267" y="4619897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64DCCB3F-8477-33FF-D490-C83FA14CB980}"/>
              </a:ext>
            </a:extLst>
          </p:cNvPr>
          <p:cNvSpPr/>
          <p:nvPr/>
        </p:nvSpPr>
        <p:spPr>
          <a:xfrm>
            <a:off x="3494313" y="6101742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BC2B890-B4D6-E35D-48BD-529C87CA350B}"/>
              </a:ext>
            </a:extLst>
          </p:cNvPr>
          <p:cNvSpPr/>
          <p:nvPr/>
        </p:nvSpPr>
        <p:spPr>
          <a:xfrm>
            <a:off x="8608439" y="6219827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DF91760-C315-FF89-41A2-A853CDC09002}"/>
              </a:ext>
            </a:extLst>
          </p:cNvPr>
          <p:cNvSpPr/>
          <p:nvPr/>
        </p:nvSpPr>
        <p:spPr>
          <a:xfrm>
            <a:off x="9808284" y="4219266"/>
            <a:ext cx="291465" cy="3048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E501E87-E7C5-8E01-FF22-33C9F5FDF4AC}"/>
              </a:ext>
            </a:extLst>
          </p:cNvPr>
          <p:cNvCxnSpPr>
            <a:stCxn id="2" idx="7"/>
            <a:endCxn id="3" idx="2"/>
          </p:cNvCxnSpPr>
          <p:nvPr/>
        </p:nvCxnSpPr>
        <p:spPr>
          <a:xfrm flipV="1">
            <a:off x="1293673" y="2656501"/>
            <a:ext cx="2251124" cy="15910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BE1590C-B713-53AD-5A5C-BD05774B0125}"/>
              </a:ext>
            </a:extLst>
          </p:cNvPr>
          <p:cNvCxnSpPr>
            <a:stCxn id="2" idx="4"/>
            <a:endCxn id="8" idx="2"/>
          </p:cNvCxnSpPr>
          <p:nvPr/>
        </p:nvCxnSpPr>
        <p:spPr>
          <a:xfrm>
            <a:off x="1190625" y="4507756"/>
            <a:ext cx="2303688" cy="174638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E3513D7-28D3-5934-AF37-E259999BE2EA}"/>
              </a:ext>
            </a:extLst>
          </p:cNvPr>
          <p:cNvCxnSpPr>
            <a:stCxn id="3" idx="4"/>
            <a:endCxn id="8" idx="0"/>
          </p:cNvCxnSpPr>
          <p:nvPr/>
        </p:nvCxnSpPr>
        <p:spPr>
          <a:xfrm flipH="1">
            <a:off x="3640047" y="2808901"/>
            <a:ext cx="50483" cy="32928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0E2F77A-EFBF-63E4-8BFB-599C42188A5D}"/>
              </a:ext>
            </a:extLst>
          </p:cNvPr>
          <p:cNvCxnSpPr>
            <a:stCxn id="3" idx="5"/>
            <a:endCxn id="7" idx="2"/>
          </p:cNvCxnSpPr>
          <p:nvPr/>
        </p:nvCxnSpPr>
        <p:spPr>
          <a:xfrm>
            <a:off x="3793578" y="2764264"/>
            <a:ext cx="2156689" cy="20080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E573A85-12AE-2454-9239-D27A793CFBB8}"/>
              </a:ext>
            </a:extLst>
          </p:cNvPr>
          <p:cNvCxnSpPr>
            <a:stCxn id="7" idx="7"/>
            <a:endCxn id="5" idx="3"/>
          </p:cNvCxnSpPr>
          <p:nvPr/>
        </p:nvCxnSpPr>
        <p:spPr>
          <a:xfrm flipV="1">
            <a:off x="6199048" y="2581882"/>
            <a:ext cx="1180198" cy="208265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D064CAC-AA20-F0F8-723C-6C364064ED49}"/>
              </a:ext>
            </a:extLst>
          </p:cNvPr>
          <p:cNvCxnSpPr>
            <a:stCxn id="7" idx="2"/>
            <a:endCxn id="2" idx="6"/>
          </p:cNvCxnSpPr>
          <p:nvPr/>
        </p:nvCxnSpPr>
        <p:spPr>
          <a:xfrm flipH="1" flipV="1">
            <a:off x="1336357" y="4355356"/>
            <a:ext cx="4613910" cy="41694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D22E269-EB04-8F60-3AD7-99FCB6E7518A}"/>
              </a:ext>
            </a:extLst>
          </p:cNvPr>
          <p:cNvCxnSpPr>
            <a:stCxn id="7" idx="3"/>
            <a:endCxn id="8" idx="6"/>
          </p:cNvCxnSpPr>
          <p:nvPr/>
        </p:nvCxnSpPr>
        <p:spPr>
          <a:xfrm flipH="1">
            <a:off x="3785778" y="4880060"/>
            <a:ext cx="2207173" cy="137408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51B89A73-B854-AC3C-6EB8-B76D8E2DDE79}"/>
              </a:ext>
            </a:extLst>
          </p:cNvPr>
          <p:cNvCxnSpPr>
            <a:stCxn id="7" idx="6"/>
            <a:endCxn id="10" idx="2"/>
          </p:cNvCxnSpPr>
          <p:nvPr/>
        </p:nvCxnSpPr>
        <p:spPr>
          <a:xfrm flipV="1">
            <a:off x="6241732" y="4371666"/>
            <a:ext cx="3566552" cy="40063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3FC9387-AB93-0F1A-2FC2-97FE3CBCFF50}"/>
              </a:ext>
            </a:extLst>
          </p:cNvPr>
          <p:cNvCxnSpPr>
            <a:stCxn id="7" idx="5"/>
            <a:endCxn id="9" idx="2"/>
          </p:cNvCxnSpPr>
          <p:nvPr/>
        </p:nvCxnSpPr>
        <p:spPr>
          <a:xfrm>
            <a:off x="6199048" y="4880060"/>
            <a:ext cx="2409391" cy="149216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3C9E4709-EA9D-640B-1A96-0C9C2E4B092A}"/>
              </a:ext>
            </a:extLst>
          </p:cNvPr>
          <p:cNvCxnSpPr>
            <a:stCxn id="10" idx="4"/>
            <a:endCxn id="9" idx="7"/>
          </p:cNvCxnSpPr>
          <p:nvPr/>
        </p:nvCxnSpPr>
        <p:spPr>
          <a:xfrm flipH="1">
            <a:off x="8857220" y="4524066"/>
            <a:ext cx="1096797" cy="17403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133C6EA-AA94-BC86-7E07-A4E4C72F9298}"/>
              </a:ext>
            </a:extLst>
          </p:cNvPr>
          <p:cNvSpPr txBox="1"/>
          <p:nvPr/>
        </p:nvSpPr>
        <p:spPr>
          <a:xfrm>
            <a:off x="8834506" y="1442572"/>
            <a:ext cx="2888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Lines = “Friends with”</a:t>
            </a:r>
          </a:p>
        </p:txBody>
      </p:sp>
      <p:pic>
        <p:nvPicPr>
          <p:cNvPr id="1024" name="Picture 1023" descr="Logo&#10;&#10;Description automatically generated with medium confidence">
            <a:extLst>
              <a:ext uri="{FF2B5EF4-FFF2-40B4-BE49-F238E27FC236}">
                <a16:creationId xmlns:a16="http://schemas.microsoft.com/office/drawing/2014/main" id="{87EEE871-A067-29E7-B51E-E32BFD1CC261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722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12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2E5EA8-FD46-D567-39C8-39465EED4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401" y="2090067"/>
            <a:ext cx="295460" cy="715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3F8C93-D966-15E9-677F-4E60992CD0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29" t="13810" r="13429" b="14062"/>
          <a:stretch/>
        </p:blipFill>
        <p:spPr>
          <a:xfrm>
            <a:off x="3901570" y="5161496"/>
            <a:ext cx="876401" cy="864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3B8B05-8761-53EE-7384-CAEF87AEE2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29" t="13810" r="13429" b="14062"/>
          <a:stretch/>
        </p:blipFill>
        <p:spPr>
          <a:xfrm>
            <a:off x="5758679" y="1366466"/>
            <a:ext cx="876401" cy="864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51087-7951-6AAF-EAD3-8372E27B47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29" t="13810" r="13429" b="14062"/>
          <a:stretch/>
        </p:blipFill>
        <p:spPr>
          <a:xfrm>
            <a:off x="7353212" y="3812685"/>
            <a:ext cx="876401" cy="864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F24DC-3633-E4BA-A3EC-55BF4008D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273" y="2817340"/>
            <a:ext cx="295460" cy="7153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F09579-8B7D-21A4-EDC1-03B2F7B9E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160" y="4352442"/>
            <a:ext cx="295460" cy="715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138321-3F17-3913-FACD-A83623E6B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4" y="5149621"/>
            <a:ext cx="295460" cy="7153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EFBC68-CBFF-A59A-0470-78C1DBE93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951" y="5668505"/>
            <a:ext cx="295460" cy="715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3F8C73-7732-3023-5A6F-FF1DEA8CB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791" y="2020124"/>
            <a:ext cx="295460" cy="715324"/>
          </a:xfrm>
          <a:prstGeom prst="rect">
            <a:avLst/>
          </a:prstGeom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3E150C-5D12-903A-85C5-E414ECEE26F1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11201400" cy="183001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>
              <a:defRPr sz="180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How could we visualize: Restaurants and Potential Customers?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1804141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13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2E5EA8-FD46-D567-39C8-39465EED4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401" y="2090067"/>
            <a:ext cx="295460" cy="715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3F8C93-D966-15E9-677F-4E60992CD0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29" t="13810" r="13429" b="14062"/>
          <a:stretch/>
        </p:blipFill>
        <p:spPr>
          <a:xfrm>
            <a:off x="3901570" y="5161496"/>
            <a:ext cx="876401" cy="864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3B8B05-8761-53EE-7384-CAEF87AEE2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29" t="13810" r="13429" b="14062"/>
          <a:stretch/>
        </p:blipFill>
        <p:spPr>
          <a:xfrm>
            <a:off x="5758679" y="1366466"/>
            <a:ext cx="876401" cy="864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51087-7951-6AAF-EAD3-8372E27B47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29" t="13810" r="13429" b="14062"/>
          <a:stretch/>
        </p:blipFill>
        <p:spPr>
          <a:xfrm>
            <a:off x="7353212" y="3812685"/>
            <a:ext cx="876401" cy="864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F24DC-3633-E4BA-A3EC-55BF4008D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273" y="2817340"/>
            <a:ext cx="295460" cy="7153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F09579-8B7D-21A4-EDC1-03B2F7B9E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160" y="4352442"/>
            <a:ext cx="295460" cy="715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138321-3F17-3913-FACD-A83623E6B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4" y="5149621"/>
            <a:ext cx="295460" cy="7153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EFBC68-CBFF-A59A-0470-78C1DBE93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951" y="5668505"/>
            <a:ext cx="295460" cy="715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3F8C73-7732-3023-5A6F-FF1DEA8CB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791" y="2020124"/>
            <a:ext cx="295460" cy="715324"/>
          </a:xfrm>
          <a:prstGeom prst="rect">
            <a:avLst/>
          </a:prstGeom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3E150C-5D12-903A-85C5-E414ECEE26F1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11201400" cy="183001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>
              <a:defRPr sz="180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How could we visualize: Restaurants and Potential Customers?</a:t>
            </a:r>
          </a:p>
          <a:p>
            <a:endParaRPr lang="en-US" sz="3200" dirty="0"/>
          </a:p>
          <a:p>
            <a:endParaRPr lang="en-US" sz="3200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877882-98AC-2A32-0039-B9556E7729F3}"/>
              </a:ext>
            </a:extLst>
          </p:cNvPr>
          <p:cNvSpPr/>
          <p:nvPr/>
        </p:nvSpPr>
        <p:spPr>
          <a:xfrm>
            <a:off x="7734016" y="6025725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8DB895B-4E57-8406-0200-E59D2D19E2AA}"/>
              </a:ext>
            </a:extLst>
          </p:cNvPr>
          <p:cNvSpPr/>
          <p:nvPr/>
        </p:nvSpPr>
        <p:spPr>
          <a:xfrm>
            <a:off x="6812327" y="3947649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B698DDE-534F-AA42-3DDF-4FF4588C0BD1}"/>
              </a:ext>
            </a:extLst>
          </p:cNvPr>
          <p:cNvSpPr/>
          <p:nvPr/>
        </p:nvSpPr>
        <p:spPr>
          <a:xfrm>
            <a:off x="8911276" y="2366860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DAFC0A-1949-A437-E854-2677994AA165}"/>
              </a:ext>
            </a:extLst>
          </p:cNvPr>
          <p:cNvSpPr/>
          <p:nvPr/>
        </p:nvSpPr>
        <p:spPr>
          <a:xfrm>
            <a:off x="6011936" y="2341940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387DD691-8070-3CA8-6419-4D00E03AED92}"/>
              </a:ext>
            </a:extLst>
          </p:cNvPr>
          <p:cNvSpPr/>
          <p:nvPr/>
        </p:nvSpPr>
        <p:spPr>
          <a:xfrm>
            <a:off x="4680628" y="3210572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9FD3173-83DA-05E0-527C-2F5420A74BAB}"/>
              </a:ext>
            </a:extLst>
          </p:cNvPr>
          <p:cNvSpPr/>
          <p:nvPr/>
        </p:nvSpPr>
        <p:spPr>
          <a:xfrm>
            <a:off x="3449285" y="2460153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764CE1C-09DD-B6EF-77F2-460D1B2754FB}"/>
              </a:ext>
            </a:extLst>
          </p:cNvPr>
          <p:cNvSpPr/>
          <p:nvPr/>
        </p:nvSpPr>
        <p:spPr>
          <a:xfrm>
            <a:off x="4228490" y="4753647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11E27CB8-09C8-B1B6-73CC-3F7C31F91CBD}"/>
              </a:ext>
            </a:extLst>
          </p:cNvPr>
          <p:cNvSpPr/>
          <p:nvPr/>
        </p:nvSpPr>
        <p:spPr>
          <a:xfrm>
            <a:off x="5893724" y="4884503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34DFB394-F191-B21B-675A-441062ADE8E7}"/>
              </a:ext>
            </a:extLst>
          </p:cNvPr>
          <p:cNvSpPr/>
          <p:nvPr/>
        </p:nvSpPr>
        <p:spPr>
          <a:xfrm>
            <a:off x="2225519" y="4710104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1618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14</a:t>
            </a:fld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32E5EA8-FD46-D567-39C8-39465EED42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5401" y="2090067"/>
            <a:ext cx="295460" cy="71532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63F8C93-D966-15E9-677F-4E60992CD0D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29" t="13810" r="13429" b="14062"/>
          <a:stretch/>
        </p:blipFill>
        <p:spPr>
          <a:xfrm>
            <a:off x="3901570" y="5161496"/>
            <a:ext cx="876401" cy="86422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3B8B05-8761-53EE-7384-CAEF87AEE2C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29" t="13810" r="13429" b="14062"/>
          <a:stretch/>
        </p:blipFill>
        <p:spPr>
          <a:xfrm>
            <a:off x="5758679" y="1366466"/>
            <a:ext cx="876401" cy="8642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551087-7951-6AAF-EAD3-8372E27B475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3429" t="13810" r="13429" b="14062"/>
          <a:stretch/>
        </p:blipFill>
        <p:spPr>
          <a:xfrm>
            <a:off x="7353212" y="3812685"/>
            <a:ext cx="876401" cy="86422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85F24DC-3633-E4BA-A3EC-55BF4008D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9273" y="2817340"/>
            <a:ext cx="295460" cy="71532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E9F09579-8B7D-21A4-EDC1-03B2F7B9E8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160" y="4352442"/>
            <a:ext cx="295460" cy="71532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10138321-3F17-3913-FACD-A83623E6B7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8914" y="5149621"/>
            <a:ext cx="295460" cy="7153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FEFBC68-CBFF-A59A-0470-78C1DBE93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2951" y="5668505"/>
            <a:ext cx="295460" cy="7153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33F8C73-7732-3023-5A6F-FF1DEA8CB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87791" y="2020124"/>
            <a:ext cx="295460" cy="715324"/>
          </a:xfrm>
          <a:prstGeom prst="rect">
            <a:avLst/>
          </a:prstGeom>
        </p:spPr>
      </p:pic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C33E150C-5D12-903A-85C5-E414ECEE26F1}"/>
              </a:ext>
            </a:extLst>
          </p:cNvPr>
          <p:cNvSpPr txBox="1">
            <a:spLocks/>
          </p:cNvSpPr>
          <p:nvPr/>
        </p:nvSpPr>
        <p:spPr>
          <a:xfrm>
            <a:off x="228600" y="152400"/>
            <a:ext cx="11201400" cy="1830018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0">
              <a:defRPr sz="1800" b="1" i="0">
                <a:solidFill>
                  <a:schemeClr val="tx1"/>
                </a:solidFill>
                <a:latin typeface="Calibri"/>
                <a:ea typeface="+mn-ea"/>
                <a:cs typeface="Calibri"/>
              </a:defRPr>
            </a:lvl1pPr>
            <a:lvl2pPr marL="457200">
              <a:defRPr>
                <a:latin typeface="+mn-lt"/>
                <a:ea typeface="+mn-ea"/>
                <a:cs typeface="+mn-cs"/>
              </a:defRPr>
            </a:lvl2pPr>
            <a:lvl3pPr marL="914400">
              <a:defRPr>
                <a:latin typeface="+mn-lt"/>
                <a:ea typeface="+mn-ea"/>
                <a:cs typeface="+mn-cs"/>
              </a:defRPr>
            </a:lvl3pPr>
            <a:lvl4pPr marL="1371600">
              <a:defRPr>
                <a:latin typeface="+mn-lt"/>
                <a:ea typeface="+mn-ea"/>
                <a:cs typeface="+mn-cs"/>
              </a:defRPr>
            </a:lvl4pPr>
            <a:lvl5pPr marL="1828800">
              <a:defRPr>
                <a:latin typeface="+mn-lt"/>
                <a:ea typeface="+mn-ea"/>
                <a:cs typeface="+mn-cs"/>
              </a:defRPr>
            </a:lvl5pPr>
            <a:lvl6pPr marL="2286000">
              <a:defRPr>
                <a:latin typeface="+mn-lt"/>
                <a:ea typeface="+mn-ea"/>
                <a:cs typeface="+mn-cs"/>
              </a:defRPr>
            </a:lvl6pPr>
            <a:lvl7pPr marL="2743200">
              <a:defRPr>
                <a:latin typeface="+mn-lt"/>
                <a:ea typeface="+mn-ea"/>
                <a:cs typeface="+mn-cs"/>
              </a:defRPr>
            </a:lvl7pPr>
            <a:lvl8pPr marL="3200400">
              <a:defRPr>
                <a:latin typeface="+mn-lt"/>
                <a:ea typeface="+mn-ea"/>
                <a:cs typeface="+mn-cs"/>
              </a:defRPr>
            </a:lvl8pPr>
            <a:lvl9pPr marL="3657600">
              <a:defRPr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How could we visualize: Restaurants and Potential Customers?</a:t>
            </a:r>
          </a:p>
          <a:p>
            <a:endParaRPr lang="en-US" sz="3200" dirty="0"/>
          </a:p>
          <a:p>
            <a:endParaRPr lang="en-US" sz="32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CF1DD81-51A4-C909-5EF4-50216B17DC84}"/>
              </a:ext>
            </a:extLst>
          </p:cNvPr>
          <p:cNvCxnSpPr>
            <a:cxnSpLocks/>
          </p:cNvCxnSpPr>
          <p:nvPr/>
        </p:nvCxnSpPr>
        <p:spPr>
          <a:xfrm flipH="1" flipV="1">
            <a:off x="4378036" y="4890655"/>
            <a:ext cx="1646085" cy="9711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CBE02000-86ED-C2D3-2C36-0D96D846182A}"/>
              </a:ext>
            </a:extLst>
          </p:cNvPr>
          <p:cNvCxnSpPr>
            <a:cxnSpLocks/>
          </p:cNvCxnSpPr>
          <p:nvPr/>
        </p:nvCxnSpPr>
        <p:spPr>
          <a:xfrm flipH="1" flipV="1">
            <a:off x="3570514" y="2598057"/>
            <a:ext cx="769257" cy="227874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3F2A872-765E-D563-22C5-70BBC3662073}"/>
              </a:ext>
            </a:extLst>
          </p:cNvPr>
          <p:cNvCxnSpPr>
            <a:cxnSpLocks/>
          </p:cNvCxnSpPr>
          <p:nvPr/>
        </p:nvCxnSpPr>
        <p:spPr>
          <a:xfrm flipV="1">
            <a:off x="3567497" y="2452914"/>
            <a:ext cx="2572046" cy="13871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C2A31320-97F3-F222-8C46-C66699897BC9}"/>
              </a:ext>
            </a:extLst>
          </p:cNvPr>
          <p:cNvCxnSpPr>
            <a:cxnSpLocks/>
          </p:cNvCxnSpPr>
          <p:nvPr/>
        </p:nvCxnSpPr>
        <p:spPr>
          <a:xfrm flipV="1">
            <a:off x="4354286" y="3338286"/>
            <a:ext cx="449943" cy="1538514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6B57CB6-ECEC-B4CC-922B-6B3522D8A7DB}"/>
              </a:ext>
            </a:extLst>
          </p:cNvPr>
          <p:cNvCxnSpPr>
            <a:cxnSpLocks/>
          </p:cNvCxnSpPr>
          <p:nvPr/>
        </p:nvCxnSpPr>
        <p:spPr>
          <a:xfrm flipV="1">
            <a:off x="4775200" y="2481943"/>
            <a:ext cx="1378857" cy="87085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B0B1B68-062F-A3A4-DB38-B00E9F622F17}"/>
              </a:ext>
            </a:extLst>
          </p:cNvPr>
          <p:cNvCxnSpPr>
            <a:cxnSpLocks/>
          </p:cNvCxnSpPr>
          <p:nvPr/>
        </p:nvCxnSpPr>
        <p:spPr>
          <a:xfrm>
            <a:off x="6154057" y="2467429"/>
            <a:ext cx="2902857" cy="2902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C4D0F72-25CE-3973-3A3C-B9471EB02021}"/>
              </a:ext>
            </a:extLst>
          </p:cNvPr>
          <p:cNvCxnSpPr>
            <a:cxnSpLocks/>
          </p:cNvCxnSpPr>
          <p:nvPr/>
        </p:nvCxnSpPr>
        <p:spPr>
          <a:xfrm flipV="1">
            <a:off x="6008914" y="2467429"/>
            <a:ext cx="145143" cy="252548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70B6411-D784-546C-7171-742B91C30CAF}"/>
              </a:ext>
            </a:extLst>
          </p:cNvPr>
          <p:cNvCxnSpPr>
            <a:cxnSpLocks/>
          </p:cNvCxnSpPr>
          <p:nvPr/>
        </p:nvCxnSpPr>
        <p:spPr>
          <a:xfrm flipV="1">
            <a:off x="6952343" y="2467429"/>
            <a:ext cx="2104571" cy="159657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216EC0D0-CD26-7D38-95DB-D44FBD15D2F2}"/>
              </a:ext>
            </a:extLst>
          </p:cNvPr>
          <p:cNvCxnSpPr>
            <a:cxnSpLocks/>
          </p:cNvCxnSpPr>
          <p:nvPr/>
        </p:nvCxnSpPr>
        <p:spPr>
          <a:xfrm flipV="1">
            <a:off x="5994400" y="4064000"/>
            <a:ext cx="943429" cy="94342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C4FCBB09-F62F-B316-89BD-6AEF9B8DBAE3}"/>
              </a:ext>
            </a:extLst>
          </p:cNvPr>
          <p:cNvCxnSpPr>
            <a:cxnSpLocks/>
          </p:cNvCxnSpPr>
          <p:nvPr/>
        </p:nvCxnSpPr>
        <p:spPr>
          <a:xfrm>
            <a:off x="6952343" y="4049486"/>
            <a:ext cx="914400" cy="2104571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C2877882-98AC-2A32-0039-B9556E7729F3}"/>
              </a:ext>
            </a:extLst>
          </p:cNvPr>
          <p:cNvSpPr/>
          <p:nvPr/>
        </p:nvSpPr>
        <p:spPr>
          <a:xfrm>
            <a:off x="7734016" y="6025725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8DB895B-4E57-8406-0200-E59D2D19E2AA}"/>
              </a:ext>
            </a:extLst>
          </p:cNvPr>
          <p:cNvSpPr/>
          <p:nvPr/>
        </p:nvSpPr>
        <p:spPr>
          <a:xfrm>
            <a:off x="6812327" y="3947649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B698DDE-534F-AA42-3DDF-4FF4588C0BD1}"/>
              </a:ext>
            </a:extLst>
          </p:cNvPr>
          <p:cNvSpPr/>
          <p:nvPr/>
        </p:nvSpPr>
        <p:spPr>
          <a:xfrm>
            <a:off x="8911276" y="2366860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3DAFC0A-1949-A437-E854-2677994AA165}"/>
              </a:ext>
            </a:extLst>
          </p:cNvPr>
          <p:cNvSpPr/>
          <p:nvPr/>
        </p:nvSpPr>
        <p:spPr>
          <a:xfrm>
            <a:off x="6011936" y="2341940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387DD691-8070-3CA8-6419-4D00E03AED92}"/>
              </a:ext>
            </a:extLst>
          </p:cNvPr>
          <p:cNvSpPr/>
          <p:nvPr/>
        </p:nvSpPr>
        <p:spPr>
          <a:xfrm>
            <a:off x="4680628" y="3210572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D9FD3173-83DA-05E0-527C-2F5420A74BAB}"/>
              </a:ext>
            </a:extLst>
          </p:cNvPr>
          <p:cNvSpPr/>
          <p:nvPr/>
        </p:nvSpPr>
        <p:spPr>
          <a:xfrm>
            <a:off x="3449285" y="2460153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11E27CB8-09C8-B1B6-73CC-3F7C31F91CBD}"/>
              </a:ext>
            </a:extLst>
          </p:cNvPr>
          <p:cNvSpPr/>
          <p:nvPr/>
        </p:nvSpPr>
        <p:spPr>
          <a:xfrm>
            <a:off x="5893724" y="4884503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D1DA742-4423-0FE2-4FDF-B66227D54D64}"/>
              </a:ext>
            </a:extLst>
          </p:cNvPr>
          <p:cNvCxnSpPr>
            <a:cxnSpLocks/>
          </p:cNvCxnSpPr>
          <p:nvPr/>
        </p:nvCxnSpPr>
        <p:spPr>
          <a:xfrm flipH="1" flipV="1">
            <a:off x="2351314" y="4818743"/>
            <a:ext cx="1985159" cy="58057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764CE1C-09DD-B6EF-77F2-460D1B2754FB}"/>
              </a:ext>
            </a:extLst>
          </p:cNvPr>
          <p:cNvSpPr/>
          <p:nvPr/>
        </p:nvSpPr>
        <p:spPr>
          <a:xfrm>
            <a:off x="4228490" y="4753647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34DFB394-F191-B21B-675A-441062ADE8E7}"/>
              </a:ext>
            </a:extLst>
          </p:cNvPr>
          <p:cNvSpPr/>
          <p:nvPr/>
        </p:nvSpPr>
        <p:spPr>
          <a:xfrm>
            <a:off x="2225519" y="4710104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E9ECB6-37E0-09EB-AFFB-A51CE4C3307B}"/>
              </a:ext>
            </a:extLst>
          </p:cNvPr>
          <p:cNvSpPr txBox="1"/>
          <p:nvPr/>
        </p:nvSpPr>
        <p:spPr>
          <a:xfrm>
            <a:off x="8686800" y="1366466"/>
            <a:ext cx="30508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Red Lines = “Would dine at”</a:t>
            </a:r>
          </a:p>
        </p:txBody>
      </p:sp>
    </p:spTree>
    <p:extLst>
      <p:ext uri="{BB962C8B-B14F-4D97-AF65-F5344CB8AC3E}">
        <p14:creationId xmlns:p14="http://schemas.microsoft.com/office/powerpoint/2010/main" val="7290858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15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CBCA6C-472D-23F5-72B6-981B44F9D04A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6227E0-E60F-C704-2A10-C9B6BB4C3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995AB28-7380-68CA-77D5-9BC85A4FB2FF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EAC6EB-565D-D809-D215-650279311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C75071-6534-C8F8-B035-82A67B599048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2BE9EC7-41F4-2A4B-9002-99BFF5EF4EB4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0C9CF-BCA9-90B6-62E2-E460874AE5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C79484-2048-15FB-4D27-CD48D1B5F0C0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4EDC0A5-BFDA-2827-E368-61B5B520D3E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49C8737-82E4-D10F-6264-2E9D223FDE0E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E62051F-1CB3-7747-3BCF-12C297D1E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10A4271-6EA2-26CA-A51C-B934252A2D1F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1B6BB2D-7EB7-D165-573A-242F7FA938D2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42EEA3A-0593-AB86-6A99-A684E4A92CA6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206BBB9-07DB-CACE-A981-A55C09F4E25E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B526024-1D7E-AB81-5F06-C2A90AA6F52F}"/>
              </a:ext>
            </a:extLst>
          </p:cNvPr>
          <p:cNvSpPr txBox="1"/>
          <p:nvPr/>
        </p:nvSpPr>
        <p:spPr>
          <a:xfrm>
            <a:off x="5658461" y="1655693"/>
            <a:ext cx="449332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Vertices (or Nodes)</a:t>
            </a:r>
          </a:p>
        </p:txBody>
      </p:sp>
    </p:spTree>
    <p:extLst>
      <p:ext uri="{BB962C8B-B14F-4D97-AF65-F5344CB8AC3E}">
        <p14:creationId xmlns:p14="http://schemas.microsoft.com/office/powerpoint/2010/main" val="694589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16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CBCA6C-472D-23F5-72B6-981B44F9D04A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6227E0-E60F-C704-2A10-C9B6BB4C3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995AB28-7380-68CA-77D5-9BC85A4FB2FF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EAC6EB-565D-D809-D215-650279311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C75071-6534-C8F8-B035-82A67B599048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2BE9EC7-41F4-2A4B-9002-99BFF5EF4EB4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0C9CF-BCA9-90B6-62E2-E460874AE5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C79484-2048-15FB-4D27-CD48D1B5F0C0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4EDC0A5-BFDA-2827-E368-61B5B520D3E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49C8737-82E4-D10F-6264-2E9D223FDE0E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E62051F-1CB3-7747-3BCF-12C297D1E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10A4271-6EA2-26CA-A51C-B934252A2D1F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1B6BB2D-7EB7-D165-573A-242F7FA938D2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42EEA3A-0593-AB86-6A99-A684E4A92CA6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206BBB9-07DB-CACE-A981-A55C09F4E25E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2B526024-1D7E-AB81-5F06-C2A90AA6F52F}"/>
              </a:ext>
            </a:extLst>
          </p:cNvPr>
          <p:cNvSpPr txBox="1"/>
          <p:nvPr/>
        </p:nvSpPr>
        <p:spPr>
          <a:xfrm>
            <a:off x="5658461" y="1655693"/>
            <a:ext cx="449332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Vertices (or Nodes)</a:t>
            </a:r>
          </a:p>
          <a:p>
            <a:r>
              <a:rPr lang="en-US" sz="3200" b="1" dirty="0">
                <a:solidFill>
                  <a:srgbClr val="FF0000"/>
                </a:solidFill>
              </a:rPr>
              <a:t>Edges</a:t>
            </a:r>
          </a:p>
        </p:txBody>
      </p:sp>
    </p:spTree>
    <p:extLst>
      <p:ext uri="{BB962C8B-B14F-4D97-AF65-F5344CB8AC3E}">
        <p14:creationId xmlns:p14="http://schemas.microsoft.com/office/powerpoint/2010/main" val="36051412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17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ACBCA6C-472D-23F5-72B6-981B44F9D04A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A6227E0-E60F-C704-2A10-C9B6BB4C35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995AB28-7380-68CA-77D5-9BC85A4FB2FF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D4EAC6EB-565D-D809-D215-650279311B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20C75071-6534-C8F8-B035-82A67B599048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2BE9EC7-41F4-2A4B-9002-99BFF5EF4EB4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FD0C9CF-BCA9-90B6-62E2-E460874AE5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BC79484-2048-15FB-4D27-CD48D1B5F0C0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94EDC0A5-BFDA-2827-E368-61B5B520D3E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949C8737-82E4-D10F-6264-2E9D223FDE0E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E62051F-1CB3-7747-3BCF-12C297D1E4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710A4271-6EA2-26CA-A51C-B934252A2D1F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1B6BB2D-7EB7-D165-573A-242F7FA938D2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242EEA3A-0593-AB86-6A99-A684E4A92CA6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B206BBB9-07DB-CACE-A981-A55C09F4E25E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24897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75185B5-A4AD-926E-2289-D5CBE737CF0F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B382D4-7FFC-D8D2-8748-A17262E7F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E9AD4A-3EBC-CCE7-AD13-D2DC4D16DA0C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19EBAA-C324-4976-9C83-C700BB389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749CDE-64EC-BCF4-C2DC-55F0AD74E0F5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8D092-13F2-BB53-CE58-9CA15C202ADE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4C0B49-B858-C75C-266D-D057D8B40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C92394F-DD46-AEF3-CCAD-CD99CAA502D7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D242DC8-E988-76A2-635E-79925F8575E4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A8AC1A-8304-966C-5E2E-F6D274551FF8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D595A8-B00C-B7D2-06FA-B8BAB5331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C06BA6-47D1-B12A-C3D1-CBA88D427902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54418DD-D5DC-ECAD-A89F-C6E74C02B72A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8A99F2-809F-953B-70B2-C4388E6E212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E847DB7-2D51-C5A5-4841-DA4685A31D33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9B120AA-0755-DB57-C706-2188C092950C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48138C-318B-A180-0975-377905462818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517590-CDDA-B718-FA13-C958CB42F285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1D4BD4-F144-BDEA-7584-2B46CF5547F8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28986A-58E7-8865-F6A3-14EFB1EBA8B0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E378E-582A-A858-5DE2-68E81D0D139C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/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800" dirty="0"/>
                  <a:t> = {a, b, c, d, e, f}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800" dirty="0"/>
                  <a:t> = {(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b,d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d,f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e,f</a:t>
                </a:r>
                <a:r>
                  <a:rPr lang="en-US" sz="2800" dirty="0"/>
                  <a:t>)}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blipFill>
                <a:blip r:embed="rId4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243406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19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75185B5-A4AD-926E-2289-D5CBE737CF0F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B382D4-7FFC-D8D2-8748-A17262E7F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E9AD4A-3EBC-CCE7-AD13-D2DC4D16DA0C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19EBAA-C324-4976-9C83-C700BB389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749CDE-64EC-BCF4-C2DC-55F0AD74E0F5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8D092-13F2-BB53-CE58-9CA15C202ADE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4C0B49-B858-C75C-266D-D057D8B40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C92394F-DD46-AEF3-CCAD-CD99CAA502D7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D242DC8-E988-76A2-635E-79925F8575E4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A8AC1A-8304-966C-5E2E-F6D274551FF8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D595A8-B00C-B7D2-06FA-B8BAB5331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C06BA6-47D1-B12A-C3D1-CBA88D427902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54418DD-D5DC-ECAD-A89F-C6E74C02B72A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8A99F2-809F-953B-70B2-C4388E6E212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E847DB7-2D51-C5A5-4841-DA4685A31D33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9B120AA-0755-DB57-C706-2188C092950C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48138C-318B-A180-0975-377905462818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517590-CDDA-B718-FA13-C958CB42F285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1D4BD4-F144-BDEA-7584-2B46CF5547F8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28986A-58E7-8865-F6A3-14EFB1EBA8B0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E378E-582A-A858-5DE2-68E81D0D139C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/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800" dirty="0"/>
                  <a:t> = {a, b, c, d, e, f}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800" dirty="0"/>
                  <a:t> = {(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b,d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d,f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e,f</a:t>
                </a:r>
                <a:r>
                  <a:rPr lang="en-US" sz="2800" dirty="0"/>
                  <a:t>)}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blipFill>
                <a:blip r:embed="rId4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/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  <a:p>
                <a:r>
                  <a:rPr lang="en-US" sz="2800" dirty="0"/>
                  <a:t>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blipFill>
                <a:blip r:embed="rId5"/>
                <a:stretch>
                  <a:fillRect l="-3519" b="-1039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64458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106735-5E1F-DED7-8FA8-99457D2910E5}"/>
              </a:ext>
            </a:extLst>
          </p:cNvPr>
          <p:cNvSpPr txBox="1"/>
          <p:nvPr/>
        </p:nvSpPr>
        <p:spPr>
          <a:xfrm>
            <a:off x="152400" y="152400"/>
            <a:ext cx="27847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Announcements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484B491-ADA0-FDA2-BEEA-7CB7C8BDC331}"/>
              </a:ext>
            </a:extLst>
          </p:cNvPr>
          <p:cNvSpPr txBox="1"/>
          <p:nvPr/>
        </p:nvSpPr>
        <p:spPr>
          <a:xfrm>
            <a:off x="581584" y="1371600"/>
            <a:ext cx="5542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Lab 8 on Friday</a:t>
            </a:r>
          </a:p>
          <a:p>
            <a:r>
              <a:rPr lang="en-US" sz="2400" dirty="0">
                <a:sym typeface="Wingdings" panose="05000000000000000000" pitchFamily="2" charset="2"/>
              </a:rPr>
              <a:t> Short survey… should be free points for you</a:t>
            </a:r>
            <a:endParaRPr lang="en-US" sz="2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9C237-89E0-9830-BEE3-A3558D9AFE40}"/>
              </a:ext>
            </a:extLst>
          </p:cNvPr>
          <p:cNvSpPr txBox="1"/>
          <p:nvPr/>
        </p:nvSpPr>
        <p:spPr>
          <a:xfrm>
            <a:off x="581584" y="2852410"/>
            <a:ext cx="55429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Program 3 will be posted later this week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7BB479-0D09-6999-00BB-C606B05A35EE}"/>
              </a:ext>
            </a:extLst>
          </p:cNvPr>
          <p:cNvSpPr txBox="1"/>
          <p:nvPr/>
        </p:nvSpPr>
        <p:spPr>
          <a:xfrm>
            <a:off x="581584" y="3963888"/>
            <a:ext cx="5542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Next Tuesday (April 2</a:t>
            </a:r>
            <a:r>
              <a:rPr lang="en-US" sz="2400" baseline="30000" dirty="0"/>
              <a:t>nd</a:t>
            </a:r>
            <a:r>
              <a:rPr lang="en-US" sz="2400" dirty="0"/>
              <a:t>) will be an asynchronous lecture (I’ll post a lecture recording but no in-person lecture)</a:t>
            </a:r>
          </a:p>
        </p:txBody>
      </p:sp>
      <p:pic>
        <p:nvPicPr>
          <p:cNvPr id="2050" name="Picture 2" descr="CSC263 Educational Memes">
            <a:extLst>
              <a:ext uri="{FF2B5EF4-FFF2-40B4-BE49-F238E27FC236}">
                <a16:creationId xmlns:a16="http://schemas.microsoft.com/office/drawing/2014/main" id="{4477E677-38D3-FA7F-A891-D382FA9240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68049" y="1382137"/>
            <a:ext cx="5732511" cy="3590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58934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75185B5-A4AD-926E-2289-D5CBE737CF0F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B382D4-7FFC-D8D2-8748-A17262E7F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E9AD4A-3EBC-CCE7-AD13-D2DC4D16DA0C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19EBAA-C324-4976-9C83-C700BB389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749CDE-64EC-BCF4-C2DC-55F0AD74E0F5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8D092-13F2-BB53-CE58-9CA15C202ADE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4C0B49-B858-C75C-266D-D057D8B40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C92394F-DD46-AEF3-CCAD-CD99CAA502D7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D242DC8-E988-76A2-635E-79925F8575E4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A8AC1A-8304-966C-5E2E-F6D274551FF8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D595A8-B00C-B7D2-06FA-B8BAB5331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C06BA6-47D1-B12A-C3D1-CBA88D427902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54418DD-D5DC-ECAD-A89F-C6E74C02B72A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8A99F2-809F-953B-70B2-C4388E6E212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E847DB7-2D51-C5A5-4841-DA4685A31D33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9B120AA-0755-DB57-C706-2188C092950C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48138C-318B-A180-0975-377905462818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517590-CDDA-B718-FA13-C958CB42F285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1D4BD4-F144-BDEA-7584-2B46CF5547F8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28986A-58E7-8865-F6A3-14EFB1EBA8B0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E378E-582A-A858-5DE2-68E81D0D139C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/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800" dirty="0"/>
                  <a:t> = {a, b, c, d, e, f}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800" dirty="0"/>
                  <a:t> = {(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b,d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d,f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e,f</a:t>
                </a:r>
                <a:r>
                  <a:rPr lang="en-US" sz="2800" dirty="0"/>
                  <a:t>)}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blipFill>
                <a:blip r:embed="rId4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/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  <a:p>
                <a:r>
                  <a:rPr lang="en-US" sz="2800" dirty="0"/>
                  <a:t>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blipFill>
                <a:blip r:embed="rId5"/>
                <a:stretch>
                  <a:fillRect l="-3519" b="-1039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A7C720E-6470-F346-DE11-D813FC26FD4F}"/>
              </a:ext>
            </a:extLst>
          </p:cNvPr>
          <p:cNvGrpSpPr/>
          <p:nvPr/>
        </p:nvGrpSpPr>
        <p:grpSpPr>
          <a:xfrm>
            <a:off x="1465582" y="4578556"/>
            <a:ext cx="4609731" cy="1917658"/>
            <a:chOff x="1906567" y="1349483"/>
            <a:chExt cx="4609731" cy="191765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684EF4-BA16-9081-8F2B-86E28EF14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D2D71B-E41C-F192-CDB8-71286F852B5F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A2C7FC-E889-22B8-3055-DAD4E4995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9375C41-A856-0037-51B4-3AE01ACC24B5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60BA687-393C-34D5-08E5-82539C48BDF6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FCAD839-6E53-9628-0EDB-8C139653A8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0AFDC59-F9C6-6052-DCE2-DF04085229C5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75EDC08-1869-5C4D-794E-E7FD8E2C6C97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FB2548B-3C03-8A03-3FC1-4C406DE4EF1C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C0381DE-7578-17F6-34B0-8EB9F38164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C533B72-4513-211A-BD45-CA377730BC91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799C229-0054-C0BF-C955-CC57A60C675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137D182-E947-159A-6B5E-98ACD35D4025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CC0986C-F2D8-DEB6-C02C-D344E935B38D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DF2BF97-725B-AA95-0BF6-0EADE6E4BFBE}"/>
              </a:ext>
            </a:extLst>
          </p:cNvPr>
          <p:cNvSpPr txBox="1"/>
          <p:nvPr/>
        </p:nvSpPr>
        <p:spPr>
          <a:xfrm>
            <a:off x="5693547" y="527632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36F63E-557A-2743-E60B-51FE193DCE71}"/>
              </a:ext>
            </a:extLst>
          </p:cNvPr>
          <p:cNvSpPr txBox="1"/>
          <p:nvPr/>
        </p:nvSpPr>
        <p:spPr>
          <a:xfrm>
            <a:off x="4374942" y="447971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D889A0-CCD4-9A6C-DFD2-C6377CEC1ED7}"/>
              </a:ext>
            </a:extLst>
          </p:cNvPr>
          <p:cNvSpPr txBox="1"/>
          <p:nvPr/>
        </p:nvSpPr>
        <p:spPr>
          <a:xfrm>
            <a:off x="2802927" y="4482215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2DB28D-6AFB-1E8B-A9DD-0FC038AED4C7}"/>
              </a:ext>
            </a:extLst>
          </p:cNvPr>
          <p:cNvSpPr txBox="1"/>
          <p:nvPr/>
        </p:nvSpPr>
        <p:spPr>
          <a:xfrm>
            <a:off x="1505604" y="5176707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77ACBA-FDCE-308B-7232-350F1E9F79CD}"/>
              </a:ext>
            </a:extLst>
          </p:cNvPr>
          <p:cNvSpPr txBox="1"/>
          <p:nvPr/>
        </p:nvSpPr>
        <p:spPr>
          <a:xfrm>
            <a:off x="6661832" y="5278445"/>
            <a:ext cx="346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Same graph? 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30D3BB-C763-C7AD-B68D-72F7F62C2E68}"/>
              </a:ext>
            </a:extLst>
          </p:cNvPr>
          <p:cNvSpPr txBox="1"/>
          <p:nvPr/>
        </p:nvSpPr>
        <p:spPr>
          <a:xfrm>
            <a:off x="8814207" y="5155335"/>
            <a:ext cx="7468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✓</a:t>
            </a:r>
            <a:endParaRPr lang="en-US" sz="4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AE8D35-4385-5815-B2C4-77B8C13E4D73}"/>
              </a:ext>
            </a:extLst>
          </p:cNvPr>
          <p:cNvSpPr txBox="1"/>
          <p:nvPr/>
        </p:nvSpPr>
        <p:spPr>
          <a:xfrm>
            <a:off x="4381854" y="5968747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1754A4-DC05-8780-552B-A4AFABD5E5F0}"/>
              </a:ext>
            </a:extLst>
          </p:cNvPr>
          <p:cNvSpPr txBox="1"/>
          <p:nvPr/>
        </p:nvSpPr>
        <p:spPr>
          <a:xfrm>
            <a:off x="2834592" y="59840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927742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21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75185B5-A4AD-926E-2289-D5CBE737CF0F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B382D4-7FFC-D8D2-8748-A17262E7F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E9AD4A-3EBC-CCE7-AD13-D2DC4D16DA0C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19EBAA-C324-4976-9C83-C700BB389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749CDE-64EC-BCF4-C2DC-55F0AD74E0F5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8D092-13F2-BB53-CE58-9CA15C202ADE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4C0B49-B858-C75C-266D-D057D8B40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C92394F-DD46-AEF3-CCAD-CD99CAA502D7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D242DC8-E988-76A2-635E-79925F8575E4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A8AC1A-8304-966C-5E2E-F6D274551FF8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D595A8-B00C-B7D2-06FA-B8BAB5331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C06BA6-47D1-B12A-C3D1-CBA88D427902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54418DD-D5DC-ECAD-A89F-C6E74C02B72A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8A99F2-809F-953B-70B2-C4388E6E212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E847DB7-2D51-C5A5-4841-DA4685A31D33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9B120AA-0755-DB57-C706-2188C092950C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48138C-318B-A180-0975-377905462818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517590-CDDA-B718-FA13-C958CB42F285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1D4BD4-F144-BDEA-7584-2B46CF5547F8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28986A-58E7-8865-F6A3-14EFB1EBA8B0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E378E-582A-A858-5DE2-68E81D0D139C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/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800" dirty="0"/>
                  <a:t> = {a, b, c, d, e, f}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800" dirty="0"/>
                  <a:t> = {(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b,d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d,f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e,f</a:t>
                </a:r>
                <a:r>
                  <a:rPr lang="en-US" sz="2800" dirty="0"/>
                  <a:t>)}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blipFill>
                <a:blip r:embed="rId4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/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  <a:p>
                <a:r>
                  <a:rPr lang="en-US" sz="2800" dirty="0"/>
                  <a:t>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blipFill>
                <a:blip r:embed="rId5"/>
                <a:stretch>
                  <a:fillRect l="-3519" b="-1039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5A7C720E-6470-F346-DE11-D813FC26FD4F}"/>
              </a:ext>
            </a:extLst>
          </p:cNvPr>
          <p:cNvGrpSpPr/>
          <p:nvPr/>
        </p:nvGrpSpPr>
        <p:grpSpPr>
          <a:xfrm>
            <a:off x="1465582" y="4578556"/>
            <a:ext cx="4609731" cy="1917658"/>
            <a:chOff x="1906567" y="1349483"/>
            <a:chExt cx="4609731" cy="1917658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A684EF4-BA16-9081-8F2B-86E28EF1459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CD2D71B-E41C-F192-CDB8-71286F852B5F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3A2C7FC-E889-22B8-3055-DAD4E4995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89375C41-A856-0037-51B4-3AE01ACC24B5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460BA687-393C-34D5-08E5-82539C48BDF6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FCAD839-6E53-9628-0EDB-8C139653A8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D0AFDC59-F9C6-6052-DCE2-DF04085229C5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675EDC08-1869-5C4D-794E-E7FD8E2C6C97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EFB2548B-3C03-8A03-3FC1-4C406DE4EF1C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AC0381DE-7578-17F6-34B0-8EB9F38164E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9C533B72-4513-211A-BD45-CA377730BC91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D799C229-0054-C0BF-C955-CC57A60C675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A137D182-E947-159A-6B5E-98ACD35D4025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ACC0986C-F2D8-DEB6-C02C-D344E935B38D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6DF2BF97-725B-AA95-0BF6-0EADE6E4BFBE}"/>
              </a:ext>
            </a:extLst>
          </p:cNvPr>
          <p:cNvSpPr txBox="1"/>
          <p:nvPr/>
        </p:nvSpPr>
        <p:spPr>
          <a:xfrm>
            <a:off x="5693547" y="527632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636F63E-557A-2743-E60B-51FE193DCE71}"/>
              </a:ext>
            </a:extLst>
          </p:cNvPr>
          <p:cNvSpPr txBox="1"/>
          <p:nvPr/>
        </p:nvSpPr>
        <p:spPr>
          <a:xfrm>
            <a:off x="4374942" y="447971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0D889A0-CCD4-9A6C-DFD2-C6377CEC1ED7}"/>
              </a:ext>
            </a:extLst>
          </p:cNvPr>
          <p:cNvSpPr txBox="1"/>
          <p:nvPr/>
        </p:nvSpPr>
        <p:spPr>
          <a:xfrm>
            <a:off x="2802927" y="4482215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32DB28D-6AFB-1E8B-A9DD-0FC038AED4C7}"/>
              </a:ext>
            </a:extLst>
          </p:cNvPr>
          <p:cNvSpPr txBox="1"/>
          <p:nvPr/>
        </p:nvSpPr>
        <p:spPr>
          <a:xfrm>
            <a:off x="1505604" y="5176707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377ACBA-FDCE-308B-7232-350F1E9F79CD}"/>
              </a:ext>
            </a:extLst>
          </p:cNvPr>
          <p:cNvSpPr txBox="1"/>
          <p:nvPr/>
        </p:nvSpPr>
        <p:spPr>
          <a:xfrm>
            <a:off x="6661832" y="5278445"/>
            <a:ext cx="346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Same graph? 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230D3BB-C763-C7AD-B68D-72F7F62C2E68}"/>
              </a:ext>
            </a:extLst>
          </p:cNvPr>
          <p:cNvSpPr txBox="1"/>
          <p:nvPr/>
        </p:nvSpPr>
        <p:spPr>
          <a:xfrm>
            <a:off x="8814207" y="5155335"/>
            <a:ext cx="7468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✓</a:t>
            </a:r>
            <a:endParaRPr lang="en-US" sz="48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9AE8D35-4385-5815-B2C4-77B8C13E4D73}"/>
              </a:ext>
            </a:extLst>
          </p:cNvPr>
          <p:cNvSpPr txBox="1"/>
          <p:nvPr/>
        </p:nvSpPr>
        <p:spPr>
          <a:xfrm>
            <a:off x="4381854" y="5968747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1754A4-DC05-8780-552B-A4AFABD5E5F0}"/>
              </a:ext>
            </a:extLst>
          </p:cNvPr>
          <p:cNvSpPr txBox="1"/>
          <p:nvPr/>
        </p:nvSpPr>
        <p:spPr>
          <a:xfrm>
            <a:off x="2834592" y="59840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6235917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75185B5-A4AD-926E-2289-D5CBE737CF0F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B382D4-7FFC-D8D2-8748-A17262E7F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E9AD4A-3EBC-CCE7-AD13-D2DC4D16DA0C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19EBAA-C324-4976-9C83-C700BB389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749CDE-64EC-BCF4-C2DC-55F0AD74E0F5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8D092-13F2-BB53-CE58-9CA15C202ADE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4C0B49-B858-C75C-266D-D057D8B40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C92394F-DD46-AEF3-CCAD-CD99CAA502D7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D242DC8-E988-76A2-635E-79925F8575E4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A8AC1A-8304-966C-5E2E-F6D274551FF8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D595A8-B00C-B7D2-06FA-B8BAB5331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C06BA6-47D1-B12A-C3D1-CBA88D427902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54418DD-D5DC-ECAD-A89F-C6E74C02B72A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8A99F2-809F-953B-70B2-C4388E6E212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E847DB7-2D51-C5A5-4841-DA4685A31D33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9B120AA-0755-DB57-C706-2188C092950C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48138C-318B-A180-0975-377905462818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517590-CDDA-B718-FA13-C958CB42F285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1D4BD4-F144-BDEA-7584-2B46CF5547F8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28986A-58E7-8865-F6A3-14EFB1EBA8B0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E378E-582A-A858-5DE2-68E81D0D139C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/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800" dirty="0"/>
                  <a:t> = {a, b, c, d, e, f}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800" dirty="0"/>
                  <a:t> = {(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b,d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d,f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e,f</a:t>
                </a:r>
                <a:r>
                  <a:rPr lang="en-US" sz="2800" dirty="0"/>
                  <a:t>)}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blipFill>
                <a:blip r:embed="rId4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/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  <a:p>
                <a:r>
                  <a:rPr lang="en-US" sz="2800" dirty="0"/>
                  <a:t>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blipFill>
                <a:blip r:embed="rId5"/>
                <a:stretch>
                  <a:fillRect l="-3519" b="-1039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Freeform 61">
            <a:extLst>
              <a:ext uri="{FF2B5EF4-FFF2-40B4-BE49-F238E27FC236}">
                <a16:creationId xmlns:a16="http://schemas.microsoft.com/office/drawing/2014/main" id="{BCE938D8-7934-4CFF-A28B-14DEE12E608E}"/>
              </a:ext>
            </a:extLst>
          </p:cNvPr>
          <p:cNvSpPr/>
          <p:nvPr/>
        </p:nvSpPr>
        <p:spPr>
          <a:xfrm>
            <a:off x="3025389" y="5613578"/>
            <a:ext cx="2831335" cy="1141598"/>
          </a:xfrm>
          <a:custGeom>
            <a:avLst/>
            <a:gdLst>
              <a:gd name="connsiteX0" fmla="*/ 0 w 2831335"/>
              <a:gd name="connsiteY0" fmla="*/ 348383 h 1141598"/>
              <a:gd name="connsiteX1" fmla="*/ 1509311 w 2831335"/>
              <a:gd name="connsiteY1" fmla="*/ 39911 h 1141598"/>
              <a:gd name="connsiteX2" fmla="*/ 2831335 w 2831335"/>
              <a:gd name="connsiteY2" fmla="*/ 1141598 h 114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1335" h="1141598">
                <a:moveTo>
                  <a:pt x="0" y="348383"/>
                </a:moveTo>
                <a:cubicBezTo>
                  <a:pt x="518711" y="128045"/>
                  <a:pt x="1037422" y="-92292"/>
                  <a:pt x="1509311" y="39911"/>
                </a:cubicBezTo>
                <a:cubicBezTo>
                  <a:pt x="1981200" y="172113"/>
                  <a:pt x="2406267" y="656855"/>
                  <a:pt x="2831335" y="1141598"/>
                </a:cubicBezTo>
              </a:path>
            </a:pathLst>
          </a:custGeom>
          <a:noFill/>
          <a:ln w="63500">
            <a:solidFill>
              <a:srgbClr val="FF000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60">
            <a:extLst>
              <a:ext uri="{FF2B5EF4-FFF2-40B4-BE49-F238E27FC236}">
                <a16:creationId xmlns:a16="http://schemas.microsoft.com/office/drawing/2014/main" id="{577BD548-0382-38C6-2A0A-9961273C3B75}"/>
              </a:ext>
            </a:extLst>
          </p:cNvPr>
          <p:cNvSpPr/>
          <p:nvPr/>
        </p:nvSpPr>
        <p:spPr>
          <a:xfrm>
            <a:off x="3084723" y="4366836"/>
            <a:ext cx="2831335" cy="1141598"/>
          </a:xfrm>
          <a:custGeom>
            <a:avLst/>
            <a:gdLst>
              <a:gd name="connsiteX0" fmla="*/ 0 w 2831335"/>
              <a:gd name="connsiteY0" fmla="*/ 348383 h 1141598"/>
              <a:gd name="connsiteX1" fmla="*/ 1509311 w 2831335"/>
              <a:gd name="connsiteY1" fmla="*/ 39911 h 1141598"/>
              <a:gd name="connsiteX2" fmla="*/ 2831335 w 2831335"/>
              <a:gd name="connsiteY2" fmla="*/ 1141598 h 114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1335" h="1141598">
                <a:moveTo>
                  <a:pt x="0" y="348383"/>
                </a:moveTo>
                <a:cubicBezTo>
                  <a:pt x="518711" y="128045"/>
                  <a:pt x="1037422" y="-92292"/>
                  <a:pt x="1509311" y="39911"/>
                </a:cubicBezTo>
                <a:cubicBezTo>
                  <a:pt x="1981200" y="172113"/>
                  <a:pt x="2406267" y="656855"/>
                  <a:pt x="2831335" y="1141598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88CF679-14CC-C37C-B1E4-DFC9317361F6}"/>
              </a:ext>
            </a:extLst>
          </p:cNvPr>
          <p:cNvCxnSpPr>
            <a:cxnSpLocks/>
          </p:cNvCxnSpPr>
          <p:nvPr/>
        </p:nvCxnSpPr>
        <p:spPr>
          <a:xfrm flipV="1">
            <a:off x="2998378" y="4897427"/>
            <a:ext cx="0" cy="145735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C08950B-CA11-4EE5-4141-EF2F272DD998}"/>
              </a:ext>
            </a:extLst>
          </p:cNvPr>
          <p:cNvCxnSpPr>
            <a:cxnSpLocks/>
          </p:cNvCxnSpPr>
          <p:nvPr/>
        </p:nvCxnSpPr>
        <p:spPr>
          <a:xfrm>
            <a:off x="3039849" y="6314813"/>
            <a:ext cx="154054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820F829-A4DC-BFE3-DA03-04D41E657F7E}"/>
              </a:ext>
            </a:extLst>
          </p:cNvPr>
          <p:cNvCxnSpPr>
            <a:cxnSpLocks/>
          </p:cNvCxnSpPr>
          <p:nvPr/>
        </p:nvCxnSpPr>
        <p:spPr>
          <a:xfrm flipH="1">
            <a:off x="3031908" y="4803473"/>
            <a:ext cx="155642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369C3E6-8AB7-5D56-FC4D-90104A3E5C1B}"/>
              </a:ext>
            </a:extLst>
          </p:cNvPr>
          <p:cNvCxnSpPr>
            <a:cxnSpLocks/>
          </p:cNvCxnSpPr>
          <p:nvPr/>
        </p:nvCxnSpPr>
        <p:spPr>
          <a:xfrm>
            <a:off x="4551994" y="4897427"/>
            <a:ext cx="19455" cy="14980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0181BED-0A43-04F8-CB24-32672EC37999}"/>
              </a:ext>
            </a:extLst>
          </p:cNvPr>
          <p:cNvCxnSpPr>
            <a:cxnSpLocks/>
          </p:cNvCxnSpPr>
          <p:nvPr/>
        </p:nvCxnSpPr>
        <p:spPr>
          <a:xfrm flipV="1">
            <a:off x="3811836" y="4814371"/>
            <a:ext cx="760164" cy="78219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C104204-1026-57DE-581F-DFFF20A64773}"/>
              </a:ext>
            </a:extLst>
          </p:cNvPr>
          <p:cNvCxnSpPr>
            <a:cxnSpLocks/>
          </p:cNvCxnSpPr>
          <p:nvPr/>
        </p:nvCxnSpPr>
        <p:spPr>
          <a:xfrm>
            <a:off x="3833870" y="5607586"/>
            <a:ext cx="738130" cy="67202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93C256F-2A8B-9372-E4F8-AEF8D2F14E71}"/>
              </a:ext>
            </a:extLst>
          </p:cNvPr>
          <p:cNvGrpSpPr/>
          <p:nvPr/>
        </p:nvGrpSpPr>
        <p:grpSpPr>
          <a:xfrm>
            <a:off x="3614074" y="5255737"/>
            <a:ext cx="619929" cy="584775"/>
            <a:chOff x="5683218" y="5276322"/>
            <a:chExt cx="619929" cy="584775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8AF04DE-6B83-ED4C-C519-1241038B26C3}"/>
                </a:ext>
              </a:extLst>
            </p:cNvPr>
            <p:cNvSpPr/>
            <p:nvPr/>
          </p:nvSpPr>
          <p:spPr>
            <a:xfrm>
              <a:off x="5683218" y="5415049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8E32983-4FF1-80F9-AE4D-C883DC9DB744}"/>
                </a:ext>
              </a:extLst>
            </p:cNvPr>
            <p:cNvSpPr txBox="1"/>
            <p:nvPr/>
          </p:nvSpPr>
          <p:spPr>
            <a:xfrm>
              <a:off x="5693547" y="5276322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E58D690-DEA1-1D2D-4E39-BC225E1CACF4}"/>
              </a:ext>
            </a:extLst>
          </p:cNvPr>
          <p:cNvGrpSpPr/>
          <p:nvPr/>
        </p:nvGrpSpPr>
        <p:grpSpPr>
          <a:xfrm>
            <a:off x="4365675" y="4479710"/>
            <a:ext cx="618867" cy="584775"/>
            <a:chOff x="4365675" y="4479710"/>
            <a:chExt cx="618867" cy="58477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4F4F8D1-9CD0-7156-B61E-27992DBF28E0}"/>
                </a:ext>
              </a:extLst>
            </p:cNvPr>
            <p:cNvSpPr/>
            <p:nvPr/>
          </p:nvSpPr>
          <p:spPr>
            <a:xfrm>
              <a:off x="4365675" y="457855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5155B95-E4F3-7F7D-9E7C-BBAE26E11A4D}"/>
                </a:ext>
              </a:extLst>
            </p:cNvPr>
            <p:cNvSpPr txBox="1"/>
            <p:nvPr/>
          </p:nvSpPr>
          <p:spPr>
            <a:xfrm>
              <a:off x="4374942" y="4479710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b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C3733A4-008C-5A98-8688-408266B81041}"/>
              </a:ext>
            </a:extLst>
          </p:cNvPr>
          <p:cNvGrpSpPr/>
          <p:nvPr/>
        </p:nvGrpSpPr>
        <p:grpSpPr>
          <a:xfrm>
            <a:off x="4365675" y="5968747"/>
            <a:ext cx="625779" cy="584775"/>
            <a:chOff x="4365675" y="5968747"/>
            <a:chExt cx="625779" cy="584775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E6EEAA3-7207-1AD5-F229-BDA14FB4ADE5}"/>
                </a:ext>
              </a:extLst>
            </p:cNvPr>
            <p:cNvSpPr/>
            <p:nvPr/>
          </p:nvSpPr>
          <p:spPr>
            <a:xfrm>
              <a:off x="4365675" y="6098588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C98F9D1-D5A8-44F6-890F-4B2EBBA8D14D}"/>
                </a:ext>
              </a:extLst>
            </p:cNvPr>
            <p:cNvSpPr txBox="1"/>
            <p:nvPr/>
          </p:nvSpPr>
          <p:spPr>
            <a:xfrm>
              <a:off x="4381854" y="5968747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c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630A94F-40FC-2B11-ED1F-0586CFF46497}"/>
              </a:ext>
            </a:extLst>
          </p:cNvPr>
          <p:cNvGrpSpPr/>
          <p:nvPr/>
        </p:nvGrpSpPr>
        <p:grpSpPr>
          <a:xfrm>
            <a:off x="2802927" y="4482215"/>
            <a:ext cx="609600" cy="584775"/>
            <a:chOff x="2802927" y="4482215"/>
            <a:chExt cx="609600" cy="584775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C980E0B-AA1D-B2CA-ACB8-E195CAD20F5B}"/>
                </a:ext>
              </a:extLst>
            </p:cNvPr>
            <p:cNvSpPr/>
            <p:nvPr/>
          </p:nvSpPr>
          <p:spPr>
            <a:xfrm>
              <a:off x="2813475" y="4587759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A52F828-B8DB-8107-8D50-DE1810B93B5D}"/>
                </a:ext>
              </a:extLst>
            </p:cNvPr>
            <p:cNvSpPr txBox="1"/>
            <p:nvPr/>
          </p:nvSpPr>
          <p:spPr>
            <a:xfrm>
              <a:off x="2802927" y="4482215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d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D0435ED-6E32-2D62-3030-0DAB369B3EA3}"/>
              </a:ext>
            </a:extLst>
          </p:cNvPr>
          <p:cNvGrpSpPr/>
          <p:nvPr/>
        </p:nvGrpSpPr>
        <p:grpSpPr>
          <a:xfrm>
            <a:off x="2825135" y="5984060"/>
            <a:ext cx="619057" cy="584775"/>
            <a:chOff x="2825135" y="5984060"/>
            <a:chExt cx="619057" cy="584775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11F2AF8-3783-895F-4C46-A78047517A66}"/>
                </a:ext>
              </a:extLst>
            </p:cNvPr>
            <p:cNvSpPr/>
            <p:nvPr/>
          </p:nvSpPr>
          <p:spPr>
            <a:xfrm>
              <a:off x="2825135" y="6104119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427D21F-5B63-0432-45D3-ED825B249F90}"/>
                </a:ext>
              </a:extLst>
            </p:cNvPr>
            <p:cNvSpPr txBox="1"/>
            <p:nvPr/>
          </p:nvSpPr>
          <p:spPr>
            <a:xfrm>
              <a:off x="2834592" y="5984060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D7F42E8-6179-3C8E-C98C-3002A4C07A97}"/>
              </a:ext>
            </a:extLst>
          </p:cNvPr>
          <p:cNvGrpSpPr/>
          <p:nvPr/>
        </p:nvGrpSpPr>
        <p:grpSpPr>
          <a:xfrm>
            <a:off x="5710549" y="5247066"/>
            <a:ext cx="649622" cy="584775"/>
            <a:chOff x="1465582" y="5176707"/>
            <a:chExt cx="649622" cy="584775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D27492D-1B9B-7E8D-CB98-68C2EEFFB266}"/>
                </a:ext>
              </a:extLst>
            </p:cNvPr>
            <p:cNvSpPr/>
            <p:nvPr/>
          </p:nvSpPr>
          <p:spPr>
            <a:xfrm>
              <a:off x="1465582" y="5259980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29FDE7D-C718-9E74-0FEA-EC477919B914}"/>
                </a:ext>
              </a:extLst>
            </p:cNvPr>
            <p:cNvSpPr txBox="1"/>
            <p:nvPr/>
          </p:nvSpPr>
          <p:spPr>
            <a:xfrm>
              <a:off x="1505604" y="5176707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f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EF554FE8-8CF9-8D54-930C-55D2D5EE7FAA}"/>
              </a:ext>
            </a:extLst>
          </p:cNvPr>
          <p:cNvSpPr txBox="1"/>
          <p:nvPr/>
        </p:nvSpPr>
        <p:spPr>
          <a:xfrm>
            <a:off x="6661832" y="5278445"/>
            <a:ext cx="346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Same graph?  </a:t>
            </a:r>
            <a:endParaRPr lang="en-US" sz="48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63414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23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75185B5-A4AD-926E-2289-D5CBE737CF0F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B382D4-7FFC-D8D2-8748-A17262E7F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E9AD4A-3EBC-CCE7-AD13-D2DC4D16DA0C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19EBAA-C324-4976-9C83-C700BB389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749CDE-64EC-BCF4-C2DC-55F0AD74E0F5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8D092-13F2-BB53-CE58-9CA15C202ADE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4C0B49-B858-C75C-266D-D057D8B40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C92394F-DD46-AEF3-CCAD-CD99CAA502D7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D242DC8-E988-76A2-635E-79925F8575E4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A8AC1A-8304-966C-5E2E-F6D274551FF8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D595A8-B00C-B7D2-06FA-B8BAB5331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C06BA6-47D1-B12A-C3D1-CBA88D427902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54418DD-D5DC-ECAD-A89F-C6E74C02B72A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8A99F2-809F-953B-70B2-C4388E6E212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E847DB7-2D51-C5A5-4841-DA4685A31D33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9B120AA-0755-DB57-C706-2188C092950C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48138C-318B-A180-0975-377905462818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517590-CDDA-B718-FA13-C958CB42F285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1D4BD4-F144-BDEA-7584-2B46CF5547F8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28986A-58E7-8865-F6A3-14EFB1EBA8B0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E378E-582A-A858-5DE2-68E81D0D139C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/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800" dirty="0"/>
                  <a:t> = {a, b, c, d, e, f}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800" dirty="0"/>
                  <a:t> = {(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b,d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d,f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e,f</a:t>
                </a:r>
                <a:r>
                  <a:rPr lang="en-US" sz="2800" dirty="0"/>
                  <a:t>)}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blipFill>
                <a:blip r:embed="rId4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/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  <a:p>
                <a:r>
                  <a:rPr lang="en-US" sz="2800" dirty="0"/>
                  <a:t>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blipFill>
                <a:blip r:embed="rId5"/>
                <a:stretch>
                  <a:fillRect l="-3519" b="-1039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5" name="Freeform 61">
            <a:extLst>
              <a:ext uri="{FF2B5EF4-FFF2-40B4-BE49-F238E27FC236}">
                <a16:creationId xmlns:a16="http://schemas.microsoft.com/office/drawing/2014/main" id="{BCE938D8-7934-4CFF-A28B-14DEE12E608E}"/>
              </a:ext>
            </a:extLst>
          </p:cNvPr>
          <p:cNvSpPr/>
          <p:nvPr/>
        </p:nvSpPr>
        <p:spPr>
          <a:xfrm>
            <a:off x="3025389" y="5613578"/>
            <a:ext cx="2831335" cy="1141598"/>
          </a:xfrm>
          <a:custGeom>
            <a:avLst/>
            <a:gdLst>
              <a:gd name="connsiteX0" fmla="*/ 0 w 2831335"/>
              <a:gd name="connsiteY0" fmla="*/ 348383 h 1141598"/>
              <a:gd name="connsiteX1" fmla="*/ 1509311 w 2831335"/>
              <a:gd name="connsiteY1" fmla="*/ 39911 h 1141598"/>
              <a:gd name="connsiteX2" fmla="*/ 2831335 w 2831335"/>
              <a:gd name="connsiteY2" fmla="*/ 1141598 h 114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1335" h="1141598">
                <a:moveTo>
                  <a:pt x="0" y="348383"/>
                </a:moveTo>
                <a:cubicBezTo>
                  <a:pt x="518711" y="128045"/>
                  <a:pt x="1037422" y="-92292"/>
                  <a:pt x="1509311" y="39911"/>
                </a:cubicBezTo>
                <a:cubicBezTo>
                  <a:pt x="1981200" y="172113"/>
                  <a:pt x="2406267" y="656855"/>
                  <a:pt x="2831335" y="1141598"/>
                </a:cubicBezTo>
              </a:path>
            </a:pathLst>
          </a:custGeom>
          <a:noFill/>
          <a:ln w="63500">
            <a:solidFill>
              <a:srgbClr val="FF0000"/>
            </a:solidFill>
          </a:ln>
          <a:scene3d>
            <a:camera prst="orthographicFront">
              <a:rot lat="10800000" lon="0" rev="0"/>
            </a:camera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Freeform 60">
            <a:extLst>
              <a:ext uri="{FF2B5EF4-FFF2-40B4-BE49-F238E27FC236}">
                <a16:creationId xmlns:a16="http://schemas.microsoft.com/office/drawing/2014/main" id="{577BD548-0382-38C6-2A0A-9961273C3B75}"/>
              </a:ext>
            </a:extLst>
          </p:cNvPr>
          <p:cNvSpPr/>
          <p:nvPr/>
        </p:nvSpPr>
        <p:spPr>
          <a:xfrm>
            <a:off x="3084723" y="4366836"/>
            <a:ext cx="2831335" cy="1141598"/>
          </a:xfrm>
          <a:custGeom>
            <a:avLst/>
            <a:gdLst>
              <a:gd name="connsiteX0" fmla="*/ 0 w 2831335"/>
              <a:gd name="connsiteY0" fmla="*/ 348383 h 1141598"/>
              <a:gd name="connsiteX1" fmla="*/ 1509311 w 2831335"/>
              <a:gd name="connsiteY1" fmla="*/ 39911 h 1141598"/>
              <a:gd name="connsiteX2" fmla="*/ 2831335 w 2831335"/>
              <a:gd name="connsiteY2" fmla="*/ 1141598 h 11415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1335" h="1141598">
                <a:moveTo>
                  <a:pt x="0" y="348383"/>
                </a:moveTo>
                <a:cubicBezTo>
                  <a:pt x="518711" y="128045"/>
                  <a:pt x="1037422" y="-92292"/>
                  <a:pt x="1509311" y="39911"/>
                </a:cubicBezTo>
                <a:cubicBezTo>
                  <a:pt x="1981200" y="172113"/>
                  <a:pt x="2406267" y="656855"/>
                  <a:pt x="2831335" y="1141598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788CF679-14CC-C37C-B1E4-DFC9317361F6}"/>
              </a:ext>
            </a:extLst>
          </p:cNvPr>
          <p:cNvCxnSpPr>
            <a:cxnSpLocks/>
          </p:cNvCxnSpPr>
          <p:nvPr/>
        </p:nvCxnSpPr>
        <p:spPr>
          <a:xfrm flipV="1">
            <a:off x="2998378" y="4897427"/>
            <a:ext cx="0" cy="145735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6C08950B-CA11-4EE5-4141-EF2F272DD998}"/>
              </a:ext>
            </a:extLst>
          </p:cNvPr>
          <p:cNvCxnSpPr>
            <a:cxnSpLocks/>
          </p:cNvCxnSpPr>
          <p:nvPr/>
        </p:nvCxnSpPr>
        <p:spPr>
          <a:xfrm>
            <a:off x="3039849" y="6314813"/>
            <a:ext cx="1540541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4820F829-A4DC-BFE3-DA03-04D41E657F7E}"/>
              </a:ext>
            </a:extLst>
          </p:cNvPr>
          <p:cNvCxnSpPr>
            <a:cxnSpLocks/>
          </p:cNvCxnSpPr>
          <p:nvPr/>
        </p:nvCxnSpPr>
        <p:spPr>
          <a:xfrm flipH="1">
            <a:off x="3031908" y="4803473"/>
            <a:ext cx="1556425" cy="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5369C3E6-8AB7-5D56-FC4D-90104A3E5C1B}"/>
              </a:ext>
            </a:extLst>
          </p:cNvPr>
          <p:cNvCxnSpPr>
            <a:cxnSpLocks/>
          </p:cNvCxnSpPr>
          <p:nvPr/>
        </p:nvCxnSpPr>
        <p:spPr>
          <a:xfrm>
            <a:off x="4551994" y="4897427"/>
            <a:ext cx="19455" cy="1498060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00181BED-0A43-04F8-CB24-32672EC37999}"/>
              </a:ext>
            </a:extLst>
          </p:cNvPr>
          <p:cNvCxnSpPr>
            <a:cxnSpLocks/>
          </p:cNvCxnSpPr>
          <p:nvPr/>
        </p:nvCxnSpPr>
        <p:spPr>
          <a:xfrm flipV="1">
            <a:off x="3811836" y="4814371"/>
            <a:ext cx="760164" cy="78219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8C104204-1026-57DE-581F-DFFF20A64773}"/>
              </a:ext>
            </a:extLst>
          </p:cNvPr>
          <p:cNvCxnSpPr>
            <a:cxnSpLocks/>
          </p:cNvCxnSpPr>
          <p:nvPr/>
        </p:nvCxnSpPr>
        <p:spPr>
          <a:xfrm>
            <a:off x="3833870" y="5607586"/>
            <a:ext cx="738130" cy="672028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3" name="Group 92">
            <a:extLst>
              <a:ext uri="{FF2B5EF4-FFF2-40B4-BE49-F238E27FC236}">
                <a16:creationId xmlns:a16="http://schemas.microsoft.com/office/drawing/2014/main" id="{A93C256F-2A8B-9372-E4F8-AEF8D2F14E71}"/>
              </a:ext>
            </a:extLst>
          </p:cNvPr>
          <p:cNvGrpSpPr/>
          <p:nvPr/>
        </p:nvGrpSpPr>
        <p:grpSpPr>
          <a:xfrm>
            <a:off x="3614074" y="5255737"/>
            <a:ext cx="619929" cy="584775"/>
            <a:chOff x="5683218" y="5276322"/>
            <a:chExt cx="619929" cy="584775"/>
          </a:xfrm>
        </p:grpSpPr>
        <p:sp>
          <p:nvSpPr>
            <p:cNvPr id="94" name="Oval 93">
              <a:extLst>
                <a:ext uri="{FF2B5EF4-FFF2-40B4-BE49-F238E27FC236}">
                  <a16:creationId xmlns:a16="http://schemas.microsoft.com/office/drawing/2014/main" id="{18AF04DE-6B83-ED4C-C519-1241038B26C3}"/>
                </a:ext>
              </a:extLst>
            </p:cNvPr>
            <p:cNvSpPr/>
            <p:nvPr/>
          </p:nvSpPr>
          <p:spPr>
            <a:xfrm>
              <a:off x="5683218" y="5415049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B8E32983-4FF1-80F9-AE4D-C883DC9DB744}"/>
                </a:ext>
              </a:extLst>
            </p:cNvPr>
            <p:cNvSpPr txBox="1"/>
            <p:nvPr/>
          </p:nvSpPr>
          <p:spPr>
            <a:xfrm>
              <a:off x="5693547" y="5276322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a</a:t>
              </a:r>
            </a:p>
          </p:txBody>
        </p:sp>
      </p:grpSp>
      <p:grpSp>
        <p:nvGrpSpPr>
          <p:cNvPr id="96" name="Group 95">
            <a:extLst>
              <a:ext uri="{FF2B5EF4-FFF2-40B4-BE49-F238E27FC236}">
                <a16:creationId xmlns:a16="http://schemas.microsoft.com/office/drawing/2014/main" id="{FE58D690-DEA1-1D2D-4E39-BC225E1CACF4}"/>
              </a:ext>
            </a:extLst>
          </p:cNvPr>
          <p:cNvGrpSpPr/>
          <p:nvPr/>
        </p:nvGrpSpPr>
        <p:grpSpPr>
          <a:xfrm>
            <a:off x="4365675" y="4479710"/>
            <a:ext cx="618867" cy="584775"/>
            <a:chOff x="4365675" y="4479710"/>
            <a:chExt cx="618867" cy="584775"/>
          </a:xfrm>
        </p:grpSpPr>
        <p:sp>
          <p:nvSpPr>
            <p:cNvPr id="97" name="Oval 96">
              <a:extLst>
                <a:ext uri="{FF2B5EF4-FFF2-40B4-BE49-F238E27FC236}">
                  <a16:creationId xmlns:a16="http://schemas.microsoft.com/office/drawing/2014/main" id="{14F4F8D1-9CD0-7156-B61E-27992DBF28E0}"/>
                </a:ext>
              </a:extLst>
            </p:cNvPr>
            <p:cNvSpPr/>
            <p:nvPr/>
          </p:nvSpPr>
          <p:spPr>
            <a:xfrm>
              <a:off x="4365675" y="457855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C5155B95-E4F3-7F7D-9E7C-BBAE26E11A4D}"/>
                </a:ext>
              </a:extLst>
            </p:cNvPr>
            <p:cNvSpPr txBox="1"/>
            <p:nvPr/>
          </p:nvSpPr>
          <p:spPr>
            <a:xfrm>
              <a:off x="4374942" y="4479710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b</a:t>
              </a: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AC3733A4-008C-5A98-8688-408266B81041}"/>
              </a:ext>
            </a:extLst>
          </p:cNvPr>
          <p:cNvGrpSpPr/>
          <p:nvPr/>
        </p:nvGrpSpPr>
        <p:grpSpPr>
          <a:xfrm>
            <a:off x="4365675" y="5968747"/>
            <a:ext cx="625779" cy="584775"/>
            <a:chOff x="4365675" y="5968747"/>
            <a:chExt cx="625779" cy="584775"/>
          </a:xfrm>
        </p:grpSpPr>
        <p:sp>
          <p:nvSpPr>
            <p:cNvPr id="100" name="Oval 99">
              <a:extLst>
                <a:ext uri="{FF2B5EF4-FFF2-40B4-BE49-F238E27FC236}">
                  <a16:creationId xmlns:a16="http://schemas.microsoft.com/office/drawing/2014/main" id="{AE6EEAA3-7207-1AD5-F229-BDA14FB4ADE5}"/>
                </a:ext>
              </a:extLst>
            </p:cNvPr>
            <p:cNvSpPr/>
            <p:nvPr/>
          </p:nvSpPr>
          <p:spPr>
            <a:xfrm>
              <a:off x="4365675" y="6098588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6C98F9D1-D5A8-44F6-890F-4B2EBBA8D14D}"/>
                </a:ext>
              </a:extLst>
            </p:cNvPr>
            <p:cNvSpPr txBox="1"/>
            <p:nvPr/>
          </p:nvSpPr>
          <p:spPr>
            <a:xfrm>
              <a:off x="4381854" y="5968747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c</a:t>
              </a:r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F630A94F-40FC-2B11-ED1F-0586CFF46497}"/>
              </a:ext>
            </a:extLst>
          </p:cNvPr>
          <p:cNvGrpSpPr/>
          <p:nvPr/>
        </p:nvGrpSpPr>
        <p:grpSpPr>
          <a:xfrm>
            <a:off x="2802927" y="4482215"/>
            <a:ext cx="609600" cy="584775"/>
            <a:chOff x="2802927" y="4482215"/>
            <a:chExt cx="609600" cy="584775"/>
          </a:xfrm>
        </p:grpSpPr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5C980E0B-AA1D-B2CA-ACB8-E195CAD20F5B}"/>
                </a:ext>
              </a:extLst>
            </p:cNvPr>
            <p:cNvSpPr/>
            <p:nvPr/>
          </p:nvSpPr>
          <p:spPr>
            <a:xfrm>
              <a:off x="2813475" y="4587759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BA52F828-B8DB-8107-8D50-DE1810B93B5D}"/>
                </a:ext>
              </a:extLst>
            </p:cNvPr>
            <p:cNvSpPr txBox="1"/>
            <p:nvPr/>
          </p:nvSpPr>
          <p:spPr>
            <a:xfrm>
              <a:off x="2802927" y="4482215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d</a:t>
              </a:r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AD0435ED-6E32-2D62-3030-0DAB369B3EA3}"/>
              </a:ext>
            </a:extLst>
          </p:cNvPr>
          <p:cNvGrpSpPr/>
          <p:nvPr/>
        </p:nvGrpSpPr>
        <p:grpSpPr>
          <a:xfrm>
            <a:off x="2825135" y="5984060"/>
            <a:ext cx="619057" cy="584775"/>
            <a:chOff x="2825135" y="5984060"/>
            <a:chExt cx="619057" cy="584775"/>
          </a:xfrm>
        </p:grpSpPr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C11F2AF8-3783-895F-4C46-A78047517A66}"/>
                </a:ext>
              </a:extLst>
            </p:cNvPr>
            <p:cNvSpPr/>
            <p:nvPr/>
          </p:nvSpPr>
          <p:spPr>
            <a:xfrm>
              <a:off x="2825135" y="6104119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B427D21F-5B63-0432-45D3-ED825B249F90}"/>
                </a:ext>
              </a:extLst>
            </p:cNvPr>
            <p:cNvSpPr txBox="1"/>
            <p:nvPr/>
          </p:nvSpPr>
          <p:spPr>
            <a:xfrm>
              <a:off x="2834592" y="5984060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e</a:t>
              </a:r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ED7F42E8-6179-3C8E-C98C-3002A4C07A97}"/>
              </a:ext>
            </a:extLst>
          </p:cNvPr>
          <p:cNvGrpSpPr/>
          <p:nvPr/>
        </p:nvGrpSpPr>
        <p:grpSpPr>
          <a:xfrm>
            <a:off x="5710549" y="5247066"/>
            <a:ext cx="649622" cy="584775"/>
            <a:chOff x="1465582" y="5176707"/>
            <a:chExt cx="649622" cy="584775"/>
          </a:xfrm>
        </p:grpSpPr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CD27492D-1B9B-7E8D-CB98-68C2EEFFB266}"/>
                </a:ext>
              </a:extLst>
            </p:cNvPr>
            <p:cNvSpPr/>
            <p:nvPr/>
          </p:nvSpPr>
          <p:spPr>
            <a:xfrm>
              <a:off x="1465582" y="5259980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B29FDE7D-C718-9E74-0FEA-EC477919B914}"/>
                </a:ext>
              </a:extLst>
            </p:cNvPr>
            <p:cNvSpPr txBox="1"/>
            <p:nvPr/>
          </p:nvSpPr>
          <p:spPr>
            <a:xfrm>
              <a:off x="1505604" y="5176707"/>
              <a:ext cx="6096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/>
                <a:t>f</a:t>
              </a:r>
            </a:p>
          </p:txBody>
        </p:sp>
      </p:grpSp>
      <p:sp>
        <p:nvSpPr>
          <p:cNvPr id="111" name="TextBox 110">
            <a:extLst>
              <a:ext uri="{FF2B5EF4-FFF2-40B4-BE49-F238E27FC236}">
                <a16:creationId xmlns:a16="http://schemas.microsoft.com/office/drawing/2014/main" id="{EF554FE8-8CF9-8D54-930C-55D2D5EE7FAA}"/>
              </a:ext>
            </a:extLst>
          </p:cNvPr>
          <p:cNvSpPr txBox="1"/>
          <p:nvPr/>
        </p:nvSpPr>
        <p:spPr>
          <a:xfrm>
            <a:off x="6661832" y="5278445"/>
            <a:ext cx="346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Same graph? 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0AAAA96-09E9-9ECE-3BFF-BB3352B7E252}"/>
              </a:ext>
            </a:extLst>
          </p:cNvPr>
          <p:cNvSpPr txBox="1"/>
          <p:nvPr/>
        </p:nvSpPr>
        <p:spPr>
          <a:xfrm>
            <a:off x="8814207" y="5155335"/>
            <a:ext cx="74688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800" b="1" dirty="0">
                <a:solidFill>
                  <a:srgbClr val="00B050"/>
                </a:solidFill>
              </a:rPr>
              <a:t>✓</a:t>
            </a:r>
            <a:endParaRPr lang="en-US" sz="4800" dirty="0"/>
          </a:p>
        </p:txBody>
      </p:sp>
    </p:spTree>
    <p:extLst>
      <p:ext uri="{BB962C8B-B14F-4D97-AF65-F5344CB8AC3E}">
        <p14:creationId xmlns:p14="http://schemas.microsoft.com/office/powerpoint/2010/main" val="27948540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24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75185B5-A4AD-926E-2289-D5CBE737CF0F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B382D4-7FFC-D8D2-8748-A17262E7F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E9AD4A-3EBC-CCE7-AD13-D2DC4D16DA0C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19EBAA-C324-4976-9C83-C700BB389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749CDE-64EC-BCF4-C2DC-55F0AD74E0F5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8D092-13F2-BB53-CE58-9CA15C202ADE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4C0B49-B858-C75C-266D-D057D8B40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C92394F-DD46-AEF3-CCAD-CD99CAA502D7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D242DC8-E988-76A2-635E-79925F8575E4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A8AC1A-8304-966C-5E2E-F6D274551FF8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D595A8-B00C-B7D2-06FA-B8BAB5331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C06BA6-47D1-B12A-C3D1-CBA88D427902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54418DD-D5DC-ECAD-A89F-C6E74C02B72A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8A99F2-809F-953B-70B2-C4388E6E212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E847DB7-2D51-C5A5-4841-DA4685A31D33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9B120AA-0755-DB57-C706-2188C092950C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48138C-318B-A180-0975-377905462818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517590-CDDA-B718-FA13-C958CB42F285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1D4BD4-F144-BDEA-7584-2B46CF5547F8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28986A-58E7-8865-F6A3-14EFB1EBA8B0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E378E-582A-A858-5DE2-68E81D0D139C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/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800" dirty="0"/>
                  <a:t> = {a, b, c, d, e, f}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800" dirty="0"/>
                  <a:t> = {(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b,d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d,f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e,f</a:t>
                </a:r>
                <a:r>
                  <a:rPr lang="en-US" sz="2800" dirty="0"/>
                  <a:t>)}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blipFill>
                <a:blip r:embed="rId4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/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  <a:p>
                <a:r>
                  <a:rPr lang="en-US" sz="2800" dirty="0"/>
                  <a:t>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blipFill>
                <a:blip r:embed="rId5"/>
                <a:stretch>
                  <a:fillRect l="-3519" b="-1039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83F6294-6AE5-A655-97EC-254CCEADBC38}"/>
              </a:ext>
            </a:extLst>
          </p:cNvPr>
          <p:cNvGrpSpPr/>
          <p:nvPr/>
        </p:nvGrpSpPr>
        <p:grpSpPr>
          <a:xfrm>
            <a:off x="1465582" y="4571373"/>
            <a:ext cx="4609731" cy="1917658"/>
            <a:chOff x="1906567" y="1349483"/>
            <a:chExt cx="4609731" cy="191765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3119AE8-40DD-6687-9523-719EF5168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CBB7707-A709-42A1-0003-5B1B9F15EAE8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B6D61CE-CCBB-A780-B3EA-2C336337F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5557AF-0B82-277F-5F0C-82CC179F93EE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001B05-1381-AD0F-E780-EC7097AC422B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9EE2C6-26D8-FF8B-81D6-14E9196FC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4C27973-9432-5093-678F-8E38ED8D9B1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DB30AD4-205A-8091-BF9F-093150D9DDCF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BE31FB-F656-0BA0-1BC1-6BE4138ECA2E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4E80C31-54A9-8B77-7960-294C9F45A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F87728E-6406-4EAC-79E0-174FA7E0B69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29C12D0-871C-43F6-2872-5CD3269156F2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A26BEBC-0C37-0146-A8AC-313C9F3DE8B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1B25250-E296-2CE1-D099-20EA58415F29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8DE933E-AB64-2BCC-F628-CE8210A3B181}"/>
              </a:ext>
            </a:extLst>
          </p:cNvPr>
          <p:cNvSpPr txBox="1"/>
          <p:nvPr/>
        </p:nvSpPr>
        <p:spPr>
          <a:xfrm>
            <a:off x="1469894" y="510628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2D1F2B-EFFD-0993-B05D-8EFE42558760}"/>
              </a:ext>
            </a:extLst>
          </p:cNvPr>
          <p:cNvSpPr txBox="1"/>
          <p:nvPr/>
        </p:nvSpPr>
        <p:spPr>
          <a:xfrm>
            <a:off x="4368796" y="5964361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8E7BFA-C210-262C-4065-C7426D6C3B47}"/>
              </a:ext>
            </a:extLst>
          </p:cNvPr>
          <p:cNvSpPr txBox="1"/>
          <p:nvPr/>
        </p:nvSpPr>
        <p:spPr>
          <a:xfrm>
            <a:off x="2831298" y="596305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E7EF4F-667D-D4A7-8D20-DF1850BF4950}"/>
              </a:ext>
            </a:extLst>
          </p:cNvPr>
          <p:cNvSpPr txBox="1"/>
          <p:nvPr/>
        </p:nvSpPr>
        <p:spPr>
          <a:xfrm>
            <a:off x="5724771" y="532442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4D31B9-EA34-0AE2-B055-D002AFF32470}"/>
              </a:ext>
            </a:extLst>
          </p:cNvPr>
          <p:cNvSpPr txBox="1"/>
          <p:nvPr/>
        </p:nvSpPr>
        <p:spPr>
          <a:xfrm>
            <a:off x="6661832" y="5278445"/>
            <a:ext cx="346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Same graph? 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BBD684-3331-8147-0E49-9380F8A716D4}"/>
              </a:ext>
            </a:extLst>
          </p:cNvPr>
          <p:cNvSpPr txBox="1"/>
          <p:nvPr/>
        </p:nvSpPr>
        <p:spPr>
          <a:xfrm>
            <a:off x="2821914" y="448259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6C273A-0811-8D9B-9046-EF49BED5049A}"/>
              </a:ext>
            </a:extLst>
          </p:cNvPr>
          <p:cNvSpPr txBox="1"/>
          <p:nvPr/>
        </p:nvSpPr>
        <p:spPr>
          <a:xfrm>
            <a:off x="4345914" y="446807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87503101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25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75185B5-A4AD-926E-2289-D5CBE737CF0F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1B382D4-7FFC-D8D2-8748-A17262E7F34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FE9AD4A-3EBC-CCE7-AD13-D2DC4D16DA0C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A519EBAA-C324-4976-9C83-C700BB38996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6749CDE-64EC-BCF4-C2DC-55F0AD74E0F5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998D092-13F2-BB53-CE58-9CA15C202ADE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A4C0B49-B858-C75C-266D-D057D8B40B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C92394F-DD46-AEF3-CCAD-CD99CAA502D7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0D242DC8-E988-76A2-635E-79925F8575E4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BA8AC1A-8304-966C-5E2E-F6D274551FF8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CD595A8-B00C-B7D2-06FA-B8BAB533193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C06BA6-47D1-B12A-C3D1-CBA88D427902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54418DD-D5DC-ECAD-A89F-C6E74C02B72A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908A99F2-809F-953B-70B2-C4388E6E212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AE847DB7-2D51-C5A5-4841-DA4685A31D33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29B120AA-0755-DB57-C706-2188C092950C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148138C-318B-A180-0975-377905462818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E517590-CDDA-B718-FA13-C958CB42F285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1D4BD4-F144-BDEA-7584-2B46CF5547F8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F28986A-58E7-8865-F6A3-14EFB1EBA8B0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0E378E-582A-A858-5DE2-68E81D0D139C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/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𝑽</m:t>
                    </m:r>
                  </m:oMath>
                </a14:m>
                <a:r>
                  <a:rPr lang="en-US" sz="2800" dirty="0"/>
                  <a:t> = {a, b, c, d, e, f}</a:t>
                </a:r>
              </a:p>
              <a:p>
                <a14:m>
                  <m:oMath xmlns:m="http://schemas.openxmlformats.org/officeDocument/2006/math">
                    <m:r>
                      <a:rPr lang="en-US" sz="2800" b="1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𝑬</m:t>
                    </m:r>
                  </m:oMath>
                </a14:m>
                <a:r>
                  <a:rPr lang="en-US" sz="2800" dirty="0"/>
                  <a:t> = {(</a:t>
                </a:r>
                <a:r>
                  <a:rPr lang="en-US" sz="2800" dirty="0" err="1"/>
                  <a:t>a,b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a,c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b,c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b,d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c,e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d,e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d,f</a:t>
                </a:r>
                <a:r>
                  <a:rPr lang="en-US" sz="2800" dirty="0"/>
                  <a:t>), (</a:t>
                </a:r>
                <a:r>
                  <a:rPr lang="en-US" sz="2800" dirty="0" err="1"/>
                  <a:t>e,f</a:t>
                </a:r>
                <a:r>
                  <a:rPr lang="en-US" sz="2800" dirty="0"/>
                  <a:t>)}</a:t>
                </a:r>
              </a:p>
            </p:txBody>
          </p:sp>
        </mc:Choice>
        <mc:Fallback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53FCDA6A-821B-47A2-4F0C-E857978496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2400" y="3104091"/>
                <a:ext cx="8362825" cy="954107"/>
              </a:xfrm>
              <a:prstGeom prst="rect">
                <a:avLst/>
              </a:prstGeom>
              <a:blipFill>
                <a:blip r:embed="rId4"/>
                <a:stretch>
                  <a:fillRect t="-6369" b="-16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/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noFill/>
              <a:ln w="25400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8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dirty="0">
                              <a:latin typeface="Cambria Math" panose="02040503050406030204" pitchFamily="18" charset="0"/>
                            </a:rPr>
                            <m:t>𝑮</m:t>
                          </m:r>
                        </m:e>
                        <m:sub>
                          <m:r>
                            <a:rPr lang="en-US" sz="28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  <a:p>
                <a:r>
                  <a:rPr lang="en-US" sz="2800" dirty="0"/>
                  <a:t>If and only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.</a:t>
                </a:r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4E49F58-E3BC-F60A-3189-86B5C8345A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036" y="3121340"/>
                <a:ext cx="3267742" cy="1384995"/>
              </a:xfrm>
              <a:prstGeom prst="rect">
                <a:avLst/>
              </a:prstGeom>
              <a:blipFill>
                <a:blip r:embed="rId5"/>
                <a:stretch>
                  <a:fillRect l="-3519" b="-10390"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" name="Group 17">
            <a:extLst>
              <a:ext uri="{FF2B5EF4-FFF2-40B4-BE49-F238E27FC236}">
                <a16:creationId xmlns:a16="http://schemas.microsoft.com/office/drawing/2014/main" id="{B83F6294-6AE5-A655-97EC-254CCEADBC38}"/>
              </a:ext>
            </a:extLst>
          </p:cNvPr>
          <p:cNvGrpSpPr/>
          <p:nvPr/>
        </p:nvGrpSpPr>
        <p:grpSpPr>
          <a:xfrm>
            <a:off x="1465582" y="4571373"/>
            <a:ext cx="4609731" cy="1917658"/>
            <a:chOff x="1906567" y="1349483"/>
            <a:chExt cx="4609731" cy="1917658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93119AE8-40DD-6687-9523-719EF51686A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CBB7707-A709-42A1-0003-5B1B9F15EAE8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B6D61CE-CCBB-A780-B3EA-2C336337FF5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B45557AF-0B82-277F-5F0C-82CC179F93EE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E001B05-1381-AD0F-E780-EC7097AC422B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D9EE2C6-26D8-FF8B-81D6-14E9196FCD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4C27973-9432-5093-678F-8E38ED8D9B1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2DB30AD4-205A-8091-BF9F-093150D9DDCF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DBE31FB-F656-0BA0-1BC1-6BE4138ECA2E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4E80C31-54A9-8B77-7960-294C9F45A9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1F87728E-6406-4EAC-79E0-174FA7E0B69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629C12D0-871C-43F6-2872-5CD3269156F2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5A26BEBC-0C37-0146-A8AC-313C9F3DE8B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1B25250-E296-2CE1-D099-20EA58415F29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8DE933E-AB64-2BCC-F628-CE8210A3B181}"/>
              </a:ext>
            </a:extLst>
          </p:cNvPr>
          <p:cNvSpPr txBox="1"/>
          <p:nvPr/>
        </p:nvSpPr>
        <p:spPr>
          <a:xfrm>
            <a:off x="1469894" y="510628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512D1F2B-EFFD-0993-B05D-8EFE42558760}"/>
              </a:ext>
            </a:extLst>
          </p:cNvPr>
          <p:cNvSpPr txBox="1"/>
          <p:nvPr/>
        </p:nvSpPr>
        <p:spPr>
          <a:xfrm>
            <a:off x="4368796" y="5964361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18E7BFA-C210-262C-4065-C7426D6C3B47}"/>
              </a:ext>
            </a:extLst>
          </p:cNvPr>
          <p:cNvSpPr txBox="1"/>
          <p:nvPr/>
        </p:nvSpPr>
        <p:spPr>
          <a:xfrm>
            <a:off x="2831298" y="596305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42E7EF4F-667D-D4A7-8D20-DF1850BF4950}"/>
              </a:ext>
            </a:extLst>
          </p:cNvPr>
          <p:cNvSpPr txBox="1"/>
          <p:nvPr/>
        </p:nvSpPr>
        <p:spPr>
          <a:xfrm>
            <a:off x="5724771" y="532442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C44D31B9-EA34-0AE2-B055-D002AFF32470}"/>
              </a:ext>
            </a:extLst>
          </p:cNvPr>
          <p:cNvSpPr txBox="1"/>
          <p:nvPr/>
        </p:nvSpPr>
        <p:spPr>
          <a:xfrm>
            <a:off x="6661832" y="5278445"/>
            <a:ext cx="34673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Same graph?  </a:t>
            </a:r>
            <a:endParaRPr lang="en-US" sz="4800" b="1" dirty="0">
              <a:solidFill>
                <a:srgbClr val="FF0000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ADBBD684-3331-8147-0E49-9380F8A716D4}"/>
              </a:ext>
            </a:extLst>
          </p:cNvPr>
          <p:cNvSpPr txBox="1"/>
          <p:nvPr/>
        </p:nvSpPr>
        <p:spPr>
          <a:xfrm>
            <a:off x="2821914" y="448259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86C273A-0811-8D9B-9046-EF49BED5049A}"/>
              </a:ext>
            </a:extLst>
          </p:cNvPr>
          <p:cNvSpPr txBox="1"/>
          <p:nvPr/>
        </p:nvSpPr>
        <p:spPr>
          <a:xfrm>
            <a:off x="4345914" y="446807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D307F1E-4A39-46D8-C18E-CE4B04921CB3}"/>
              </a:ext>
            </a:extLst>
          </p:cNvPr>
          <p:cNvSpPr txBox="1"/>
          <p:nvPr/>
        </p:nvSpPr>
        <p:spPr>
          <a:xfrm>
            <a:off x="8769237" y="5178658"/>
            <a:ext cx="10837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>
                <a:solidFill>
                  <a:srgbClr val="FF0000"/>
                </a:solidFill>
              </a:rPr>
              <a:t>✗</a:t>
            </a:r>
          </a:p>
        </p:txBody>
      </p:sp>
    </p:spTree>
    <p:extLst>
      <p:ext uri="{BB962C8B-B14F-4D97-AF65-F5344CB8AC3E}">
        <p14:creationId xmlns:p14="http://schemas.microsoft.com/office/powerpoint/2010/main" val="360655483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26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264DABAE-47EA-754F-1156-84F9FCE7CB42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75" name="Straight Connector 74">
              <a:extLst>
                <a:ext uri="{FF2B5EF4-FFF2-40B4-BE49-F238E27FC236}">
                  <a16:creationId xmlns:a16="http://schemas.microsoft.com/office/drawing/2014/main" id="{06466AC4-CC6C-ECED-AF67-D5A84B23D01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762225"/>
              <a:ext cx="0" cy="1306091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76D721EA-DAC7-DDD1-D726-B207EAF4811A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357977" cy="0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8D68F88B-9C58-4AB2-BCA2-12341FACE96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352914" cy="0"/>
            </a:xfrm>
            <a:prstGeom prst="line">
              <a:avLst/>
            </a:prstGeom>
            <a:ln w="63500">
              <a:solidFill>
                <a:srgbClr val="FF0000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8EF48288-65D6-55FE-1DD5-068C68A92AF2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7032" cy="1311460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5D5B6959-3F14-0C73-6A45-E28FA7E37A07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181194" cy="722820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A6D935B9-205D-2CE2-8322-B8E6290B76D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476600"/>
              <a:ext cx="1177749" cy="590230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80">
              <a:extLst>
                <a:ext uri="{FF2B5EF4-FFF2-40B4-BE49-F238E27FC236}">
                  <a16:creationId xmlns:a16="http://schemas.microsoft.com/office/drawing/2014/main" id="{26EFAAD5-3E06-F251-5DB4-E681E60B554D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2" name="Oval 81">
              <a:extLst>
                <a:ext uri="{FF2B5EF4-FFF2-40B4-BE49-F238E27FC236}">
                  <a16:creationId xmlns:a16="http://schemas.microsoft.com/office/drawing/2014/main" id="{83F8CD20-89FC-C8AF-78E9-1752FE8B3B77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E6D78A3B-F798-4967-8997-4D44700A7058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A3C6E7A4-19F2-6216-1B84-CD093F45DD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634718"/>
              <a:ext cx="1149679" cy="576163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6EA6F1F9-D33E-777C-B0D3-65C36952A0F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141129" cy="698303"/>
            </a:xfrm>
            <a:prstGeom prst="line">
              <a:avLst/>
            </a:prstGeom>
            <a:ln w="635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Oval 85">
              <a:extLst>
                <a:ext uri="{FF2B5EF4-FFF2-40B4-BE49-F238E27FC236}">
                  <a16:creationId xmlns:a16="http://schemas.microsoft.com/office/drawing/2014/main" id="{49F47239-298B-903F-6FEC-CDFF4AE563E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99AA137B-A261-484C-110B-3D7522F387E9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Oval 87">
              <a:extLst>
                <a:ext uri="{FF2B5EF4-FFF2-40B4-BE49-F238E27FC236}">
                  <a16:creationId xmlns:a16="http://schemas.microsoft.com/office/drawing/2014/main" id="{8C370AEF-93AF-B1A8-6F84-4829599E1F3C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9" name="TextBox 88">
            <a:extLst>
              <a:ext uri="{FF2B5EF4-FFF2-40B4-BE49-F238E27FC236}">
                <a16:creationId xmlns:a16="http://schemas.microsoft.com/office/drawing/2014/main" id="{778F6231-E568-83C0-CEA9-4B35CF6B8508}"/>
              </a:ext>
            </a:extLst>
          </p:cNvPr>
          <p:cNvSpPr txBox="1"/>
          <p:nvPr/>
        </p:nvSpPr>
        <p:spPr>
          <a:xfrm>
            <a:off x="115533" y="3248711"/>
            <a:ext cx="1199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Edges can be directed…</a:t>
            </a:r>
          </a:p>
        </p:txBody>
      </p:sp>
    </p:spTree>
    <p:extLst>
      <p:ext uri="{BB962C8B-B14F-4D97-AF65-F5344CB8AC3E}">
        <p14:creationId xmlns:p14="http://schemas.microsoft.com/office/powerpoint/2010/main" val="3655470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27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3200" dirty="0"/>
              <a:t>Edges can be directed or </a:t>
            </a:r>
            <a:r>
              <a:rPr lang="en-US" sz="3200" u="sng" dirty="0"/>
              <a:t>undirected</a:t>
            </a:r>
            <a:r>
              <a:rPr lang="en-US" sz="3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342648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85D58-7635-AF26-B4C9-116C8B4C94E5}"/>
              </a:ext>
            </a:extLst>
          </p:cNvPr>
          <p:cNvSpPr txBox="1"/>
          <p:nvPr/>
        </p:nvSpPr>
        <p:spPr>
          <a:xfrm>
            <a:off x="1075730" y="12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4513C-7F2F-E1E6-A9F3-8C4036E32BA4}"/>
              </a:ext>
            </a:extLst>
          </p:cNvPr>
          <p:cNvSpPr txBox="1"/>
          <p:nvPr/>
        </p:nvSpPr>
        <p:spPr>
          <a:xfrm>
            <a:off x="2662227" y="928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4585D-7084-0021-5DF4-03B3FF20F9DF}"/>
              </a:ext>
            </a:extLst>
          </p:cNvPr>
          <p:cNvSpPr txBox="1"/>
          <p:nvPr/>
        </p:nvSpPr>
        <p:spPr>
          <a:xfrm>
            <a:off x="1990309" y="1950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6938A-D953-4BA1-236F-ABE84FE5FD5D}"/>
              </a:ext>
            </a:extLst>
          </p:cNvPr>
          <p:cNvSpPr txBox="1"/>
          <p:nvPr/>
        </p:nvSpPr>
        <p:spPr>
          <a:xfrm>
            <a:off x="1103643" y="2445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B80F6-4A3B-7316-BC95-357BCEAD7C3D}"/>
              </a:ext>
            </a:extLst>
          </p:cNvPr>
          <p:cNvSpPr txBox="1"/>
          <p:nvPr/>
        </p:nvSpPr>
        <p:spPr>
          <a:xfrm>
            <a:off x="2598107" y="2499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5DC0B-A5AA-38EC-1662-F162DD3ACDEE}"/>
              </a:ext>
            </a:extLst>
          </p:cNvPr>
          <p:cNvSpPr txBox="1"/>
          <p:nvPr/>
        </p:nvSpPr>
        <p:spPr>
          <a:xfrm>
            <a:off x="3556604" y="19301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96D0E-231B-B8BA-24B5-39A1A769B488}"/>
              </a:ext>
            </a:extLst>
          </p:cNvPr>
          <p:cNvSpPr txBox="1"/>
          <p:nvPr/>
        </p:nvSpPr>
        <p:spPr>
          <a:xfrm>
            <a:off x="4228134" y="1362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99D34-9ED8-B013-4FFA-310D7D2E1C39}"/>
              </a:ext>
            </a:extLst>
          </p:cNvPr>
          <p:cNvSpPr txBox="1"/>
          <p:nvPr/>
        </p:nvSpPr>
        <p:spPr>
          <a:xfrm>
            <a:off x="4133807" y="2493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30088192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29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Simple graph</a:t>
            </a:r>
            <a:r>
              <a:rPr lang="en-US" sz="2800" dirty="0"/>
              <a:t> = At most one edge between pair of vertices and no edges that start and end at same vertex.</a:t>
            </a:r>
          </a:p>
          <a:p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85D58-7635-AF26-B4C9-116C8B4C94E5}"/>
              </a:ext>
            </a:extLst>
          </p:cNvPr>
          <p:cNvSpPr txBox="1"/>
          <p:nvPr/>
        </p:nvSpPr>
        <p:spPr>
          <a:xfrm>
            <a:off x="1075730" y="12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4513C-7F2F-E1E6-A9F3-8C4036E32BA4}"/>
              </a:ext>
            </a:extLst>
          </p:cNvPr>
          <p:cNvSpPr txBox="1"/>
          <p:nvPr/>
        </p:nvSpPr>
        <p:spPr>
          <a:xfrm>
            <a:off x="2662227" y="928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4585D-7084-0021-5DF4-03B3FF20F9DF}"/>
              </a:ext>
            </a:extLst>
          </p:cNvPr>
          <p:cNvSpPr txBox="1"/>
          <p:nvPr/>
        </p:nvSpPr>
        <p:spPr>
          <a:xfrm>
            <a:off x="1990309" y="1950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6938A-D953-4BA1-236F-ABE84FE5FD5D}"/>
              </a:ext>
            </a:extLst>
          </p:cNvPr>
          <p:cNvSpPr txBox="1"/>
          <p:nvPr/>
        </p:nvSpPr>
        <p:spPr>
          <a:xfrm>
            <a:off x="1103643" y="2445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B80F6-4A3B-7316-BC95-357BCEAD7C3D}"/>
              </a:ext>
            </a:extLst>
          </p:cNvPr>
          <p:cNvSpPr txBox="1"/>
          <p:nvPr/>
        </p:nvSpPr>
        <p:spPr>
          <a:xfrm>
            <a:off x="2598107" y="2499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5DC0B-A5AA-38EC-1662-F162DD3ACDEE}"/>
              </a:ext>
            </a:extLst>
          </p:cNvPr>
          <p:cNvSpPr txBox="1"/>
          <p:nvPr/>
        </p:nvSpPr>
        <p:spPr>
          <a:xfrm>
            <a:off x="3556604" y="19301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96D0E-231B-B8BA-24B5-39A1A769B488}"/>
              </a:ext>
            </a:extLst>
          </p:cNvPr>
          <p:cNvSpPr txBox="1"/>
          <p:nvPr/>
        </p:nvSpPr>
        <p:spPr>
          <a:xfrm>
            <a:off x="4228134" y="1362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99D34-9ED8-B013-4FFA-310D7D2E1C39}"/>
              </a:ext>
            </a:extLst>
          </p:cNvPr>
          <p:cNvSpPr txBox="1"/>
          <p:nvPr/>
        </p:nvSpPr>
        <p:spPr>
          <a:xfrm>
            <a:off x="4133807" y="2493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7178262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"/>
            <a:ext cx="8334935" cy="1830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How could we visualize: The US Road Network?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EE15C-848C-144E-A33A-8280CD5D5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8539" y="817627"/>
            <a:ext cx="8632873" cy="5498922"/>
          </a:xfrm>
          <a:prstGeom prst="rect">
            <a:avLst/>
          </a:prstGeom>
        </p:spPr>
      </p:pic>
      <p:grpSp>
        <p:nvGrpSpPr>
          <p:cNvPr id="2" name="object 3">
            <a:extLst>
              <a:ext uri="{FF2B5EF4-FFF2-40B4-BE49-F238E27FC236}">
                <a16:creationId xmlns:a16="http://schemas.microsoft.com/office/drawing/2014/main" id="{9C1308F1-70C3-E5F4-9E98-5F0A96D9C5AC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3" name="object 4">
              <a:extLst>
                <a:ext uri="{FF2B5EF4-FFF2-40B4-BE49-F238E27FC236}">
                  <a16:creationId xmlns:a16="http://schemas.microsoft.com/office/drawing/2014/main" id="{60DA1CCE-9C51-9664-CA2D-233CD3651B7D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4" name="object 5">
              <a:extLst>
                <a:ext uri="{FF2B5EF4-FFF2-40B4-BE49-F238E27FC236}">
                  <a16:creationId xmlns:a16="http://schemas.microsoft.com/office/drawing/2014/main" id="{AFB177C3-D013-01C4-DEC1-99EE4C9B012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9C335D26-A1E9-0271-B138-5C5D2AF9663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8" name="Slide Number Placeholder 23">
            <a:extLst>
              <a:ext uri="{FF2B5EF4-FFF2-40B4-BE49-F238E27FC236}">
                <a16:creationId xmlns:a16="http://schemas.microsoft.com/office/drawing/2014/main" id="{A1B64EE2-683B-161C-84DB-B5B72B5B31F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727977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Simple graph</a:t>
            </a:r>
            <a:r>
              <a:rPr lang="en-US" sz="2800" dirty="0"/>
              <a:t> = At most one edge between pair of vertices and no edges that start and end at same vertex.</a:t>
            </a:r>
          </a:p>
          <a:p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85D58-7635-AF26-B4C9-116C8B4C94E5}"/>
              </a:ext>
            </a:extLst>
          </p:cNvPr>
          <p:cNvSpPr txBox="1"/>
          <p:nvPr/>
        </p:nvSpPr>
        <p:spPr>
          <a:xfrm>
            <a:off x="1075730" y="12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4513C-7F2F-E1E6-A9F3-8C4036E32BA4}"/>
              </a:ext>
            </a:extLst>
          </p:cNvPr>
          <p:cNvSpPr txBox="1"/>
          <p:nvPr/>
        </p:nvSpPr>
        <p:spPr>
          <a:xfrm>
            <a:off x="2662227" y="928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4585D-7084-0021-5DF4-03B3FF20F9DF}"/>
              </a:ext>
            </a:extLst>
          </p:cNvPr>
          <p:cNvSpPr txBox="1"/>
          <p:nvPr/>
        </p:nvSpPr>
        <p:spPr>
          <a:xfrm>
            <a:off x="1990309" y="1950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6938A-D953-4BA1-236F-ABE84FE5FD5D}"/>
              </a:ext>
            </a:extLst>
          </p:cNvPr>
          <p:cNvSpPr txBox="1"/>
          <p:nvPr/>
        </p:nvSpPr>
        <p:spPr>
          <a:xfrm>
            <a:off x="1103643" y="2445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B80F6-4A3B-7316-BC95-357BCEAD7C3D}"/>
              </a:ext>
            </a:extLst>
          </p:cNvPr>
          <p:cNvSpPr txBox="1"/>
          <p:nvPr/>
        </p:nvSpPr>
        <p:spPr>
          <a:xfrm>
            <a:off x="2598107" y="2499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5DC0B-A5AA-38EC-1662-F162DD3ACDEE}"/>
              </a:ext>
            </a:extLst>
          </p:cNvPr>
          <p:cNvSpPr txBox="1"/>
          <p:nvPr/>
        </p:nvSpPr>
        <p:spPr>
          <a:xfrm>
            <a:off x="3556604" y="19301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96D0E-231B-B8BA-24B5-39A1A769B488}"/>
              </a:ext>
            </a:extLst>
          </p:cNvPr>
          <p:cNvSpPr txBox="1"/>
          <p:nvPr/>
        </p:nvSpPr>
        <p:spPr>
          <a:xfrm>
            <a:off x="4228134" y="1362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99D34-9ED8-B013-4FFA-310D7D2E1C39}"/>
              </a:ext>
            </a:extLst>
          </p:cNvPr>
          <p:cNvSpPr txBox="1"/>
          <p:nvPr/>
        </p:nvSpPr>
        <p:spPr>
          <a:xfrm>
            <a:off x="4133807" y="2493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36" name="Freeform 2">
            <a:extLst>
              <a:ext uri="{FF2B5EF4-FFF2-40B4-BE49-F238E27FC236}">
                <a16:creationId xmlns:a16="http://schemas.microsoft.com/office/drawing/2014/main" id="{61E83124-4268-EC87-9CB6-028BE2A7BA19}"/>
              </a:ext>
            </a:extLst>
          </p:cNvPr>
          <p:cNvSpPr/>
          <p:nvPr/>
        </p:nvSpPr>
        <p:spPr>
          <a:xfrm>
            <a:off x="2053883" y="1322363"/>
            <a:ext cx="1547446" cy="309748"/>
          </a:xfrm>
          <a:custGeom>
            <a:avLst/>
            <a:gdLst>
              <a:gd name="connsiteX0" fmla="*/ 0 w 1547446"/>
              <a:gd name="connsiteY0" fmla="*/ 0 h 309748"/>
              <a:gd name="connsiteX1" fmla="*/ 759655 w 1547446"/>
              <a:gd name="connsiteY1" fmla="*/ 309489 h 309748"/>
              <a:gd name="connsiteX2" fmla="*/ 1547446 w 1547446"/>
              <a:gd name="connsiteY2" fmla="*/ 42203 h 309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47446" h="309748">
                <a:moveTo>
                  <a:pt x="0" y="0"/>
                </a:moveTo>
                <a:cubicBezTo>
                  <a:pt x="250873" y="151227"/>
                  <a:pt x="501747" y="302455"/>
                  <a:pt x="759655" y="309489"/>
                </a:cubicBezTo>
                <a:cubicBezTo>
                  <a:pt x="1017563" y="316523"/>
                  <a:pt x="1282504" y="179363"/>
                  <a:pt x="1547446" y="42203"/>
                </a:cubicBezTo>
              </a:path>
            </a:pathLst>
          </a:custGeom>
          <a:noFill/>
          <a:ln w="635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C911C89-38C1-3760-E5C6-EA993F7E306C}"/>
              </a:ext>
            </a:extLst>
          </p:cNvPr>
          <p:cNvSpPr txBox="1"/>
          <p:nvPr/>
        </p:nvSpPr>
        <p:spPr>
          <a:xfrm>
            <a:off x="2465633" y="764429"/>
            <a:ext cx="20997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9658422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31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Simple graph</a:t>
            </a:r>
            <a:r>
              <a:rPr lang="en-US" sz="2800" dirty="0"/>
              <a:t> = At most one edge between pair of vertices and no edges that start and end at same vertex.</a:t>
            </a:r>
          </a:p>
          <a:p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85D58-7635-AF26-B4C9-116C8B4C94E5}"/>
              </a:ext>
            </a:extLst>
          </p:cNvPr>
          <p:cNvSpPr txBox="1"/>
          <p:nvPr/>
        </p:nvSpPr>
        <p:spPr>
          <a:xfrm>
            <a:off x="1075730" y="12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4513C-7F2F-E1E6-A9F3-8C4036E32BA4}"/>
              </a:ext>
            </a:extLst>
          </p:cNvPr>
          <p:cNvSpPr txBox="1"/>
          <p:nvPr/>
        </p:nvSpPr>
        <p:spPr>
          <a:xfrm>
            <a:off x="2662227" y="928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4585D-7084-0021-5DF4-03B3FF20F9DF}"/>
              </a:ext>
            </a:extLst>
          </p:cNvPr>
          <p:cNvSpPr txBox="1"/>
          <p:nvPr/>
        </p:nvSpPr>
        <p:spPr>
          <a:xfrm>
            <a:off x="1990309" y="1950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6938A-D953-4BA1-236F-ABE84FE5FD5D}"/>
              </a:ext>
            </a:extLst>
          </p:cNvPr>
          <p:cNvSpPr txBox="1"/>
          <p:nvPr/>
        </p:nvSpPr>
        <p:spPr>
          <a:xfrm>
            <a:off x="1103643" y="2445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B80F6-4A3B-7316-BC95-357BCEAD7C3D}"/>
              </a:ext>
            </a:extLst>
          </p:cNvPr>
          <p:cNvSpPr txBox="1"/>
          <p:nvPr/>
        </p:nvSpPr>
        <p:spPr>
          <a:xfrm>
            <a:off x="2598107" y="2499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5DC0B-A5AA-38EC-1662-F162DD3ACDEE}"/>
              </a:ext>
            </a:extLst>
          </p:cNvPr>
          <p:cNvSpPr txBox="1"/>
          <p:nvPr/>
        </p:nvSpPr>
        <p:spPr>
          <a:xfrm>
            <a:off x="3556604" y="19301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96D0E-231B-B8BA-24B5-39A1A769B488}"/>
              </a:ext>
            </a:extLst>
          </p:cNvPr>
          <p:cNvSpPr txBox="1"/>
          <p:nvPr/>
        </p:nvSpPr>
        <p:spPr>
          <a:xfrm>
            <a:off x="4228134" y="1362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99D34-9ED8-B013-4FFA-310D7D2E1C39}"/>
              </a:ext>
            </a:extLst>
          </p:cNvPr>
          <p:cNvSpPr txBox="1"/>
          <p:nvPr/>
        </p:nvSpPr>
        <p:spPr>
          <a:xfrm>
            <a:off x="4133807" y="2493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1ED23521-ECC5-5D4E-9961-D21022C8F65C}"/>
              </a:ext>
            </a:extLst>
          </p:cNvPr>
          <p:cNvGrpSpPr/>
          <p:nvPr/>
        </p:nvGrpSpPr>
        <p:grpSpPr>
          <a:xfrm rot="746550">
            <a:off x="4753669" y="1505150"/>
            <a:ext cx="487582" cy="530311"/>
            <a:chOff x="3302330" y="4074289"/>
            <a:chExt cx="376702" cy="409714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3CF6C670-1398-194D-8D7D-3292E19B4D8D}"/>
                </a:ext>
              </a:extLst>
            </p:cNvPr>
            <p:cNvSpPr/>
            <p:nvPr/>
          </p:nvSpPr>
          <p:spPr>
            <a:xfrm>
              <a:off x="3335482" y="4074289"/>
              <a:ext cx="322118" cy="322118"/>
            </a:xfrm>
            <a:prstGeom prst="ellipse">
              <a:avLst/>
            </a:prstGeom>
            <a:noFill/>
            <a:ln w="635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05214CA7-E87D-804E-9C9B-BBADED8FB8DA}"/>
                </a:ext>
              </a:extLst>
            </p:cNvPr>
            <p:cNvSpPr/>
            <p:nvPr/>
          </p:nvSpPr>
          <p:spPr>
            <a:xfrm>
              <a:off x="3302330" y="4230661"/>
              <a:ext cx="376702" cy="23416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Freeform: Shape 67">
              <a:extLst>
                <a:ext uri="{FF2B5EF4-FFF2-40B4-BE49-F238E27FC236}">
                  <a16:creationId xmlns:a16="http://schemas.microsoft.com/office/drawing/2014/main" id="{F7D28522-CF38-DC4C-B0A1-4AB6D004C866}"/>
                </a:ext>
              </a:extLst>
            </p:cNvPr>
            <p:cNvSpPr/>
            <p:nvPr/>
          </p:nvSpPr>
          <p:spPr>
            <a:xfrm>
              <a:off x="3585512" y="4228090"/>
              <a:ext cx="72088" cy="255913"/>
            </a:xfrm>
            <a:custGeom>
              <a:avLst/>
              <a:gdLst>
                <a:gd name="connsiteX0" fmla="*/ 0 w 109538"/>
                <a:gd name="connsiteY0" fmla="*/ 242888 h 242888"/>
                <a:gd name="connsiteX1" fmla="*/ 69056 w 109538"/>
                <a:gd name="connsiteY1" fmla="*/ 107156 h 242888"/>
                <a:gd name="connsiteX2" fmla="*/ 109538 w 109538"/>
                <a:gd name="connsiteY2" fmla="*/ 0 h 242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9538" h="242888">
                  <a:moveTo>
                    <a:pt x="0" y="242888"/>
                  </a:moveTo>
                  <a:cubicBezTo>
                    <a:pt x="25400" y="195262"/>
                    <a:pt x="50800" y="147637"/>
                    <a:pt x="69056" y="107156"/>
                  </a:cubicBezTo>
                  <a:cubicBezTo>
                    <a:pt x="87312" y="66675"/>
                    <a:pt x="98425" y="33337"/>
                    <a:pt x="109538" y="0"/>
                  </a:cubicBezTo>
                </a:path>
              </a:pathLst>
            </a:custGeom>
            <a:noFill/>
            <a:ln w="63500" cap="rnd">
              <a:solidFill>
                <a:srgbClr val="FF0000"/>
              </a:solidFill>
              <a:round/>
              <a:headEnd type="none" w="lg" len="lg"/>
              <a:tailEnd type="non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Freeform: Shape 68">
              <a:extLst>
                <a:ext uri="{FF2B5EF4-FFF2-40B4-BE49-F238E27FC236}">
                  <a16:creationId xmlns:a16="http://schemas.microsoft.com/office/drawing/2014/main" id="{2D82E853-F00A-5D42-BD86-6AD0CC9BE4F7}"/>
                </a:ext>
              </a:extLst>
            </p:cNvPr>
            <p:cNvSpPr/>
            <p:nvPr/>
          </p:nvSpPr>
          <p:spPr>
            <a:xfrm>
              <a:off x="3335482" y="4229282"/>
              <a:ext cx="80008" cy="254721"/>
            </a:xfrm>
            <a:custGeom>
              <a:avLst/>
              <a:gdLst>
                <a:gd name="connsiteX0" fmla="*/ 102393 w 102393"/>
                <a:gd name="connsiteY0" fmla="*/ 240507 h 240507"/>
                <a:gd name="connsiteX1" fmla="*/ 35718 w 102393"/>
                <a:gd name="connsiteY1" fmla="*/ 107157 h 240507"/>
                <a:gd name="connsiteX2" fmla="*/ 0 w 102393"/>
                <a:gd name="connsiteY2" fmla="*/ 0 h 240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2393" h="240507">
                  <a:moveTo>
                    <a:pt x="102393" y="240507"/>
                  </a:moveTo>
                  <a:cubicBezTo>
                    <a:pt x="77588" y="193874"/>
                    <a:pt x="52783" y="147241"/>
                    <a:pt x="35718" y="107157"/>
                  </a:cubicBezTo>
                  <a:cubicBezTo>
                    <a:pt x="18653" y="67073"/>
                    <a:pt x="9326" y="33536"/>
                    <a:pt x="0" y="0"/>
                  </a:cubicBezTo>
                </a:path>
              </a:pathLst>
            </a:custGeom>
            <a:noFill/>
            <a:ln w="63500" cap="rnd">
              <a:solidFill>
                <a:srgbClr val="FF0000"/>
              </a:solidFill>
              <a:round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1E6E79E3-B119-984C-88EF-6FA0D10E46DA}"/>
              </a:ext>
            </a:extLst>
          </p:cNvPr>
          <p:cNvSpPr txBox="1"/>
          <p:nvPr/>
        </p:nvSpPr>
        <p:spPr>
          <a:xfrm>
            <a:off x="4654166" y="952994"/>
            <a:ext cx="20997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200" dirty="0"/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30597141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Simple graph</a:t>
            </a:r>
            <a:r>
              <a:rPr lang="en-US" sz="2800" dirty="0"/>
              <a:t> = At most one edge between pair of vertices and no edges that start and end at same vertex.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Path = Sequence of vertices connected by edges without loops.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85D58-7635-AF26-B4C9-116C8B4C94E5}"/>
              </a:ext>
            </a:extLst>
          </p:cNvPr>
          <p:cNvSpPr txBox="1"/>
          <p:nvPr/>
        </p:nvSpPr>
        <p:spPr>
          <a:xfrm>
            <a:off x="1075730" y="12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4513C-7F2F-E1E6-A9F3-8C4036E32BA4}"/>
              </a:ext>
            </a:extLst>
          </p:cNvPr>
          <p:cNvSpPr txBox="1"/>
          <p:nvPr/>
        </p:nvSpPr>
        <p:spPr>
          <a:xfrm>
            <a:off x="2662227" y="928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4585D-7084-0021-5DF4-03B3FF20F9DF}"/>
              </a:ext>
            </a:extLst>
          </p:cNvPr>
          <p:cNvSpPr txBox="1"/>
          <p:nvPr/>
        </p:nvSpPr>
        <p:spPr>
          <a:xfrm>
            <a:off x="1990309" y="1950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6938A-D953-4BA1-236F-ABE84FE5FD5D}"/>
              </a:ext>
            </a:extLst>
          </p:cNvPr>
          <p:cNvSpPr txBox="1"/>
          <p:nvPr/>
        </p:nvSpPr>
        <p:spPr>
          <a:xfrm>
            <a:off x="1103643" y="2445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B80F6-4A3B-7316-BC95-357BCEAD7C3D}"/>
              </a:ext>
            </a:extLst>
          </p:cNvPr>
          <p:cNvSpPr txBox="1"/>
          <p:nvPr/>
        </p:nvSpPr>
        <p:spPr>
          <a:xfrm>
            <a:off x="2598107" y="2499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5DC0B-A5AA-38EC-1662-F162DD3ACDEE}"/>
              </a:ext>
            </a:extLst>
          </p:cNvPr>
          <p:cNvSpPr txBox="1"/>
          <p:nvPr/>
        </p:nvSpPr>
        <p:spPr>
          <a:xfrm>
            <a:off x="3556604" y="19301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96D0E-231B-B8BA-24B5-39A1A769B488}"/>
              </a:ext>
            </a:extLst>
          </p:cNvPr>
          <p:cNvSpPr txBox="1"/>
          <p:nvPr/>
        </p:nvSpPr>
        <p:spPr>
          <a:xfrm>
            <a:off x="4228134" y="1362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99D34-9ED8-B013-4FFA-310D7D2E1C39}"/>
              </a:ext>
            </a:extLst>
          </p:cNvPr>
          <p:cNvSpPr txBox="1"/>
          <p:nvPr/>
        </p:nvSpPr>
        <p:spPr>
          <a:xfrm>
            <a:off x="4133807" y="2493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DF43BA-8BF4-E9EF-4E84-6064F67FB94E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744F9D-8021-9D00-B271-B08B615E821A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8298F6-0ACC-D7AB-6142-D129F85F337E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08236-59D4-3CE8-1029-CDCB6AF1992C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EF068-F008-0F89-1632-7BFDDAC75E7E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1F3D59-9ED8-3AD9-4BE2-D2F1B74B65D9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6732714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33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Simple graph</a:t>
            </a:r>
            <a:r>
              <a:rPr lang="en-US" sz="2800" dirty="0"/>
              <a:t> = At most one edge between pair of vertices and no edges that start and end at same vertex.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Path = Sequence of vertices connected by edges without loops.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85D58-7635-AF26-B4C9-116C8B4C94E5}"/>
              </a:ext>
            </a:extLst>
          </p:cNvPr>
          <p:cNvSpPr txBox="1"/>
          <p:nvPr/>
        </p:nvSpPr>
        <p:spPr>
          <a:xfrm>
            <a:off x="1075730" y="12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4513C-7F2F-E1E6-A9F3-8C4036E32BA4}"/>
              </a:ext>
            </a:extLst>
          </p:cNvPr>
          <p:cNvSpPr txBox="1"/>
          <p:nvPr/>
        </p:nvSpPr>
        <p:spPr>
          <a:xfrm>
            <a:off x="2662227" y="928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4585D-7084-0021-5DF4-03B3FF20F9DF}"/>
              </a:ext>
            </a:extLst>
          </p:cNvPr>
          <p:cNvSpPr txBox="1"/>
          <p:nvPr/>
        </p:nvSpPr>
        <p:spPr>
          <a:xfrm>
            <a:off x="1990309" y="1950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6938A-D953-4BA1-236F-ABE84FE5FD5D}"/>
              </a:ext>
            </a:extLst>
          </p:cNvPr>
          <p:cNvSpPr txBox="1"/>
          <p:nvPr/>
        </p:nvSpPr>
        <p:spPr>
          <a:xfrm>
            <a:off x="1103643" y="2445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B80F6-4A3B-7316-BC95-357BCEAD7C3D}"/>
              </a:ext>
            </a:extLst>
          </p:cNvPr>
          <p:cNvSpPr txBox="1"/>
          <p:nvPr/>
        </p:nvSpPr>
        <p:spPr>
          <a:xfrm>
            <a:off x="2598107" y="2499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5DC0B-A5AA-38EC-1662-F162DD3ACDEE}"/>
              </a:ext>
            </a:extLst>
          </p:cNvPr>
          <p:cNvSpPr txBox="1"/>
          <p:nvPr/>
        </p:nvSpPr>
        <p:spPr>
          <a:xfrm>
            <a:off x="3556604" y="19301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96D0E-231B-B8BA-24B5-39A1A769B488}"/>
              </a:ext>
            </a:extLst>
          </p:cNvPr>
          <p:cNvSpPr txBox="1"/>
          <p:nvPr/>
        </p:nvSpPr>
        <p:spPr>
          <a:xfrm>
            <a:off x="4228134" y="1362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99D34-9ED8-B013-4FFA-310D7D2E1C39}"/>
              </a:ext>
            </a:extLst>
          </p:cNvPr>
          <p:cNvSpPr txBox="1"/>
          <p:nvPr/>
        </p:nvSpPr>
        <p:spPr>
          <a:xfrm>
            <a:off x="4133807" y="2493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DF43BA-8BF4-E9EF-4E84-6064F67FB94E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744F9D-8021-9D00-B271-B08B615E821A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8298F6-0ACC-D7AB-6142-D129F85F337E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08236-59D4-3CE8-1029-CDCB6AF1992C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EF068-F008-0F89-1632-7BFDDAC75E7E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1F3D59-9ED8-3AD9-4BE2-D2F1B74B65D9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BAB40C0-B001-31DE-C55E-C7F08CCAAF59}"/>
              </a:ext>
            </a:extLst>
          </p:cNvPr>
          <p:cNvSpPr txBox="1"/>
          <p:nvPr/>
        </p:nvSpPr>
        <p:spPr>
          <a:xfrm>
            <a:off x="1908742" y="5460377"/>
            <a:ext cx="46385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 err="1"/>
              <a:t>a,c,e,f</a:t>
            </a:r>
            <a:r>
              <a:rPr lang="en-US" sz="3200" b="1" dirty="0"/>
              <a:t>	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80AEB0-9766-E4E2-FD4C-6DF8810381F8}"/>
              </a:ext>
            </a:extLst>
          </p:cNvPr>
          <p:cNvSpPr txBox="1"/>
          <p:nvPr/>
        </p:nvSpPr>
        <p:spPr>
          <a:xfrm>
            <a:off x="3173738" y="5407842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✓</a:t>
            </a:r>
            <a:endParaRPr lang="en-US" sz="3600" b="1" dirty="0">
              <a:solidFill>
                <a:srgbClr val="FF0000"/>
              </a:solidFill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EEC3011-DA09-8648-71F8-B557B5A4B02F}"/>
              </a:ext>
            </a:extLst>
          </p:cNvPr>
          <p:cNvGrpSpPr/>
          <p:nvPr/>
        </p:nvGrpSpPr>
        <p:grpSpPr>
          <a:xfrm>
            <a:off x="894825" y="2114175"/>
            <a:ext cx="3794040" cy="771480"/>
            <a:chOff x="894825" y="2114175"/>
            <a:chExt cx="3794040" cy="771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A367974-49E9-F1FC-AB54-948F8C9968D7}"/>
                    </a:ext>
                  </a:extLst>
                </p14:cNvPr>
                <p14:cNvContentPartPr/>
                <p14:nvPr/>
              </p14:nvContentPartPr>
              <p14:xfrm>
                <a:off x="894825" y="2114175"/>
                <a:ext cx="960120" cy="6062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A367974-49E9-F1FC-AB54-948F8C9968D7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59185" y="2078175"/>
                  <a:ext cx="1031760" cy="67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097F9509-FC9F-7AE3-9B9B-00D332998E28}"/>
                    </a:ext>
                  </a:extLst>
                </p14:cNvPr>
                <p14:cNvContentPartPr/>
                <p14:nvPr/>
              </p14:nvContentPartPr>
              <p14:xfrm>
                <a:off x="2304585" y="2846775"/>
                <a:ext cx="1052280" cy="388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097F9509-FC9F-7AE3-9B9B-00D332998E28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2268945" y="2811135"/>
                  <a:ext cx="112392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10A1334C-90A9-C11A-D07B-AC8ADF708441}"/>
                    </a:ext>
                  </a:extLst>
                </p14:cNvPr>
                <p14:cNvContentPartPr/>
                <p14:nvPr/>
              </p14:nvContentPartPr>
              <p14:xfrm>
                <a:off x="3819105" y="2258535"/>
                <a:ext cx="869760" cy="474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10A1334C-90A9-C11A-D07B-AC8ADF708441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783465" y="2222895"/>
                  <a:ext cx="941400" cy="54648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039627D5-4728-D19E-F241-6E2C95DA45A3}"/>
              </a:ext>
            </a:extLst>
          </p:cNvPr>
          <p:cNvSpPr txBox="1"/>
          <p:nvPr/>
        </p:nvSpPr>
        <p:spPr>
          <a:xfrm>
            <a:off x="3729171" y="5705884"/>
            <a:ext cx="26725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“cost” of path = 17</a:t>
            </a:r>
          </a:p>
        </p:txBody>
      </p:sp>
    </p:spTree>
    <p:extLst>
      <p:ext uri="{BB962C8B-B14F-4D97-AF65-F5344CB8AC3E}">
        <p14:creationId xmlns:p14="http://schemas.microsoft.com/office/powerpoint/2010/main" val="243850871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34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Simple graph</a:t>
            </a:r>
            <a:r>
              <a:rPr lang="en-US" sz="2800" dirty="0"/>
              <a:t> = At most one edge between pair of vertices and no edges that start and end at same vertex.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Path = Sequence of vertices connected by edges without loops.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85D58-7635-AF26-B4C9-116C8B4C94E5}"/>
              </a:ext>
            </a:extLst>
          </p:cNvPr>
          <p:cNvSpPr txBox="1"/>
          <p:nvPr/>
        </p:nvSpPr>
        <p:spPr>
          <a:xfrm>
            <a:off x="1075730" y="12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4513C-7F2F-E1E6-A9F3-8C4036E32BA4}"/>
              </a:ext>
            </a:extLst>
          </p:cNvPr>
          <p:cNvSpPr txBox="1"/>
          <p:nvPr/>
        </p:nvSpPr>
        <p:spPr>
          <a:xfrm>
            <a:off x="2662227" y="928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4585D-7084-0021-5DF4-03B3FF20F9DF}"/>
              </a:ext>
            </a:extLst>
          </p:cNvPr>
          <p:cNvSpPr txBox="1"/>
          <p:nvPr/>
        </p:nvSpPr>
        <p:spPr>
          <a:xfrm>
            <a:off x="1990309" y="1950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6938A-D953-4BA1-236F-ABE84FE5FD5D}"/>
              </a:ext>
            </a:extLst>
          </p:cNvPr>
          <p:cNvSpPr txBox="1"/>
          <p:nvPr/>
        </p:nvSpPr>
        <p:spPr>
          <a:xfrm>
            <a:off x="1103643" y="2445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B80F6-4A3B-7316-BC95-357BCEAD7C3D}"/>
              </a:ext>
            </a:extLst>
          </p:cNvPr>
          <p:cNvSpPr txBox="1"/>
          <p:nvPr/>
        </p:nvSpPr>
        <p:spPr>
          <a:xfrm>
            <a:off x="2598107" y="2499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5DC0B-A5AA-38EC-1662-F162DD3ACDEE}"/>
              </a:ext>
            </a:extLst>
          </p:cNvPr>
          <p:cNvSpPr txBox="1"/>
          <p:nvPr/>
        </p:nvSpPr>
        <p:spPr>
          <a:xfrm>
            <a:off x="3556604" y="19301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96D0E-231B-B8BA-24B5-39A1A769B488}"/>
              </a:ext>
            </a:extLst>
          </p:cNvPr>
          <p:cNvSpPr txBox="1"/>
          <p:nvPr/>
        </p:nvSpPr>
        <p:spPr>
          <a:xfrm>
            <a:off x="4228134" y="1362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99D34-9ED8-B013-4FFA-310D7D2E1C39}"/>
              </a:ext>
            </a:extLst>
          </p:cNvPr>
          <p:cNvSpPr txBox="1"/>
          <p:nvPr/>
        </p:nvSpPr>
        <p:spPr>
          <a:xfrm>
            <a:off x="4133807" y="2493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DF43BA-8BF4-E9EF-4E84-6064F67FB94E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744F9D-8021-9D00-B271-B08B615E821A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8298F6-0ACC-D7AB-6142-D129F85F337E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08236-59D4-3CE8-1029-CDCB6AF1992C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EF068-F008-0F89-1632-7BFDDAC75E7E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1F3D59-9ED8-3AD9-4BE2-D2F1B74B65D9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B7DD635-92C7-EDF7-6F9A-CA178054D0DE}"/>
              </a:ext>
            </a:extLst>
          </p:cNvPr>
          <p:cNvSpPr txBox="1"/>
          <p:nvPr/>
        </p:nvSpPr>
        <p:spPr>
          <a:xfrm>
            <a:off x="2714998" y="5810219"/>
            <a:ext cx="6219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/>
              <a:t>b,d</a:t>
            </a:r>
            <a:endParaRPr lang="en-US" sz="3200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1825325-A09E-7827-CC35-38DDCD242F9A}"/>
              </a:ext>
            </a:extLst>
          </p:cNvPr>
          <p:cNvSpPr txBox="1"/>
          <p:nvPr/>
        </p:nvSpPr>
        <p:spPr>
          <a:xfrm>
            <a:off x="3556604" y="5701398"/>
            <a:ext cx="1083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00B050"/>
                </a:solidFill>
              </a:rPr>
              <a:t>✓</a:t>
            </a:r>
            <a:endParaRPr lang="en-US" sz="3600" b="1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C692031A-96E6-F5E0-1218-7332EEF50B2F}"/>
                  </a:ext>
                </a:extLst>
              </p14:cNvPr>
              <p14:cNvContentPartPr/>
              <p14:nvPr/>
            </p14:nvContentPartPr>
            <p14:xfrm>
              <a:off x="2247345" y="1293735"/>
              <a:ext cx="1105560" cy="31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C692031A-96E6-F5E0-1218-7332EEF50B2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211705" y="1258095"/>
                <a:ext cx="1177200" cy="102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698045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35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Simple graph</a:t>
            </a:r>
            <a:r>
              <a:rPr lang="en-US" sz="2800" dirty="0"/>
              <a:t> = At most one edge between pair of vertices and no edges that start and end at same vertex.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Path = Sequence of vertices connected by edges without loops.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85D58-7635-AF26-B4C9-116C8B4C94E5}"/>
              </a:ext>
            </a:extLst>
          </p:cNvPr>
          <p:cNvSpPr txBox="1"/>
          <p:nvPr/>
        </p:nvSpPr>
        <p:spPr>
          <a:xfrm>
            <a:off x="1075730" y="12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4513C-7F2F-E1E6-A9F3-8C4036E32BA4}"/>
              </a:ext>
            </a:extLst>
          </p:cNvPr>
          <p:cNvSpPr txBox="1"/>
          <p:nvPr/>
        </p:nvSpPr>
        <p:spPr>
          <a:xfrm>
            <a:off x="2662227" y="928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4585D-7084-0021-5DF4-03B3FF20F9DF}"/>
              </a:ext>
            </a:extLst>
          </p:cNvPr>
          <p:cNvSpPr txBox="1"/>
          <p:nvPr/>
        </p:nvSpPr>
        <p:spPr>
          <a:xfrm>
            <a:off x="1990309" y="1950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6938A-D953-4BA1-236F-ABE84FE5FD5D}"/>
              </a:ext>
            </a:extLst>
          </p:cNvPr>
          <p:cNvSpPr txBox="1"/>
          <p:nvPr/>
        </p:nvSpPr>
        <p:spPr>
          <a:xfrm>
            <a:off x="1103643" y="2445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B80F6-4A3B-7316-BC95-357BCEAD7C3D}"/>
              </a:ext>
            </a:extLst>
          </p:cNvPr>
          <p:cNvSpPr txBox="1"/>
          <p:nvPr/>
        </p:nvSpPr>
        <p:spPr>
          <a:xfrm>
            <a:off x="2598107" y="2499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5DC0B-A5AA-38EC-1662-F162DD3ACDEE}"/>
              </a:ext>
            </a:extLst>
          </p:cNvPr>
          <p:cNvSpPr txBox="1"/>
          <p:nvPr/>
        </p:nvSpPr>
        <p:spPr>
          <a:xfrm>
            <a:off x="3556604" y="19301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96D0E-231B-B8BA-24B5-39A1A769B488}"/>
              </a:ext>
            </a:extLst>
          </p:cNvPr>
          <p:cNvSpPr txBox="1"/>
          <p:nvPr/>
        </p:nvSpPr>
        <p:spPr>
          <a:xfrm>
            <a:off x="4228134" y="1362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99D34-9ED8-B013-4FFA-310D7D2E1C39}"/>
              </a:ext>
            </a:extLst>
          </p:cNvPr>
          <p:cNvSpPr txBox="1"/>
          <p:nvPr/>
        </p:nvSpPr>
        <p:spPr>
          <a:xfrm>
            <a:off x="4133807" y="2493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DF43BA-8BF4-E9EF-4E84-6064F67FB94E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744F9D-8021-9D00-B271-B08B615E821A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8298F6-0ACC-D7AB-6142-D129F85F337E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08236-59D4-3CE8-1029-CDCB6AF1992C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EF068-F008-0F89-1632-7BFDDAC75E7E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1F3D59-9ED8-3AD9-4BE2-D2F1B74B65D9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09BF03-0B00-A24D-2982-3AD15074DB3E}"/>
              </a:ext>
            </a:extLst>
          </p:cNvPr>
          <p:cNvSpPr txBox="1"/>
          <p:nvPr/>
        </p:nvSpPr>
        <p:spPr>
          <a:xfrm>
            <a:off x="2303215" y="5772839"/>
            <a:ext cx="6219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/>
              <a:t>a,c,d,f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32730363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36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Simple graph</a:t>
            </a:r>
            <a:r>
              <a:rPr lang="en-US" sz="2800" dirty="0"/>
              <a:t> = At most one edge between pair of vertices and no edges that start and end at same vertex.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Path = Sequence of vertices connected by edges without loops.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85D58-7635-AF26-B4C9-116C8B4C94E5}"/>
              </a:ext>
            </a:extLst>
          </p:cNvPr>
          <p:cNvSpPr txBox="1"/>
          <p:nvPr/>
        </p:nvSpPr>
        <p:spPr>
          <a:xfrm>
            <a:off x="1075730" y="12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4513C-7F2F-E1E6-A9F3-8C4036E32BA4}"/>
              </a:ext>
            </a:extLst>
          </p:cNvPr>
          <p:cNvSpPr txBox="1"/>
          <p:nvPr/>
        </p:nvSpPr>
        <p:spPr>
          <a:xfrm>
            <a:off x="2662227" y="928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4585D-7084-0021-5DF4-03B3FF20F9DF}"/>
              </a:ext>
            </a:extLst>
          </p:cNvPr>
          <p:cNvSpPr txBox="1"/>
          <p:nvPr/>
        </p:nvSpPr>
        <p:spPr>
          <a:xfrm>
            <a:off x="1990309" y="1950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6938A-D953-4BA1-236F-ABE84FE5FD5D}"/>
              </a:ext>
            </a:extLst>
          </p:cNvPr>
          <p:cNvSpPr txBox="1"/>
          <p:nvPr/>
        </p:nvSpPr>
        <p:spPr>
          <a:xfrm>
            <a:off x="1103643" y="2445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B80F6-4A3B-7316-BC95-357BCEAD7C3D}"/>
              </a:ext>
            </a:extLst>
          </p:cNvPr>
          <p:cNvSpPr txBox="1"/>
          <p:nvPr/>
        </p:nvSpPr>
        <p:spPr>
          <a:xfrm>
            <a:off x="2598107" y="2499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5DC0B-A5AA-38EC-1662-F162DD3ACDEE}"/>
              </a:ext>
            </a:extLst>
          </p:cNvPr>
          <p:cNvSpPr txBox="1"/>
          <p:nvPr/>
        </p:nvSpPr>
        <p:spPr>
          <a:xfrm>
            <a:off x="3556604" y="19301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96D0E-231B-B8BA-24B5-39A1A769B488}"/>
              </a:ext>
            </a:extLst>
          </p:cNvPr>
          <p:cNvSpPr txBox="1"/>
          <p:nvPr/>
        </p:nvSpPr>
        <p:spPr>
          <a:xfrm>
            <a:off x="4228134" y="1362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99D34-9ED8-B013-4FFA-310D7D2E1C39}"/>
              </a:ext>
            </a:extLst>
          </p:cNvPr>
          <p:cNvSpPr txBox="1"/>
          <p:nvPr/>
        </p:nvSpPr>
        <p:spPr>
          <a:xfrm>
            <a:off x="4133807" y="2493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DF43BA-8BF4-E9EF-4E84-6064F67FB94E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744F9D-8021-9D00-B271-B08B615E821A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8298F6-0ACC-D7AB-6142-D129F85F337E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08236-59D4-3CE8-1029-CDCB6AF1992C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EF068-F008-0F89-1632-7BFDDAC75E7E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1F3D59-9ED8-3AD9-4BE2-D2F1B74B65D9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09BF03-0B00-A24D-2982-3AD15074DB3E}"/>
              </a:ext>
            </a:extLst>
          </p:cNvPr>
          <p:cNvSpPr txBox="1"/>
          <p:nvPr/>
        </p:nvSpPr>
        <p:spPr>
          <a:xfrm>
            <a:off x="2303215" y="5772839"/>
            <a:ext cx="6219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/>
              <a:t>a,c,d,f</a:t>
            </a:r>
            <a:endParaRPr lang="en-US" sz="3200" dirty="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0488C79-7BAE-AB87-7F1A-A8C6A3B38150}"/>
              </a:ext>
            </a:extLst>
          </p:cNvPr>
          <p:cNvGrpSpPr/>
          <p:nvPr/>
        </p:nvGrpSpPr>
        <p:grpSpPr>
          <a:xfrm>
            <a:off x="3876345" y="5926935"/>
            <a:ext cx="304920" cy="398880"/>
            <a:chOff x="3876345" y="5926935"/>
            <a:chExt cx="304920" cy="39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0450CC80-4760-9E84-0BF7-C9AC3EAF13B4}"/>
                    </a:ext>
                  </a:extLst>
                </p14:cNvPr>
                <p14:cNvContentPartPr/>
                <p14:nvPr/>
              </p14:nvContentPartPr>
              <p14:xfrm>
                <a:off x="3876345" y="6010095"/>
                <a:ext cx="303120" cy="3157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0450CC80-4760-9E84-0BF7-C9AC3EAF13B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40705" y="5974095"/>
                  <a:ext cx="374760" cy="38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F282771F-8BE2-27AA-C214-7685ABDFB173}"/>
                    </a:ext>
                  </a:extLst>
                </p14:cNvPr>
                <p14:cNvContentPartPr/>
                <p14:nvPr/>
              </p14:nvContentPartPr>
              <p14:xfrm>
                <a:off x="3923865" y="5926935"/>
                <a:ext cx="257400" cy="359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F282771F-8BE2-27AA-C214-7685ABDFB17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888225" y="5890935"/>
                  <a:ext cx="329040" cy="4312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497491F5-9079-BCE0-AF62-1DBD3E7DE352}"/>
                  </a:ext>
                </a:extLst>
              </p14:cNvPr>
              <p14:cNvContentPartPr/>
              <p14:nvPr/>
            </p14:nvContentPartPr>
            <p14:xfrm>
              <a:off x="904545" y="2123895"/>
              <a:ext cx="874440" cy="60984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497491F5-9079-BCE0-AF62-1DBD3E7DE35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868905" y="2087895"/>
                <a:ext cx="946080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B5D7C9E-9B50-DE13-B1E8-9C3561A3CF62}"/>
                  </a:ext>
                </a:extLst>
              </p14:cNvPr>
              <p14:cNvContentPartPr/>
              <p14:nvPr/>
            </p14:nvContentPartPr>
            <p14:xfrm>
              <a:off x="2818665" y="5749455"/>
              <a:ext cx="515880" cy="12744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B5D7C9E-9B50-DE13-B1E8-9C3561A3CF6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782665" y="5713455"/>
                <a:ext cx="58752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D11405DA-C112-91C9-8FD0-E7CD951A9287}"/>
                  </a:ext>
                </a:extLst>
              </p14:cNvPr>
              <p14:cNvContentPartPr/>
              <p14:nvPr/>
            </p14:nvContentPartPr>
            <p14:xfrm>
              <a:off x="3809385" y="1428375"/>
              <a:ext cx="916560" cy="57060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D11405DA-C112-91C9-8FD0-E7CD951A928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773745" y="1392375"/>
                <a:ext cx="988200" cy="64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05D79ECE-6529-1E8E-4FCB-E36CC8075F19}"/>
                  </a:ext>
                </a:extLst>
              </p14:cNvPr>
              <p14:cNvContentPartPr/>
              <p14:nvPr/>
            </p14:nvContentPartPr>
            <p14:xfrm>
              <a:off x="2618865" y="1741215"/>
              <a:ext cx="402840" cy="3448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05D79ECE-6529-1E8E-4FCB-E36CC8075F19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2583225" y="1705575"/>
                <a:ext cx="474480" cy="41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8244161A-D66C-6C3E-BB35-29D0EFCFA815}"/>
                  </a:ext>
                </a:extLst>
              </p14:cNvPr>
              <p14:cNvContentPartPr/>
              <p14:nvPr/>
            </p14:nvContentPartPr>
            <p14:xfrm>
              <a:off x="2923785" y="2295255"/>
              <a:ext cx="360" cy="36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8244161A-D66C-6C3E-BB35-29D0EFCFA815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2888145" y="2259255"/>
                <a:ext cx="72000" cy="72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9178455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37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Simple graph</a:t>
            </a:r>
            <a:r>
              <a:rPr lang="en-US" sz="2800" dirty="0"/>
              <a:t> = At most one edge between pair of vertices and no edges that start and end at same vertex.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Path = Sequence of vertices connected by edges without loops.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85D58-7635-AF26-B4C9-116C8B4C94E5}"/>
              </a:ext>
            </a:extLst>
          </p:cNvPr>
          <p:cNvSpPr txBox="1"/>
          <p:nvPr/>
        </p:nvSpPr>
        <p:spPr>
          <a:xfrm>
            <a:off x="1075730" y="12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4513C-7F2F-E1E6-A9F3-8C4036E32BA4}"/>
              </a:ext>
            </a:extLst>
          </p:cNvPr>
          <p:cNvSpPr txBox="1"/>
          <p:nvPr/>
        </p:nvSpPr>
        <p:spPr>
          <a:xfrm>
            <a:off x="2662227" y="928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4585D-7084-0021-5DF4-03B3FF20F9DF}"/>
              </a:ext>
            </a:extLst>
          </p:cNvPr>
          <p:cNvSpPr txBox="1"/>
          <p:nvPr/>
        </p:nvSpPr>
        <p:spPr>
          <a:xfrm>
            <a:off x="1990309" y="1950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6938A-D953-4BA1-236F-ABE84FE5FD5D}"/>
              </a:ext>
            </a:extLst>
          </p:cNvPr>
          <p:cNvSpPr txBox="1"/>
          <p:nvPr/>
        </p:nvSpPr>
        <p:spPr>
          <a:xfrm>
            <a:off x="1103643" y="2445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B80F6-4A3B-7316-BC95-357BCEAD7C3D}"/>
              </a:ext>
            </a:extLst>
          </p:cNvPr>
          <p:cNvSpPr txBox="1"/>
          <p:nvPr/>
        </p:nvSpPr>
        <p:spPr>
          <a:xfrm>
            <a:off x="2598107" y="2499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5DC0B-A5AA-38EC-1662-F162DD3ACDEE}"/>
              </a:ext>
            </a:extLst>
          </p:cNvPr>
          <p:cNvSpPr txBox="1"/>
          <p:nvPr/>
        </p:nvSpPr>
        <p:spPr>
          <a:xfrm>
            <a:off x="3556604" y="19301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96D0E-231B-B8BA-24B5-39A1A769B488}"/>
              </a:ext>
            </a:extLst>
          </p:cNvPr>
          <p:cNvSpPr txBox="1"/>
          <p:nvPr/>
        </p:nvSpPr>
        <p:spPr>
          <a:xfrm>
            <a:off x="4228134" y="1362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99D34-9ED8-B013-4FFA-310D7D2E1C39}"/>
              </a:ext>
            </a:extLst>
          </p:cNvPr>
          <p:cNvSpPr txBox="1"/>
          <p:nvPr/>
        </p:nvSpPr>
        <p:spPr>
          <a:xfrm>
            <a:off x="4133807" y="2493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DF43BA-8BF4-E9EF-4E84-6064F67FB94E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744F9D-8021-9D00-B271-B08B615E821A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8298F6-0ACC-D7AB-6142-D129F85F337E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08236-59D4-3CE8-1029-CDCB6AF1992C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EF068-F008-0F89-1632-7BFDDAC75E7E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1F3D59-9ED8-3AD9-4BE2-D2F1B74B65D9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CCDBA-8115-5954-A7F0-FC747D1B0C65}"/>
              </a:ext>
            </a:extLst>
          </p:cNvPr>
          <p:cNvSpPr txBox="1"/>
          <p:nvPr/>
        </p:nvSpPr>
        <p:spPr>
          <a:xfrm>
            <a:off x="2095145" y="5670326"/>
            <a:ext cx="6219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/>
              <a:t>c,e,d,f,e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9472383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38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Simple graph</a:t>
            </a:r>
            <a:r>
              <a:rPr lang="en-US" sz="2800" dirty="0"/>
              <a:t> = At most one edge between pair of vertices and no edges that start and end at same vertex.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Path = Sequence of vertices connected by edges without loops.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85D58-7635-AF26-B4C9-116C8B4C94E5}"/>
              </a:ext>
            </a:extLst>
          </p:cNvPr>
          <p:cNvSpPr txBox="1"/>
          <p:nvPr/>
        </p:nvSpPr>
        <p:spPr>
          <a:xfrm>
            <a:off x="1075730" y="12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4513C-7F2F-E1E6-A9F3-8C4036E32BA4}"/>
              </a:ext>
            </a:extLst>
          </p:cNvPr>
          <p:cNvSpPr txBox="1"/>
          <p:nvPr/>
        </p:nvSpPr>
        <p:spPr>
          <a:xfrm>
            <a:off x="2662227" y="928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4585D-7084-0021-5DF4-03B3FF20F9DF}"/>
              </a:ext>
            </a:extLst>
          </p:cNvPr>
          <p:cNvSpPr txBox="1"/>
          <p:nvPr/>
        </p:nvSpPr>
        <p:spPr>
          <a:xfrm>
            <a:off x="1990309" y="1950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6938A-D953-4BA1-236F-ABE84FE5FD5D}"/>
              </a:ext>
            </a:extLst>
          </p:cNvPr>
          <p:cNvSpPr txBox="1"/>
          <p:nvPr/>
        </p:nvSpPr>
        <p:spPr>
          <a:xfrm>
            <a:off x="1103643" y="2445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B80F6-4A3B-7316-BC95-357BCEAD7C3D}"/>
              </a:ext>
            </a:extLst>
          </p:cNvPr>
          <p:cNvSpPr txBox="1"/>
          <p:nvPr/>
        </p:nvSpPr>
        <p:spPr>
          <a:xfrm>
            <a:off x="2598107" y="2499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5DC0B-A5AA-38EC-1662-F162DD3ACDEE}"/>
              </a:ext>
            </a:extLst>
          </p:cNvPr>
          <p:cNvSpPr txBox="1"/>
          <p:nvPr/>
        </p:nvSpPr>
        <p:spPr>
          <a:xfrm>
            <a:off x="3556604" y="19301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96D0E-231B-B8BA-24B5-39A1A769B488}"/>
              </a:ext>
            </a:extLst>
          </p:cNvPr>
          <p:cNvSpPr txBox="1"/>
          <p:nvPr/>
        </p:nvSpPr>
        <p:spPr>
          <a:xfrm>
            <a:off x="4228134" y="1362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99D34-9ED8-B013-4FFA-310D7D2E1C39}"/>
              </a:ext>
            </a:extLst>
          </p:cNvPr>
          <p:cNvSpPr txBox="1"/>
          <p:nvPr/>
        </p:nvSpPr>
        <p:spPr>
          <a:xfrm>
            <a:off x="4133807" y="2493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DF43BA-8BF4-E9EF-4E84-6064F67FB94E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744F9D-8021-9D00-B271-B08B615E821A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8298F6-0ACC-D7AB-6142-D129F85F337E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08236-59D4-3CE8-1029-CDCB6AF1992C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EF068-F008-0F89-1632-7BFDDAC75E7E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1F3D59-9ED8-3AD9-4BE2-D2F1B74B65D9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84CCDBA-8115-5954-A7F0-FC747D1B0C65}"/>
              </a:ext>
            </a:extLst>
          </p:cNvPr>
          <p:cNvSpPr txBox="1"/>
          <p:nvPr/>
        </p:nvSpPr>
        <p:spPr>
          <a:xfrm>
            <a:off x="2095145" y="5670326"/>
            <a:ext cx="621982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b="1" dirty="0" err="1"/>
              <a:t>c,e,d,f,e</a:t>
            </a:r>
            <a:endParaRPr lang="en-US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C4CF9D35-4E92-D1BA-27E3-396B079F71DA}"/>
              </a:ext>
            </a:extLst>
          </p:cNvPr>
          <p:cNvGrpSpPr/>
          <p:nvPr/>
        </p:nvGrpSpPr>
        <p:grpSpPr>
          <a:xfrm>
            <a:off x="3963465" y="5819655"/>
            <a:ext cx="437040" cy="461520"/>
            <a:chOff x="3963465" y="5819655"/>
            <a:chExt cx="437040" cy="4615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F424DC1B-90E9-015F-41EF-BD4A61CABA7B}"/>
                    </a:ext>
                  </a:extLst>
                </p14:cNvPr>
                <p14:cNvContentPartPr/>
                <p14:nvPr/>
              </p14:nvContentPartPr>
              <p14:xfrm>
                <a:off x="3981105" y="5876535"/>
                <a:ext cx="390600" cy="36684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F424DC1B-90E9-015F-41EF-BD4A61CABA7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945465" y="5840535"/>
                  <a:ext cx="462240" cy="43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37846E6-D152-63D2-FDDE-BEECCA7F3096}"/>
                    </a:ext>
                  </a:extLst>
                </p14:cNvPr>
                <p14:cNvContentPartPr/>
                <p14:nvPr/>
              </p14:nvContentPartPr>
              <p14:xfrm>
                <a:off x="3963465" y="5819655"/>
                <a:ext cx="437040" cy="4615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37846E6-D152-63D2-FDDE-BEECCA7F3096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927825" y="5783655"/>
                  <a:ext cx="508680" cy="533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ED1238F1-C037-A6F8-582F-EE7A632FCB87}"/>
                  </a:ext>
                </a:extLst>
              </p14:cNvPr>
              <p14:cNvContentPartPr/>
              <p14:nvPr/>
            </p14:nvContentPartPr>
            <p14:xfrm>
              <a:off x="2285505" y="2828775"/>
              <a:ext cx="1082160" cy="6732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ED1238F1-C037-A6F8-582F-EE7A632FCB8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2249865" y="2792775"/>
                <a:ext cx="1153800" cy="138960"/>
              </a:xfrm>
              <a:prstGeom prst="rect">
                <a:avLst/>
              </a:prstGeom>
            </p:spPr>
          </p:pic>
        </mc:Fallback>
      </mc:AlternateContent>
      <p:grpSp>
        <p:nvGrpSpPr>
          <p:cNvPr id="52" name="Group 51">
            <a:extLst>
              <a:ext uri="{FF2B5EF4-FFF2-40B4-BE49-F238E27FC236}">
                <a16:creationId xmlns:a16="http://schemas.microsoft.com/office/drawing/2014/main" id="{A1E86DF0-3072-BA2D-DC06-A64E9F201F68}"/>
              </a:ext>
            </a:extLst>
          </p:cNvPr>
          <p:cNvGrpSpPr/>
          <p:nvPr/>
        </p:nvGrpSpPr>
        <p:grpSpPr>
          <a:xfrm>
            <a:off x="3590865" y="1428375"/>
            <a:ext cx="1152360" cy="1315440"/>
            <a:chOff x="3590865" y="1428375"/>
            <a:chExt cx="1152360" cy="1315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22FA074C-F0BE-4BE3-1B3F-B0758C096824}"/>
                    </a:ext>
                  </a:extLst>
                </p14:cNvPr>
                <p14:cNvContentPartPr/>
                <p14:nvPr/>
              </p14:nvContentPartPr>
              <p14:xfrm>
                <a:off x="3590865" y="1628175"/>
                <a:ext cx="38160" cy="10386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22FA074C-F0BE-4BE3-1B3F-B0758C096824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554865" y="1592535"/>
                  <a:ext cx="109800" cy="111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7FA28016-9590-56DD-EBAF-32E06D586EA4}"/>
                    </a:ext>
                  </a:extLst>
                </p14:cNvPr>
                <p14:cNvContentPartPr/>
                <p14:nvPr/>
              </p14:nvContentPartPr>
              <p14:xfrm>
                <a:off x="3790665" y="1428375"/>
                <a:ext cx="907920" cy="608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7FA28016-9590-56DD-EBAF-32E06D586EA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55025" y="1392375"/>
                  <a:ext cx="979560" cy="67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A74C36B-67CF-B136-18F0-45777F97C280}"/>
                    </a:ext>
                  </a:extLst>
                </p14:cNvPr>
                <p14:cNvContentPartPr/>
                <p14:nvPr/>
              </p14:nvContentPartPr>
              <p14:xfrm>
                <a:off x="3793905" y="2285895"/>
                <a:ext cx="949320" cy="4579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A74C36B-67CF-B136-18F0-45777F97C280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758265" y="2249895"/>
                  <a:ext cx="1020960" cy="529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E9C081DF-EF9C-160F-1DBB-792141372712}"/>
                  </a:ext>
                </a:extLst>
              </p14:cNvPr>
              <p14:cNvContentPartPr/>
              <p14:nvPr/>
            </p14:nvContentPartPr>
            <p14:xfrm>
              <a:off x="8629065" y="5466855"/>
              <a:ext cx="1972440" cy="1008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E9C081DF-EF9C-160F-1DBB-79214137271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8593425" y="5430855"/>
                <a:ext cx="2044080" cy="8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8610373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39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Simple graph</a:t>
            </a:r>
            <a:r>
              <a:rPr lang="en-US" sz="2800" dirty="0"/>
              <a:t> = At most one edge between pair of vertices and no edges that start and end at same vertex.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Path = Sequence of vertices connected by edges without loops.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Cycle = Sequence of vertices connected by edge with loop(s).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85D58-7635-AF26-B4C9-116C8B4C94E5}"/>
              </a:ext>
            </a:extLst>
          </p:cNvPr>
          <p:cNvSpPr txBox="1"/>
          <p:nvPr/>
        </p:nvSpPr>
        <p:spPr>
          <a:xfrm>
            <a:off x="1075730" y="12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4513C-7F2F-E1E6-A9F3-8C4036E32BA4}"/>
              </a:ext>
            </a:extLst>
          </p:cNvPr>
          <p:cNvSpPr txBox="1"/>
          <p:nvPr/>
        </p:nvSpPr>
        <p:spPr>
          <a:xfrm>
            <a:off x="2662227" y="928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4585D-7084-0021-5DF4-03B3FF20F9DF}"/>
              </a:ext>
            </a:extLst>
          </p:cNvPr>
          <p:cNvSpPr txBox="1"/>
          <p:nvPr/>
        </p:nvSpPr>
        <p:spPr>
          <a:xfrm>
            <a:off x="1990309" y="1950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6938A-D953-4BA1-236F-ABE84FE5FD5D}"/>
              </a:ext>
            </a:extLst>
          </p:cNvPr>
          <p:cNvSpPr txBox="1"/>
          <p:nvPr/>
        </p:nvSpPr>
        <p:spPr>
          <a:xfrm>
            <a:off x="1103643" y="2445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B80F6-4A3B-7316-BC95-357BCEAD7C3D}"/>
              </a:ext>
            </a:extLst>
          </p:cNvPr>
          <p:cNvSpPr txBox="1"/>
          <p:nvPr/>
        </p:nvSpPr>
        <p:spPr>
          <a:xfrm>
            <a:off x="2598107" y="2499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5DC0B-A5AA-38EC-1662-F162DD3ACDEE}"/>
              </a:ext>
            </a:extLst>
          </p:cNvPr>
          <p:cNvSpPr txBox="1"/>
          <p:nvPr/>
        </p:nvSpPr>
        <p:spPr>
          <a:xfrm>
            <a:off x="3556604" y="19301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96D0E-231B-B8BA-24B5-39A1A769B488}"/>
              </a:ext>
            </a:extLst>
          </p:cNvPr>
          <p:cNvSpPr txBox="1"/>
          <p:nvPr/>
        </p:nvSpPr>
        <p:spPr>
          <a:xfrm>
            <a:off x="4228134" y="1362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99D34-9ED8-B013-4FFA-310D7D2E1C39}"/>
              </a:ext>
            </a:extLst>
          </p:cNvPr>
          <p:cNvSpPr txBox="1"/>
          <p:nvPr/>
        </p:nvSpPr>
        <p:spPr>
          <a:xfrm>
            <a:off x="4133807" y="2493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DF43BA-8BF4-E9EF-4E84-6064F67FB94E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744F9D-8021-9D00-B271-B08B615E821A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8298F6-0ACC-D7AB-6142-D129F85F337E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08236-59D4-3CE8-1029-CDCB6AF1992C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EF068-F008-0F89-1632-7BFDDAC75E7E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1F3D59-9ED8-3AD9-4BE2-D2F1B74B65D9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5755449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"/>
            <a:ext cx="8334935" cy="1830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How could we visualize: The US Road Network?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EE15C-848C-144E-A33A-8280CD5D5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339" y="817627"/>
            <a:ext cx="8632873" cy="549892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6744549-150D-E243-9797-F23162616DD1}"/>
              </a:ext>
            </a:extLst>
          </p:cNvPr>
          <p:cNvSpPr txBox="1"/>
          <p:nvPr/>
        </p:nvSpPr>
        <p:spPr>
          <a:xfrm>
            <a:off x="4300197" y="1613086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Bozeman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4DB131C-2843-B341-8D73-DBCB91A83887}"/>
              </a:ext>
            </a:extLst>
          </p:cNvPr>
          <p:cNvSpPr txBox="1"/>
          <p:nvPr/>
        </p:nvSpPr>
        <p:spPr>
          <a:xfrm>
            <a:off x="7996915" y="2658888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Pittsburgh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B56C2F-6900-9B47-A181-7921324C68E2}"/>
              </a:ext>
            </a:extLst>
          </p:cNvPr>
          <p:cNvSpPr txBox="1"/>
          <p:nvPr/>
        </p:nvSpPr>
        <p:spPr>
          <a:xfrm>
            <a:off x="6938528" y="3830053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St. Louis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738D097-D10D-404D-82C7-48D205FF5115}"/>
              </a:ext>
            </a:extLst>
          </p:cNvPr>
          <p:cNvSpPr txBox="1"/>
          <p:nvPr/>
        </p:nvSpPr>
        <p:spPr>
          <a:xfrm>
            <a:off x="5488497" y="4946858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Dallas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7336AA4-603F-7F41-87CD-E11FF9392FFC}"/>
              </a:ext>
            </a:extLst>
          </p:cNvPr>
          <p:cNvSpPr txBox="1"/>
          <p:nvPr/>
        </p:nvSpPr>
        <p:spPr>
          <a:xfrm>
            <a:off x="2397270" y="3315676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San Francisco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97AF655-4A34-D149-A65E-D6E899F6601D}"/>
              </a:ext>
            </a:extLst>
          </p:cNvPr>
          <p:cNvSpPr txBox="1"/>
          <p:nvPr/>
        </p:nvSpPr>
        <p:spPr>
          <a:xfrm>
            <a:off x="533400" y="5475405"/>
            <a:ext cx="4487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How to represent cities?</a:t>
            </a:r>
          </a:p>
        </p:txBody>
      </p:sp>
      <p:grpSp>
        <p:nvGrpSpPr>
          <p:cNvPr id="2" name="object 3">
            <a:extLst>
              <a:ext uri="{FF2B5EF4-FFF2-40B4-BE49-F238E27FC236}">
                <a16:creationId xmlns:a16="http://schemas.microsoft.com/office/drawing/2014/main" id="{034C83F9-A2BA-9A43-D45A-8694C187F97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169A16C3-174D-5A90-1450-B0AD459DA7CF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A53ADF5-8BF3-73B2-36D5-DA720D3D202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8" name="Picture 7" descr="Logo&#10;&#10;Description automatically generated with medium confidence">
            <a:extLst>
              <a:ext uri="{FF2B5EF4-FFF2-40B4-BE49-F238E27FC236}">
                <a16:creationId xmlns:a16="http://schemas.microsoft.com/office/drawing/2014/main" id="{64625385-9CD9-3A37-215D-948CEC9F166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9" name="Slide Number Placeholder 23">
            <a:extLst>
              <a:ext uri="{FF2B5EF4-FFF2-40B4-BE49-F238E27FC236}">
                <a16:creationId xmlns:a16="http://schemas.microsoft.com/office/drawing/2014/main" id="{51BC378C-1D55-07AD-BA68-CC81C9A3C857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1926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40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30016C2-8833-F228-8D71-A23396F92943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B2E23D02-7EF2-FFEA-5220-EE560A50E9E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C2980805-DA8C-031E-D395-EB839F2DF2B1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1C662B04-4424-E7DA-621D-E3EA573B1FE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4141BDE-1721-D438-235E-6D4941A72C2C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491109F-21DC-E1E8-4952-5A44320ECD93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C64622F-C66E-EA04-1526-46914E5A73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AFBA15D-D7C2-9144-B0D4-A5E11C9BD9F2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57EF610-2F6E-444F-31DD-751665F3740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57BAEB7-8355-4CB9-6479-C0DD745E5F4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CEF2C31C-7771-CAB3-A7A3-AAB80435D17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B3F72C0-6A10-DF39-E2B9-14A43A148F2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35E4CE3-8F05-00C1-1CB1-FDD908188DC8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9D28DD59-8015-69DE-552F-D9AF05A6A892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23E78014-0138-9257-5621-421B003C84E2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Simple graph</a:t>
            </a:r>
            <a:r>
              <a:rPr lang="en-US" sz="2800" dirty="0"/>
              <a:t> = At most one edge between pair of vertices and no edges that start and end at same vertex.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Path = Sequence of vertices connected by edges without loops.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Cycle = Sequence of vertices connected by edge with loop(s).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Connected Graph = Graph that has a path between every vertex pair.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D485D58-7635-AF26-B4C9-116C8B4C94E5}"/>
              </a:ext>
            </a:extLst>
          </p:cNvPr>
          <p:cNvSpPr txBox="1"/>
          <p:nvPr/>
        </p:nvSpPr>
        <p:spPr>
          <a:xfrm>
            <a:off x="1075730" y="1245382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10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664513C-7F2F-E1E6-A9F3-8C4036E32BA4}"/>
              </a:ext>
            </a:extLst>
          </p:cNvPr>
          <p:cNvSpPr txBox="1"/>
          <p:nvPr/>
        </p:nvSpPr>
        <p:spPr>
          <a:xfrm>
            <a:off x="2662227" y="928024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434585D-7084-0021-5DF4-03B3FF20F9DF}"/>
              </a:ext>
            </a:extLst>
          </p:cNvPr>
          <p:cNvSpPr txBox="1"/>
          <p:nvPr/>
        </p:nvSpPr>
        <p:spPr>
          <a:xfrm>
            <a:off x="1990309" y="195082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96938A-D953-4BA1-236F-ABE84FE5FD5D}"/>
              </a:ext>
            </a:extLst>
          </p:cNvPr>
          <p:cNvSpPr txBox="1"/>
          <p:nvPr/>
        </p:nvSpPr>
        <p:spPr>
          <a:xfrm>
            <a:off x="1103643" y="2445247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E6B80F6-4A3B-7316-BC95-357BCEAD7C3D}"/>
              </a:ext>
            </a:extLst>
          </p:cNvPr>
          <p:cNvSpPr txBox="1"/>
          <p:nvPr/>
        </p:nvSpPr>
        <p:spPr>
          <a:xfrm>
            <a:off x="2598107" y="249911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8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C5DC0B-A5AA-38EC-1662-F162DD3ACDEE}"/>
              </a:ext>
            </a:extLst>
          </p:cNvPr>
          <p:cNvSpPr txBox="1"/>
          <p:nvPr/>
        </p:nvSpPr>
        <p:spPr>
          <a:xfrm>
            <a:off x="3556604" y="1930158"/>
            <a:ext cx="4411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5996D0E-231B-B8BA-24B5-39A1A769B488}"/>
              </a:ext>
            </a:extLst>
          </p:cNvPr>
          <p:cNvSpPr txBox="1"/>
          <p:nvPr/>
        </p:nvSpPr>
        <p:spPr>
          <a:xfrm>
            <a:off x="4228134" y="136202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E399D34-9ED8-B013-4FFA-310D7D2E1C39}"/>
              </a:ext>
            </a:extLst>
          </p:cNvPr>
          <p:cNvSpPr txBox="1"/>
          <p:nvPr/>
        </p:nvSpPr>
        <p:spPr>
          <a:xfrm>
            <a:off x="4133807" y="249314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9DF43BA-8BF4-E9EF-4E84-6064F67FB94E}"/>
              </a:ext>
            </a:extLst>
          </p:cNvPr>
          <p:cNvSpPr txBox="1"/>
          <p:nvPr/>
        </p:nvSpPr>
        <p:spPr>
          <a:xfrm>
            <a:off x="505757" y="1655693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1744F9D-8021-9D00-B271-B08B615E821A}"/>
              </a:ext>
            </a:extLst>
          </p:cNvPr>
          <p:cNvSpPr txBox="1"/>
          <p:nvPr/>
        </p:nvSpPr>
        <p:spPr>
          <a:xfrm>
            <a:off x="1857777" y="103200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b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A8298F6-0ACC-D7AB-6142-D129F85F337E}"/>
              </a:ext>
            </a:extLst>
          </p:cNvPr>
          <p:cNvSpPr txBox="1"/>
          <p:nvPr/>
        </p:nvSpPr>
        <p:spPr>
          <a:xfrm>
            <a:off x="1872291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c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1CA08236-59D4-3CE8-1029-CDCB6AF1992C}"/>
              </a:ext>
            </a:extLst>
          </p:cNvPr>
          <p:cNvSpPr txBox="1"/>
          <p:nvPr/>
        </p:nvSpPr>
        <p:spPr>
          <a:xfrm>
            <a:off x="3381777" y="1017488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97EF068-F008-0F89-1632-7BFDDAC75E7E}"/>
              </a:ext>
            </a:extLst>
          </p:cNvPr>
          <p:cNvSpPr txBox="1"/>
          <p:nvPr/>
        </p:nvSpPr>
        <p:spPr>
          <a:xfrm>
            <a:off x="3410805" y="2512460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1F3D59-9ED8-3AD9-4BE2-D2F1B74B65D9}"/>
              </a:ext>
            </a:extLst>
          </p:cNvPr>
          <p:cNvSpPr txBox="1"/>
          <p:nvPr/>
        </p:nvSpPr>
        <p:spPr>
          <a:xfrm>
            <a:off x="4760634" y="1873832"/>
            <a:ext cx="609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36588299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41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1CCB442-AF38-2373-5048-D3BEB0D07CEA}"/>
              </a:ext>
            </a:extLst>
          </p:cNvPr>
          <p:cNvSpPr txBox="1"/>
          <p:nvPr/>
        </p:nvSpPr>
        <p:spPr>
          <a:xfrm>
            <a:off x="115533" y="3248711"/>
            <a:ext cx="11992897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be directed or </a:t>
            </a:r>
            <a:r>
              <a:rPr lang="en-US" sz="2800" u="sng" dirty="0"/>
              <a:t>undirected</a:t>
            </a:r>
            <a:r>
              <a:rPr lang="en-US" sz="2800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Edges can have </a:t>
            </a:r>
            <a:r>
              <a:rPr lang="en-US" sz="2800" b="1" dirty="0"/>
              <a:t>weights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u="sng" dirty="0"/>
              <a:t>Simple graph</a:t>
            </a:r>
            <a:r>
              <a:rPr lang="en-US" sz="2800" dirty="0"/>
              <a:t> = At most one edge between pair of vertices and no edges that start and end at same vertex.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Path = Sequence of vertices connected by edges without loops.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Cycle = Sequence of vertices connected by edge with loop(s).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Connected Graph = Graph that has a path between every vertex pair.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800" dirty="0"/>
          </a:p>
          <a:p>
            <a:endParaRPr lang="en-US" sz="2800" b="1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C579C13-75AB-A210-11C6-3C7EDD9D7191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9E73094-B64D-7A5A-121F-B57965A2F3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CAC0956B-3201-4B08-0728-001AAF18BD5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387BDE7-F70D-C208-974F-5A4098A53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6F0E7E6-CC04-657E-2975-9FE9D7AF8E63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8D596B7D-566F-5847-5479-AAEEE6DB1331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1E2CEEBA-7228-DBEB-0161-55B26C310A83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E31823C-5025-B57B-9FFA-1A5AF65811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ECDD29AC-09DA-7B1D-8B4F-A6865F471FD7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595640AA-2776-1CA5-7F06-603B038D0CAD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7CA33BEF-83FE-7E49-887B-B8F612EA2596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CC58427-0BF0-FE23-E878-E33742246357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B3CEF3C9-757C-C844-0AAB-28905EBAF62A}"/>
              </a:ext>
            </a:extLst>
          </p:cNvPr>
          <p:cNvSpPr txBox="1"/>
          <p:nvPr/>
        </p:nvSpPr>
        <p:spPr>
          <a:xfrm>
            <a:off x="4554738" y="198642"/>
            <a:ext cx="456782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7030A0"/>
                </a:solidFill>
              </a:rPr>
              <a:t>Two Connected Components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E993A80A-9487-A613-B235-E5F493A71F4E}"/>
              </a:ext>
            </a:extLst>
          </p:cNvPr>
          <p:cNvCxnSpPr/>
          <p:nvPr/>
        </p:nvCxnSpPr>
        <p:spPr>
          <a:xfrm flipH="1">
            <a:off x="3918845" y="838036"/>
            <a:ext cx="885926" cy="328898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12A1935-58A7-6BB6-5E1B-E96653DF8BEE}"/>
              </a:ext>
            </a:extLst>
          </p:cNvPr>
          <p:cNvCxnSpPr>
            <a:cxnSpLocks/>
          </p:cNvCxnSpPr>
          <p:nvPr/>
        </p:nvCxnSpPr>
        <p:spPr>
          <a:xfrm flipH="1">
            <a:off x="4554738" y="1246864"/>
            <a:ext cx="387118" cy="743023"/>
          </a:xfrm>
          <a:prstGeom prst="straightConnector1">
            <a:avLst/>
          </a:prstGeom>
          <a:ln w="63500">
            <a:solidFill>
              <a:srgbClr val="7030A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19111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42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CCB442-AF38-2373-5048-D3BEB0D07CEA}"/>
                  </a:ext>
                </a:extLst>
              </p:cNvPr>
              <p:cNvSpPr txBox="1"/>
              <p:nvPr/>
            </p:nvSpPr>
            <p:spPr>
              <a:xfrm>
                <a:off x="115533" y="3248711"/>
                <a:ext cx="11992897" cy="489364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Edges can be directed or </a:t>
                </a:r>
                <a:r>
                  <a:rPr lang="en-US" sz="2400" u="sng" dirty="0"/>
                  <a:t>undirected</a:t>
                </a:r>
                <a:r>
                  <a:rPr lang="en-US" sz="2400" dirty="0"/>
                  <a:t>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Edges can have </a:t>
                </a:r>
                <a:r>
                  <a:rPr lang="en-US" sz="2400" b="1" dirty="0"/>
                  <a:t>weights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u="sng" dirty="0"/>
                  <a:t>Simple graph</a:t>
                </a:r>
                <a:r>
                  <a:rPr lang="en-US" sz="2400" dirty="0"/>
                  <a:t> = At most one edge between pair of vertices and no edges that start and end at same vertex.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Path = Sequence of vertices connected by edges without loops.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Cycle = Sequence of vertices connected by edge with loop(s).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Connected Graph = Graph that has a path between every vertex pair.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sz="2400" dirty="0"/>
                  <a:t>Degree of a vertex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1" dirty="0" smtClean="0">
                        <a:latin typeface="Cambria Math" panose="02040503050406030204" pitchFamily="18" charset="0"/>
                      </a:rPr>
                      <m:t>deg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400" dirty="0"/>
                  <a:t> = # of edges touching it (undirected).</a:t>
                </a:r>
              </a:p>
              <a:p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sz="2400" dirty="0"/>
              </a:p>
              <a:p>
                <a:endParaRPr lang="en-US" sz="2400" b="1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1CCB442-AF38-2373-5048-D3BEB0D07C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33" y="3248711"/>
                <a:ext cx="11992897" cy="4893647"/>
              </a:xfrm>
              <a:prstGeom prst="rect">
                <a:avLst/>
              </a:prstGeom>
              <a:blipFill>
                <a:blip r:embed="rId4"/>
                <a:stretch>
                  <a:fillRect l="-712" t="-8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EED67B81-5A4B-34C1-6389-8E44EE6B9015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5385F40-9741-066A-8ABE-527D83F3B5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E816FE3-253A-52BD-F7B8-DC45AFED69DE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9E44BF0-4B71-6D62-0DA9-1F46956228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5C83CF-F62F-2601-3EE7-7D1EDC13FB3B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A22F8F-CBCD-FEBE-B247-E30E077ABF90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5E1045-F19F-D79F-132E-EFDDF8992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CAE368A-540B-7C7A-A386-D158FC08B0D8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433CC2-DDFA-3747-DBA8-CF60C9A059C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570D1D-EA08-7BD5-FEAF-D7D6356B657E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6716EB-E4B6-EBD8-1DF4-A95E0F8264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F99E65-DE1B-BBED-1D29-FBC9A6FF8C61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1DA011-F6E0-09ED-82F7-4A36156BD123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62A67B6-62CE-7C38-05F0-34243A066729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62838D-4604-5380-6D87-FE3587FDC87A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351515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43</a:t>
            </a:fld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B2BB798-9AA2-2429-7949-D0FA69B1CD2A}"/>
              </a:ext>
            </a:extLst>
          </p:cNvPr>
          <p:cNvSpPr txBox="1"/>
          <p:nvPr/>
        </p:nvSpPr>
        <p:spPr>
          <a:xfrm>
            <a:off x="152400" y="152400"/>
            <a:ext cx="13644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Graphs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399F42C-0FDB-3C24-A4F0-77E73C7DBD2C}"/>
              </a:ext>
            </a:extLst>
          </p:cNvPr>
          <p:cNvGrpSpPr/>
          <p:nvPr/>
        </p:nvGrpSpPr>
        <p:grpSpPr>
          <a:xfrm>
            <a:off x="5341073" y="1614714"/>
            <a:ext cx="7100945" cy="1077218"/>
            <a:chOff x="711947" y="3917938"/>
            <a:chExt cx="6828560" cy="1077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C7D672D-6131-7E17-65CB-4A61D73BB355}"/>
                </a:ext>
              </a:extLst>
            </p:cNvPr>
            <p:cNvSpPr txBox="1"/>
            <p:nvPr/>
          </p:nvSpPr>
          <p:spPr>
            <a:xfrm>
              <a:off x="711947" y="3917938"/>
              <a:ext cx="3765685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3200" b="1" dirty="0">
                  <a:solidFill>
                    <a:srgbClr val="00B050"/>
                  </a:solidFill>
                </a:rPr>
                <a:t>Vertices (or Nodes)</a:t>
              </a:r>
            </a:p>
            <a:p>
              <a:r>
                <a:rPr lang="en-US" sz="3200" b="1" dirty="0">
                  <a:solidFill>
                    <a:srgbClr val="FF0000"/>
                  </a:solidFill>
                </a:rPr>
                <a:t>Edges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/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𝑮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=(</m:t>
                        </m:r>
                        <m:r>
                          <a:rPr lang="en-US" sz="3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𝑽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𝑬</m:t>
                        </m:r>
                        <m:r>
                          <a:rPr lang="en-US" sz="3600" b="1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3600" b="1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19BCB971-CF5F-5EBF-0861-7ACD980EF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68559" y="4096189"/>
                  <a:ext cx="2671948" cy="64633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Right Brace 7">
              <a:extLst>
                <a:ext uri="{FF2B5EF4-FFF2-40B4-BE49-F238E27FC236}">
                  <a16:creationId xmlns:a16="http://schemas.microsoft.com/office/drawing/2014/main" id="{70A81412-3E9E-DA8B-0FDE-7AA0F46163B1}"/>
                </a:ext>
              </a:extLst>
            </p:cNvPr>
            <p:cNvSpPr/>
            <p:nvPr/>
          </p:nvSpPr>
          <p:spPr>
            <a:xfrm>
              <a:off x="4654707" y="4008147"/>
              <a:ext cx="427703" cy="861137"/>
            </a:xfrm>
            <a:prstGeom prst="rightBrace">
              <a:avLst>
                <a:gd name="adj1" fmla="val 29023"/>
                <a:gd name="adj2" fmla="val 50000"/>
              </a:avLst>
            </a:prstGeom>
            <a:ln w="444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ED67B81-5A4B-34C1-6389-8E44EE6B9015}"/>
              </a:ext>
            </a:extLst>
          </p:cNvPr>
          <p:cNvGrpSpPr/>
          <p:nvPr/>
        </p:nvGrpSpPr>
        <p:grpSpPr>
          <a:xfrm>
            <a:off x="501445" y="1120783"/>
            <a:ext cx="4609731" cy="1917658"/>
            <a:chOff x="1906567" y="1349483"/>
            <a:chExt cx="4609731" cy="1917658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5385F40-9741-066A-8ABE-527D83F3B51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45337" y="1610958"/>
              <a:ext cx="0" cy="145735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E816FE3-253A-52BD-F7B8-DC45AFED69DE}"/>
                </a:ext>
              </a:extLst>
            </p:cNvPr>
            <p:cNvCxnSpPr>
              <a:cxnSpLocks/>
            </p:cNvCxnSpPr>
            <p:nvPr/>
          </p:nvCxnSpPr>
          <p:spPr>
            <a:xfrm>
              <a:off x="3444395" y="3065563"/>
              <a:ext cx="1540541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9E44BF0-4B71-6D62-0DA9-1F46956228F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446283" y="1549315"/>
              <a:ext cx="1556425" cy="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A5C83CF-F62F-2601-3EE7-7D1EDC13FB3B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49315"/>
              <a:ext cx="19455" cy="1498060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A22F8F-CBCD-FEBE-B247-E30E077ABF90}"/>
                </a:ext>
              </a:extLst>
            </p:cNvPr>
            <p:cNvCxnSpPr>
              <a:cxnSpLocks/>
            </p:cNvCxnSpPr>
            <p:nvPr/>
          </p:nvCxnSpPr>
          <p:spPr>
            <a:xfrm>
              <a:off x="4983253" y="1529860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75E1045-F19F-D79F-132E-EFDDF8992F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3798" y="2395949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CAE368A-540B-7C7A-A386-D158FC08B0D8}"/>
                </a:ext>
              </a:extLst>
            </p:cNvPr>
            <p:cNvSpPr/>
            <p:nvPr/>
          </p:nvSpPr>
          <p:spPr>
            <a:xfrm>
              <a:off x="6124203" y="218597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38433CC2-DDFA-3747-DBA8-CF60C9A059C9}"/>
                </a:ext>
              </a:extLst>
            </p:cNvPr>
            <p:cNvSpPr/>
            <p:nvPr/>
          </p:nvSpPr>
          <p:spPr>
            <a:xfrm>
              <a:off x="4806660" y="2869515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F570D1D-EA08-7BD5-FEAF-D7D6356B657E}"/>
                </a:ext>
              </a:extLst>
            </p:cNvPr>
            <p:cNvSpPr/>
            <p:nvPr/>
          </p:nvSpPr>
          <p:spPr>
            <a:xfrm>
              <a:off x="4806660" y="1349483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6A6716EB-E4B6-EBD8-1DF4-A95E0F8264C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118110" y="1540000"/>
              <a:ext cx="1338680" cy="670881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04F99E65-DE1B-BBED-1D29-FBC9A6FF8C61}"/>
                </a:ext>
              </a:extLst>
            </p:cNvPr>
            <p:cNvCxnSpPr>
              <a:cxnSpLocks/>
            </p:cNvCxnSpPr>
            <p:nvPr/>
          </p:nvCxnSpPr>
          <p:spPr>
            <a:xfrm>
              <a:off x="2140418" y="2269162"/>
              <a:ext cx="1303506" cy="797668"/>
            </a:xfrm>
            <a:prstGeom prst="line">
              <a:avLst/>
            </a:prstGeom>
            <a:ln w="635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B1DA011-F6E0-09ED-82F7-4A36156BD123}"/>
                </a:ext>
              </a:extLst>
            </p:cNvPr>
            <p:cNvSpPr/>
            <p:nvPr/>
          </p:nvSpPr>
          <p:spPr>
            <a:xfrm>
              <a:off x="1906567" y="2030907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262A67B6-62CE-7C38-05F0-34243A066729}"/>
                </a:ext>
              </a:extLst>
            </p:cNvPr>
            <p:cNvSpPr/>
            <p:nvPr/>
          </p:nvSpPr>
          <p:spPr>
            <a:xfrm>
              <a:off x="3254460" y="135868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062838D-4604-5380-6D87-FE3587FDC87A}"/>
                </a:ext>
              </a:extLst>
            </p:cNvPr>
            <p:cNvSpPr/>
            <p:nvPr/>
          </p:nvSpPr>
          <p:spPr>
            <a:xfrm>
              <a:off x="3266120" y="2875046"/>
              <a:ext cx="392095" cy="392095"/>
            </a:xfrm>
            <a:prstGeom prst="ellipse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C9FF3DD-2B49-39B0-1D9B-E0E846D76630}"/>
              </a:ext>
            </a:extLst>
          </p:cNvPr>
          <p:cNvSpPr txBox="1"/>
          <p:nvPr/>
        </p:nvSpPr>
        <p:spPr>
          <a:xfrm>
            <a:off x="380997" y="3248711"/>
            <a:ext cx="108572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What are some operations we may want to perform on a graph?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347A75B-9FB4-C268-52CE-F23945EC98A7}"/>
              </a:ext>
            </a:extLst>
          </p:cNvPr>
          <p:cNvSpPr/>
          <p:nvPr/>
        </p:nvSpPr>
        <p:spPr>
          <a:xfrm>
            <a:off x="569084" y="4003721"/>
            <a:ext cx="6096000" cy="2246769"/>
          </a:xfrm>
          <a:prstGeom prst="rect">
            <a:avLst/>
          </a:prstGeom>
        </p:spPr>
        <p:txBody>
          <a:bodyPr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Add vertices/edges.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Find path between vertex pair.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graph connected?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Find degree of vertex.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the graph simple?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146AFCC-E471-1758-58FE-8A05FB42ABFD}"/>
              </a:ext>
            </a:extLst>
          </p:cNvPr>
          <p:cNvSpPr/>
          <p:nvPr/>
        </p:nvSpPr>
        <p:spPr>
          <a:xfrm>
            <a:off x="6373819" y="4003721"/>
            <a:ext cx="5463355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Get number of vertices/edges.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Get neighbors of vertex.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Is there a cycle?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Find max degree of graph.</a:t>
            </a:r>
          </a:p>
        </p:txBody>
      </p:sp>
    </p:spTree>
    <p:extLst>
      <p:ext uri="{BB962C8B-B14F-4D97-AF65-F5344CB8AC3E}">
        <p14:creationId xmlns:p14="http://schemas.microsoft.com/office/powerpoint/2010/main" val="172213763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44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A4DD57-F21C-0DB4-A4B8-62EA4A2B6DF2}"/>
              </a:ext>
            </a:extLst>
          </p:cNvPr>
          <p:cNvSpPr txBox="1"/>
          <p:nvPr/>
        </p:nvSpPr>
        <p:spPr>
          <a:xfrm>
            <a:off x="772072" y="489179"/>
            <a:ext cx="4544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can we represent a graph in a computer</a:t>
            </a:r>
            <a:r>
              <a:rPr lang="en-US" sz="3200" dirty="0">
                <a:highlight>
                  <a:srgbClr val="00FF00"/>
                </a:highlight>
              </a:rPr>
              <a:t>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C41561-1A0E-5E60-0D0A-7E58069E136F}"/>
              </a:ext>
            </a:extLst>
          </p:cNvPr>
          <p:cNvGrpSpPr/>
          <p:nvPr/>
        </p:nvGrpSpPr>
        <p:grpSpPr>
          <a:xfrm>
            <a:off x="6383429" y="105435"/>
            <a:ext cx="4613058" cy="2107686"/>
            <a:chOff x="3504764" y="424410"/>
            <a:chExt cx="4613058" cy="210768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2C3D273-EE3E-E25F-AB29-6294A0EAADD4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FAED96B-4253-6E29-EE3C-C63F1CFFC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696BEE-6396-48E6-72EC-4349DD28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C0B3B5C-4695-5CCE-B850-A1DAF10A73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34165F4-776F-FEBF-A1F9-8A88E5CA5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95C60B9-F10E-9484-3E56-E4CA1F31D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2753133-496A-37D7-5053-DA74484D11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DC0BA84-EE06-A4A2-6B18-57BA60D390D9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8F00CE-344B-FA78-9588-1F67F9EBF51E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81B3995-977A-6FA5-1EE8-40C49BF62BFE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804AE16-89C1-B52B-65CF-38EA8AAE7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4D3CB52-FE8C-8762-D823-274E7465E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F88F7DE-FD0F-F2DC-2648-6A4CD3F6EEC1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9CF4642-C5DE-9574-776C-9C82D5ADDFC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DE65E20-BA56-3848-5160-228A7C6DB961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49BFDA-DA99-63DF-6E69-0ACA8880EFD6}"/>
                </a:ext>
              </a:extLst>
            </p:cNvPr>
            <p:cNvSpPr txBox="1"/>
            <p:nvPr/>
          </p:nvSpPr>
          <p:spPr>
            <a:xfrm>
              <a:off x="3510203" y="110372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F320B1-BF04-49BF-1991-FB9CA9C73944}"/>
                </a:ext>
              </a:extLst>
            </p:cNvPr>
            <p:cNvSpPr txBox="1"/>
            <p:nvPr/>
          </p:nvSpPr>
          <p:spPr>
            <a:xfrm>
              <a:off x="4859598" y="43513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84D97E-2772-4692-33F6-F51020B63CA2}"/>
                </a:ext>
              </a:extLst>
            </p:cNvPr>
            <p:cNvSpPr txBox="1"/>
            <p:nvPr/>
          </p:nvSpPr>
          <p:spPr>
            <a:xfrm>
              <a:off x="4869568" y="194732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C18035-EAEF-F76E-A2AB-9D9D979E6FD4}"/>
                </a:ext>
              </a:extLst>
            </p:cNvPr>
            <p:cNvSpPr txBox="1"/>
            <p:nvPr/>
          </p:nvSpPr>
          <p:spPr>
            <a:xfrm>
              <a:off x="6411528" y="4244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28D064-865C-A61B-D42C-F213B0B034CC}"/>
                </a:ext>
              </a:extLst>
            </p:cNvPr>
            <p:cNvSpPr txBox="1"/>
            <p:nvPr/>
          </p:nvSpPr>
          <p:spPr>
            <a:xfrm>
              <a:off x="6403781" y="194358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ADDF25-5A7D-2163-7461-BC8ABF145B5F}"/>
                </a:ext>
              </a:extLst>
            </p:cNvPr>
            <p:cNvSpPr txBox="1"/>
            <p:nvPr/>
          </p:nvSpPr>
          <p:spPr>
            <a:xfrm>
              <a:off x="7730042" y="12579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630935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45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A4DD57-F21C-0DB4-A4B8-62EA4A2B6DF2}"/>
              </a:ext>
            </a:extLst>
          </p:cNvPr>
          <p:cNvSpPr txBox="1"/>
          <p:nvPr/>
        </p:nvSpPr>
        <p:spPr>
          <a:xfrm>
            <a:off x="772072" y="489179"/>
            <a:ext cx="4544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can we represent a graph in a computer</a:t>
            </a:r>
            <a:r>
              <a:rPr lang="en-US" sz="3200" dirty="0">
                <a:highlight>
                  <a:srgbClr val="00FF00"/>
                </a:highlight>
              </a:rPr>
              <a:t>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C41561-1A0E-5E60-0D0A-7E58069E136F}"/>
              </a:ext>
            </a:extLst>
          </p:cNvPr>
          <p:cNvGrpSpPr/>
          <p:nvPr/>
        </p:nvGrpSpPr>
        <p:grpSpPr>
          <a:xfrm>
            <a:off x="6383429" y="105435"/>
            <a:ext cx="4613058" cy="2107686"/>
            <a:chOff x="3504764" y="424410"/>
            <a:chExt cx="4613058" cy="210768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2C3D273-EE3E-E25F-AB29-6294A0EAADD4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FAED96B-4253-6E29-EE3C-C63F1CFFC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696BEE-6396-48E6-72EC-4349DD28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C0B3B5C-4695-5CCE-B850-A1DAF10A73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34165F4-776F-FEBF-A1F9-8A88E5CA5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95C60B9-F10E-9484-3E56-E4CA1F31D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2753133-496A-37D7-5053-DA74484D11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DC0BA84-EE06-A4A2-6B18-57BA60D390D9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8F00CE-344B-FA78-9588-1F67F9EBF51E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81B3995-977A-6FA5-1EE8-40C49BF62BFE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804AE16-89C1-B52B-65CF-38EA8AAE7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4D3CB52-FE8C-8762-D823-274E7465E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F88F7DE-FD0F-F2DC-2648-6A4CD3F6EEC1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9CF4642-C5DE-9574-776C-9C82D5ADDFC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DE65E20-BA56-3848-5160-228A7C6DB961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49BFDA-DA99-63DF-6E69-0ACA8880EFD6}"/>
                </a:ext>
              </a:extLst>
            </p:cNvPr>
            <p:cNvSpPr txBox="1"/>
            <p:nvPr/>
          </p:nvSpPr>
          <p:spPr>
            <a:xfrm>
              <a:off x="3510203" y="110372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F320B1-BF04-49BF-1991-FB9CA9C73944}"/>
                </a:ext>
              </a:extLst>
            </p:cNvPr>
            <p:cNvSpPr txBox="1"/>
            <p:nvPr/>
          </p:nvSpPr>
          <p:spPr>
            <a:xfrm>
              <a:off x="4859598" y="43513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84D97E-2772-4692-33F6-F51020B63CA2}"/>
                </a:ext>
              </a:extLst>
            </p:cNvPr>
            <p:cNvSpPr txBox="1"/>
            <p:nvPr/>
          </p:nvSpPr>
          <p:spPr>
            <a:xfrm>
              <a:off x="4869568" y="194732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C18035-EAEF-F76E-A2AB-9D9D979E6FD4}"/>
                </a:ext>
              </a:extLst>
            </p:cNvPr>
            <p:cNvSpPr txBox="1"/>
            <p:nvPr/>
          </p:nvSpPr>
          <p:spPr>
            <a:xfrm>
              <a:off x="6411528" y="4244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28D064-865C-A61B-D42C-F213B0B034CC}"/>
                </a:ext>
              </a:extLst>
            </p:cNvPr>
            <p:cNvSpPr txBox="1"/>
            <p:nvPr/>
          </p:nvSpPr>
          <p:spPr>
            <a:xfrm>
              <a:off x="6403781" y="194358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ADDF25-5A7D-2163-7461-BC8ABF145B5F}"/>
                </a:ext>
              </a:extLst>
            </p:cNvPr>
            <p:cNvSpPr txBox="1"/>
            <p:nvPr/>
          </p:nvSpPr>
          <p:spPr>
            <a:xfrm>
              <a:off x="7730042" y="12579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F9987E-E48D-2B31-D8B7-9526FE6319F8}"/>
              </a:ext>
            </a:extLst>
          </p:cNvPr>
          <p:cNvSpPr txBox="1"/>
          <p:nvPr/>
        </p:nvSpPr>
        <p:spPr>
          <a:xfrm>
            <a:off x="152400" y="2095425"/>
            <a:ext cx="420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66725">
              <a:buFont typeface="+mj-lt"/>
              <a:buAutoNum type="arabicPeriod"/>
            </a:pPr>
            <a:r>
              <a:rPr lang="en-US" sz="3600" dirty="0"/>
              <a:t>Adjacency List</a:t>
            </a:r>
          </a:p>
        </p:txBody>
      </p:sp>
      <p:graphicFrame>
        <p:nvGraphicFramePr>
          <p:cNvPr id="6" name="Table 33">
            <a:extLst>
              <a:ext uri="{FF2B5EF4-FFF2-40B4-BE49-F238E27FC236}">
                <a16:creationId xmlns:a16="http://schemas.microsoft.com/office/drawing/2014/main" id="{1013F3EC-C774-646E-CF83-EE6BB957D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7090999"/>
              </p:ext>
            </p:extLst>
          </p:nvPr>
        </p:nvGraphicFramePr>
        <p:xfrm>
          <a:off x="790750" y="2806400"/>
          <a:ext cx="67851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13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70BFBE-3FB4-0E17-5C8B-AD209A5CF3EE}"/>
              </a:ext>
            </a:extLst>
          </p:cNvPr>
          <p:cNvCxnSpPr>
            <a:cxnSpLocks/>
          </p:cNvCxnSpPr>
          <p:nvPr/>
        </p:nvCxnSpPr>
        <p:spPr>
          <a:xfrm>
            <a:off x="1566051" y="3040045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FB66FA-2C8E-6743-66A6-BD88481930DF}"/>
              </a:ext>
            </a:extLst>
          </p:cNvPr>
          <p:cNvCxnSpPr>
            <a:cxnSpLocks/>
          </p:cNvCxnSpPr>
          <p:nvPr/>
        </p:nvCxnSpPr>
        <p:spPr>
          <a:xfrm>
            <a:off x="1566051" y="3598571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324D23-F3CD-E305-9AC7-818F4C8BB053}"/>
              </a:ext>
            </a:extLst>
          </p:cNvPr>
          <p:cNvCxnSpPr>
            <a:cxnSpLocks/>
          </p:cNvCxnSpPr>
          <p:nvPr/>
        </p:nvCxnSpPr>
        <p:spPr>
          <a:xfrm>
            <a:off x="1566051" y="4107669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8EDB8-0D93-C594-6C7F-20F7BFC2D179}"/>
              </a:ext>
            </a:extLst>
          </p:cNvPr>
          <p:cNvCxnSpPr>
            <a:cxnSpLocks/>
          </p:cNvCxnSpPr>
          <p:nvPr/>
        </p:nvCxnSpPr>
        <p:spPr>
          <a:xfrm>
            <a:off x="1566051" y="4601940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1BDD9F-C1F3-3F72-319A-C2CDD68FBBCB}"/>
              </a:ext>
            </a:extLst>
          </p:cNvPr>
          <p:cNvCxnSpPr>
            <a:cxnSpLocks/>
          </p:cNvCxnSpPr>
          <p:nvPr/>
        </p:nvCxnSpPr>
        <p:spPr>
          <a:xfrm>
            <a:off x="1566051" y="5140694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A024DA-56E5-D0F9-197C-B03195AC5D13}"/>
              </a:ext>
            </a:extLst>
          </p:cNvPr>
          <p:cNvCxnSpPr>
            <a:cxnSpLocks/>
          </p:cNvCxnSpPr>
          <p:nvPr/>
        </p:nvCxnSpPr>
        <p:spPr>
          <a:xfrm>
            <a:off x="1566051" y="5659678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36E8B2-85F8-5AC8-29D9-19F2885471F0}"/>
              </a:ext>
            </a:extLst>
          </p:cNvPr>
          <p:cNvSpPr txBox="1"/>
          <p:nvPr/>
        </p:nvSpPr>
        <p:spPr>
          <a:xfrm>
            <a:off x="2157893" y="2778435"/>
            <a:ext cx="968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01D3D-DA67-632F-F213-58547A496CCC}"/>
              </a:ext>
            </a:extLst>
          </p:cNvPr>
          <p:cNvSpPr txBox="1"/>
          <p:nvPr/>
        </p:nvSpPr>
        <p:spPr>
          <a:xfrm>
            <a:off x="2157894" y="3334298"/>
            <a:ext cx="12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4E461-D6A1-79A5-17C4-F542735F96FA}"/>
              </a:ext>
            </a:extLst>
          </p:cNvPr>
          <p:cNvSpPr txBox="1"/>
          <p:nvPr/>
        </p:nvSpPr>
        <p:spPr>
          <a:xfrm>
            <a:off x="2157893" y="3837660"/>
            <a:ext cx="145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0D5CC-82A7-4E5C-5407-B288AEAA7336}"/>
              </a:ext>
            </a:extLst>
          </p:cNvPr>
          <p:cNvSpPr txBox="1"/>
          <p:nvPr/>
        </p:nvSpPr>
        <p:spPr>
          <a:xfrm>
            <a:off x="2157893" y="4340330"/>
            <a:ext cx="145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76B4B-9942-DBAE-3DF6-85D3B6663609}"/>
              </a:ext>
            </a:extLst>
          </p:cNvPr>
          <p:cNvSpPr txBox="1"/>
          <p:nvPr/>
        </p:nvSpPr>
        <p:spPr>
          <a:xfrm>
            <a:off x="2157893" y="4873104"/>
            <a:ext cx="1271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A975C-0FA2-3379-966F-32F4A44A8E9D}"/>
              </a:ext>
            </a:extLst>
          </p:cNvPr>
          <p:cNvSpPr txBox="1"/>
          <p:nvPr/>
        </p:nvSpPr>
        <p:spPr>
          <a:xfrm>
            <a:off x="2157893" y="5398068"/>
            <a:ext cx="105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</p:spTree>
    <p:extLst>
      <p:ext uri="{BB962C8B-B14F-4D97-AF65-F5344CB8AC3E}">
        <p14:creationId xmlns:p14="http://schemas.microsoft.com/office/powerpoint/2010/main" val="104951114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46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A4DD57-F21C-0DB4-A4B8-62EA4A2B6DF2}"/>
              </a:ext>
            </a:extLst>
          </p:cNvPr>
          <p:cNvSpPr txBox="1"/>
          <p:nvPr/>
        </p:nvSpPr>
        <p:spPr>
          <a:xfrm>
            <a:off x="772072" y="489179"/>
            <a:ext cx="4544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can we represent a graph in a computer</a:t>
            </a:r>
            <a:r>
              <a:rPr lang="en-US" sz="3200" dirty="0">
                <a:highlight>
                  <a:srgbClr val="00FF00"/>
                </a:highlight>
              </a:rPr>
              <a:t>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C41561-1A0E-5E60-0D0A-7E58069E136F}"/>
              </a:ext>
            </a:extLst>
          </p:cNvPr>
          <p:cNvGrpSpPr/>
          <p:nvPr/>
        </p:nvGrpSpPr>
        <p:grpSpPr>
          <a:xfrm>
            <a:off x="6383429" y="105435"/>
            <a:ext cx="4613058" cy="2107686"/>
            <a:chOff x="3504764" y="424410"/>
            <a:chExt cx="4613058" cy="210768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2C3D273-EE3E-E25F-AB29-6294A0EAADD4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FAED96B-4253-6E29-EE3C-C63F1CFFC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696BEE-6396-48E6-72EC-4349DD28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C0B3B5C-4695-5CCE-B850-A1DAF10A73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34165F4-776F-FEBF-A1F9-8A88E5CA5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95C60B9-F10E-9484-3E56-E4CA1F31D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2753133-496A-37D7-5053-DA74484D11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DC0BA84-EE06-A4A2-6B18-57BA60D390D9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8F00CE-344B-FA78-9588-1F67F9EBF51E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81B3995-977A-6FA5-1EE8-40C49BF62BFE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804AE16-89C1-B52B-65CF-38EA8AAE7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4D3CB52-FE8C-8762-D823-274E7465E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F88F7DE-FD0F-F2DC-2648-6A4CD3F6EEC1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9CF4642-C5DE-9574-776C-9C82D5ADDFC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DE65E20-BA56-3848-5160-228A7C6DB961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49BFDA-DA99-63DF-6E69-0ACA8880EFD6}"/>
                </a:ext>
              </a:extLst>
            </p:cNvPr>
            <p:cNvSpPr txBox="1"/>
            <p:nvPr/>
          </p:nvSpPr>
          <p:spPr>
            <a:xfrm>
              <a:off x="3510203" y="110372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F320B1-BF04-49BF-1991-FB9CA9C73944}"/>
                </a:ext>
              </a:extLst>
            </p:cNvPr>
            <p:cNvSpPr txBox="1"/>
            <p:nvPr/>
          </p:nvSpPr>
          <p:spPr>
            <a:xfrm>
              <a:off x="4859598" y="43513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84D97E-2772-4692-33F6-F51020B63CA2}"/>
                </a:ext>
              </a:extLst>
            </p:cNvPr>
            <p:cNvSpPr txBox="1"/>
            <p:nvPr/>
          </p:nvSpPr>
          <p:spPr>
            <a:xfrm>
              <a:off x="4869568" y="194732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C18035-EAEF-F76E-A2AB-9D9D979E6FD4}"/>
                </a:ext>
              </a:extLst>
            </p:cNvPr>
            <p:cNvSpPr txBox="1"/>
            <p:nvPr/>
          </p:nvSpPr>
          <p:spPr>
            <a:xfrm>
              <a:off x="6411528" y="4244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28D064-865C-A61B-D42C-F213B0B034CC}"/>
                </a:ext>
              </a:extLst>
            </p:cNvPr>
            <p:cNvSpPr txBox="1"/>
            <p:nvPr/>
          </p:nvSpPr>
          <p:spPr>
            <a:xfrm>
              <a:off x="6403781" y="194358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ADDF25-5A7D-2163-7461-BC8ABF145B5F}"/>
                </a:ext>
              </a:extLst>
            </p:cNvPr>
            <p:cNvSpPr txBox="1"/>
            <p:nvPr/>
          </p:nvSpPr>
          <p:spPr>
            <a:xfrm>
              <a:off x="7730042" y="12579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F9987E-E48D-2B31-D8B7-9526FE6319F8}"/>
              </a:ext>
            </a:extLst>
          </p:cNvPr>
          <p:cNvSpPr txBox="1"/>
          <p:nvPr/>
        </p:nvSpPr>
        <p:spPr>
          <a:xfrm>
            <a:off x="152400" y="2095425"/>
            <a:ext cx="420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66725">
              <a:buFont typeface="+mj-lt"/>
              <a:buAutoNum type="arabicPeriod"/>
            </a:pPr>
            <a:r>
              <a:rPr lang="en-US" sz="3600" dirty="0"/>
              <a:t>Adjacency List</a:t>
            </a:r>
          </a:p>
        </p:txBody>
      </p:sp>
      <p:graphicFrame>
        <p:nvGraphicFramePr>
          <p:cNvPr id="6" name="Table 33">
            <a:extLst>
              <a:ext uri="{FF2B5EF4-FFF2-40B4-BE49-F238E27FC236}">
                <a16:creationId xmlns:a16="http://schemas.microsoft.com/office/drawing/2014/main" id="{1013F3EC-C774-646E-CF83-EE6BB957D936}"/>
              </a:ext>
            </a:extLst>
          </p:cNvPr>
          <p:cNvGraphicFramePr>
            <a:graphicFrameLocks noGrp="1"/>
          </p:cNvGraphicFramePr>
          <p:nvPr/>
        </p:nvGraphicFramePr>
        <p:xfrm>
          <a:off x="790750" y="2806400"/>
          <a:ext cx="67851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13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70BFBE-3FB4-0E17-5C8B-AD209A5CF3EE}"/>
              </a:ext>
            </a:extLst>
          </p:cNvPr>
          <p:cNvCxnSpPr>
            <a:cxnSpLocks/>
          </p:cNvCxnSpPr>
          <p:nvPr/>
        </p:nvCxnSpPr>
        <p:spPr>
          <a:xfrm>
            <a:off x="1566051" y="3040045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FB66FA-2C8E-6743-66A6-BD88481930DF}"/>
              </a:ext>
            </a:extLst>
          </p:cNvPr>
          <p:cNvCxnSpPr>
            <a:cxnSpLocks/>
          </p:cNvCxnSpPr>
          <p:nvPr/>
        </p:nvCxnSpPr>
        <p:spPr>
          <a:xfrm>
            <a:off x="1566051" y="3598571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324D23-F3CD-E305-9AC7-818F4C8BB053}"/>
              </a:ext>
            </a:extLst>
          </p:cNvPr>
          <p:cNvCxnSpPr>
            <a:cxnSpLocks/>
          </p:cNvCxnSpPr>
          <p:nvPr/>
        </p:nvCxnSpPr>
        <p:spPr>
          <a:xfrm>
            <a:off x="1566051" y="4107669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8EDB8-0D93-C594-6C7F-20F7BFC2D179}"/>
              </a:ext>
            </a:extLst>
          </p:cNvPr>
          <p:cNvCxnSpPr>
            <a:cxnSpLocks/>
          </p:cNvCxnSpPr>
          <p:nvPr/>
        </p:nvCxnSpPr>
        <p:spPr>
          <a:xfrm>
            <a:off x="1566051" y="4601940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1BDD9F-C1F3-3F72-319A-C2CDD68FBBCB}"/>
              </a:ext>
            </a:extLst>
          </p:cNvPr>
          <p:cNvCxnSpPr>
            <a:cxnSpLocks/>
          </p:cNvCxnSpPr>
          <p:nvPr/>
        </p:nvCxnSpPr>
        <p:spPr>
          <a:xfrm>
            <a:off x="1566051" y="5140694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A024DA-56E5-D0F9-197C-B03195AC5D13}"/>
              </a:ext>
            </a:extLst>
          </p:cNvPr>
          <p:cNvCxnSpPr>
            <a:cxnSpLocks/>
          </p:cNvCxnSpPr>
          <p:nvPr/>
        </p:nvCxnSpPr>
        <p:spPr>
          <a:xfrm>
            <a:off x="1566051" y="5659678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36E8B2-85F8-5AC8-29D9-19F2885471F0}"/>
              </a:ext>
            </a:extLst>
          </p:cNvPr>
          <p:cNvSpPr txBox="1"/>
          <p:nvPr/>
        </p:nvSpPr>
        <p:spPr>
          <a:xfrm>
            <a:off x="2157893" y="2778435"/>
            <a:ext cx="968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01D3D-DA67-632F-F213-58547A496CCC}"/>
              </a:ext>
            </a:extLst>
          </p:cNvPr>
          <p:cNvSpPr txBox="1"/>
          <p:nvPr/>
        </p:nvSpPr>
        <p:spPr>
          <a:xfrm>
            <a:off x="2157894" y="3334298"/>
            <a:ext cx="12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4E461-D6A1-79A5-17C4-F542735F96FA}"/>
              </a:ext>
            </a:extLst>
          </p:cNvPr>
          <p:cNvSpPr txBox="1"/>
          <p:nvPr/>
        </p:nvSpPr>
        <p:spPr>
          <a:xfrm>
            <a:off x="2157893" y="3837660"/>
            <a:ext cx="145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0D5CC-82A7-4E5C-5407-B288AEAA7336}"/>
              </a:ext>
            </a:extLst>
          </p:cNvPr>
          <p:cNvSpPr txBox="1"/>
          <p:nvPr/>
        </p:nvSpPr>
        <p:spPr>
          <a:xfrm>
            <a:off x="2157893" y="4340330"/>
            <a:ext cx="145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76B4B-9942-DBAE-3DF6-85D3B6663609}"/>
              </a:ext>
            </a:extLst>
          </p:cNvPr>
          <p:cNvSpPr txBox="1"/>
          <p:nvPr/>
        </p:nvSpPr>
        <p:spPr>
          <a:xfrm>
            <a:off x="2157893" y="4873104"/>
            <a:ext cx="1271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A975C-0FA2-3379-966F-32F4A44A8E9D}"/>
              </a:ext>
            </a:extLst>
          </p:cNvPr>
          <p:cNvSpPr txBox="1"/>
          <p:nvPr/>
        </p:nvSpPr>
        <p:spPr>
          <a:xfrm>
            <a:off x="2157893" y="5398068"/>
            <a:ext cx="105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  <p:graphicFrame>
        <p:nvGraphicFramePr>
          <p:cNvPr id="19" name="Table 49">
            <a:extLst>
              <a:ext uri="{FF2B5EF4-FFF2-40B4-BE49-F238E27FC236}">
                <a16:creationId xmlns:a16="http://schemas.microsoft.com/office/drawing/2014/main" id="{B8DCEF68-C0B3-3063-C0BC-D70ED038F2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3173290"/>
              </p:ext>
            </p:extLst>
          </p:nvPr>
        </p:nvGraphicFramePr>
        <p:xfrm>
          <a:off x="3902131" y="2754551"/>
          <a:ext cx="4080932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314">
                  <a:extLst>
                    <a:ext uri="{9D8B030D-6E8A-4147-A177-3AD203B41FA5}">
                      <a16:colId xmlns:a16="http://schemas.microsoft.com/office/drawing/2014/main" val="2358637630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854874832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1747360448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57856093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3795042712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4262565365"/>
                    </a:ext>
                  </a:extLst>
                </a:gridCol>
                <a:gridCol w="539048">
                  <a:extLst>
                    <a:ext uri="{9D8B030D-6E8A-4147-A177-3AD203B41FA5}">
                      <a16:colId xmlns:a16="http://schemas.microsoft.com/office/drawing/2014/main" val="2976474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75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91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8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18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78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86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75043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8E28124-D937-71C3-A5D8-FEC8F5B4DF69}"/>
              </a:ext>
            </a:extLst>
          </p:cNvPr>
          <p:cNvSpPr txBox="1"/>
          <p:nvPr/>
        </p:nvSpPr>
        <p:spPr>
          <a:xfrm>
            <a:off x="3984119" y="2117537"/>
            <a:ext cx="4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66725">
              <a:buFont typeface="+mj-lt"/>
              <a:buAutoNum type="arabicPeriod" startAt="2"/>
            </a:pPr>
            <a:r>
              <a:rPr lang="en-US" sz="3200" dirty="0"/>
              <a:t>Adjacency Matrix</a:t>
            </a:r>
          </a:p>
        </p:txBody>
      </p:sp>
    </p:spTree>
    <p:extLst>
      <p:ext uri="{BB962C8B-B14F-4D97-AF65-F5344CB8AC3E}">
        <p14:creationId xmlns:p14="http://schemas.microsoft.com/office/powerpoint/2010/main" val="234979354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47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A4DD57-F21C-0DB4-A4B8-62EA4A2B6DF2}"/>
              </a:ext>
            </a:extLst>
          </p:cNvPr>
          <p:cNvSpPr txBox="1"/>
          <p:nvPr/>
        </p:nvSpPr>
        <p:spPr>
          <a:xfrm>
            <a:off x="772072" y="489179"/>
            <a:ext cx="4544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can we represent a graph in a computer</a:t>
            </a:r>
            <a:r>
              <a:rPr lang="en-US" sz="3200" dirty="0">
                <a:highlight>
                  <a:srgbClr val="00FF00"/>
                </a:highlight>
              </a:rPr>
              <a:t>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C41561-1A0E-5E60-0D0A-7E58069E136F}"/>
              </a:ext>
            </a:extLst>
          </p:cNvPr>
          <p:cNvGrpSpPr/>
          <p:nvPr/>
        </p:nvGrpSpPr>
        <p:grpSpPr>
          <a:xfrm>
            <a:off x="6383429" y="105435"/>
            <a:ext cx="4613058" cy="2107686"/>
            <a:chOff x="3504764" y="424410"/>
            <a:chExt cx="4613058" cy="210768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2C3D273-EE3E-E25F-AB29-6294A0EAADD4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FAED96B-4253-6E29-EE3C-C63F1CFFC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696BEE-6396-48E6-72EC-4349DD28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C0B3B5C-4695-5CCE-B850-A1DAF10A73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34165F4-776F-FEBF-A1F9-8A88E5CA5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95C60B9-F10E-9484-3E56-E4CA1F31D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2753133-496A-37D7-5053-DA74484D11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DC0BA84-EE06-A4A2-6B18-57BA60D390D9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8F00CE-344B-FA78-9588-1F67F9EBF51E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81B3995-977A-6FA5-1EE8-40C49BF62BFE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804AE16-89C1-B52B-65CF-38EA8AAE7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4D3CB52-FE8C-8762-D823-274E7465E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F88F7DE-FD0F-F2DC-2648-6A4CD3F6EEC1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9CF4642-C5DE-9574-776C-9C82D5ADDFC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DE65E20-BA56-3848-5160-228A7C6DB961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49BFDA-DA99-63DF-6E69-0ACA8880EFD6}"/>
                </a:ext>
              </a:extLst>
            </p:cNvPr>
            <p:cNvSpPr txBox="1"/>
            <p:nvPr/>
          </p:nvSpPr>
          <p:spPr>
            <a:xfrm>
              <a:off x="3510203" y="110372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F320B1-BF04-49BF-1991-FB9CA9C73944}"/>
                </a:ext>
              </a:extLst>
            </p:cNvPr>
            <p:cNvSpPr txBox="1"/>
            <p:nvPr/>
          </p:nvSpPr>
          <p:spPr>
            <a:xfrm>
              <a:off x="4859598" y="43513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84D97E-2772-4692-33F6-F51020B63CA2}"/>
                </a:ext>
              </a:extLst>
            </p:cNvPr>
            <p:cNvSpPr txBox="1"/>
            <p:nvPr/>
          </p:nvSpPr>
          <p:spPr>
            <a:xfrm>
              <a:off x="4869568" y="194732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C18035-EAEF-F76E-A2AB-9D9D979E6FD4}"/>
                </a:ext>
              </a:extLst>
            </p:cNvPr>
            <p:cNvSpPr txBox="1"/>
            <p:nvPr/>
          </p:nvSpPr>
          <p:spPr>
            <a:xfrm>
              <a:off x="6411528" y="4244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28D064-865C-A61B-D42C-F213B0B034CC}"/>
                </a:ext>
              </a:extLst>
            </p:cNvPr>
            <p:cNvSpPr txBox="1"/>
            <p:nvPr/>
          </p:nvSpPr>
          <p:spPr>
            <a:xfrm>
              <a:off x="6403781" y="194358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ADDF25-5A7D-2163-7461-BC8ABF145B5F}"/>
                </a:ext>
              </a:extLst>
            </p:cNvPr>
            <p:cNvSpPr txBox="1"/>
            <p:nvPr/>
          </p:nvSpPr>
          <p:spPr>
            <a:xfrm>
              <a:off x="7730042" y="12579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F9987E-E48D-2B31-D8B7-9526FE6319F8}"/>
              </a:ext>
            </a:extLst>
          </p:cNvPr>
          <p:cNvSpPr txBox="1"/>
          <p:nvPr/>
        </p:nvSpPr>
        <p:spPr>
          <a:xfrm>
            <a:off x="152400" y="2095425"/>
            <a:ext cx="420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66725">
              <a:buFont typeface="+mj-lt"/>
              <a:buAutoNum type="arabicPeriod"/>
            </a:pPr>
            <a:r>
              <a:rPr lang="en-US" sz="3600" dirty="0"/>
              <a:t>Adjacency List</a:t>
            </a:r>
          </a:p>
        </p:txBody>
      </p:sp>
      <p:graphicFrame>
        <p:nvGraphicFramePr>
          <p:cNvPr id="6" name="Table 33">
            <a:extLst>
              <a:ext uri="{FF2B5EF4-FFF2-40B4-BE49-F238E27FC236}">
                <a16:creationId xmlns:a16="http://schemas.microsoft.com/office/drawing/2014/main" id="{1013F3EC-C774-646E-CF83-EE6BB957D936}"/>
              </a:ext>
            </a:extLst>
          </p:cNvPr>
          <p:cNvGraphicFramePr>
            <a:graphicFrameLocks noGrp="1"/>
          </p:cNvGraphicFramePr>
          <p:nvPr/>
        </p:nvGraphicFramePr>
        <p:xfrm>
          <a:off x="790750" y="2806400"/>
          <a:ext cx="67851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13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70BFBE-3FB4-0E17-5C8B-AD209A5CF3EE}"/>
              </a:ext>
            </a:extLst>
          </p:cNvPr>
          <p:cNvCxnSpPr>
            <a:cxnSpLocks/>
          </p:cNvCxnSpPr>
          <p:nvPr/>
        </p:nvCxnSpPr>
        <p:spPr>
          <a:xfrm>
            <a:off x="1566051" y="3040045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FB66FA-2C8E-6743-66A6-BD88481930DF}"/>
              </a:ext>
            </a:extLst>
          </p:cNvPr>
          <p:cNvCxnSpPr>
            <a:cxnSpLocks/>
          </p:cNvCxnSpPr>
          <p:nvPr/>
        </p:nvCxnSpPr>
        <p:spPr>
          <a:xfrm>
            <a:off x="1566051" y="3598571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324D23-F3CD-E305-9AC7-818F4C8BB053}"/>
              </a:ext>
            </a:extLst>
          </p:cNvPr>
          <p:cNvCxnSpPr>
            <a:cxnSpLocks/>
          </p:cNvCxnSpPr>
          <p:nvPr/>
        </p:nvCxnSpPr>
        <p:spPr>
          <a:xfrm>
            <a:off x="1566051" y="4107669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8EDB8-0D93-C594-6C7F-20F7BFC2D179}"/>
              </a:ext>
            </a:extLst>
          </p:cNvPr>
          <p:cNvCxnSpPr>
            <a:cxnSpLocks/>
          </p:cNvCxnSpPr>
          <p:nvPr/>
        </p:nvCxnSpPr>
        <p:spPr>
          <a:xfrm>
            <a:off x="1566051" y="4601940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1BDD9F-C1F3-3F72-319A-C2CDD68FBBCB}"/>
              </a:ext>
            </a:extLst>
          </p:cNvPr>
          <p:cNvCxnSpPr>
            <a:cxnSpLocks/>
          </p:cNvCxnSpPr>
          <p:nvPr/>
        </p:nvCxnSpPr>
        <p:spPr>
          <a:xfrm>
            <a:off x="1566051" y="5140694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A024DA-56E5-D0F9-197C-B03195AC5D13}"/>
              </a:ext>
            </a:extLst>
          </p:cNvPr>
          <p:cNvCxnSpPr>
            <a:cxnSpLocks/>
          </p:cNvCxnSpPr>
          <p:nvPr/>
        </p:nvCxnSpPr>
        <p:spPr>
          <a:xfrm>
            <a:off x="1566051" y="5659678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36E8B2-85F8-5AC8-29D9-19F2885471F0}"/>
              </a:ext>
            </a:extLst>
          </p:cNvPr>
          <p:cNvSpPr txBox="1"/>
          <p:nvPr/>
        </p:nvSpPr>
        <p:spPr>
          <a:xfrm>
            <a:off x="2157893" y="2778435"/>
            <a:ext cx="968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01D3D-DA67-632F-F213-58547A496CCC}"/>
              </a:ext>
            </a:extLst>
          </p:cNvPr>
          <p:cNvSpPr txBox="1"/>
          <p:nvPr/>
        </p:nvSpPr>
        <p:spPr>
          <a:xfrm>
            <a:off x="2157894" y="3334298"/>
            <a:ext cx="12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4E461-D6A1-79A5-17C4-F542735F96FA}"/>
              </a:ext>
            </a:extLst>
          </p:cNvPr>
          <p:cNvSpPr txBox="1"/>
          <p:nvPr/>
        </p:nvSpPr>
        <p:spPr>
          <a:xfrm>
            <a:off x="2157893" y="3837660"/>
            <a:ext cx="145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0D5CC-82A7-4E5C-5407-B288AEAA7336}"/>
              </a:ext>
            </a:extLst>
          </p:cNvPr>
          <p:cNvSpPr txBox="1"/>
          <p:nvPr/>
        </p:nvSpPr>
        <p:spPr>
          <a:xfrm>
            <a:off x="2157893" y="4340330"/>
            <a:ext cx="145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76B4B-9942-DBAE-3DF6-85D3B6663609}"/>
              </a:ext>
            </a:extLst>
          </p:cNvPr>
          <p:cNvSpPr txBox="1"/>
          <p:nvPr/>
        </p:nvSpPr>
        <p:spPr>
          <a:xfrm>
            <a:off x="2157893" y="4873104"/>
            <a:ext cx="1271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A975C-0FA2-3379-966F-32F4A44A8E9D}"/>
              </a:ext>
            </a:extLst>
          </p:cNvPr>
          <p:cNvSpPr txBox="1"/>
          <p:nvPr/>
        </p:nvSpPr>
        <p:spPr>
          <a:xfrm>
            <a:off x="2157893" y="5398068"/>
            <a:ext cx="105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  <p:graphicFrame>
        <p:nvGraphicFramePr>
          <p:cNvPr id="19" name="Table 49">
            <a:extLst>
              <a:ext uri="{FF2B5EF4-FFF2-40B4-BE49-F238E27FC236}">
                <a16:creationId xmlns:a16="http://schemas.microsoft.com/office/drawing/2014/main" id="{B8DCEF68-C0B3-3063-C0BC-D70ED038F264}"/>
              </a:ext>
            </a:extLst>
          </p:cNvPr>
          <p:cNvGraphicFramePr>
            <a:graphicFrameLocks noGrp="1"/>
          </p:cNvGraphicFramePr>
          <p:nvPr/>
        </p:nvGraphicFramePr>
        <p:xfrm>
          <a:off x="3902131" y="2754551"/>
          <a:ext cx="4080932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314">
                  <a:extLst>
                    <a:ext uri="{9D8B030D-6E8A-4147-A177-3AD203B41FA5}">
                      <a16:colId xmlns:a16="http://schemas.microsoft.com/office/drawing/2014/main" val="2358637630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854874832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1747360448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57856093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3795042712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4262565365"/>
                    </a:ext>
                  </a:extLst>
                </a:gridCol>
                <a:gridCol w="539048">
                  <a:extLst>
                    <a:ext uri="{9D8B030D-6E8A-4147-A177-3AD203B41FA5}">
                      <a16:colId xmlns:a16="http://schemas.microsoft.com/office/drawing/2014/main" val="2976474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75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91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8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18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78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86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75043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8E28124-D937-71C3-A5D8-FEC8F5B4DF69}"/>
              </a:ext>
            </a:extLst>
          </p:cNvPr>
          <p:cNvSpPr txBox="1"/>
          <p:nvPr/>
        </p:nvSpPr>
        <p:spPr>
          <a:xfrm>
            <a:off x="3984119" y="2117537"/>
            <a:ext cx="4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66725">
              <a:buFont typeface="+mj-lt"/>
              <a:buAutoNum type="arabicPeriod" startAt="2"/>
            </a:pPr>
            <a:r>
              <a:rPr lang="en-US" sz="3200" dirty="0"/>
              <a:t>Adjacency Matrix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9CFB43-F131-1313-1FC3-ADDDD96FC1AB}"/>
              </a:ext>
            </a:extLst>
          </p:cNvPr>
          <p:cNvSpPr txBox="1"/>
          <p:nvPr/>
        </p:nvSpPr>
        <p:spPr>
          <a:xfrm>
            <a:off x="8989789" y="2423607"/>
            <a:ext cx="253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66725">
              <a:buFont typeface="+mj-lt"/>
              <a:buAutoNum type="arabicPeriod" startAt="3"/>
            </a:pPr>
            <a:r>
              <a:rPr lang="en-US" sz="3600" dirty="0"/>
              <a:t>Objects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2146E0-6086-32B4-941E-7E59FDA284DA}"/>
              </a:ext>
            </a:extLst>
          </p:cNvPr>
          <p:cNvSpPr txBox="1"/>
          <p:nvPr/>
        </p:nvSpPr>
        <p:spPr>
          <a:xfrm>
            <a:off x="8691527" y="3600924"/>
            <a:ext cx="35904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public class Node {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private Set&lt;Node&gt; neighbors;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   …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5167761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48</a:t>
            </a:fld>
            <a:endParaRPr 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5A4DD57-F21C-0DB4-A4B8-62EA4A2B6DF2}"/>
              </a:ext>
            </a:extLst>
          </p:cNvPr>
          <p:cNvSpPr txBox="1"/>
          <p:nvPr/>
        </p:nvSpPr>
        <p:spPr>
          <a:xfrm>
            <a:off x="772072" y="489179"/>
            <a:ext cx="45448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How can we represent a graph in a computer</a:t>
            </a:r>
            <a:r>
              <a:rPr lang="en-US" sz="3200" dirty="0">
                <a:highlight>
                  <a:srgbClr val="00FF00"/>
                </a:highlight>
              </a:rPr>
              <a:t>?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C41561-1A0E-5E60-0D0A-7E58069E136F}"/>
              </a:ext>
            </a:extLst>
          </p:cNvPr>
          <p:cNvGrpSpPr/>
          <p:nvPr/>
        </p:nvGrpSpPr>
        <p:grpSpPr>
          <a:xfrm>
            <a:off x="6383429" y="105435"/>
            <a:ext cx="4613058" cy="2107686"/>
            <a:chOff x="3504764" y="424410"/>
            <a:chExt cx="4613058" cy="210768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2C3D273-EE3E-E25F-AB29-6294A0EAADD4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FAED96B-4253-6E29-EE3C-C63F1CFFC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696BEE-6396-48E6-72EC-4349DD28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C0B3B5C-4695-5CCE-B850-A1DAF10A73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34165F4-776F-FEBF-A1F9-8A88E5CA5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95C60B9-F10E-9484-3E56-E4CA1F31D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2753133-496A-37D7-5053-DA74484D11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DC0BA84-EE06-A4A2-6B18-57BA60D390D9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8F00CE-344B-FA78-9588-1F67F9EBF51E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81B3995-977A-6FA5-1EE8-40C49BF62BFE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804AE16-89C1-B52B-65CF-38EA8AAE7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4D3CB52-FE8C-8762-D823-274E7465E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F88F7DE-FD0F-F2DC-2648-6A4CD3F6EEC1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9CF4642-C5DE-9574-776C-9C82D5ADDFC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DE65E20-BA56-3848-5160-228A7C6DB961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49BFDA-DA99-63DF-6E69-0ACA8880EFD6}"/>
                </a:ext>
              </a:extLst>
            </p:cNvPr>
            <p:cNvSpPr txBox="1"/>
            <p:nvPr/>
          </p:nvSpPr>
          <p:spPr>
            <a:xfrm>
              <a:off x="3510203" y="110372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F320B1-BF04-49BF-1991-FB9CA9C73944}"/>
                </a:ext>
              </a:extLst>
            </p:cNvPr>
            <p:cNvSpPr txBox="1"/>
            <p:nvPr/>
          </p:nvSpPr>
          <p:spPr>
            <a:xfrm>
              <a:off x="4859598" y="43513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84D97E-2772-4692-33F6-F51020B63CA2}"/>
                </a:ext>
              </a:extLst>
            </p:cNvPr>
            <p:cNvSpPr txBox="1"/>
            <p:nvPr/>
          </p:nvSpPr>
          <p:spPr>
            <a:xfrm>
              <a:off x="4869568" y="194732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C18035-EAEF-F76E-A2AB-9D9D979E6FD4}"/>
                </a:ext>
              </a:extLst>
            </p:cNvPr>
            <p:cNvSpPr txBox="1"/>
            <p:nvPr/>
          </p:nvSpPr>
          <p:spPr>
            <a:xfrm>
              <a:off x="6411528" y="4244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28D064-865C-A61B-D42C-F213B0B034CC}"/>
                </a:ext>
              </a:extLst>
            </p:cNvPr>
            <p:cNvSpPr txBox="1"/>
            <p:nvPr/>
          </p:nvSpPr>
          <p:spPr>
            <a:xfrm>
              <a:off x="6403781" y="194358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ADDF25-5A7D-2163-7461-BC8ABF145B5F}"/>
                </a:ext>
              </a:extLst>
            </p:cNvPr>
            <p:cNvSpPr txBox="1"/>
            <p:nvPr/>
          </p:nvSpPr>
          <p:spPr>
            <a:xfrm>
              <a:off x="7730042" y="12579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F9987E-E48D-2B31-D8B7-9526FE6319F8}"/>
              </a:ext>
            </a:extLst>
          </p:cNvPr>
          <p:cNvSpPr txBox="1"/>
          <p:nvPr/>
        </p:nvSpPr>
        <p:spPr>
          <a:xfrm>
            <a:off x="152400" y="2095425"/>
            <a:ext cx="420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66725">
              <a:buFont typeface="+mj-lt"/>
              <a:buAutoNum type="arabicPeriod"/>
            </a:pPr>
            <a:r>
              <a:rPr lang="en-US" sz="3600" dirty="0"/>
              <a:t>Adjacency List</a:t>
            </a:r>
          </a:p>
        </p:txBody>
      </p:sp>
      <p:graphicFrame>
        <p:nvGraphicFramePr>
          <p:cNvPr id="6" name="Table 33">
            <a:extLst>
              <a:ext uri="{FF2B5EF4-FFF2-40B4-BE49-F238E27FC236}">
                <a16:creationId xmlns:a16="http://schemas.microsoft.com/office/drawing/2014/main" id="{1013F3EC-C774-646E-CF83-EE6BB957D936}"/>
              </a:ext>
            </a:extLst>
          </p:cNvPr>
          <p:cNvGraphicFramePr>
            <a:graphicFrameLocks noGrp="1"/>
          </p:cNvGraphicFramePr>
          <p:nvPr/>
        </p:nvGraphicFramePr>
        <p:xfrm>
          <a:off x="790750" y="2806400"/>
          <a:ext cx="67851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13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70BFBE-3FB4-0E17-5C8B-AD209A5CF3EE}"/>
              </a:ext>
            </a:extLst>
          </p:cNvPr>
          <p:cNvCxnSpPr>
            <a:cxnSpLocks/>
          </p:cNvCxnSpPr>
          <p:nvPr/>
        </p:nvCxnSpPr>
        <p:spPr>
          <a:xfrm>
            <a:off x="1566051" y="3040045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FB66FA-2C8E-6743-66A6-BD88481930DF}"/>
              </a:ext>
            </a:extLst>
          </p:cNvPr>
          <p:cNvCxnSpPr>
            <a:cxnSpLocks/>
          </p:cNvCxnSpPr>
          <p:nvPr/>
        </p:nvCxnSpPr>
        <p:spPr>
          <a:xfrm>
            <a:off x="1566051" y="3598571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324D23-F3CD-E305-9AC7-818F4C8BB053}"/>
              </a:ext>
            </a:extLst>
          </p:cNvPr>
          <p:cNvCxnSpPr>
            <a:cxnSpLocks/>
          </p:cNvCxnSpPr>
          <p:nvPr/>
        </p:nvCxnSpPr>
        <p:spPr>
          <a:xfrm>
            <a:off x="1566051" y="4107669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8EDB8-0D93-C594-6C7F-20F7BFC2D179}"/>
              </a:ext>
            </a:extLst>
          </p:cNvPr>
          <p:cNvCxnSpPr>
            <a:cxnSpLocks/>
          </p:cNvCxnSpPr>
          <p:nvPr/>
        </p:nvCxnSpPr>
        <p:spPr>
          <a:xfrm>
            <a:off x="1566051" y="4601940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1BDD9F-C1F3-3F72-319A-C2CDD68FBBCB}"/>
              </a:ext>
            </a:extLst>
          </p:cNvPr>
          <p:cNvCxnSpPr>
            <a:cxnSpLocks/>
          </p:cNvCxnSpPr>
          <p:nvPr/>
        </p:nvCxnSpPr>
        <p:spPr>
          <a:xfrm>
            <a:off x="1566051" y="5140694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A024DA-56E5-D0F9-197C-B03195AC5D13}"/>
              </a:ext>
            </a:extLst>
          </p:cNvPr>
          <p:cNvCxnSpPr>
            <a:cxnSpLocks/>
          </p:cNvCxnSpPr>
          <p:nvPr/>
        </p:nvCxnSpPr>
        <p:spPr>
          <a:xfrm>
            <a:off x="1566051" y="5659678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36E8B2-85F8-5AC8-29D9-19F2885471F0}"/>
              </a:ext>
            </a:extLst>
          </p:cNvPr>
          <p:cNvSpPr txBox="1"/>
          <p:nvPr/>
        </p:nvSpPr>
        <p:spPr>
          <a:xfrm>
            <a:off x="2157893" y="2778435"/>
            <a:ext cx="968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01D3D-DA67-632F-F213-58547A496CCC}"/>
              </a:ext>
            </a:extLst>
          </p:cNvPr>
          <p:cNvSpPr txBox="1"/>
          <p:nvPr/>
        </p:nvSpPr>
        <p:spPr>
          <a:xfrm>
            <a:off x="2157894" y="3334298"/>
            <a:ext cx="12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4E461-D6A1-79A5-17C4-F542735F96FA}"/>
              </a:ext>
            </a:extLst>
          </p:cNvPr>
          <p:cNvSpPr txBox="1"/>
          <p:nvPr/>
        </p:nvSpPr>
        <p:spPr>
          <a:xfrm>
            <a:off x="2157893" y="3837660"/>
            <a:ext cx="145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0D5CC-82A7-4E5C-5407-B288AEAA7336}"/>
              </a:ext>
            </a:extLst>
          </p:cNvPr>
          <p:cNvSpPr txBox="1"/>
          <p:nvPr/>
        </p:nvSpPr>
        <p:spPr>
          <a:xfrm>
            <a:off x="2157893" y="4340330"/>
            <a:ext cx="145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76B4B-9942-DBAE-3DF6-85D3B6663609}"/>
              </a:ext>
            </a:extLst>
          </p:cNvPr>
          <p:cNvSpPr txBox="1"/>
          <p:nvPr/>
        </p:nvSpPr>
        <p:spPr>
          <a:xfrm>
            <a:off x="2157893" y="4873104"/>
            <a:ext cx="1271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A975C-0FA2-3379-966F-32F4A44A8E9D}"/>
              </a:ext>
            </a:extLst>
          </p:cNvPr>
          <p:cNvSpPr txBox="1"/>
          <p:nvPr/>
        </p:nvSpPr>
        <p:spPr>
          <a:xfrm>
            <a:off x="2157893" y="5398068"/>
            <a:ext cx="105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  <p:graphicFrame>
        <p:nvGraphicFramePr>
          <p:cNvPr id="19" name="Table 49">
            <a:extLst>
              <a:ext uri="{FF2B5EF4-FFF2-40B4-BE49-F238E27FC236}">
                <a16:creationId xmlns:a16="http://schemas.microsoft.com/office/drawing/2014/main" id="{B8DCEF68-C0B3-3063-C0BC-D70ED038F264}"/>
              </a:ext>
            </a:extLst>
          </p:cNvPr>
          <p:cNvGraphicFramePr>
            <a:graphicFrameLocks noGrp="1"/>
          </p:cNvGraphicFramePr>
          <p:nvPr/>
        </p:nvGraphicFramePr>
        <p:xfrm>
          <a:off x="3902131" y="2754551"/>
          <a:ext cx="4080932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0314">
                  <a:extLst>
                    <a:ext uri="{9D8B030D-6E8A-4147-A177-3AD203B41FA5}">
                      <a16:colId xmlns:a16="http://schemas.microsoft.com/office/drawing/2014/main" val="2358637630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854874832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1747360448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57856093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3795042712"/>
                    </a:ext>
                  </a:extLst>
                </a:gridCol>
                <a:gridCol w="590314">
                  <a:extLst>
                    <a:ext uri="{9D8B030D-6E8A-4147-A177-3AD203B41FA5}">
                      <a16:colId xmlns:a16="http://schemas.microsoft.com/office/drawing/2014/main" val="4262565365"/>
                    </a:ext>
                  </a:extLst>
                </a:gridCol>
                <a:gridCol w="539048">
                  <a:extLst>
                    <a:ext uri="{9D8B030D-6E8A-4147-A177-3AD203B41FA5}">
                      <a16:colId xmlns:a16="http://schemas.microsoft.com/office/drawing/2014/main" val="29764741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8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17515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77917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782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1892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17861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38603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rgbClr val="00B050"/>
                          </a:solidFill>
                        </a:rPr>
                        <a:t>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7875043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98E28124-D937-71C3-A5D8-FEC8F5B4DF69}"/>
              </a:ext>
            </a:extLst>
          </p:cNvPr>
          <p:cNvSpPr txBox="1"/>
          <p:nvPr/>
        </p:nvSpPr>
        <p:spPr>
          <a:xfrm>
            <a:off x="3984119" y="2117537"/>
            <a:ext cx="4264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66725">
              <a:buFont typeface="+mj-lt"/>
              <a:buAutoNum type="arabicPeriod" startAt="2"/>
            </a:pPr>
            <a:r>
              <a:rPr lang="en-US" sz="3200" dirty="0"/>
              <a:t>Adjacency Matrix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49CFB43-F131-1313-1FC3-ADDDD96FC1AB}"/>
              </a:ext>
            </a:extLst>
          </p:cNvPr>
          <p:cNvSpPr txBox="1"/>
          <p:nvPr/>
        </p:nvSpPr>
        <p:spPr>
          <a:xfrm>
            <a:off x="8989789" y="2423607"/>
            <a:ext cx="25389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66725">
              <a:buFont typeface="+mj-lt"/>
              <a:buAutoNum type="arabicPeriod" startAt="3"/>
            </a:pPr>
            <a:r>
              <a:rPr lang="en-US" sz="3600" dirty="0"/>
              <a:t>Objects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2146E0-6086-32B4-941E-7E59FDA284DA}"/>
              </a:ext>
            </a:extLst>
          </p:cNvPr>
          <p:cNvSpPr txBox="1"/>
          <p:nvPr/>
        </p:nvSpPr>
        <p:spPr>
          <a:xfrm>
            <a:off x="8691527" y="3600924"/>
            <a:ext cx="3590499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Lucida Console" panose="020B0609040504020204" pitchFamily="49" charset="0"/>
              </a:rPr>
              <a:t>public class Node {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   private Set&lt;Node&gt; neighbors;</a:t>
            </a:r>
          </a:p>
          <a:p>
            <a:endParaRPr lang="en-US" sz="1400" dirty="0">
              <a:latin typeface="Lucida Console" panose="020B0609040504020204" pitchFamily="49" charset="0"/>
            </a:endParaRPr>
          </a:p>
          <a:p>
            <a:r>
              <a:rPr lang="en-US" sz="1400" dirty="0">
                <a:latin typeface="Lucida Console" panose="020B0609040504020204" pitchFamily="49" charset="0"/>
              </a:rPr>
              <a:t>   …</a:t>
            </a:r>
          </a:p>
          <a:p>
            <a:r>
              <a:rPr lang="en-US" sz="1400" dirty="0">
                <a:latin typeface="Lucida Console" panose="020B0609040504020204" pitchFamily="49" charset="0"/>
              </a:rPr>
              <a:t>}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450F70C3-A273-B3EA-06C6-E8ED6311EEB3}"/>
                  </a:ext>
                </a:extLst>
              </p14:cNvPr>
              <p14:cNvContentPartPr/>
              <p14:nvPr/>
            </p14:nvContentPartPr>
            <p14:xfrm>
              <a:off x="-172575" y="1797735"/>
              <a:ext cx="4221720" cy="441288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450F70C3-A273-B3EA-06C6-E8ED6311EEB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208215" y="1762095"/>
                <a:ext cx="4293360" cy="4484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4484635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49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C41561-1A0E-5E60-0D0A-7E58069E136F}"/>
              </a:ext>
            </a:extLst>
          </p:cNvPr>
          <p:cNvGrpSpPr/>
          <p:nvPr/>
        </p:nvGrpSpPr>
        <p:grpSpPr>
          <a:xfrm>
            <a:off x="6913606" y="800861"/>
            <a:ext cx="4613058" cy="2107686"/>
            <a:chOff x="3504764" y="424410"/>
            <a:chExt cx="4613058" cy="210768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2C3D273-EE3E-E25F-AB29-6294A0EAADD4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FAED96B-4253-6E29-EE3C-C63F1CFFC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696BEE-6396-48E6-72EC-4349DD28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C0B3B5C-4695-5CCE-B850-A1DAF10A73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34165F4-776F-FEBF-A1F9-8A88E5CA5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95C60B9-F10E-9484-3E56-E4CA1F31D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2753133-496A-37D7-5053-DA74484D11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DC0BA84-EE06-A4A2-6B18-57BA60D390D9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8F00CE-344B-FA78-9588-1F67F9EBF51E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81B3995-977A-6FA5-1EE8-40C49BF62BFE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804AE16-89C1-B52B-65CF-38EA8AAE7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4D3CB52-FE8C-8762-D823-274E7465E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F88F7DE-FD0F-F2DC-2648-6A4CD3F6EEC1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9CF4642-C5DE-9574-776C-9C82D5ADDFC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DE65E20-BA56-3848-5160-228A7C6DB961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49BFDA-DA99-63DF-6E69-0ACA8880EFD6}"/>
                </a:ext>
              </a:extLst>
            </p:cNvPr>
            <p:cNvSpPr txBox="1"/>
            <p:nvPr/>
          </p:nvSpPr>
          <p:spPr>
            <a:xfrm>
              <a:off x="3510203" y="110372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F320B1-BF04-49BF-1991-FB9CA9C73944}"/>
                </a:ext>
              </a:extLst>
            </p:cNvPr>
            <p:cNvSpPr txBox="1"/>
            <p:nvPr/>
          </p:nvSpPr>
          <p:spPr>
            <a:xfrm>
              <a:off x="4859598" y="43513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84D97E-2772-4692-33F6-F51020B63CA2}"/>
                </a:ext>
              </a:extLst>
            </p:cNvPr>
            <p:cNvSpPr txBox="1"/>
            <p:nvPr/>
          </p:nvSpPr>
          <p:spPr>
            <a:xfrm>
              <a:off x="4869568" y="194732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C18035-EAEF-F76E-A2AB-9D9D979E6FD4}"/>
                </a:ext>
              </a:extLst>
            </p:cNvPr>
            <p:cNvSpPr txBox="1"/>
            <p:nvPr/>
          </p:nvSpPr>
          <p:spPr>
            <a:xfrm>
              <a:off x="6411528" y="4244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28D064-865C-A61B-D42C-F213B0B034CC}"/>
                </a:ext>
              </a:extLst>
            </p:cNvPr>
            <p:cNvSpPr txBox="1"/>
            <p:nvPr/>
          </p:nvSpPr>
          <p:spPr>
            <a:xfrm>
              <a:off x="6403781" y="194358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ADDF25-5A7D-2163-7461-BC8ABF145B5F}"/>
                </a:ext>
              </a:extLst>
            </p:cNvPr>
            <p:cNvSpPr txBox="1"/>
            <p:nvPr/>
          </p:nvSpPr>
          <p:spPr>
            <a:xfrm>
              <a:off x="7730042" y="12579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F9987E-E48D-2B31-D8B7-9526FE6319F8}"/>
              </a:ext>
            </a:extLst>
          </p:cNvPr>
          <p:cNvSpPr txBox="1"/>
          <p:nvPr/>
        </p:nvSpPr>
        <p:spPr>
          <a:xfrm>
            <a:off x="266254" y="236103"/>
            <a:ext cx="420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66725">
              <a:buFont typeface="+mj-lt"/>
              <a:buAutoNum type="arabicPeriod"/>
            </a:pPr>
            <a:r>
              <a:rPr lang="en-US" sz="3600" dirty="0"/>
              <a:t>Adjacency Lists</a:t>
            </a:r>
          </a:p>
        </p:txBody>
      </p:sp>
      <p:graphicFrame>
        <p:nvGraphicFramePr>
          <p:cNvPr id="6" name="Table 33">
            <a:extLst>
              <a:ext uri="{FF2B5EF4-FFF2-40B4-BE49-F238E27FC236}">
                <a16:creationId xmlns:a16="http://schemas.microsoft.com/office/drawing/2014/main" id="{1013F3EC-C774-646E-CF83-EE6BB957D9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4358984"/>
              </p:ext>
            </p:extLst>
          </p:nvPr>
        </p:nvGraphicFramePr>
        <p:xfrm>
          <a:off x="7977786" y="3200123"/>
          <a:ext cx="67851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13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70BFBE-3FB4-0E17-5C8B-AD209A5CF3EE}"/>
              </a:ext>
            </a:extLst>
          </p:cNvPr>
          <p:cNvCxnSpPr>
            <a:cxnSpLocks/>
          </p:cNvCxnSpPr>
          <p:nvPr/>
        </p:nvCxnSpPr>
        <p:spPr>
          <a:xfrm>
            <a:off x="8753087" y="3433768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FB66FA-2C8E-6743-66A6-BD88481930DF}"/>
              </a:ext>
            </a:extLst>
          </p:cNvPr>
          <p:cNvCxnSpPr>
            <a:cxnSpLocks/>
          </p:cNvCxnSpPr>
          <p:nvPr/>
        </p:nvCxnSpPr>
        <p:spPr>
          <a:xfrm>
            <a:off x="8753087" y="3992294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324D23-F3CD-E305-9AC7-818F4C8BB053}"/>
              </a:ext>
            </a:extLst>
          </p:cNvPr>
          <p:cNvCxnSpPr>
            <a:cxnSpLocks/>
          </p:cNvCxnSpPr>
          <p:nvPr/>
        </p:nvCxnSpPr>
        <p:spPr>
          <a:xfrm>
            <a:off x="8753087" y="4501392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8EDB8-0D93-C594-6C7F-20F7BFC2D179}"/>
              </a:ext>
            </a:extLst>
          </p:cNvPr>
          <p:cNvCxnSpPr>
            <a:cxnSpLocks/>
          </p:cNvCxnSpPr>
          <p:nvPr/>
        </p:nvCxnSpPr>
        <p:spPr>
          <a:xfrm>
            <a:off x="8753087" y="4995663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1BDD9F-C1F3-3F72-319A-C2CDD68FBBCB}"/>
              </a:ext>
            </a:extLst>
          </p:cNvPr>
          <p:cNvCxnSpPr>
            <a:cxnSpLocks/>
          </p:cNvCxnSpPr>
          <p:nvPr/>
        </p:nvCxnSpPr>
        <p:spPr>
          <a:xfrm>
            <a:off x="8753087" y="5534417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A024DA-56E5-D0F9-197C-B03195AC5D13}"/>
              </a:ext>
            </a:extLst>
          </p:cNvPr>
          <p:cNvCxnSpPr>
            <a:cxnSpLocks/>
          </p:cNvCxnSpPr>
          <p:nvPr/>
        </p:nvCxnSpPr>
        <p:spPr>
          <a:xfrm>
            <a:off x="8753087" y="6053401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36E8B2-85F8-5AC8-29D9-19F2885471F0}"/>
              </a:ext>
            </a:extLst>
          </p:cNvPr>
          <p:cNvSpPr txBox="1"/>
          <p:nvPr/>
        </p:nvSpPr>
        <p:spPr>
          <a:xfrm>
            <a:off x="9344929" y="3172158"/>
            <a:ext cx="968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01D3D-DA67-632F-F213-58547A496CCC}"/>
              </a:ext>
            </a:extLst>
          </p:cNvPr>
          <p:cNvSpPr txBox="1"/>
          <p:nvPr/>
        </p:nvSpPr>
        <p:spPr>
          <a:xfrm>
            <a:off x="9344930" y="3728021"/>
            <a:ext cx="12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4E461-D6A1-79A5-17C4-F542735F96FA}"/>
              </a:ext>
            </a:extLst>
          </p:cNvPr>
          <p:cNvSpPr txBox="1"/>
          <p:nvPr/>
        </p:nvSpPr>
        <p:spPr>
          <a:xfrm>
            <a:off x="9344929" y="4231383"/>
            <a:ext cx="145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0D5CC-82A7-4E5C-5407-B288AEAA7336}"/>
              </a:ext>
            </a:extLst>
          </p:cNvPr>
          <p:cNvSpPr txBox="1"/>
          <p:nvPr/>
        </p:nvSpPr>
        <p:spPr>
          <a:xfrm>
            <a:off x="9344929" y="4734053"/>
            <a:ext cx="145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76B4B-9942-DBAE-3DF6-85D3B6663609}"/>
              </a:ext>
            </a:extLst>
          </p:cNvPr>
          <p:cNvSpPr txBox="1"/>
          <p:nvPr/>
        </p:nvSpPr>
        <p:spPr>
          <a:xfrm>
            <a:off x="9344929" y="5266827"/>
            <a:ext cx="1271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A975C-0FA2-3379-966F-32F4A44A8E9D}"/>
              </a:ext>
            </a:extLst>
          </p:cNvPr>
          <p:cNvSpPr txBox="1"/>
          <p:nvPr/>
        </p:nvSpPr>
        <p:spPr>
          <a:xfrm>
            <a:off x="9344929" y="5791791"/>
            <a:ext cx="105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6804F8-8960-DA71-791D-7D7806AEB943}"/>
              </a:ext>
            </a:extLst>
          </p:cNvPr>
          <p:cNvSpPr/>
          <p:nvPr/>
        </p:nvSpPr>
        <p:spPr>
          <a:xfrm>
            <a:off x="2730263" y="1244032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C9DE78-7E1A-14A2-523A-4E373B927E33}"/>
              </a:ext>
            </a:extLst>
          </p:cNvPr>
          <p:cNvSpPr/>
          <p:nvPr/>
        </p:nvSpPr>
        <p:spPr>
          <a:xfrm>
            <a:off x="609600" y="1926748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Idaho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44C70D-8C91-9AC6-CE54-BD2C42152E1B}"/>
              </a:ext>
            </a:extLst>
          </p:cNvPr>
          <p:cNvSpPr/>
          <p:nvPr/>
        </p:nvSpPr>
        <p:spPr>
          <a:xfrm>
            <a:off x="2749313" y="2484415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Wyoming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D78960-14C0-AF9C-DEED-B687FD7BAD3B}"/>
              </a:ext>
            </a:extLst>
          </p:cNvPr>
          <p:cNvSpPr/>
          <p:nvPr/>
        </p:nvSpPr>
        <p:spPr>
          <a:xfrm>
            <a:off x="4913262" y="1518660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North Dakota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DD0D5E8-9FED-7F84-288D-07989B8AD8AB}"/>
              </a:ext>
            </a:extLst>
          </p:cNvPr>
          <p:cNvSpPr/>
          <p:nvPr/>
        </p:nvSpPr>
        <p:spPr>
          <a:xfrm>
            <a:off x="5085687" y="2432523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South Dakota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043BD84-512B-0FE5-74B5-4B3537714A0C}"/>
              </a:ext>
            </a:extLst>
          </p:cNvPr>
          <p:cNvGrpSpPr/>
          <p:nvPr/>
        </p:nvGrpSpPr>
        <p:grpSpPr>
          <a:xfrm>
            <a:off x="1654785" y="1552215"/>
            <a:ext cx="4174920" cy="1143360"/>
            <a:chOff x="1654785" y="1552215"/>
            <a:chExt cx="4174920" cy="11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E5E1816-85E9-5024-167F-6DF6DDB98333}"/>
                    </a:ext>
                  </a:extLst>
                </p14:cNvPr>
                <p14:cNvContentPartPr/>
                <p14:nvPr/>
              </p14:nvContentPartPr>
              <p14:xfrm>
                <a:off x="1654785" y="1571295"/>
                <a:ext cx="1078920" cy="379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E5E1816-85E9-5024-167F-6DF6DDB983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19145" y="1535295"/>
                  <a:ext cx="1150560" cy="45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64B0044-52C7-27F1-4CF6-5964C750C83A}"/>
                    </a:ext>
                  </a:extLst>
                </p14:cNvPr>
                <p14:cNvContentPartPr/>
                <p14:nvPr/>
              </p14:nvContentPartPr>
              <p14:xfrm>
                <a:off x="3438225" y="1780815"/>
                <a:ext cx="10080" cy="658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64B0044-52C7-27F1-4CF6-5964C750C8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02585" y="1744815"/>
                  <a:ext cx="81720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E8C82B2-8E98-7D9E-365E-769ACD6AFB5D}"/>
                    </a:ext>
                  </a:extLst>
                </p14:cNvPr>
                <p14:cNvContentPartPr/>
                <p14:nvPr/>
              </p14:nvContentPartPr>
              <p14:xfrm>
                <a:off x="4276305" y="1552215"/>
                <a:ext cx="640800" cy="132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E8C82B2-8E98-7D9E-365E-769ACD6AFB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40665" y="1516215"/>
                  <a:ext cx="7124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863EE1A-9191-B9BA-9027-D105FE5C06B9}"/>
                    </a:ext>
                  </a:extLst>
                </p14:cNvPr>
                <p14:cNvContentPartPr/>
                <p14:nvPr/>
              </p14:nvContentPartPr>
              <p14:xfrm>
                <a:off x="5809545" y="2076375"/>
                <a:ext cx="20160" cy="305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863EE1A-9191-B9BA-9027-D105FE5C06B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73545" y="2040375"/>
                  <a:ext cx="91800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A952B10-74B8-EEDE-D063-C17CBA8F52B2}"/>
                    </a:ext>
                  </a:extLst>
                </p14:cNvPr>
                <p14:cNvContentPartPr/>
                <p14:nvPr/>
              </p14:nvContentPartPr>
              <p14:xfrm>
                <a:off x="3933225" y="1771455"/>
                <a:ext cx="1315080" cy="714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A952B10-74B8-EEDE-D063-C17CBA8F52B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97585" y="1735455"/>
                  <a:ext cx="138672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881F162-589F-982D-C9BF-21E5C674BFAF}"/>
                    </a:ext>
                  </a:extLst>
                </p14:cNvPr>
                <p14:cNvContentPartPr/>
                <p14:nvPr/>
              </p14:nvContentPartPr>
              <p14:xfrm>
                <a:off x="4276305" y="2675055"/>
                <a:ext cx="829080" cy="20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881F162-589F-982D-C9BF-21E5C674BFA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40665" y="2639055"/>
                  <a:ext cx="900720" cy="9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A792767-4C92-11D6-4766-8916B0313285}"/>
                  </a:ext>
                </a:extLst>
              </p14:cNvPr>
              <p14:cNvContentPartPr/>
              <p14:nvPr/>
            </p14:nvContentPartPr>
            <p14:xfrm>
              <a:off x="2054745" y="2373015"/>
              <a:ext cx="726480" cy="284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A792767-4C92-11D6-4766-8916B031328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19105" y="2337015"/>
                <a:ext cx="798120" cy="35640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BDEE615C-9695-F8F3-8E23-2C8CE1DC8106}"/>
              </a:ext>
            </a:extLst>
          </p:cNvPr>
          <p:cNvSpPr txBox="1"/>
          <p:nvPr/>
        </p:nvSpPr>
        <p:spPr>
          <a:xfrm>
            <a:off x="497809" y="3839801"/>
            <a:ext cx="6801862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Montana: [ North Dakota, South Dakota, Wyoming, Idaho ]</a:t>
            </a:r>
          </a:p>
          <a:p>
            <a:r>
              <a:rPr lang="en-US" sz="2000" dirty="0"/>
              <a:t>Idaho: [ Montana, Wyoming]</a:t>
            </a:r>
          </a:p>
          <a:p>
            <a:r>
              <a:rPr lang="en-US" sz="2000" dirty="0"/>
              <a:t>Wyoming: [ Idaho, Montana, South Dakota ]</a:t>
            </a:r>
          </a:p>
          <a:p>
            <a:r>
              <a:rPr lang="en-US" sz="2000" dirty="0"/>
              <a:t>North Dakota: [ Montana, South Dakota ]</a:t>
            </a:r>
          </a:p>
          <a:p>
            <a:r>
              <a:rPr lang="en-US" sz="2000" dirty="0"/>
              <a:t>South Dakota: [ Wyoming, Montana, North Dakota 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E34D01-E340-D6E6-BD31-C26D3CD1A0B3}"/>
              </a:ext>
            </a:extLst>
          </p:cNvPr>
          <p:cNvSpPr txBox="1"/>
          <p:nvPr/>
        </p:nvSpPr>
        <p:spPr>
          <a:xfrm>
            <a:off x="3164371" y="5440104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325387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"/>
            <a:ext cx="8334935" cy="1830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How could we visualize: The US Road Network?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EE15C-848C-144E-A33A-8280CD5D5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339" y="817627"/>
            <a:ext cx="8632873" cy="54989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ACD4B3-F6E3-A442-ADD0-EB001F1ADE2C}"/>
              </a:ext>
            </a:extLst>
          </p:cNvPr>
          <p:cNvSpPr txBox="1"/>
          <p:nvPr/>
        </p:nvSpPr>
        <p:spPr>
          <a:xfrm>
            <a:off x="4300197" y="1613086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Bozeman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1944C-7209-ED47-82C1-1CCA74702FB0}"/>
              </a:ext>
            </a:extLst>
          </p:cNvPr>
          <p:cNvSpPr txBox="1"/>
          <p:nvPr/>
        </p:nvSpPr>
        <p:spPr>
          <a:xfrm>
            <a:off x="7996915" y="2658888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Pittsburgh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83B74-52DE-854E-943B-6FD5CC4EC66A}"/>
              </a:ext>
            </a:extLst>
          </p:cNvPr>
          <p:cNvSpPr txBox="1"/>
          <p:nvPr/>
        </p:nvSpPr>
        <p:spPr>
          <a:xfrm>
            <a:off x="6938528" y="3830053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St. Louis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64B39-F8E0-DA4C-8A66-88ABEA48A8D1}"/>
              </a:ext>
            </a:extLst>
          </p:cNvPr>
          <p:cNvSpPr txBox="1"/>
          <p:nvPr/>
        </p:nvSpPr>
        <p:spPr>
          <a:xfrm>
            <a:off x="5488497" y="4946858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Dallas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55893-7776-704F-A6FA-81E576A1D159}"/>
              </a:ext>
            </a:extLst>
          </p:cNvPr>
          <p:cNvSpPr txBox="1"/>
          <p:nvPr/>
        </p:nvSpPr>
        <p:spPr>
          <a:xfrm>
            <a:off x="2397270" y="3315676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San Francisco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580641-8990-F64C-92F8-1CFDB6C454BD}"/>
              </a:ext>
            </a:extLst>
          </p:cNvPr>
          <p:cNvSpPr/>
          <p:nvPr/>
        </p:nvSpPr>
        <p:spPr>
          <a:xfrm>
            <a:off x="6820316" y="3567087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D70376-AB11-CB4C-8967-D5A9BBC58FB6}"/>
              </a:ext>
            </a:extLst>
          </p:cNvPr>
          <p:cNvSpPr/>
          <p:nvPr/>
        </p:nvSpPr>
        <p:spPr>
          <a:xfrm>
            <a:off x="8334323" y="3106290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D16A5A-D871-FF43-8D5C-A750211839CF}"/>
              </a:ext>
            </a:extLst>
          </p:cNvPr>
          <p:cNvSpPr/>
          <p:nvPr/>
        </p:nvSpPr>
        <p:spPr>
          <a:xfrm>
            <a:off x="5852350" y="4635844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8D80E6-8687-144E-94E8-C917AB37E7F5}"/>
              </a:ext>
            </a:extLst>
          </p:cNvPr>
          <p:cNvSpPr/>
          <p:nvPr/>
        </p:nvSpPr>
        <p:spPr>
          <a:xfrm>
            <a:off x="4300197" y="1997404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C98685-E650-6C44-A2EA-CD11089C1B98}"/>
              </a:ext>
            </a:extLst>
          </p:cNvPr>
          <p:cNvSpPr/>
          <p:nvPr/>
        </p:nvSpPr>
        <p:spPr>
          <a:xfrm>
            <a:off x="2051672" y="3448875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18B782-253E-B943-A92F-F36BF41592BF}"/>
              </a:ext>
            </a:extLst>
          </p:cNvPr>
          <p:cNvSpPr txBox="1"/>
          <p:nvPr/>
        </p:nvSpPr>
        <p:spPr>
          <a:xfrm>
            <a:off x="533400" y="5475405"/>
            <a:ext cx="4487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00B050"/>
                </a:solidFill>
              </a:rPr>
              <a:t>How to represent cities?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40BD064A-4CB8-F71B-1CEF-E9DF0D3C3E3A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B5045B3A-C918-8026-9CE8-9E83E4B78ED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8BD9C65F-30CA-E5EF-503F-C752287FC9B0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61C0F12D-12E7-A7FE-2FAA-FB691ACC8E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8" name="Slide Number Placeholder 23">
            <a:extLst>
              <a:ext uri="{FF2B5EF4-FFF2-40B4-BE49-F238E27FC236}">
                <a16:creationId xmlns:a16="http://schemas.microsoft.com/office/drawing/2014/main" id="{6E31B340-7ABC-328E-F58A-02A195C5A3D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4079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50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C41561-1A0E-5E60-0D0A-7E58069E136F}"/>
              </a:ext>
            </a:extLst>
          </p:cNvPr>
          <p:cNvGrpSpPr/>
          <p:nvPr/>
        </p:nvGrpSpPr>
        <p:grpSpPr>
          <a:xfrm>
            <a:off x="6913606" y="800861"/>
            <a:ext cx="4613058" cy="2107686"/>
            <a:chOff x="3504764" y="424410"/>
            <a:chExt cx="4613058" cy="210768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2C3D273-EE3E-E25F-AB29-6294A0EAADD4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FAED96B-4253-6E29-EE3C-C63F1CFFC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696BEE-6396-48E6-72EC-4349DD28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C0B3B5C-4695-5CCE-B850-A1DAF10A73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34165F4-776F-FEBF-A1F9-8A88E5CA5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95C60B9-F10E-9484-3E56-E4CA1F31D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2753133-496A-37D7-5053-DA74484D11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DC0BA84-EE06-A4A2-6B18-57BA60D390D9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8F00CE-344B-FA78-9588-1F67F9EBF51E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81B3995-977A-6FA5-1EE8-40C49BF62BFE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804AE16-89C1-B52B-65CF-38EA8AAE7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4D3CB52-FE8C-8762-D823-274E7465E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F88F7DE-FD0F-F2DC-2648-6A4CD3F6EEC1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9CF4642-C5DE-9574-776C-9C82D5ADDFC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DE65E20-BA56-3848-5160-228A7C6DB961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49BFDA-DA99-63DF-6E69-0ACA8880EFD6}"/>
                </a:ext>
              </a:extLst>
            </p:cNvPr>
            <p:cNvSpPr txBox="1"/>
            <p:nvPr/>
          </p:nvSpPr>
          <p:spPr>
            <a:xfrm>
              <a:off x="3510203" y="110372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F320B1-BF04-49BF-1991-FB9CA9C73944}"/>
                </a:ext>
              </a:extLst>
            </p:cNvPr>
            <p:cNvSpPr txBox="1"/>
            <p:nvPr/>
          </p:nvSpPr>
          <p:spPr>
            <a:xfrm>
              <a:off x="4859598" y="43513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84D97E-2772-4692-33F6-F51020B63CA2}"/>
                </a:ext>
              </a:extLst>
            </p:cNvPr>
            <p:cNvSpPr txBox="1"/>
            <p:nvPr/>
          </p:nvSpPr>
          <p:spPr>
            <a:xfrm>
              <a:off x="4869568" y="194732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C18035-EAEF-F76E-A2AB-9D9D979E6FD4}"/>
                </a:ext>
              </a:extLst>
            </p:cNvPr>
            <p:cNvSpPr txBox="1"/>
            <p:nvPr/>
          </p:nvSpPr>
          <p:spPr>
            <a:xfrm>
              <a:off x="6411528" y="4244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28D064-865C-A61B-D42C-F213B0B034CC}"/>
                </a:ext>
              </a:extLst>
            </p:cNvPr>
            <p:cNvSpPr txBox="1"/>
            <p:nvPr/>
          </p:nvSpPr>
          <p:spPr>
            <a:xfrm>
              <a:off x="6403781" y="194358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ADDF25-5A7D-2163-7461-BC8ABF145B5F}"/>
                </a:ext>
              </a:extLst>
            </p:cNvPr>
            <p:cNvSpPr txBox="1"/>
            <p:nvPr/>
          </p:nvSpPr>
          <p:spPr>
            <a:xfrm>
              <a:off x="7730042" y="12579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F9987E-E48D-2B31-D8B7-9526FE6319F8}"/>
              </a:ext>
            </a:extLst>
          </p:cNvPr>
          <p:cNvSpPr txBox="1"/>
          <p:nvPr/>
        </p:nvSpPr>
        <p:spPr>
          <a:xfrm>
            <a:off x="266254" y="236103"/>
            <a:ext cx="420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66725">
              <a:buFont typeface="+mj-lt"/>
              <a:buAutoNum type="arabicPeriod"/>
            </a:pPr>
            <a:r>
              <a:rPr lang="en-US" sz="3600" dirty="0"/>
              <a:t>Adjacency Lists</a:t>
            </a:r>
          </a:p>
        </p:txBody>
      </p:sp>
      <p:graphicFrame>
        <p:nvGraphicFramePr>
          <p:cNvPr id="6" name="Table 33">
            <a:extLst>
              <a:ext uri="{FF2B5EF4-FFF2-40B4-BE49-F238E27FC236}">
                <a16:creationId xmlns:a16="http://schemas.microsoft.com/office/drawing/2014/main" id="{1013F3EC-C774-646E-CF83-EE6BB957D936}"/>
              </a:ext>
            </a:extLst>
          </p:cNvPr>
          <p:cNvGraphicFramePr>
            <a:graphicFrameLocks noGrp="1"/>
          </p:cNvGraphicFramePr>
          <p:nvPr/>
        </p:nvGraphicFramePr>
        <p:xfrm>
          <a:off x="7977786" y="3200123"/>
          <a:ext cx="67851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13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70BFBE-3FB4-0E17-5C8B-AD209A5CF3EE}"/>
              </a:ext>
            </a:extLst>
          </p:cNvPr>
          <p:cNvCxnSpPr>
            <a:cxnSpLocks/>
          </p:cNvCxnSpPr>
          <p:nvPr/>
        </p:nvCxnSpPr>
        <p:spPr>
          <a:xfrm>
            <a:off x="8753087" y="3433768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FB66FA-2C8E-6743-66A6-BD88481930DF}"/>
              </a:ext>
            </a:extLst>
          </p:cNvPr>
          <p:cNvCxnSpPr>
            <a:cxnSpLocks/>
          </p:cNvCxnSpPr>
          <p:nvPr/>
        </p:nvCxnSpPr>
        <p:spPr>
          <a:xfrm>
            <a:off x="8753087" y="3992294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324D23-F3CD-E305-9AC7-818F4C8BB053}"/>
              </a:ext>
            </a:extLst>
          </p:cNvPr>
          <p:cNvCxnSpPr>
            <a:cxnSpLocks/>
          </p:cNvCxnSpPr>
          <p:nvPr/>
        </p:nvCxnSpPr>
        <p:spPr>
          <a:xfrm>
            <a:off x="8753087" y="4501392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8EDB8-0D93-C594-6C7F-20F7BFC2D179}"/>
              </a:ext>
            </a:extLst>
          </p:cNvPr>
          <p:cNvCxnSpPr>
            <a:cxnSpLocks/>
          </p:cNvCxnSpPr>
          <p:nvPr/>
        </p:nvCxnSpPr>
        <p:spPr>
          <a:xfrm>
            <a:off x="8753087" y="4995663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1BDD9F-C1F3-3F72-319A-C2CDD68FBBCB}"/>
              </a:ext>
            </a:extLst>
          </p:cNvPr>
          <p:cNvCxnSpPr>
            <a:cxnSpLocks/>
          </p:cNvCxnSpPr>
          <p:nvPr/>
        </p:nvCxnSpPr>
        <p:spPr>
          <a:xfrm>
            <a:off x="8753087" y="5534417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A024DA-56E5-D0F9-197C-B03195AC5D13}"/>
              </a:ext>
            </a:extLst>
          </p:cNvPr>
          <p:cNvCxnSpPr>
            <a:cxnSpLocks/>
          </p:cNvCxnSpPr>
          <p:nvPr/>
        </p:nvCxnSpPr>
        <p:spPr>
          <a:xfrm>
            <a:off x="8753087" y="6053401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36E8B2-85F8-5AC8-29D9-19F2885471F0}"/>
              </a:ext>
            </a:extLst>
          </p:cNvPr>
          <p:cNvSpPr txBox="1"/>
          <p:nvPr/>
        </p:nvSpPr>
        <p:spPr>
          <a:xfrm>
            <a:off x="9344929" y="3172158"/>
            <a:ext cx="968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01D3D-DA67-632F-F213-58547A496CCC}"/>
              </a:ext>
            </a:extLst>
          </p:cNvPr>
          <p:cNvSpPr txBox="1"/>
          <p:nvPr/>
        </p:nvSpPr>
        <p:spPr>
          <a:xfrm>
            <a:off x="9344930" y="3728021"/>
            <a:ext cx="12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4E461-D6A1-79A5-17C4-F542735F96FA}"/>
              </a:ext>
            </a:extLst>
          </p:cNvPr>
          <p:cNvSpPr txBox="1"/>
          <p:nvPr/>
        </p:nvSpPr>
        <p:spPr>
          <a:xfrm>
            <a:off x="9344929" y="4231383"/>
            <a:ext cx="145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0D5CC-82A7-4E5C-5407-B288AEAA7336}"/>
              </a:ext>
            </a:extLst>
          </p:cNvPr>
          <p:cNvSpPr txBox="1"/>
          <p:nvPr/>
        </p:nvSpPr>
        <p:spPr>
          <a:xfrm>
            <a:off x="9344929" y="4734053"/>
            <a:ext cx="145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76B4B-9942-DBAE-3DF6-85D3B6663609}"/>
              </a:ext>
            </a:extLst>
          </p:cNvPr>
          <p:cNvSpPr txBox="1"/>
          <p:nvPr/>
        </p:nvSpPr>
        <p:spPr>
          <a:xfrm>
            <a:off x="9344929" y="5266827"/>
            <a:ext cx="1271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A975C-0FA2-3379-966F-32F4A44A8E9D}"/>
              </a:ext>
            </a:extLst>
          </p:cNvPr>
          <p:cNvSpPr txBox="1"/>
          <p:nvPr/>
        </p:nvSpPr>
        <p:spPr>
          <a:xfrm>
            <a:off x="9344929" y="5791791"/>
            <a:ext cx="105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6804F8-8960-DA71-791D-7D7806AEB943}"/>
              </a:ext>
            </a:extLst>
          </p:cNvPr>
          <p:cNvSpPr/>
          <p:nvPr/>
        </p:nvSpPr>
        <p:spPr>
          <a:xfrm>
            <a:off x="2730263" y="1244032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C9DE78-7E1A-14A2-523A-4E373B927E33}"/>
              </a:ext>
            </a:extLst>
          </p:cNvPr>
          <p:cNvSpPr/>
          <p:nvPr/>
        </p:nvSpPr>
        <p:spPr>
          <a:xfrm>
            <a:off x="609600" y="1926748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Idaho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44C70D-8C91-9AC6-CE54-BD2C42152E1B}"/>
              </a:ext>
            </a:extLst>
          </p:cNvPr>
          <p:cNvSpPr/>
          <p:nvPr/>
        </p:nvSpPr>
        <p:spPr>
          <a:xfrm>
            <a:off x="2749313" y="2484415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Wyoming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D78960-14C0-AF9C-DEED-B687FD7BAD3B}"/>
              </a:ext>
            </a:extLst>
          </p:cNvPr>
          <p:cNvSpPr/>
          <p:nvPr/>
        </p:nvSpPr>
        <p:spPr>
          <a:xfrm>
            <a:off x="4913262" y="1518660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North Dakota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DD0D5E8-9FED-7F84-288D-07989B8AD8AB}"/>
              </a:ext>
            </a:extLst>
          </p:cNvPr>
          <p:cNvSpPr/>
          <p:nvPr/>
        </p:nvSpPr>
        <p:spPr>
          <a:xfrm>
            <a:off x="5085687" y="2432523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South Dakota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043BD84-512B-0FE5-74B5-4B3537714A0C}"/>
              </a:ext>
            </a:extLst>
          </p:cNvPr>
          <p:cNvGrpSpPr/>
          <p:nvPr/>
        </p:nvGrpSpPr>
        <p:grpSpPr>
          <a:xfrm>
            <a:off x="1654785" y="1552215"/>
            <a:ext cx="4174920" cy="1143360"/>
            <a:chOff x="1654785" y="1552215"/>
            <a:chExt cx="4174920" cy="11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E5E1816-85E9-5024-167F-6DF6DDB98333}"/>
                    </a:ext>
                  </a:extLst>
                </p14:cNvPr>
                <p14:cNvContentPartPr/>
                <p14:nvPr/>
              </p14:nvContentPartPr>
              <p14:xfrm>
                <a:off x="1654785" y="1571295"/>
                <a:ext cx="1078920" cy="379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E5E1816-85E9-5024-167F-6DF6DDB983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18785" y="1535329"/>
                  <a:ext cx="1150560" cy="4513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64B0044-52C7-27F1-4CF6-5964C750C83A}"/>
                    </a:ext>
                  </a:extLst>
                </p14:cNvPr>
                <p14:cNvContentPartPr/>
                <p14:nvPr/>
              </p14:nvContentPartPr>
              <p14:xfrm>
                <a:off x="3438225" y="1780815"/>
                <a:ext cx="10080" cy="658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64B0044-52C7-27F1-4CF6-5964C750C8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00892" y="1744815"/>
                  <a:ext cx="84373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E8C82B2-8E98-7D9E-365E-769ACD6AFB5D}"/>
                    </a:ext>
                  </a:extLst>
                </p14:cNvPr>
                <p14:cNvContentPartPr/>
                <p14:nvPr/>
              </p14:nvContentPartPr>
              <p14:xfrm>
                <a:off x="4276305" y="1552215"/>
                <a:ext cx="640800" cy="132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E8C82B2-8E98-7D9E-365E-769ACD6AFB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40305" y="1516215"/>
                  <a:ext cx="7124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863EE1A-9191-B9BA-9027-D105FE5C06B9}"/>
                    </a:ext>
                  </a:extLst>
                </p14:cNvPr>
                <p14:cNvContentPartPr/>
                <p14:nvPr/>
              </p14:nvContentPartPr>
              <p14:xfrm>
                <a:off x="5809545" y="2076375"/>
                <a:ext cx="20160" cy="305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863EE1A-9191-B9BA-9027-D105FE5C06B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74177" y="2040375"/>
                  <a:ext cx="90543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A952B10-74B8-EEDE-D063-C17CBA8F52B2}"/>
                    </a:ext>
                  </a:extLst>
                </p14:cNvPr>
                <p14:cNvContentPartPr/>
                <p14:nvPr/>
              </p14:nvContentPartPr>
              <p14:xfrm>
                <a:off x="3933225" y="1771455"/>
                <a:ext cx="1315080" cy="714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A952B10-74B8-EEDE-D063-C17CBA8F52B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97225" y="1735455"/>
                  <a:ext cx="138672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881F162-589F-982D-C9BF-21E5C674BFAF}"/>
                    </a:ext>
                  </a:extLst>
                </p14:cNvPr>
                <p14:cNvContentPartPr/>
                <p14:nvPr/>
              </p14:nvContentPartPr>
              <p14:xfrm>
                <a:off x="4276305" y="2675055"/>
                <a:ext cx="829080" cy="20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881F162-589F-982D-C9BF-21E5C674BFA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40305" y="2639055"/>
                  <a:ext cx="900720" cy="9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A792767-4C92-11D6-4766-8916B0313285}"/>
                  </a:ext>
                </a:extLst>
              </p14:cNvPr>
              <p14:cNvContentPartPr/>
              <p14:nvPr/>
            </p14:nvContentPartPr>
            <p14:xfrm>
              <a:off x="2054745" y="2373015"/>
              <a:ext cx="726480" cy="284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A792767-4C92-11D6-4766-8916B031328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18745" y="2337060"/>
                <a:ext cx="798120" cy="35631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BDEE615C-9695-F8F3-8E23-2C8CE1DC8106}"/>
              </a:ext>
            </a:extLst>
          </p:cNvPr>
          <p:cNvSpPr txBox="1"/>
          <p:nvPr/>
        </p:nvSpPr>
        <p:spPr>
          <a:xfrm>
            <a:off x="497809" y="3839801"/>
            <a:ext cx="6801862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Montana: [ North Dakota, South Dakota, Wyoming, Idaho ]</a:t>
            </a:r>
          </a:p>
          <a:p>
            <a:r>
              <a:rPr lang="en-US" sz="2000" dirty="0"/>
              <a:t>Idaho: [ Montana, Wyoming]</a:t>
            </a:r>
          </a:p>
          <a:p>
            <a:r>
              <a:rPr lang="en-US" sz="2000" dirty="0"/>
              <a:t>Wyoming: [ Idaho, Montana, South Dakota ]</a:t>
            </a:r>
          </a:p>
          <a:p>
            <a:r>
              <a:rPr lang="en-US" sz="2000" dirty="0"/>
              <a:t>North Dakota: [ Montana, South Dakota ]</a:t>
            </a:r>
          </a:p>
          <a:p>
            <a:r>
              <a:rPr lang="en-US" sz="2000" dirty="0"/>
              <a:t>South Dakota: [ Wyoming, Montana, North Dakota 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E34D01-E340-D6E6-BD31-C26D3CD1A0B3}"/>
              </a:ext>
            </a:extLst>
          </p:cNvPr>
          <p:cNvSpPr txBox="1"/>
          <p:nvPr/>
        </p:nvSpPr>
        <p:spPr>
          <a:xfrm>
            <a:off x="816225" y="5442216"/>
            <a:ext cx="64620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HashMap&lt;String, LinkedList&lt;String&gt;&gt;  </a:t>
            </a:r>
          </a:p>
          <a:p>
            <a:r>
              <a:rPr lang="en-US" sz="2800" dirty="0">
                <a:highlight>
                  <a:srgbClr val="00FF00"/>
                </a:highlight>
              </a:rPr>
              <a:t>HashMap&lt;String, LinkedList&lt;Edge&gt;&gt;  </a:t>
            </a:r>
          </a:p>
          <a:p>
            <a:endParaRPr lang="en-US" sz="2800" dirty="0">
              <a:highlight>
                <a:srgbClr val="00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208407233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51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C41561-1A0E-5E60-0D0A-7E58069E136F}"/>
              </a:ext>
            </a:extLst>
          </p:cNvPr>
          <p:cNvGrpSpPr/>
          <p:nvPr/>
        </p:nvGrpSpPr>
        <p:grpSpPr>
          <a:xfrm>
            <a:off x="6913606" y="800861"/>
            <a:ext cx="4613058" cy="2107686"/>
            <a:chOff x="3504764" y="424410"/>
            <a:chExt cx="4613058" cy="210768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2C3D273-EE3E-E25F-AB29-6294A0EAADD4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FAED96B-4253-6E29-EE3C-C63F1CFFC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696BEE-6396-48E6-72EC-4349DD28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C0B3B5C-4695-5CCE-B850-A1DAF10A73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34165F4-776F-FEBF-A1F9-8A88E5CA5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95C60B9-F10E-9484-3E56-E4CA1F31D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2753133-496A-37D7-5053-DA74484D11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DC0BA84-EE06-A4A2-6B18-57BA60D390D9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8F00CE-344B-FA78-9588-1F67F9EBF51E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81B3995-977A-6FA5-1EE8-40C49BF62BFE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804AE16-89C1-B52B-65CF-38EA8AAE7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4D3CB52-FE8C-8762-D823-274E7465E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F88F7DE-FD0F-F2DC-2648-6A4CD3F6EEC1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9CF4642-C5DE-9574-776C-9C82D5ADDFC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DE65E20-BA56-3848-5160-228A7C6DB961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49BFDA-DA99-63DF-6E69-0ACA8880EFD6}"/>
                </a:ext>
              </a:extLst>
            </p:cNvPr>
            <p:cNvSpPr txBox="1"/>
            <p:nvPr/>
          </p:nvSpPr>
          <p:spPr>
            <a:xfrm>
              <a:off x="3510203" y="110372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F320B1-BF04-49BF-1991-FB9CA9C73944}"/>
                </a:ext>
              </a:extLst>
            </p:cNvPr>
            <p:cNvSpPr txBox="1"/>
            <p:nvPr/>
          </p:nvSpPr>
          <p:spPr>
            <a:xfrm>
              <a:off x="4859598" y="43513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84D97E-2772-4692-33F6-F51020B63CA2}"/>
                </a:ext>
              </a:extLst>
            </p:cNvPr>
            <p:cNvSpPr txBox="1"/>
            <p:nvPr/>
          </p:nvSpPr>
          <p:spPr>
            <a:xfrm>
              <a:off x="4869568" y="194732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C18035-EAEF-F76E-A2AB-9D9D979E6FD4}"/>
                </a:ext>
              </a:extLst>
            </p:cNvPr>
            <p:cNvSpPr txBox="1"/>
            <p:nvPr/>
          </p:nvSpPr>
          <p:spPr>
            <a:xfrm>
              <a:off x="6411528" y="4244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28D064-865C-A61B-D42C-F213B0B034CC}"/>
                </a:ext>
              </a:extLst>
            </p:cNvPr>
            <p:cNvSpPr txBox="1"/>
            <p:nvPr/>
          </p:nvSpPr>
          <p:spPr>
            <a:xfrm>
              <a:off x="6403781" y="194358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ADDF25-5A7D-2163-7461-BC8ABF145B5F}"/>
                </a:ext>
              </a:extLst>
            </p:cNvPr>
            <p:cNvSpPr txBox="1"/>
            <p:nvPr/>
          </p:nvSpPr>
          <p:spPr>
            <a:xfrm>
              <a:off x="7730042" y="12579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F9987E-E48D-2B31-D8B7-9526FE6319F8}"/>
              </a:ext>
            </a:extLst>
          </p:cNvPr>
          <p:cNvSpPr txBox="1"/>
          <p:nvPr/>
        </p:nvSpPr>
        <p:spPr>
          <a:xfrm>
            <a:off x="266254" y="236103"/>
            <a:ext cx="420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66725">
              <a:buFont typeface="+mj-lt"/>
              <a:buAutoNum type="arabicPeriod"/>
            </a:pPr>
            <a:r>
              <a:rPr lang="en-US" sz="3600" dirty="0"/>
              <a:t>Adjacency Lists</a:t>
            </a:r>
          </a:p>
        </p:txBody>
      </p:sp>
      <p:graphicFrame>
        <p:nvGraphicFramePr>
          <p:cNvPr id="6" name="Table 33">
            <a:extLst>
              <a:ext uri="{FF2B5EF4-FFF2-40B4-BE49-F238E27FC236}">
                <a16:creationId xmlns:a16="http://schemas.microsoft.com/office/drawing/2014/main" id="{1013F3EC-C774-646E-CF83-EE6BB957D936}"/>
              </a:ext>
            </a:extLst>
          </p:cNvPr>
          <p:cNvGraphicFramePr>
            <a:graphicFrameLocks noGrp="1"/>
          </p:cNvGraphicFramePr>
          <p:nvPr/>
        </p:nvGraphicFramePr>
        <p:xfrm>
          <a:off x="7977786" y="3200123"/>
          <a:ext cx="67851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13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70BFBE-3FB4-0E17-5C8B-AD209A5CF3EE}"/>
              </a:ext>
            </a:extLst>
          </p:cNvPr>
          <p:cNvCxnSpPr>
            <a:cxnSpLocks/>
          </p:cNvCxnSpPr>
          <p:nvPr/>
        </p:nvCxnSpPr>
        <p:spPr>
          <a:xfrm>
            <a:off x="8753087" y="3433768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FB66FA-2C8E-6743-66A6-BD88481930DF}"/>
              </a:ext>
            </a:extLst>
          </p:cNvPr>
          <p:cNvCxnSpPr>
            <a:cxnSpLocks/>
          </p:cNvCxnSpPr>
          <p:nvPr/>
        </p:nvCxnSpPr>
        <p:spPr>
          <a:xfrm>
            <a:off x="8753087" y="3992294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324D23-F3CD-E305-9AC7-818F4C8BB053}"/>
              </a:ext>
            </a:extLst>
          </p:cNvPr>
          <p:cNvCxnSpPr>
            <a:cxnSpLocks/>
          </p:cNvCxnSpPr>
          <p:nvPr/>
        </p:nvCxnSpPr>
        <p:spPr>
          <a:xfrm>
            <a:off x="8753087" y="4501392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8EDB8-0D93-C594-6C7F-20F7BFC2D179}"/>
              </a:ext>
            </a:extLst>
          </p:cNvPr>
          <p:cNvCxnSpPr>
            <a:cxnSpLocks/>
          </p:cNvCxnSpPr>
          <p:nvPr/>
        </p:nvCxnSpPr>
        <p:spPr>
          <a:xfrm>
            <a:off x="8753087" y="4995663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1BDD9F-C1F3-3F72-319A-C2CDD68FBBCB}"/>
              </a:ext>
            </a:extLst>
          </p:cNvPr>
          <p:cNvCxnSpPr>
            <a:cxnSpLocks/>
          </p:cNvCxnSpPr>
          <p:nvPr/>
        </p:nvCxnSpPr>
        <p:spPr>
          <a:xfrm>
            <a:off x="8753087" y="5534417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A024DA-56E5-D0F9-197C-B03195AC5D13}"/>
              </a:ext>
            </a:extLst>
          </p:cNvPr>
          <p:cNvCxnSpPr>
            <a:cxnSpLocks/>
          </p:cNvCxnSpPr>
          <p:nvPr/>
        </p:nvCxnSpPr>
        <p:spPr>
          <a:xfrm>
            <a:off x="8753087" y="6053401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36E8B2-85F8-5AC8-29D9-19F2885471F0}"/>
              </a:ext>
            </a:extLst>
          </p:cNvPr>
          <p:cNvSpPr txBox="1"/>
          <p:nvPr/>
        </p:nvSpPr>
        <p:spPr>
          <a:xfrm>
            <a:off x="9344929" y="3172158"/>
            <a:ext cx="968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01D3D-DA67-632F-F213-58547A496CCC}"/>
              </a:ext>
            </a:extLst>
          </p:cNvPr>
          <p:cNvSpPr txBox="1"/>
          <p:nvPr/>
        </p:nvSpPr>
        <p:spPr>
          <a:xfrm>
            <a:off x="9344930" y="3728021"/>
            <a:ext cx="12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4E461-D6A1-79A5-17C4-F542735F96FA}"/>
              </a:ext>
            </a:extLst>
          </p:cNvPr>
          <p:cNvSpPr txBox="1"/>
          <p:nvPr/>
        </p:nvSpPr>
        <p:spPr>
          <a:xfrm>
            <a:off x="9344929" y="4231383"/>
            <a:ext cx="145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0D5CC-82A7-4E5C-5407-B288AEAA7336}"/>
              </a:ext>
            </a:extLst>
          </p:cNvPr>
          <p:cNvSpPr txBox="1"/>
          <p:nvPr/>
        </p:nvSpPr>
        <p:spPr>
          <a:xfrm>
            <a:off x="9344929" y="4734053"/>
            <a:ext cx="145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76B4B-9942-DBAE-3DF6-85D3B6663609}"/>
              </a:ext>
            </a:extLst>
          </p:cNvPr>
          <p:cNvSpPr txBox="1"/>
          <p:nvPr/>
        </p:nvSpPr>
        <p:spPr>
          <a:xfrm>
            <a:off x="9344929" y="5266827"/>
            <a:ext cx="1271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A975C-0FA2-3379-966F-32F4A44A8E9D}"/>
              </a:ext>
            </a:extLst>
          </p:cNvPr>
          <p:cNvSpPr txBox="1"/>
          <p:nvPr/>
        </p:nvSpPr>
        <p:spPr>
          <a:xfrm>
            <a:off x="9344929" y="5791791"/>
            <a:ext cx="105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6804F8-8960-DA71-791D-7D7806AEB943}"/>
              </a:ext>
            </a:extLst>
          </p:cNvPr>
          <p:cNvSpPr/>
          <p:nvPr/>
        </p:nvSpPr>
        <p:spPr>
          <a:xfrm>
            <a:off x="2730263" y="1244032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C9DE78-7E1A-14A2-523A-4E373B927E33}"/>
              </a:ext>
            </a:extLst>
          </p:cNvPr>
          <p:cNvSpPr/>
          <p:nvPr/>
        </p:nvSpPr>
        <p:spPr>
          <a:xfrm>
            <a:off x="609600" y="1926748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Idaho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44C70D-8C91-9AC6-CE54-BD2C42152E1B}"/>
              </a:ext>
            </a:extLst>
          </p:cNvPr>
          <p:cNvSpPr/>
          <p:nvPr/>
        </p:nvSpPr>
        <p:spPr>
          <a:xfrm>
            <a:off x="2749313" y="2484415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Wyoming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D78960-14C0-AF9C-DEED-B687FD7BAD3B}"/>
              </a:ext>
            </a:extLst>
          </p:cNvPr>
          <p:cNvSpPr/>
          <p:nvPr/>
        </p:nvSpPr>
        <p:spPr>
          <a:xfrm>
            <a:off x="4913262" y="1518660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North Dakota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DD0D5E8-9FED-7F84-288D-07989B8AD8AB}"/>
              </a:ext>
            </a:extLst>
          </p:cNvPr>
          <p:cNvSpPr/>
          <p:nvPr/>
        </p:nvSpPr>
        <p:spPr>
          <a:xfrm>
            <a:off x="5085687" y="2432523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South Dakota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043BD84-512B-0FE5-74B5-4B3537714A0C}"/>
              </a:ext>
            </a:extLst>
          </p:cNvPr>
          <p:cNvGrpSpPr/>
          <p:nvPr/>
        </p:nvGrpSpPr>
        <p:grpSpPr>
          <a:xfrm>
            <a:off x="1654785" y="1552215"/>
            <a:ext cx="4174920" cy="1143360"/>
            <a:chOff x="1654785" y="1552215"/>
            <a:chExt cx="4174920" cy="11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E5E1816-85E9-5024-167F-6DF6DDB98333}"/>
                    </a:ext>
                  </a:extLst>
                </p14:cNvPr>
                <p14:cNvContentPartPr/>
                <p14:nvPr/>
              </p14:nvContentPartPr>
              <p14:xfrm>
                <a:off x="1654785" y="1571295"/>
                <a:ext cx="1078920" cy="379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E5E1816-85E9-5024-167F-6DF6DDB983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18785" y="1535329"/>
                  <a:ext cx="1150560" cy="4513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64B0044-52C7-27F1-4CF6-5964C750C83A}"/>
                    </a:ext>
                  </a:extLst>
                </p14:cNvPr>
                <p14:cNvContentPartPr/>
                <p14:nvPr/>
              </p14:nvContentPartPr>
              <p14:xfrm>
                <a:off x="3438225" y="1780815"/>
                <a:ext cx="10080" cy="658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64B0044-52C7-27F1-4CF6-5964C750C8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00892" y="1744815"/>
                  <a:ext cx="84373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E8C82B2-8E98-7D9E-365E-769ACD6AFB5D}"/>
                    </a:ext>
                  </a:extLst>
                </p14:cNvPr>
                <p14:cNvContentPartPr/>
                <p14:nvPr/>
              </p14:nvContentPartPr>
              <p14:xfrm>
                <a:off x="4276305" y="1552215"/>
                <a:ext cx="640800" cy="132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E8C82B2-8E98-7D9E-365E-769ACD6AFB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40305" y="1516215"/>
                  <a:ext cx="7124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863EE1A-9191-B9BA-9027-D105FE5C06B9}"/>
                    </a:ext>
                  </a:extLst>
                </p14:cNvPr>
                <p14:cNvContentPartPr/>
                <p14:nvPr/>
              </p14:nvContentPartPr>
              <p14:xfrm>
                <a:off x="5809545" y="2076375"/>
                <a:ext cx="20160" cy="305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863EE1A-9191-B9BA-9027-D105FE5C06B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74177" y="2040375"/>
                  <a:ext cx="90543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A952B10-74B8-EEDE-D063-C17CBA8F52B2}"/>
                    </a:ext>
                  </a:extLst>
                </p14:cNvPr>
                <p14:cNvContentPartPr/>
                <p14:nvPr/>
              </p14:nvContentPartPr>
              <p14:xfrm>
                <a:off x="3933225" y="1771455"/>
                <a:ext cx="1315080" cy="714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A952B10-74B8-EEDE-D063-C17CBA8F52B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97225" y="1735455"/>
                  <a:ext cx="138672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881F162-589F-982D-C9BF-21E5C674BFAF}"/>
                    </a:ext>
                  </a:extLst>
                </p14:cNvPr>
                <p14:cNvContentPartPr/>
                <p14:nvPr/>
              </p14:nvContentPartPr>
              <p14:xfrm>
                <a:off x="4276305" y="2675055"/>
                <a:ext cx="829080" cy="20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881F162-589F-982D-C9BF-21E5C674BFA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40305" y="2639055"/>
                  <a:ext cx="900720" cy="9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A792767-4C92-11D6-4766-8916B0313285}"/>
                  </a:ext>
                </a:extLst>
              </p14:cNvPr>
              <p14:cNvContentPartPr/>
              <p14:nvPr/>
            </p14:nvContentPartPr>
            <p14:xfrm>
              <a:off x="2054745" y="2373015"/>
              <a:ext cx="726480" cy="284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A792767-4C92-11D6-4766-8916B031328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18745" y="2337060"/>
                <a:ext cx="798120" cy="35631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BDEE615C-9695-F8F3-8E23-2C8CE1DC8106}"/>
              </a:ext>
            </a:extLst>
          </p:cNvPr>
          <p:cNvSpPr txBox="1"/>
          <p:nvPr/>
        </p:nvSpPr>
        <p:spPr>
          <a:xfrm>
            <a:off x="497809" y="3839801"/>
            <a:ext cx="6801862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Montana: [ North Dakota, South Dakota, Wyoming, Idaho ]</a:t>
            </a:r>
          </a:p>
          <a:p>
            <a:r>
              <a:rPr lang="en-US" sz="2000" dirty="0"/>
              <a:t>Idaho: [ Montana, Wyoming]</a:t>
            </a:r>
          </a:p>
          <a:p>
            <a:r>
              <a:rPr lang="en-US" sz="2000" dirty="0"/>
              <a:t>Wyoming: [ Idaho, Montana, South Dakota ]</a:t>
            </a:r>
          </a:p>
          <a:p>
            <a:r>
              <a:rPr lang="en-US" sz="2000" dirty="0"/>
              <a:t>North Dakota: [ Montana, South Dakota ]</a:t>
            </a:r>
          </a:p>
          <a:p>
            <a:r>
              <a:rPr lang="en-US" sz="2000" dirty="0"/>
              <a:t>South Dakota: [ Wyoming, Montana, North Dakota 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E34D01-E340-D6E6-BD31-C26D3CD1A0B3}"/>
              </a:ext>
            </a:extLst>
          </p:cNvPr>
          <p:cNvSpPr txBox="1"/>
          <p:nvPr/>
        </p:nvSpPr>
        <p:spPr>
          <a:xfrm>
            <a:off x="816225" y="5442216"/>
            <a:ext cx="64620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HashMap&lt;String, LinkedList&lt;String&gt;&gt;  </a:t>
            </a:r>
          </a:p>
          <a:p>
            <a:r>
              <a:rPr lang="en-US" sz="2800" dirty="0">
                <a:highlight>
                  <a:srgbClr val="00FF00"/>
                </a:highlight>
              </a:rPr>
              <a:t>HashMap&lt;String, LinkedList&lt;Edge&gt;&gt;  </a:t>
            </a:r>
          </a:p>
          <a:p>
            <a:endParaRPr lang="en-US" sz="2800" dirty="0">
              <a:highlight>
                <a:srgbClr val="00FF00"/>
              </a:highlight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1450AAB-9787-45BA-AD48-16E66D87F85D}"/>
              </a:ext>
            </a:extLst>
          </p:cNvPr>
          <p:cNvSpPr txBox="1"/>
          <p:nvPr/>
        </p:nvSpPr>
        <p:spPr>
          <a:xfrm>
            <a:off x="10505959" y="3129778"/>
            <a:ext cx="38504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767055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>
          <a:extLst>
            <a:ext uri="{FF2B5EF4-FFF2-40B4-BE49-F238E27FC236}">
              <a16:creationId xmlns:a16="http://schemas.microsoft.com/office/drawing/2014/main" id="{6AA23BD5-5C51-A3D9-4370-5C53151E0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>
            <a:extLst>
              <a:ext uri="{FF2B5EF4-FFF2-40B4-BE49-F238E27FC236}">
                <a16:creationId xmlns:a16="http://schemas.microsoft.com/office/drawing/2014/main" id="{08A43B95-4032-DAE3-1B6B-944831DB2864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0FB6CC33-7F46-F84F-905E-023087DD8167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EA5BCB18-91FB-504B-1650-2AF277433BEE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22" name="Picture 21" descr="Logo&#10;&#10;Description automatically generated with medium confidence">
            <a:extLst>
              <a:ext uri="{FF2B5EF4-FFF2-40B4-BE49-F238E27FC236}">
                <a16:creationId xmlns:a16="http://schemas.microsoft.com/office/drawing/2014/main" id="{8C1FACC1-1FD1-FDA8-0FA4-0CBAC599194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4" name="Slide Number Placeholder 23">
            <a:extLst>
              <a:ext uri="{FF2B5EF4-FFF2-40B4-BE49-F238E27FC236}">
                <a16:creationId xmlns:a16="http://schemas.microsoft.com/office/drawing/2014/main" id="{BDED45C1-4FF2-5CC8-2191-81FEC9D0245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52</a:t>
            </a:fld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C41561-1A0E-5E60-0D0A-7E58069E136F}"/>
              </a:ext>
            </a:extLst>
          </p:cNvPr>
          <p:cNvGrpSpPr/>
          <p:nvPr/>
        </p:nvGrpSpPr>
        <p:grpSpPr>
          <a:xfrm>
            <a:off x="6913606" y="800861"/>
            <a:ext cx="4613058" cy="2107686"/>
            <a:chOff x="3504764" y="424410"/>
            <a:chExt cx="4613058" cy="2107686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62C3D273-EE3E-E25F-AB29-6294A0EAADD4}"/>
                </a:ext>
              </a:extLst>
            </p:cNvPr>
            <p:cNvGrpSpPr/>
            <p:nvPr/>
          </p:nvGrpSpPr>
          <p:grpSpPr>
            <a:xfrm>
              <a:off x="3504764" y="530848"/>
              <a:ext cx="4609731" cy="1917658"/>
              <a:chOff x="1906567" y="1349483"/>
              <a:chExt cx="4609731" cy="1917658"/>
            </a:xfrm>
          </p:grpSpPr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0FAED96B-4253-6E29-EE3C-C63F1CFFC9F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3445337" y="1610958"/>
                <a:ext cx="0" cy="145735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A9696BEE-6396-48E6-72EC-4349DD282E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44395" y="3065563"/>
                <a:ext cx="1540541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9C0B3B5C-4695-5CCE-B850-A1DAF10A73C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3446283" y="1549315"/>
                <a:ext cx="1556425" cy="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34165F4-776F-FEBF-A1F9-8A88E5CA536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49315"/>
                <a:ext cx="19455" cy="1498060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95C60B9-F10E-9484-3E56-E4CA1F31D02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83253" y="1529860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2753133-496A-37D7-5053-DA74484D113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963798" y="2395949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DC0BA84-EE06-A4A2-6B18-57BA60D390D9}"/>
                  </a:ext>
                </a:extLst>
              </p:cNvPr>
              <p:cNvSpPr/>
              <p:nvPr/>
            </p:nvSpPr>
            <p:spPr>
              <a:xfrm>
                <a:off x="6124203" y="218597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08F00CE-344B-FA78-9588-1F67F9EBF51E}"/>
                  </a:ext>
                </a:extLst>
              </p:cNvPr>
              <p:cNvSpPr/>
              <p:nvPr/>
            </p:nvSpPr>
            <p:spPr>
              <a:xfrm>
                <a:off x="4806660" y="2869515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481B3995-977A-6FA5-1EE8-40C49BF62BFE}"/>
                  </a:ext>
                </a:extLst>
              </p:cNvPr>
              <p:cNvSpPr/>
              <p:nvPr/>
            </p:nvSpPr>
            <p:spPr>
              <a:xfrm>
                <a:off x="4806660" y="1349483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804AE16-89C1-B52B-65CF-38EA8AAE77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118110" y="1540000"/>
                <a:ext cx="1338680" cy="670881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94D3CB52-FE8C-8762-D823-274E7465E03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140418" y="2269162"/>
                <a:ext cx="1303506" cy="797668"/>
              </a:xfrm>
              <a:prstGeom prst="line">
                <a:avLst/>
              </a:prstGeom>
              <a:ln w="635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EF88F7DE-FD0F-F2DC-2648-6A4CD3F6EEC1}"/>
                  </a:ext>
                </a:extLst>
              </p:cNvPr>
              <p:cNvSpPr/>
              <p:nvPr/>
            </p:nvSpPr>
            <p:spPr>
              <a:xfrm>
                <a:off x="1906567" y="2030907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89CF4642-C5DE-9574-776C-9C82D5ADDFC2}"/>
                  </a:ext>
                </a:extLst>
              </p:cNvPr>
              <p:cNvSpPr/>
              <p:nvPr/>
            </p:nvSpPr>
            <p:spPr>
              <a:xfrm>
                <a:off x="3254460" y="135868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Oval 51">
                <a:extLst>
                  <a:ext uri="{FF2B5EF4-FFF2-40B4-BE49-F238E27FC236}">
                    <a16:creationId xmlns:a16="http://schemas.microsoft.com/office/drawing/2014/main" id="{9DE65E20-BA56-3848-5160-228A7C6DB961}"/>
                  </a:ext>
                </a:extLst>
              </p:cNvPr>
              <p:cNvSpPr/>
              <p:nvPr/>
            </p:nvSpPr>
            <p:spPr>
              <a:xfrm>
                <a:off x="3266120" y="2875046"/>
                <a:ext cx="392095" cy="392095"/>
              </a:xfrm>
              <a:prstGeom prst="ellipse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349BFDA-DA99-63DF-6E69-0ACA8880EFD6}"/>
                </a:ext>
              </a:extLst>
            </p:cNvPr>
            <p:cNvSpPr txBox="1"/>
            <p:nvPr/>
          </p:nvSpPr>
          <p:spPr>
            <a:xfrm>
              <a:off x="3510203" y="1103729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0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FDF320B1-BF04-49BF-1991-FB9CA9C73944}"/>
                </a:ext>
              </a:extLst>
            </p:cNvPr>
            <p:cNvSpPr txBox="1"/>
            <p:nvPr/>
          </p:nvSpPr>
          <p:spPr>
            <a:xfrm>
              <a:off x="4859598" y="43513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1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0784D97E-2772-4692-33F6-F51020B63CA2}"/>
                </a:ext>
              </a:extLst>
            </p:cNvPr>
            <p:cNvSpPr txBox="1"/>
            <p:nvPr/>
          </p:nvSpPr>
          <p:spPr>
            <a:xfrm>
              <a:off x="4869568" y="1947321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2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23C18035-EAEF-F76E-A2AB-9D9D979E6FD4}"/>
                </a:ext>
              </a:extLst>
            </p:cNvPr>
            <p:cNvSpPr txBox="1"/>
            <p:nvPr/>
          </p:nvSpPr>
          <p:spPr>
            <a:xfrm>
              <a:off x="6411528" y="4244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A28D064-865C-A61B-D42C-F213B0B034CC}"/>
                </a:ext>
              </a:extLst>
            </p:cNvPr>
            <p:cNvSpPr txBox="1"/>
            <p:nvPr/>
          </p:nvSpPr>
          <p:spPr>
            <a:xfrm>
              <a:off x="6403781" y="1943585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4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FEADDF25-5A7D-2163-7461-BC8ABF145B5F}"/>
                </a:ext>
              </a:extLst>
            </p:cNvPr>
            <p:cNvSpPr txBox="1"/>
            <p:nvPr/>
          </p:nvSpPr>
          <p:spPr>
            <a:xfrm>
              <a:off x="7730042" y="1257910"/>
              <a:ext cx="38778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/>
                <a:t>5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0F9987E-E48D-2B31-D8B7-9526FE6319F8}"/>
              </a:ext>
            </a:extLst>
          </p:cNvPr>
          <p:cNvSpPr txBox="1"/>
          <p:nvPr/>
        </p:nvSpPr>
        <p:spPr>
          <a:xfrm>
            <a:off x="266254" y="236103"/>
            <a:ext cx="42074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66725" indent="-466725">
              <a:buFont typeface="+mj-lt"/>
              <a:buAutoNum type="arabicPeriod"/>
            </a:pPr>
            <a:r>
              <a:rPr lang="en-US" sz="3600" dirty="0"/>
              <a:t>Adjacency Lists</a:t>
            </a:r>
          </a:p>
        </p:txBody>
      </p:sp>
      <p:graphicFrame>
        <p:nvGraphicFramePr>
          <p:cNvPr id="6" name="Table 33">
            <a:extLst>
              <a:ext uri="{FF2B5EF4-FFF2-40B4-BE49-F238E27FC236}">
                <a16:creationId xmlns:a16="http://schemas.microsoft.com/office/drawing/2014/main" id="{1013F3EC-C774-646E-CF83-EE6BB957D936}"/>
              </a:ext>
            </a:extLst>
          </p:cNvPr>
          <p:cNvGraphicFramePr>
            <a:graphicFrameLocks noGrp="1"/>
          </p:cNvGraphicFramePr>
          <p:nvPr/>
        </p:nvGraphicFramePr>
        <p:xfrm>
          <a:off x="7977786" y="3200123"/>
          <a:ext cx="678513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8513">
                  <a:extLst>
                    <a:ext uri="{9D8B030D-6E8A-4147-A177-3AD203B41FA5}">
                      <a16:colId xmlns:a16="http://schemas.microsoft.com/office/drawing/2014/main" val="38611907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38412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3933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7419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66725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19420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8950310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70BFBE-3FB4-0E17-5C8B-AD209A5CF3EE}"/>
              </a:ext>
            </a:extLst>
          </p:cNvPr>
          <p:cNvCxnSpPr>
            <a:cxnSpLocks/>
          </p:cNvCxnSpPr>
          <p:nvPr/>
        </p:nvCxnSpPr>
        <p:spPr>
          <a:xfrm>
            <a:off x="8753087" y="3433768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0FB66FA-2C8E-6743-66A6-BD88481930DF}"/>
              </a:ext>
            </a:extLst>
          </p:cNvPr>
          <p:cNvCxnSpPr>
            <a:cxnSpLocks/>
          </p:cNvCxnSpPr>
          <p:nvPr/>
        </p:nvCxnSpPr>
        <p:spPr>
          <a:xfrm>
            <a:off x="8753087" y="3992294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A324D23-F3CD-E305-9AC7-818F4C8BB053}"/>
              </a:ext>
            </a:extLst>
          </p:cNvPr>
          <p:cNvCxnSpPr>
            <a:cxnSpLocks/>
          </p:cNvCxnSpPr>
          <p:nvPr/>
        </p:nvCxnSpPr>
        <p:spPr>
          <a:xfrm>
            <a:off x="8753087" y="4501392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A8EDB8-0D93-C594-6C7F-20F7BFC2D179}"/>
              </a:ext>
            </a:extLst>
          </p:cNvPr>
          <p:cNvCxnSpPr>
            <a:cxnSpLocks/>
          </p:cNvCxnSpPr>
          <p:nvPr/>
        </p:nvCxnSpPr>
        <p:spPr>
          <a:xfrm>
            <a:off x="8753087" y="4995663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71BDD9F-C1F3-3F72-319A-C2CDD68FBBCB}"/>
              </a:ext>
            </a:extLst>
          </p:cNvPr>
          <p:cNvCxnSpPr>
            <a:cxnSpLocks/>
          </p:cNvCxnSpPr>
          <p:nvPr/>
        </p:nvCxnSpPr>
        <p:spPr>
          <a:xfrm>
            <a:off x="8753087" y="5534417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3A024DA-56E5-D0F9-197C-B03195AC5D13}"/>
              </a:ext>
            </a:extLst>
          </p:cNvPr>
          <p:cNvCxnSpPr>
            <a:cxnSpLocks/>
          </p:cNvCxnSpPr>
          <p:nvPr/>
        </p:nvCxnSpPr>
        <p:spPr>
          <a:xfrm>
            <a:off x="8753087" y="6053401"/>
            <a:ext cx="47729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436E8B2-85F8-5AC8-29D9-19F2885471F0}"/>
              </a:ext>
            </a:extLst>
          </p:cNvPr>
          <p:cNvSpPr txBox="1"/>
          <p:nvPr/>
        </p:nvSpPr>
        <p:spPr>
          <a:xfrm>
            <a:off x="9344929" y="3172158"/>
            <a:ext cx="9686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{1,2}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A101D3D-DA67-632F-F213-58547A496CCC}"/>
              </a:ext>
            </a:extLst>
          </p:cNvPr>
          <p:cNvSpPr txBox="1"/>
          <p:nvPr/>
        </p:nvSpPr>
        <p:spPr>
          <a:xfrm>
            <a:off x="9344930" y="3728021"/>
            <a:ext cx="1271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{0,2,3}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E44E461-D6A1-79A5-17C4-F542735F96FA}"/>
              </a:ext>
            </a:extLst>
          </p:cNvPr>
          <p:cNvSpPr txBox="1"/>
          <p:nvPr/>
        </p:nvSpPr>
        <p:spPr>
          <a:xfrm>
            <a:off x="9344929" y="4231383"/>
            <a:ext cx="1453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{0,1,4}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70D5CC-82A7-4E5C-5407-B288AEAA7336}"/>
              </a:ext>
            </a:extLst>
          </p:cNvPr>
          <p:cNvSpPr txBox="1"/>
          <p:nvPr/>
        </p:nvSpPr>
        <p:spPr>
          <a:xfrm>
            <a:off x="9344929" y="4734053"/>
            <a:ext cx="14534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{1,4,5}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CE76B4B-9942-DBAE-3DF6-85D3B6663609}"/>
              </a:ext>
            </a:extLst>
          </p:cNvPr>
          <p:cNvSpPr txBox="1"/>
          <p:nvPr/>
        </p:nvSpPr>
        <p:spPr>
          <a:xfrm>
            <a:off x="9344929" y="5266827"/>
            <a:ext cx="12711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{2,3,5}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4DA975C-0FA2-3379-966F-32F4A44A8E9D}"/>
              </a:ext>
            </a:extLst>
          </p:cNvPr>
          <p:cNvSpPr txBox="1"/>
          <p:nvPr/>
        </p:nvSpPr>
        <p:spPr>
          <a:xfrm>
            <a:off x="9344929" y="5791791"/>
            <a:ext cx="10536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{3,4}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6804F8-8960-DA71-791D-7D7806AEB943}"/>
              </a:ext>
            </a:extLst>
          </p:cNvPr>
          <p:cNvSpPr/>
          <p:nvPr/>
        </p:nvSpPr>
        <p:spPr>
          <a:xfrm>
            <a:off x="2730263" y="1244032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Montana</a:t>
            </a: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E3C9DE78-7E1A-14A2-523A-4E373B927E33}"/>
              </a:ext>
            </a:extLst>
          </p:cNvPr>
          <p:cNvSpPr/>
          <p:nvPr/>
        </p:nvSpPr>
        <p:spPr>
          <a:xfrm>
            <a:off x="609600" y="1926748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Idaho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544C70D-8C91-9AC6-CE54-BD2C42152E1B}"/>
              </a:ext>
            </a:extLst>
          </p:cNvPr>
          <p:cNvSpPr/>
          <p:nvPr/>
        </p:nvSpPr>
        <p:spPr>
          <a:xfrm>
            <a:off x="2749313" y="2484415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Wyoming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AD78960-14C0-AF9C-DEED-B687FD7BAD3B}"/>
              </a:ext>
            </a:extLst>
          </p:cNvPr>
          <p:cNvSpPr/>
          <p:nvPr/>
        </p:nvSpPr>
        <p:spPr>
          <a:xfrm>
            <a:off x="4913262" y="1518660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North Dakota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9DD0D5E8-9FED-7F84-288D-07989B8AD8AB}"/>
              </a:ext>
            </a:extLst>
          </p:cNvPr>
          <p:cNvSpPr/>
          <p:nvPr/>
        </p:nvSpPr>
        <p:spPr>
          <a:xfrm>
            <a:off x="5085687" y="2432523"/>
            <a:ext cx="1524000" cy="5322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South Dakota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D043BD84-512B-0FE5-74B5-4B3537714A0C}"/>
              </a:ext>
            </a:extLst>
          </p:cNvPr>
          <p:cNvGrpSpPr/>
          <p:nvPr/>
        </p:nvGrpSpPr>
        <p:grpSpPr>
          <a:xfrm>
            <a:off x="1654785" y="1552215"/>
            <a:ext cx="4174920" cy="1143360"/>
            <a:chOff x="1654785" y="1552215"/>
            <a:chExt cx="4174920" cy="114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E5E1816-85E9-5024-167F-6DF6DDB98333}"/>
                    </a:ext>
                  </a:extLst>
                </p14:cNvPr>
                <p14:cNvContentPartPr/>
                <p14:nvPr/>
              </p14:nvContentPartPr>
              <p14:xfrm>
                <a:off x="1654785" y="1571295"/>
                <a:ext cx="1078920" cy="3798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E5E1816-85E9-5024-167F-6DF6DDB9833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618785" y="1535329"/>
                  <a:ext cx="1150560" cy="45137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F64B0044-52C7-27F1-4CF6-5964C750C83A}"/>
                    </a:ext>
                  </a:extLst>
                </p14:cNvPr>
                <p14:cNvContentPartPr/>
                <p14:nvPr/>
              </p14:nvContentPartPr>
              <p14:xfrm>
                <a:off x="3438225" y="1780815"/>
                <a:ext cx="10080" cy="658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F64B0044-52C7-27F1-4CF6-5964C750C83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400892" y="1744815"/>
                  <a:ext cx="84373" cy="72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8E8C82B2-8E98-7D9E-365E-769ACD6AFB5D}"/>
                    </a:ext>
                  </a:extLst>
                </p14:cNvPr>
                <p14:cNvContentPartPr/>
                <p14:nvPr/>
              </p14:nvContentPartPr>
              <p14:xfrm>
                <a:off x="4276305" y="1552215"/>
                <a:ext cx="640800" cy="1321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8E8C82B2-8E98-7D9E-365E-769ACD6AFB5D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240305" y="1516215"/>
                  <a:ext cx="7124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863EE1A-9191-B9BA-9027-D105FE5C06B9}"/>
                    </a:ext>
                  </a:extLst>
                </p14:cNvPr>
                <p14:cNvContentPartPr/>
                <p14:nvPr/>
              </p14:nvContentPartPr>
              <p14:xfrm>
                <a:off x="5809545" y="2076375"/>
                <a:ext cx="20160" cy="3052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863EE1A-9191-B9BA-9027-D105FE5C06B9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5774177" y="2040375"/>
                  <a:ext cx="90543" cy="37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6A952B10-74B8-EEDE-D063-C17CBA8F52B2}"/>
                    </a:ext>
                  </a:extLst>
                </p14:cNvPr>
                <p14:cNvContentPartPr/>
                <p14:nvPr/>
              </p14:nvContentPartPr>
              <p14:xfrm>
                <a:off x="3933225" y="1771455"/>
                <a:ext cx="1315080" cy="71496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6A952B10-74B8-EEDE-D063-C17CBA8F52B2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897225" y="1735455"/>
                  <a:ext cx="1386720" cy="78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881F162-589F-982D-C9BF-21E5C674BFAF}"/>
                    </a:ext>
                  </a:extLst>
                </p14:cNvPr>
                <p14:cNvContentPartPr/>
                <p14:nvPr/>
              </p14:nvContentPartPr>
              <p14:xfrm>
                <a:off x="4276305" y="2675055"/>
                <a:ext cx="829080" cy="20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881F162-589F-982D-C9BF-21E5C674BFAF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4240305" y="2639055"/>
                  <a:ext cx="900720" cy="921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5A792767-4C92-11D6-4766-8916B0313285}"/>
                  </a:ext>
                </a:extLst>
              </p14:cNvPr>
              <p14:cNvContentPartPr/>
              <p14:nvPr/>
            </p14:nvContentPartPr>
            <p14:xfrm>
              <a:off x="2054745" y="2373015"/>
              <a:ext cx="726480" cy="2847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5A792767-4C92-11D6-4766-8916B0313285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2018745" y="2337060"/>
                <a:ext cx="798120" cy="356310"/>
              </a:xfrm>
              <a:prstGeom prst="rect">
                <a:avLst/>
              </a:prstGeom>
            </p:spPr>
          </p:pic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BDEE615C-9695-F8F3-8E23-2C8CE1DC8106}"/>
              </a:ext>
            </a:extLst>
          </p:cNvPr>
          <p:cNvSpPr txBox="1"/>
          <p:nvPr/>
        </p:nvSpPr>
        <p:spPr>
          <a:xfrm>
            <a:off x="497809" y="3839801"/>
            <a:ext cx="6801862" cy="163121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Montana: [ North Dakota, South Dakota, Wyoming, Idaho ]</a:t>
            </a:r>
          </a:p>
          <a:p>
            <a:r>
              <a:rPr lang="en-US" sz="2000" dirty="0"/>
              <a:t>Idaho: [ Montana, Wyoming]</a:t>
            </a:r>
          </a:p>
          <a:p>
            <a:r>
              <a:rPr lang="en-US" sz="2000" dirty="0"/>
              <a:t>Wyoming: [ Idaho, Montana, South Dakota ]</a:t>
            </a:r>
          </a:p>
          <a:p>
            <a:r>
              <a:rPr lang="en-US" sz="2000" dirty="0"/>
              <a:t>North Dakota: [ Montana, South Dakota ]</a:t>
            </a:r>
          </a:p>
          <a:p>
            <a:r>
              <a:rPr lang="en-US" sz="2000" dirty="0"/>
              <a:t>South Dakota: [ Wyoming, Montana, North Dakota ]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FE34D01-E340-D6E6-BD31-C26D3CD1A0B3}"/>
              </a:ext>
            </a:extLst>
          </p:cNvPr>
          <p:cNvSpPr txBox="1"/>
          <p:nvPr/>
        </p:nvSpPr>
        <p:spPr>
          <a:xfrm>
            <a:off x="816225" y="5442216"/>
            <a:ext cx="64620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highlight>
                  <a:srgbClr val="00FF00"/>
                </a:highlight>
              </a:rPr>
              <a:t>HashMap&lt;String, LinkedList&lt;String&gt;&gt;  </a:t>
            </a:r>
          </a:p>
          <a:p>
            <a:r>
              <a:rPr lang="en-US" sz="2800" dirty="0">
                <a:highlight>
                  <a:srgbClr val="00FF00"/>
                </a:highlight>
              </a:rPr>
              <a:t>HashMap&lt;String, LinkedList&lt;Edge&gt;&gt;  </a:t>
            </a:r>
          </a:p>
          <a:p>
            <a:endParaRPr lang="en-US" sz="2800" dirty="0">
              <a:highlight>
                <a:srgbClr val="00FF00"/>
              </a:highlight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C4C0653-82D6-F2CD-A587-A06AD908830D}"/>
              </a:ext>
            </a:extLst>
          </p:cNvPr>
          <p:cNvSpPr txBox="1"/>
          <p:nvPr/>
        </p:nvSpPr>
        <p:spPr>
          <a:xfrm>
            <a:off x="10823420" y="3467925"/>
            <a:ext cx="100773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00FF00"/>
                </a:highlight>
              </a:rPr>
              <a:t>Array of Linked Lists</a:t>
            </a:r>
          </a:p>
        </p:txBody>
      </p:sp>
    </p:spTree>
    <p:extLst>
      <p:ext uri="{BB962C8B-B14F-4D97-AF65-F5344CB8AC3E}">
        <p14:creationId xmlns:p14="http://schemas.microsoft.com/office/powerpoint/2010/main" val="3088037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"/>
            <a:ext cx="8334935" cy="1830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How could we visualize: The US Road Network?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EE15C-848C-144E-A33A-8280CD5D5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339" y="817627"/>
            <a:ext cx="8632873" cy="54989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ACD4B3-F6E3-A442-ADD0-EB001F1ADE2C}"/>
              </a:ext>
            </a:extLst>
          </p:cNvPr>
          <p:cNvSpPr txBox="1"/>
          <p:nvPr/>
        </p:nvSpPr>
        <p:spPr>
          <a:xfrm>
            <a:off x="4300197" y="1613086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Bozeman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1944C-7209-ED47-82C1-1CCA74702FB0}"/>
              </a:ext>
            </a:extLst>
          </p:cNvPr>
          <p:cNvSpPr txBox="1"/>
          <p:nvPr/>
        </p:nvSpPr>
        <p:spPr>
          <a:xfrm>
            <a:off x="7996915" y="2658888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Pittsburgh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83B74-52DE-854E-943B-6FD5CC4EC66A}"/>
              </a:ext>
            </a:extLst>
          </p:cNvPr>
          <p:cNvSpPr txBox="1"/>
          <p:nvPr/>
        </p:nvSpPr>
        <p:spPr>
          <a:xfrm>
            <a:off x="6938528" y="3830053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St. Louis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64B39-F8E0-DA4C-8A66-88ABEA48A8D1}"/>
              </a:ext>
            </a:extLst>
          </p:cNvPr>
          <p:cNvSpPr txBox="1"/>
          <p:nvPr/>
        </p:nvSpPr>
        <p:spPr>
          <a:xfrm>
            <a:off x="5488497" y="4946858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Dallas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55893-7776-704F-A6FA-81E576A1D159}"/>
              </a:ext>
            </a:extLst>
          </p:cNvPr>
          <p:cNvSpPr txBox="1"/>
          <p:nvPr/>
        </p:nvSpPr>
        <p:spPr>
          <a:xfrm>
            <a:off x="2397270" y="3315676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San Francisco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F4580641-8990-F64C-92F8-1CFDB6C454BD}"/>
              </a:ext>
            </a:extLst>
          </p:cNvPr>
          <p:cNvSpPr/>
          <p:nvPr/>
        </p:nvSpPr>
        <p:spPr>
          <a:xfrm>
            <a:off x="6820316" y="3567087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D70376-AB11-CB4C-8967-D5A9BBC58FB6}"/>
              </a:ext>
            </a:extLst>
          </p:cNvPr>
          <p:cNvSpPr/>
          <p:nvPr/>
        </p:nvSpPr>
        <p:spPr>
          <a:xfrm>
            <a:off x="8334323" y="3106290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D16A5A-D871-FF43-8D5C-A750211839CF}"/>
              </a:ext>
            </a:extLst>
          </p:cNvPr>
          <p:cNvSpPr/>
          <p:nvPr/>
        </p:nvSpPr>
        <p:spPr>
          <a:xfrm>
            <a:off x="5852350" y="4635844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8D80E6-8687-144E-94E8-C917AB37E7F5}"/>
              </a:ext>
            </a:extLst>
          </p:cNvPr>
          <p:cNvSpPr/>
          <p:nvPr/>
        </p:nvSpPr>
        <p:spPr>
          <a:xfrm>
            <a:off x="4300197" y="1997404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C98685-E650-6C44-A2EA-CD11089C1B98}"/>
              </a:ext>
            </a:extLst>
          </p:cNvPr>
          <p:cNvSpPr/>
          <p:nvPr/>
        </p:nvSpPr>
        <p:spPr>
          <a:xfrm>
            <a:off x="2051672" y="3448875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F18B782-253E-B943-A92F-F36BF41592BF}"/>
              </a:ext>
            </a:extLst>
          </p:cNvPr>
          <p:cNvSpPr txBox="1"/>
          <p:nvPr/>
        </p:nvSpPr>
        <p:spPr>
          <a:xfrm>
            <a:off x="533400" y="5475405"/>
            <a:ext cx="4487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How to represent roads?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F604F9DB-22ED-1371-F019-A6AAB1542A3B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2E45B5F8-FC8D-E026-7774-4C83BEAA431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D09E126C-FE2D-09F4-AA75-34B5FA17C023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D082FAB6-B02B-8549-6381-C53A2EF202E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18" name="Slide Number Placeholder 23">
            <a:extLst>
              <a:ext uri="{FF2B5EF4-FFF2-40B4-BE49-F238E27FC236}">
                <a16:creationId xmlns:a16="http://schemas.microsoft.com/office/drawing/2014/main" id="{56F138CA-89E1-1468-B923-4647F5505FFC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0138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"/>
            <a:ext cx="8334935" cy="1830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How could we visualize: The US Road Network?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EE15C-848C-144E-A33A-8280CD5D5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339" y="817627"/>
            <a:ext cx="8632873" cy="54989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ACD4B3-F6E3-A442-ADD0-EB001F1ADE2C}"/>
              </a:ext>
            </a:extLst>
          </p:cNvPr>
          <p:cNvSpPr txBox="1"/>
          <p:nvPr/>
        </p:nvSpPr>
        <p:spPr>
          <a:xfrm>
            <a:off x="4300197" y="1613086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Bozeman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1944C-7209-ED47-82C1-1CCA74702FB0}"/>
              </a:ext>
            </a:extLst>
          </p:cNvPr>
          <p:cNvSpPr txBox="1"/>
          <p:nvPr/>
        </p:nvSpPr>
        <p:spPr>
          <a:xfrm>
            <a:off x="7996915" y="2658888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Pittsburgh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83B74-52DE-854E-943B-6FD5CC4EC66A}"/>
              </a:ext>
            </a:extLst>
          </p:cNvPr>
          <p:cNvSpPr txBox="1"/>
          <p:nvPr/>
        </p:nvSpPr>
        <p:spPr>
          <a:xfrm>
            <a:off x="6938528" y="3830053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St. Louis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64B39-F8E0-DA4C-8A66-88ABEA48A8D1}"/>
              </a:ext>
            </a:extLst>
          </p:cNvPr>
          <p:cNvSpPr txBox="1"/>
          <p:nvPr/>
        </p:nvSpPr>
        <p:spPr>
          <a:xfrm>
            <a:off x="5488497" y="4946858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Dallas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55893-7776-704F-A6FA-81E576A1D159}"/>
              </a:ext>
            </a:extLst>
          </p:cNvPr>
          <p:cNvSpPr txBox="1"/>
          <p:nvPr/>
        </p:nvSpPr>
        <p:spPr>
          <a:xfrm>
            <a:off x="2397270" y="3315676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San Francisco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CD771E-A372-6042-913F-BACD42E70488}"/>
              </a:ext>
            </a:extLst>
          </p:cNvPr>
          <p:cNvCxnSpPr>
            <a:cxnSpLocks/>
          </p:cNvCxnSpPr>
          <p:nvPr/>
        </p:nvCxnSpPr>
        <p:spPr>
          <a:xfrm flipV="1">
            <a:off x="2170826" y="2125215"/>
            <a:ext cx="2241550" cy="144462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F32294-6D82-9B48-BC60-10AF98018F85}"/>
              </a:ext>
            </a:extLst>
          </p:cNvPr>
          <p:cNvCxnSpPr>
            <a:endCxn id="16" idx="5"/>
          </p:cNvCxnSpPr>
          <p:nvPr/>
        </p:nvCxnSpPr>
        <p:spPr>
          <a:xfrm>
            <a:off x="2169884" y="3567087"/>
            <a:ext cx="3809806" cy="119234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9452C0-9F28-7B46-BD04-396D57DF8A5E}"/>
              </a:ext>
            </a:extLst>
          </p:cNvPr>
          <p:cNvCxnSpPr>
            <a:cxnSpLocks/>
          </p:cNvCxnSpPr>
          <p:nvPr/>
        </p:nvCxnSpPr>
        <p:spPr>
          <a:xfrm flipH="1" flipV="1">
            <a:off x="4430022" y="2131732"/>
            <a:ext cx="1559293" cy="263732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6AC5F3-BAD6-414A-884F-242BBC36062D}"/>
              </a:ext>
            </a:extLst>
          </p:cNvPr>
          <p:cNvCxnSpPr>
            <a:cxnSpLocks/>
          </p:cNvCxnSpPr>
          <p:nvPr/>
        </p:nvCxnSpPr>
        <p:spPr>
          <a:xfrm>
            <a:off x="4439648" y="2112482"/>
            <a:ext cx="2512193" cy="157854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07D257-44E0-304E-842A-44244F16A67D}"/>
              </a:ext>
            </a:extLst>
          </p:cNvPr>
          <p:cNvCxnSpPr>
            <a:cxnSpLocks/>
          </p:cNvCxnSpPr>
          <p:nvPr/>
        </p:nvCxnSpPr>
        <p:spPr>
          <a:xfrm flipV="1">
            <a:off x="5979690" y="3710275"/>
            <a:ext cx="972151" cy="105877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AD4498D-A0A2-E743-8F92-409345967E33}"/>
              </a:ext>
            </a:extLst>
          </p:cNvPr>
          <p:cNvCxnSpPr>
            <a:cxnSpLocks/>
          </p:cNvCxnSpPr>
          <p:nvPr/>
        </p:nvCxnSpPr>
        <p:spPr>
          <a:xfrm>
            <a:off x="4410772" y="2112482"/>
            <a:ext cx="4042610" cy="112615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0081B2C-0A89-B14E-AB25-768B7FAA5865}"/>
              </a:ext>
            </a:extLst>
          </p:cNvPr>
          <p:cNvCxnSpPr>
            <a:cxnSpLocks/>
          </p:cNvCxnSpPr>
          <p:nvPr/>
        </p:nvCxnSpPr>
        <p:spPr>
          <a:xfrm flipV="1">
            <a:off x="6951841" y="3248263"/>
            <a:ext cx="1520792" cy="44276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4580641-8990-F64C-92F8-1CFDB6C454BD}"/>
              </a:ext>
            </a:extLst>
          </p:cNvPr>
          <p:cNvSpPr/>
          <p:nvPr/>
        </p:nvSpPr>
        <p:spPr>
          <a:xfrm>
            <a:off x="6820316" y="3567087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D70376-AB11-CB4C-8967-D5A9BBC58FB6}"/>
              </a:ext>
            </a:extLst>
          </p:cNvPr>
          <p:cNvSpPr/>
          <p:nvPr/>
        </p:nvSpPr>
        <p:spPr>
          <a:xfrm>
            <a:off x="8334323" y="3106290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D16A5A-D871-FF43-8D5C-A750211839CF}"/>
              </a:ext>
            </a:extLst>
          </p:cNvPr>
          <p:cNvSpPr/>
          <p:nvPr/>
        </p:nvSpPr>
        <p:spPr>
          <a:xfrm>
            <a:off x="5852350" y="4635844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8D80E6-8687-144E-94E8-C917AB37E7F5}"/>
              </a:ext>
            </a:extLst>
          </p:cNvPr>
          <p:cNvSpPr/>
          <p:nvPr/>
        </p:nvSpPr>
        <p:spPr>
          <a:xfrm>
            <a:off x="4300197" y="1997404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C98685-E650-6C44-A2EA-CD11089C1B98}"/>
              </a:ext>
            </a:extLst>
          </p:cNvPr>
          <p:cNvSpPr/>
          <p:nvPr/>
        </p:nvSpPr>
        <p:spPr>
          <a:xfrm>
            <a:off x="2051672" y="3448875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9C1A2A-128D-6042-AFCB-6825FE51C3B6}"/>
              </a:ext>
            </a:extLst>
          </p:cNvPr>
          <p:cNvSpPr txBox="1"/>
          <p:nvPr/>
        </p:nvSpPr>
        <p:spPr>
          <a:xfrm>
            <a:off x="533400" y="5475405"/>
            <a:ext cx="4487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How to represent roads?</a:t>
            </a:r>
          </a:p>
        </p:txBody>
      </p:sp>
      <p:grpSp>
        <p:nvGrpSpPr>
          <p:cNvPr id="3" name="object 3">
            <a:extLst>
              <a:ext uri="{FF2B5EF4-FFF2-40B4-BE49-F238E27FC236}">
                <a16:creationId xmlns:a16="http://schemas.microsoft.com/office/drawing/2014/main" id="{22080A11-63F0-A036-E016-D846BCC2D835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4" name="object 4">
              <a:extLst>
                <a:ext uri="{FF2B5EF4-FFF2-40B4-BE49-F238E27FC236}">
                  <a16:creationId xmlns:a16="http://schemas.microsoft.com/office/drawing/2014/main" id="{DDB5EBAF-3758-4214-8608-E40F7125378A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1710B4F5-3923-8ACD-BD4A-C114386E32C2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7" name="Picture 16" descr="Logo&#10;&#10;Description automatically generated with medium confidence">
            <a:extLst>
              <a:ext uri="{FF2B5EF4-FFF2-40B4-BE49-F238E27FC236}">
                <a16:creationId xmlns:a16="http://schemas.microsoft.com/office/drawing/2014/main" id="{02FB5ECB-67EF-BF94-5C7F-4F193D46D02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057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2400"/>
            <a:ext cx="8334935" cy="1830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How could we visualize: The US Road Network?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CCEE15C-848C-144E-A33A-8280CD5D5F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2339" y="817627"/>
            <a:ext cx="8632873" cy="549892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ACD4B3-F6E3-A442-ADD0-EB001F1ADE2C}"/>
              </a:ext>
            </a:extLst>
          </p:cNvPr>
          <p:cNvSpPr txBox="1"/>
          <p:nvPr/>
        </p:nvSpPr>
        <p:spPr>
          <a:xfrm>
            <a:off x="4300197" y="1613086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Bozeman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1944C-7209-ED47-82C1-1CCA74702FB0}"/>
              </a:ext>
            </a:extLst>
          </p:cNvPr>
          <p:cNvSpPr txBox="1"/>
          <p:nvPr/>
        </p:nvSpPr>
        <p:spPr>
          <a:xfrm>
            <a:off x="7996915" y="2658888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Pittsburgh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583B74-52DE-854E-943B-6FD5CC4EC66A}"/>
              </a:ext>
            </a:extLst>
          </p:cNvPr>
          <p:cNvSpPr txBox="1"/>
          <p:nvPr/>
        </p:nvSpPr>
        <p:spPr>
          <a:xfrm>
            <a:off x="6938528" y="3830053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St. Louis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B764B39-F8E0-DA4C-8A66-88ABEA48A8D1}"/>
              </a:ext>
            </a:extLst>
          </p:cNvPr>
          <p:cNvSpPr txBox="1"/>
          <p:nvPr/>
        </p:nvSpPr>
        <p:spPr>
          <a:xfrm>
            <a:off x="5488497" y="4946858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Dallas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5B55893-7776-704F-A6FA-81E576A1D159}"/>
              </a:ext>
            </a:extLst>
          </p:cNvPr>
          <p:cNvSpPr txBox="1"/>
          <p:nvPr/>
        </p:nvSpPr>
        <p:spPr>
          <a:xfrm>
            <a:off x="2397270" y="3315676"/>
            <a:ext cx="174284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San Francisco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CD771E-A372-6042-913F-BACD42E70488}"/>
              </a:ext>
            </a:extLst>
          </p:cNvPr>
          <p:cNvCxnSpPr>
            <a:cxnSpLocks/>
          </p:cNvCxnSpPr>
          <p:nvPr/>
        </p:nvCxnSpPr>
        <p:spPr>
          <a:xfrm flipV="1">
            <a:off x="2170826" y="2125215"/>
            <a:ext cx="2241550" cy="144462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FF32294-6D82-9B48-BC60-10AF98018F85}"/>
              </a:ext>
            </a:extLst>
          </p:cNvPr>
          <p:cNvCxnSpPr>
            <a:endCxn id="16" idx="5"/>
          </p:cNvCxnSpPr>
          <p:nvPr/>
        </p:nvCxnSpPr>
        <p:spPr>
          <a:xfrm>
            <a:off x="2169884" y="3567087"/>
            <a:ext cx="3809806" cy="119234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B9452C0-9F28-7B46-BD04-396D57DF8A5E}"/>
              </a:ext>
            </a:extLst>
          </p:cNvPr>
          <p:cNvCxnSpPr>
            <a:cxnSpLocks/>
          </p:cNvCxnSpPr>
          <p:nvPr/>
        </p:nvCxnSpPr>
        <p:spPr>
          <a:xfrm flipH="1" flipV="1">
            <a:off x="4430022" y="2131732"/>
            <a:ext cx="1559293" cy="263732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DB6AC5F3-BAD6-414A-884F-242BBC36062D}"/>
              </a:ext>
            </a:extLst>
          </p:cNvPr>
          <p:cNvCxnSpPr>
            <a:cxnSpLocks/>
          </p:cNvCxnSpPr>
          <p:nvPr/>
        </p:nvCxnSpPr>
        <p:spPr>
          <a:xfrm>
            <a:off x="4439648" y="2112482"/>
            <a:ext cx="2512193" cy="1578543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107D257-44E0-304E-842A-44244F16A67D}"/>
              </a:ext>
            </a:extLst>
          </p:cNvPr>
          <p:cNvCxnSpPr>
            <a:cxnSpLocks/>
          </p:cNvCxnSpPr>
          <p:nvPr/>
        </p:nvCxnSpPr>
        <p:spPr>
          <a:xfrm flipV="1">
            <a:off x="5979690" y="3710275"/>
            <a:ext cx="972151" cy="1058779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BAD4498D-A0A2-E743-8F92-409345967E33}"/>
              </a:ext>
            </a:extLst>
          </p:cNvPr>
          <p:cNvCxnSpPr>
            <a:cxnSpLocks/>
          </p:cNvCxnSpPr>
          <p:nvPr/>
        </p:nvCxnSpPr>
        <p:spPr>
          <a:xfrm>
            <a:off x="4410772" y="2112482"/>
            <a:ext cx="4042610" cy="1126155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0081B2C-0A89-B14E-AB25-768B7FAA5865}"/>
              </a:ext>
            </a:extLst>
          </p:cNvPr>
          <p:cNvCxnSpPr>
            <a:cxnSpLocks/>
          </p:cNvCxnSpPr>
          <p:nvPr/>
        </p:nvCxnSpPr>
        <p:spPr>
          <a:xfrm flipV="1">
            <a:off x="6951841" y="3248263"/>
            <a:ext cx="1520792" cy="442762"/>
          </a:xfrm>
          <a:prstGeom prst="line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F4580641-8990-F64C-92F8-1CFDB6C454BD}"/>
              </a:ext>
            </a:extLst>
          </p:cNvPr>
          <p:cNvSpPr/>
          <p:nvPr/>
        </p:nvSpPr>
        <p:spPr>
          <a:xfrm>
            <a:off x="6820316" y="3567087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5D70376-AB11-CB4C-8967-D5A9BBC58FB6}"/>
              </a:ext>
            </a:extLst>
          </p:cNvPr>
          <p:cNvSpPr/>
          <p:nvPr/>
        </p:nvSpPr>
        <p:spPr>
          <a:xfrm>
            <a:off x="8334323" y="3106290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ED16A5A-D871-FF43-8D5C-A750211839CF}"/>
              </a:ext>
            </a:extLst>
          </p:cNvPr>
          <p:cNvSpPr/>
          <p:nvPr/>
        </p:nvSpPr>
        <p:spPr>
          <a:xfrm>
            <a:off x="5852350" y="4635844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D8D80E6-8687-144E-94E8-C917AB37E7F5}"/>
              </a:ext>
            </a:extLst>
          </p:cNvPr>
          <p:cNvSpPr/>
          <p:nvPr/>
        </p:nvSpPr>
        <p:spPr>
          <a:xfrm>
            <a:off x="4300197" y="1997404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1C98685-E650-6C44-A2EA-CD11089C1B98}"/>
              </a:ext>
            </a:extLst>
          </p:cNvPr>
          <p:cNvSpPr/>
          <p:nvPr/>
        </p:nvSpPr>
        <p:spPr>
          <a:xfrm>
            <a:off x="2051672" y="3448875"/>
            <a:ext cx="236425" cy="236425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89C1A2A-128D-6042-AFCB-6825FE51C3B6}"/>
              </a:ext>
            </a:extLst>
          </p:cNvPr>
          <p:cNvSpPr txBox="1"/>
          <p:nvPr/>
        </p:nvSpPr>
        <p:spPr>
          <a:xfrm>
            <a:off x="533400" y="5475405"/>
            <a:ext cx="448733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How to represent roads?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5CB210-46E2-FD15-4EB1-B0E01D51C3D9}"/>
              </a:ext>
            </a:extLst>
          </p:cNvPr>
          <p:cNvSpPr txBox="1"/>
          <p:nvPr/>
        </p:nvSpPr>
        <p:spPr>
          <a:xfrm rot="740985">
            <a:off x="5761110" y="2257763"/>
            <a:ext cx="1742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1846 miles</a:t>
            </a:r>
          </a:p>
        </p:txBody>
      </p:sp>
      <p:grpSp>
        <p:nvGrpSpPr>
          <p:cNvPr id="4" name="object 3">
            <a:extLst>
              <a:ext uri="{FF2B5EF4-FFF2-40B4-BE49-F238E27FC236}">
                <a16:creationId xmlns:a16="http://schemas.microsoft.com/office/drawing/2014/main" id="{C2C31189-69BB-0BE7-9217-1CDD480545B6}"/>
              </a:ext>
            </a:extLst>
          </p:cNvPr>
          <p:cNvGrpSpPr/>
          <p:nvPr/>
        </p:nvGrpSpPr>
        <p:grpSpPr>
          <a:xfrm>
            <a:off x="-6350" y="6466078"/>
            <a:ext cx="12204700" cy="398780"/>
            <a:chOff x="-6350" y="6466078"/>
            <a:chExt cx="12204700" cy="398780"/>
          </a:xfrm>
          <a:solidFill>
            <a:srgbClr val="15693B"/>
          </a:solidFill>
        </p:grpSpPr>
        <p:sp>
          <p:nvSpPr>
            <p:cNvPr id="5" name="object 4">
              <a:extLst>
                <a:ext uri="{FF2B5EF4-FFF2-40B4-BE49-F238E27FC236}">
                  <a16:creationId xmlns:a16="http://schemas.microsoft.com/office/drawing/2014/main" id="{3B52D012-2B55-754B-798B-FC3FDFC55961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12192000" y="0"/>
                  </a:moveTo>
                  <a:lnTo>
                    <a:pt x="0" y="0"/>
                  </a:lnTo>
                  <a:lnTo>
                    <a:pt x="0" y="385572"/>
                  </a:lnTo>
                  <a:lnTo>
                    <a:pt x="12192000" y="385572"/>
                  </a:lnTo>
                  <a:lnTo>
                    <a:pt x="12192000" y="0"/>
                  </a:lnTo>
                  <a:close/>
                </a:path>
              </a:pathLst>
            </a:custGeom>
            <a:grpFill/>
            <a:ln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  <p:sp>
          <p:nvSpPr>
            <p:cNvPr id="17" name="object 5">
              <a:extLst>
                <a:ext uri="{FF2B5EF4-FFF2-40B4-BE49-F238E27FC236}">
                  <a16:creationId xmlns:a16="http://schemas.microsoft.com/office/drawing/2014/main" id="{787351B1-A103-7533-5A7A-CA57829994C5}"/>
                </a:ext>
              </a:extLst>
            </p:cNvPr>
            <p:cNvSpPr/>
            <p:nvPr/>
          </p:nvSpPr>
          <p:spPr>
            <a:xfrm>
              <a:off x="0" y="6472428"/>
              <a:ext cx="12192000" cy="386080"/>
            </a:xfrm>
            <a:custGeom>
              <a:avLst/>
              <a:gdLst/>
              <a:ahLst/>
              <a:cxnLst/>
              <a:rect l="l" t="t" r="r" b="b"/>
              <a:pathLst>
                <a:path w="12192000" h="386079">
                  <a:moveTo>
                    <a:pt x="0" y="385572"/>
                  </a:moveTo>
                  <a:lnTo>
                    <a:pt x="12192000" y="385572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385572"/>
                  </a:lnTo>
                  <a:close/>
                </a:path>
              </a:pathLst>
            </a:custGeom>
            <a:grpFill/>
            <a:ln w="12700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>
                <a:solidFill>
                  <a:schemeClr val="accent6"/>
                </a:solidFill>
              </a:endParaRPr>
            </a:p>
          </p:txBody>
        </p:sp>
      </p:grpSp>
      <p:pic>
        <p:nvPicPr>
          <p:cNvPr id="19" name="Picture 18" descr="Logo&#10;&#10;Description automatically generated with medium confidence">
            <a:extLst>
              <a:ext uri="{FF2B5EF4-FFF2-40B4-BE49-F238E27FC236}">
                <a16:creationId xmlns:a16="http://schemas.microsoft.com/office/drawing/2014/main" id="{7D59A466-3A51-6594-D193-8D109BB066E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  <p:sp>
        <p:nvSpPr>
          <p:cNvPr id="20" name="Slide Number Placeholder 23">
            <a:extLst>
              <a:ext uri="{FF2B5EF4-FFF2-40B4-BE49-F238E27FC236}">
                <a16:creationId xmlns:a16="http://schemas.microsoft.com/office/drawing/2014/main" id="{E14F7A64-7508-8BAD-8889-6662E4D7EB96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5723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0FE475-260F-4641-A83F-72D12B34D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8600" y="152400"/>
            <a:ext cx="11201400" cy="183001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3200" dirty="0"/>
              <a:t>How could we visualize: Connections in a Social Media Network?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pic>
        <p:nvPicPr>
          <p:cNvPr id="1026" name="Picture 2" descr="Reese  Pearsall">
            <a:extLst>
              <a:ext uri="{FF2B5EF4-FFF2-40B4-BE49-F238E27FC236}">
                <a16:creationId xmlns:a16="http://schemas.microsoft.com/office/drawing/2014/main" id="{975A438F-DFB8-6BDE-D4F4-89CF73541E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2908579"/>
            <a:ext cx="1009650" cy="1262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ean  Yaw">
            <a:extLst>
              <a:ext uri="{FF2B5EF4-FFF2-40B4-BE49-F238E27FC236}">
                <a16:creationId xmlns:a16="http://schemas.microsoft.com/office/drawing/2014/main" id="{07EFC50C-B6A4-58A5-2CFE-343598A40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1119259"/>
            <a:ext cx="943791" cy="11797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Shane Blanchard Photo">
            <a:extLst>
              <a:ext uri="{FF2B5EF4-FFF2-40B4-BE49-F238E27FC236}">
                <a16:creationId xmlns:a16="http://schemas.microsoft.com/office/drawing/2014/main" id="{9319B54C-8222-E328-D084-DE8C43391F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9659" y="4648200"/>
            <a:ext cx="1120775" cy="145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John  Paxton">
            <a:extLst>
              <a:ext uri="{FF2B5EF4-FFF2-40B4-BE49-F238E27FC236}">
                <a16:creationId xmlns:a16="http://schemas.microsoft.com/office/drawing/2014/main" id="{90BD32A1-920F-C013-9B3E-FC64862F36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5935" y="3319734"/>
            <a:ext cx="1040130" cy="1300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Daniel  DeFrance">
            <a:extLst>
              <a:ext uri="{FF2B5EF4-FFF2-40B4-BE49-F238E27FC236}">
                <a16:creationId xmlns:a16="http://schemas.microsoft.com/office/drawing/2014/main" id="{849CED1D-DB98-A7FA-D736-3FBBD7ED67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72600" y="2769008"/>
            <a:ext cx="1162834" cy="145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ryann  Cummings">
            <a:extLst>
              <a:ext uri="{FF2B5EF4-FFF2-40B4-BE49-F238E27FC236}">
                <a16:creationId xmlns:a16="http://schemas.microsoft.com/office/drawing/2014/main" id="{7786D516-5805-B782-B09B-C5F67A4229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78538" y="944139"/>
            <a:ext cx="1223984" cy="15299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Hunter  Lloyd">
            <a:extLst>
              <a:ext uri="{FF2B5EF4-FFF2-40B4-BE49-F238E27FC236}">
                <a16:creationId xmlns:a16="http://schemas.microsoft.com/office/drawing/2014/main" id="{489D6833-A737-414F-7089-2F2643818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2755" y="4800600"/>
            <a:ext cx="1162834" cy="14535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23">
            <a:extLst>
              <a:ext uri="{FF2B5EF4-FFF2-40B4-BE49-F238E27FC236}">
                <a16:creationId xmlns:a16="http://schemas.microsoft.com/office/drawing/2014/main" id="{6B4F1A10-EA37-50CB-52BC-4982E7BEACA9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9296400" y="6536620"/>
            <a:ext cx="2804160" cy="276999"/>
          </a:xfrm>
        </p:spPr>
        <p:txBody>
          <a:bodyPr/>
          <a:lstStyle/>
          <a:p>
            <a:fld id="{B6F15528-21DE-4FAA-801E-634DDDAF4B2B}" type="slidenum">
              <a:rPr lang="en-US" smtClean="0"/>
              <a:t>9</a:t>
            </a:fld>
            <a:endParaRPr lang="en-US" dirty="0"/>
          </a:p>
        </p:txBody>
      </p:sp>
      <p:pic>
        <p:nvPicPr>
          <p:cNvPr id="5" name="Picture 4" descr="Logo&#10;&#10;Description automatically generated with medium confidence">
            <a:extLst>
              <a:ext uri="{FF2B5EF4-FFF2-40B4-BE49-F238E27FC236}">
                <a16:creationId xmlns:a16="http://schemas.microsoft.com/office/drawing/2014/main" id="{E7F882DC-E244-56C7-3AC4-25C8272273F0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8400" y="6465057"/>
            <a:ext cx="1468264" cy="369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5720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6162</TotalTime>
  <Words>3138</Words>
  <Application>Microsoft Office PowerPoint</Application>
  <PresentationFormat>Widescreen</PresentationFormat>
  <Paragraphs>967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Arial</vt:lpstr>
      <vt:lpstr>Calibri</vt:lpstr>
      <vt:lpstr>Cambria Math</vt:lpstr>
      <vt:lpstr>Lucida Console</vt:lpstr>
      <vt:lpstr>Wingdings</vt:lpstr>
      <vt:lpstr>Office Theme</vt:lpstr>
      <vt:lpstr>CSCI 232:  Data Structures and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232</dc:title>
  <dc:creator>Reese Pearsall</dc:creator>
  <cp:lastModifiedBy>Reese Pearsall</cp:lastModifiedBy>
  <cp:revision>64</cp:revision>
  <dcterms:created xsi:type="dcterms:W3CDTF">2022-08-21T16:55:59Z</dcterms:created>
  <dcterms:modified xsi:type="dcterms:W3CDTF">2024-03-26T14:51:30Z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2021-05-09T00:00:00Z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2022-08-21T00:00:00Z</vt:filetime>
  </property>
  <property fmtid="{D5CDD505-2E9C-101B-9397-08002B2CF9AE}" pid="5" name="Producer">
    <vt:lpwstr>Microsoft® PowerPoint® for Microsoft 365</vt:lpwstr>
  </property>
</Properties>
</file>