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7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7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75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76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6" r:id="rId2"/>
    <p:sldId id="348" r:id="rId3"/>
    <p:sldId id="1267" r:id="rId4"/>
    <p:sldId id="1408" r:id="rId5"/>
    <p:sldId id="1268" r:id="rId6"/>
    <p:sldId id="1269" r:id="rId7"/>
    <p:sldId id="1279" r:id="rId8"/>
    <p:sldId id="1271" r:id="rId9"/>
    <p:sldId id="1280" r:id="rId10"/>
    <p:sldId id="1272" r:id="rId11"/>
    <p:sldId id="1164" r:id="rId12"/>
    <p:sldId id="1177" r:id="rId13"/>
    <p:sldId id="1180" r:id="rId14"/>
    <p:sldId id="1181" r:id="rId15"/>
    <p:sldId id="1182" r:id="rId16"/>
    <p:sldId id="1183" r:id="rId17"/>
    <p:sldId id="1184" r:id="rId18"/>
    <p:sldId id="1187" r:id="rId19"/>
    <p:sldId id="1281" r:id="rId20"/>
    <p:sldId id="1286" r:id="rId21"/>
    <p:sldId id="1285" r:id="rId22"/>
    <p:sldId id="1284" r:id="rId23"/>
    <p:sldId id="1283" r:id="rId24"/>
    <p:sldId id="1282" r:id="rId25"/>
    <p:sldId id="1274" r:id="rId26"/>
    <p:sldId id="1287" r:id="rId27"/>
    <p:sldId id="1334" r:id="rId28"/>
    <p:sldId id="1299" r:id="rId29"/>
    <p:sldId id="1298" r:id="rId30"/>
    <p:sldId id="1297" r:id="rId31"/>
    <p:sldId id="1300" r:id="rId32"/>
    <p:sldId id="1296" r:id="rId33"/>
    <p:sldId id="1301" r:id="rId34"/>
    <p:sldId id="1295" r:id="rId35"/>
    <p:sldId id="1302" r:id="rId36"/>
    <p:sldId id="1294" r:id="rId37"/>
    <p:sldId id="1293" r:id="rId38"/>
    <p:sldId id="1292" r:id="rId39"/>
    <p:sldId id="1291" r:id="rId40"/>
    <p:sldId id="1290" r:id="rId41"/>
    <p:sldId id="1289" r:id="rId42"/>
    <p:sldId id="1275" r:id="rId43"/>
    <p:sldId id="1338" r:id="rId44"/>
    <p:sldId id="1303" r:id="rId45"/>
    <p:sldId id="1304" r:id="rId46"/>
    <p:sldId id="1276" r:id="rId47"/>
    <p:sldId id="1308" r:id="rId48"/>
    <p:sldId id="1307" r:id="rId49"/>
    <p:sldId id="1305" r:id="rId50"/>
    <p:sldId id="1309" r:id="rId51"/>
    <p:sldId id="1278" r:id="rId52"/>
    <p:sldId id="1315" r:id="rId53"/>
    <p:sldId id="1314" r:id="rId54"/>
    <p:sldId id="1313" r:id="rId55"/>
    <p:sldId id="1312" r:id="rId56"/>
    <p:sldId id="1316" r:id="rId57"/>
    <p:sldId id="1311" r:id="rId58"/>
    <p:sldId id="1310" r:id="rId59"/>
    <p:sldId id="1277" r:id="rId60"/>
    <p:sldId id="1317" r:id="rId61"/>
    <p:sldId id="1318" r:id="rId62"/>
    <p:sldId id="1319" r:id="rId63"/>
    <p:sldId id="1320" r:id="rId64"/>
    <p:sldId id="1321" r:id="rId65"/>
    <p:sldId id="1335" r:id="rId66"/>
    <p:sldId id="1322" r:id="rId67"/>
    <p:sldId id="1336" r:id="rId68"/>
    <p:sldId id="1324" r:id="rId69"/>
    <p:sldId id="1323" r:id="rId70"/>
    <p:sldId id="1325" r:id="rId71"/>
    <p:sldId id="1326" r:id="rId72"/>
    <p:sldId id="1327" r:id="rId73"/>
    <p:sldId id="1328" r:id="rId74"/>
    <p:sldId id="1329" r:id="rId75"/>
    <p:sldId id="1330" r:id="rId76"/>
    <p:sldId id="1331" r:id="rId77"/>
    <p:sldId id="1332" r:id="rId78"/>
    <p:sldId id="1333" r:id="rId79"/>
    <p:sldId id="1339" r:id="rId80"/>
    <p:sldId id="1337" r:id="rId81"/>
    <p:sldId id="1342" r:id="rId82"/>
    <p:sldId id="1343" r:id="rId83"/>
    <p:sldId id="1344" r:id="rId84"/>
    <p:sldId id="1345" r:id="rId85"/>
    <p:sldId id="1346" r:id="rId86"/>
    <p:sldId id="1351" r:id="rId87"/>
    <p:sldId id="1341" r:id="rId88"/>
    <p:sldId id="1352" r:id="rId89"/>
    <p:sldId id="1347" r:id="rId90"/>
    <p:sldId id="1348" r:id="rId91"/>
    <p:sldId id="1349" r:id="rId92"/>
    <p:sldId id="1350" r:id="rId93"/>
    <p:sldId id="1353" r:id="rId94"/>
    <p:sldId id="1355" r:id="rId95"/>
    <p:sldId id="1354" r:id="rId96"/>
    <p:sldId id="1356" r:id="rId97"/>
    <p:sldId id="1357" r:id="rId98"/>
    <p:sldId id="1359" r:id="rId99"/>
    <p:sldId id="1358" r:id="rId100"/>
    <p:sldId id="1367" r:id="rId101"/>
    <p:sldId id="1366" r:id="rId102"/>
    <p:sldId id="1365" r:id="rId103"/>
    <p:sldId id="1364" r:id="rId104"/>
    <p:sldId id="1363" r:id="rId105"/>
    <p:sldId id="1362" r:id="rId106"/>
    <p:sldId id="1361" r:id="rId107"/>
    <p:sldId id="1368" r:id="rId108"/>
    <p:sldId id="1369" r:id="rId109"/>
    <p:sldId id="1373" r:id="rId110"/>
    <p:sldId id="1372" r:id="rId111"/>
    <p:sldId id="1371" r:id="rId112"/>
    <p:sldId id="1370" r:id="rId113"/>
    <p:sldId id="1374" r:id="rId114"/>
    <p:sldId id="1380" r:id="rId115"/>
    <p:sldId id="1379" r:id="rId116"/>
    <p:sldId id="1378" r:id="rId117"/>
    <p:sldId id="1377" r:id="rId118"/>
    <p:sldId id="1376" r:id="rId119"/>
    <p:sldId id="1384" r:id="rId120"/>
    <p:sldId id="1383" r:id="rId121"/>
    <p:sldId id="1385" r:id="rId122"/>
    <p:sldId id="1386" r:id="rId123"/>
    <p:sldId id="1387" r:id="rId124"/>
    <p:sldId id="1382" r:id="rId125"/>
    <p:sldId id="1399" r:id="rId126"/>
    <p:sldId id="1397" r:id="rId127"/>
    <p:sldId id="1396" r:id="rId128"/>
    <p:sldId id="1395" r:id="rId129"/>
    <p:sldId id="1394" r:id="rId130"/>
    <p:sldId id="1400" r:id="rId131"/>
    <p:sldId id="1393" r:id="rId132"/>
    <p:sldId id="1392" r:id="rId133"/>
    <p:sldId id="1401" r:id="rId134"/>
    <p:sldId id="1402" r:id="rId135"/>
    <p:sldId id="1403" r:id="rId136"/>
    <p:sldId id="1404" r:id="rId137"/>
    <p:sldId id="1391" r:id="rId138"/>
    <p:sldId id="1390" r:id="rId139"/>
    <p:sldId id="1405" r:id="rId140"/>
    <p:sldId id="1389" r:id="rId141"/>
    <p:sldId id="1388" r:id="rId142"/>
    <p:sldId id="1406" r:id="rId143"/>
    <p:sldId id="1407" r:id="rId144"/>
    <p:sldId id="1409" r:id="rId145"/>
    <p:sldId id="1410" r:id="rId146"/>
    <p:sldId id="1411" r:id="rId147"/>
    <p:sldId id="1412" r:id="rId148"/>
    <p:sldId id="1413" r:id="rId149"/>
    <p:sldId id="1414" r:id="rId150"/>
    <p:sldId id="1415" r:id="rId151"/>
    <p:sldId id="1416" r:id="rId152"/>
    <p:sldId id="1417" r:id="rId153"/>
    <p:sldId id="1418" r:id="rId154"/>
    <p:sldId id="1419" r:id="rId155"/>
    <p:sldId id="1420" r:id="rId156"/>
    <p:sldId id="1421" r:id="rId1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24575,'18'2'0,"-1"0"0,32 8 0,-1-1 0,66 14 0,-111-23 0,0 1 0,-1 0 0,1 0 0,-1 0 0,0 1 0,1-1 0,-1 0 0,0 1 0,0 0 0,0-1 0,0 1 0,0 0 0,0 0 0,0 0 0,-1 0 0,1 1 0,-1-1 0,1 0 0,-1 1 0,0-1 0,0 1 0,0-1 0,0 1 0,-1-1 0,1 1 0,-1 0 0,1-1 0,-1 5 0,2 11 0,-1 1 0,-1-1 0,-3 21 0,2-15 0,2 153 0,-5 70 0,4-243 0,-1 0 0,1 0 0,-1 0 0,0-1 0,-1 1 0,1 0 0,-1 0 0,0 0 0,0-1 0,0 1 0,0-1 0,0 0 0,-1 0 0,0 0 0,1 0 0,-6 5 0,1-3 0,0-1 0,0 0 0,0 0 0,0 0 0,-1-1 0,1 0 0,-16 4 0,-4-2 0,0-1 0,0-2 0,-53 0 0,63-2 44,0 2 0,-32 6 0,-23 3-1541,54-11-5329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5 204 24575,'-2'-49'0,"1"35"0,0-1 0,0 1 0,1 0 0,1-1 0,1 1 0,5-25 0,-6 37 0,0 0 0,1 0 0,-1 0 0,1 0 0,0 0 0,-1 0 0,1 1 0,0-1 0,0 1 0,0-1 0,0 1 0,0 0 0,0-1 0,0 1 0,1 0 0,-1 0 0,0 1 0,1-1 0,-1 0 0,1 1 0,-1 0 0,1-1 0,-1 1 0,0 0 0,1 0 0,3 1 0,10 0 0,0 0 0,29 8 0,-35-7 0,9 2 0,25 4 0,-1 2 0,45 18 0,-85-27 0,-1 1 0,1-1 0,-1 1 0,0 0 0,1 0 0,-1 0 0,0 0 0,0 0 0,0 0 0,-1 0 0,1 1 0,0-1 0,-1 1 0,0-1 0,1 1 0,-1 0 0,0-1 0,-1 1 0,1 0 0,0 0 0,-1 0 0,1 4 0,0 9 0,0 1 0,-3 30 0,1-20 0,0 54 0,2-29 0,-3 1 0,-12 74 0,8-64 73,5-48-433,0 0 1,-1-1-1,-6 24 1,3-23-6467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24575,'402'0'-1365,"-383"0"-5461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1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1 24575,'-2'0'0,"0"0"0,0 1 0,0 0 0,0-1 0,0 1 0,0 0 0,1 0 0,-1 0 0,0 0 0,0 0 0,1 0 0,-1 1 0,0-1 0,1 1 0,0-1 0,-3 4 0,-23 33 0,15-20 0,-12 15 0,-24 47 0,16-25 0,-60 108 0,51-87 0,-3-2 0,-67 87 0,38-65 0,-34 39 0,79-103 0,-24 40 0,31-42 0,-1-1 0,-33 34 0,15-25 0,-226 201 0,234-209 0,-8 6 0,39-36 0,1 1 0,0-1 0,-1 0 0,1 0 0,0 0 0,-1 0 0,1 1 0,-1-1 0,1 0 0,0 0 0,-1 0 0,1 0 0,-1 0 0,1 0 0,-1 0 0,1 0 0,0 0 0,-1 0 0,1 0 0,-1 0 0,1 0 0,0-1 0,-1 1 0,1 0 0,-1 0 0,1 0 0,0-1 0,-1 1 0,1 0 0,0 0 0,-1-1 0,1 1 0,0 0 0,-1-1 0,-7-18 0,3-25 0,5 41 0,0-48 0,12-91 0,0 2 0,-30 209 0,7 7 0,4-26 0,-4 87 0,11-111 0,-1-16 0,0-1 0,1 1 0,1-1 0,2 16 0,-2-22 0,-1-1 0,1 0 0,0 0 0,0 0 0,-1 0 0,1 0 0,1 0 0,-1 0 0,0 0 0,0 0 0,1-1 0,-1 1 0,1-1 0,0 1 0,-1-1 0,1 1 0,0-1 0,0 0 0,0 0 0,0 0 0,0 0 0,0 0 0,0 0 0,4 1 0,25 2 0,0 0 0,0-2 0,1-2 0,-1-1 0,0-1 0,60-12 0,24 0 0,-29 4 18,63-2-1401,-128 13-5443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5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24575,'79'-1'0,"88"3"0,-165-2 0,-1 0 0,1 0 0,0 1 0,0-1 0,0 1 0,-1-1 0,1 1 0,0-1 0,-1 1 0,1 0 0,0 0 0,-1 0 0,1 0 0,-1 0 0,0 0 0,1 0 0,-1 0 0,0 1 0,1-1 0,-1 0 0,0 1 0,1 1 0,-1 0 0,0 0 0,0 0 0,0 0 0,0 1 0,-1-1 0,1 0 0,-1 0 0,0 0 0,0 1 0,0-1 0,-1 5 0,-2 8 0,-1-1 0,0 0 0,-13 29 0,-21 34 0,24-51 0,2-1 0,0 2 0,-13 45 0,21-48 0,-2 44 0,0 6 0,1-28 0,5-35 0,-1-1 0,0 1 0,-1 0 0,-1-1 0,-6 22 0,7-30 0,0 0 0,1 0 0,-1 0 0,0 0 0,0-1 0,-1 1 0,1-1 0,0 1 0,-1-1 0,0 0 0,1 0 0,-1 0 0,0 0 0,0-1 0,0 1 0,0-1 0,0 1 0,-1-1 0,1 0 0,0 0 0,0-1 0,-1 1 0,1-1 0,-1 0 0,-2 0 0,-144-1 126,52-2-1617,79 3-5335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51 24575,'-5'-1'0,"-1"0"0,1 0 0,0 0 0,0-1 0,0 0 0,0 0 0,0 0 0,-6-4 0,-24-10 0,15 12 0,0 0 0,-36-3 0,50 6 0,1 1 0,-1 0 0,1 0 0,-1 0 0,0 1 0,1 0 0,-1 0 0,1 0 0,-1 1 0,1-1 0,-1 1 0,1 1 0,0-1 0,-9 7 0,9-3 0,1 0 0,0 0 0,1 0 0,-1 1 0,1 0 0,1-1 0,-1 1 0,1 0 0,0 1 0,1-1 0,-1 0 0,1 0 0,1 1 0,0-1 0,0 0 0,0 1 0,1-1 0,0 0 0,3 14 0,-2-19 0,-1 0 0,0 0 0,1 0 0,0 1 0,-1-1 0,1-1 0,0 1 0,0 0 0,0 0 0,0-1 0,0 1 0,0-1 0,1 0 0,-1 0 0,1 1 0,-1-1 0,0-1 0,1 1 0,3 1 0,58 5 0,-25-4 0,-17 0 0,-16-2 0,0-1 0,0 1 0,0 0 0,0 0 0,0 0 0,-1 1 0,1 0 0,0 0 0,-1 1 0,1-1 0,-1 1 0,0 1 0,0-1 0,0 1 0,0-1 0,-1 1 0,0 1 0,1-1 0,5 10 0,0 0 0,-2 1 0,1 0 0,-2 0 0,0 1 0,-1 0 0,-1 0 0,0 0 0,-1 1 0,-1 0 0,0-1 0,-1 1 0,-1 0 0,-1 1 0,-2 17 0,2-33 0,-1 1 0,1-1 0,-1 1 0,0-1 0,0 0 0,0 1 0,0-1 0,0 0 0,-1 0 0,1 0 0,0 0 0,-1 0 0,0 0 0,1 0 0,-1 0 0,0-1 0,0 1 0,0-1 0,0 1 0,0-1 0,-1 0 0,1 0 0,0 0 0,0 0 0,-1 0 0,1-1 0,-1 1 0,1-1 0,0 1 0,-4-1 0,-11 2 0,1-1 0,0-1 0,-28-4 0,13 2 0,24 2 0,0-1 0,0 0 0,0-1 0,0 1 0,0-1 0,0-1 0,0 1 0,0-1 0,1 0 0,0-1 0,0 0 0,0 0 0,0 0 0,-6-5 0,10 7 0,0 0 0,0-1 0,0 1 0,0 0 0,0-1 0,1 1 0,-1-1 0,1 0 0,-1 1 0,1-1 0,0 0 0,0 0 0,0 0 0,1 0 0,-1 0 0,1 0 0,-1 0 0,1 0 0,0 0 0,0 0 0,1 0 0,-1 0 0,0 0 0,1 0 0,0 0 0,0 1 0,0-1 0,0 0 0,0 0 0,0 0 0,1 1 0,-1-1 0,1 1 0,4-5 0,4-7 0,1 1 0,0 0 0,1 1 0,0 0 0,1 1 0,1 0 0,0 1 0,23-12 0,-26 16-57,-1 0 0,0 0 1,0-1-1,0 0 0,-1-1 0,0 0 0,0-1 0,-1 1 0,0-2 0,-1 1 0,0-1 1,0 0-1,-1-1 0,0 1 0,-1-1 0,0 0 0,-1-1 0,0 1 0,-1-1 1,0 1-1,-1-1 0,-1 0 0,1-23 0,-2 16-6769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2539 0 24575,'-6'2'0,"1"0"0,0 0 0,0 1 0,0-1 0,0 1 0,1 0 0,-1 0 0,1 1 0,0-1 0,0 1 0,0 0 0,0 0 0,-5 8 0,1-2 0,-166 194 0,51-62 0,88-103 0,-32 46 0,-9 13 0,-83 103 0,140-178 0,-41 51 0,-71 114 0,20-23 0,52-85 0,35-48 0,0 1 0,-34 67 0,-31 55 0,54-90 0,22-43 0,1 0 0,-12 30 0,-9 27 0,19-51 0,-15 52 0,-2 24 0,-30 127 0,0 25 0,-2 8 0,-6 166 0,43-261 0,-75 343 0,11-142 0,49-194 0,-4 42 0,2 60 0,33-198 0,0 143 0,9-146 0,-10 76 0,2-43 0,7 180 0,4-135 0,-2 296 0,-1-431 0,-1 1 0,-6 26 0,4-25 0,1-1 0,-1 25 0,5 503 0,-2-555 0,0 1 0,-1-1 0,1 1 0,-1 0 0,0-1 0,-1 1 0,1 0 0,-1 0 0,0 0 0,0 1 0,-1-1 0,1 1 0,-1 0 0,0 0 0,0 0 0,0 0 0,-7-4 0,-13-10 0,-48-27 0,71 44 0,-26-17 0,0-1 0,2-1 0,0-1 0,2-1 0,-30-36 0,15 17 0,17 25 0,21 16 0,0 0 0,-1 0 0,1 0 0,0 0 0,0 0 0,-1 0 0,1 0 0,0 0 0,0 0 0,-1 0 0,1 1 0,0-1 0,0 0 0,0 0 0,-1 0 0,1 0 0,0 0 0,0 0 0,0 1 0,-1-1 0,1 0 0,0 0 0,0 0 0,0 0 0,0 1 0,0-1 0,-1 0 0,1 0 0,0 1 0,0-1 0,0 0 0,0 0 0,0 0 0,0 1 0,0-1 0,0 0 0,0 0 0,0 1 0,0-1 0,0 0 0,0 0 0,0 1 0,0-1 0,0 0 0,0 1 0,1 2 0,0 1 0,0 0 0,0 0 0,0 0 0,0-1 0,1 1 0,0-1 0,0 1 0,4 5 0,37 43 0,2-2 0,93 79 0,-80-77 0,-52-47 0,0 1 0,0-1 0,0-1 0,1 1 0,-1-1 0,1 0 0,0 0 0,13 3 0,-17-6 0,0 0 0,0-1 0,1 1 0,-1-1 0,0 0 0,1 0 0,-1-1 0,1 1 0,-1 0 0,0-1 0,0 0 0,1 0 0,-1 0 0,0 0 0,0-1 0,0 1 0,0-1 0,0 0 0,-1 0 0,1 0 0,0 0 0,3-3 0,18-20 0,0-1 0,30-46 0,12-11 0,-12 19-80,-25 28-241,1 1 0,2 2-1,51-41 1,-73 66-6505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27 24575,'0'-1'0,"0"-1"0,1 1 0,-1 0 0,1 0 0,0 0 0,-1 1 0,1-1 0,0 0 0,-1 0 0,1 0 0,0 0 0,0 1 0,0-1 0,0 0 0,0 1 0,0-1 0,0 1 0,0-1 0,0 1 0,0-1 0,0 1 0,0 0 0,0-1 0,0 1 0,0 0 0,0 0 0,3 0 0,37-4 0,-35 4 0,16-1 0,-10-1 0,-1 1 0,0 1 0,1 0 0,-1 1 0,1 0 0,20 5 0,-30-5 0,0 0 0,0 0 0,0 0 0,-1 1 0,1-1 0,0 1 0,-1-1 0,1 1 0,-1-1 0,0 1 0,1 0 0,-1 0 0,0 0 0,0 0 0,0 0 0,0 0 0,-1 0 0,1 0 0,0 0 0,-1 0 0,0 0 0,1 1 0,-1 1 0,0 56 0,-1-55 0,-2 32 0,-17 396 0,22-321 0,-5 152 0,3-262 0,0 0 0,-1 0 0,1 0 0,-1 0 0,0 0 0,0 1 0,1-1 0,-1 0 0,-1-1 0,1 1 0,0 0 0,0 0 0,-1 0 0,1-1 0,-1 1 0,1-1 0,-1 1 0,0-1 0,0 0 0,0 1 0,1-1 0,-1 0 0,0 0 0,0 0 0,-5 1 0,-4 1 0,-1 0 0,0-1 0,-22 1 0,0 1 0,-37 1 78,56-5-366,0 1-1,0 0 0,0 1 1,-15 5-1,15-3-6537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47 24575,'0'0'0,"-1"-1"0,1 0 0,0 0 0,-1 0 0,1 0 0,-1 1 0,1-1 0,-1 0 0,1 1 0,-1-1 0,1 0 0,-1 1 0,0-1 0,1 0 0,-1 1 0,0-1 0,0 1 0,1 0 0,-1-1 0,0 1 0,0-1 0,0 1 0,0 0 0,1 0 0,-1 0 0,0-1 0,-1 1 0,-31-5 0,23 4 0,-40-8 0,-39-6 0,81 14 0,1 0 0,-1 1 0,0 1 0,1-1 0,-1 1 0,0 0 0,1 1 0,-14 4 0,16-3 0,1 0 0,-1 0 0,1 0 0,0 1 0,0 0 0,0 0 0,1 0 0,-1 0 0,1 0 0,0 1 0,0-1 0,1 1 0,-1 0 0,1 0 0,-3 10 0,1-4 0,1 0 0,0 0 0,1 0 0,0 0 0,1 1 0,0 16 0,1-24 0,1 0 0,-1 0 0,1 0 0,0 0 0,0-1 0,1 1 0,-1 0 0,1-1 0,0 1 0,0-1 0,0 0 0,0 0 0,1 0 0,-1 0 0,1 0 0,0 0 0,0 0 0,0-1 0,0 0 0,0 1 0,0-1 0,1 0 0,-1-1 0,1 1 0,0-1 0,-1 1 0,1-1 0,0 0 0,0 0 0,5 0 0,-1 0 0,0 0 0,0 0 0,1-1 0,-1 0 0,0 0 0,0-1 0,1 0 0,-1 0 0,0-1 0,0-1 0,0 1 0,-1-1 0,13-6 0,-5 0 0,-1 0 0,0-1 0,20-18 0,-29 23 0,0-1 0,-1 0 0,1 0 0,-1 0 0,0 0 0,-1 0 0,0-1 0,0 0 0,0 0 0,3-14 0,-3-3 0,0-1 0,-2-24 0,-2 558 0,0-491 0,-1 1 0,-1 0 0,-1-1 0,-9 28 0,7-28 0,1 1 0,1-1 0,1 1 0,-2 31 0,6 16-1365,-1-47-5461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1698 1 24575,'-1'4'0,"1"0"0,-1 0 0,0-1 0,0 1 0,-1 0 0,1-1 0,-1 1 0,0-1 0,0 1 0,0-1 0,0 0 0,-1 0 0,1 0 0,-1 0 0,0 0 0,-5 4 0,-57 40 0,48-36 0,-240 146 0,-44 45 0,96-46 0,-52 35 0,220-164 0,1 2 0,2 2 0,1 1 0,-43 53 0,61-68 0,-19 18 0,-2-1 0,-58 41 0,41-35 0,47-34 0,-1 0 0,0 0 0,-1-1 0,1 0 0,-1-1 0,0 0 0,0 0 0,-1-1 0,-13 5 0,21-9 0,0 1 0,0 0 0,0-1 0,0 0 0,0 1 0,0-1 0,0 1 0,0-1 0,0 0 0,0 0 0,0 1 0,1-1 0,-1 0 0,0 0 0,1 0 0,-1 0 0,0 0 0,1 0 0,-1 0 0,1 0 0,0 0 0,-1 0 0,1 0 0,0 0 0,0-1 0,-1 1 0,1 0 0,0-2 0,-2-41 0,2 36 0,-1-39 0,2-122 0,0 143 0,2-1 0,1 0 0,1 1 0,9-30 0,0 18 0,23-47 0,-37 85 0,0-1 0,0 1 0,0 0 0,0-1 0,0 1 0,0 0 0,0 0 0,0-1 0,0 1 0,0 0 0,0-1 0,1 1 0,-1 0 0,0 0 0,0-1 0,0 1 0,0 0 0,1 0 0,-1 0 0,0-1 0,0 1 0,1 0 0,-1 0 0,0 0 0,0-1 0,1 1 0,-1 0 0,0 0 0,0 0 0,1 0 0,-1 0 0,0 0 0,1 0 0,-1 0 0,0 0 0,0 0 0,1 0 0,-1 0 0,0 0 0,1 0 0,-1 0 0,0 0 0,1 0 0,-1 0 0,5 16 0,-3 28 0,-2-43 0,-1 429 0,0-416 0,0 0 0,-1 0 0,-1-1 0,0 1 0,0-1 0,-1 0 0,-1 0 0,0 0 0,-12 19 0,17-31 0,-1-1 0,1 1 0,0-1 0,-1 1 0,1-1 0,0 1 0,0 0 0,0-1 0,0 1 0,0-1 0,-1 1 0,1-1 0,0 1 0,0 0 0,0-1 0,1 1 0,-1-1 0,0 1 0,0 0 0,0-1 0,0 1 0,0-1 0,1 1 0,-1-1 0,0 1 0,0-1 0,1 1 0,-1-1 0,1 1 0,-1-1 0,0 1 0,1-1 0,-1 0 0,1 1 0,-1-1 0,1 1 0,-1-1 0,1 0 0,-1 0 0,1 1 0,-1-1 0,1 0 0,-1 0 0,1 0 0,0 0 0,-1 1 0,2-1 0,37 4 0,-23-3 0,10 3 0,18 1 0,-1 2 0,0 2 0,57 20 0,-77-20 0,-16-5 0,0 0 0,1-1 0,-1-1 0,1 1 0,0-1 0,0-1 0,11 2 0,-19-3 0,0-1 0,0 1 0,1 0 0,-1-1 0,0 1 0,0 0 0,0-1 0,0 1 0,0 0 0,0-1 0,0 1 0,0 0 0,0-1 0,0 1 0,0-1 0,0 1 0,0 0 0,0-1 0,0 1 0,-1 0 0,1-1 0,0 1 0,0 0 0,0-1 0,0 1 0,-1 0 0,1-1 0,0 1 0,0 0 0,-1 0 0,1-1 0,0 1 0,-1 0 0,1 0 0,0-1 0,-1 1 0,1 0 0,0 0 0,-1 0 0,1 0 0,0 0 0,-1-1 0,-22-18 0,-157-81-1182,174 98 999,-109-56-6643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2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24575,'6'1'0,"1"0"0,-1 0 0,1 0 0,-1 0 0,0 1 0,0 0 0,0 1 0,0-1 0,0 1 0,-1 0 0,1 1 0,9 7 0,6 6 0,33 37 0,-21-19 0,153 178 0,-180-205 0,80 118 0,53 54 0,-98-130 0,48 77 0,-64-87 0,16 12 0,-31-41 0,0 0 0,-2 1 0,1 0 0,8 16 0,-4-4 0,28 37 0,-27-42 0,-14-19 0,0 1 0,0-1 0,0 1 0,0-1 0,0 0 0,1 1 0,-1-1 0,0 0 0,0 1 0,1-1 0,-1 0 0,0 1 0,0-1 0,1 0 0,-1 0 0,0 1 0,1-1 0,-1 0 0,0 0 0,1 1 0,-1-1 0,1 0 0,-1 0 0,0 0 0,1 0 0,-1 0 0,0 0 0,1 0 0,-1 0 0,1 1 0,-1-2 0,1 1 0,-1 0 0,0 0 0,1 0 0,-1 0 0,1 0 0,-1 0 0,0 0 0,1-1 0,7-18 0,-2-36 0,-6 51 0,2-299 0,-4 149 0,-20 278 0,13-69 0,3-27 0,2 0 0,0 34 0,3-15 0,-11 72 0,8-49 0,3-52 0,1-1 0,-2 1 0,-5 22 0,6-37 0,0-1 0,0 1 0,-1 0 0,1-1 0,-1 1 0,0-1 0,0 0 0,0 1 0,0-1 0,0 0 0,0 0 0,0 0 0,-1 0 0,1-1 0,-1 1 0,0-1 0,1 1 0,-1-1 0,0 0 0,0 0 0,1 0 0,-1-1 0,0 1 0,0-1 0,0 1 0,-5-1 0,-12 1 0,0-1 0,-1-1 0,-19-3 0,2 1 0,-48 4 0,58 1-341,0-1 0,0-2-1,-53-8 1,65 4-6485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24575,'18'2'0,"-1"0"0,32 8 0,-1-1 0,66 14 0,-111-23 0,0 1 0,-1 0 0,1 0 0,-1 0 0,0 1 0,1-1 0,-1 0 0,0 1 0,0 0 0,0-1 0,0 1 0,0 0 0,0 0 0,0 0 0,-1 0 0,1 1 0,-1-1 0,1 0 0,-1 1 0,0-1 0,0 1 0,0-1 0,0 1 0,-1-1 0,1 1 0,-1 0 0,1-1 0,-1 5 0,2 11 0,-1 1 0,-1-1 0,-3 21 0,2-15 0,2 153 0,-5 70 0,4-243 0,-1 0 0,1 0 0,-1 0 0,0-1 0,-1 1 0,1 0 0,-1 0 0,0 0 0,0-1 0,0 1 0,0-1 0,0 0 0,-1 0 0,0 0 0,1 0 0,-6 5 0,1-3 0,0-1 0,0 0 0,0 0 0,0 0 0,-1-1 0,1 0 0,-16 4 0,-4-2 0,0-1 0,0-2 0,-53 0 0,63-2 44,0 2 0,-32 6 0,-23 3-1541,54-11-5329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5 204 24575,'-2'-49'0,"1"35"0,0-1 0,0 1 0,1 0 0,1-1 0,1 1 0,5-25 0,-6 37 0,0 0 0,1 0 0,-1 0 0,1 0 0,0 0 0,-1 0 0,1 1 0,0-1 0,0 1 0,0-1 0,0 1 0,0 0 0,0-1 0,0 1 0,1 0 0,-1 0 0,0 1 0,1-1 0,-1 0 0,1 1 0,-1 0 0,1-1 0,-1 1 0,0 0 0,1 0 0,3 1 0,10 0 0,0 0 0,29 8 0,-35-7 0,9 2 0,25 4 0,-1 2 0,45 18 0,-85-27 0,-1 1 0,1-1 0,-1 1 0,0 0 0,1 0 0,-1 0 0,0 0 0,0 0 0,0 0 0,-1 0 0,1 1 0,0-1 0,-1 1 0,0-1 0,1 1 0,-1 0 0,0-1 0,-1 1 0,1 0 0,0 0 0,-1 0 0,1 4 0,0 9 0,0 1 0,-3 30 0,1-20 0,0 54 0,2-29 0,-3 1 0,-12 74 0,8-64 73,5-48-433,0 0 1,-1-1-1,-6 24 1,3-23-6467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24575,'402'0'-1365,"-383"0"-5461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1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1 24575,'-2'0'0,"0"0"0,0 1 0,0 0 0,0-1 0,0 1 0,0 0 0,1 0 0,-1 0 0,0 0 0,0 0 0,1 0 0,-1 1 0,0-1 0,1 1 0,0-1 0,-3 4 0,-23 33 0,15-20 0,-12 15 0,-24 47 0,16-25 0,-60 108 0,51-87 0,-3-2 0,-67 87 0,38-65 0,-34 39 0,79-103 0,-24 40 0,31-42 0,-1-1 0,-33 34 0,15-25 0,-226 201 0,234-209 0,-8 6 0,39-36 0,1 1 0,0-1 0,-1 0 0,1 0 0,0 0 0,-1 0 0,1 1 0,-1-1 0,1 0 0,0 0 0,-1 0 0,1 0 0,-1 0 0,1 0 0,-1 0 0,1 0 0,0 0 0,-1 0 0,1 0 0,-1 0 0,1 0 0,0-1 0,-1 1 0,1 0 0,-1 0 0,1 0 0,0-1 0,-1 1 0,1 0 0,0 0 0,-1-1 0,1 1 0,0 0 0,-1-1 0,-7-18 0,3-25 0,5 41 0,0-48 0,12-91 0,0 2 0,-30 209 0,7 7 0,4-26 0,-4 87 0,11-111 0,-1-16 0,0-1 0,1 1 0,1-1 0,2 16 0,-2-22 0,-1-1 0,1 0 0,0 0 0,0 0 0,-1 0 0,1 0 0,1 0 0,-1 0 0,0 0 0,0 0 0,1-1 0,-1 1 0,1-1 0,0 1 0,-1-1 0,1 1 0,0-1 0,0 0 0,0 0 0,0 0 0,0 0 0,0 0 0,0 0 0,4 1 0,25 2 0,0 0 0,0-2 0,1-2 0,-1-1 0,0-1 0,60-12 0,24 0 0,-29 4 18,63-2-1401,-128 13-5443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1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2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2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6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6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7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3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0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2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1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0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3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4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1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9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2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2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9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1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8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2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20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3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2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90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2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31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5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49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1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0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7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6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51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97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36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95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7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31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65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02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63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12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58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45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4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5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73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89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9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32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14" Type="http://schemas.openxmlformats.org/officeDocument/2006/relationships/customXml" Target="../ink/ink9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9.png"/><Relationship Id="rId18" Type="http://schemas.openxmlformats.org/officeDocument/2006/relationships/customXml" Target="../ink/ink17.xml"/><Relationship Id="rId3" Type="http://schemas.openxmlformats.org/officeDocument/2006/relationships/image" Target="../media/image9.png"/><Relationship Id="rId21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customXml" Target="../ink/ink13.xml"/><Relationship Id="rId19" Type="http://schemas.openxmlformats.org/officeDocument/2006/relationships/image" Target="../media/image22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9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customXml" Target="../ink/ink2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18.png"/><Relationship Id="rId24" Type="http://schemas.openxmlformats.org/officeDocument/2006/relationships/customXml" Target="../ink/ink29.xml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9.xml"/><Relationship Id="rId9" Type="http://schemas.openxmlformats.org/officeDocument/2006/relationships/image" Target="../media/image1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9.png"/><Relationship Id="rId30" Type="http://schemas.openxmlformats.org/officeDocument/2006/relationships/customXml" Target="../ink/ink3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19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34" Type="http://schemas.openxmlformats.org/officeDocument/2006/relationships/customXml" Target="../ink/ink48.xml"/><Relationship Id="rId7" Type="http://schemas.openxmlformats.org/officeDocument/2006/relationships/image" Target="../media/image14.png"/><Relationship Id="rId12" Type="http://schemas.openxmlformats.org/officeDocument/2006/relationships/customXml" Target="../ink/ink37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8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" Type="http://schemas.openxmlformats.org/officeDocument/2006/relationships/customXml" Target="../ink/ink33.xml"/><Relationship Id="rId9" Type="http://schemas.openxmlformats.org/officeDocument/2006/relationships/image" Target="../media/image12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33.png"/><Relationship Id="rId30" Type="http://schemas.openxmlformats.org/officeDocument/2006/relationships/customXml" Target="../ink/ink46.xml"/><Relationship Id="rId35" Type="http://schemas.openxmlformats.org/officeDocument/2006/relationships/image" Target="../media/image37.png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19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41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34" Type="http://schemas.openxmlformats.org/officeDocument/2006/relationships/customXml" Target="../ink/ink65.xml"/><Relationship Id="rId42" Type="http://schemas.openxmlformats.org/officeDocument/2006/relationships/customXml" Target="../ink/ink69.xml"/><Relationship Id="rId7" Type="http://schemas.openxmlformats.org/officeDocument/2006/relationships/image" Target="../media/image14.png"/><Relationship Id="rId12" Type="http://schemas.openxmlformats.org/officeDocument/2006/relationships/customXml" Target="../ink/ink5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67.xml"/><Relationship Id="rId2" Type="http://schemas.openxmlformats.org/officeDocument/2006/relationships/notesSlide" Target="../notesSlides/notesSlide74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34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18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40.png"/><Relationship Id="rId40" Type="http://schemas.openxmlformats.org/officeDocument/2006/relationships/customXml" Target="../ink/ink68.xml"/><Relationship Id="rId45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customXml" Target="../ink/ink53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4" Type="http://schemas.openxmlformats.org/officeDocument/2006/relationships/customXml" Target="../ink/ink70.xml"/><Relationship Id="rId4" Type="http://schemas.openxmlformats.org/officeDocument/2006/relationships/customXml" Target="../ink/ink50.xml"/><Relationship Id="rId9" Type="http://schemas.openxmlformats.org/officeDocument/2006/relationships/image" Target="../media/image12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33.png"/><Relationship Id="rId30" Type="http://schemas.openxmlformats.org/officeDocument/2006/relationships/customXml" Target="../ink/ink63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/Relationships>
</file>

<file path=ppt/slides/_rels/slide1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45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49.png"/><Relationship Id="rId50" Type="http://schemas.openxmlformats.org/officeDocument/2006/relationships/customXml" Target="../ink/ink94.xml"/><Relationship Id="rId7" Type="http://schemas.openxmlformats.org/officeDocument/2006/relationships/image" Target="../media/image14.png"/><Relationship Id="rId12" Type="http://schemas.openxmlformats.org/officeDocument/2006/relationships/customXml" Target="../ink/ink75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2" Type="http://schemas.openxmlformats.org/officeDocument/2006/relationships/notesSlide" Target="../notesSlides/notesSlide75.xml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18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40.png"/><Relationship Id="rId40" Type="http://schemas.openxmlformats.org/officeDocument/2006/relationships/customXml" Target="../ink/ink89.xml"/><Relationship Id="rId45" Type="http://schemas.openxmlformats.org/officeDocument/2006/relationships/image" Target="../media/image48.png"/><Relationship Id="rId53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50.png"/><Relationship Id="rId10" Type="http://schemas.openxmlformats.org/officeDocument/2006/relationships/customXml" Target="../ink/ink74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4" Type="http://schemas.openxmlformats.org/officeDocument/2006/relationships/customXml" Target="../ink/ink71.xml"/><Relationship Id="rId9" Type="http://schemas.openxmlformats.org/officeDocument/2006/relationships/image" Target="../media/image1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33.png"/><Relationship Id="rId30" Type="http://schemas.openxmlformats.org/officeDocument/2006/relationships/customXml" Target="../ink/ink84.xml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93.xml"/><Relationship Id="rId8" Type="http://schemas.openxmlformats.org/officeDocument/2006/relationships/customXml" Target="../ink/ink73.xml"/><Relationship Id="rId51" Type="http://schemas.openxmlformats.org/officeDocument/2006/relationships/image" Target="../media/image51.png"/></Relationships>
</file>

<file path=ppt/slides/_rels/slide1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103.xml"/><Relationship Id="rId26" Type="http://schemas.openxmlformats.org/officeDocument/2006/relationships/customXml" Target="../ink/ink107.xml"/><Relationship Id="rId39" Type="http://schemas.openxmlformats.org/officeDocument/2006/relationships/image" Target="../media/image45.png"/><Relationship Id="rId21" Type="http://schemas.openxmlformats.org/officeDocument/2006/relationships/image" Target="../media/image26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53.png"/><Relationship Id="rId50" Type="http://schemas.openxmlformats.org/officeDocument/2006/relationships/customXml" Target="../ink/ink119.xml"/><Relationship Id="rId55" Type="http://schemas.openxmlformats.org/officeDocument/2006/relationships/image" Target="../media/image56.png"/><Relationship Id="rId63" Type="http://schemas.openxmlformats.org/officeDocument/2006/relationships/image" Target="../media/image6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6" Type="http://schemas.openxmlformats.org/officeDocument/2006/relationships/customXml" Target="../ink/ink102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8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40.png"/><Relationship Id="rId40" Type="http://schemas.openxmlformats.org/officeDocument/2006/relationships/customXml" Target="../ink/ink114.xml"/><Relationship Id="rId45" Type="http://schemas.openxmlformats.org/officeDocument/2006/relationships/image" Target="../media/image52.png"/><Relationship Id="rId53" Type="http://schemas.openxmlformats.org/officeDocument/2006/relationships/image" Target="../media/image55.png"/><Relationship Id="rId58" Type="http://schemas.openxmlformats.org/officeDocument/2006/relationships/customXml" Target="../ink/ink123.xml"/><Relationship Id="rId66" Type="http://schemas.openxmlformats.org/officeDocument/2006/relationships/customXml" Target="../ink/ink127.xml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50.png"/><Relationship Id="rId57" Type="http://schemas.openxmlformats.org/officeDocument/2006/relationships/image" Target="../media/image57.png"/><Relationship Id="rId61" Type="http://schemas.openxmlformats.org/officeDocument/2006/relationships/image" Target="../media/image59.png"/><Relationship Id="rId10" Type="http://schemas.openxmlformats.org/officeDocument/2006/relationships/customXml" Target="../ink/ink99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61.png"/><Relationship Id="rId4" Type="http://schemas.openxmlformats.org/officeDocument/2006/relationships/customXml" Target="../ink/ink96.xml"/><Relationship Id="rId9" Type="http://schemas.openxmlformats.org/officeDocument/2006/relationships/image" Target="../media/image12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33.png"/><Relationship Id="rId30" Type="http://schemas.openxmlformats.org/officeDocument/2006/relationships/customXml" Target="../ink/ink109.xml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8" Type="http://schemas.openxmlformats.org/officeDocument/2006/relationships/customXml" Target="../ink/ink98.xml"/><Relationship Id="rId51" Type="http://schemas.openxmlformats.org/officeDocument/2006/relationships/image" Target="../media/image54.png"/><Relationship Id="rId3" Type="http://schemas.openxmlformats.org/officeDocument/2006/relationships/image" Target="../media/image9.png"/><Relationship Id="rId12" Type="http://schemas.openxmlformats.org/officeDocument/2006/relationships/customXml" Target="../ink/ink100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58.png"/><Relationship Id="rId67" Type="http://schemas.openxmlformats.org/officeDocument/2006/relationships/image" Target="../media/image44.png"/><Relationship Id="rId20" Type="http://schemas.openxmlformats.org/officeDocument/2006/relationships/customXml" Target="../ink/ink104.xml"/><Relationship Id="rId41" Type="http://schemas.openxmlformats.org/officeDocument/2006/relationships/image" Target="../media/image46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Graphs (Traversal and Searching)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696706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2460474" y="3868351"/>
            <a:ext cx="72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a </a:t>
            </a:r>
            <a:r>
              <a:rPr lang="en-US" sz="3200" b="1" u="sng" dirty="0">
                <a:solidFill>
                  <a:srgbClr val="00B050"/>
                </a:solidFill>
              </a:rPr>
              <a:t>generalizable</a:t>
            </a:r>
            <a:r>
              <a:rPr lang="en-US" sz="3200" dirty="0"/>
              <a:t> process to see if there is a path from node 0 to node 5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FE325-9E81-2142-88F0-DE8E7EE7AA35}"/>
              </a:ext>
            </a:extLst>
          </p:cNvPr>
          <p:cNvSpPr txBox="1"/>
          <p:nvPr/>
        </p:nvSpPr>
        <p:spPr>
          <a:xfrm>
            <a:off x="4305938" y="5084191"/>
            <a:ext cx="7016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at node 0. </a:t>
            </a:r>
          </a:p>
          <a:p>
            <a:r>
              <a:rPr lang="en-US" sz="2800" dirty="0"/>
              <a:t>Go to each neighbor.</a:t>
            </a:r>
          </a:p>
          <a:p>
            <a:r>
              <a:rPr lang="en-US" sz="2800" dirty="0"/>
              <a:t>Check each neighbor’s neighbor.</a:t>
            </a:r>
          </a:p>
          <a:p>
            <a:r>
              <a:rPr lang="en-US" sz="2800" dirty="0"/>
              <a:t>Check each neighbor’s neighbor’s neighbor….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2712927C-9AAD-69E0-51D3-935BDAB1B52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02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56E27-2D3D-DAFA-39E4-7CE120522720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E546C0-AF6A-C5AC-9F41-2EEFF04BA60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C07606-CBB2-ECC4-6C2C-B15EEDA83AA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96CD487-FD9E-F6A2-9CBA-C89D419B649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44639A-46A9-3C76-776E-FBEB1999F18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6FA1AC-39E4-CCF1-6F81-FFC5C29029F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E5B4E-6499-38B7-25C6-5F03E55EF4B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FD0369-E938-ED50-C1F7-7A8959CC7C0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7B129-95AE-BE02-8EDC-46BA95481E9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9023BD-6ACA-D70A-1CAB-D95FB62F39D2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11790F-5D33-38CA-87ED-6D61E96C290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50EE3D-DF7A-53F1-80E1-D26876EE5A13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10C51F-DBDD-C950-9BA5-A34F3181C33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28177A-72DB-8BA1-B9C2-C20B9A488AE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D46D9-69F8-27B9-31B5-0A0925B56C20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1D94FA-4CA3-6761-979A-6476EB3030A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CBADA6-9353-D352-F08C-86DFF51113F6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1FD27B-274D-8547-AE8B-4C560D3035E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5FF11-0ADB-0A18-8932-5977715B669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E8506E2-438B-BFA3-2767-0D8026EBFBC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BF71AB-219E-50B1-B007-FD7C625B7930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209660-3601-9248-E2DD-53F85365262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1C1D1-2E75-2E58-9500-5CAEB0A0240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EBC2A01-D417-0FF4-83CD-5EC8CCEF782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A689A8-326F-3288-274C-2E34E17EEA9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4997445-A4E0-5AC4-1A4F-142014EB03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52C48D-3920-3B3E-F875-DC659EF94BE1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F8CB9C2-58D1-C6C4-79BB-01EF425B557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89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8F74D0-B1E1-3414-B15F-72B8238FE8B9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CE54C-A565-016E-E89B-3354634451C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0A62C7-D9BB-B621-5E4E-E0AF8E5C55F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EAE085-B751-0266-7F10-096CC0D6DC6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203D1-F9E7-6BA5-83E5-56F3159A3E9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CCC7A8-74A6-14C7-B155-5A6DC26A143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46E3C0-F1CA-6BCD-5188-C9831C600C8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AEBC07-9637-A0D6-B4E6-4BD95A356224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7E354A-D584-A9AB-9233-5866F7E16D9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BFA9C8-959B-5345-E4D0-928BC065802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B49A34-5498-E9D7-3091-A1EC7E628C5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FA7142-C9C0-9194-5438-C1424B59BA4E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819FF7-5492-F47D-07F6-6C0CDB25CAD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8736C3-64D7-A32A-7431-8B784A3D3F2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E6A4B7-EFDD-39FA-76C4-79D937AF9A1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461EF8-B4CC-6471-2614-BDAA15AA99D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0341DB-FAAA-F64A-6C27-1634DC979A1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2F7A62-687E-A8EF-7A7E-A91457D2303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EC6FF0-D7EB-B21D-9A16-92A66EF5D44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E2EDFAD-E572-4BE9-9545-220CA71B352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142C6-0D35-081E-F4C6-AC1809EC6C0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EFBBAE-8082-327A-2511-FF345343BF5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7453AC-F101-D510-BDCD-EA4731B7744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51AA04-795C-2183-F0B3-80950DEECCC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2DB1A3-992B-DC77-3F20-E53F2763E20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C9B7D0D-3707-CE48-A6BC-C1DA0C5DC99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284D98-5E66-119D-98AE-421A8E2E56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8D5CBE4A-CF32-CC47-DCA2-2B76B9A75CE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67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A4E2C-7717-4D9B-B948-B2E62D81E22A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57699D-1B5B-6E22-E70D-D468059BDFB2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3C166D-7D92-B1A6-7D8C-9117FBCA64A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9C0F77E-1C51-58FF-BE7B-A8F6C1A796E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4373E0-EB0C-33CF-0163-7A0A532DE47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64D110-144E-C712-7205-0FF5886C392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5EB62B-813B-31D7-25E7-F7EBCA3FD14D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790D5-1F41-9022-169B-89D472CB25A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F8D3A5-C7F0-F293-4757-90D4E3FD737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29B58-D9FA-712C-F290-EEF0303FEF4E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F3931-6524-D6C2-542B-5ABBAB9D1FF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5BAECD-B112-7B7B-7D68-05E57302E11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C132E7-E69D-C131-4EBA-D0B62B6C57F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7A876-D77E-E36A-85D4-2E68D5BF47B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A84B8E-0FDB-54FE-BF60-1AC2E19FB5B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B0EB22-96FE-53E9-973F-5C75BF92AEB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3A4B0-A3CE-3A3E-8A0A-8C088179F7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689AE5-7CD3-4785-B287-F4F5A2F02A5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477845-029B-0F04-DD51-CC6252C9E5F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6EF1561-EF02-D8E8-4BB0-7836D4C04CD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A6B5-A08C-1D2F-E09C-D61D5AAEB7B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67CFC2-E75B-D47B-F8D0-930E0119AB0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A879B1-7380-A4A5-F55F-7F3A6D7B803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A179AD9-DD06-196A-3AFA-D7070B8866E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F84B2F-EE87-1197-7A76-2B1C525939D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D433D3E-4AC8-F7E8-C964-1141EA7E846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5AE798-3A8F-C7D6-ECFA-AD35D384F91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A12C6A1F-6E63-CC89-D8D1-9B1A911CA36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4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8D480-D536-1EE3-A097-4CE7FA8789C6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210A76-51F7-843E-2430-FED088078A9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A8C118-370A-7D1E-6295-A476328C561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38456E8-930B-A42A-43C8-E2C59B5D8C6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2DB866-56EA-0F20-8E0F-A445D72E292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A6B3B2-4C5A-40CE-62F8-4265201EC26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E01AFA-C763-3C57-AE64-3DFE61640B5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255D97-C2C1-48C6-B461-FC0B4AA929F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FD0F80-EF19-A76E-6147-8AC72D3CBFB8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F0200D-F701-5036-ECB3-87FD500F791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B4AC0-3F53-B791-F3DC-32A77285A59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FC293D-1706-1F6E-6D28-920C9F982ED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242551-6A70-ED1E-7D29-2CD12F58B6D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FD6B08-574A-A44A-53A0-A2745BD934C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7D9C2C-7DB4-86C3-9CFC-7FE36FD9816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42D99A-2A46-9907-DD1D-5B9752C81BA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DF03EA-B4D9-DD8B-2A48-39914C8639F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94FA13-DA42-AD49-259A-AE88C0C5615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009CB2-D43D-3BB0-D680-AFA97141435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88CB816-3226-2AC3-18F4-3595D3BF357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8398E8-AD88-CEFD-D7FF-630E010D635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CDFB30-CF9E-8D56-006B-09D5297ED7E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7799B5-38AF-1190-DB00-4B23258B997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4E78F3A-15AB-6050-E4B3-F254D63F33C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D36F74-129B-4426-D8AE-B5123CCD131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31B91D-1042-9248-AE72-C5F9CB89B90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349CC-CE9C-44CC-AFFD-357058BA536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52078728-F042-C55C-AF62-22CE0801FD0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1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ECD0A-55A7-ED6A-3D28-390DCEC189E1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6255E5-160D-AF06-713E-A8F4CA532FC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F420F1-2EFE-6AE7-5C53-0E81297CB3E8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B665DD5-900F-3DB3-DDDA-0238683699BE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CBCB76-C71E-FF6C-52C5-F588A67C61E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B19D56-3D49-49A5-D43A-85398236BDD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12059D-CC79-DBA3-9AFE-D7EB4306EFD4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B75552-B7FC-8B44-0D5F-61CE2ABCC295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0E0F42-6E29-3E62-DB1F-BDE489A0FD0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132F19A-C792-D6FF-0A51-E0505D83D9D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8136B-0CFC-DEA9-1F4B-F7274728E2E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AF49E0-87F7-DAAE-F238-8E94E6FEBF9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A9EB76-485E-3225-980E-F57ABAF3E1A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653611-5464-DF8C-480D-06E0771CCFB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C0500-B41A-A6AE-1E4D-79DBBC2F445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E7098C-B1A2-9F6C-0D67-6642579E236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E7B978-D29A-01CB-F8E3-50B940A2512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056CB0-B786-07FC-7BA5-4ED6D40F125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0E1EC-569A-6FBA-DA0C-E3543771F2E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C788BE8-6B25-D38A-173F-4C78A66D576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7F2F79-3D96-25E8-C05E-161E560EC94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F1B068-9DA0-CC17-6553-DB149D48EF9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56994A-AAC4-56E7-0B96-41F8C3DCE6E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39672E-5E46-4504-9727-1801C70789C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B65B9-134A-E35C-F0F1-CC6DEDAAEFF6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55862A-CAF2-82DC-4B24-232314D7618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6823F0-F67F-2B4B-5473-B8E5DDD71B3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228789C9-37A6-CCCC-1594-51D738C13BB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4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18CDEC-6473-FAF3-39FF-412EBB6A6F42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08BD4-13BC-62C1-1124-7E6D0DA25B0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1585A9-9D68-23D7-17BA-367AEB341C8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76D935E-5D32-9A95-EF50-7B70678EED9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AAEDC6-FEC6-4191-E8D7-B2544942B19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29D015-8B5C-A02C-02F6-2D5A24A514A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63DFAD-4B0D-6FAE-B494-795EBCD0B2B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96BC1D-B041-179B-F476-05CFD0724A0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6FAAA6-0365-B8CB-74D2-2FC38AAF13C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225254E-5BA3-D103-E900-56D33BB4A0D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6B3CE-FB9E-A0E2-487C-C631C88A1B8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3C1E51-285E-500B-DBEA-64DF057706C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D1A036-A1A5-111C-5611-FBDB4BD80CF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680C71-C4C3-CC15-0C71-06AFE8A1BA4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586D8-7F4F-5338-DAC7-55682D6DBA07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246D72-873F-2121-1C5E-6E8B42C3365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2D5DC-B6F8-4A84-3C99-44ACAFD0E29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E4A06D-5F96-DF9F-A5D7-53ADD8CBB5D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A4146F-7974-72DF-C077-91A231EC023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950CAF2-0025-F8E2-077F-A5F4081BDEE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7FEE6-D0A1-6223-7BB4-37E73AF12B9A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B82010-DB90-B914-A702-7DF0264B760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F5DE56-985E-C6E6-2CC7-0D0EB1F49CC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278433-6373-3EDC-5116-676CCC5FA2C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3956A5-D9C2-281B-AA74-958B9246089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CB9D92-8A28-F7C6-40EE-36FB7CB03FB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E876-1135-5A5F-F505-E9E01CC4346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6D9DABD-6B39-1F35-0249-E26E88BDA67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01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39C1D2-09CF-A06F-A9EF-D8E0BEA8E03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94B553-A998-F6DA-5ABC-6AF0CCEFBF0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32B3ED7-6F3B-AB65-4303-0C32C459A0C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4D9AFE-EF1D-3CB3-D6FC-A648BC50DDF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6219E8-C352-3D48-ABFA-4FAA6F6CABBF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C8A4FE-3623-0E00-914C-90EFCB5555E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11F668-0F00-A651-A697-6045481DC40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F7E9E-D48C-C77C-6EF1-9B54ED581A10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B2D2573-ED08-C3A6-1151-65073578162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B496B-0B91-CE48-EC7B-DA78175543B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D8F0D3-DE42-E7E7-8FB0-DB2A7EC1D30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BF9E2-654C-E516-F231-871BBCDC719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D60596-0CD1-F0F6-674C-A84502C02C3D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217171-4A44-801F-14B2-C973EB8CECD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3202C-5C2B-B7EE-69FC-5BE56CE2D7B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A463F1-7460-9853-D2AE-9B1C8C14CE5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DF7A12-A6CE-F299-E7DC-27B8837BF8B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C227B4-4094-BCDC-D50F-87135306D80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32D6C82-D9F0-18CC-5777-15173C0ABCF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4B479-54BA-D7A1-C8EE-CE4F3A23463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E2C365-2BD7-C544-4F31-F67300EC786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53287-8B56-9916-936E-E03F5DA26F5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2DDE9F1-6714-AA22-CC7E-DFB7A56A72F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826513-C7CB-3007-492E-A9F68783ADF6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795856-B80E-AB31-20A7-645734DCFA5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33038D-457F-FF1E-5874-6D663EF12B0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A8FCF966-CD36-ED83-0B33-EBA76639A5A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33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D1823-63B1-0964-F7E9-ABBD81339031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CC3361-F90F-E15E-78B3-DE15B470733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B91CDC-266C-A397-97B2-0045ED95311C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CF711E-C5B1-C6AB-2CF9-23169BF669C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B8B369-E38F-2DC6-5868-1640EEEB2B7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936EF3-CBD4-3C4F-6FC1-7DDE32FB9DA9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283597-9424-F863-EDEB-B698C86CEDC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026EC1-056A-83DE-4426-1D649C1D6C15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9474C1-8838-5346-A1F9-3188ACBE82B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8A8C30D-D6ED-734E-C75C-D0B7076C9A88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5FD91D-5FAD-153F-19AE-A937F70ACBD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3F8D06-FC6D-830A-7C1A-E508322E75E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F093D4-5F64-9F45-5150-F05DAB99F46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0E1371-DFB7-F4B9-8441-D5786733122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6D2E1-C78B-8F90-FBD1-5E6D1F9149B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10DC21-73A1-A3A6-0FAF-B615837880A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4D2401-8711-666C-3BB2-8034A7969B67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34B187-0218-20E8-0004-66B3AB6930F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63F364-142E-335D-61F8-3CF657725A8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0A797A3-2F2B-0184-334C-1E6C8CE6B08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78C763-910C-6A97-51B8-D1D64DEE16B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37E2BA-FD80-F3B7-EAD1-FAA0226BABB5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3D129A-A0D1-C31B-8707-1C350FACEE9D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F6CF88-2377-F0E9-E41D-8C45451921D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36DA60-3130-5970-8A8F-DC5607B55F8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03A5BD-C8DD-AF47-3557-329465B7C9A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D98444-215A-37F0-B186-A0722C4A168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B577433F-6C77-DB28-284D-FB60935A2EC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78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</a:t>
            </a:r>
            <a:r>
              <a:rPr lang="en-US" sz="2800" b="1" dirty="0">
                <a:highlight>
                  <a:srgbClr val="00FF00"/>
                </a:highlight>
              </a:rPr>
              <a:t>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C6359-F116-5029-0418-F71F8B7F35E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CE110-C924-F9B8-959E-D24275A597D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637C44-5C37-4660-34B6-CCA943484F3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1AE84-773B-0F2D-86A5-F7C25136967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227DFD-7988-58B1-1531-058E32B501D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FB8E9-5B7F-1938-E262-1B19C2819DC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D1A8D9-CB96-3D2E-D736-9AB98F024BD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6C2C3-E3D3-4B90-20BA-7E165D4FBF7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565AB31-ED4D-1DDF-1ADC-A751B3F0709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DDC878-59A3-1604-7F0A-B93C91BF900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103C04-244C-62E3-5C1B-C4ABB15614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7CC186-F090-6964-5C0F-ECD4F9F422F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96D2CA-CE79-AAE9-A1FA-20D18342F7D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F6B509-C327-8C8D-D3DA-EF9E6456B2B7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9756B2-2E6C-A686-4DF0-1999DA56161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17496-D506-EB40-1584-C525CF4A17A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EC23D4-0690-DDD2-BD1D-C31159384C6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CFED1-3500-C8C5-902D-A3AE28021C34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01D106A-0988-1979-2504-63B331E38E4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799F2-66B6-59DB-4237-FB0F942E3AA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DD079-C750-6F41-B273-7A03A5AEFB8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495C80-54C4-EC98-EE41-EE7F5408106D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6B46AAA-5947-05AA-84D8-FFBFA15DF09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18AA4-B2FA-EE33-DC2B-C02F9D1CD8B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B1C66FF-A34B-511B-A661-83AB92B4D1F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F63DC-DC4E-1178-C89A-4FFB5658571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31A3540-EEFB-22DF-0B91-9FE703C9100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7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C5B80-0E37-DC0B-753C-D945CA8A646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A0C747-4C02-A7B6-6ED4-2DF2925E830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8A4891-31C1-0FC4-9CE0-6A402475190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21212A-257A-66AE-BA47-B5576F5145D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580A5C-E31A-2C54-4D44-5E1B07D695D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808B45-4713-2F8E-D343-9B2F86746C5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CBAA17-AE86-AADB-1CB0-E37FDE9BA87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DFC03D-AB9B-F3C0-637B-72C3627CFE1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DB8B08-B92B-7C1B-DF65-53664B9813A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5A162-7598-E512-39FF-0AC4BFC1A33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5D83F9-42F7-57D3-393E-4FF845607DE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77242-9045-C97D-F765-152AA8F8EBA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F744B6-7D39-A6D9-5FED-DB0D0DE1FA0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93FAF-B23D-0528-6850-8041E134ADE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9D9344-11EA-3C2A-839E-66F1F0EC4479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43A45-31F7-81D4-E449-0CF389C9391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48316D-B86C-81F4-6171-C5FF0855E4D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FB1750-F4AC-0D3B-51EC-7DF24C4C290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E8D09EA-25C8-0B48-445F-E5D5886B1DF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FF6B7A-5ABD-193B-2FD4-7B97312DB15D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2297E3E-605C-0B63-15BC-E362CF8DEF5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DE2854-998B-DD8A-3BA0-E28D920989A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B8069B-98CF-7C83-0C92-8FCB4D8B12E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13F36B-3C43-F53B-3BEF-5B44323A245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33A3811-DFA1-80A2-43BB-C19A41F5D33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C29816-60F5-0EF9-44C0-676BAC3F79B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9B2A6AC5-91FE-515C-3B85-73C8189DD06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68238" y="960276"/>
            <a:ext cx="5318753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(Node n)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25463-F892-6F49-AFF8-4F84A0E0CE33}"/>
              </a:ext>
            </a:extLst>
          </p:cNvPr>
          <p:cNvSpPr txBox="1"/>
          <p:nvPr/>
        </p:nvSpPr>
        <p:spPr>
          <a:xfrm>
            <a:off x="646849" y="2930046"/>
            <a:ext cx="5652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Recursion: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Calling a method from inside itself.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Solve the problem by solving identical smaller problems.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What is the “smaller problem”?</a:t>
            </a:r>
          </a:p>
          <a:p>
            <a:pPr marL="690563" lvl="1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Process the left side, then process the right side.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027AD-21C8-364B-8D79-054BF3D67965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FDF9C9F-8943-D30D-29B5-674C5B8B978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3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22037E-5CD9-5187-0F48-DB539C4A2F5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1B09FE-1878-A98B-76C9-1B8F0310DC2C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627FD22-955A-75FC-1D20-A21627C1722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41522-DD49-F771-2A81-634867C8F8F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4677BF-B212-681D-A98D-50C5C294177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867B98-590F-581D-6870-D220C09A13C9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23F7FB-B905-C31E-DBAB-4832553A9F9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A4F840-7644-37F2-7288-382BDC9507F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E00C811-914E-8A6B-043A-470E21C4CCDF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BD0ED5-ED70-329E-C026-5D3D8320520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719416-44D8-AF16-657D-1E5BC97F5B64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66485-2BF2-598E-6118-05C6743CADF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ABE5D2-6D0C-3529-6F0C-7BF9B898EC1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FEE5F6-559C-7CBF-1613-D573CAC799B1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62E38E-6F20-3200-5E50-3B6608FC314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235784-62D8-6988-3C87-B2430CAF8D6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2D8640-50CD-0240-E0E8-4C66A687853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6B57F3-E7A1-0981-2BF9-991E6C76154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4F02F9-C4F4-B59E-3997-240DBE4EB5A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5E859-1842-6CE3-3EFA-A59B44F413F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7CEBD5-D055-1C25-BF21-3F20388A907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4091A-1079-1B68-7776-E029FA425CAA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0302330-5414-9300-E3F2-263C047A1DD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3BC58F-41F2-D86B-2680-65CB01E311E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D8D7E8-EE99-239F-675A-A03D061A320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D78F55-171D-2F94-BCD6-9FF2EA1F172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152DEFB-D0D6-3556-E113-A9F7CC9051E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20745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395421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167424" y="5480050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ACD51D-7E1B-642B-6812-D0DD2110AC8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2E1E88-9213-7541-1426-66D8DF2FEAF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93ADF69-6640-572C-FBC0-BB76A56BC27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D123E3-1E41-3AC0-577F-A4E8283B4EC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81307F-27F8-20FE-F430-0BB0F5B3D714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1EA892-6A54-673C-F9D5-AE38A06F99C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F3C04F-1271-E892-4471-A7824E149BA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412DB2-84E4-DD42-59E8-E3C42D7F18C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8A0FE1A-586A-B8FA-0FFA-31AFAE76963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2A783B-E1D1-E1D2-5F8E-C977E7A5356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50C74E-2C05-B3ED-24DF-7E80F745116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E08693-244E-E976-871D-B44D97F1104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7AC60D-A630-AC08-A3E5-BCFFF3F7A11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47981-4BE6-BA14-7625-CBBBC9E1E69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2F84DF-1E30-66C8-6A4C-9C39172CDEF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A62278-06AB-C001-03EA-2FB0F33CF61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CE3E47-2AF3-65AA-A6AC-3AE4C042662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90ADCF-EE12-C6E3-E64C-5980E0F86B5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3DBF2E2-AB1A-4D4E-F7F5-B24E28B58B0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C4BF6B-FB67-8B2E-6FAE-5A29A0ADD9D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60B4A5-EB9F-18DB-A71E-19AB554A551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43DDEB-854C-9F8D-5E3A-F61D5140E4E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B361FD4-C3C0-D25D-1C29-D68CD20FA86F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C9AB7-7150-88B6-DC44-2E3CE8B72E0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7C79EA2-DB8E-4D77-ADC0-99775E43FEA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5D0ABC-7D16-FA12-3C03-5FC0C622207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4322A02F-F8CE-4304-90F4-E45753DD1D3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386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20745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395421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69B159-8EA2-AF94-DAF7-6752040B255A}"/>
              </a:ext>
            </a:extLst>
          </p:cNvPr>
          <p:cNvSpPr/>
          <p:nvPr/>
        </p:nvSpPr>
        <p:spPr>
          <a:xfrm>
            <a:off x="3823920" y="276204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BB182D-5C7A-B319-F4D7-1F2A64F383B7}"/>
              </a:ext>
            </a:extLst>
          </p:cNvPr>
          <p:cNvSpPr/>
          <p:nvPr/>
        </p:nvSpPr>
        <p:spPr>
          <a:xfrm>
            <a:off x="4409364" y="2765218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167424" y="5480050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4562B-4248-A132-C3E5-4035ADEA18C5}"/>
              </a:ext>
            </a:extLst>
          </p:cNvPr>
          <p:cNvCxnSpPr>
            <a:cxnSpLocks/>
          </p:cNvCxnSpPr>
          <p:nvPr/>
        </p:nvCxnSpPr>
        <p:spPr>
          <a:xfrm flipH="1" flipV="1">
            <a:off x="4076700" y="3248025"/>
            <a:ext cx="422275" cy="18415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9BC3B2-90D4-B65C-D93D-DD060C7C1A36}"/>
              </a:ext>
            </a:extLst>
          </p:cNvPr>
          <p:cNvSpPr txBox="1"/>
          <p:nvPr/>
        </p:nvSpPr>
        <p:spPr>
          <a:xfrm>
            <a:off x="5421873" y="4855172"/>
            <a:ext cx="67701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vertex…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until we get back to the start (0).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F01CBB-C41E-06FE-88FF-61FD5A18399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9A158C-79F0-365D-BD48-D5190D3F02B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FAB6FD-93F5-BE6A-DFE5-274CBAB95C7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2BF119-17D5-D66B-472A-6D1A4EC06EC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A91029-F8FA-326A-92B2-0A8F55382EC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36973F-D8CF-B2F0-A5BA-5E3C1F024E6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7FCFFC-B632-01CE-E810-ABECFB47769D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40F323-9264-A41E-80FC-A2DA8862CE4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745A623-1FB0-308D-3B2A-C033E25A359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176AF5-81B1-9561-6B8A-50602B4DB13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144CEE-7490-006B-62A8-93B5293D19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499806-D27E-1B0E-8DE2-FBC76984D56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9C68E3-3F0D-A03D-A2F2-BB8BEB60110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E3012A-0EC3-92FD-691A-E66BCF9C18F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BCDD3-78A3-E8F9-2C3E-228AAF46A25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FBB4E5-17AA-10D4-D5F5-E8F0A99A669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B11E0A-AD99-2000-136D-A3368AE345C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A357A19-B29B-0372-10D4-D9A98C47BBB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90DA93A-D3AD-E283-7D08-6E431DCDDC5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E0EA2C-2012-B905-6F63-F5BB8E9942A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AAAC46-F034-B0C9-BFBD-C2AC73A1EA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994E0F-F79B-B4D5-AB41-7CA73E6DA98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3D392-70F8-00BA-ACDF-38422EAD90A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3ECE5B-40D2-EF30-7A13-9CF530C0118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73CD84-9986-D7A9-D9F2-FFEE9C0CEF2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0D5533-8A81-D965-A8CF-81BF82A82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394C247-9FD8-B684-9F63-7AF27BD0C8E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84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0EE597-5E22-4243-95E2-3D2BB5C4940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FE0A69-3B94-D583-035E-C7DB014E91B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3E0A8A-68A6-ED87-0C54-BB88C0B12EF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13D133-155C-4043-56C7-C3CA252728A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3553EF-D244-EE29-87FF-91025C636D9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CFF7D9-F37E-EE84-7A61-F04D0815D82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F54F3-5FB1-9856-8F6C-46535CA8B95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78C1DB-08F5-E769-7362-ACABF01CC92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F42994-F154-C0CC-1AA4-1FABC922206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6BEAA-AA9C-9C79-19E1-1EF08600FF5E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1A7357-607E-62B4-6F27-AB393E732C3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4EAF14-E132-C533-31A4-7331ED1F265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888889-E2FF-292F-4A27-FDB9872A6C4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BB7A8-83BF-E554-05AD-E003E976ED5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87034E-88A2-562C-E5EF-A9852E14680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D77501-B610-82B0-79AE-8C0AD2C3C04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3B85D2-EAB0-033D-DFD2-DEBF013967D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8FE2C3-064A-1B14-FAC3-544EB2AB4D7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4CB930A-DB83-C4B2-6FC9-D4B4588ED9D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769A1-032F-90FE-FCF4-1F5D59314D6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29B80E-33CE-B21C-42DD-BB98937258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F33288-4DB6-0C3B-12AC-D693077BD9C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1268343-6BB0-0BFB-DD90-0A04DF195FC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CC907A-8240-52B6-1CB1-FCB033D61048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3F1E3F9-5CED-2B22-52E4-F8BDF16AA03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C7A73B-47DB-B8D4-D14B-AA0751B0966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F8A854E4-05DF-CC99-1DDF-E484B1302C5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88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A4C5CD-0C83-6CD2-C522-64EEF01DF5E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F76F94-6572-AD3A-C87B-584DF36FF78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DBAA8A9-AF4D-0827-9F0D-5EA083C9F58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49837A-C3F0-EDB3-E58B-79DEDE10A4C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E197FB-D2C6-3C73-6B53-22DD9265AA5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8684FC-B110-60D5-5316-86957866FB8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B0D561-7AB7-D7E1-8E04-C408769C215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23C4E5-9186-1A97-F33F-5668F102C43B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746853-1284-3BC4-AC5E-AB6AFEC4F28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B4CC13-2B84-569D-123D-78173AADAC6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779AFF-4F0C-D2D2-4289-88A72DF0C37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A3F31F-B67F-EB4D-109B-1704887039D5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CBD371-B853-8EEA-F09C-4AEFDA93EF4C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423E44-6572-033C-9E95-F24730EC1AD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C450A6-48CD-7D83-2070-B832B91BB15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ACF277-F22F-28B0-1280-D4E5F0C58A6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5933F3-4DF0-BDB6-F4AD-EAC52AC0BD6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94F256-7192-9248-1ABB-CCE517AED2B0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9CB15CA-FF46-86BE-3D04-E78CE0E43FCB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3FBE05-AF6D-06FE-75F3-5A6ACA047D1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B4EF23-211F-96CA-C50F-E8577B41097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405E0A-99D6-62A6-6488-2CC2673649B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C20836-D2FE-A2BD-DBAD-A3E9D9A725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4571C-9265-0165-FB6A-59C05405287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A2EFFBE-0EC9-5504-E75A-5E272A98B7CF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72DA7E-3314-B945-8CC0-6A8CA1949C8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E9920744-A636-AE47-5CD5-E094A9985D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78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E24876-F61D-8C82-8E5F-5C3C2F48D12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661D02-2359-2DA7-905F-3E65D2DE365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E48C29-4B6D-1529-0230-1DE50B5CAC6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459210-E0DA-5F07-7D84-B4C755F746E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450800-8B9F-1723-F00B-C017C6F80FE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66F940-C1B4-EE6F-24C7-3CB0AF62BEC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177753-64E9-8C46-DDA8-E2AF58B60FC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D49915-7F47-DFB6-C926-25418EC22368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A26CF2-BFDC-0D0F-9A3A-9E6D1A7468E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EB704-6DD5-212A-2652-1F565814416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500AD6-B496-AAAE-BA15-F02D06655DA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CBCC6-FF7E-723E-9B5B-A8B8D40320E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468550-EE4B-EE3C-D44D-3FF10FEF3AD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38414-376B-D9A0-D1B6-B7F1AA49C6A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ADB2F4-E20D-E390-56C9-132C7CF13F3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E4647A-7CEC-D66F-C3F7-C63C231800F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0801C2-AB9C-DB87-A4EE-5143A04A5E5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8D294F-F746-6F4D-872B-C47E928D49A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5B4A12-D83A-5BCD-233B-9DCC9032FD5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013352-6270-C905-50B0-FA59FC7EFCB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1D86DD-5216-721B-1B26-F04F5C7E896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1458CC-4152-31FF-92B4-3A10F55014E5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E52064-A70E-D34C-D5E0-E59D5A15DA9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D3A419-93CF-425B-4ACB-8064B8785DD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A0A12AC-AE80-488E-FEFA-A7630E7D8A8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657BA1-37CD-84FC-D005-D3F01A42DC1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5E6FEBC6-9EDC-76F3-F882-53E97BCFD9E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121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E0CC3E-B0A4-1FB7-B1B7-0F384A2FE32F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C68A3F-BE6C-E652-959F-70A1926CD0C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8C8FBD6-218E-5E8A-726D-1E84AD1A852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B17773-2ADE-A9F1-768A-6BC831EAB1D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C098E-9DD1-3CDE-3510-4C4C9B42036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2D50E0-E4EF-68A7-F7BD-9C939392228A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5C6A8B-BAE3-13DD-B6BD-06BFED988C2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BB5BB6-3842-ED0B-1AD5-61B64267D73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A1CCE7D-02D6-09F3-5064-76B3BB6E730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607514-A8F1-7ECA-CA42-6F44CDF67C2A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D18FFB-9864-19E1-6C5B-E8E4E2DB9D3D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E0BE2B-7103-ED0A-14D4-24E16152C6FA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26BBCE-7854-24D4-29E2-43BD720CC71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A9E7D7-CB4E-7A18-9DF3-0E917447B75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957DF6-465A-A84C-AD58-B1900745E93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854A70-4A59-772C-1274-F0AD7042ADA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89A663-49B3-16FF-819A-A40622D4676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1C6458-8D9D-715C-8DE4-D7BD3E4C451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7D326FB-F7DB-ED77-C88D-667763F00A2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3A40FB-D6E2-FC24-1C4B-94320009D7C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8ED38FB-FA8A-AC7C-75AB-A2BA96376C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173F41-45F4-24DD-B2C4-316E902B909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3DA77D1-D674-69E2-DFD0-A11CE229703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56AAB2-8DC0-14C3-3328-7C1EDBFE03A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F60BA36-8381-AFEB-79A6-E5641421664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BD9DE5-AE84-6269-756C-9F6566E0F7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18B386E3-0A50-09A3-11CD-BC7058CF961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857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9B9474-F59A-6BB2-0283-FEBB29A0DEFE}"/>
              </a:ext>
            </a:extLst>
          </p:cNvPr>
          <p:cNvSpPr/>
          <p:nvPr/>
        </p:nvSpPr>
        <p:spPr>
          <a:xfrm>
            <a:off x="3805736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0011E9-25DA-4143-EAC8-B9443DCDC1BA}"/>
              </a:ext>
            </a:extLst>
          </p:cNvPr>
          <p:cNvSpPr/>
          <p:nvPr/>
        </p:nvSpPr>
        <p:spPr>
          <a:xfrm>
            <a:off x="4408908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8B1A8-A1FD-A162-706A-C4433F837802}"/>
              </a:ext>
            </a:extLst>
          </p:cNvPr>
          <p:cNvCxnSpPr>
            <a:cxnSpLocks/>
          </p:cNvCxnSpPr>
          <p:nvPr/>
        </p:nvCxnSpPr>
        <p:spPr>
          <a:xfrm flipH="1" flipV="1">
            <a:off x="4142509" y="3713018"/>
            <a:ext cx="346364" cy="83127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706046-046C-5B27-590E-9D631FE2E01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F6E6C-1CA6-3D10-3C52-8E4FC237627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126329F-21A7-02D0-BB69-D2792F2D260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5FDF13-F04C-00CD-7F64-A28036094183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9BA8E3-4A8D-4792-3093-373F78AEA8A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EEF8E6-A2D5-4728-121A-CB7ABB2AEA9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62D0FB-D5ED-077A-B9D5-2BDB0F456E4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4BAB3F-5948-B089-63FC-B8879E7C167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B3B4D04-002C-646D-514F-DD134048EAD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02801-3C31-ACEE-1175-9618A59AB41D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0773FE5-65CF-479D-0FAF-45289F25641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BD1E29-8B6F-A73E-94FA-AB116EAE04E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9D5AF5-5347-5A53-47CE-582E6180B33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EF6D5-6BB2-337C-7CCA-DD5E1E3A1EC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0F6AE3-569C-5E25-591C-7E45C97456A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D9CBB6-080D-730D-54DD-A0397343033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55E05E-0BF2-7ADA-9CF1-01B00B1F1E9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2AC027-18DB-3CE0-2829-D0208CA6752F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278BD10-EBE9-CDC1-F9BA-FE2D5281785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7E8D78-B4DD-2B59-F50A-2CA40BA775A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630159-068A-E818-A73F-3F4167C0D9C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9ED6C-4DE1-E219-9C5C-D20B9EAD2E1F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232D9E-5EF6-CD6C-BB7E-70B36A5CEFD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8EEDFC-C8BE-7EDD-A632-09ECC5C7FBDF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E8732D-51E9-6198-1A77-CC4943888E8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4242764-DA70-3E3D-D227-B98BBE2C7A9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0E1C9D2F-762E-BD86-7989-950E4B94968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9B9474-F59A-6BB2-0283-FEBB29A0DEFE}"/>
              </a:ext>
            </a:extLst>
          </p:cNvPr>
          <p:cNvSpPr/>
          <p:nvPr/>
        </p:nvSpPr>
        <p:spPr>
          <a:xfrm>
            <a:off x="3805736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0011E9-25DA-4143-EAC8-B9443DCDC1BA}"/>
              </a:ext>
            </a:extLst>
          </p:cNvPr>
          <p:cNvSpPr/>
          <p:nvPr/>
        </p:nvSpPr>
        <p:spPr>
          <a:xfrm>
            <a:off x="4408908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38860A-B17C-A68A-C5D5-7867081F92BE}"/>
              </a:ext>
            </a:extLst>
          </p:cNvPr>
          <p:cNvSpPr/>
          <p:nvPr/>
        </p:nvSpPr>
        <p:spPr>
          <a:xfrm>
            <a:off x="3805736" y="2771844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0EA11B-079D-CB19-EB51-0762F2EA4BB3}"/>
              </a:ext>
            </a:extLst>
          </p:cNvPr>
          <p:cNvSpPr/>
          <p:nvPr/>
        </p:nvSpPr>
        <p:spPr>
          <a:xfrm>
            <a:off x="4408908" y="2771844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8B1A8-A1FD-A162-706A-C4433F837802}"/>
              </a:ext>
            </a:extLst>
          </p:cNvPr>
          <p:cNvCxnSpPr>
            <a:cxnSpLocks/>
          </p:cNvCxnSpPr>
          <p:nvPr/>
        </p:nvCxnSpPr>
        <p:spPr>
          <a:xfrm flipH="1" flipV="1">
            <a:off x="4142509" y="3713018"/>
            <a:ext cx="346364" cy="83127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32117D-3A0A-0501-6F6E-5C43DA0737C5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3117273"/>
            <a:ext cx="277970" cy="30520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7A79D-512E-2FEE-4198-2CCF23C61FF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0EFB7-36DD-50AD-2DBA-D6444848537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6DA719-15F9-634F-87DE-37CA06F8C2DC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2CBA6F-DC29-D075-BFB4-D702DBC12F3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A87435B-369A-56C2-510F-AF38277A65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455E21-C154-044F-87AB-D8DAF720E11A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CB04C9-3E13-1690-F200-235AE7E7391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54959E-BAAD-902D-49FE-A517782C083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539EA9-353D-031D-FC51-BDDF8A05B66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F6E4C8-C616-CEEB-FF62-2C3FBAB5FA5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1AE9DA-59E3-F7CF-90B5-DA1179064C9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AA0142-3606-217B-20FE-3FEA9C88828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E8AD0F-5074-2FE8-2D7F-9E15241DAC2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112B3-201D-45A4-C6B0-3D79EAFB0FE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8BC316-4D46-8B3E-075C-A7F3FACD594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58A963-F015-DE87-0FE1-4CBD40BB100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6D6ED8-6B8D-7536-A051-FA0EE989255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EA3442-A9BC-178E-7959-2C52C9815E6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97FEEAB-5C51-4FE0-C4F9-73BF46FCD47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4E5A79-683C-7425-579B-EBA4C2F3911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F5D2C7B-2FF1-FCB5-5CCB-1571F7B59968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EEC023-2AC9-E22C-FA28-D152E2E9B46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DDC0F3F-D409-076B-2F42-261C34CEF21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0836DD-7F20-CBC8-7B52-4C15326565C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06B3D3-6CA1-2DFA-7015-069FA3397B4F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04F508-B755-D56A-1A29-90B7DCF1012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98ADA8F4-8560-01BE-E835-826E85F4E9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71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792B3D-A4DA-84AB-D3F5-6B142D81A6F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429609-3CD5-2672-95DD-5D0FCAE96C9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F393699-12A2-2158-D1AD-C9B9CF4569E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7195DA-BDAF-3D96-C455-A58BCB428D3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79901E-16B2-FEED-F3C1-B23419D6D6C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857046-D059-4AE0-0C03-8212C04F9EE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D1BD61-0D13-1F2E-9A3A-D1018317996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048904-571A-F8E0-D116-BB6FDC7971B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C8DAC0B-A57A-3225-8DB9-3E89552A163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AAD8DF-9F3C-FA14-F1C4-FAEE266FC33C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5DE479-9C74-0ABE-9441-1AA4A2EE163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5326DE-F7B7-260B-326B-48210F4DAB80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9DFA72A-3E97-E695-577D-B474AD106762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8AD94E-2E6F-C78E-FBC2-F9276764A3D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73FCD0-DD74-9658-0AD6-46D14EE700B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91B157-6398-CD14-3946-E412A52CC42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536CF3-8260-6E10-FA62-FAC9C0A3282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557494-455A-0BC5-80A0-2F63FABE0BE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5C66EF-F26A-15D5-3EAB-4878F39EEA1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90D1-77DE-ECDA-E4B3-7DEB219DB39E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A2ED4F-9F79-43BE-8724-90C740E9DD2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D2AE2C-0F22-0AEE-C32A-9FE14ED1693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CB8B09-082F-F6C7-FD1F-2A226ECA6D1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398715-CB40-EF00-649D-D412757BB0E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A07EF8-252B-A702-E730-67125D61F3A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BF0983-A41A-4135-4459-12A313138A7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6357374-733B-67F4-0EC7-6EDB3A6FEC3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046BA7-CCAC-0F4A-9E27-CACD63AEBE34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94D9F1-CFE8-F14B-C4D0-7698C946D9D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63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62D8D0-07F0-3AB0-DBF8-2307AFD4598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61606A-1D6E-C9BE-2BD1-B6CE4D4B78B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409439F-7195-4D14-32D1-4F40566B6EC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D59C-E59E-9D1B-2876-E8546CE96B5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CCB08C-5A85-D941-6416-34715695007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B34CFC-1470-68F8-BB87-B43643D6491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8373EB-6675-B7C5-74CA-7CE16DBA93D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9BB8CE-1B76-EDEC-F8F7-B43174E523F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B911D06-F239-A9C7-662D-00317AF0DE48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C7CE85-8496-EF14-CB95-4BC470CF1D8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6F42AA-5BB9-00C4-A540-2C17EA155A4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0D890B-BA9D-E6F4-9A3F-F38C617DB11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0A6FC1-0020-A3E5-4F07-127C8762469C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6973C-7B9F-5FA5-C011-131F4B5EFB4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04DB55-E531-92C4-A4A1-D1AF27442D6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402D6-9F84-8EE4-4200-1B800DCE5B2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FE0E75-AC17-CE30-E986-072D7D74588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4F1678-B9F0-B551-82F4-E7899BB25FA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3015C0A-AD44-3BFB-3F18-6972EEB172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FB8CE-B6B3-FA71-E2E5-A75855BE9E1A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5ACCA0-9827-BD9E-93CE-CB57442C9B4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594CAE-05F0-4446-64B3-5707BC0DE72F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2366EC-2B89-FEBC-B5FF-8D6BAF1139E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542BF5-4159-5B2D-9228-C34F8F78FB9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3D2491-437B-6209-4EFF-FB1A50B597E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D0AF2C-0794-B52B-7AB2-141306481C4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039C815-5D77-EC3E-890A-5276393A86D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65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EB6612-9975-5BAC-A56F-1FCF9B3D832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C88680-AF69-160A-5CEC-CA16CD94535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33A1992-5587-479B-B664-FF298B6EBAA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C9F3F7-0C73-EDA3-E489-DC393A889BE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FC7275-BFF2-E6B4-B836-145893B2DDD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D2976B-3B65-5F5D-91CA-4157578C884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31C22A-05BF-0FB8-D7AB-DD7D5CB695A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906959-D76C-1215-D9B9-2910CB0D7EA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9FDCA2D-D8D5-CE68-E5DD-08FA20098C7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6A7FA-C4AF-DF51-AE40-6FF9D5D2DAC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2C5E5A-9EA8-D9C2-C56B-CEFC5B2B24E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DABA4-90A7-B0F7-FBD0-0E45D7369D8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D48704-F4AF-2819-7CE7-1187E38F5CF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886EF-36A7-D522-7D5D-B0A7824C1BF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248711-683D-FC5A-99EC-7C9E1BF532C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CF0428-443E-9A77-D02C-8AAE2585684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65FEF4-A39A-CA41-96C7-CB1B12A4F5A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A8015A-2078-0BF4-F35A-023F6B57A36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5962336-B8C6-CF00-52ED-061B88AB137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5DD9A0-A714-B05B-1319-094BD62BE6C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69342D-4023-E99B-FD28-99050089081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48825E-FEF0-37D2-E386-EF5A7BAB512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F0BD976-20DA-6476-367C-17578DA2257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6ECD31-3805-6634-F03A-7087E07F4A0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7BB634C-1162-3C4E-BBE0-D9A1EC46F859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F8EB9A-88A8-7041-99E7-EBC6B7AFB06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B29FF91-40E5-86A1-DD30-E6F2D58E1C8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[?????] = ?????;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DF0003-0A2C-4EB9-E865-5039169CF09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C2F644-4FC1-FE6C-B3AD-DF5ADA795E7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D2C255-BC1D-D8F2-25BC-A634D881C1B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947F9A-B5B4-B71C-CC28-872B3C445EF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0F76D5-7182-4F18-F479-1889E6E51EB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F06D1-52DB-FFB6-B2B8-30C82465BD55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623F0A-F3A1-F586-9E95-10347D9621C8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93FAFA-C375-A211-575D-BAA15A7267B7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A6DAA46-EB78-2BF3-3FAC-F8EDDBD51B0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4D52B1-61C0-DD2C-BC23-67678E0B7A5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258C5B-4999-DDC7-833E-C36EDA71E2D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E9739-B90A-C888-1BB1-0A1B963D51DD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6405A5-07E4-20C9-9858-8D9B531E2F2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B902C6-87F6-83F2-5E19-8BC6509C1A9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EA54B8-14F0-3FE0-1D3A-0440BB4930D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AA5677-0780-C55D-C3FF-5F59F0DC2BB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4EEF38-64A0-FFAC-B8A2-241C926945A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EA611C-8DEA-3A1D-0890-095CD6C9F2E0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F6DB149-6171-49EE-715B-9F7BA21E3FA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9AFA6C-C754-D178-6427-94B41B2A1A4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6C1300-3D44-DC9B-F876-4259C2301C6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F5BB39-440B-D2FD-2C8D-B3114B8D8AF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44310A7-0859-BC21-22B0-672914AF91C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A56FD1-7294-511D-74D5-8DB87DC8714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E1E4A03-4ABA-5B2D-09E8-5233610C76D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DFB29-E461-C106-C3DD-9C97860C88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5F7A88E-F456-7A17-EE09-12FAFC4F3D6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953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[vertex] = neighbor;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400871-6A67-9B31-E9E4-1624B4DCBF8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F8746D-E065-F184-C8C5-DAE828A22599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7E9FC5-7A46-E515-23CE-4B94826F4DA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3A6AF6-5610-625F-B5BC-1AE2F2308C9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043337-D6BF-2E6F-E27E-256A6DC0801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C91EA6-0B11-AD5E-8CED-71F14FC457E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360F28-7DF7-CFCE-476B-2B01A2CED79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68C090-9189-02D8-C09E-74C3B89D13F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4D07954-B563-D718-169E-21E40040D9E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AE7C4-3410-7DC2-1079-A6B1C9829B4F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03E906-06C0-85B3-93C8-1E161330EEA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0F0AC6-B9B3-2619-8813-EE97871E1447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71D826-8890-44A6-C5CC-8F6163C2EB8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A8D5C2-EBBC-90CB-A8EB-23D7846B958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7BDBA-642A-69E7-A392-2AB4AE9BEE7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8B8257-4F4E-042C-8C90-D887DF2F7D3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CFB4DC-0458-25FC-69BA-48FBD02C46AE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F607FF-303B-B94D-480C-D3087BE8C3A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4EECF7D-74B7-584B-7131-AE9927920A9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481955-A91F-AA7E-53D4-C4A338229FED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165F79-FA41-7A48-4621-8E817A34649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064267-6BF3-C1D4-0A1E-71363F14402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D79C413-5AA2-0EB7-8613-F03D8151341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7BAB22-A6A1-C24D-37E7-3FA80C26211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A00DD46-43ED-7421-EA04-0A169E1EE73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39E0BB-A729-5226-36F3-4DDC0DD7C86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4A8120B-0203-18DE-FDD0-9D8189AEA5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7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BB7464-7D57-0F1E-84BC-792C91B211F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A0A21-8005-0DD3-E635-8C3ABAFC951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A44FAE-A527-92E0-025D-DEBB426A734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25710D-CCBF-F329-43E9-601D3FFFFE6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A9549D-CA7B-F3D0-FD4F-777C6B29E16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97564-2B30-076E-4D5B-C698411C048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FDCFB4-9809-361A-B203-D7895B76E7D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0FD9E-F452-C1A0-35BF-830735F01E86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728213-197D-1AD3-9BBF-C0626097A77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A7C8C8-2610-5A2A-3137-9E74F7A4E87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A15E3A-F4EC-DE05-7A59-F704F4E9A63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55A140-D478-F307-D83D-771561FDC300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51C175-8F2D-5A3A-BE2C-879A5FE2C015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5C021F-A75E-DD85-7FB6-D3AC1F15645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6C2E53-2471-1893-CB91-D3FF51E27D7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11D29-49D6-BC57-5F44-08753655604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8D2A88-D6F2-4B2A-B007-4A7EB82CD90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1A13B7-A6B7-9B93-E9F9-E1655683658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2BCA09C-94C3-2DC5-05FE-8EBEDD0F76C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9CB0EE-BE85-5B54-6C4D-CAFD6046650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BA4DD7-3698-4AB8-E776-F26AA48AD556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1C8CD0-26C3-727D-E92F-74CF6ABA9BD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BFE8BE5-1D41-8A51-1A58-3F0EF8A8A10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B45218-89D9-5A69-99D0-938CFD0C9BA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0D02C9-7AC8-C4D2-E967-A1540982667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697742-9B83-2B45-CFF1-FC0452A99C7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0E0B9EC-1DB3-252E-8465-A785AE5A69F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45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84E798-6952-FF60-3C31-0A552FA5E53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563DD0-B774-10F6-6F8C-8FEEB96E3C2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E3FD25E-611B-016C-63D4-8957E805BB7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E43497-16FE-A85F-2F06-7F49B0EC6C9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6948184-9363-B0D3-EE4B-62998641BA5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6DBAB8-188F-DD37-DF3A-60CFC8AF5FB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64249-A8B6-2403-DB24-8C03B9636D5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C38247-C85F-949F-F2B5-0A735698871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CF18CBD-A9D3-F5E2-9261-B5BCDA9A9C3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325C09-D72A-8863-C844-976A44AA3DA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05474C0-972F-5712-6A01-0867C336B654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5FCEA-230B-1D17-6BCA-450164622315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199CF0-D0E5-93EF-8CBE-9AE5FA147EB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80795-C43A-C674-C594-17AEFBC592D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EDDB7D-D6CB-5262-C925-0CB62033689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400FE1-AF8F-92B9-9CF8-DB2A3090F7EE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9A1AC5-9AA3-49C5-BA54-66ECF23383C2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0DE52B-AEA4-2BE3-33D2-283D487A3AD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12982D7-50D1-CA84-C742-0793B416AF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C31976-4368-BDB5-619A-E942C50C961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21E4FB-9049-BAD7-23F4-A2B5FE38C82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2AC199-ED1B-6D1D-6F6A-60FA3F788AE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66A81-FB55-4D38-7C40-5AA1F4D17C4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A17A6F-5B61-49FD-23D6-DBCF852EBA64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F34F56-2B6D-A33E-E708-196C4FDC5E17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FFA1C0-0C01-C3E6-0167-82E8C1F32FD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3F7184B-37D7-A37F-265B-35833564C42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56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211D64-FD6F-0CD2-1155-15CEF80301E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54623F-87F7-EE50-7589-DCEB45F9252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D29005B-4576-CC67-8678-7898B93F44D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4DFDD6-0D1F-8A64-C125-153AE65FBB5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B2A8BF-3CC6-DF22-B05D-340DB697772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CAC9EB-ED8B-7EFE-484D-3E650708E7A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F9B792-C68A-6B3E-D781-7AD8D5AB85F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9885E0-11CC-CAA2-397D-E86177C7610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971D583-8373-1423-01F5-542D37222B2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D36170-31B6-0A3D-A751-27C2282797F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D98B41-FEDE-CC53-39BC-2697A3AD9B6E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409EA9-8792-6857-EAEA-943EFB572B6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94A145E-F325-E560-CCC6-FD10C273DA4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006AD7-19CD-6967-523C-B287FB5E634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0F44D3-8970-F11A-C337-A726F91C3210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F06739-0340-C2E3-0100-6002BBA1EB6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3C25A9-2C91-15BE-BBE3-A6F008EB5A7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5EB2CE-65EF-02C0-9D4F-7133AC66F6E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656EAB8-9AD1-127D-046D-769A4AF8128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E907CD-1145-25A5-A3D7-D7F57E6523B8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9FB721-A2F8-1F60-95F2-6607F0163AC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6EB3EC-211B-B1BE-000D-3A81CDDB24AC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F4A565-4E26-E941-0873-6E55D023558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F30BC1-46E5-5453-6DA1-DCFA8BD53CA4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169BF6F-3E74-39B3-B8F6-FF634DA59B87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1B7627-F38C-12C0-A9FF-CDC946484D9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E1B49E2-BD38-7CEB-6955-B22BA3080AF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775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366EBF-8A6D-B3A6-CD2F-97B42A04356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D887B2-F520-848D-BE31-FECE9CF7C35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0A4AAB-8E2E-9838-80FD-046666C7C24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DFE469-E8DA-509D-0865-EE57985CEA7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65E76-BF87-B1AE-8483-69571A703F3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6E472D-5608-A3DA-D13B-31CEE14BC57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9AC430-CB90-F276-D47F-B962285B5EB8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ADD37D-3156-5C45-A8AE-7B74DD6D0FC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6986FB3-7253-E81F-3CC6-052E037D6B8E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A70B29-C40B-8CA1-A7C7-C789B0EB41A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1681569-433B-30A0-30AA-434B873FBF63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C789FB-5858-7CA7-49EC-6B8A8F4C893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38230C6-F31C-8393-CAC9-EE68CA84016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D269EE-3928-D1BD-5BB1-D1FEBA887D0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2958027-03D8-7B10-BAC7-CD7ED9CB66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106ED-500C-8C72-7A05-F5DD5F60391B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661CD2-BF68-07E8-FDE1-1C5FE3DF53D1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5C24DE-99E6-D451-7DDA-7E038A7C4E4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F915375-6FFE-72DC-0F78-E5F63332C88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24BCA-A078-FCBF-F66A-7DCF4CBB0EC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8AE358D-6CAD-2A68-8543-F540E77A7DCF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7E3E0-A797-C605-9741-D7F9DA4CC85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C61BB5-9ABD-FADA-E6B1-F2EB9E0600D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B8E70A-02A6-ECBB-8600-2F16C8A4F22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3ACADD-36B1-AF1B-A329-9F3D8FD7CD2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FD6B1B-2AF9-300E-CC4A-4586AC2C67D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38BB065-F833-B808-78C8-90C7842A22F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059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??    path = ??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0F453C-D065-0AB6-BF6D-FA9E95B2A47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399C14-24B0-76BE-FB9A-C2EA041F9CC0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13D296-047D-54CE-D41E-948808CC5B1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53C3A6-E6A3-D866-DA4B-1AF489EE413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2F577F-9DB6-6B46-4E4F-099596C80CC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BE06AB-3BA9-CEA1-7560-90D073C9E00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88A4C-5ABB-B7DF-F24F-C0E5C74C531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7A32D2-EADB-892C-CD44-95F646F4C66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3D4FB7A-7A8B-E6DD-D4C1-A6ECB738EC5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8710BD-FDF5-D953-4CE5-FB55A9100EDC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633F82-6A6F-169A-59CC-E222B059FAD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E8FC2-52B5-AD8A-FACC-B107C3961E6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867419-AC0A-6EDD-A511-50BC016340D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9F1508-6705-A53B-7C6B-F193A59C410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217BAE-9FFC-7077-F55E-42E40A37BE6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5114EE-DEAE-4E3B-D31A-22E613EF11A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A0C191-919A-0D57-9C99-A0528FFF4C7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4CA94B-8E7B-86ED-E196-2D84F21B4C9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7E2E91E-AF41-E4D5-B81C-2693122216D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340840-69C1-BB54-6865-AC794580DD3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C3BCBD-495E-C468-B569-2BA160050C9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D95ED8-571E-9889-84CE-08DB3B6F69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529E30-28AF-05E5-D161-2476266DF23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1BE75-3ACF-0F28-C7C3-D0F876C8852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4F9B7C-2E79-80B3-BA77-84E4BEF1341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EA0EC1-575D-1E9B-1C93-1315A7B8EE0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F1942AA-B5A7-8F9F-DF9C-1356F70A557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13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3932B-503C-9936-AEA9-E5A1A8715F8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53F8F8-83AE-CB9B-9784-F4FFB69A12E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D1A9692-069D-6EEC-D36F-1C32757F741F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1D5670-A30A-4CD6-16FD-B9974C553DF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F435A3-EDC3-6613-0657-1915A099F5C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BB6727-F32A-90CE-E125-82327268ACD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AD948F-0673-CBC2-8DF2-8E25FEF7AC23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4CBFCA-7591-56A3-45A5-673792E5D5B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69490-7DD3-E4FD-75B3-F953899236B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EDD08-EC88-F552-202F-BFAC6BE40F7F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E061CC3-BEA9-3B1B-89CD-02922B3031C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92BBF-1B45-0A12-1BD2-9E325A36EE6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2B178C-36CD-A979-DD26-257B33BFC90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AF3F69-1195-DD0D-7F37-14F85DBAD1E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F003FB-297D-2D5D-AA69-7C67389AB5D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EFF78C-76DC-9BE5-CE1F-5E7F2D338A2B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4DCE36-9E53-F150-0B46-AEFE0134E7FF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43DCEE-181E-DFEA-872F-F77E42D8507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FF0D518-F1D7-FC27-5A6C-56848B296F0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5566C1-88CD-99FC-7FE4-B37D916EE1B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7702DF-4C5F-4D6D-F712-028C0636366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4D5183-C590-D30E-CC10-7EC8D715F0E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B88BE9-147C-6A2E-045E-7B226FAD60A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F36FE-2112-57D2-6AB4-43B2297EE07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1B39F-9170-8071-9B25-CFEC70731A1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DF7C73-7D2F-E23D-B84D-BD330A850DCE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40B441F-5CBA-0DC3-4CD3-9F370D04AB7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A1BB99-1BB2-E944-995C-70A3C343A8A6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386AFB-48DE-9D48-B336-952FF7A13786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5E6580-EA4E-2D47-93B7-A46A98D49BE8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CA1718-B294-6B4F-A85A-D93894E0323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2DB79A-F45B-9042-9802-96ECA0AD1FEC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FE6B2C-8D6C-CF4A-9175-06FFE5AD39CC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5E1B35-FA6A-9044-AC6A-55ACB855F786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57F625-C2BA-894C-A1B1-432573CE124B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ECFA76-9677-2642-AC4E-67F1E3B06F1F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FC1BC0-2C02-C949-B777-1B98B0178B2F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BDEEDD-E154-3043-82A3-AB51E0C7EDB0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DA246A-10FE-8B42-B8D5-8E839613C323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B4E66D-681D-1549-B9A4-0951102AD0D5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B406E7-D9D4-FE46-B896-E8537FE4EE01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A792E8-89DD-C34B-9097-E4D3CC3C38BA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39C928-5B3E-584E-BF40-F60EC84299F7}"/>
                </a:ext>
              </a:extLst>
            </p:cNvPr>
            <p:cNvCxnSpPr>
              <a:cxnSpLocks/>
              <a:stCxn id="48" idx="2"/>
              <a:endCxn id="59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2BB824-D662-8D47-8F14-084BBAEAFF67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A033E9-C067-7E49-B80D-D50B474CB4AD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3D9C2-999D-8342-9656-B0040F373AC4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24ECE9-3095-E54C-8BE5-320962130E33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34B046-3DDF-164A-9E71-ECA21F933A6D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C3CC5-DD48-B047-BE17-4FC2C037FF59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50788B-24A3-CF4B-BC15-9D9D74FB3EA0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0EA1D-91C1-CF46-B033-2CC879EFC6B3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5A8525-B676-114F-9F3C-9C3B3DAB1DD3}"/>
                </a:ext>
              </a:extLst>
            </p:cNvPr>
            <p:cNvCxnSpPr>
              <a:cxnSpLocks/>
              <a:stCxn id="54" idx="2"/>
              <a:endCxn id="65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FBE904-9AC4-FD4C-865C-2B0DE250DBF2}"/>
                </a:ext>
              </a:extLst>
            </p:cNvPr>
            <p:cNvCxnSpPr>
              <a:cxnSpLocks/>
              <a:stCxn id="54" idx="2"/>
              <a:endCxn id="66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90F9E0-534D-0F4F-844B-4CBADD61CFE8}"/>
                </a:ext>
              </a:extLst>
            </p:cNvPr>
            <p:cNvCxnSpPr>
              <a:cxnSpLocks/>
              <a:stCxn id="60" idx="2"/>
              <a:endCxn id="67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6D5AEC-52AF-EB4F-9B81-2A7279064A77}"/>
                </a:ext>
              </a:extLst>
            </p:cNvPr>
            <p:cNvCxnSpPr>
              <a:cxnSpLocks/>
              <a:stCxn id="60" idx="2"/>
              <a:endCxn id="68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7B44CAF-8DBD-1349-8677-E57CF3801300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A220A31-8BD1-4C4E-85BA-76CBE0328572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4DFD5A-A47A-7849-B6F4-884C9B4AF696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D1D551B-5EBF-D44B-B36B-55C269DCFD85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F4F43-22CE-F54F-BA8A-7B9803A7E68A}"/>
              </a:ext>
            </a:extLst>
          </p:cNvPr>
          <p:cNvSpPr/>
          <p:nvPr/>
        </p:nvSpPr>
        <p:spPr>
          <a:xfrm>
            <a:off x="1057590" y="1803575"/>
            <a:ext cx="3009585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A09E8-3199-AD4B-94AA-99FA8AFC0CE8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95AF79-ADA8-6780-052D-1586C43E2CA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900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01CCAA-5F29-7277-7C99-E705678AFC6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CCFA0-6A3B-E3D7-9113-CE5B886B722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91570DA-7A2C-8778-9500-B8EF8F46D1B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B7E2A9-3B72-CFC8-1988-928CA7A6978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B08A3C0-980E-E5A7-9AAF-69E092818AE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8CB33A-D377-93BC-17D8-28FCADE0BE6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8D451-2195-DAA9-A10C-A5D85F60572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2BAF57-6937-56D2-0F80-845084F56B8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E214E0D-A69E-3EA3-2E4A-A6417349AE1F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299504-5E88-6EEC-7CC1-35EDFACC4A5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0DDAB1-1C0E-23C4-A739-4CA23F1B4B4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EF107B-2632-97EC-1943-A0C33D0588E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50AE94-CDFD-AAB9-B3FF-23E58F1BEEA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1C684-933B-9716-2D74-F31A7A8E7DF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65F405-BFF3-2F10-D0E9-6DA141A9412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CBE47E-61C1-042F-1D6C-85A8B0A4774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DA619B-E1BC-A1A6-FD64-47134F259F3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FE04D3-D8D5-31A7-59C1-0CEAE030777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E17BBFB-AF00-3A20-8AFF-7E1A0BCEA89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90B392-196F-641E-1C45-2F6AE6D6560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5A49C3E-E6FB-EE8A-F9A9-838C82D84D9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C44093-52FE-086C-5B0C-367C5428E9B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BB1574-ADE2-2B24-737A-4A8395EF1EC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242F0-E9D8-8661-E6C3-551136BC53F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56EBEB-64A8-E149-40F1-32A28C1C6D9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BEDB72-24D7-47AF-6460-E18B24488E5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1D4B25C-52A1-EF35-3F7A-A7B43DD08A2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72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??       ;                 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16ADCB-D653-E19D-0B2B-CB619FA4A0B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DC31F1-C74C-35D3-4C65-0FE85B88D989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83ADB6F-75D2-860C-F15B-165204CBC2D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C0E6F9-C5BB-0F7A-D073-D86F25A4C060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DFD267-B938-F140-CBF6-E78C78B02EA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15E094-49D3-E357-2C32-FE4A128F130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844CAD-59A0-A300-6689-CD2EA252832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A42DF2-663A-BCD0-FCE5-8A9BE25476F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C182B14-6269-D49F-3B28-6E5B9FD8AFC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67320F-825B-AC5F-FA25-1235C1537E3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89B361-F151-32D8-C80D-EE3E7D470E4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FF6C64-0B17-2822-AA77-8B76C4D4D76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03B09A-4C48-823E-0ABB-6AF4E5964FB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17E8B5-47D1-0BCE-DB20-47EA5F2ECF2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DC60AB-B997-4412-2006-066A3767907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30EBD5-D303-068C-8D19-0247EDC001C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D01A0E-4A45-CA42-4536-4E3374D05BE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1122EE-C533-287C-F1C7-56B846CFC603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DA911E-6028-512B-3A9E-6EE2BE4CA98C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D68550-C20C-0094-C425-DD7B02EDB83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4F180FB-9EDC-FBD0-326E-D068765E1216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9F47E8-547E-95D4-E196-84F9B049030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941C042-DFF3-D647-A739-1FE06F0C662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035AB1-BECE-AA93-CEA4-36F57FA4620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14D1D-25D3-CBCA-E9D3-31858724700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16B173-BF30-A2EE-FF0F-4C4C19B4D24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BE77986-1FD4-25DB-4D0B-F4166FACA78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054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??            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1DA8F-E882-C2EB-6AAF-ADC26ACC71C3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CF3F6F-9341-F4AE-09FF-DEFC53AE91C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F9BBE67-1055-5FF3-9432-CE2A1BD7E42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F895E5-08F3-C93C-B6FB-F2E7F3AC34D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16A394-A272-A01D-8EA0-3ECA6B2B25B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1850F7-9655-E7CD-724C-9630C735BDE1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DDAC4D-6AC6-D186-6244-A30592DD4BF6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841FCB-E896-CA1F-6CB3-B3730189426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7AF33A5-2B82-1AE9-60FD-34B63C0798F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EE2B6-EEA0-AAA3-E9B6-0967CB99FB1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D9DB0B-7FA9-279B-392C-86ABCBE2CA7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AF5BF4-5CE7-0BCA-1C86-78ECC59B01C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CF079B-6039-FD7A-BBEC-C9ECA494E40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C49CFB-9647-46EC-C5AD-A9FE4FFF97F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652731-9601-2EAF-63FC-C7D5C0F8F45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85EEFC-605F-6FE2-2A95-F151B71AF16E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72CC4C-6EF8-430B-D706-FAF879D1729F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16C51-1A3A-3301-AF6E-2FB5816297E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A5038D5-4798-C5B0-D225-83A8DC3942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AF31D-910D-DF3D-32B0-E3845F249EF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520057F-1A07-3C7F-4397-572206354B4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A4658C-36E7-8F47-BD28-F887D372758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86ADE27-5FBF-71E1-0933-0E8CAB82CC6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13FEB9-9CCE-ED3D-BCA1-0B009A39A33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714AA9-E4A4-2197-CB39-1772AE2ACEE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5743DA-B34C-489B-4506-86D3B5EB80A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98A2465-6F1A-E8B9-90EF-309EE649574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601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565CFB-BDCA-572C-55A3-D875F3E2A4E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3BC7B7-4392-7845-996D-74C9F8625D1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9898CD4-717F-A982-C2E8-1F95E4B9175F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EFCBE2-336C-3585-E4CC-0E7D2CDDDEC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9A3E8D-065B-4568-B689-BD9AFEB1C40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E0ED81-4778-E3B7-0DB9-F85A989BBE2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638DED-C191-65B9-FD5E-7F1CFC6AA27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A459AE-4B86-B2A8-58D5-F858564CB97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74CDE7E-8880-DFA1-C58E-BE57648B576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2029BF-4EB5-9C7F-87CB-E248DCC6FBF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AA7C1A-AB9C-4D1B-C674-9444F08E162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DFF375-7D25-E414-F36C-321046643B3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338612-B7AA-CA4F-61D6-7C7A990C406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BB65C7-97FA-D54A-F15C-FCD6E08CDC3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41448D-F49B-7C6E-9492-3C4D7DD3F3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7FAB9D-2600-6D5E-4B3E-8FB815EFABD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5D2FF6-B0B9-921F-EA42-136A9F07DC1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B9E92E-2245-4F95-292D-95F69274B8A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253C864-F88E-E61A-A217-97FBA51FC5A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D74AC4-A554-BC94-7A29-396392B44BF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4282CB-6B9C-78F1-B6B8-4BA9E87D2C1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E814C9-A391-114F-D129-6129B90736A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CC09BB1-D856-F070-65C7-F703E10E0A8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602AF8-C28C-104E-81BE-EDB852E1BD8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31DF8A-B1B4-7143-12BE-073EC6FB4E6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8C54BE-76A3-C7FB-2B25-CD768746F5D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A177AFD-B244-ABDF-526B-107FADD391B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87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 = new int[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4A6A03-56D9-6E86-DD5F-FA3B868FF0C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872B1F-36B0-E00E-9C77-3FE5E9E9B7F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F411FE-34AA-1E84-9EA3-7EB9ED1CDC4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9ABCE6-44B7-ED59-1701-F81886B9337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7FB31F-A330-FE3B-905C-1983E8A5629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563690-1208-1CA8-B709-CC495864643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3A6A1E-62D6-C5E2-3168-9AC071EDC6D6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8112D8-84DD-97C8-166D-F810CF6D06B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405BD1A-EFE8-EF11-EDEC-4779E8D12D2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F0D558-53BE-C26D-E2CC-9F9281E1E8D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83150-2FFE-78E1-0888-C3574A304B2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3C20A8-50E0-D6A5-C097-BAE331099BD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C69CAC-6457-F011-42A8-31C32D19811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6200-7AAF-5592-DA18-30EA16C433C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E952F2-E560-FA04-D22D-A26477B4A81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B16D7-A30B-1AC3-E642-C823FF18624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8B40C1-390D-F3D2-A6DA-602678944A7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487DE4-779E-0C9F-F0AA-7B37234513D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2C7F539-3A57-1409-3721-16B6D34F85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08519-824F-F151-6999-6691862B9CE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3636950-CC61-752C-B8B1-8614859FC9C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7ADC92-AA58-3D87-7D3E-1B5075E4AAF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2ABE130-765E-F21F-74F8-D321FC75362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ACE45-D031-12DB-5C48-308769FE8A8E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FABE76-6C64-5083-4816-413DB9E7069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A657CF-3392-83AD-BC44-52878043F68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FDFFBEC-9190-0412-B9EE-8E876F29E52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067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 = new int[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this.startVertex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  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4A9CBF-9680-EDF6-14BD-77580A0F139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D64D21-7E86-AB5A-2127-7BB040699C4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758C83B-AFC7-5A11-999D-80E84371509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0FCA3-BFBE-E6CB-6A1B-2EB480D32F4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A6B59D-C67F-A7CB-A19F-5E3EB2C0297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7BEED-7C99-C0F5-8B58-21308EE26545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1F3B6A-6B61-7D16-BDA0-6F70372D995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D14F71-1201-C01D-3F67-2933E5D231C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A0A3DD7-6526-83A1-9BB9-D25A05A0970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9EFEBA-BAA3-82CD-06FD-2F2ECA90794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F4D2D3-00E9-BF24-3183-01729D72B76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7FFCD-42DF-752D-752F-5AA6C6C2275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43260B-50B0-527D-328C-3669925B88F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1EC564-D1C8-D60F-923A-A57D6023C24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4304DA-1282-52AF-FBDB-543B173F185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E3FDA2-8E9E-51B9-823A-C46809550E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CB24A4-DA13-0415-DF46-F65F9810DBF2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8851C-694F-D44F-2CB9-F8706F936EED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7F8319-1635-55AD-525D-D9C707DE1F7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82BC5-19DE-10CD-D274-2C6B1E66A9F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90EF9E-34E8-23F6-9C87-1666223619D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833DCE-ED8A-134A-24D0-3E00D593125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EEDAD5-EA3C-E198-B721-5948C39D016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C296FC-7F28-DADD-B416-F18F5595FD3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7F344AB-91CF-5578-758B-ED711AE62CD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1C5A2C-CFC2-D70D-C717-F8A5B4893E0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C1D4681-B048-2004-0E03-62318F1B672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64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4E5A73-3967-0D05-AA0F-B587F8CE6CB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474473-ADD9-46FC-79D8-9DB399741EF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A5C161-93AE-817D-2E80-CD540BCA5DAE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730241-DAFD-A702-3C12-457E59F7673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9B6E84-44B2-0E05-32C7-00E535FCEDD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BBE73-F649-B80E-59DE-859A632BD811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C9907F-BAE7-04E6-323A-D701C2A12F7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A6441-5999-93C6-5BBE-C34268F45D2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7407687-882C-5508-766F-C7228FEA1FF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0ADC6-88FD-7DA8-E13E-8FDB0BA955B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C24805-49D5-485E-BC73-F69A5AB5F4B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6B6FB5-6378-1E57-DB9D-5CB428887BC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AB1E0-C625-CC75-B7E3-36CB8EA0755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AB120E-BF4F-5649-C5C1-2F2BE6D03D8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C870FF-C9F9-728D-427D-DBE5F6A72D5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38D707-7FE5-4557-7DE5-83CEEE68695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678EBF4-CE47-00CC-4362-D5FB82FB33DB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8ED62C-7812-6943-BCE6-7A6A088C43FD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05E5415-1C1B-5103-20D8-7B29528B6248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DA211B-B53B-7E5C-D28B-07233AF7A66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33F297-81DC-7460-283D-150723E3C4E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025357-F2FF-6127-C962-35D1A036214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412B4B-EFAA-A27E-93D9-D383D96A4F5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E66F0-352A-AF1C-13F7-6D489598075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04E5FF-0A86-4BC0-8A08-74AAC29DECC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85793B-874D-876E-C7B7-A73F9D82319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AF482A9-AC65-E254-CDEF-AA895B09581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42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??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DAC33-B517-38FF-0CE0-D56901EF2ED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8843B-6821-8237-255F-EDB281A54E7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97FAE8-7814-D975-1BF1-BE751F1BB9A0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309BBB-A40E-A5E1-8B57-0FD9BFCB443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F739BD-185A-363C-4594-2F5F4D29F5A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CB93D4-D5F5-95F6-F384-271B8674FA1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188F29-AFE3-089A-802D-DE93BBCCA04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AE7962-D39E-A547-DC6F-C3A1AC45D78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8AD3602-3198-0519-F65C-39FBEAB0DBB9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73986F-4887-1F82-7973-0C3FC83E2BF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6285A6-94D2-D046-4083-8E429396EAA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2263CC-B038-49DD-8A9A-29764FA7D2F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D1107A-AFE0-EB5E-9C89-F7FB2627F3D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FBA908-62C6-05A9-9BBE-EF4D7A07C9D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52C48C-EDD6-335F-B0E5-49F6C26530B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0F7504-9B20-D503-920E-637C806E1776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7A5481-D26F-FD23-8599-7F6205B6C489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3E81B-CFC0-FA52-F49F-A6313D9741A3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89C3D9F-4954-9AC9-6290-3FACD1CF226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B7BAC-B0CC-39BF-AFDC-42F2F61860F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3B72789-107C-6DD0-EB33-4F52A2DF8148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DA35FB-2FE9-17D8-075C-7811D49BE57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0B31C0-80C5-BD47-93D2-E6963BA1927E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A6C216-F8E8-9B46-5B11-91F687606BA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9793B43-E1C2-CA28-2EBE-3AD99C0A1A3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DDA654-2FF5-4A79-BD79-4B762E6A427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2CF86-A2C0-1970-B08C-97E7052D4C31}"/>
              </a:ext>
            </a:extLst>
          </p:cNvPr>
          <p:cNvSpPr txBox="1"/>
          <p:nvPr/>
        </p:nvSpPr>
        <p:spPr>
          <a:xfrm>
            <a:off x="386342" y="1608958"/>
            <a:ext cx="6210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4DA02492-CA10-BEA6-B0D3-56EE78EB510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903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F410A2-E48F-DDEB-6C15-EE1556BA58C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082B11-D907-2AA1-E00A-5BA37A7F3A2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E0CBD4-AAAB-8B3C-5CDB-40B43916CB8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B46987-0D9C-B68B-5CED-1DBD7449A0C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AE6E46-A816-321C-56DA-7B64731202F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42A296-7063-A2BF-36F5-16E5DFD3971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52E8D7-3947-73EE-0304-BB4007BD1DA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151665-6DDC-8C42-2F2E-5F124E3A746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DDA0BF1-255C-D699-1B2A-92C6F29D4373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03F03-2A42-0AE9-F91C-C68C2A33F76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8A3D109-9909-E672-A7E4-67AD4793432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055A3D-5C97-9F29-3BE5-A9C24AD685E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CE6B506-7136-7779-14F5-D34A3394CDE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1A3F0F-DB32-703D-4D25-0AB77564F8A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A492D4-1715-1232-A94F-47CCD8906C3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F72683-CCAE-D614-A226-48203F1905B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07D287-EE9B-B6D6-BD2C-68E778F2FC1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2FF2B0-C6BC-EDE3-ADD4-66713C057A2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163DD9B-26D6-BE2D-AB98-4367E572A51C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92FE0C-9C71-5665-3ABF-35E05912B4F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F58C26-B8F0-7050-2DDF-93DEEEDF2A4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9B63B2-B3AB-00B2-3A43-45ADF3E3F82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50FEB2-7C9B-7156-75B4-F1871FE78B0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610D57-6804-F2FE-2DC4-CF9620BBC1F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2328438-A572-BF01-4857-07BA437FAFB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BA5930-C03B-BB70-71B6-7B117C62D681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520FB-1647-188E-32B2-2824C39945FA}"/>
              </a:ext>
            </a:extLst>
          </p:cNvPr>
          <p:cNvSpPr txBox="1"/>
          <p:nvPr/>
        </p:nvSpPr>
        <p:spPr>
          <a:xfrm>
            <a:off x="386342" y="1608958"/>
            <a:ext cx="6210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8EC7C4C-6E7E-AFE1-E14B-1E797011694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17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BB8CF9-EF58-4DEA-3139-A087912CF46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1B0614-0206-C893-A0B9-A592257DAFF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5C6F0F8-EA3D-8635-73B6-E1B605668C9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C1431-B201-76D4-28AF-98F73997982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5A4D77-1A67-0956-3FA1-8AEBA032C93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212F90-B2C4-9299-3092-A5A31C77E06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28D2B1-3F8F-3F94-4619-5ABC4D87369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6824A3-EB0A-E07D-CE8B-89BCCEF6834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D4BEEB2-85AB-0FC2-BC17-175D5DD3E7DC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92E03-C86E-B321-1D63-B362F61F6D5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65552EF-94C6-47E5-85A0-CACDA340ACE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ED5902-EFD9-28BB-15C6-4C0F82E7230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38DFA9D-AC14-1CD3-538D-C22D7C36468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46E094-4ECD-A413-B44E-4AB304381F9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67D411-CFA6-3C9E-2EB1-02BD8256F7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9D3EC8-9A6C-0FB9-4D8F-44FF61511A6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1AA267-CF4E-F69B-9A1A-BF3E8C5F334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236BB7-7085-726C-EC33-F96DB9ED449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906E071-6C5D-1B46-2490-D9EB7BE1386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E6A2B-540A-61FE-D3AB-0F99F548A60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B008DE-EFDF-9682-2DCD-D99377098FD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48E3C5-CABD-7E7A-F03C-BA8A06EA62B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B7751B-1C0A-8484-385D-7BF47F1D8AD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5EC3BD-0EF3-0F42-057E-B2EB739F12D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744D93-0D4E-0D8F-DD0C-32832D6BA3C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D81336-D2C7-6ED9-F78B-50968E0AB07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BD5C503-557F-B7EE-A5A0-3632697976F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3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057590" y="1803575"/>
            <a:ext cx="3009585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DEF3E8-F246-3A43-9BE5-6079D8D26EE3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2D1FA51-2C34-9063-B97F-F9270EE0FFD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50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1B067-CB4A-19CD-23FE-2038BD909628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74030D-23CD-D033-E43D-D68C7A5FE0B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E30182C-1113-F22D-37F1-A6EFD9A868C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9CCEEE-7839-0C43-107C-1513585380F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85EB1-B337-EE3B-FA9D-889669D7CDD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FF6876-8FAB-1620-7057-267CF8699F4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2FC93B-454F-2F4F-24ED-DD5BD967B78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E0DF19-B39C-76CB-2802-0B1BFBCC0B1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8460307-7687-D251-2203-64D83EB6620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297823-4A97-BF9B-E5F7-7D563DE03A4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5ACB0A-E7FD-6876-B518-C9A4674B09F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26CAA5-5A5F-16A3-2E19-55FA2D54A0D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7B7C61-283C-A00C-C114-93753049E68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5E562-7343-C0A9-B7AF-BE9BD8DF2B6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F33FE3-AECF-4105-E7EE-EBB8EC7747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F3B25-79F1-109A-2B05-3990F759AC4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DE92BD-1287-458C-9B19-24556AD4D39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1045C6-B3FD-97D9-7314-E6A41D7A9884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9540296-E5EE-949A-590D-8672054115D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8CF755-129F-2C17-1E2C-870C2964EFE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F8A1BBA-08FC-9418-7DC3-A227442CD3F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4E1577-67C0-FF8E-76C2-7C001F7B96F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696FA3-B2D1-1174-31BE-40FCB72E199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8BC20E-8A1C-7D2A-4D7E-66C648FE84A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345205-C93A-1A97-24F7-AC04D6DE4AC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B0AC8C-F3D7-AFC2-5525-204D21AF4D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440FE73-4C84-6ED7-0062-3188CD2004A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76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path;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AB6F0C-D8FF-BBB1-7CC1-CED7179A715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A8AFEB-12E7-0787-C420-B3A69A1E2E2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D461C42-B6C8-2E7F-9E5F-2D5663E80D3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048054-10F9-5924-85D3-770C0A72C33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4F81E2-03AC-32C1-DD77-A8768D2F1C5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E2C751-1850-C46F-BC23-613E0D9B517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37C41-810A-B5BD-1378-2B52756815C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3E1BB7-5C82-1C54-9127-0DAAAAA206E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A7804F3-1A31-4733-E47D-374ED572A9B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1FC966-218B-A11D-C438-1EC6091B963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24C904-FE9F-8729-CCA2-976220FF088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B5EE8-B807-FC36-5721-985601B5B9D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044850-4DA6-56F3-D508-0BC5F3DE45F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0608EC-E1F1-5873-F563-1310D4E457D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DC0587-1705-D717-1FEF-396478FDD58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7BEBE3-B5F2-7C63-D17E-CE1979ED38F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487D39-325F-5721-5C44-B0941A550A0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0726FE-E06A-1FE9-B707-8496DC81FF9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81E591A-5815-89B7-00CC-B27DDA027E2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F8439-7382-4B3B-4FB8-27086D9E4C2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53F8A1-A90D-4C61-53C7-3377FCC6483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A06EC8-A104-B2E8-E150-B701D0D441B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08D538-4436-C901-83D9-BF281719EFC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E54638-6D39-7D13-510E-47585DA8D95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0345387-BECF-D9DE-4CD9-DA1230D35FC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CAF51-77AD-94FC-D9F4-FFDC8B380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713BFC3-D9B6-ACA4-8F74-D44EEB71D5E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81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E2D5D-66FD-A64E-759A-B24F33E1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5" y="431233"/>
            <a:ext cx="10629239" cy="5838683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286B20F3-36C2-5FE2-6348-60D6C46FA4C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55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2050" name="Picture 2" descr="Google Maps and graph theory">
            <a:extLst>
              <a:ext uri="{FF2B5EF4-FFF2-40B4-BE49-F238E27FC236}">
                <a16:creationId xmlns:a16="http://schemas.microsoft.com/office/drawing/2014/main" id="{6900DC7C-F052-3F97-070C-AD262A51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4" y="1752600"/>
            <a:ext cx="11762226" cy="35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2431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3074" name="Picture 2" descr="The knowledge graph of the music recommendation system provides rich... |  Download Scientific Diagram">
            <a:extLst>
              <a:ext uri="{FF2B5EF4-FFF2-40B4-BE49-F238E27FC236}">
                <a16:creationId xmlns:a16="http://schemas.microsoft.com/office/drawing/2014/main" id="{11C46B40-BEA4-56DD-A26F-4F5D3B3B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90575"/>
            <a:ext cx="7603209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8279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68FD4-6AEC-EE32-9745-C3636948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058068"/>
            <a:ext cx="9335491" cy="51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265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666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38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9354" y="2311989"/>
                  <a:ext cx="14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05059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70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3234" y="282858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914" y="856869"/>
                <a:ext cx="1908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6275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394" y="3238989"/>
                <a:ext cx="249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1229"/>
                <a:ext cx="132120" cy="173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51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805669" y="3474577"/>
            <a:ext cx="4070652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61765-348B-BC4E-B455-1407440084FD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6315C54-3454-53C3-4D50-91C975C83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9797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594" y="372858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754" y="372066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59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6607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5154" y="397590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43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394" y="2982669"/>
                <a:ext cx="45720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514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794" y="422502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62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634" y="3993549"/>
                <a:ext cx="4359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50B9423B-37F3-C65E-A8D3-8CE9EA814A88}"/>
                  </a:ext>
                </a:extLst>
              </p14:cNvPr>
              <p14:cNvContentPartPr/>
              <p14:nvPr/>
            </p14:nvContentPartPr>
            <p14:xfrm>
              <a:off x="8166234" y="1322349"/>
              <a:ext cx="2694600" cy="3097080"/>
            </p14:xfrm>
          </p:contentPart>
        </mc:Choice>
        <mc:Fallback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50B9423B-37F3-C65E-A8D3-8CE9EA814A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7234" y="1313349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51684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434" y="422466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26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274" y="3993189"/>
                <a:ext cx="4359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153A0394-3813-CBE0-F0EC-6E8313FB719F}"/>
              </a:ext>
            </a:extLst>
          </p:cNvPr>
          <p:cNvGrpSpPr/>
          <p:nvPr/>
        </p:nvGrpSpPr>
        <p:grpSpPr>
          <a:xfrm>
            <a:off x="4075554" y="4434189"/>
            <a:ext cx="511560" cy="282600"/>
            <a:chOff x="4075554" y="4434189"/>
            <a:chExt cx="511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14:cNvPr>
                <p14:cNvContentPartPr/>
                <p14:nvPr/>
              </p14:nvContentPartPr>
              <p14:xfrm>
                <a:off x="4075554" y="4435269"/>
                <a:ext cx="161640" cy="28152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6914" y="4426269"/>
                  <a:ext cx="179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14:cNvPr>
                <p14:cNvContentPartPr/>
                <p14:nvPr/>
              </p14:nvContentPartPr>
              <p14:xfrm>
                <a:off x="4353474" y="4434189"/>
                <a:ext cx="140400" cy="25236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4474" y="4425189"/>
                  <a:ext cx="158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14:cNvPr>
                <p14:cNvContentPartPr/>
                <p14:nvPr/>
              </p14:nvContentPartPr>
              <p14:xfrm>
                <a:off x="4435194" y="4587549"/>
                <a:ext cx="151920" cy="36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6554" y="4578909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14:cNvPr>
              <p14:cNvContentPartPr/>
              <p14:nvPr/>
            </p14:nvContentPartPr>
            <p14:xfrm>
              <a:off x="8877954" y="3921909"/>
              <a:ext cx="450720" cy="572760"/>
            </p14:xfrm>
          </p:contentPart>
        </mc:Choice>
        <mc:Fallback>
          <p:pic>
            <p:nvPicPr>
              <p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8954" y="3913269"/>
                <a:ext cx="468360" cy="590400"/>
              </a:xfrm>
              <a:prstGeom prst="rect">
                <a:avLst/>
              </a:prstGeom>
            </p:spPr>
          </p:pic>
        </mc:Fallback>
      </mc:AlternateContent>
      <p:sp>
        <p:nvSpPr>
          <p:cNvPr id="4111" name="Oval 4110">
            <a:extLst>
              <a:ext uri="{FF2B5EF4-FFF2-40B4-BE49-F238E27FC236}">
                <a16:creationId xmlns:a16="http://schemas.microsoft.com/office/drawing/2014/main" id="{D3461B81-2043-EECD-D5A9-FE961F588538}"/>
              </a:ext>
            </a:extLst>
          </p:cNvPr>
          <p:cNvSpPr/>
          <p:nvPr/>
        </p:nvSpPr>
        <p:spPr>
          <a:xfrm>
            <a:off x="8445816" y="455275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14" name="Ink 4113">
                <a:extLst>
                  <a:ext uri="{FF2B5EF4-FFF2-40B4-BE49-F238E27FC236}">
                    <a16:creationId xmlns:a16="http://schemas.microsoft.com/office/drawing/2014/main" id="{FDE4C602-F136-23B2-57DB-65D4F418A06B}"/>
                  </a:ext>
                </a:extLst>
              </p14:cNvPr>
              <p14:cNvContentPartPr/>
              <p14:nvPr/>
            </p14:nvContentPartPr>
            <p14:xfrm>
              <a:off x="8166234" y="1338391"/>
              <a:ext cx="2694600" cy="3097080"/>
            </p14:xfrm>
          </p:contentPart>
        </mc:Choice>
        <mc:Fallback>
          <p:pic>
            <p:nvPicPr>
              <p:cNvPr id="4114" name="Ink 4113">
                <a:extLst>
                  <a:ext uri="{FF2B5EF4-FFF2-40B4-BE49-F238E27FC236}">
                    <a16:creationId xmlns:a16="http://schemas.microsoft.com/office/drawing/2014/main" id="{FDE4C602-F136-23B2-57DB-65D4F418A0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57234" y="1329391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9272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434" y="422466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26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274" y="3993189"/>
                <a:ext cx="4359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153A0394-3813-CBE0-F0EC-6E8313FB719F}"/>
              </a:ext>
            </a:extLst>
          </p:cNvPr>
          <p:cNvGrpSpPr/>
          <p:nvPr/>
        </p:nvGrpSpPr>
        <p:grpSpPr>
          <a:xfrm>
            <a:off x="4075554" y="4434189"/>
            <a:ext cx="511560" cy="282600"/>
            <a:chOff x="4075554" y="4434189"/>
            <a:chExt cx="511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14:cNvPr>
                <p14:cNvContentPartPr/>
                <p14:nvPr/>
              </p14:nvContentPartPr>
              <p14:xfrm>
                <a:off x="4075554" y="4435269"/>
                <a:ext cx="161640" cy="281520"/>
              </p14:xfrm>
            </p:contentPart>
          </mc:Choice>
          <mc:Fallback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6554" y="4426269"/>
                  <a:ext cx="179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14:cNvPr>
                <p14:cNvContentPartPr/>
                <p14:nvPr/>
              </p14:nvContentPartPr>
              <p14:xfrm>
                <a:off x="4353474" y="4434189"/>
                <a:ext cx="140400" cy="252360"/>
              </p14:xfrm>
            </p:contentPart>
          </mc:Choice>
          <mc:Fallback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4474" y="4425202"/>
                  <a:ext cx="15804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14:cNvPr>
                <p14:cNvContentPartPr/>
                <p14:nvPr/>
              </p14:nvContentPartPr>
              <p14:xfrm>
                <a:off x="4435194" y="4587549"/>
                <a:ext cx="151920" cy="360"/>
              </p14:xfrm>
            </p:contentPart>
          </mc:Choice>
          <mc:Fallback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6194" y="4578549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14:cNvPr>
              <p14:cNvContentPartPr/>
              <p14:nvPr/>
            </p14:nvContentPartPr>
            <p14:xfrm>
              <a:off x="8877954" y="3921909"/>
              <a:ext cx="450720" cy="572760"/>
            </p14:xfrm>
          </p:contentPart>
        </mc:Choice>
        <mc:Fallback>
          <p:pic>
            <p:nvPicPr>
              <p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8954" y="3912903"/>
                <a:ext cx="468360" cy="590411"/>
              </a:xfrm>
              <a:prstGeom prst="rect">
                <a:avLst/>
              </a:prstGeom>
            </p:spPr>
          </p:pic>
        </mc:Fallback>
      </mc:AlternateContent>
      <p:sp>
        <p:nvSpPr>
          <p:cNvPr id="4111" name="Oval 4110">
            <a:extLst>
              <a:ext uri="{FF2B5EF4-FFF2-40B4-BE49-F238E27FC236}">
                <a16:creationId xmlns:a16="http://schemas.microsoft.com/office/drawing/2014/main" id="{D3461B81-2043-EECD-D5A9-FE961F588538}"/>
              </a:ext>
            </a:extLst>
          </p:cNvPr>
          <p:cNvSpPr/>
          <p:nvPr/>
        </p:nvSpPr>
        <p:spPr>
          <a:xfrm>
            <a:off x="8445816" y="455275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10" name="Oval 4109">
            <a:extLst>
              <a:ext uri="{FF2B5EF4-FFF2-40B4-BE49-F238E27FC236}">
                <a16:creationId xmlns:a16="http://schemas.microsoft.com/office/drawing/2014/main" id="{068DE287-5FBB-E7B3-8127-E52971A0719E}"/>
              </a:ext>
            </a:extLst>
          </p:cNvPr>
          <p:cNvSpPr/>
          <p:nvPr/>
        </p:nvSpPr>
        <p:spPr>
          <a:xfrm>
            <a:off x="6349844" y="442950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3699B6AC-5161-CBDA-9DD0-F097588D4335}"/>
              </a:ext>
            </a:extLst>
          </p:cNvPr>
          <p:cNvGrpSpPr/>
          <p:nvPr/>
        </p:nvGrpSpPr>
        <p:grpSpPr>
          <a:xfrm>
            <a:off x="2390754" y="4876269"/>
            <a:ext cx="377280" cy="266760"/>
            <a:chOff x="2390754" y="4876269"/>
            <a:chExt cx="37728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B80161BA-217D-64AE-24DB-7EEADD5C04F5}"/>
                    </a:ext>
                  </a:extLst>
                </p14:cNvPr>
                <p14:cNvContentPartPr/>
                <p14:nvPr/>
              </p14:nvContentPartPr>
              <p14:xfrm>
                <a:off x="2390754" y="4876269"/>
                <a:ext cx="183240" cy="266760"/>
              </p14:xfrm>
            </p:contentPart>
          </mc:Choice>
          <mc:Fallback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B80161BA-217D-64AE-24DB-7EEADD5C04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2114" y="4867269"/>
                  <a:ext cx="200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B4F343DB-61CF-3E9D-E74C-4EA626250934}"/>
                    </a:ext>
                  </a:extLst>
                </p14:cNvPr>
                <p14:cNvContentPartPr/>
                <p14:nvPr/>
              </p14:nvContentPartPr>
              <p14:xfrm>
                <a:off x="2639154" y="4914429"/>
                <a:ext cx="128880" cy="213480"/>
              </p14:xfrm>
            </p:contentPart>
          </mc:Choice>
          <mc:Fallback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B4F343DB-61CF-3E9D-E74C-4EA6262509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0514" y="4905789"/>
                  <a:ext cx="14652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15" name="Ink 4114">
                <a:extLst>
                  <a:ext uri="{FF2B5EF4-FFF2-40B4-BE49-F238E27FC236}">
                    <a16:creationId xmlns:a16="http://schemas.microsoft.com/office/drawing/2014/main" id="{074A3413-3B33-83BD-7136-68A380B3D502}"/>
                  </a:ext>
                </a:extLst>
              </p14:cNvPr>
              <p14:cNvContentPartPr/>
              <p14:nvPr/>
            </p14:nvContentPartPr>
            <p14:xfrm>
              <a:off x="6505554" y="1724109"/>
              <a:ext cx="914040" cy="2632320"/>
            </p14:xfrm>
          </p:contentPart>
        </mc:Choice>
        <mc:Fallback>
          <p:pic>
            <p:nvPicPr>
              <p:cNvPr id="4115" name="Ink 4114">
                <a:extLst>
                  <a:ext uri="{FF2B5EF4-FFF2-40B4-BE49-F238E27FC236}">
                    <a16:creationId xmlns:a16="http://schemas.microsoft.com/office/drawing/2014/main" id="{074A3413-3B33-83BD-7136-68A380B3D5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96914" y="1715109"/>
                <a:ext cx="931680" cy="26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18" name="Ink 4117">
                <a:extLst>
                  <a:ext uri="{FF2B5EF4-FFF2-40B4-BE49-F238E27FC236}">
                    <a16:creationId xmlns:a16="http://schemas.microsoft.com/office/drawing/2014/main" id="{28AC1E24-AF73-76CE-C0A6-AE28379F85A0}"/>
                  </a:ext>
                </a:extLst>
              </p14:cNvPr>
              <p14:cNvContentPartPr/>
              <p14:nvPr/>
            </p14:nvContentPartPr>
            <p14:xfrm>
              <a:off x="470874" y="5091549"/>
              <a:ext cx="123480" cy="375480"/>
            </p14:xfrm>
          </p:contentPart>
        </mc:Choice>
        <mc:Fallback>
          <p:pic>
            <p:nvPicPr>
              <p:cNvPr id="4118" name="Ink 4117">
                <a:extLst>
                  <a:ext uri="{FF2B5EF4-FFF2-40B4-BE49-F238E27FC236}">
                    <a16:creationId xmlns:a16="http://schemas.microsoft.com/office/drawing/2014/main" id="{28AC1E24-AF73-76CE-C0A6-AE28379F85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1874" y="5082909"/>
                <a:ext cx="1411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19" name="Ink 4118">
                <a:extLst>
                  <a:ext uri="{FF2B5EF4-FFF2-40B4-BE49-F238E27FC236}">
                    <a16:creationId xmlns:a16="http://schemas.microsoft.com/office/drawing/2014/main" id="{4C6A01DB-AB6A-1448-0E1F-B3DEAC53AD02}"/>
                  </a:ext>
                </a:extLst>
              </p14:cNvPr>
              <p14:cNvContentPartPr/>
              <p14:nvPr/>
            </p14:nvContentPartPr>
            <p14:xfrm>
              <a:off x="769314" y="5180469"/>
              <a:ext cx="128880" cy="304920"/>
            </p14:xfrm>
          </p:contentPart>
        </mc:Choice>
        <mc:Fallback>
          <p:pic>
            <p:nvPicPr>
              <p:cNvPr id="4119" name="Ink 4118">
                <a:extLst>
                  <a:ext uri="{FF2B5EF4-FFF2-40B4-BE49-F238E27FC236}">
                    <a16:creationId xmlns:a16="http://schemas.microsoft.com/office/drawing/2014/main" id="{4C6A01DB-AB6A-1448-0E1F-B3DEAC53AD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674" y="5171469"/>
                <a:ext cx="146520" cy="322560"/>
              </a:xfrm>
              <a:prstGeom prst="rect">
                <a:avLst/>
              </a:prstGeom>
            </p:spPr>
          </p:pic>
        </mc:Fallback>
      </mc:AlternateContent>
      <p:sp>
        <p:nvSpPr>
          <p:cNvPr id="4121" name="Oval 4120">
            <a:extLst>
              <a:ext uri="{FF2B5EF4-FFF2-40B4-BE49-F238E27FC236}">
                <a16:creationId xmlns:a16="http://schemas.microsoft.com/office/drawing/2014/main" id="{AA70A3B2-A3D9-8848-D156-D89636A57B4F}"/>
              </a:ext>
            </a:extLst>
          </p:cNvPr>
          <p:cNvSpPr/>
          <p:nvPr/>
        </p:nvSpPr>
        <p:spPr>
          <a:xfrm>
            <a:off x="7158537" y="546702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22" name="Ink 4121">
                <a:extLst>
                  <a:ext uri="{FF2B5EF4-FFF2-40B4-BE49-F238E27FC236}">
                    <a16:creationId xmlns:a16="http://schemas.microsoft.com/office/drawing/2014/main" id="{BC49ED7E-A263-0B13-D385-1C21D8E0E82C}"/>
                  </a:ext>
                </a:extLst>
              </p14:cNvPr>
              <p14:cNvContentPartPr/>
              <p14:nvPr/>
            </p14:nvContentPartPr>
            <p14:xfrm>
              <a:off x="7786794" y="5084709"/>
              <a:ext cx="611640" cy="522720"/>
            </p14:xfrm>
          </p:contentPart>
        </mc:Choice>
        <mc:Fallback>
          <p:pic>
            <p:nvPicPr>
              <p:cNvPr id="4122" name="Ink 4121">
                <a:extLst>
                  <a:ext uri="{FF2B5EF4-FFF2-40B4-BE49-F238E27FC236}">
                    <a16:creationId xmlns:a16="http://schemas.microsoft.com/office/drawing/2014/main" id="{BC49ED7E-A263-0B13-D385-1C21D8E0E8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77794" y="5076069"/>
                <a:ext cx="6292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23" name="Ink 4122">
                <a:extLst>
                  <a:ext uri="{FF2B5EF4-FFF2-40B4-BE49-F238E27FC236}">
                    <a16:creationId xmlns:a16="http://schemas.microsoft.com/office/drawing/2014/main" id="{363EDEA7-9B79-3F77-1211-2CC4ED47452E}"/>
                  </a:ext>
                </a:extLst>
              </p14:cNvPr>
              <p14:cNvContentPartPr/>
              <p14:nvPr/>
            </p14:nvContentPartPr>
            <p14:xfrm>
              <a:off x="6817314" y="5109189"/>
              <a:ext cx="345960" cy="453240"/>
            </p14:xfrm>
          </p:contentPart>
        </mc:Choice>
        <mc:Fallback>
          <p:pic>
            <p:nvPicPr>
              <p:cNvPr id="4123" name="Ink 4122">
                <a:extLst>
                  <a:ext uri="{FF2B5EF4-FFF2-40B4-BE49-F238E27FC236}">
                    <a16:creationId xmlns:a16="http://schemas.microsoft.com/office/drawing/2014/main" id="{363EDEA7-9B79-3F77-1211-2CC4ED4745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08674" y="5100189"/>
                <a:ext cx="3636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24" name="Ink 4123">
                <a:extLst>
                  <a:ext uri="{FF2B5EF4-FFF2-40B4-BE49-F238E27FC236}">
                    <a16:creationId xmlns:a16="http://schemas.microsoft.com/office/drawing/2014/main" id="{3078A36A-91D6-2756-405E-B0EAFC34A590}"/>
                  </a:ext>
                </a:extLst>
              </p14:cNvPr>
              <p14:cNvContentPartPr/>
              <p14:nvPr/>
            </p14:nvContentPartPr>
            <p14:xfrm>
              <a:off x="8166234" y="1322349"/>
              <a:ext cx="2694600" cy="3097080"/>
            </p14:xfrm>
          </p:contentPart>
        </mc:Choice>
        <mc:Fallback>
          <p:pic>
            <p:nvPicPr>
              <p:cNvPr id="4124" name="Ink 4123">
                <a:extLst>
                  <a:ext uri="{FF2B5EF4-FFF2-40B4-BE49-F238E27FC236}">
                    <a16:creationId xmlns:a16="http://schemas.microsoft.com/office/drawing/2014/main" id="{3078A36A-91D6-2756-405E-B0EAFC34A5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57234" y="1313349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6890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155</a:t>
            </a:fld>
            <a:endParaRPr lang="en-US" dirty="0"/>
          </a:p>
        </p:txBody>
      </p:sp>
      <p:pic>
        <p:nvPicPr>
          <p:cNvPr id="5122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B6DCDD3D-33F6-33E9-52D9-BE999B0C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92" y="209550"/>
            <a:ext cx="9619388" cy="56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TextBox 4119">
            <a:extLst>
              <a:ext uri="{FF2B5EF4-FFF2-40B4-BE49-F238E27FC236}">
                <a16:creationId xmlns:a16="http://schemas.microsoft.com/office/drawing/2014/main" id="{90933C0A-E394-ECB6-ACD9-8D3D8B5D0122}"/>
              </a:ext>
            </a:extLst>
          </p:cNvPr>
          <p:cNvSpPr txBox="1"/>
          <p:nvPr/>
        </p:nvSpPr>
        <p:spPr>
          <a:xfrm>
            <a:off x="1318461" y="5125452"/>
            <a:ext cx="450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Control Flow Graph (CFG)</a:t>
            </a:r>
          </a:p>
        </p:txBody>
      </p:sp>
    </p:spTree>
    <p:extLst>
      <p:ext uri="{BB962C8B-B14F-4D97-AF65-F5344CB8AC3E}">
        <p14:creationId xmlns:p14="http://schemas.microsoft.com/office/powerpoint/2010/main" val="41929342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5D0F7-9879-6206-BD12-12DE271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325"/>
            <a:ext cx="11928052" cy="62222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7BF856-ECBE-5DEE-9735-B46571B3CE1F}"/>
              </a:ext>
            </a:extLst>
          </p:cNvPr>
          <p:cNvSpPr/>
          <p:nvPr/>
        </p:nvSpPr>
        <p:spPr>
          <a:xfrm>
            <a:off x="91440" y="247650"/>
            <a:ext cx="1423035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4C50E-1FE2-36D9-508A-8D4A14563C57}"/>
              </a:ext>
            </a:extLst>
          </p:cNvPr>
          <p:cNvSpPr txBox="1"/>
          <p:nvPr/>
        </p:nvSpPr>
        <p:spPr>
          <a:xfrm>
            <a:off x="0" y="-13960"/>
            <a:ext cx="31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Identifying malware</a:t>
            </a:r>
          </a:p>
        </p:txBody>
      </p:sp>
    </p:spTree>
    <p:extLst>
      <p:ext uri="{BB962C8B-B14F-4D97-AF65-F5344CB8AC3E}">
        <p14:creationId xmlns:p14="http://schemas.microsoft.com/office/powerpoint/2010/main" val="38256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805669" y="3788837"/>
            <a:ext cx="2979056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1CF12-6934-0944-9D4E-7313F89DD2CD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515A47-B12F-C976-1050-CBE85FD06B8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D5D2D8-5573-4647-B62B-BBD57AA4EF65}"/>
              </a:ext>
            </a:extLst>
          </p:cNvPr>
          <p:cNvSpPr txBox="1"/>
          <p:nvPr/>
        </p:nvSpPr>
        <p:spPr>
          <a:xfrm>
            <a:off x="1460408" y="4927879"/>
            <a:ext cx="5197422" cy="196977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8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D123F1-BDB5-7547-B2CC-D75BC9228034}"/>
              </a:ext>
            </a:extLst>
          </p:cNvPr>
          <p:cNvSpPr/>
          <p:nvPr/>
        </p:nvSpPr>
        <p:spPr>
          <a:xfrm>
            <a:off x="1805669" y="3788837"/>
            <a:ext cx="2979056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A6BE08E-D246-6C4E-A166-5803B0AB6B7F}"/>
              </a:ext>
            </a:extLst>
          </p:cNvPr>
          <p:cNvSpPr/>
          <p:nvPr/>
        </p:nvSpPr>
        <p:spPr>
          <a:xfrm>
            <a:off x="866993" y="395097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83FDE952-7457-F848-886A-F50A81F13E3C}"/>
              </a:ext>
            </a:extLst>
          </p:cNvPr>
          <p:cNvSpPr/>
          <p:nvPr/>
        </p:nvSpPr>
        <p:spPr>
          <a:xfrm>
            <a:off x="1163984" y="491016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583425-79B8-7449-9278-08462DB73A9B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77A2340-7A68-62FF-ED13-88FC797A082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5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D5D2D8-5573-4647-B62B-BBD57AA4EF65}"/>
              </a:ext>
            </a:extLst>
          </p:cNvPr>
          <p:cNvSpPr txBox="1"/>
          <p:nvPr/>
        </p:nvSpPr>
        <p:spPr>
          <a:xfrm>
            <a:off x="1460408" y="4927879"/>
            <a:ext cx="5197422" cy="196977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8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A6BE08E-D246-6C4E-A166-5803B0AB6B7F}"/>
              </a:ext>
            </a:extLst>
          </p:cNvPr>
          <p:cNvSpPr/>
          <p:nvPr/>
        </p:nvSpPr>
        <p:spPr>
          <a:xfrm>
            <a:off x="866993" y="395097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83FDE952-7457-F848-886A-F50A81F13E3C}"/>
              </a:ext>
            </a:extLst>
          </p:cNvPr>
          <p:cNvSpPr/>
          <p:nvPr/>
        </p:nvSpPr>
        <p:spPr>
          <a:xfrm>
            <a:off x="1163984" y="491016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CE5A8-FE5E-E04F-A8DF-E3C5C10DFC08}"/>
              </a:ext>
            </a:extLst>
          </p:cNvPr>
          <p:cNvSpPr/>
          <p:nvPr/>
        </p:nvSpPr>
        <p:spPr>
          <a:xfrm>
            <a:off x="2467106" y="5449256"/>
            <a:ext cx="4101969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684F4-C709-F641-AC3A-6882CF04727A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A0E20DE-B867-9C8F-D487-FB9F5AFEA9C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(Node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8AA3394-48B8-B91E-49E3-E75D20323D1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4" y="1371600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on Friday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Short survey… should be free points for you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C237-89E0-9830-BEE3-A3558D9AFE40}"/>
              </a:ext>
            </a:extLst>
          </p:cNvPr>
          <p:cNvSpPr txBox="1"/>
          <p:nvPr/>
        </p:nvSpPr>
        <p:spPr>
          <a:xfrm>
            <a:off x="637731" y="5148417"/>
            <a:ext cx="5542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portion of Program 3 is posted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81583" y="3085743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class (April 2</a:t>
            </a:r>
            <a:r>
              <a:rPr lang="en-US" sz="2400" baseline="30000" dirty="0"/>
              <a:t>nd</a:t>
            </a:r>
            <a:r>
              <a:rPr lang="en-US" sz="2400" dirty="0"/>
              <a:t>) will be an asynchronous lecture (I’ll post a lecture recording but no in-person lecture)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1B891E-FC46-6D7F-705A-857B607F2F7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AFDAB3A2-28BF-58D3-EE81-4AD884163EB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7CA3461-F8D3-D9CE-35B7-9BE29D9FFE9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805AE8FA-47F8-93DE-B5CD-366E201A0AC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n.getLeft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n.getRight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A5C9BA20-91A9-10F8-93DA-31D120FFB91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n.getLeft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n.getRight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710CD-B978-6D4A-88B8-CF14EBCAAD38}"/>
              </a:ext>
            </a:extLst>
          </p:cNvPr>
          <p:cNvSpPr txBox="1"/>
          <p:nvPr/>
        </p:nvSpPr>
        <p:spPr>
          <a:xfrm>
            <a:off x="815265" y="3585563"/>
            <a:ext cx="6102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for (int neighbor :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getNeighbors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B8CAB88-5E35-2C4A-90C6-F56037913D57}"/>
              </a:ext>
            </a:extLst>
          </p:cNvPr>
          <p:cNvSpPr/>
          <p:nvPr/>
        </p:nvSpPr>
        <p:spPr>
          <a:xfrm rot="5400000">
            <a:off x="3564423" y="494007"/>
            <a:ext cx="453519" cy="5951836"/>
          </a:xfrm>
          <a:prstGeom prst="leftBrace">
            <a:avLst>
              <a:gd name="adj1" fmla="val 64523"/>
              <a:gd name="adj2" fmla="val 50000"/>
            </a:avLst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87FD1F7-6CB3-EFEF-2B1A-52428A99EE0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4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4C5805-7AE5-AA07-0F78-68E5EC65108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2F5AB-8E5C-BD45-9A7A-C58B0DA18773}"/>
              </a:ext>
            </a:extLst>
          </p:cNvPr>
          <p:cNvSpPr txBox="1"/>
          <p:nvPr/>
        </p:nvSpPr>
        <p:spPr>
          <a:xfrm rot="19792408">
            <a:off x="3967868" y="2900433"/>
            <a:ext cx="3492708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8077DE3-7191-6E5C-C19C-AB31E9FBC15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0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2907502-066B-1C0E-BBFE-ED07231E056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6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2A4BEEA-6201-1B85-DD6A-FBDFA9F11B2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03780" y="389017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C303314-C797-9F17-1665-D858EE921CB1}"/>
              </a:ext>
            </a:extLst>
          </p:cNvPr>
          <p:cNvSpPr txBox="1">
            <a:spLocks/>
          </p:cNvSpPr>
          <p:nvPr/>
        </p:nvSpPr>
        <p:spPr>
          <a:xfrm>
            <a:off x="9296400" y="65446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67EC934-804E-4EEA-DB35-139EAE704CD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Graph Theory: Trees">
            <a:extLst>
              <a:ext uri="{FF2B5EF4-FFF2-40B4-BE49-F238E27FC236}">
                <a16:creationId xmlns:a16="http://schemas.microsoft.com/office/drawing/2014/main" id="{F3CDEF5C-5E41-03C6-7D77-7FD66D10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41" y="357727"/>
            <a:ext cx="7215939" cy="32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24429-1800-98B6-FA2E-1C93669631BE}"/>
              </a:ext>
            </a:extLst>
          </p:cNvPr>
          <p:cNvSpPr txBox="1"/>
          <p:nvPr/>
        </p:nvSpPr>
        <p:spPr>
          <a:xfrm>
            <a:off x="794526" y="2115727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09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EE6B8E-1612-2B78-4546-972FF53FFCF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F9A9FA1-C61D-C047-7410-3604CAC018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ADA9ABA-6EB4-A2B0-B2BF-993119ACEF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3E57DAE-51BE-7B75-BB80-E3DC393107B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98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5FD3D3-613B-5284-2A25-AFFB7CE4AE5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B8C75B-3E74-D9C3-9581-F8744408502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4AAFCFC-F235-DED6-0E75-2EDE32E255C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E37DC4E-4B76-BE0F-89AE-A6677957DE8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B6C4B09-12EF-4B32-FA9B-4630CFEAF31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8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62D3C31-5C88-246A-5263-EBDB38B0086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9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C303314-C797-9F17-1665-D858EE921CB1}"/>
              </a:ext>
            </a:extLst>
          </p:cNvPr>
          <p:cNvSpPr txBox="1">
            <a:spLocks/>
          </p:cNvSpPr>
          <p:nvPr/>
        </p:nvSpPr>
        <p:spPr>
          <a:xfrm>
            <a:off x="9296400" y="65446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67EC934-804E-4EEA-DB35-139EAE704CD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CA14641-76AB-C4CA-6018-6A87AF69C76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5F2E050-774B-96BB-380F-49835D3F1B5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5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995678"/>
            <a:ext cx="2203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B0398C-B8B9-C64E-9B75-25AE54EFEC4B}"/>
              </a:ext>
            </a:extLst>
          </p:cNvPr>
          <p:cNvSpPr/>
          <p:nvPr/>
        </p:nvSpPr>
        <p:spPr>
          <a:xfrm>
            <a:off x="4062334" y="3314740"/>
            <a:ext cx="2683240" cy="338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BD8B8-DD52-214F-B200-5F421A3D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8" r="6566"/>
          <a:stretch/>
        </p:blipFill>
        <p:spPr>
          <a:xfrm>
            <a:off x="3779933" y="4398101"/>
            <a:ext cx="2443966" cy="2380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FED55B-1C5A-AE41-B07F-8CE03E93CA73}"/>
              </a:ext>
            </a:extLst>
          </p:cNvPr>
          <p:cNvSpPr txBox="1"/>
          <p:nvPr/>
        </p:nvSpPr>
        <p:spPr>
          <a:xfrm>
            <a:off x="3530300" y="3852293"/>
            <a:ext cx="28931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Stack Overflow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Error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341297C-1681-F446-AE36-E8A1AD29D4AB}"/>
              </a:ext>
            </a:extLst>
          </p:cNvPr>
          <p:cNvSpPr/>
          <p:nvPr/>
        </p:nvSpPr>
        <p:spPr>
          <a:xfrm>
            <a:off x="2878111" y="3263055"/>
            <a:ext cx="1319135" cy="529456"/>
          </a:xfrm>
          <a:custGeom>
            <a:avLst/>
            <a:gdLst>
              <a:gd name="connsiteX0" fmla="*/ 0 w 1319135"/>
              <a:gd name="connsiteY0" fmla="*/ 184683 h 529456"/>
              <a:gd name="connsiteX1" fmla="*/ 494676 w 1319135"/>
              <a:gd name="connsiteY1" fmla="*/ 4801 h 529456"/>
              <a:gd name="connsiteX2" fmla="*/ 899410 w 1319135"/>
              <a:gd name="connsiteY2" fmla="*/ 94742 h 529456"/>
              <a:gd name="connsiteX3" fmla="*/ 1319135 w 1319135"/>
              <a:gd name="connsiteY3" fmla="*/ 529456 h 52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135" h="529456">
                <a:moveTo>
                  <a:pt x="0" y="184683"/>
                </a:moveTo>
                <a:cubicBezTo>
                  <a:pt x="172387" y="102237"/>
                  <a:pt x="344775" y="19791"/>
                  <a:pt x="494676" y="4801"/>
                </a:cubicBezTo>
                <a:cubicBezTo>
                  <a:pt x="644577" y="-10189"/>
                  <a:pt x="762000" y="7300"/>
                  <a:pt x="899410" y="94742"/>
                </a:cubicBezTo>
                <a:cubicBezTo>
                  <a:pt x="1036820" y="182184"/>
                  <a:pt x="1177977" y="355820"/>
                  <a:pt x="1319135" y="529456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DE3BEE-318C-444E-9F22-891B8CAFA15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23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299980" y="989876"/>
            <a:ext cx="422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Where is the problem?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4E4DB19-18AE-06E4-CEF8-D1E4E5C58B5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B0BCC3C9-441C-4775-AB4B-23B8ED81B8F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Neighbors that have not already been visited.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CFC6101C-1CC0-2789-BC6B-4C1501B8BD1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0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Neighbors that have not already been visited.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How can we do that</a:t>
            </a:r>
            <a:r>
              <a:rPr lang="en-US" sz="2800" b="1" dirty="0">
                <a:solidFill>
                  <a:schemeClr val="accent1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06013B43-2301-6C49-4BF5-2FCB1E66CA6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8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6755896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D3C8668-06EE-3C1C-5A88-3E2E33A6F7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6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10233917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51C6E0B-658B-1299-BA40-B2752AD0A49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3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95693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2C975C1-0ECB-0F44-D4BB-E005127FC44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210577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07A5DD4-B7EA-2289-7A53-BDA12021D9DF}"/>
              </a:ext>
            </a:extLst>
          </p:cNvPr>
          <p:cNvSpPr txBox="1">
            <a:spLocks/>
          </p:cNvSpPr>
          <p:nvPr/>
        </p:nvSpPr>
        <p:spPr>
          <a:xfrm>
            <a:off x="9296400" y="655266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68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9753486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EBDA7AF-3AAF-D835-49C7-3160D7E1F3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11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374447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37359F6-12B9-A5BF-F077-31673B7FB1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2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576487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AFCE5A3-818F-7817-130D-671C700572E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7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587443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720C96A-DC19-4636-D438-0515DADC445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0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CD2ADDD-2693-7B99-1E0C-D1F04F4BE99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8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7FE2BF-8A7A-B143-9AC7-CE5579BF4A5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7E88ED2-D97A-C862-D5D0-087995D05B7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03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AF099A-3FC6-3345-93EE-1C0AB5423CA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32FE124-B812-7DBD-1AC3-57D6350AE7A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7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BF168-0F5A-614E-9369-951240CF114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906AD05-F95E-AF16-3312-FEB1B0A83C5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17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CDBFF-98AC-FD4B-ADB7-A2490382F40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B4A6D2B-B8F8-9FA6-735E-526F996383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6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727B53-00BE-DE40-9CE2-D09EEC3C046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61B496-A527-D86F-85D5-120E4688769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15D2E-4026-7549-85FA-2517C1F5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14" y="507385"/>
            <a:ext cx="7318572" cy="5601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0D08F-A08F-4B4A-A2C0-8EB617778F71}"/>
              </a:ext>
            </a:extLst>
          </p:cNvPr>
          <p:cNvSpPr txBox="1"/>
          <p:nvPr/>
        </p:nvSpPr>
        <p:spPr>
          <a:xfrm>
            <a:off x="1167984" y="4407108"/>
            <a:ext cx="15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B6E574-BF58-0645-9ECA-B81F03296532}"/>
              </a:ext>
            </a:extLst>
          </p:cNvPr>
          <p:cNvSpPr txBox="1"/>
          <p:nvPr/>
        </p:nvSpPr>
        <p:spPr>
          <a:xfrm>
            <a:off x="9802319" y="1394085"/>
            <a:ext cx="15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BA8D2-478B-7947-9680-2E82A357692F}"/>
              </a:ext>
            </a:extLst>
          </p:cNvPr>
          <p:cNvCxnSpPr/>
          <p:nvPr/>
        </p:nvCxnSpPr>
        <p:spPr>
          <a:xfrm flipH="1">
            <a:off x="9175750" y="1771650"/>
            <a:ext cx="679450" cy="31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222B0-8651-CB48-B638-50132B32C8F6}"/>
              </a:ext>
            </a:extLst>
          </p:cNvPr>
          <p:cNvCxnSpPr/>
          <p:nvPr/>
        </p:nvCxnSpPr>
        <p:spPr>
          <a:xfrm flipV="1">
            <a:off x="2298700" y="4305300"/>
            <a:ext cx="571500" cy="363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3E096F9-0B13-8319-C829-DD2988070ED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5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417A67-336A-0E49-8B16-F743E325761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F8597CB-9E48-EF64-6A0C-1560349003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90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0009D5-CA51-9D42-9CE5-1FF1324B854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E8230CD-35C4-FE00-4D49-65271172AE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4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392D1E-9C7E-FF4D-95DD-56012F5C044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A7E41F6-7D92-E1A0-AC8F-2FC8516DEA9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43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F1D009-B600-0A48-8EB6-C74DEE5F122F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FCF17E4-8FAF-ADB4-8494-C9516500709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9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C257D0-FE00-E141-82B5-1613FF611598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40CCA19-A3D9-A8CB-EA34-D2C88FC5452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4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5A69E-1C32-174C-B344-CC36FAB947E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69C0810-B1A0-B6D1-2A05-3A357963D9E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8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9989B5-DE20-D04D-8EC6-8B4BA009B1B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7D7400-5F03-C048-A521-C4DB3124FE82}"/>
              </a:ext>
            </a:extLst>
          </p:cNvPr>
          <p:cNvSpPr txBox="1"/>
          <p:nvPr/>
        </p:nvSpPr>
        <p:spPr>
          <a:xfrm rot="19792408">
            <a:off x="3967868" y="2900433"/>
            <a:ext cx="3492708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9D7768E-FC08-69E4-ED6F-5D3AB6A9FF4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60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CAEFA-A48E-6643-A12F-6D1B5B6AE23F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A704B4-793F-815C-2583-40F793095FA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0E476DE-F941-944C-9966-55C743F602FB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C7122B00-524B-70D1-B9E8-DE0EC7C0CD4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1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066EB57-CEA1-714B-935C-036D5124048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FE6CB573-8180-E8E0-5F41-B121D8E6BD0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graphicFrame>
        <p:nvGraphicFramePr>
          <p:cNvPr id="5" name="Table 33">
            <a:extLst>
              <a:ext uri="{FF2B5EF4-FFF2-40B4-BE49-F238E27FC236}">
                <a16:creationId xmlns:a16="http://schemas.microsoft.com/office/drawing/2014/main" id="{0CA6223C-CE7A-244A-88E6-C1389F75FBA9}"/>
              </a:ext>
            </a:extLst>
          </p:cNvPr>
          <p:cNvGraphicFramePr>
            <a:graphicFrameLocks noGrp="1"/>
          </p:cNvGraphicFramePr>
          <p:nvPr/>
        </p:nvGraphicFramePr>
        <p:xfrm>
          <a:off x="4830755" y="1735489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B4021D-EEF1-D140-BA81-5687F3E4DBAD}"/>
              </a:ext>
            </a:extLst>
          </p:cNvPr>
          <p:cNvCxnSpPr/>
          <p:nvPr/>
        </p:nvCxnSpPr>
        <p:spPr>
          <a:xfrm>
            <a:off x="5606056" y="1969134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0FF29-4B14-684B-A49D-6F413DCFF731}"/>
              </a:ext>
            </a:extLst>
          </p:cNvPr>
          <p:cNvCxnSpPr/>
          <p:nvPr/>
        </p:nvCxnSpPr>
        <p:spPr>
          <a:xfrm>
            <a:off x="5606056" y="252766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8BD1-4B7E-C04C-8865-4D2D5FF5A946}"/>
              </a:ext>
            </a:extLst>
          </p:cNvPr>
          <p:cNvCxnSpPr/>
          <p:nvPr/>
        </p:nvCxnSpPr>
        <p:spPr>
          <a:xfrm>
            <a:off x="5606056" y="3036758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C9246-0F63-5441-8F50-3FFFD8A9545D}"/>
              </a:ext>
            </a:extLst>
          </p:cNvPr>
          <p:cNvCxnSpPr/>
          <p:nvPr/>
        </p:nvCxnSpPr>
        <p:spPr>
          <a:xfrm>
            <a:off x="5606056" y="3531029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F4FAD3-ADA0-F144-820B-AF8176C8A153}"/>
              </a:ext>
            </a:extLst>
          </p:cNvPr>
          <p:cNvCxnSpPr/>
          <p:nvPr/>
        </p:nvCxnSpPr>
        <p:spPr>
          <a:xfrm>
            <a:off x="5606056" y="406978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38AF2-D538-074D-961C-8F01BF371EB9}"/>
              </a:ext>
            </a:extLst>
          </p:cNvPr>
          <p:cNvCxnSpPr/>
          <p:nvPr/>
        </p:nvCxnSpPr>
        <p:spPr>
          <a:xfrm>
            <a:off x="5606056" y="458876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C29A60-BBAC-2444-99E3-9FDF2DFCC366}"/>
              </a:ext>
            </a:extLst>
          </p:cNvPr>
          <p:cNvSpPr txBox="1"/>
          <p:nvPr/>
        </p:nvSpPr>
        <p:spPr>
          <a:xfrm>
            <a:off x="6197899" y="1707524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46F67-E7CC-DF47-A132-DA4ED6622C3D}"/>
              </a:ext>
            </a:extLst>
          </p:cNvPr>
          <p:cNvSpPr txBox="1"/>
          <p:nvPr/>
        </p:nvSpPr>
        <p:spPr>
          <a:xfrm>
            <a:off x="6197899" y="2263387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7062-8794-A44F-A2F0-DFE842F5F069}"/>
              </a:ext>
            </a:extLst>
          </p:cNvPr>
          <p:cNvSpPr txBox="1"/>
          <p:nvPr/>
        </p:nvSpPr>
        <p:spPr>
          <a:xfrm>
            <a:off x="6197899" y="2766749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70B2A-9F78-7F4A-BD51-0AE3D8C7D1C7}"/>
              </a:ext>
            </a:extLst>
          </p:cNvPr>
          <p:cNvSpPr txBox="1"/>
          <p:nvPr/>
        </p:nvSpPr>
        <p:spPr>
          <a:xfrm>
            <a:off x="6197898" y="3269419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D1DBB-FAD6-EE41-8195-3E5F9DFB3309}"/>
              </a:ext>
            </a:extLst>
          </p:cNvPr>
          <p:cNvSpPr txBox="1"/>
          <p:nvPr/>
        </p:nvSpPr>
        <p:spPr>
          <a:xfrm>
            <a:off x="6197898" y="3802193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1C81-3B3A-E045-BD04-F519A76CB826}"/>
              </a:ext>
            </a:extLst>
          </p:cNvPr>
          <p:cNvSpPr txBox="1"/>
          <p:nvPr/>
        </p:nvSpPr>
        <p:spPr>
          <a:xfrm>
            <a:off x="6197898" y="4327157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9870C52-2644-8FEF-5D69-DA2DDD6E29C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36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7809957-977A-A441-BC4E-C74E5FEB13B4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755B8F25-F07B-7595-03B0-4CDC982390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6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6DD3D-3C85-8B47-8FB0-D9F644120B2A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8BE6A93-2676-245D-13F3-4FEB06E0130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30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C482C89-B8A9-F94A-9643-0BD3569DFF6D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D202C42B-184A-E0D3-D348-7ED18A16A1C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84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43C00C-882D-4948-9319-80EB45A12493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F292EA8-9660-737A-D87F-F460A724B0E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7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(6)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693AA5-5CE9-CB4F-AE59-FDB57422C890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126DC2C-CF06-E7BF-0B14-F8046A9E156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64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(6)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EBC33C-43B7-784C-B1EE-A9F3B5616F1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F05D2AE-8D6A-CA57-85C5-ED1F6CA581A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66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62910E-738D-9546-8C07-2E1ECD353509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3D67C861-2289-1295-92F7-FC35BE8D168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24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E65AE53-3863-B342-A38B-603F1A2483C0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7D9D86E0-D4EF-2C14-8C54-C8B79905C6A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453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E83424D-3D68-E847-AF6E-1FF3406B98F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BDC5C859-DCC7-C4D2-4AC7-5C622A9F584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49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reachable(int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return visited[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D7B32-B8EC-3046-A2B8-8C88AE5B5824}"/>
              </a:ext>
            </a:extLst>
          </p:cNvPr>
          <p:cNvGrpSpPr/>
          <p:nvPr/>
        </p:nvGrpSpPr>
        <p:grpSpPr>
          <a:xfrm>
            <a:off x="7748021" y="2122924"/>
            <a:ext cx="4280202" cy="1960649"/>
            <a:chOff x="7083003" y="2726107"/>
            <a:chExt cx="4280202" cy="196064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951FEE-1CA4-DE44-99A0-D876D025C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43" y="3077093"/>
              <a:ext cx="0" cy="135220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AB1FBA-C1AC-EC45-A8C6-FDE7A2A9DC70}"/>
                </a:ext>
              </a:extLst>
            </p:cNvPr>
            <p:cNvCxnSpPr>
              <a:cxnSpLocks/>
            </p:cNvCxnSpPr>
            <p:nvPr/>
          </p:nvCxnSpPr>
          <p:spPr>
            <a:xfrm>
              <a:off x="8509869" y="4426741"/>
              <a:ext cx="1429383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DC4C16-2BAE-FB44-A5BB-A7BDAC54E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1621" y="3019898"/>
              <a:ext cx="144412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64B061-C9CA-8F47-830A-ABD86248739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19898"/>
              <a:ext cx="18051" cy="138996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C7F637-1853-D844-9B3E-DCF1DDB2C73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01847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EB4BA8-4BE4-5149-920A-1406D4CD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39" y="3805443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FC3C7E-56B9-4C49-BCC6-AC6A970DE5A7}"/>
                </a:ext>
              </a:extLst>
            </p:cNvPr>
            <p:cNvSpPr/>
            <p:nvPr/>
          </p:nvSpPr>
          <p:spPr>
            <a:xfrm>
              <a:off x="10996315" y="361062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4804E3-3257-F945-B345-47253999CC05}"/>
                </a:ext>
              </a:extLst>
            </p:cNvPr>
            <p:cNvSpPr/>
            <p:nvPr/>
          </p:nvSpPr>
          <p:spPr>
            <a:xfrm>
              <a:off x="9773839" y="4244839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3BE2DA-0880-1949-B19B-79ACB768F627}"/>
                </a:ext>
              </a:extLst>
            </p:cNvPr>
            <p:cNvSpPr/>
            <p:nvPr/>
          </p:nvSpPr>
          <p:spPr>
            <a:xfrm>
              <a:off x="9773839" y="2834485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39E9AA-C785-B84A-96CF-FE18F491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282" y="3011255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23792A-7C30-5645-B7DE-25DFBC9E7951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80" y="3687804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4E39D9-B6EA-2841-9067-8F14F492F844}"/>
                </a:ext>
              </a:extLst>
            </p:cNvPr>
            <p:cNvSpPr/>
            <p:nvPr/>
          </p:nvSpPr>
          <p:spPr>
            <a:xfrm>
              <a:off x="7083003" y="34667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204BFA-3E10-CC44-9CF9-B402B65535A2}"/>
                </a:ext>
              </a:extLst>
            </p:cNvPr>
            <p:cNvSpPr/>
            <p:nvPr/>
          </p:nvSpPr>
          <p:spPr>
            <a:xfrm>
              <a:off x="8333639" y="2843024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CD9E06-7883-8D40-9795-BAEFB9520C1D}"/>
                </a:ext>
              </a:extLst>
            </p:cNvPr>
            <p:cNvSpPr/>
            <p:nvPr/>
          </p:nvSpPr>
          <p:spPr>
            <a:xfrm>
              <a:off x="8344457" y="424997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7088049" y="335754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8340079" y="2726107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8349329" y="4144176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9780029" y="273115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9772841" y="414071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11003405" y="3500598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4D5DA57-0168-CC5C-9A96-9C1E2134863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graphicFrame>
        <p:nvGraphicFramePr>
          <p:cNvPr id="5" name="Table 33">
            <a:extLst>
              <a:ext uri="{FF2B5EF4-FFF2-40B4-BE49-F238E27FC236}">
                <a16:creationId xmlns:a16="http://schemas.microsoft.com/office/drawing/2014/main" id="{0CA6223C-CE7A-244A-88E6-C1389F75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77472"/>
              </p:ext>
            </p:extLst>
          </p:nvPr>
        </p:nvGraphicFramePr>
        <p:xfrm>
          <a:off x="4830755" y="1735489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B4021D-EEF1-D140-BA81-5687F3E4DBAD}"/>
              </a:ext>
            </a:extLst>
          </p:cNvPr>
          <p:cNvCxnSpPr/>
          <p:nvPr/>
        </p:nvCxnSpPr>
        <p:spPr>
          <a:xfrm>
            <a:off x="5606056" y="1969134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0FF29-4B14-684B-A49D-6F413DCFF731}"/>
              </a:ext>
            </a:extLst>
          </p:cNvPr>
          <p:cNvCxnSpPr/>
          <p:nvPr/>
        </p:nvCxnSpPr>
        <p:spPr>
          <a:xfrm>
            <a:off x="5606056" y="252766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8BD1-4B7E-C04C-8865-4D2D5FF5A946}"/>
              </a:ext>
            </a:extLst>
          </p:cNvPr>
          <p:cNvCxnSpPr/>
          <p:nvPr/>
        </p:nvCxnSpPr>
        <p:spPr>
          <a:xfrm>
            <a:off x="5606056" y="3036758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C9246-0F63-5441-8F50-3FFFD8A9545D}"/>
              </a:ext>
            </a:extLst>
          </p:cNvPr>
          <p:cNvCxnSpPr/>
          <p:nvPr/>
        </p:nvCxnSpPr>
        <p:spPr>
          <a:xfrm>
            <a:off x="5606056" y="3531029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F4FAD3-ADA0-F144-820B-AF8176C8A153}"/>
              </a:ext>
            </a:extLst>
          </p:cNvPr>
          <p:cNvCxnSpPr/>
          <p:nvPr/>
        </p:nvCxnSpPr>
        <p:spPr>
          <a:xfrm>
            <a:off x="5606056" y="406978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38AF2-D538-074D-961C-8F01BF371EB9}"/>
              </a:ext>
            </a:extLst>
          </p:cNvPr>
          <p:cNvCxnSpPr/>
          <p:nvPr/>
        </p:nvCxnSpPr>
        <p:spPr>
          <a:xfrm>
            <a:off x="5606056" y="458876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C29A60-BBAC-2444-99E3-9FDF2DFCC366}"/>
              </a:ext>
            </a:extLst>
          </p:cNvPr>
          <p:cNvSpPr txBox="1"/>
          <p:nvPr/>
        </p:nvSpPr>
        <p:spPr>
          <a:xfrm>
            <a:off x="6197899" y="1707524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46F67-E7CC-DF47-A132-DA4ED6622C3D}"/>
              </a:ext>
            </a:extLst>
          </p:cNvPr>
          <p:cNvSpPr txBox="1"/>
          <p:nvPr/>
        </p:nvSpPr>
        <p:spPr>
          <a:xfrm>
            <a:off x="6197899" y="2263387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7062-8794-A44F-A2F0-DFE842F5F069}"/>
              </a:ext>
            </a:extLst>
          </p:cNvPr>
          <p:cNvSpPr txBox="1"/>
          <p:nvPr/>
        </p:nvSpPr>
        <p:spPr>
          <a:xfrm>
            <a:off x="6197899" y="2766749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70B2A-9F78-7F4A-BD51-0AE3D8C7D1C7}"/>
              </a:ext>
            </a:extLst>
          </p:cNvPr>
          <p:cNvSpPr txBox="1"/>
          <p:nvPr/>
        </p:nvSpPr>
        <p:spPr>
          <a:xfrm>
            <a:off x="6197898" y="3269419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D1DBB-FAD6-EE41-8195-3E5F9DFB3309}"/>
              </a:ext>
            </a:extLst>
          </p:cNvPr>
          <p:cNvSpPr txBox="1"/>
          <p:nvPr/>
        </p:nvSpPr>
        <p:spPr>
          <a:xfrm>
            <a:off x="6197898" y="3802193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1C81-3B3A-E045-BD04-F519A76CB826}"/>
              </a:ext>
            </a:extLst>
          </p:cNvPr>
          <p:cNvSpPr txBox="1"/>
          <p:nvPr/>
        </p:nvSpPr>
        <p:spPr>
          <a:xfrm>
            <a:off x="6197898" y="4327157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1E10C-C6A4-3343-AAC8-6D59AB1DE4CD}"/>
              </a:ext>
            </a:extLst>
          </p:cNvPr>
          <p:cNvSpPr txBox="1"/>
          <p:nvPr/>
        </p:nvSpPr>
        <p:spPr>
          <a:xfrm>
            <a:off x="7907087" y="4179678"/>
            <a:ext cx="4064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We need a better process than “eyeballing it” for finding paths.  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B84B69B-ECFB-283C-7598-A7540866515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reachable(int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return visited[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D7B32-B8EC-3046-A2B8-8C88AE5B5824}"/>
              </a:ext>
            </a:extLst>
          </p:cNvPr>
          <p:cNvGrpSpPr/>
          <p:nvPr/>
        </p:nvGrpSpPr>
        <p:grpSpPr>
          <a:xfrm>
            <a:off x="7748021" y="2122924"/>
            <a:ext cx="4280202" cy="1960649"/>
            <a:chOff x="7083003" y="2726107"/>
            <a:chExt cx="4280202" cy="196064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951FEE-1CA4-DE44-99A0-D876D025C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43" y="3077093"/>
              <a:ext cx="0" cy="135220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AB1FBA-C1AC-EC45-A8C6-FDE7A2A9DC70}"/>
                </a:ext>
              </a:extLst>
            </p:cNvPr>
            <p:cNvCxnSpPr>
              <a:cxnSpLocks/>
            </p:cNvCxnSpPr>
            <p:nvPr/>
          </p:nvCxnSpPr>
          <p:spPr>
            <a:xfrm>
              <a:off x="8509869" y="4426741"/>
              <a:ext cx="1429383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DC4C16-2BAE-FB44-A5BB-A7BDAC54E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1621" y="3019898"/>
              <a:ext cx="144412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64B061-C9CA-8F47-830A-ABD86248739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19898"/>
              <a:ext cx="18051" cy="138996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C7F637-1853-D844-9B3E-DCF1DDB2C73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01847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EB4BA8-4BE4-5149-920A-1406D4CD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39" y="3805443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FC3C7E-56B9-4C49-BCC6-AC6A970DE5A7}"/>
                </a:ext>
              </a:extLst>
            </p:cNvPr>
            <p:cNvSpPr/>
            <p:nvPr/>
          </p:nvSpPr>
          <p:spPr>
            <a:xfrm>
              <a:off x="10996315" y="361062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4804E3-3257-F945-B345-47253999CC05}"/>
                </a:ext>
              </a:extLst>
            </p:cNvPr>
            <p:cNvSpPr/>
            <p:nvPr/>
          </p:nvSpPr>
          <p:spPr>
            <a:xfrm>
              <a:off x="9773839" y="4244839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3BE2DA-0880-1949-B19B-79ACB768F627}"/>
                </a:ext>
              </a:extLst>
            </p:cNvPr>
            <p:cNvSpPr/>
            <p:nvPr/>
          </p:nvSpPr>
          <p:spPr>
            <a:xfrm>
              <a:off x="9773839" y="2834485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39E9AA-C785-B84A-96CF-FE18F491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282" y="3011255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23792A-7C30-5645-B7DE-25DFBC9E7951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80" y="3687804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4E39D9-B6EA-2841-9067-8F14F492F844}"/>
                </a:ext>
              </a:extLst>
            </p:cNvPr>
            <p:cNvSpPr/>
            <p:nvPr/>
          </p:nvSpPr>
          <p:spPr>
            <a:xfrm>
              <a:off x="7083003" y="34667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204BFA-3E10-CC44-9CF9-B402B65535A2}"/>
                </a:ext>
              </a:extLst>
            </p:cNvPr>
            <p:cNvSpPr/>
            <p:nvPr/>
          </p:nvSpPr>
          <p:spPr>
            <a:xfrm>
              <a:off x="8333639" y="2843024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CD9E06-7883-8D40-9795-BAEFB9520C1D}"/>
                </a:ext>
              </a:extLst>
            </p:cNvPr>
            <p:cNvSpPr/>
            <p:nvPr/>
          </p:nvSpPr>
          <p:spPr>
            <a:xfrm>
              <a:off x="8344457" y="424997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7088049" y="335754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8340079" y="2726107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8349329" y="4144176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9780029" y="273115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9772841" y="414071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11003405" y="3500598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BC5C41-8345-4C41-B2E8-4B677856A8E4}"/>
              </a:ext>
            </a:extLst>
          </p:cNvPr>
          <p:cNvSpPr txBox="1"/>
          <p:nvPr/>
        </p:nvSpPr>
        <p:spPr>
          <a:xfrm>
            <a:off x="7435810" y="5092354"/>
            <a:ext cx="436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do we get actual paths between vertices</a:t>
            </a:r>
            <a:r>
              <a:rPr lang="en-US" sz="3200" b="1" dirty="0">
                <a:solidFill>
                  <a:schemeClr val="accent1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B79C21-497C-60B6-6E59-C4F2CAEB829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5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3464BA-7E3B-874A-176F-15C181CAF50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54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9F09CA6-E9C4-14D8-4DC2-2F2C9CBA62E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0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37E2FD-6A43-3AC0-4C6D-4B84CFB3D53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E85F9F-6B32-9C3A-8D1D-44ADBC9667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BA9E8D-6119-57FD-5B32-A4FA95041F9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E2F4B-2184-550B-EBBC-51F706CA4203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121EE5-FE73-ADF2-8242-7445E732E773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9E75F4-9BAF-9329-1F77-4D502946AA7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2F2207-A209-A219-FE4E-2C0B978CB5B5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8DC9BF-EC63-9451-45D6-977B26BF573F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794E0F-2235-0E13-C9EB-498E2B5257D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92D090-CA5E-B199-3A53-E006A93C5EA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66CF9A-8B02-DAE7-F521-69A94EAC4A11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D072B-BEB9-0795-3CF0-6CD5E89750D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5A7ECE-236A-4357-0767-39A4A1A231E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D8EA4-12C2-B930-90D7-43B0984F147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9C03A0-2622-0667-E6D4-AE6CF557845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8F05C2-81E5-A97E-C762-05DB3614A99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EA56CE4-ECD0-BE1E-AB46-870AEEB8B0D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75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600D0-C063-B67C-6E6D-EAB9C473B000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0E2D81-A5F0-36CC-07B6-D30A735E177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27A1DA-C0E5-520F-2769-580173685A2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009F7B-32B2-02D5-A49E-6BCE84096B53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829FD81-6E74-B5D3-03EF-619B6628A1A3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B26008-5B79-022C-64F0-4D6B4C75284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468020-8260-B46B-F4AB-A57AA28FCB26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49A3EC-F72D-AD1B-96D3-0A91059A6EC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68C636-473C-8BFE-EA50-1E43C16F1C8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D031DE-9B4C-78BE-5ADA-AA5C5CFAE84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199F42-7D65-B525-BB9E-5A7255915C7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6DA52-3096-482A-C984-2ED65B682F9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ED7B00-5398-8E19-856D-EA1B56F161B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BC4E3-5490-A16E-EE25-34C179F5C1E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14D67C-477B-B163-31C4-9F1E57E7BE5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454678-216F-C25A-4535-F9938EBD968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47AFD3B-F0C1-836E-EB25-F1D33C889D5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26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7030A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F2DCA5-303D-6626-278E-525D6F2DC70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4666E0-3A08-3656-57AB-834B0E98102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81B04-8141-097F-FE2F-1290799A97E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026395-82C9-5A24-A257-A475A318E6B7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7B5DCA2-B30E-CC7A-4DE5-B6289A756C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100BED-615E-3936-9AA4-1959D2A14D7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9517CD-FAE3-2D95-9434-F43874405C34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5F56C-3829-B941-0565-89E7B6BDF3E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D5DC8C0-4ABD-AFC0-0B4A-FEC0A61F0F8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9C0DE0-EF28-5022-21DB-64A1B5468B8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2AC0D6-E238-AD00-F9B2-A10A5F84B4D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46AC6D-EF0E-C9FA-F0EE-45FEAFE43C4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F0145-BED6-9895-2EE8-1CF1C491E23A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C876B9-1431-96BE-B0FD-7CD86F7FE01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2EB7-649F-7AC5-2AFB-0EC19BFA07A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BE1B1-5242-03C4-9F7A-BEFFD5A51B7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B7BB4BE-211E-35E9-BE35-2D6A8A6910B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7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9DC3407-C3F9-F9AA-CB5D-B5E267ED5E0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7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FAC13B9C-B358-37F0-D49B-DCAA867B26A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4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D2D85AF3-2505-BCB0-771D-AD9B2EB0383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5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FF805-10DD-B7A7-6F48-50522E315162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D52AD1C-CB1D-C35D-6498-B83FB991CDD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696706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2460474" y="3868351"/>
            <a:ext cx="72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a </a:t>
            </a:r>
            <a:r>
              <a:rPr lang="en-US" sz="3200" b="1" u="sng" dirty="0">
                <a:solidFill>
                  <a:srgbClr val="00B050"/>
                </a:solidFill>
              </a:rPr>
              <a:t>generalizable</a:t>
            </a:r>
            <a:r>
              <a:rPr lang="en-US" sz="3200" dirty="0"/>
              <a:t> process to see if there is a path from node 0 to node 5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0A27DE0-C03D-47F5-FFB5-3495464B720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3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48206A-785F-961C-CFBD-105B9096E1F2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9649BBC-3598-6409-E003-7F3164E1EEE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54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7030A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2BF60A-7AD7-7FFD-B88C-8629249AFD10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9FA1C1E-BB4F-0B4F-C8D8-F9EA4246845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22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9BDF462-C84B-248E-6DBE-BF80B7930E3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402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007B96A-5CDC-F49B-2EF7-ACC518E2F1F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7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8B2BA6F-D210-3959-172C-BAC1208483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980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99793C-0E07-B917-8220-138EBABBF6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48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B9DCE0-2A5B-8216-8A87-776C8429161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2EA52-FC0B-F72E-323D-F3B2330F02D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6BF569-1320-A55F-A0C7-C5416096869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84C71-4661-3722-E28E-6B503A260FB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381A2F-2674-50BA-C59B-38E8A36E842A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26902A-68CA-7A83-C020-7EACCA0ABEF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2B32D0-E672-F94A-EB14-8D620A213EF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929281-19EF-A116-FD40-05B26FDC42FB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C6B1E8-1F6D-6DF6-1A3C-271F15BB2B3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DC3D058-7221-027F-4988-1EAD18010C1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389C23-81D4-3AF2-D38A-7B623937B77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BE498B-F26A-1D39-A8BB-337CA4A811F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6C68E-53E8-374C-E204-563512E958F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5725B-66EF-6C9E-9071-E93CE6DC357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425C38-5A56-4594-4837-D4A765BA0B6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C3485-F02E-9F27-9CEC-94ABA5E5AB0F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9AFF09-2F78-B31E-242F-FE7DA909BAC1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1B7937-8EF0-82E5-DE9B-408130F848D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381B277-A33E-35C9-EE40-E75591A3BE2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5EFA4B-C509-9469-8019-64B059731FD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5FDAB3-2259-7A38-2369-13C16D7CC6A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DFB23C-AAC9-C839-B8CA-76226EB8D7D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8A25-BB7B-A90B-50F7-87F22B29BE0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847899-258E-E4C5-D545-23FFC084F8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FCB518E-6E7A-621C-304D-44C12625BC9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77DD54-4C08-F78B-5EDA-36D68574212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0E451A4-C718-7C3A-B380-C46C3D41AA7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5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72DF3B-05A1-8B5D-D541-AD582A53346F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84C71-4661-3722-E28E-6B503A260FB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B32D0-E672-F94A-EB14-8D620A213EF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C6B1E8-1F6D-6DF6-1A3C-271F15BB2B3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C5725B-66EF-6C9E-9071-E93CE6DC357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C3485-F02E-9F27-9CEC-94ABA5E5AB0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9AFF09-2F78-B31E-242F-FE7DA909BAC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1B7937-8EF0-82E5-DE9B-408130F848D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381B277-A33E-35C9-EE40-E75591A3BE2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5EFA4B-C509-9469-8019-64B059731FD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5FDAB3-2259-7A38-2369-13C16D7CC6A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DFB23C-AAC9-C839-B8CA-76226EB8D7D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FCB518E-6E7A-621C-304D-44C12625BC9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77DD54-4C08-F78B-5EDA-36D68574212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541F01-2A5B-912A-2709-00FDFB34B86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A1EDFF-7331-6309-185E-7EF77E5CCD5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CDA764-03F3-077D-FB02-D6A005C11B0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E565F8-C58A-2C2F-D8DC-47E9BA5AE3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26902A-68CA-7A83-C020-7EACCA0ABEF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425C38-5A56-4594-4837-D4A765BA0B6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8A25-BB7B-A90B-50F7-87F22B29BE0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847899-258E-E4C5-D545-23FFC084F8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389C23-81D4-3AF2-D38A-7B623937B77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6C68E-53E8-374C-E204-563512E958F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C3D058-7221-027F-4988-1EAD18010C1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BE498B-F26A-1D39-A8BB-337CA4A811F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924F51-E0F1-2D94-6B59-2D9789E2A18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674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</a:t>
            </a:r>
            <a:r>
              <a:rPr lang="en-US" sz="2800" b="1" dirty="0">
                <a:highlight>
                  <a:srgbClr val="00FF00"/>
                </a:highlight>
              </a:rPr>
              <a:t>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1E51FE-17D2-8502-9C00-C9A71157458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A116AD-5658-F0B1-AFF3-51FCD48D2FE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68EF00F-E5B6-91CB-9DB1-FDF1B40CE16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C3B782-648D-D78B-2BB0-9059ACCEE33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87D2D6-6DAE-6AAE-5CAC-23636F02E78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8A3ECE-0215-D403-FDDF-2E3AFF2481F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EBCE0F-B0AA-A624-4FF0-E0DD416D2A2C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9BC8B1-1146-7828-F074-3E25CD85717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DB4F43C-0788-3F87-F406-83E17126A463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AF3D5D-D35C-02D1-C5A8-BB08D1E02B3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47D239-C14F-08BC-7908-EE18AAE1F24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B23FB-FE54-65BD-B045-E065E5AAFBF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A75103-669C-2A3A-A184-D59C3A0D7FA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F00CA8-E747-C21F-3062-EA98811FD08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A23F6B-7CBF-11E5-6618-945E253EB3C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31C0DD-80E7-D650-EB8D-CC1146307422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F62849-8186-95D9-E3B8-74B3A9A963A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225528-DE0F-5FD2-2620-0CCE8ED8328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043D42-6533-2511-B616-1E46E0C2530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9B3F3-7B15-FB9F-1D68-001FF9E9DEC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48668F-9E27-CDC8-8729-EF9190177D5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2C0451-AB10-99E4-136E-E0CC7DC46CF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A6953D-E209-557C-B6FA-A1EF5B24930F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C0E73-43D5-12FD-0564-51058DA5FF4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E5756F-347E-3B5C-7845-5C233DF76F8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215B0A-0BFC-461C-B36E-04DAA679C82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7EEEC79-13EF-F6C2-8ED8-6942D3F0639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70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2EDBF-727C-0FDB-7A48-0A0348374227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BFE46-1619-45B6-1DB9-FA5FFC8942A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AC1CBC-7772-BECF-F06A-75EF1D4E002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24B67C9-F68E-C758-2E29-5EB4C58B92F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9282AE-67F3-08AF-043F-629ACDA3A7B7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53B8C2-DBDB-F91C-D81B-BF65A889C74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9DE738-341C-40A4-B91E-D5D3F5419C4B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337E26-81EB-88F5-5EFD-09750F9CA7C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A9178C-3223-0EF4-D861-04B4A36051E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4FCD78B-AEE2-134F-1C7F-C2AA148E495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D18041-3F8A-A53D-17DC-A31F6324C2F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85833D-BC0F-941B-9636-96214E97E81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16852-055A-21E8-740E-AC1AE8181B5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969C39-0ED4-7E4A-F275-CFB60CC1C99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50B442-96DD-51C9-3F6E-3851686E8FD2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5059EB-AC5F-4AFC-2972-02A0468C4091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88FB78-4EDD-D3C2-525A-2E2E8E6CA482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941CAF-4FB9-7D52-F374-68F0E12A4BF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831D58-7D80-67C3-DD4B-56BFF583881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8DFC96D-68AB-ABCE-D773-C8602FFA306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65099E-2DB0-72E4-6954-7004059CC5C0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562D39-C951-446C-E21F-23D421C5868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C35EEC-48AB-B6B0-38A3-C704989C682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1AB205-70AD-2AE1-025F-FC1EA31E67F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9E07C-DB5E-D092-01DC-DC5468F0F76F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25029D9-165B-31A8-BE83-AABE8E1ADCB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59931-5E37-A893-9308-F837F329C1C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F07DF5C-C06A-C3F9-6297-0F9199FD2D8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12390</Words>
  <Application>Microsoft Office PowerPoint</Application>
  <PresentationFormat>Widescreen</PresentationFormat>
  <Paragraphs>4276</Paragraphs>
  <Slides>156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3" baseType="lpstr">
      <vt:lpstr>Algerian</vt:lpstr>
      <vt:lpstr>Arial</vt:lpstr>
      <vt:lpstr>Calibri</vt:lpstr>
      <vt:lpstr>Calibri Light</vt:lpstr>
      <vt:lpstr>Lucida Console</vt:lpstr>
      <vt:lpstr>Wingdings</vt:lpstr>
      <vt:lpstr>Office Theme</vt:lpstr>
      <vt:lpstr>CSCI 232:  Data Structures and Algorithms</vt:lpstr>
      <vt:lpstr>PowerPoint Presentation</vt:lpstr>
      <vt:lpstr>Graphs</vt:lpstr>
      <vt:lpstr>Graphs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PowerPoint Presentation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432 Introduction</dc:title>
  <dc:creator>Yaw, Sean</dc:creator>
  <cp:lastModifiedBy>Reese Pearsall</cp:lastModifiedBy>
  <cp:revision>270</cp:revision>
  <cp:lastPrinted>2018-09-07T20:33:36Z</cp:lastPrinted>
  <dcterms:created xsi:type="dcterms:W3CDTF">2018-08-20T15:07:25Z</dcterms:created>
  <dcterms:modified xsi:type="dcterms:W3CDTF">2024-03-28T14:54:44Z</dcterms:modified>
</cp:coreProperties>
</file>