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48" r:id="rId3"/>
    <p:sldId id="1408" r:id="rId4"/>
    <p:sldId id="1451" r:id="rId5"/>
    <p:sldId id="1450" r:id="rId6"/>
    <p:sldId id="1211" r:id="rId7"/>
    <p:sldId id="1212" r:id="rId8"/>
    <p:sldId id="1098" r:id="rId9"/>
    <p:sldId id="1453" r:id="rId10"/>
    <p:sldId id="1454" r:id="rId11"/>
    <p:sldId id="1157" r:id="rId12"/>
    <p:sldId id="1156" r:id="rId13"/>
    <p:sldId id="1155" r:id="rId14"/>
    <p:sldId id="1154" r:id="rId15"/>
    <p:sldId id="1153" r:id="rId16"/>
    <p:sldId id="1446" r:id="rId17"/>
    <p:sldId id="1447" r:id="rId18"/>
    <p:sldId id="1455" r:id="rId19"/>
    <p:sldId id="1456" r:id="rId20"/>
    <p:sldId id="1457" r:id="rId21"/>
    <p:sldId id="1458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w, Sean" initials="YS" lastIdx="1" clrIdx="0">
    <p:extLst>
      <p:ext uri="{19B8F6BF-5375-455C-9EA6-DF929625EA0E}">
        <p15:presenceInfo xmlns:p15="http://schemas.microsoft.com/office/powerpoint/2012/main" userId="S-1-5-21-62665781-247875009-941767090-1764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5:39:2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24575,'12'1'0,"-1"0"0,1 0 0,0 2 0,-1-1 0,1 1 0,-1 1 0,0 0 0,0 1 0,0 0 0,-1 1 0,1 0 0,-1 0 0,-1 1 0,11 10 0,13 13 0,-1 2 0,40 53 0,-15-17 0,-7-13 0,219 235 0,-260-279-1365,-1-1-5461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5:39:24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632 1 24575,'-4'0'0,"1"1"0,-1-1 0,1 1 0,-1 0 0,1 0 0,0 1 0,0-1 0,-1 1 0,1 0 0,0-1 0,0 1 0,1 1 0,-1-1 0,0 0 0,-3 5 0,-38 47 0,27-32 0,-133 157 0,41-42 0,-30 34 0,30-44-1365,99-118-5461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B1702-8767-C241-862A-B35C2048AB8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EB12D-B1EE-0148-8B94-C1419EB9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E040-731D-49EA-95E9-083ADC94D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9CF39-D250-4209-A4ED-B44BAEA1E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153D-3714-4CC9-808B-61AEC843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4D0A-1096-4CA3-A563-05D966D9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607F-88DE-4A53-B1C1-2D5218FE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925F-F5D1-4747-9EE7-C24CDBB3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CC3AE-16B8-4184-A895-EA92A3D5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33C0-E261-41DC-B95C-4C275BC0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A452-2777-4C4F-AA8C-3E06E201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3B7F-96ED-4F3D-8CC1-85A5A3DE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64381-1A10-42D2-8990-1674B8183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5C43-AB6F-4B5F-8201-AB9CA2E73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437F-C166-4B1C-9154-8D5754BE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0DB6-B93A-4F18-9F4B-743CC7DD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EAE2-0FC6-490E-A9A5-CAC789E1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4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894A-C530-4A90-9AB3-B987C15C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B4D6-47D9-4FB3-9695-120631AD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FAB3-AEA6-44AF-9B5B-7CE4572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F589-A878-4006-933F-68556556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0637-34CD-43C5-8A5A-1CD92F87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8555-BFF5-441E-B7DB-F2C6A17F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2759-6F60-46D8-9015-18119021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81C5-FDDA-413F-AF38-0E4EEFC8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1896-710C-44D3-9BC1-34905F1B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589E-DF85-4E72-8509-C6C0C72A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4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0628-B022-426E-9474-A8C7883A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9CCB-3425-4D32-8A37-A01E96C45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6A3A5-9EBF-4A32-9D85-BBF9B266F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37AAB-5DB4-479D-903F-8304EA8C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6515D-20AA-4445-AF73-8944FA75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685D-E337-4B92-963B-690C1927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D449-5A86-43E8-BB88-66703CB5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D34C-BF79-4471-9159-B113BDAE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C923-D845-427B-8D56-B85130889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88AF-7B45-4526-A132-AE265AC3E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42E76-18CF-45CC-8339-F23CC97F4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D89F3-5394-485F-92FD-712573BA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694B8-2956-46E2-A885-DB7F9186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6C76E-545D-4FE9-A5F8-6FA7794B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0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09C9-ACB0-4EB4-8518-EEAFB4EE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40265-6901-4BD1-8B1A-E4757A00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F07FB-7FA8-42CD-8B5B-79BF2B9F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A2972-F494-409F-963C-6D751046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2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018DB-616C-488E-97B7-9EC0E093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253B6-86C6-480A-8A8A-C8E32F2E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C3C5E-A31F-41A5-804D-5E248F3B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120D-F9CF-4F81-B706-95CE16DD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FEA5-4953-4E8C-A064-3F2A7B59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83F7-25D7-41DB-ABE3-3FAA6BA34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7B2F3-AC9D-4BE9-8C8E-72AA1565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33343-085A-4E12-88D0-B8642129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ADDA5-24D6-4A9E-8A27-BF062683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0F68-8C32-4214-9132-A509B2B0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25A01-1405-4157-8EDC-6C314BF04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3895A-42A2-41AE-882A-AA4DB9705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C87C4-A446-4D88-821A-2EA27308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0478-E29C-4D84-B00E-8AF2924E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45BCA-824C-4AD7-A27D-30879F85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6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A1260-35C8-452C-AE50-3721041F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04F2D-6076-4E5E-B2C0-BEC52EB0A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BDAF-74E5-464F-9054-259C1E6CD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4E697-A12D-4020-B403-62DF695CDE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8E8D-C5E3-44E1-974D-858225FB2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A10D-EABC-4416-B6C8-C7A49B058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54878" y="2923089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Minimum Spanning Tree (MST) Part 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32158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https://www.cs.montana.edu/pearsall/classes/spring2024/232/main.html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BC11E2-E993-91B8-70FA-357D12FEB91E}"/>
              </a:ext>
            </a:extLst>
          </p:cNvPr>
          <p:cNvGrpSpPr/>
          <p:nvPr/>
        </p:nvGrpSpPr>
        <p:grpSpPr>
          <a:xfrm>
            <a:off x="3516201" y="1738455"/>
            <a:ext cx="4829704" cy="2628854"/>
            <a:chOff x="2615045" y="3484694"/>
            <a:chExt cx="4829704" cy="26288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CC2E7-FD0B-D8EF-AE27-C4DE012EDFF5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82112A7-0A6B-BF35-2973-583B2CC9FA65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4DF33B4-D3D9-E1D1-AD80-4DE2EF9A56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DEF4E5C-0899-E6C9-8B73-79FA5A61E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267FE91-4B84-6359-E476-FDC079EB0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6460E3B-79B2-5F0D-C1AC-42A0AAEF6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5267763-8777-AE0C-9772-48FFCF5C8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6BD1E3D-CCCB-23B5-DF4E-A75D7540E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391D686-A240-1335-8BEC-36F03E0CF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39A803C-0EA2-F95C-6B5E-83809E98B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3EA2CE-8FA0-3335-3A20-B807B1373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009D186-1CD7-8C93-67BE-0A7405954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2F3240D-5ADD-51DB-15F2-65B2FEB08F15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1992CC2-807F-8491-05DE-93104FA3E6F5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57164F8-DC94-DAA0-5B12-601E34C7E7E1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1609C0-D79B-357B-8AB3-CD37D218B6A2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DA61C24-F19E-259D-CB95-027D76603FD8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5221961-1CEE-1396-A32C-7B5BBC5D884C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AECC0B-5525-47D3-67A3-7D8A4B0E1AEE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7917F-4C03-158F-C8D6-DD2DED6955E5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000E04-47AF-8D05-6465-6E5667713FDB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D76189-77F4-99C6-18D1-3EEEF0F2432C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4EE9A7-7B13-8C3D-210D-030497C6A7BD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604818-DECC-98EC-150E-AA915A34555B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CFDAD5-26C4-2010-7941-C8215DE0E93C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4E44F8-23AD-E40E-98ED-23922FF09904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F746F0-EA7E-5D4E-7FC8-B7C111FD5015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270C130-C25E-3063-68C3-84FEBB522DC6}"/>
              </a:ext>
            </a:extLst>
          </p:cNvPr>
          <p:cNvSpPr txBox="1"/>
          <p:nvPr/>
        </p:nvSpPr>
        <p:spPr>
          <a:xfrm>
            <a:off x="3750376" y="195729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B92768-BE75-05FB-F47C-086AB20587A6}"/>
              </a:ext>
            </a:extLst>
          </p:cNvPr>
          <p:cNvSpPr txBox="1"/>
          <p:nvPr/>
        </p:nvSpPr>
        <p:spPr>
          <a:xfrm>
            <a:off x="3750376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FC6209-C3DA-9055-D51B-E52075BE5F5F}"/>
              </a:ext>
            </a:extLst>
          </p:cNvPr>
          <p:cNvSpPr txBox="1"/>
          <p:nvPr/>
        </p:nvSpPr>
        <p:spPr>
          <a:xfrm>
            <a:off x="5669761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A671CF-907D-8390-5BE2-B6292A00D15F}"/>
              </a:ext>
            </a:extLst>
          </p:cNvPr>
          <p:cNvSpPr txBox="1"/>
          <p:nvPr/>
        </p:nvSpPr>
        <p:spPr>
          <a:xfrm>
            <a:off x="5669761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3A9FE-38CE-AB5C-9845-15DA9271F14D}"/>
              </a:ext>
            </a:extLst>
          </p:cNvPr>
          <p:cNvSpPr txBox="1"/>
          <p:nvPr/>
        </p:nvSpPr>
        <p:spPr>
          <a:xfrm>
            <a:off x="7589926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7A69EF-D4AA-F0A8-869F-49C54DA6FC28}"/>
              </a:ext>
            </a:extLst>
          </p:cNvPr>
          <p:cNvSpPr txBox="1"/>
          <p:nvPr/>
        </p:nvSpPr>
        <p:spPr>
          <a:xfrm>
            <a:off x="7600200" y="357220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6F440-8EE8-EB47-0122-AF97E99F20C0}"/>
              </a:ext>
            </a:extLst>
          </p:cNvPr>
          <p:cNvSpPr txBox="1"/>
          <p:nvPr/>
        </p:nvSpPr>
        <p:spPr>
          <a:xfrm>
            <a:off x="838200" y="4912963"/>
            <a:ext cx="1066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How to find MSTs</a:t>
            </a:r>
            <a:r>
              <a:rPr lang="en-US" sz="3600" b="1" dirty="0">
                <a:highlight>
                  <a:srgbClr val="00FF00"/>
                </a:highlight>
              </a:rPr>
              <a:t>?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49C5560-E639-9440-2674-1AD5DC001AC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012F8F5-C020-3781-8A23-650720A4B9D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3DDC657-8B13-8C88-6E45-D3590FFB16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B3FCDB98-B93A-F1BB-61F8-367D1B3A55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0AA224A3-9EB6-4FA9-BE22-2265F6BD85E6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3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6E0E8C-4ED1-34BB-C1D8-FF1456C826F3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3B742A-1413-8682-DDEC-AA4D0B9A9CDE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DE7300-748E-69D2-41FC-6A2AC6A5818E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333250-264E-5E5A-24D6-9A9B66C23AE4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6B6D7A-0FB4-1A0E-AD9F-9F10ED7A53AF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1839AA-0B54-870E-E050-2B07CED98A5A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grpSp>
        <p:nvGrpSpPr>
          <p:cNvPr id="38" name="object 3">
            <a:extLst>
              <a:ext uri="{FF2B5EF4-FFF2-40B4-BE49-F238E27FC236}">
                <a16:creationId xmlns:a16="http://schemas.microsoft.com/office/drawing/2014/main" id="{F2A49FB5-A2CD-DC0B-D319-813BF78B808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9" name="object 4">
              <a:extLst>
                <a:ext uri="{FF2B5EF4-FFF2-40B4-BE49-F238E27FC236}">
                  <a16:creationId xmlns:a16="http://schemas.microsoft.com/office/drawing/2014/main" id="{5BDFB245-BAFC-72E5-FE88-6C494AED26B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0" name="object 5">
              <a:extLst>
                <a:ext uri="{FF2B5EF4-FFF2-40B4-BE49-F238E27FC236}">
                  <a16:creationId xmlns:a16="http://schemas.microsoft.com/office/drawing/2014/main" id="{6D83F318-5AAE-2B6F-4397-CAD1D0AD11B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1" name="Picture 40" descr="Logo&#10;&#10;Description automatically generated with medium confidence">
            <a:extLst>
              <a:ext uri="{FF2B5EF4-FFF2-40B4-BE49-F238E27FC236}">
                <a16:creationId xmlns:a16="http://schemas.microsoft.com/office/drawing/2014/main" id="{4BE6E9C2-105C-43FD-8035-A757E2F49D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C14B3D47-578A-7741-1A5B-691BBF71005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9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22EAD57-AFB4-3614-705E-E2CAC7FB7CF7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0C69E9-22AC-F821-A4EC-FE74110086E4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77A477-2CEB-75E7-3363-8FF217AE743E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F57D11-78FD-2A35-38A3-6A1CA527D0E0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5AD3A0-3C62-BD54-2BD2-1A3AE337FD8F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A434DA-47F2-E0FF-A09C-FC4203CD1FF3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0" name="Content Placeholder 5">
            <a:extLst>
              <a:ext uri="{FF2B5EF4-FFF2-40B4-BE49-F238E27FC236}">
                <a16:creationId xmlns:a16="http://schemas.microsoft.com/office/drawing/2014/main" id="{8B3167C8-9266-2F3B-8643-D83B9036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95D8178-2A37-75F6-23B8-A3CC9211D4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40B1EAEE-7B15-5EB1-2826-6858DCCF894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7A30E192-6505-272C-FE51-02ECFB9064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1" name="Picture 40" descr="Logo&#10;&#10;Description automatically generated with medium confidence">
            <a:extLst>
              <a:ext uri="{FF2B5EF4-FFF2-40B4-BE49-F238E27FC236}">
                <a16:creationId xmlns:a16="http://schemas.microsoft.com/office/drawing/2014/main" id="{677A5CF6-9C58-A4E2-94D9-D07E66C853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43CCB060-7EAE-CBA5-41DF-6440399FE4C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3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4A2F02A-5F32-54F1-0833-BCD334D9B97A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DCA8E-5594-FA8A-E5F7-2348938F8630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8290AE-0C6F-657F-7CEF-B7F154414B65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2DE29A-4EFB-9504-F778-4F95B44C7066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1A50D2-65F5-8C51-2E23-58E17B6DFDF7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529193-911C-B86C-85A5-F8084D5DB003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0" name="Content Placeholder 5">
            <a:extLst>
              <a:ext uri="{FF2B5EF4-FFF2-40B4-BE49-F238E27FC236}">
                <a16:creationId xmlns:a16="http://schemas.microsoft.com/office/drawing/2014/main" id="{DC2FD2F3-6B25-A08E-A24F-1F3CAC81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2D81695-67D8-1F12-FB24-AE137CF07BF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24693D8A-F1FA-5469-F53E-034B626CF4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AA437276-E1B4-EAB2-C27A-85E6FF15EAB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1" name="Picture 40" descr="Logo&#10;&#10;Description automatically generated with medium confidence">
            <a:extLst>
              <a:ext uri="{FF2B5EF4-FFF2-40B4-BE49-F238E27FC236}">
                <a16:creationId xmlns:a16="http://schemas.microsoft.com/office/drawing/2014/main" id="{18F150A9-FC8D-C178-7434-5381F4C15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E8ECA82D-2471-E5F4-4B13-39562CD60AC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5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1BF31D8-F86E-30BC-4F64-C3CCC761C782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35F843-DCE8-29FA-26A0-DC6C37C42F77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28DE46-A208-13F6-5225-7F4C0A45F70C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493D2D-CB61-9004-1BF6-6583238D3BBA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D84D19-C294-0938-4FAB-6B029DF7D4F6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BE3C00-E32A-11E4-9D8B-E9AA41C81821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1" name="Content Placeholder 5">
            <a:extLst>
              <a:ext uri="{FF2B5EF4-FFF2-40B4-BE49-F238E27FC236}">
                <a16:creationId xmlns:a16="http://schemas.microsoft.com/office/drawing/2014/main" id="{74799834-1C91-3261-D7D2-51268BF2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CF4B424-6760-E0E0-842B-1B37705545D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A6890C31-2CC5-FD7A-11B8-56205562B29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2B1475E2-6416-687C-F539-64FD81A701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0" name="Picture 39" descr="Logo&#10;&#10;Description automatically generated with medium confidence">
            <a:extLst>
              <a:ext uri="{FF2B5EF4-FFF2-40B4-BE49-F238E27FC236}">
                <a16:creationId xmlns:a16="http://schemas.microsoft.com/office/drawing/2014/main" id="{1D13C3CB-CCA4-8B8C-86A3-A7F5688D96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6F16F4B5-CD32-53C8-132A-02B4BC334A8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5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9DBAAC5-C281-79DD-72D2-D3797C2C7008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D1D452-9DC1-A37B-D47E-6583EFFBD9CC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E7B8A-2EB4-B43F-8724-3D04AC9B4712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49160-9CA2-B2EA-7EA0-B1D867D35D12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AACF92-1C80-A64E-01A1-BEAFBF08A86E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2DA14-71E4-57AE-7A3A-66E9F047C1DA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0" name="Content Placeholder 5">
            <a:extLst>
              <a:ext uri="{FF2B5EF4-FFF2-40B4-BE49-F238E27FC236}">
                <a16:creationId xmlns:a16="http://schemas.microsoft.com/office/drawing/2014/main" id="{D6EA16C3-C154-367D-A1A1-B2BB43ADC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72CDC9F-5E9E-C19D-633C-811A2004CD0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ACEBA4B4-FCF3-8F3B-1690-3F7BD24C9F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C94AEB9B-6BD6-9B90-BC3F-038881DC70F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1" name="Picture 40" descr="Logo&#10;&#10;Description automatically generated with medium confidence">
            <a:extLst>
              <a:ext uri="{FF2B5EF4-FFF2-40B4-BE49-F238E27FC236}">
                <a16:creationId xmlns:a16="http://schemas.microsoft.com/office/drawing/2014/main" id="{87066D2C-9D87-4801-31B4-5EFEAEB4E0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9F36361A-BC76-B656-2B78-934D5787C30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5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9DBAAC5-C281-79DD-72D2-D3797C2C7008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D1D452-9DC1-A37B-D47E-6583EFFBD9CC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E7B8A-2EB4-B43F-8724-3D04AC9B4712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49160-9CA2-B2EA-7EA0-B1D867D35D12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AACF92-1C80-A64E-01A1-BEAFBF08A86E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2DA14-71E4-57AE-7A3A-66E9F047C1DA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0E6AAC-0A13-089E-0B25-3C886002CEA1}"/>
              </a:ext>
            </a:extLst>
          </p:cNvPr>
          <p:cNvSpPr/>
          <p:nvPr/>
        </p:nvSpPr>
        <p:spPr>
          <a:xfrm>
            <a:off x="5920602" y="4728589"/>
            <a:ext cx="1759904" cy="695678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5">
            <a:extLst>
              <a:ext uri="{FF2B5EF4-FFF2-40B4-BE49-F238E27FC236}">
                <a16:creationId xmlns:a16="http://schemas.microsoft.com/office/drawing/2014/main" id="{27DDBDFC-ACDD-5CFC-F3ED-4F4933236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5D5B88-A1F8-5E8B-F265-5B33E5A3BBC4}"/>
              </a:ext>
            </a:extLst>
          </p:cNvPr>
          <p:cNvGrpSpPr/>
          <p:nvPr/>
        </p:nvGrpSpPr>
        <p:grpSpPr>
          <a:xfrm>
            <a:off x="7627718" y="5349581"/>
            <a:ext cx="264960" cy="267120"/>
            <a:chOff x="7627718" y="5349581"/>
            <a:chExt cx="26496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3163F5-6DB2-57E0-0F20-E3664F1225AE}"/>
                    </a:ext>
                  </a:extLst>
                </p14:cNvPr>
                <p14:cNvContentPartPr/>
                <p14:nvPr/>
              </p14:nvContentPartPr>
              <p14:xfrm>
                <a:off x="7627718" y="5381621"/>
                <a:ext cx="254160" cy="23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3163F5-6DB2-57E0-0F20-E3664F1225A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19078" y="5372981"/>
                  <a:ext cx="2718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DF2B15-FFFA-6D8E-161E-6D5534C7430E}"/>
                    </a:ext>
                  </a:extLst>
                </p14:cNvPr>
                <p14:cNvContentPartPr/>
                <p14:nvPr/>
              </p14:nvContentPartPr>
              <p14:xfrm>
                <a:off x="7665158" y="5349581"/>
                <a:ext cx="227520" cy="262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DF2B15-FFFA-6D8E-161E-6D5534C743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56158" y="5340941"/>
                  <a:ext cx="24516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object 3">
            <a:extLst>
              <a:ext uri="{FF2B5EF4-FFF2-40B4-BE49-F238E27FC236}">
                <a16:creationId xmlns:a16="http://schemas.microsoft.com/office/drawing/2014/main" id="{A083C571-5662-169E-5DF6-FB47ED7ED6E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3" name="object 4">
              <a:extLst>
                <a:ext uri="{FF2B5EF4-FFF2-40B4-BE49-F238E27FC236}">
                  <a16:creationId xmlns:a16="http://schemas.microsoft.com/office/drawing/2014/main" id="{F2D32BBB-EC97-4419-FBEE-DCE4A4C9DBB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4" name="object 5">
              <a:extLst>
                <a:ext uri="{FF2B5EF4-FFF2-40B4-BE49-F238E27FC236}">
                  <a16:creationId xmlns:a16="http://schemas.microsoft.com/office/drawing/2014/main" id="{4EAF07E1-474C-FD8C-8B83-E79FC71639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5" name="Picture 44" descr="Logo&#10;&#10;Description automatically generated with medium confidence">
            <a:extLst>
              <a:ext uri="{FF2B5EF4-FFF2-40B4-BE49-F238E27FC236}">
                <a16:creationId xmlns:a16="http://schemas.microsoft.com/office/drawing/2014/main" id="{B192E999-7CC8-57B2-9D7B-F90C737EE4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6" name="Slide Number Placeholder 23">
            <a:extLst>
              <a:ext uri="{FF2B5EF4-FFF2-40B4-BE49-F238E27FC236}">
                <a16:creationId xmlns:a16="http://schemas.microsoft.com/office/drawing/2014/main" id="{254C310A-16B2-914D-7C23-2D2D8ADB3BB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96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64C7B36A-CF3D-0FF6-10D0-DE9DE9E0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90A22A6-39ED-D740-F669-ED19CB5FF60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F947F17-9157-58E5-2042-2F2E2BACB87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71268430-CE83-44DE-1A1B-2839EDC64B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0" name="Picture 39" descr="Logo&#10;&#10;Description automatically generated with medium confidence">
            <a:extLst>
              <a:ext uri="{FF2B5EF4-FFF2-40B4-BE49-F238E27FC236}">
                <a16:creationId xmlns:a16="http://schemas.microsoft.com/office/drawing/2014/main" id="{5AFA3FB6-61DE-CD21-A755-A3AFD704FB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1" name="Slide Number Placeholder 23">
            <a:extLst>
              <a:ext uri="{FF2B5EF4-FFF2-40B4-BE49-F238E27FC236}">
                <a16:creationId xmlns:a16="http://schemas.microsoft.com/office/drawing/2014/main" id="{E5AB7B08-FCF3-4BCE-BB33-BE6CD33F25C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1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454600" cy="2301570"/>
            <a:chOff x="2615045" y="3484694"/>
            <a:chExt cx="4454600" cy="23015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64C7B36A-CF3D-0FF6-10D0-DE9DE9E0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4" y="1343818"/>
            <a:ext cx="10515600" cy="10790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676AA1-2CBA-3E5D-C9FB-EC2CB9D27969}"/>
              </a:ext>
            </a:extLst>
          </p:cNvPr>
          <p:cNvSpPr txBox="1"/>
          <p:nvPr/>
        </p:nvSpPr>
        <p:spPr>
          <a:xfrm>
            <a:off x="1528662" y="2109517"/>
            <a:ext cx="4724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MST = [0, 1], [0, 2], [2,3], [3,5], [3,4]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42EB4B-86DA-BBA8-8B43-46C98BC04514}"/>
              </a:ext>
            </a:extLst>
          </p:cNvPr>
          <p:cNvSpPr txBox="1"/>
          <p:nvPr/>
        </p:nvSpPr>
        <p:spPr>
          <a:xfrm>
            <a:off x="6863808" y="2109516"/>
            <a:ext cx="18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Total Cost = 9</a:t>
            </a:r>
          </a:p>
        </p:txBody>
      </p:sp>
      <p:grpSp>
        <p:nvGrpSpPr>
          <p:cNvPr id="41" name="object 3">
            <a:extLst>
              <a:ext uri="{FF2B5EF4-FFF2-40B4-BE49-F238E27FC236}">
                <a16:creationId xmlns:a16="http://schemas.microsoft.com/office/drawing/2014/main" id="{60B38A8F-DEF5-2917-C523-47FFD932BD3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3" name="object 4">
              <a:extLst>
                <a:ext uri="{FF2B5EF4-FFF2-40B4-BE49-F238E27FC236}">
                  <a16:creationId xmlns:a16="http://schemas.microsoft.com/office/drawing/2014/main" id="{E6AEA198-780C-4E46-1FBB-49F86287B10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4" name="object 5">
              <a:extLst>
                <a:ext uri="{FF2B5EF4-FFF2-40B4-BE49-F238E27FC236}">
                  <a16:creationId xmlns:a16="http://schemas.microsoft.com/office/drawing/2014/main" id="{021FE8BA-FB30-227B-E65D-8C96E548B6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5" name="Picture 44" descr="Logo&#10;&#10;Description automatically generated with medium confidence">
            <a:extLst>
              <a:ext uri="{FF2B5EF4-FFF2-40B4-BE49-F238E27FC236}">
                <a16:creationId xmlns:a16="http://schemas.microsoft.com/office/drawing/2014/main" id="{73BDCC22-B3F8-1D66-0526-55CDDD3B9F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6" name="Slide Number Placeholder 23">
            <a:extLst>
              <a:ext uri="{FF2B5EF4-FFF2-40B4-BE49-F238E27FC236}">
                <a16:creationId xmlns:a16="http://schemas.microsoft.com/office/drawing/2014/main" id="{4192A55C-1510-7734-296E-BEDD8D78F5E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61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FCC2A6B-DB95-0C49-9FED-775396B92F34}"/>
              </a:ext>
            </a:extLst>
          </p:cNvPr>
          <p:cNvSpPr txBox="1"/>
          <p:nvPr/>
        </p:nvSpPr>
        <p:spPr>
          <a:xfrm>
            <a:off x="112295" y="120317"/>
            <a:ext cx="4119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MST vs Shortest Path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F4C535-A708-AE2E-CBE3-6E0A574FA377}"/>
              </a:ext>
            </a:extLst>
          </p:cNvPr>
          <p:cNvSpPr txBox="1"/>
          <p:nvPr/>
        </p:nvSpPr>
        <p:spPr>
          <a:xfrm>
            <a:off x="2133600" y="1058778"/>
            <a:ext cx="7403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MST and shortest path are two different problems, and sometimes that shortest path will not be part of the MST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AD0E9E-4E45-946C-55AF-A23A00FC667D}"/>
              </a:ext>
            </a:extLst>
          </p:cNvPr>
          <p:cNvSpPr/>
          <p:nvPr/>
        </p:nvSpPr>
        <p:spPr>
          <a:xfrm>
            <a:off x="2919664" y="2484202"/>
            <a:ext cx="697831" cy="646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B24860-FFC8-52D1-8A81-83B7EE7BBACD}"/>
              </a:ext>
            </a:extLst>
          </p:cNvPr>
          <p:cNvSpPr/>
          <p:nvPr/>
        </p:nvSpPr>
        <p:spPr>
          <a:xfrm>
            <a:off x="5835316" y="2484202"/>
            <a:ext cx="697831" cy="646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094E49-DAD8-9A28-9729-E5B2F8387CF9}"/>
              </a:ext>
            </a:extLst>
          </p:cNvPr>
          <p:cNvSpPr/>
          <p:nvPr/>
        </p:nvSpPr>
        <p:spPr>
          <a:xfrm>
            <a:off x="4455695" y="3719444"/>
            <a:ext cx="697831" cy="646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485CDD-F38E-C5E8-A1CE-0F5A0DBA8228}"/>
              </a:ext>
            </a:extLst>
          </p:cNvPr>
          <p:cNvSpPr/>
          <p:nvPr/>
        </p:nvSpPr>
        <p:spPr>
          <a:xfrm>
            <a:off x="2911642" y="4706034"/>
            <a:ext cx="697831" cy="646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3FE846-24BF-06BB-FC03-F3EF5B16DA84}"/>
              </a:ext>
            </a:extLst>
          </p:cNvPr>
          <p:cNvSpPr/>
          <p:nvPr/>
        </p:nvSpPr>
        <p:spPr>
          <a:xfrm>
            <a:off x="5747084" y="4770202"/>
            <a:ext cx="697831" cy="646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502F77-0068-5938-301E-E7591C324897}"/>
              </a:ext>
            </a:extLst>
          </p:cNvPr>
          <p:cNvCxnSpPr>
            <a:stCxn id="14" idx="6"/>
            <a:endCxn id="18" idx="2"/>
          </p:cNvCxnSpPr>
          <p:nvPr/>
        </p:nvCxnSpPr>
        <p:spPr>
          <a:xfrm>
            <a:off x="3617495" y="2807368"/>
            <a:ext cx="22178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F4EFAB-EC08-4D08-BE7A-817933C31F6E}"/>
              </a:ext>
            </a:extLst>
          </p:cNvPr>
          <p:cNvCxnSpPr>
            <a:stCxn id="14" idx="5"/>
            <a:endCxn id="20" idx="1"/>
          </p:cNvCxnSpPr>
          <p:nvPr/>
        </p:nvCxnSpPr>
        <p:spPr>
          <a:xfrm>
            <a:off x="3515300" y="3035880"/>
            <a:ext cx="1042590" cy="7782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1E4A20-F234-453E-798C-280D658680E0}"/>
              </a:ext>
            </a:extLst>
          </p:cNvPr>
          <p:cNvCxnSpPr>
            <a:cxnSpLocks/>
            <a:stCxn id="18" idx="3"/>
            <a:endCxn id="20" idx="7"/>
          </p:cNvCxnSpPr>
          <p:nvPr/>
        </p:nvCxnSpPr>
        <p:spPr>
          <a:xfrm flipH="1">
            <a:off x="5051331" y="3035880"/>
            <a:ext cx="886180" cy="7782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E72D45-991D-B7DF-5F69-8E6F885FCE81}"/>
              </a:ext>
            </a:extLst>
          </p:cNvPr>
          <p:cNvCxnSpPr>
            <a:stCxn id="20" idx="3"/>
            <a:endCxn id="21" idx="0"/>
          </p:cNvCxnSpPr>
          <p:nvPr/>
        </p:nvCxnSpPr>
        <p:spPr>
          <a:xfrm flipH="1">
            <a:off x="3260558" y="4271122"/>
            <a:ext cx="1297332" cy="434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1BD80C-7186-49DE-7828-2563AAF2791E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5051331" y="4271122"/>
            <a:ext cx="797948" cy="593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93466A-FAEB-8311-96A1-E51A00D2A28B}"/>
              </a:ext>
            </a:extLst>
          </p:cNvPr>
          <p:cNvCxnSpPr>
            <a:stCxn id="18" idx="4"/>
            <a:endCxn id="23" idx="0"/>
          </p:cNvCxnSpPr>
          <p:nvPr/>
        </p:nvCxnSpPr>
        <p:spPr>
          <a:xfrm flipH="1">
            <a:off x="6096000" y="3130533"/>
            <a:ext cx="88232" cy="1639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D80C33-3722-B236-04A1-61CB109EF84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3609473" y="5029200"/>
            <a:ext cx="2137611" cy="64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46EA6D4-C1D1-FC88-2EAA-48CD922E5B39}"/>
              </a:ext>
            </a:extLst>
          </p:cNvPr>
          <p:cNvSpPr txBox="1"/>
          <p:nvPr/>
        </p:nvSpPr>
        <p:spPr>
          <a:xfrm>
            <a:off x="4726405" y="2459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5EEA46-08B8-558B-DEFE-E5753724AB0E}"/>
              </a:ext>
            </a:extLst>
          </p:cNvPr>
          <p:cNvSpPr txBox="1"/>
          <p:nvPr/>
        </p:nvSpPr>
        <p:spPr>
          <a:xfrm>
            <a:off x="6184231" y="37657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76B823-A99B-0D09-C4DB-9C16E4D9926D}"/>
              </a:ext>
            </a:extLst>
          </p:cNvPr>
          <p:cNvSpPr txBox="1"/>
          <p:nvPr/>
        </p:nvSpPr>
        <p:spPr>
          <a:xfrm>
            <a:off x="5213236" y="3130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953F34-BC78-ED60-1308-2AA34D47BDB3}"/>
              </a:ext>
            </a:extLst>
          </p:cNvPr>
          <p:cNvSpPr txBox="1"/>
          <p:nvPr/>
        </p:nvSpPr>
        <p:spPr>
          <a:xfrm>
            <a:off x="4032727" y="3070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AE153F-0E39-D1E9-6561-EF64B8003116}"/>
              </a:ext>
            </a:extLst>
          </p:cNvPr>
          <p:cNvSpPr txBox="1"/>
          <p:nvPr/>
        </p:nvSpPr>
        <p:spPr>
          <a:xfrm>
            <a:off x="5322130" y="4198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19753F-8C5F-87F5-FA97-AE4E62030BE8}"/>
              </a:ext>
            </a:extLst>
          </p:cNvPr>
          <p:cNvSpPr txBox="1"/>
          <p:nvPr/>
        </p:nvSpPr>
        <p:spPr>
          <a:xfrm>
            <a:off x="3591547" y="41038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36BA00-8065-84F8-B483-21CC10E4D9BC}"/>
              </a:ext>
            </a:extLst>
          </p:cNvPr>
          <p:cNvSpPr txBox="1"/>
          <p:nvPr/>
        </p:nvSpPr>
        <p:spPr>
          <a:xfrm>
            <a:off x="4433241" y="50913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grpSp>
        <p:nvGrpSpPr>
          <p:cNvPr id="64" name="object 3">
            <a:extLst>
              <a:ext uri="{FF2B5EF4-FFF2-40B4-BE49-F238E27FC236}">
                <a16:creationId xmlns:a16="http://schemas.microsoft.com/office/drawing/2014/main" id="{DF81A30A-AE65-EC8C-0531-A700AB40391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5" name="object 4">
              <a:extLst>
                <a:ext uri="{FF2B5EF4-FFF2-40B4-BE49-F238E27FC236}">
                  <a16:creationId xmlns:a16="http://schemas.microsoft.com/office/drawing/2014/main" id="{8FB94DB8-6278-A42C-1D2D-8AD19C2F32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6" name="object 5">
              <a:extLst>
                <a:ext uri="{FF2B5EF4-FFF2-40B4-BE49-F238E27FC236}">
                  <a16:creationId xmlns:a16="http://schemas.microsoft.com/office/drawing/2014/main" id="{9B3A22AE-4F2A-83C8-445F-67461419B56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7" name="Picture 66" descr="Logo&#10;&#10;Description automatically generated with medium confidence">
            <a:extLst>
              <a:ext uri="{FF2B5EF4-FFF2-40B4-BE49-F238E27FC236}">
                <a16:creationId xmlns:a16="http://schemas.microsoft.com/office/drawing/2014/main" id="{8B9BE9D4-5AB0-BA8A-8B62-0CFEB3AEDC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8" name="Slide Number Placeholder 23">
            <a:extLst>
              <a:ext uri="{FF2B5EF4-FFF2-40B4-BE49-F238E27FC236}">
                <a16:creationId xmlns:a16="http://schemas.microsoft.com/office/drawing/2014/main" id="{45F412C4-5E0F-723A-F4FD-57F4484310E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6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4B491-ADA0-FDA2-BEEA-7CB7C8BDC331}"/>
              </a:ext>
            </a:extLst>
          </p:cNvPr>
          <p:cNvSpPr txBox="1"/>
          <p:nvPr/>
        </p:nvSpPr>
        <p:spPr>
          <a:xfrm>
            <a:off x="581582" y="1807898"/>
            <a:ext cx="554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 9 due on Friday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BB479-0D09-6999-00BB-C606B05A35EE}"/>
              </a:ext>
            </a:extLst>
          </p:cNvPr>
          <p:cNvSpPr txBox="1"/>
          <p:nvPr/>
        </p:nvSpPr>
        <p:spPr>
          <a:xfrm>
            <a:off x="581584" y="3085743"/>
            <a:ext cx="3589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Fill out survey if you haven’t already for lab 8 </a:t>
            </a:r>
          </a:p>
        </p:txBody>
      </p:sp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FCC2A6B-DB95-0C49-9FED-775396B92F34}"/>
              </a:ext>
            </a:extLst>
          </p:cNvPr>
          <p:cNvSpPr txBox="1"/>
          <p:nvPr/>
        </p:nvSpPr>
        <p:spPr>
          <a:xfrm>
            <a:off x="112295" y="120317"/>
            <a:ext cx="4119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MST vs Shortest Path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F4C535-A708-AE2E-CBE3-6E0A574FA377}"/>
              </a:ext>
            </a:extLst>
          </p:cNvPr>
          <p:cNvSpPr txBox="1"/>
          <p:nvPr/>
        </p:nvSpPr>
        <p:spPr>
          <a:xfrm>
            <a:off x="2133600" y="1058778"/>
            <a:ext cx="7403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MST and shortest path are two different problems, and sometimes that shortest path will not be part of the MST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AD0E9E-4E45-946C-55AF-A23A00FC667D}"/>
              </a:ext>
            </a:extLst>
          </p:cNvPr>
          <p:cNvSpPr/>
          <p:nvPr/>
        </p:nvSpPr>
        <p:spPr>
          <a:xfrm>
            <a:off x="2919664" y="2484202"/>
            <a:ext cx="697831" cy="646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B24860-FFC8-52D1-8A81-83B7EE7BBACD}"/>
              </a:ext>
            </a:extLst>
          </p:cNvPr>
          <p:cNvSpPr/>
          <p:nvPr/>
        </p:nvSpPr>
        <p:spPr>
          <a:xfrm>
            <a:off x="5835316" y="2484202"/>
            <a:ext cx="697831" cy="646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094E49-DAD8-9A28-9729-E5B2F8387CF9}"/>
              </a:ext>
            </a:extLst>
          </p:cNvPr>
          <p:cNvSpPr/>
          <p:nvPr/>
        </p:nvSpPr>
        <p:spPr>
          <a:xfrm>
            <a:off x="4455695" y="3719444"/>
            <a:ext cx="697831" cy="646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485CDD-F38E-C5E8-A1CE-0F5A0DBA8228}"/>
              </a:ext>
            </a:extLst>
          </p:cNvPr>
          <p:cNvSpPr/>
          <p:nvPr/>
        </p:nvSpPr>
        <p:spPr>
          <a:xfrm>
            <a:off x="2911642" y="4706034"/>
            <a:ext cx="697831" cy="646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3FE846-24BF-06BB-FC03-F3EF5B16DA84}"/>
              </a:ext>
            </a:extLst>
          </p:cNvPr>
          <p:cNvSpPr/>
          <p:nvPr/>
        </p:nvSpPr>
        <p:spPr>
          <a:xfrm>
            <a:off x="5747084" y="4770202"/>
            <a:ext cx="697831" cy="646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502F77-0068-5938-301E-E7591C324897}"/>
              </a:ext>
            </a:extLst>
          </p:cNvPr>
          <p:cNvCxnSpPr>
            <a:stCxn id="14" idx="6"/>
            <a:endCxn id="18" idx="2"/>
          </p:cNvCxnSpPr>
          <p:nvPr/>
        </p:nvCxnSpPr>
        <p:spPr>
          <a:xfrm>
            <a:off x="3617495" y="2807368"/>
            <a:ext cx="221782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F4EFAB-EC08-4D08-BE7A-817933C31F6E}"/>
              </a:ext>
            </a:extLst>
          </p:cNvPr>
          <p:cNvCxnSpPr>
            <a:stCxn id="14" idx="5"/>
            <a:endCxn id="20" idx="1"/>
          </p:cNvCxnSpPr>
          <p:nvPr/>
        </p:nvCxnSpPr>
        <p:spPr>
          <a:xfrm>
            <a:off x="3515300" y="3035880"/>
            <a:ext cx="1042590" cy="778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1E4A20-F234-453E-798C-280D658680E0}"/>
              </a:ext>
            </a:extLst>
          </p:cNvPr>
          <p:cNvCxnSpPr>
            <a:cxnSpLocks/>
            <a:stCxn id="18" idx="3"/>
            <a:endCxn id="20" idx="7"/>
          </p:cNvCxnSpPr>
          <p:nvPr/>
        </p:nvCxnSpPr>
        <p:spPr>
          <a:xfrm flipH="1">
            <a:off x="5051331" y="3035880"/>
            <a:ext cx="886180" cy="778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E72D45-991D-B7DF-5F69-8E6F885FCE81}"/>
              </a:ext>
            </a:extLst>
          </p:cNvPr>
          <p:cNvCxnSpPr>
            <a:stCxn id="20" idx="3"/>
            <a:endCxn id="21" idx="0"/>
          </p:cNvCxnSpPr>
          <p:nvPr/>
        </p:nvCxnSpPr>
        <p:spPr>
          <a:xfrm flipH="1">
            <a:off x="3260558" y="4271122"/>
            <a:ext cx="1297332" cy="4349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1BD80C-7186-49DE-7828-2563AAF2791E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5051331" y="4271122"/>
            <a:ext cx="797948" cy="5937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93466A-FAEB-8311-96A1-E51A00D2A28B}"/>
              </a:ext>
            </a:extLst>
          </p:cNvPr>
          <p:cNvCxnSpPr>
            <a:stCxn id="18" idx="4"/>
            <a:endCxn id="23" idx="0"/>
          </p:cNvCxnSpPr>
          <p:nvPr/>
        </p:nvCxnSpPr>
        <p:spPr>
          <a:xfrm flipH="1">
            <a:off x="6096000" y="3130533"/>
            <a:ext cx="88232" cy="1639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D80C33-3722-B236-04A1-61CB109EF84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3609473" y="5029200"/>
            <a:ext cx="2137611" cy="64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46EA6D4-C1D1-FC88-2EAA-48CD922E5B39}"/>
              </a:ext>
            </a:extLst>
          </p:cNvPr>
          <p:cNvSpPr txBox="1"/>
          <p:nvPr/>
        </p:nvSpPr>
        <p:spPr>
          <a:xfrm>
            <a:off x="4726405" y="2459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5EEA46-08B8-558B-DEFE-E5753724AB0E}"/>
              </a:ext>
            </a:extLst>
          </p:cNvPr>
          <p:cNvSpPr txBox="1"/>
          <p:nvPr/>
        </p:nvSpPr>
        <p:spPr>
          <a:xfrm>
            <a:off x="6184231" y="37657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76B823-A99B-0D09-C4DB-9C16E4D9926D}"/>
              </a:ext>
            </a:extLst>
          </p:cNvPr>
          <p:cNvSpPr txBox="1"/>
          <p:nvPr/>
        </p:nvSpPr>
        <p:spPr>
          <a:xfrm>
            <a:off x="5213236" y="3130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953F34-BC78-ED60-1308-2AA34D47BDB3}"/>
              </a:ext>
            </a:extLst>
          </p:cNvPr>
          <p:cNvSpPr txBox="1"/>
          <p:nvPr/>
        </p:nvSpPr>
        <p:spPr>
          <a:xfrm>
            <a:off x="4032727" y="3070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AE153F-0E39-D1E9-6561-EF64B8003116}"/>
              </a:ext>
            </a:extLst>
          </p:cNvPr>
          <p:cNvSpPr txBox="1"/>
          <p:nvPr/>
        </p:nvSpPr>
        <p:spPr>
          <a:xfrm>
            <a:off x="5322130" y="4198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19753F-8C5F-87F5-FA97-AE4E62030BE8}"/>
              </a:ext>
            </a:extLst>
          </p:cNvPr>
          <p:cNvSpPr txBox="1"/>
          <p:nvPr/>
        </p:nvSpPr>
        <p:spPr>
          <a:xfrm>
            <a:off x="3591547" y="41038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36BA00-8065-84F8-B483-21CC10E4D9BC}"/>
              </a:ext>
            </a:extLst>
          </p:cNvPr>
          <p:cNvSpPr txBox="1"/>
          <p:nvPr/>
        </p:nvSpPr>
        <p:spPr>
          <a:xfrm>
            <a:off x="4433241" y="50913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9CDF80-83B5-2C78-12F4-3A88EB9B28F7}"/>
              </a:ext>
            </a:extLst>
          </p:cNvPr>
          <p:cNvSpPr txBox="1"/>
          <p:nvPr/>
        </p:nvSpPr>
        <p:spPr>
          <a:xfrm>
            <a:off x="7700210" y="3238255"/>
            <a:ext cx="2280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MST Cost = 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1C048-87A0-54EB-F0E8-3616E0943261}"/>
              </a:ext>
            </a:extLst>
          </p:cNvPr>
          <p:cNvSpPr txBox="1"/>
          <p:nvPr/>
        </p:nvSpPr>
        <p:spPr>
          <a:xfrm>
            <a:off x="7010400" y="4152489"/>
            <a:ext cx="3826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Shortest Path from 1 to 4 = 6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4D791AC0-8D95-FD3E-DC8F-AD451D8D52E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CB42715F-4900-616E-1749-CC2143C3813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73BB141B-1E11-8EB8-9955-53E49F0D27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C6457C8B-9EBA-D989-2171-FF49315574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670B8239-234C-CEB3-C216-2B3A5017AA4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02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FCC2A6B-DB95-0C49-9FED-775396B92F34}"/>
              </a:ext>
            </a:extLst>
          </p:cNvPr>
          <p:cNvSpPr txBox="1"/>
          <p:nvPr/>
        </p:nvSpPr>
        <p:spPr>
          <a:xfrm>
            <a:off x="112295" y="120317"/>
            <a:ext cx="3241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Weighted Graph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8FCF6E-3406-5844-CE67-B08156F63371}"/>
              </a:ext>
            </a:extLst>
          </p:cNvPr>
          <p:cNvGrpSpPr/>
          <p:nvPr/>
        </p:nvGrpSpPr>
        <p:grpSpPr>
          <a:xfrm>
            <a:off x="516327" y="173831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ADCFF3-F2F3-95D0-ADFE-0ACE9DFBF65F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7B35D3-B880-52AF-D675-EBF5097B4D58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BEE6B31-DD0F-9BE2-E470-4D0B636FEE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5DE60F0-BB60-7A4E-E983-D04C4E0F2F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E19EAB6-3D9B-DF20-567F-427AABA2E1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CC55AA0-5E64-F554-6348-00A1C30C8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C92DE82-B4EF-8376-1AF7-47B1E8A03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3374224-7A6F-6DB8-3617-F312A8D23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01BA9B6-B627-B696-0798-85B744AD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240E0F1-C763-9136-D90F-C345CC525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D3CE413-D0FC-4CEB-522E-086611370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6157A1D-27FF-F867-8446-D54B731536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74597A4-6043-9832-9137-8BEC752CC7F0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9CEAE8-DDA8-0954-0CF6-3EF1F400D92B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4606A85-B62C-4E8B-5420-0984CC231479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62F9D3F-E548-2C81-C301-6CCC8701F865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71720FC-61F1-330C-2B3B-FB2716B3F86A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14C6415-1798-3D15-63C0-BCC45D7A19B5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876B27-B9F6-5715-3310-83594E522B28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7336-EFFC-F4BC-A78D-CEC8AD069604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3A4BE9-4228-9C67-9DBC-A8B855DF2D0A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10C7B9-634D-26EB-4FC7-E358F1127BDA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095253-5954-4B05-11D3-C50C97106642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1FFB52-0CC7-C62E-6C41-5FEF4523BDCC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5597EA-FFDF-DDDB-E752-E48C704B2293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49E93E-BF11-2E4B-97EA-B073F6AE7061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78CAB5-B4B5-BF8A-E937-F01454C7C608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D440328-7B82-494B-F319-2B38CBAACF06}"/>
              </a:ext>
            </a:extLst>
          </p:cNvPr>
          <p:cNvSpPr txBox="1"/>
          <p:nvPr/>
        </p:nvSpPr>
        <p:spPr>
          <a:xfrm>
            <a:off x="750502" y="19571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E74E99-A238-02FC-5C63-6D708002509A}"/>
              </a:ext>
            </a:extLst>
          </p:cNvPr>
          <p:cNvSpPr txBox="1"/>
          <p:nvPr/>
        </p:nvSpPr>
        <p:spPr>
          <a:xfrm>
            <a:off x="750502" y="355945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3DE0DB-8FBE-5718-E747-4A9857E29522}"/>
              </a:ext>
            </a:extLst>
          </p:cNvPr>
          <p:cNvSpPr txBox="1"/>
          <p:nvPr/>
        </p:nvSpPr>
        <p:spPr>
          <a:xfrm>
            <a:off x="2669887" y="355945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BAA150-1EDD-F422-4363-683C49B45233}"/>
              </a:ext>
            </a:extLst>
          </p:cNvPr>
          <p:cNvSpPr txBox="1"/>
          <p:nvPr/>
        </p:nvSpPr>
        <p:spPr>
          <a:xfrm>
            <a:off x="2669887" y="194630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FAC01F-97D3-8C4F-18F6-FD8D1BF066C8}"/>
              </a:ext>
            </a:extLst>
          </p:cNvPr>
          <p:cNvSpPr txBox="1"/>
          <p:nvPr/>
        </p:nvSpPr>
        <p:spPr>
          <a:xfrm>
            <a:off x="4590052" y="194630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F34F4A-9F8C-2E34-3921-41125F85A048}"/>
              </a:ext>
            </a:extLst>
          </p:cNvPr>
          <p:cNvSpPr txBox="1"/>
          <p:nvPr/>
        </p:nvSpPr>
        <p:spPr>
          <a:xfrm>
            <a:off x="4600326" y="357206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EADECA-01B1-CC09-7DFC-4E50CDADF59C}"/>
              </a:ext>
            </a:extLst>
          </p:cNvPr>
          <p:cNvSpPr/>
          <p:nvPr/>
        </p:nvSpPr>
        <p:spPr>
          <a:xfrm>
            <a:off x="5941335" y="766648"/>
            <a:ext cx="4950718" cy="4208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Edge {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int vertex1;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int vertex2;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int weight;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int[]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getVertices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int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getWeight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String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equals()</a:t>
            </a:r>
          </a:p>
        </p:txBody>
      </p:sp>
      <p:grpSp>
        <p:nvGrpSpPr>
          <p:cNvPr id="51" name="object 3">
            <a:extLst>
              <a:ext uri="{FF2B5EF4-FFF2-40B4-BE49-F238E27FC236}">
                <a16:creationId xmlns:a16="http://schemas.microsoft.com/office/drawing/2014/main" id="{B9CFE6F6-79A9-B63F-FA9D-87EF7BE4FBD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3" name="object 4">
              <a:extLst>
                <a:ext uri="{FF2B5EF4-FFF2-40B4-BE49-F238E27FC236}">
                  <a16:creationId xmlns:a16="http://schemas.microsoft.com/office/drawing/2014/main" id="{48DDA739-B667-7CE3-C568-18910E9BED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5" name="object 5">
              <a:extLst>
                <a:ext uri="{FF2B5EF4-FFF2-40B4-BE49-F238E27FC236}">
                  <a16:creationId xmlns:a16="http://schemas.microsoft.com/office/drawing/2014/main" id="{06FD424C-1A04-7BC3-834A-6D7712C0732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56" name="Picture 55" descr="Logo&#10;&#10;Description automatically generated with medium confidence">
            <a:extLst>
              <a:ext uri="{FF2B5EF4-FFF2-40B4-BE49-F238E27FC236}">
                <a16:creationId xmlns:a16="http://schemas.microsoft.com/office/drawing/2014/main" id="{0A0B784E-178B-345E-B46E-6AD8B8AC48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4" name="Slide Number Placeholder 23">
            <a:extLst>
              <a:ext uri="{FF2B5EF4-FFF2-40B4-BE49-F238E27FC236}">
                <a16:creationId xmlns:a16="http://schemas.microsoft.com/office/drawing/2014/main" id="{0E574F6A-870F-1EEB-1C03-773B9D743DD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2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49C1C2-D57A-774E-B962-A1460B6B5F55}"/>
              </a:ext>
            </a:extLst>
          </p:cNvPr>
          <p:cNvSpPr txBox="1"/>
          <p:nvPr/>
        </p:nvSpPr>
        <p:spPr>
          <a:xfrm>
            <a:off x="8441044" y="1369287"/>
            <a:ext cx="383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Adjacency List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450CCF9F-9BA5-BD45-92F5-FB1611B7E1F9}"/>
              </a:ext>
            </a:extLst>
          </p:cNvPr>
          <p:cNvGraphicFramePr>
            <a:graphicFrameLocks noGrp="1"/>
          </p:cNvGraphicFramePr>
          <p:nvPr/>
        </p:nvGraphicFramePr>
        <p:xfrm>
          <a:off x="8878099" y="2080262"/>
          <a:ext cx="61861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11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9093DB-F7E8-C143-87EB-510F335AC244}"/>
              </a:ext>
            </a:extLst>
          </p:cNvPr>
          <p:cNvCxnSpPr/>
          <p:nvPr/>
        </p:nvCxnSpPr>
        <p:spPr>
          <a:xfrm>
            <a:off x="9653400" y="2313907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B4BB9C-3771-874D-9DB7-4E9A8A904916}"/>
              </a:ext>
            </a:extLst>
          </p:cNvPr>
          <p:cNvCxnSpPr/>
          <p:nvPr/>
        </p:nvCxnSpPr>
        <p:spPr>
          <a:xfrm>
            <a:off x="9653400" y="2872433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BA9399-00F0-E04C-BE8C-D7117CC6D4CD}"/>
              </a:ext>
            </a:extLst>
          </p:cNvPr>
          <p:cNvCxnSpPr/>
          <p:nvPr/>
        </p:nvCxnSpPr>
        <p:spPr>
          <a:xfrm>
            <a:off x="9653400" y="3381531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755D86-6EEF-7C4E-9CB1-D650702E8246}"/>
              </a:ext>
            </a:extLst>
          </p:cNvPr>
          <p:cNvCxnSpPr/>
          <p:nvPr/>
        </p:nvCxnSpPr>
        <p:spPr>
          <a:xfrm>
            <a:off x="9653400" y="3875802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9E6710-0D6F-EE41-BF09-2CA2477D79A3}"/>
              </a:ext>
            </a:extLst>
          </p:cNvPr>
          <p:cNvCxnSpPr/>
          <p:nvPr/>
        </p:nvCxnSpPr>
        <p:spPr>
          <a:xfrm>
            <a:off x="9653400" y="4414556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DD8DFF-6456-564E-A3EE-242513DCC9F6}"/>
              </a:ext>
            </a:extLst>
          </p:cNvPr>
          <p:cNvCxnSpPr/>
          <p:nvPr/>
        </p:nvCxnSpPr>
        <p:spPr>
          <a:xfrm>
            <a:off x="9653400" y="4933540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9B8281-AB77-4246-8104-3B18C6B3C05B}"/>
              </a:ext>
            </a:extLst>
          </p:cNvPr>
          <p:cNvSpPr txBox="1"/>
          <p:nvPr/>
        </p:nvSpPr>
        <p:spPr>
          <a:xfrm>
            <a:off x="10245243" y="2052297"/>
            <a:ext cx="88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537321-CD83-1348-8FFA-DFE21E659837}"/>
              </a:ext>
            </a:extLst>
          </p:cNvPr>
          <p:cNvSpPr txBox="1"/>
          <p:nvPr/>
        </p:nvSpPr>
        <p:spPr>
          <a:xfrm>
            <a:off x="10245243" y="2608160"/>
            <a:ext cx="115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D02D5F-0776-8548-AC6A-AA8A5239C4EC}"/>
              </a:ext>
            </a:extLst>
          </p:cNvPr>
          <p:cNvSpPr txBox="1"/>
          <p:nvPr/>
        </p:nvSpPr>
        <p:spPr>
          <a:xfrm>
            <a:off x="10245243" y="3111522"/>
            <a:ext cx="132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EF6F29-ABE8-2641-BE5C-8A5A1B46199A}"/>
              </a:ext>
            </a:extLst>
          </p:cNvPr>
          <p:cNvSpPr txBox="1"/>
          <p:nvPr/>
        </p:nvSpPr>
        <p:spPr>
          <a:xfrm>
            <a:off x="10245242" y="3614192"/>
            <a:ext cx="13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B4D700-34FF-9243-B0B4-E60F3F185E00}"/>
              </a:ext>
            </a:extLst>
          </p:cNvPr>
          <p:cNvSpPr txBox="1"/>
          <p:nvPr/>
        </p:nvSpPr>
        <p:spPr>
          <a:xfrm>
            <a:off x="10245242" y="4146966"/>
            <a:ext cx="115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322A34-66D8-E943-BB42-E4BB39FB4A3C}"/>
              </a:ext>
            </a:extLst>
          </p:cNvPr>
          <p:cNvSpPr txBox="1"/>
          <p:nvPr/>
        </p:nvSpPr>
        <p:spPr>
          <a:xfrm>
            <a:off x="10245242" y="4671930"/>
            <a:ext cx="96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BA7960-FA27-8E42-98C6-3A85D9AC9347}"/>
              </a:ext>
            </a:extLst>
          </p:cNvPr>
          <p:cNvGrpSpPr/>
          <p:nvPr/>
        </p:nvGrpSpPr>
        <p:grpSpPr>
          <a:xfrm>
            <a:off x="596157" y="2030829"/>
            <a:ext cx="5792220" cy="2646441"/>
            <a:chOff x="3504764" y="484100"/>
            <a:chExt cx="4613058" cy="21076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4A06451-FA90-CF4F-8C53-56F276E5AB9A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5C91578-8016-DA49-82FF-A440C6347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240ED7E-CA9B-C243-B998-F6BD5544D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A0B32DB-8D06-8D40-B9D1-DF86F210B3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09608F-2C17-F249-9D40-BA3E72ECA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3365738-A8DC-A34C-8E0D-BCDBEC70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633F07-2225-7E47-A349-40582B1596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EFE85A2-BC97-DD46-AA28-39E80A34F074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405449F-CC57-FA43-AFFC-002CA933CD67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8C68254-3C52-3C44-9E97-EEF0331367C1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6611A2F-7E68-3F4E-A268-9317D01840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8F41C4E-7C3A-DB4C-9C7E-B2D876C8E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DC5346A-A4A8-AD46-AC74-28DB29B082C9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8C1AAF2-CE4E-0644-BB9F-56152314B39E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0E82B7E-B7BB-5444-88FE-D58AB639E845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6E2AF-3642-6642-8CE0-A89C52E8EA8D}"/>
                </a:ext>
              </a:extLst>
            </p:cNvPr>
            <p:cNvSpPr txBox="1"/>
            <p:nvPr/>
          </p:nvSpPr>
          <p:spPr>
            <a:xfrm>
              <a:off x="3510202" y="1175358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1A6141-CF36-294F-A57B-E71167CC2C08}"/>
                </a:ext>
              </a:extLst>
            </p:cNvPr>
            <p:cNvSpPr txBox="1"/>
            <p:nvPr/>
          </p:nvSpPr>
          <p:spPr>
            <a:xfrm>
              <a:off x="4859598" y="49482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676251-84B1-8440-B9E8-B900C7B0F5A7}"/>
                </a:ext>
              </a:extLst>
            </p:cNvPr>
            <p:cNvSpPr txBox="1"/>
            <p:nvPr/>
          </p:nvSpPr>
          <p:spPr>
            <a:xfrm>
              <a:off x="4869568" y="200701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EB1943-DC94-A348-A89B-0F455CAA45A8}"/>
                </a:ext>
              </a:extLst>
            </p:cNvPr>
            <p:cNvSpPr txBox="1"/>
            <p:nvPr/>
          </p:nvSpPr>
          <p:spPr>
            <a:xfrm>
              <a:off x="6411528" y="48410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669653-5747-D94D-82FD-CBED3FAEC69C}"/>
                </a:ext>
              </a:extLst>
            </p:cNvPr>
            <p:cNvSpPr txBox="1"/>
            <p:nvPr/>
          </p:nvSpPr>
          <p:spPr>
            <a:xfrm>
              <a:off x="6403781" y="200327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E08078-0A6D-2F4A-A8CF-A21EF6C50D93}"/>
                </a:ext>
              </a:extLst>
            </p:cNvPr>
            <p:cNvSpPr txBox="1"/>
            <p:nvPr/>
          </p:nvSpPr>
          <p:spPr>
            <a:xfrm>
              <a:off x="7730042" y="132954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BC7FB714-B313-CA42-8BB1-3575EED98B77}"/>
              </a:ext>
            </a:extLst>
          </p:cNvPr>
          <p:cNvSpPr/>
          <p:nvPr/>
        </p:nvSpPr>
        <p:spPr>
          <a:xfrm>
            <a:off x="7075356" y="2533236"/>
            <a:ext cx="1001376" cy="174049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5D7CE-2C7C-F347-0C8E-0FF52E50C502}"/>
              </a:ext>
            </a:extLst>
          </p:cNvPr>
          <p:cNvSpPr txBox="1"/>
          <p:nvPr/>
        </p:nvSpPr>
        <p:spPr>
          <a:xfrm>
            <a:off x="2512601" y="880959"/>
            <a:ext cx="2217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  = (</a:t>
            </a:r>
            <a:r>
              <a:rPr lang="en-US" sz="4000" b="1" dirty="0">
                <a:solidFill>
                  <a:srgbClr val="00B050"/>
                </a:solidFill>
              </a:rPr>
              <a:t>V</a:t>
            </a:r>
            <a:r>
              <a:rPr lang="en-US" sz="4000" dirty="0"/>
              <a:t>, </a:t>
            </a:r>
            <a:r>
              <a:rPr lang="en-US" sz="4000" b="1" dirty="0">
                <a:solidFill>
                  <a:srgbClr val="FF0000"/>
                </a:solidFill>
              </a:rPr>
              <a:t>E</a:t>
            </a:r>
            <a:r>
              <a:rPr lang="en-US" sz="4000" dirty="0"/>
              <a:t>)</a:t>
            </a: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D25C194B-A03E-CE5F-2265-462DB42D90A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333895C1-CB29-07D0-FAA5-D734C8173CB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567FA47D-245C-A925-281E-C0DCAF1D331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8C0C2F33-CD8C-4718-13FC-DB8D54FEB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EE73287C-B43C-4B7F-F980-2698712B5D5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BC11E2-E993-91B8-70FA-357D12FEB91E}"/>
              </a:ext>
            </a:extLst>
          </p:cNvPr>
          <p:cNvGrpSpPr/>
          <p:nvPr/>
        </p:nvGrpSpPr>
        <p:grpSpPr>
          <a:xfrm>
            <a:off x="3516201" y="1738455"/>
            <a:ext cx="4829704" cy="2628854"/>
            <a:chOff x="2615045" y="3484694"/>
            <a:chExt cx="4829704" cy="26288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CC2E7-FD0B-D8EF-AE27-C4DE012EDFF5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82112A7-0A6B-BF35-2973-583B2CC9FA65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DEF4E5C-0899-E6C9-8B73-79FA5A61E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267FE91-4B84-6359-E476-FDC079EB0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6460E3B-79B2-5F0D-C1AC-42A0AAEF6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5267763-8777-AE0C-9772-48FFCF5C8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6BD1E3D-CCCB-23B5-DF4E-A75D7540E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391D686-A240-1335-8BEC-36F03E0CF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39A803C-0EA2-F95C-6B5E-83809E98B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3EA2CE-8FA0-3335-3A20-B807B1373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009D186-1CD7-8C93-67BE-0A7405954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4DF33B4-D3D9-E1D1-AD80-4DE2EF9A56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2F3240D-5ADD-51DB-15F2-65B2FEB08F15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1992CC2-807F-8491-05DE-93104FA3E6F5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57164F8-DC94-DAA0-5B12-601E34C7E7E1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1609C0-D79B-357B-8AB3-CD37D218B6A2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DA61C24-F19E-259D-CB95-027D76603FD8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5221961-1CEE-1396-A32C-7B5BBC5D884C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AECC0B-5525-47D3-67A3-7D8A4B0E1AEE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7917F-4C03-158F-C8D6-DD2DED6955E5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000E04-47AF-8D05-6465-6E5667713FDB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D76189-77F4-99C6-18D1-3EEEF0F2432C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4EE9A7-7B13-8C3D-210D-030497C6A7BD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604818-DECC-98EC-150E-AA915A34555B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CFDAD5-26C4-2010-7941-C8215DE0E93C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4E44F8-23AD-E40E-98ED-23922FF09904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F746F0-EA7E-5D4E-7FC8-B7C111FD5015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270C130-C25E-3063-68C3-84FEBB522DC6}"/>
              </a:ext>
            </a:extLst>
          </p:cNvPr>
          <p:cNvSpPr txBox="1"/>
          <p:nvPr/>
        </p:nvSpPr>
        <p:spPr>
          <a:xfrm>
            <a:off x="3750376" y="195729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B92768-BE75-05FB-F47C-086AB20587A6}"/>
              </a:ext>
            </a:extLst>
          </p:cNvPr>
          <p:cNvSpPr txBox="1"/>
          <p:nvPr/>
        </p:nvSpPr>
        <p:spPr>
          <a:xfrm>
            <a:off x="3750376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FC6209-C3DA-9055-D51B-E52075BE5F5F}"/>
              </a:ext>
            </a:extLst>
          </p:cNvPr>
          <p:cNvSpPr txBox="1"/>
          <p:nvPr/>
        </p:nvSpPr>
        <p:spPr>
          <a:xfrm>
            <a:off x="5669761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A671CF-907D-8390-5BE2-B6292A00D15F}"/>
              </a:ext>
            </a:extLst>
          </p:cNvPr>
          <p:cNvSpPr txBox="1"/>
          <p:nvPr/>
        </p:nvSpPr>
        <p:spPr>
          <a:xfrm>
            <a:off x="5669761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3A9FE-38CE-AB5C-9845-15DA9271F14D}"/>
              </a:ext>
            </a:extLst>
          </p:cNvPr>
          <p:cNvSpPr txBox="1"/>
          <p:nvPr/>
        </p:nvSpPr>
        <p:spPr>
          <a:xfrm>
            <a:off x="7589926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7A69EF-D4AA-F0A8-869F-49C54DA6FC28}"/>
              </a:ext>
            </a:extLst>
          </p:cNvPr>
          <p:cNvSpPr txBox="1"/>
          <p:nvPr/>
        </p:nvSpPr>
        <p:spPr>
          <a:xfrm>
            <a:off x="7600200" y="357220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95E197-BFAF-7850-9B0F-C5CE9057A605}"/>
              </a:ext>
            </a:extLst>
          </p:cNvPr>
          <p:cNvSpPr txBox="1"/>
          <p:nvPr/>
        </p:nvSpPr>
        <p:spPr>
          <a:xfrm>
            <a:off x="838200" y="4912963"/>
            <a:ext cx="106615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Edge-weighted graph: A graph where each edge has a weight (cost).</a:t>
            </a:r>
          </a:p>
          <a:p>
            <a:endParaRPr lang="en-US" sz="10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A9B660D-F773-0BDE-0EDE-2441CEDA541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43CCC26-DAC3-E3D8-C1CB-C068281E094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41D4DE1-F7CC-E45A-9BE1-EDE8D0F3DD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7778FB16-D129-4258-1692-8D8AC4BDB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ED079B25-E192-831B-6E4E-9279C3CB313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BC11E2-E993-91B8-70FA-357D12FEB91E}"/>
              </a:ext>
            </a:extLst>
          </p:cNvPr>
          <p:cNvGrpSpPr/>
          <p:nvPr/>
        </p:nvGrpSpPr>
        <p:grpSpPr>
          <a:xfrm>
            <a:off x="3516201" y="1738455"/>
            <a:ext cx="4829704" cy="2628854"/>
            <a:chOff x="2615045" y="3484694"/>
            <a:chExt cx="4829704" cy="26288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CC2E7-FD0B-D8EF-AE27-C4DE012EDFF5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82112A7-0A6B-BF35-2973-583B2CC9FA65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4DF33B4-D3D9-E1D1-AD80-4DE2EF9A56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DEF4E5C-0899-E6C9-8B73-79FA5A61E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267FE91-4B84-6359-E476-FDC079EB0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6460E3B-79B2-5F0D-C1AC-42A0AAEF6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5267763-8777-AE0C-9772-48FFCF5C8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6BD1E3D-CCCB-23B5-DF4E-A75D7540E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391D686-A240-1335-8BEC-36F03E0CF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39A803C-0EA2-F95C-6B5E-83809E98B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3EA2CE-8FA0-3335-3A20-B807B1373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009D186-1CD7-8C93-67BE-0A7405954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2F3240D-5ADD-51DB-15F2-65B2FEB08F15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1992CC2-807F-8491-05DE-93104FA3E6F5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57164F8-DC94-DAA0-5B12-601E34C7E7E1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1609C0-D79B-357B-8AB3-CD37D218B6A2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DA61C24-F19E-259D-CB95-027D76603FD8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5221961-1CEE-1396-A32C-7B5BBC5D884C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AECC0B-5525-47D3-67A3-7D8A4B0E1AEE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7917F-4C03-158F-C8D6-DD2DED6955E5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000E04-47AF-8D05-6465-6E5667713FDB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D76189-77F4-99C6-18D1-3EEEF0F2432C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4EE9A7-7B13-8C3D-210D-030497C6A7BD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604818-DECC-98EC-150E-AA915A34555B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CFDAD5-26C4-2010-7941-C8215DE0E93C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4E44F8-23AD-E40E-98ED-23922FF09904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F746F0-EA7E-5D4E-7FC8-B7C111FD5015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270C130-C25E-3063-68C3-84FEBB522DC6}"/>
              </a:ext>
            </a:extLst>
          </p:cNvPr>
          <p:cNvSpPr txBox="1"/>
          <p:nvPr/>
        </p:nvSpPr>
        <p:spPr>
          <a:xfrm>
            <a:off x="3750376" y="195729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B92768-BE75-05FB-F47C-086AB20587A6}"/>
              </a:ext>
            </a:extLst>
          </p:cNvPr>
          <p:cNvSpPr txBox="1"/>
          <p:nvPr/>
        </p:nvSpPr>
        <p:spPr>
          <a:xfrm>
            <a:off x="3750376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FC6209-C3DA-9055-D51B-E52075BE5F5F}"/>
              </a:ext>
            </a:extLst>
          </p:cNvPr>
          <p:cNvSpPr txBox="1"/>
          <p:nvPr/>
        </p:nvSpPr>
        <p:spPr>
          <a:xfrm>
            <a:off x="5669761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A671CF-907D-8390-5BE2-B6292A00D15F}"/>
              </a:ext>
            </a:extLst>
          </p:cNvPr>
          <p:cNvSpPr txBox="1"/>
          <p:nvPr/>
        </p:nvSpPr>
        <p:spPr>
          <a:xfrm>
            <a:off x="5669761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3A9FE-38CE-AB5C-9845-15DA9271F14D}"/>
              </a:ext>
            </a:extLst>
          </p:cNvPr>
          <p:cNvSpPr txBox="1"/>
          <p:nvPr/>
        </p:nvSpPr>
        <p:spPr>
          <a:xfrm>
            <a:off x="7589926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7A69EF-D4AA-F0A8-869F-49C54DA6FC28}"/>
              </a:ext>
            </a:extLst>
          </p:cNvPr>
          <p:cNvSpPr txBox="1"/>
          <p:nvPr/>
        </p:nvSpPr>
        <p:spPr>
          <a:xfrm>
            <a:off x="7600200" y="357220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6F440-8EE8-EB47-0122-AF97E99F20C0}"/>
              </a:ext>
            </a:extLst>
          </p:cNvPr>
          <p:cNvSpPr txBox="1"/>
          <p:nvPr/>
        </p:nvSpPr>
        <p:spPr>
          <a:xfrm>
            <a:off x="838200" y="4912963"/>
            <a:ext cx="106615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Edge-weighted graph: A graph where each edge has a weight (cost).</a:t>
            </a:r>
          </a:p>
          <a:p>
            <a:endParaRPr lang="en-US" sz="1000" dirty="0"/>
          </a:p>
          <a:p>
            <a:r>
              <a:rPr lang="en-US" sz="2800" dirty="0"/>
              <a:t>MST Goal: Connect all vertices to each other with a minimum weight subset of edges.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7E532C6-C070-D823-E63B-E1B406B7214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6B234A4-322D-C0C8-C695-B008EA7C42F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C0D07AF-8D5F-FE11-F0CD-F3DD30B35A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244AAFDF-07A9-2AA6-F6A3-0CD858AE70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50B27BF9-5C3C-17A4-8514-5CC4DAFC049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4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0ADAB5E-2170-47AE-AC9D-F0455FCEA3F1}"/>
              </a:ext>
            </a:extLst>
          </p:cNvPr>
          <p:cNvGrpSpPr/>
          <p:nvPr/>
        </p:nvGrpSpPr>
        <p:grpSpPr>
          <a:xfrm>
            <a:off x="6958825" y="1938603"/>
            <a:ext cx="1560984" cy="857965"/>
            <a:chOff x="7543428" y="1343818"/>
            <a:chExt cx="1560984" cy="85796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B4F6B7-D819-429C-8D1A-58A1D630899E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BCE287E-D42C-4ED6-8A14-786FBB597B6B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DBC2DC4-C84D-4622-A961-7DD3D38D569C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8E9702-07C5-4AB2-8DE4-37D558054C38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562EEA0-76E2-4829-9FF8-DE2119616E8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5E6F332-0318-4846-B90E-583E0263833D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21778BC-3F10-498B-A235-B9F9B1E6050D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47" y="1987850"/>
            <a:ext cx="5267827" cy="550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Tree – connected graph with no loops.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2249E4-D322-44E7-ACED-A1A602E64DE7}"/>
              </a:ext>
            </a:extLst>
          </p:cNvPr>
          <p:cNvGrpSpPr/>
          <p:nvPr/>
        </p:nvGrpSpPr>
        <p:grpSpPr>
          <a:xfrm>
            <a:off x="9574297" y="1933640"/>
            <a:ext cx="1560984" cy="857965"/>
            <a:chOff x="7543428" y="1343818"/>
            <a:chExt cx="1560984" cy="85796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BFFF48-3D89-4A5A-ADC3-2AD567A337F0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2A2FCA-8DDC-4979-84DC-4EC28800BCA5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B7523F-FC07-4E81-B129-502EF50222DE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B5E59A-B053-4721-8AB2-35D7309CC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1B32E0-E179-4B59-9C6A-0406679EDCC5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FEC16F-2413-419B-B8A6-A94D5C0877A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505A7E3-4CEB-493B-BFAF-39C4A2726FBE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AEC713-DF3E-4F90-894B-6D67AD781517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42FB131-3869-456D-9EA9-FB12629A4516}"/>
              </a:ext>
            </a:extLst>
          </p:cNvPr>
          <p:cNvSpPr txBox="1"/>
          <p:nvPr/>
        </p:nvSpPr>
        <p:spPr>
          <a:xfrm>
            <a:off x="7554677" y="1044749"/>
            <a:ext cx="1318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sz="6000" b="1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0C8ABF-1205-49CF-AEF8-41D78E16E694}"/>
              </a:ext>
            </a:extLst>
          </p:cNvPr>
          <p:cNvSpPr txBox="1"/>
          <p:nvPr/>
        </p:nvSpPr>
        <p:spPr>
          <a:xfrm>
            <a:off x="10089939" y="1014722"/>
            <a:ext cx="694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endParaRPr lang="en-US" sz="6000" b="1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B17200E0-73BE-0F27-56A1-89401208853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654CE53C-4D25-1B0A-A5BA-136C0BFBA37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EB89BE26-10B8-3E91-64F2-BAFA65AEC32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76E959E-3BA4-1BCE-D9DF-9B6E7F1845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3D113C8E-29AB-C1AE-D261-373A2A0B235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2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0ADAB5E-2170-47AE-AC9D-F0455FCEA3F1}"/>
              </a:ext>
            </a:extLst>
          </p:cNvPr>
          <p:cNvGrpSpPr/>
          <p:nvPr/>
        </p:nvGrpSpPr>
        <p:grpSpPr>
          <a:xfrm>
            <a:off x="6958825" y="1938603"/>
            <a:ext cx="1560984" cy="857965"/>
            <a:chOff x="7543428" y="1343818"/>
            <a:chExt cx="1560984" cy="85796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B4F6B7-D819-429C-8D1A-58A1D630899E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BCE287E-D42C-4ED6-8A14-786FBB597B6B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DBC2DC4-C84D-4622-A961-7DD3D38D569C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8E9702-07C5-4AB2-8DE4-37D558054C38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562EEA0-76E2-4829-9FF8-DE2119616E8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5E6F332-0318-4846-B90E-583E0263833D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21778BC-3F10-498B-A235-B9F9B1E6050D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47" y="1987850"/>
            <a:ext cx="5267827" cy="550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Tree – connected graph with no loops.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2249E4-D322-44E7-ACED-A1A602E64DE7}"/>
              </a:ext>
            </a:extLst>
          </p:cNvPr>
          <p:cNvGrpSpPr/>
          <p:nvPr/>
        </p:nvGrpSpPr>
        <p:grpSpPr>
          <a:xfrm>
            <a:off x="9574297" y="1933640"/>
            <a:ext cx="1560984" cy="857965"/>
            <a:chOff x="7543428" y="1343818"/>
            <a:chExt cx="1560984" cy="85796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BFFF48-3D89-4A5A-ADC3-2AD567A337F0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2A2FCA-8DDC-4979-84DC-4EC28800BCA5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B7523F-FC07-4E81-B129-502EF50222DE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B5E59A-B053-4721-8AB2-35D7309CC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1B32E0-E179-4B59-9C6A-0406679EDCC5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FEC16F-2413-419B-B8A6-A94D5C0877A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505A7E3-4CEB-493B-BFAF-39C4A2726FBE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AEC713-DF3E-4F90-894B-6D67AD781517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7AFE59-A5A9-416E-B4CA-D87DF186EC73}"/>
              </a:ext>
            </a:extLst>
          </p:cNvPr>
          <p:cNvGrpSpPr/>
          <p:nvPr/>
        </p:nvGrpSpPr>
        <p:grpSpPr>
          <a:xfrm>
            <a:off x="6960822" y="3668991"/>
            <a:ext cx="1560984" cy="857965"/>
            <a:chOff x="7543428" y="1343818"/>
            <a:chExt cx="1560984" cy="85796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399FBB7-B25C-49E5-8D23-CE8C2F7FD35D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6D7ADAE-5BB1-4BF8-9B31-4A1A9A0C06FA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427D1F8-7922-4EDC-A8F9-A64C0A351966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E4B48E6-015E-4D66-8979-AA9FFFE1A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BE274D-91FF-4020-9F4E-2705B549E7E1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EBED0A1-0183-4BA0-A84A-9A82A8A68845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86048E7-D6FC-4FA6-A449-A4D1C51B6A65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5E899F8-ACBE-4F92-9FEB-A15C4E8BBB79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D7025C6-D67D-4B0B-8BB4-D98F5F52547A}"/>
              </a:ext>
            </a:extLst>
          </p:cNvPr>
          <p:cNvGrpSpPr/>
          <p:nvPr/>
        </p:nvGrpSpPr>
        <p:grpSpPr>
          <a:xfrm>
            <a:off x="9574470" y="3669862"/>
            <a:ext cx="1560984" cy="857965"/>
            <a:chOff x="7543428" y="1343818"/>
            <a:chExt cx="1560984" cy="857965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4682FD7-711C-44B0-8AC3-CF39DB44194D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E9287B8-22D5-4825-B463-B2AA2D75F730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B0115E3-4997-4764-ABD7-3F049DAC007E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5DD53B4-6F95-4893-84B4-2832EBFCF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3046FC8-4D11-495F-9273-E99FF8FA94D5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BAAFF13-0279-4604-9461-C6547FA482E7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6AD0455-0745-4711-B4E9-7CEA56032B47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FA09A26-C288-4108-B310-DF1DFF60EA1F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42FB131-3869-456D-9EA9-FB12629A4516}"/>
              </a:ext>
            </a:extLst>
          </p:cNvPr>
          <p:cNvSpPr txBox="1"/>
          <p:nvPr/>
        </p:nvSpPr>
        <p:spPr>
          <a:xfrm>
            <a:off x="7554677" y="1044749"/>
            <a:ext cx="1318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sz="6000" b="1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0C8ABF-1205-49CF-AEF8-41D78E16E694}"/>
              </a:ext>
            </a:extLst>
          </p:cNvPr>
          <p:cNvSpPr txBox="1"/>
          <p:nvPr/>
        </p:nvSpPr>
        <p:spPr>
          <a:xfrm>
            <a:off x="10089939" y="1014722"/>
            <a:ext cx="694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endParaRPr lang="en-US" sz="6000" b="1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  <p:sp>
        <p:nvSpPr>
          <p:cNvPr id="122" name="Content Placeholder 5">
            <a:extLst>
              <a:ext uri="{FF2B5EF4-FFF2-40B4-BE49-F238E27FC236}">
                <a16:creationId xmlns:a16="http://schemas.microsoft.com/office/drawing/2014/main" id="{E417976F-DCF8-454E-A4AE-F4842F55593A}"/>
              </a:ext>
            </a:extLst>
          </p:cNvPr>
          <p:cNvSpPr txBox="1">
            <a:spLocks/>
          </p:cNvSpPr>
          <p:nvPr/>
        </p:nvSpPr>
        <p:spPr>
          <a:xfrm>
            <a:off x="731821" y="3515576"/>
            <a:ext cx="6141513" cy="965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Spanning tree – tree that includes all vertices in a graph.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CD66BBA6-F6C9-1D28-3DA1-4A1D559A5FE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BF02D0E1-7740-868A-CBE4-2BE0D149C0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6691704E-8498-420C-BBB6-E9617482138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55929DA5-8604-79EA-F228-0D12C30EDF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0F176D45-EF17-97E3-35E5-68A406440AA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3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0ADAB5E-2170-47AE-AC9D-F0455FCEA3F1}"/>
              </a:ext>
            </a:extLst>
          </p:cNvPr>
          <p:cNvGrpSpPr/>
          <p:nvPr/>
        </p:nvGrpSpPr>
        <p:grpSpPr>
          <a:xfrm>
            <a:off x="6958825" y="1577655"/>
            <a:ext cx="1560984" cy="857965"/>
            <a:chOff x="7543428" y="1343818"/>
            <a:chExt cx="1560984" cy="85796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B4F6B7-D819-429C-8D1A-58A1D630899E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BCE287E-D42C-4ED6-8A14-786FBB597B6B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DBC2DC4-C84D-4622-A961-7DD3D38D569C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8E9702-07C5-4AB2-8DE4-37D558054C38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562EEA0-76E2-4829-9FF8-DE2119616E8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5E6F332-0318-4846-B90E-583E0263833D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21778BC-3F10-498B-A235-B9F9B1E6050D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47" y="1626902"/>
            <a:ext cx="5267827" cy="550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Tree – connected graph with no loops.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2249E4-D322-44E7-ACED-A1A602E64DE7}"/>
              </a:ext>
            </a:extLst>
          </p:cNvPr>
          <p:cNvGrpSpPr/>
          <p:nvPr/>
        </p:nvGrpSpPr>
        <p:grpSpPr>
          <a:xfrm>
            <a:off x="9574297" y="1572692"/>
            <a:ext cx="1560984" cy="857965"/>
            <a:chOff x="7543428" y="1343818"/>
            <a:chExt cx="1560984" cy="85796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BFFF48-3D89-4A5A-ADC3-2AD567A337F0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2A2FCA-8DDC-4979-84DC-4EC28800BCA5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B7523F-FC07-4E81-B129-502EF50222DE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B5E59A-B053-4721-8AB2-35D7309CC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1B32E0-E179-4B59-9C6A-0406679EDCC5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FEC16F-2413-419B-B8A6-A94D5C0877A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505A7E3-4CEB-493B-BFAF-39C4A2726FBE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AEC713-DF3E-4F90-894B-6D67AD781517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42FB131-3869-456D-9EA9-FB12629A4516}"/>
              </a:ext>
            </a:extLst>
          </p:cNvPr>
          <p:cNvSpPr txBox="1"/>
          <p:nvPr/>
        </p:nvSpPr>
        <p:spPr>
          <a:xfrm>
            <a:off x="7554677" y="683801"/>
            <a:ext cx="1318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sz="6000" b="1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0C8ABF-1205-49CF-AEF8-41D78E16E694}"/>
              </a:ext>
            </a:extLst>
          </p:cNvPr>
          <p:cNvSpPr txBox="1"/>
          <p:nvPr/>
        </p:nvSpPr>
        <p:spPr>
          <a:xfrm>
            <a:off x="10102405" y="589472"/>
            <a:ext cx="694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endParaRPr lang="en-US" sz="6000" b="1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9200844-5C29-4BD4-9AEC-50119C911A85}"/>
              </a:ext>
            </a:extLst>
          </p:cNvPr>
          <p:cNvGrpSpPr/>
          <p:nvPr/>
        </p:nvGrpSpPr>
        <p:grpSpPr>
          <a:xfrm>
            <a:off x="6962819" y="4823922"/>
            <a:ext cx="2222436" cy="1167681"/>
            <a:chOff x="6868413" y="4439019"/>
            <a:chExt cx="2222436" cy="116768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963A721-55BD-4D81-B306-5773EF465C7E}"/>
                </a:ext>
              </a:extLst>
            </p:cNvPr>
            <p:cNvGrpSpPr/>
            <p:nvPr/>
          </p:nvGrpSpPr>
          <p:grpSpPr>
            <a:xfrm>
              <a:off x="6868413" y="4748735"/>
              <a:ext cx="1560984" cy="857965"/>
              <a:chOff x="7543428" y="1343818"/>
              <a:chExt cx="1560984" cy="857965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31345F3-964B-4D15-B4F1-35BF64598D56}"/>
                  </a:ext>
                </a:extLst>
              </p:cNvPr>
              <p:cNvCxnSpPr/>
              <p:nvPr/>
            </p:nvCxnSpPr>
            <p:spPr>
              <a:xfrm flipV="1">
                <a:off x="7723328" y="1504151"/>
                <a:ext cx="337739" cy="223373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D0609DF9-A76C-47DC-982C-8C85980AB978}"/>
                  </a:ext>
                </a:extLst>
              </p:cNvPr>
              <p:cNvCxnSpPr/>
              <p:nvPr/>
            </p:nvCxnSpPr>
            <p:spPr>
              <a:xfrm>
                <a:off x="8252274" y="1463050"/>
                <a:ext cx="636164" cy="0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AB5E2E3C-7411-4453-929F-30EA082E760D}"/>
                  </a:ext>
                </a:extLst>
              </p:cNvPr>
              <p:cNvCxnSpPr/>
              <p:nvPr/>
            </p:nvCxnSpPr>
            <p:spPr>
              <a:xfrm>
                <a:off x="8220108" y="1527382"/>
                <a:ext cx="677265" cy="521798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4523B73-6D72-4E20-88FD-0F71001882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5657" y="1536783"/>
                <a:ext cx="0" cy="4481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871466E-7074-4E02-A603-3C272973BE18}"/>
                  </a:ext>
                </a:extLst>
              </p:cNvPr>
              <p:cNvSpPr/>
              <p:nvPr/>
            </p:nvSpPr>
            <p:spPr>
              <a:xfrm>
                <a:off x="7543428" y="167335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708CFFD-F01C-4AB7-B2FD-A189FB2945C5}"/>
                  </a:ext>
                </a:extLst>
              </p:cNvPr>
              <p:cNvSpPr/>
              <p:nvPr/>
            </p:nvSpPr>
            <p:spPr>
              <a:xfrm>
                <a:off x="8883557" y="135380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271808F-2823-412C-899C-7B5E80C074EB}"/>
                  </a:ext>
                </a:extLst>
              </p:cNvPr>
              <p:cNvSpPr/>
              <p:nvPr/>
            </p:nvSpPr>
            <p:spPr>
              <a:xfrm>
                <a:off x="8046725" y="134381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D9F3DF4-9FE2-43D3-B0BE-E5FFAFA81913}"/>
                  </a:ext>
                </a:extLst>
              </p:cNvPr>
              <p:cNvSpPr/>
              <p:nvPr/>
            </p:nvSpPr>
            <p:spPr>
              <a:xfrm>
                <a:off x="8881560" y="198092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501403-6EAC-4B58-B18A-E3CB85D21520}"/>
                </a:ext>
              </a:extLst>
            </p:cNvPr>
            <p:cNvSpPr txBox="1"/>
            <p:nvPr/>
          </p:nvSpPr>
          <p:spPr>
            <a:xfrm>
              <a:off x="7714236" y="443901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FED15CD-24A3-4F47-9C35-22F15A283EA5}"/>
                </a:ext>
              </a:extLst>
            </p:cNvPr>
            <p:cNvSpPr txBox="1"/>
            <p:nvPr/>
          </p:nvSpPr>
          <p:spPr>
            <a:xfrm>
              <a:off x="8302735" y="4914839"/>
              <a:ext cx="788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100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2DE88B1-C6CC-4D98-954B-642A437B9628}"/>
                </a:ext>
              </a:extLst>
            </p:cNvPr>
            <p:cNvSpPr txBox="1"/>
            <p:nvPr/>
          </p:nvSpPr>
          <p:spPr>
            <a:xfrm>
              <a:off x="7573477" y="503115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18075D1-E11C-4AE4-9E3C-6A3F44B2BF3E}"/>
                </a:ext>
              </a:extLst>
            </p:cNvPr>
            <p:cNvSpPr txBox="1"/>
            <p:nvPr/>
          </p:nvSpPr>
          <p:spPr>
            <a:xfrm>
              <a:off x="6946709" y="455707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E9D42EC-F21F-4092-94CE-97AA70FEB332}"/>
              </a:ext>
            </a:extLst>
          </p:cNvPr>
          <p:cNvGrpSpPr/>
          <p:nvPr/>
        </p:nvGrpSpPr>
        <p:grpSpPr>
          <a:xfrm>
            <a:off x="9574297" y="4827551"/>
            <a:ext cx="2222436" cy="1167681"/>
            <a:chOff x="6868413" y="4439019"/>
            <a:chExt cx="2222436" cy="116768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9594521-0D98-48DC-93AB-8DE3D0874606}"/>
                </a:ext>
              </a:extLst>
            </p:cNvPr>
            <p:cNvSpPr txBox="1"/>
            <p:nvPr/>
          </p:nvSpPr>
          <p:spPr>
            <a:xfrm>
              <a:off x="8302735" y="4914839"/>
              <a:ext cx="788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100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AD56B9F-AB3A-4D6A-A6B5-52982EA62BC5}"/>
                </a:ext>
              </a:extLst>
            </p:cNvPr>
            <p:cNvGrpSpPr/>
            <p:nvPr/>
          </p:nvGrpSpPr>
          <p:grpSpPr>
            <a:xfrm>
              <a:off x="6868413" y="4748735"/>
              <a:ext cx="1560984" cy="857965"/>
              <a:chOff x="7543428" y="1343818"/>
              <a:chExt cx="1560984" cy="857965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74FCAF1E-D8D0-4EA1-8BB0-5E6B664A1457}"/>
                  </a:ext>
                </a:extLst>
              </p:cNvPr>
              <p:cNvCxnSpPr/>
              <p:nvPr/>
            </p:nvCxnSpPr>
            <p:spPr>
              <a:xfrm flipV="1">
                <a:off x="7723328" y="1504151"/>
                <a:ext cx="337739" cy="223373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5FFC42D2-1F02-4EAC-91AA-E0F7A49CEF60}"/>
                  </a:ext>
                </a:extLst>
              </p:cNvPr>
              <p:cNvCxnSpPr/>
              <p:nvPr/>
            </p:nvCxnSpPr>
            <p:spPr>
              <a:xfrm>
                <a:off x="8252274" y="1463050"/>
                <a:ext cx="636164" cy="0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2B1F5702-5227-41B1-B293-ECB8E01889B5}"/>
                  </a:ext>
                </a:extLst>
              </p:cNvPr>
              <p:cNvCxnSpPr/>
              <p:nvPr/>
            </p:nvCxnSpPr>
            <p:spPr>
              <a:xfrm>
                <a:off x="8220108" y="1527382"/>
                <a:ext cx="677265" cy="5217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78F14DE-9044-4CE1-B2F7-636E4F35A1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5657" y="1536783"/>
                <a:ext cx="0" cy="448140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38C4727-9554-4397-97F9-491FCE959199}"/>
                  </a:ext>
                </a:extLst>
              </p:cNvPr>
              <p:cNvSpPr/>
              <p:nvPr/>
            </p:nvSpPr>
            <p:spPr>
              <a:xfrm>
                <a:off x="7543428" y="167335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1B9530F-F787-401E-9AAA-7F356FA9C650}"/>
                  </a:ext>
                </a:extLst>
              </p:cNvPr>
              <p:cNvSpPr/>
              <p:nvPr/>
            </p:nvSpPr>
            <p:spPr>
              <a:xfrm>
                <a:off x="8883557" y="135380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70D77B7-CED9-49FA-99D2-D0A613E602E4}"/>
                  </a:ext>
                </a:extLst>
              </p:cNvPr>
              <p:cNvSpPr/>
              <p:nvPr/>
            </p:nvSpPr>
            <p:spPr>
              <a:xfrm>
                <a:off x="8046725" y="134381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CB13E33-3B61-460E-B316-0917BA15BEDD}"/>
                  </a:ext>
                </a:extLst>
              </p:cNvPr>
              <p:cNvSpPr/>
              <p:nvPr/>
            </p:nvSpPr>
            <p:spPr>
              <a:xfrm>
                <a:off x="8881560" y="198092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680FC4C-F50A-4635-A364-91BB2FB0AEBC}"/>
                </a:ext>
              </a:extLst>
            </p:cNvPr>
            <p:cNvSpPr txBox="1"/>
            <p:nvPr/>
          </p:nvSpPr>
          <p:spPr>
            <a:xfrm>
              <a:off x="7714236" y="443901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17EA2FE-B8F1-4B0A-BF29-936BFAABFA2A}"/>
                </a:ext>
              </a:extLst>
            </p:cNvPr>
            <p:cNvSpPr txBox="1"/>
            <p:nvPr/>
          </p:nvSpPr>
          <p:spPr>
            <a:xfrm>
              <a:off x="7573477" y="503115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E29A8D7-BA48-488D-8BEA-F9364084A668}"/>
                </a:ext>
              </a:extLst>
            </p:cNvPr>
            <p:cNvSpPr txBox="1"/>
            <p:nvPr/>
          </p:nvSpPr>
          <p:spPr>
            <a:xfrm>
              <a:off x="6946709" y="455707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</p:grpSp>
      <p:sp>
        <p:nvSpPr>
          <p:cNvPr id="122" name="Content Placeholder 5">
            <a:extLst>
              <a:ext uri="{FF2B5EF4-FFF2-40B4-BE49-F238E27FC236}">
                <a16:creationId xmlns:a16="http://schemas.microsoft.com/office/drawing/2014/main" id="{E417976F-DCF8-454E-A4AE-F4842F55593A}"/>
              </a:ext>
            </a:extLst>
          </p:cNvPr>
          <p:cNvSpPr txBox="1">
            <a:spLocks/>
          </p:cNvSpPr>
          <p:nvPr/>
        </p:nvSpPr>
        <p:spPr>
          <a:xfrm>
            <a:off x="731821" y="3154628"/>
            <a:ext cx="6141513" cy="965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Spanning tree – tree that includes all vertices in a graph.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123" name="Content Placeholder 5">
            <a:extLst>
              <a:ext uri="{FF2B5EF4-FFF2-40B4-BE49-F238E27FC236}">
                <a16:creationId xmlns:a16="http://schemas.microsoft.com/office/drawing/2014/main" id="{1919F527-28CB-4AE6-9665-3577BB358F2C}"/>
              </a:ext>
            </a:extLst>
          </p:cNvPr>
          <p:cNvSpPr txBox="1">
            <a:spLocks/>
          </p:cNvSpPr>
          <p:nvPr/>
        </p:nvSpPr>
        <p:spPr>
          <a:xfrm>
            <a:off x="713647" y="4699521"/>
            <a:ext cx="6141513" cy="1527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Minimum spanning tree – spanning tree whose sum of edge costs is the minimum possible value.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46A1A3-CB0B-3215-69C4-8928E183E479}"/>
              </a:ext>
            </a:extLst>
          </p:cNvPr>
          <p:cNvGrpSpPr/>
          <p:nvPr/>
        </p:nvGrpSpPr>
        <p:grpSpPr>
          <a:xfrm>
            <a:off x="6960822" y="3308043"/>
            <a:ext cx="1560984" cy="857965"/>
            <a:chOff x="7543428" y="1343818"/>
            <a:chExt cx="1560984" cy="857965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5E7A6F4-9F26-266A-FE22-62D6DBFDD429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C779481-F862-B745-F27C-E41756C8D0C2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B769574-9F4F-1F2B-8B77-BA82192E8C8C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D8727C8-156A-ED7B-E066-9E92867A1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3906159-BD50-5519-BABC-F2DAB17C961B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58229FF-F8F4-7513-637F-7CD06F4631A5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49F66F2-7C9B-CEF3-281A-BE5BC801B84F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E3A14E9-5243-97D0-BE4A-CEFEDFA41B8F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6110C20-3096-33B3-EA4C-97B1E66B3687}"/>
              </a:ext>
            </a:extLst>
          </p:cNvPr>
          <p:cNvGrpSpPr/>
          <p:nvPr/>
        </p:nvGrpSpPr>
        <p:grpSpPr>
          <a:xfrm>
            <a:off x="9574470" y="3308914"/>
            <a:ext cx="1560984" cy="857965"/>
            <a:chOff x="7543428" y="1343818"/>
            <a:chExt cx="1560984" cy="857965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1C61FD5-984C-126D-DEB1-982C1505F361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74F0B47-FCC4-61EB-EBC4-3FB6A0A87E54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6920844-AEBB-EA8E-8CB6-CA05D992D055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DBCC01C-81FC-38F4-EB38-A8362F626F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97DAA74-9207-5D78-FD6C-E51F8836DF95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7A341956-0D03-9B30-8AA0-B665E9CC235C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9A6CB41-D065-C88C-3819-941F9260363C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AFD2C90-CA7A-C1F2-B783-02880E6C38D9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object 3">
            <a:extLst>
              <a:ext uri="{FF2B5EF4-FFF2-40B4-BE49-F238E27FC236}">
                <a16:creationId xmlns:a16="http://schemas.microsoft.com/office/drawing/2014/main" id="{3FA6AECA-AEB3-35ED-A93C-1E148CB0AF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CA279237-9069-A536-241F-C618201E3C6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B5EFF435-9426-A6CE-0194-ED31C0BDC23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1D8D369B-42CB-0676-3721-6759B4E636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1243B672-D979-3B96-5E91-53609F81A54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6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BC11E2-E993-91B8-70FA-357D12FEB91E}"/>
              </a:ext>
            </a:extLst>
          </p:cNvPr>
          <p:cNvGrpSpPr/>
          <p:nvPr/>
        </p:nvGrpSpPr>
        <p:grpSpPr>
          <a:xfrm>
            <a:off x="3516201" y="1738455"/>
            <a:ext cx="4829704" cy="2628854"/>
            <a:chOff x="2615045" y="3484694"/>
            <a:chExt cx="4829704" cy="26288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CC2E7-FD0B-D8EF-AE27-C4DE012EDFF5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82112A7-0A6B-BF35-2973-583B2CC9FA65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DEF4E5C-0899-E6C9-8B73-79FA5A61E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267FE91-4B84-6359-E476-FDC079EB0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6460E3B-79B2-5F0D-C1AC-42A0AAEF6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5267763-8777-AE0C-9772-48FFCF5C8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6BD1E3D-CCCB-23B5-DF4E-A75D7540E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391D686-A240-1335-8BEC-36F03E0CF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39A803C-0EA2-F95C-6B5E-83809E98B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3EA2CE-8FA0-3335-3A20-B807B1373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009D186-1CD7-8C93-67BE-0A7405954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4DF33B4-D3D9-E1D1-AD80-4DE2EF9A56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2F3240D-5ADD-51DB-15F2-65B2FEB08F15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1992CC2-807F-8491-05DE-93104FA3E6F5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57164F8-DC94-DAA0-5B12-601E34C7E7E1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1609C0-D79B-357B-8AB3-CD37D218B6A2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DA61C24-F19E-259D-CB95-027D76603FD8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5221961-1CEE-1396-A32C-7B5BBC5D884C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AECC0B-5525-47D3-67A3-7D8A4B0E1AEE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7917F-4C03-158F-C8D6-DD2DED6955E5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000E04-47AF-8D05-6465-6E5667713FDB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D76189-77F4-99C6-18D1-3EEEF0F2432C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4EE9A7-7B13-8C3D-210D-030497C6A7BD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604818-DECC-98EC-150E-AA915A34555B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CFDAD5-26C4-2010-7941-C8215DE0E93C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4E44F8-23AD-E40E-98ED-23922FF09904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F746F0-EA7E-5D4E-7FC8-B7C111FD5015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270C130-C25E-3063-68C3-84FEBB522DC6}"/>
              </a:ext>
            </a:extLst>
          </p:cNvPr>
          <p:cNvSpPr txBox="1"/>
          <p:nvPr/>
        </p:nvSpPr>
        <p:spPr>
          <a:xfrm>
            <a:off x="3750376" y="195729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B92768-BE75-05FB-F47C-086AB20587A6}"/>
              </a:ext>
            </a:extLst>
          </p:cNvPr>
          <p:cNvSpPr txBox="1"/>
          <p:nvPr/>
        </p:nvSpPr>
        <p:spPr>
          <a:xfrm>
            <a:off x="3750376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FC6209-C3DA-9055-D51B-E52075BE5F5F}"/>
              </a:ext>
            </a:extLst>
          </p:cNvPr>
          <p:cNvSpPr txBox="1"/>
          <p:nvPr/>
        </p:nvSpPr>
        <p:spPr>
          <a:xfrm>
            <a:off x="5669761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A671CF-907D-8390-5BE2-B6292A00D15F}"/>
              </a:ext>
            </a:extLst>
          </p:cNvPr>
          <p:cNvSpPr txBox="1"/>
          <p:nvPr/>
        </p:nvSpPr>
        <p:spPr>
          <a:xfrm>
            <a:off x="5669761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3A9FE-38CE-AB5C-9845-15DA9271F14D}"/>
              </a:ext>
            </a:extLst>
          </p:cNvPr>
          <p:cNvSpPr txBox="1"/>
          <p:nvPr/>
        </p:nvSpPr>
        <p:spPr>
          <a:xfrm>
            <a:off x="7589926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7A69EF-D4AA-F0A8-869F-49C54DA6FC28}"/>
              </a:ext>
            </a:extLst>
          </p:cNvPr>
          <p:cNvSpPr txBox="1"/>
          <p:nvPr/>
        </p:nvSpPr>
        <p:spPr>
          <a:xfrm>
            <a:off x="7600200" y="357220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6F440-8EE8-EB47-0122-AF97E99F20C0}"/>
              </a:ext>
            </a:extLst>
          </p:cNvPr>
          <p:cNvSpPr txBox="1"/>
          <p:nvPr/>
        </p:nvSpPr>
        <p:spPr>
          <a:xfrm>
            <a:off x="838200" y="4912963"/>
            <a:ext cx="10661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MST Goal: Connect all vertices to each other with a minimum weight subset of edges.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0EC63B-0CE6-4D12-36BF-6D835DD4D3EF}"/>
              </a:ext>
            </a:extLst>
          </p:cNvPr>
          <p:cNvSpPr txBox="1"/>
          <p:nvPr/>
        </p:nvSpPr>
        <p:spPr>
          <a:xfrm>
            <a:off x="8898789" y="4143313"/>
            <a:ext cx="267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Must be a tree!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431C0A-C164-0042-3D1E-8B552F7F3B4A}"/>
              </a:ext>
            </a:extLst>
          </p:cNvPr>
          <p:cNvSpPr/>
          <p:nvPr/>
        </p:nvSpPr>
        <p:spPr>
          <a:xfrm>
            <a:off x="7126366" y="1694984"/>
            <a:ext cx="1497297" cy="262885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196BE-5EAD-0A7D-12D6-67B4F5EB2242}"/>
              </a:ext>
            </a:extLst>
          </p:cNvPr>
          <p:cNvSpPr txBox="1"/>
          <p:nvPr/>
        </p:nvSpPr>
        <p:spPr>
          <a:xfrm>
            <a:off x="8898789" y="2320550"/>
            <a:ext cx="2312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Does it ever make sense to have a cycle?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F8AEB-D637-8C4E-0027-E677AF96E597}"/>
              </a:ext>
            </a:extLst>
          </p:cNvPr>
          <p:cNvSpPr txBox="1"/>
          <p:nvPr/>
        </p:nvSpPr>
        <p:spPr>
          <a:xfrm>
            <a:off x="9706316" y="382724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No!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A71E2FE2-4533-954D-56CD-F02228E9AD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9A61DD8C-6C64-E434-B3C5-35ABC5C6D08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4DBB7F0E-7942-9640-F42F-5C3D1106E6B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ED4F697E-5914-1FE5-2614-C79BB57960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8082F99C-91DE-565C-C282-19A87F5FDD2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0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7743</TotalTime>
  <Words>824</Words>
  <Application>Microsoft Office PowerPoint</Application>
  <PresentationFormat>Widescreen</PresentationFormat>
  <Paragraphs>352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Wingdings</vt:lpstr>
      <vt:lpstr>Office Theme</vt:lpstr>
      <vt:lpstr>CSCI 232:  Data Structures and Algorithms</vt:lpstr>
      <vt:lpstr>PowerPoint Presentation</vt:lpstr>
      <vt:lpstr>Graphs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Pearsall, Reese</dc:creator>
  <cp:lastModifiedBy>Reese Pearsall</cp:lastModifiedBy>
  <cp:revision>273</cp:revision>
  <cp:lastPrinted>2018-09-07T20:33:36Z</cp:lastPrinted>
  <dcterms:created xsi:type="dcterms:W3CDTF">2018-08-20T15:07:25Z</dcterms:created>
  <dcterms:modified xsi:type="dcterms:W3CDTF">2024-04-02T07:20:21Z</dcterms:modified>
</cp:coreProperties>
</file>