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1"/>
  </p:notesMasterIdLst>
  <p:sldIdLst>
    <p:sldId id="256" r:id="rId2"/>
    <p:sldId id="348" r:id="rId3"/>
    <p:sldId id="1560" r:id="rId4"/>
    <p:sldId id="1408" r:id="rId5"/>
    <p:sldId id="1450" r:id="rId6"/>
    <p:sldId id="1211" r:id="rId7"/>
    <p:sldId id="1212" r:id="rId8"/>
    <p:sldId id="1098" r:id="rId9"/>
    <p:sldId id="1453" r:id="rId10"/>
    <p:sldId id="1454" r:id="rId11"/>
    <p:sldId id="1157" r:id="rId12"/>
    <p:sldId id="1156" r:id="rId13"/>
    <p:sldId id="1155" r:id="rId14"/>
    <p:sldId id="1154" r:id="rId15"/>
    <p:sldId id="1153" r:id="rId16"/>
    <p:sldId id="1446" r:id="rId17"/>
    <p:sldId id="1447" r:id="rId18"/>
    <p:sldId id="1455" r:id="rId19"/>
    <p:sldId id="1492" r:id="rId20"/>
    <p:sldId id="1491" r:id="rId21"/>
    <p:sldId id="1493" r:id="rId22"/>
    <p:sldId id="1496" r:id="rId23"/>
    <p:sldId id="1495" r:id="rId24"/>
    <p:sldId id="1497" r:id="rId25"/>
    <p:sldId id="1490" r:id="rId26"/>
    <p:sldId id="1498" r:id="rId27"/>
    <p:sldId id="1499" r:id="rId28"/>
    <p:sldId id="1501" r:id="rId29"/>
    <p:sldId id="1502" r:id="rId30"/>
    <p:sldId id="1504" r:id="rId31"/>
    <p:sldId id="1503" r:id="rId32"/>
    <p:sldId id="1476" r:id="rId33"/>
    <p:sldId id="1505" r:id="rId34"/>
    <p:sldId id="1477" r:id="rId35"/>
    <p:sldId id="1478" r:id="rId36"/>
    <p:sldId id="1479" r:id="rId37"/>
    <p:sldId id="1480" r:id="rId38"/>
    <p:sldId id="1481" r:id="rId39"/>
    <p:sldId id="1482" r:id="rId40"/>
    <p:sldId id="1483" r:id="rId41"/>
    <p:sldId id="1484" r:id="rId42"/>
    <p:sldId id="1485" r:id="rId43"/>
    <p:sldId id="1486" r:id="rId44"/>
    <p:sldId id="1487" r:id="rId45"/>
    <p:sldId id="1488" r:id="rId46"/>
    <p:sldId id="1506" r:id="rId47"/>
    <p:sldId id="1507" r:id="rId48"/>
    <p:sldId id="1510" r:id="rId49"/>
    <p:sldId id="1509" r:id="rId50"/>
    <p:sldId id="1511" r:id="rId51"/>
    <p:sldId id="1512" r:id="rId52"/>
    <p:sldId id="1513" r:id="rId53"/>
    <p:sldId id="1514" r:id="rId54"/>
    <p:sldId id="1508" r:id="rId55"/>
    <p:sldId id="1515" r:id="rId56"/>
    <p:sldId id="1489" r:id="rId57"/>
    <p:sldId id="1474" r:id="rId58"/>
    <p:sldId id="1517" r:id="rId59"/>
    <p:sldId id="1518" r:id="rId60"/>
    <p:sldId id="1519" r:id="rId61"/>
    <p:sldId id="1520" r:id="rId62"/>
    <p:sldId id="1521" r:id="rId63"/>
    <p:sldId id="1516" r:id="rId64"/>
    <p:sldId id="1522" r:id="rId65"/>
    <p:sldId id="1175" r:id="rId66"/>
    <p:sldId id="1173" r:id="rId67"/>
    <p:sldId id="1180" r:id="rId68"/>
    <p:sldId id="1525" r:id="rId69"/>
    <p:sldId id="1526" r:id="rId70"/>
    <p:sldId id="1527" r:id="rId71"/>
    <p:sldId id="1528" r:id="rId72"/>
    <p:sldId id="1529" r:id="rId73"/>
    <p:sldId id="1530" r:id="rId74"/>
    <p:sldId id="1531" r:id="rId75"/>
    <p:sldId id="1532" r:id="rId76"/>
    <p:sldId id="1533" r:id="rId77"/>
    <p:sldId id="1534" r:id="rId78"/>
    <p:sldId id="1535" r:id="rId79"/>
    <p:sldId id="1536" r:id="rId80"/>
    <p:sldId id="1537" r:id="rId81"/>
    <p:sldId id="1538" r:id="rId82"/>
    <p:sldId id="1539" r:id="rId83"/>
    <p:sldId id="1540" r:id="rId84"/>
    <p:sldId id="1541" r:id="rId85"/>
    <p:sldId id="1542" r:id="rId86"/>
    <p:sldId id="1543" r:id="rId87"/>
    <p:sldId id="1544" r:id="rId88"/>
    <p:sldId id="1545" r:id="rId89"/>
    <p:sldId id="1546" r:id="rId90"/>
    <p:sldId id="1547" r:id="rId91"/>
    <p:sldId id="1548" r:id="rId92"/>
    <p:sldId id="1549" r:id="rId93"/>
    <p:sldId id="1550" r:id="rId94"/>
    <p:sldId id="1551" r:id="rId95"/>
    <p:sldId id="1552" r:id="rId96"/>
    <p:sldId id="1553" r:id="rId97"/>
    <p:sldId id="1554" r:id="rId98"/>
    <p:sldId id="1555" r:id="rId99"/>
    <p:sldId id="1556" r:id="rId100"/>
    <p:sldId id="1557" r:id="rId101"/>
    <p:sldId id="1188" r:id="rId102"/>
    <p:sldId id="1189" r:id="rId103"/>
    <p:sldId id="1190" r:id="rId104"/>
    <p:sldId id="1191" r:id="rId105"/>
    <p:sldId id="1192" r:id="rId106"/>
    <p:sldId id="1193" r:id="rId107"/>
    <p:sldId id="1194" r:id="rId108"/>
    <p:sldId id="1558" r:id="rId109"/>
    <p:sldId id="1559" r:id="rId11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w, Sean" initials="YS" lastIdx="1" clrIdx="0">
    <p:extLst>
      <p:ext uri="{19B8F6BF-5375-455C-9EA6-DF929625EA0E}">
        <p15:presenceInfo xmlns:p15="http://schemas.microsoft.com/office/powerpoint/2012/main" userId="S-1-5-21-62665781-247875009-941767090-1764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commentAuthors" Target="commentAuthor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5:39:2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24575,'12'1'0,"-1"0"0,1 0 0,0 2 0,-1-1 0,1 1 0,-1 1 0,0 0 0,0 1 0,0 0 0,-1 1 0,1 0 0,-1 0 0,-1 1 0,11 10 0,13 13 0,-1 2 0,40 53 0,-15-17 0,-7-13 0,219 235 0,-260-279-1365,-1-1-5461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50:5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1473 1 24575,'23'1'0,"1"0"0,-1 2 0,0 1 0,28 8 0,-41-10 0,0 2 0,0-1 0,0 1 0,-1 0 0,1 1 0,-1 0 0,0 1 0,0 0 0,-1 0 0,0 1 0,13 13 0,-16-12 0,-1-1 0,0 2 0,-1-1 0,0 0 0,0 1 0,0-1 0,-1 1 0,-1 0 0,1 0 0,-1 0 0,-1 0 0,0 12 0,-1 2 0,-1 1 0,-1-1 0,-8 36 0,-7 14 0,3 1 0,4 0 0,2 1 0,3 91 0,5-137 0,2 0 0,1 1 0,1-1 0,12 50 0,-12-72 0,-1 1 0,1-1 0,0 0 0,0 0 0,1 0 0,0-1 0,0 1 0,1-1 0,-1 0 0,1 0 0,1-1 0,-1 1 0,1-1 0,0 0 0,0-1 0,1 1 0,-1-1 0,1-1 0,0 1 0,0-1 0,0 0 0,0-1 0,12 3 0,39-2 0,-50-3 0,-1-1 0,1 1 0,0 1 0,-1 0 0,1 0 0,-1 0 0,11 4 0,-17-5 0,-1 0 0,0 0 0,1 0 0,-1 0 0,0 1 0,0-1 0,1 0 0,-1 0 0,0 0 0,0 1 0,1-1 0,-1 0 0,0 0 0,0 1 0,1-1 0,-1 0 0,0 0 0,0 1 0,0-1 0,0 0 0,1 1 0,-1-1 0,0 0 0,0 1 0,0-1 0,0 0 0,0 1 0,0-1 0,0 0 0,0 1 0,0-1 0,0 0 0,0 1 0,0-1 0,0 0 0,0 1 0,0-1 0,-1 0 0,1 1 0,0-1 0,0 0 0,0 1 0,0-1 0,-1 0 0,1 0 0,0 1 0,0-1 0,0 0 0,-1 0 0,1 1 0,0-1 0,0 0 0,-1 0 0,1 0 0,0 0 0,-1 1 0,1-1 0,0 0 0,-1 0 0,1 0 0,0 0 0,-1 0 0,1 0 0,-24 11 0,-181 45 0,22-7 0,171-44 0,0 0 0,0 1 0,-20 13 0,-18 9 0,21-14 0,2 2 0,0 0 0,1 2 0,-25 21 0,-92 90 0,121-107 0,1 0 0,1 1 0,-25 37 0,36-46 0,1 1 0,1-1 0,0 1 0,1 1 0,1-1 0,0 1 0,1 0 0,-2 18 0,-3 19 0,4-22 0,1-1 0,0 34 0,4-55 0,0 1 0,-1 0 0,0 0 0,0 0 0,-1 0 0,-1-1 0,1 1 0,-2-1 0,1 0 0,-1 1 0,0-2 0,-1 1 0,-6 8 0,4-8 0,-1-1 0,1 0 0,-2-1 0,1 1 0,-1-2 0,0 1 0,0-1 0,-1-1 0,1 0 0,-1 0 0,-17 5 0,6-3 0,0-2 0,0 0 0,0-1 0,-42 1 0,-92-8 0,53 0 0,33 2 0,0-2 0,-126-24 0,162 21-1365,8 1-5461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51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79 24575,'-1'1'0,"0"-1"0,-1 1 0,1-1 0,0 1 0,0 0 0,0-1 0,0 1 0,0 0 0,0 0 0,0 0 0,0 0 0,0 0 0,0 0 0,0 0 0,0 0 0,0 0 0,1 0 0,-1 0 0,1 1 0,-1-1 0,1 0 0,-1 2 0,-11 34 0,11-33 0,-6 26 0,2 1 0,-2 52 0,5-55 0,0 0 0,-2-1 0,0 0 0,-10 29 0,1-8 0,2-1 0,-8 79 0,-3 16 0,21-135 0,-7 32 0,3-33 0,3-24 0,2-2 0,-3-27 0,2 0 0,3 0 0,1 0 0,2 1 0,17-65 0,0 23 0,-17 67 0,0-1 0,1 0 0,1 1 0,0 1 0,2-1 0,1 1 0,18-29 0,-27 48 0,16-23 0,0 2 0,39-39 0,-48 54 0,0 1 0,0-1 0,1 2 0,0-1 0,0 1 0,1 1 0,-1 0 0,1 0 0,0 1 0,0 0 0,15-2 0,238-24 0,-250 27 0,1 1 0,0 0 0,-1 1 0,1 0 0,-1 1 0,18 4 0,-26-4 0,-1 1 0,1 0 0,0 0 0,-1 0 0,1 0 0,-1 1 0,0 0 0,0 0 0,0 0 0,0 0 0,0 1 0,-1-1 0,0 1 0,1 0 0,-1 0 0,-1 0 0,1 0 0,-1 1 0,1-1 0,1 6 0,79 220 0,-71-196 0,-2 1 0,-2 0 0,-1 1 0,-2 0 0,-1 0 0,-2 43 0,-3 460-1365,1-516-5461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53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24575,'4'1'0,"0"-1"0,0 1 0,0 0 0,0 1 0,-1-1 0,1 1 0,0-1 0,-1 1 0,1 0 0,-1 0 0,0 1 0,1-1 0,-1 1 0,0 0 0,-1-1 0,1 1 0,0 0 0,3 6 0,7 10 0,0 1 0,10 23 0,-8-15 0,43 81 0,50 134 0,-63-115 0,19 43 0,-40-118 0,-2 1 0,14 61 0,-24-72 0,-2 0 0,-2 1 0,-2 0 0,0 76 0,-6-95 0,1 27 0,-3 1 0,-1-1 0,-3 0 0,-22 91 0,13-95 0,-3 16 0,-3 0 0,-42 86 0,2-12 0,40-85 0,-33 59 0,43-92-1365,2-3-5461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9:29.657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3608.33276"/>
      <inkml:brushProperty name="anchorY" value="-6153.76221"/>
      <inkml:brushProperty name="scaleFactor" value="0.5"/>
    </inkml:brush>
  </inkml:definitions>
  <inkml:trace contextRef="#ctx0" brushRef="#br0">6856 213 24575,'0'0'0,"-4"0"0,-8 0 0,-4 0 0,-10 0 0,-9 0 0,-12 0 0,-22-5 0,-9-6 0,-7 0 0,-8-4 0,1 2 0,-4 3 0,2 2 0,3 3 0,4-3 0,-8 2 0,-3 0 0,1 2 0,-2 1 0,9 2 0,-1 0 0,-12 1 0,-4-5 0,-3 0 0,-1 0 0,-10-5 0,11 2 0,13 0 0,13 3 0,12 1 0,10 2 0,5 1 0,10 1 0,-4 0 0,-15 0 0,-12 0 0,-17 1 0,1-1 0,1 0 0,4 0 0,-3 0 0,-3 0 0,-2 6 0,2-1 0,-3 1 0,-1-2 0,-8 0 0,-6-2 0,-3-1 0,1-1 0,1 0 0,3 0 0,12 0 0,13 5 0,11 5 0,16 6 0,1-1 0,10-2 0,1 8 0,-5 1 0,-16-2 0,-8-4 0,-21 1 0,-3 0 0,-1 3 0,14-3 0,11 1 0,10-3 0,7 6 0,10-2 0,2 1 0,7 1 0,0 3 0,-3 0 0,-2 1 0,-2 7 0,-3 0 0,-6-5 0,-2 9 0,-1-6 0,1 5 0,7-2 0,6 5 0,2-2 0,-1 4 0,4-2 0,3-2 0,-2 2 0,3-2 0,-3 4 0,2 2 0,8 4 0,2-2 0,2 1 0,6 2 0,1 7 0,-1 2 0,4-5 0,-2-5 0,4 0 0,3-6 0,3-4 0,3 1 0,3-2 0,0-2 0,2-2 0,-1 3 0,1 5 0,-1-2 0,1 5 0,-1 3 0,0-3 0,0-3 0,0-4 0,6 8 0,-1-3 0,6 4 0,9 7 0,0 3 0,8 7 0,1 1 0,2-1 0,-1-1 0,-1-2 0,-5-7 0,-2-8 0,5 0 0,6 0 0,1 2 0,6 3 0,3 1 0,5 12 0,7 8 0,2 0 0,2 4 0,-6-14 0,-2-9 0,-6-10 0,5-6 0,6 5 0,7-7 0,1 3 0,15 3 0,9 5 0,14 4 0,-5-3 0,8-3 0,7 0 0,1-2 0,-4-4 0,8-3 0,-1-2 0,0-7 0,-3-2 0,24 0 0,10-5 0,-2-4 0,26-5 0,-7-2 0,17-3 0,4 3 0,-17 1 0,0-2 0,-6 0 0,-23-1 0,-7-2 0,-1 0 0,3-1 0,-14 0 0,15 0 0,1 0 0,7 0 0,16-1 0,-1 1 0,-7 0 0,10 0 0,-20 0 0,-6 0 0,6 0 0,3 0 0,21 0 0,20 0 0,14 0 0,5 0 0,-15 0 0,0 0 0,-8 0 0,-18 0 0,-17-5 0,-15-1 0,4 1 0,-3 0 0,-4 2 0,-1 1 0,1 1 0,-5 0 0,-4 1 0,-5 0 0,2 1 0,-19-1 0,-1-5 0,8-6 0,7 0 0,-3 2 0,6 1 0,21 3 0,15 1 0,-1 3 0,10 0 0,-3 1 0,-20 1 0,-17-1 0,-16 0 0,-16 1 0,-4-1 0,6 0 0,10 0 0,26 0 0,31 6 0,3 4 0,0 1 0,-9 4 0,-18-1 0,-21-3 0,-20-4 0,-17-2 0,-7-2 0,-7-2 0,7-1 0,8-1 0,-1 1 0,18-1 0,7 1 0,2-1 0,-4 1 0,-3 0 0,-11 0 0,-3 0 0,-8-5 0,3-1 0,22 1 0,13 0 0,17 2 0,-3 1 0,4-5 0,-14 2 0,-16-1 0,-15-3 0,-13 0 0,-4-3 0,4-5 0,4 3 0,2 2 0,-3 3 0,-5-1 0,-4-4 0,-9 2 0,-5 2 0,-6-3 0,-1 3 0,-5-3 0,2-3 0,7 1 0,9-1 0,9-3 0,5-3 0,6-1 0,-2-7 0,-5 3 0,-4-4 0,-10-1 0,2 1 0,-3-4 0,0-5 0,0 1 0,9-4 0,7-7 0,-1 2 0,3-2 0,-3-1 0,-8 0 0,-5-1 0,-14-1 0,-2-5 0,-5 0 0,-9-1 0,-3 2 0,-2 1 0,1 6 0,-5 6 0,-4 2 0,-4-1 0,-5-2 0,-1-3 0,-3-1 0,0-8 0,-1 0 0,0-2 0,0 7 0,1-5 0,-1 7 0,1 6 0,0 5 0,0 0 0,0-12 0,-5-9 0,-11-8 0,-1-7 0,-3 8 0,2 8 0,-1 10 0,4 3 0,-2 13 0,4-1 0,-12-2 0,-9-9 0,-18-10 0,-6 2 0,-4-7 0,5 5 0,6 6 0,9 13 0,6 0 0,4 10 0,-1 2 0,-4 2 0,-9 0 0,-11-6 0,-18-7 0,-19-11 0,-9 0 0,-34-9 0,3-2 0,5-1 0,22 11 0,13 12 0,15 7 0,17 9 0,13 8 0,1 0 0,-4 3 0,-7-2 0,-6 1 0,-12 2 0,-9-3 0,-3-4 0,-1 1 0,2-3 0,7 3 0,-2-3 0,-4 4 0,0 2 0,0 3 0,8 3 0,6 2 0,3 1 0,-1 2 0,-1-1 0,-7 1 0,2-6 0,0 0 0,-1 0 0,6 0 0,-1 2 0,-1 1 0,0 1 0,3 0 0,-6 1 0,9 0 0,-12-5 0,5 0 0,-7 0 0,-2 1 0,-5 1 0,1 1 0,0 1 0,8 0 0,-4 1 0,-8-5 0,-6 0 0,-5 0 0,-2-5 0,-2 2 0,-6 0 0,10-2 0,7 0 0,6 3 0,5 2 0,-1 1 0,1 2 0,-9 1 0,-4 1 0,0 1 0,9-1 0,4 0 0,3 1 0,9-1 0,5 0 0,2 0 0,3 0 0,-2 0 0,-3-5 0,2-1 0,-3 1 0,3 0 0,-2 2 0,2 1 0,9 1 0,3 0 0,-3 1 0,7 0 0,-1 0 0,7 1 0,-1-1 0,-5-5 0,3 0 0,-2-1 0,-1 2 0,5 1 0,-6 1 0,-1 1 0,-2-5 0,0 0 0,0 1 0,0 1 0,1 0 0,-1 3 0,1 0 0,5 0 0,1 1 0,4 0 0,0 1 0,4-1 0,4 0 0,2 0 0,4 0 0,1 0 0,1 0 0,1 0 0,0 0 0,0 0 0,1 0 0,-2 0 0,1 0 0,0 0 0,0 0 0,-1 0 0,1 0 0,-1 0 0,1 0 0,-1 0 0,0 0 0,1 0 0,0 0 0,-1 0 0,1 0 0,-1 0 0,1 0 0,-6 0 0,0 0 0,0 0 0,1 0 0,2 0 0,0 0 0,2 0 0,0 0 0,0 0 0,1 0 0,5 6 0,0-1 0,0 1 0,-1-2 0,-1 0 0,-1-2 0,-1-1 0,-1-1 0,-1 0 0,6 5 0,0 0 0,0 1 0,-2-2 0,0-1 0,-7-1 0,-1-1 0,0-1 0,0 0 0,1 0 0,1 0 0,-4 0 0,1-1 0,0 1 0,1 0 0,1 0 0,2 0 0,1 0 0,0 0 0,0 0 0,6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49:35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934 0 24575,'24'2'0,"-1"1"0,0 1 0,0 1 0,0 1 0,0 1 0,-1 1 0,0 0 0,41 24 0,-59-29 0,0-1 0,1 1 0,-1 0 0,-1 0 0,1 0 0,0 1 0,-1-1 0,0 1 0,1 0 0,-1 0 0,-1 0 0,1 0 0,3 9 0,-2-4 0,-1 1 0,0-1 0,-1 1 0,0 0 0,0-1 0,0 17 0,-2-5 0,-1 0 0,-1 0 0,0-1 0,-2 1 0,0-1 0,-8 22 0,-6 3 0,12-34 0,2 0 0,-1 0 0,2 0 0,-1 1 0,2 0 0,-1-1 0,0 20 0,2 16 0,-1-16 0,2 0 0,0-1 0,9 50 0,-7-72 0,1-1 0,0 1 0,1-1 0,-1 0 0,1 0 0,0 0 0,1-1 0,0 0 0,0 1 0,0-2 0,1 1 0,0 0 0,0-1 0,10 6 0,2 1 0,1 0 0,1-1 0,38 14 0,-35-11 0,-22-14 0,-1 1 0,0-1 0,1 0 0,-1 1 0,0-1 0,0 1 0,1-1 0,-1 1 0,0-1 0,0 0 0,0 1 0,1-1 0,-1 1 0,0-1 0,0 1 0,0-1 0,0 1 0,0-1 0,0 1 0,0-1 0,0 1 0,0-1 0,-1 1 0,1-1 0,0 1 0,0 0 0,-3 3 0,0-1 0,0 0 0,0 0 0,0 0 0,0 0 0,-1 0 0,0-1 0,-4 3 0,7-4 0,-37 22 0,-60 27 0,-2 1 0,79-36 0,1 0 0,1 2 0,1 0 0,0 2 0,1-1 0,1 2 0,-14 23 0,16-19 0,1 2 0,1-1 0,1 2 0,-13 45 0,19-46 0,1 0 0,1 1 0,1-1 0,2 1 0,4 43 0,-2 9 0,0-15 0,-1-18 0,-7 70 0,5-102 0,-2 0 0,0-1 0,0 1 0,-1-1 0,-1 1 0,0-2 0,-1 1 0,0 0 0,-12 15 0,4-12 0,0-1 0,-1 0 0,-1-2 0,0 1 0,0-2 0,-2 0 0,0-2 0,0 1 0,0-2 0,-28 9 0,21-9 0,-1-1 0,-1-1 0,1-2 0,-1 0 0,-31 0 0,-139-5 0,84-3 0,10 3-1365,82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50:5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1473 1 24575,'23'1'0,"1"0"0,-1 2 0,0 1 0,28 8 0,-41-10 0,0 2 0,0-1 0,0 1 0,-1 0 0,1 1 0,-1 0 0,0 1 0,0 0 0,-1 0 0,0 1 0,13 13 0,-16-12 0,-1-1 0,0 2 0,-1-1 0,0 0 0,0 1 0,0-1 0,-1 1 0,-1 0 0,1 0 0,-1 0 0,-1 0 0,0 12 0,-1 2 0,-1 1 0,-1-1 0,-8 36 0,-7 14 0,3 1 0,4 0 0,2 1 0,3 91 0,5-137 0,2 0 0,1 1 0,1-1 0,12 50 0,-12-72 0,-1 1 0,1-1 0,0 0 0,0 0 0,1 0 0,0-1 0,0 1 0,1-1 0,-1 0 0,1 0 0,1-1 0,-1 1 0,1-1 0,0 0 0,0-1 0,1 1 0,-1-1 0,1-1 0,0 1 0,0-1 0,0 0 0,0-1 0,12 3 0,39-2 0,-50-3 0,-1-1 0,1 1 0,0 1 0,-1 0 0,1 0 0,-1 0 0,11 4 0,-17-5 0,-1 0 0,0 0 0,1 0 0,-1 0 0,0 1 0,0-1 0,1 0 0,-1 0 0,0 0 0,0 1 0,1-1 0,-1 0 0,0 0 0,0 1 0,1-1 0,-1 0 0,0 0 0,0 1 0,0-1 0,0 0 0,1 1 0,-1-1 0,0 0 0,0 1 0,0-1 0,0 0 0,0 1 0,0-1 0,0 0 0,0 1 0,0-1 0,0 0 0,0 1 0,0-1 0,0 0 0,0 1 0,0-1 0,-1 0 0,1 1 0,0-1 0,0 0 0,0 1 0,0-1 0,-1 0 0,1 0 0,0 1 0,0-1 0,0 0 0,-1 0 0,1 1 0,0-1 0,0 0 0,-1 0 0,1 0 0,0 0 0,-1 1 0,1-1 0,0 0 0,-1 0 0,1 0 0,0 0 0,-1 0 0,1 0 0,-24 11 0,-181 45 0,22-7 0,171-44 0,0 0 0,0 1 0,-20 13 0,-18 9 0,21-14 0,2 2 0,0 0 0,1 2 0,-25 21 0,-92 90 0,121-107 0,1 0 0,1 1 0,-25 37 0,36-46 0,1 1 0,1-1 0,0 1 0,1 1 0,1-1 0,0 1 0,1 0 0,-2 18 0,-3 19 0,4-22 0,1-1 0,0 34 0,4-55 0,0 1 0,-1 0 0,0 0 0,0 0 0,-1 0 0,-1-1 0,1 1 0,-2-1 0,1 0 0,-1 1 0,0-2 0,-1 1 0,-6 8 0,4-8 0,-1-1 0,1 0 0,-2-1 0,1 1 0,-1-2 0,0 1 0,0-1 0,-1-1 0,1 0 0,-1 0 0,-17 5 0,6-3 0,0-2 0,0 0 0,0-1 0,-42 1 0,-92-8 0,53 0 0,33 2 0,0-2 0,-126-24 0,162 21-1365,8 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49:35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934 0 24575,'24'2'0,"-1"1"0,0 1 0,0 1 0,0 1 0,0 1 0,-1 1 0,0 0 0,41 24 0,-59-29 0,0-1 0,1 1 0,-1 0 0,-1 0 0,1 0 0,0 1 0,-1-1 0,0 1 0,1 0 0,-1 0 0,-1 0 0,1 0 0,3 9 0,-2-4 0,-1 1 0,0-1 0,-1 1 0,0 0 0,0-1 0,0 17 0,-2-5 0,-1 0 0,-1 0 0,0-1 0,-2 1 0,0-1 0,-8 22 0,-6 3 0,12-34 0,2 0 0,-1 0 0,2 0 0,-1 1 0,2 0 0,-1-1 0,0 20 0,2 16 0,-1-16 0,2 0 0,0-1 0,9 50 0,-7-72 0,1-1 0,0 1 0,1-1 0,-1 0 0,1 0 0,0 0 0,1-1 0,0 0 0,0 1 0,0-2 0,1 1 0,0 0 0,0-1 0,10 6 0,2 1 0,1 0 0,1-1 0,38 14 0,-35-11 0,-22-14 0,-1 1 0,0-1 0,1 0 0,-1 1 0,0-1 0,0 1 0,1-1 0,-1 1 0,0-1 0,0 0 0,0 1 0,1-1 0,-1 1 0,0-1 0,0 1 0,0-1 0,0 1 0,0-1 0,0 1 0,0-1 0,0 1 0,0-1 0,-1 1 0,1-1 0,0 1 0,0 0 0,-3 3 0,0-1 0,0 0 0,0 0 0,0 0 0,0 0 0,-1 0 0,0-1 0,-4 3 0,7-4 0,-37 22 0,-60 27 0,-2 1 0,79-36 0,1 0 0,1 2 0,1 0 0,0 2 0,1-1 0,1 2 0,-14 23 0,16-19 0,1 2 0,1-1 0,1 2 0,-13 45 0,19-46 0,1 0 0,1 1 0,1-1 0,2 1 0,4 43 0,-2 9 0,0-15 0,-1-18 0,-7 70 0,5-102 0,-2 0 0,0-1 0,0 1 0,-1-1 0,-1 1 0,0-2 0,-1 1 0,0 0 0,-12 15 0,4-12 0,0-1 0,-1 0 0,-1-2 0,0 1 0,0-2 0,-2 0 0,0-2 0,0 1 0,0-2 0,-28 9 0,21-9 0,-1-1 0,-1-1 0,1-2 0,-1 0 0,-31 0 0,-139-5 0,84-3 0,10 3-1365,82 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50:5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1473 1 24575,'23'1'0,"1"0"0,-1 2 0,0 1 0,28 8 0,-41-10 0,0 2 0,0-1 0,0 1 0,-1 0 0,1 1 0,-1 0 0,0 1 0,0 0 0,-1 0 0,0 1 0,13 13 0,-16-12 0,-1-1 0,0 2 0,-1-1 0,0 0 0,0 1 0,0-1 0,-1 1 0,-1 0 0,1 0 0,-1 0 0,-1 0 0,0 12 0,-1 2 0,-1 1 0,-1-1 0,-8 36 0,-7 14 0,3 1 0,4 0 0,2 1 0,3 91 0,5-137 0,2 0 0,1 1 0,1-1 0,12 50 0,-12-72 0,-1 1 0,1-1 0,0 0 0,0 0 0,1 0 0,0-1 0,0 1 0,1-1 0,-1 0 0,1 0 0,1-1 0,-1 1 0,1-1 0,0 0 0,0-1 0,1 1 0,-1-1 0,1-1 0,0 1 0,0-1 0,0 0 0,0-1 0,12 3 0,39-2 0,-50-3 0,-1-1 0,1 1 0,0 1 0,-1 0 0,1 0 0,-1 0 0,11 4 0,-17-5 0,-1 0 0,0 0 0,1 0 0,-1 0 0,0 1 0,0-1 0,1 0 0,-1 0 0,0 0 0,0 1 0,1-1 0,-1 0 0,0 0 0,0 1 0,1-1 0,-1 0 0,0 0 0,0 1 0,0-1 0,0 0 0,1 1 0,-1-1 0,0 0 0,0 1 0,0-1 0,0 0 0,0 1 0,0-1 0,0 0 0,0 1 0,0-1 0,0 0 0,0 1 0,0-1 0,0 0 0,0 1 0,0-1 0,-1 0 0,1 1 0,0-1 0,0 0 0,0 1 0,0-1 0,-1 0 0,1 0 0,0 1 0,0-1 0,0 0 0,-1 0 0,1 1 0,0-1 0,0 0 0,-1 0 0,1 0 0,0 0 0,-1 1 0,1-1 0,0 0 0,-1 0 0,1 0 0,0 0 0,-1 0 0,1 0 0,-24 11 0,-181 45 0,22-7 0,171-44 0,0 0 0,0 1 0,-20 13 0,-18 9 0,21-14 0,2 2 0,0 0 0,1 2 0,-25 21 0,-92 90 0,121-107 0,1 0 0,1 1 0,-25 37 0,36-46 0,1 1 0,1-1 0,0 1 0,1 1 0,1-1 0,0 1 0,1 0 0,-2 18 0,-3 19 0,4-22 0,1-1 0,0 34 0,4-55 0,0 1 0,-1 0 0,0 0 0,0 0 0,-1 0 0,-1-1 0,1 1 0,-2-1 0,1 0 0,-1 1 0,0-2 0,-1 1 0,-6 8 0,4-8 0,-1-1 0,1 0 0,-2-1 0,1 1 0,-1-2 0,0 1 0,0-1 0,-1-1 0,1 0 0,-1 0 0,-17 5 0,6-3 0,0-2 0,0 0 0,0-1 0,-42 1 0,-92-8 0,53 0 0,33 2 0,0-2 0,-126-24 0,162 21-1365,8 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49:35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934 0 24575,'24'2'0,"-1"1"0,0 1 0,0 1 0,0 1 0,0 1 0,-1 1 0,0 0 0,41 24 0,-59-29 0,0-1 0,1 1 0,-1 0 0,-1 0 0,1 0 0,0 1 0,-1-1 0,0 1 0,1 0 0,-1 0 0,-1 0 0,1 0 0,3 9 0,-2-4 0,-1 1 0,0-1 0,-1 1 0,0 0 0,0-1 0,0 17 0,-2-5 0,-1 0 0,-1 0 0,0-1 0,-2 1 0,0-1 0,-8 22 0,-6 3 0,12-34 0,2 0 0,-1 0 0,2 0 0,-1 1 0,2 0 0,-1-1 0,0 20 0,2 16 0,-1-16 0,2 0 0,0-1 0,9 50 0,-7-72 0,1-1 0,0 1 0,1-1 0,-1 0 0,1 0 0,0 0 0,1-1 0,0 0 0,0 1 0,0-2 0,1 1 0,0 0 0,0-1 0,10 6 0,2 1 0,1 0 0,1-1 0,38 14 0,-35-11 0,-22-14 0,-1 1 0,0-1 0,1 0 0,-1 1 0,0-1 0,0 1 0,1-1 0,-1 1 0,0-1 0,0 0 0,0 1 0,1-1 0,-1 1 0,0-1 0,0 1 0,0-1 0,0 1 0,0-1 0,0 1 0,0-1 0,0 1 0,0-1 0,-1 1 0,1-1 0,0 1 0,0 0 0,-3 3 0,0-1 0,0 0 0,0 0 0,0 0 0,0 0 0,-1 0 0,0-1 0,-4 3 0,7-4 0,-37 22 0,-60 27 0,-2 1 0,79-36 0,1 0 0,1 2 0,1 0 0,0 2 0,1-1 0,1 2 0,-14 23 0,16-19 0,1 2 0,1-1 0,1 2 0,-13 45 0,19-46 0,1 0 0,1 1 0,1-1 0,2 1 0,4 43 0,-2 9 0,0-15 0,-1-18 0,-7 70 0,5-102 0,-2 0 0,0-1 0,0 1 0,-1-1 0,-1 1 0,0-2 0,-1 1 0,0 0 0,-12 15 0,4-12 0,0-1 0,-1 0 0,-1-2 0,0 1 0,0-2 0,-2 0 0,0-2 0,0 1 0,0-2 0,-28 9 0,21-9 0,-1-1 0,-1-1 0,1-2 0,-1 0 0,-31 0 0,-139-5 0,84-3 0,10 3-1365,82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50:5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1473 1 24575,'23'1'0,"1"0"0,-1 2 0,0 1 0,28 8 0,-41-10 0,0 2 0,0-1 0,0 1 0,-1 0 0,1 1 0,-1 0 0,0 1 0,0 0 0,-1 0 0,0 1 0,13 13 0,-16-12 0,-1-1 0,0 2 0,-1-1 0,0 0 0,0 1 0,0-1 0,-1 1 0,-1 0 0,1 0 0,-1 0 0,-1 0 0,0 12 0,-1 2 0,-1 1 0,-1-1 0,-8 36 0,-7 14 0,3 1 0,4 0 0,2 1 0,3 91 0,5-137 0,2 0 0,1 1 0,1-1 0,12 50 0,-12-72 0,-1 1 0,1-1 0,0 0 0,0 0 0,1 0 0,0-1 0,0 1 0,1-1 0,-1 0 0,1 0 0,1-1 0,-1 1 0,1-1 0,0 0 0,0-1 0,1 1 0,-1-1 0,1-1 0,0 1 0,0-1 0,0 0 0,0-1 0,12 3 0,39-2 0,-50-3 0,-1-1 0,1 1 0,0 1 0,-1 0 0,1 0 0,-1 0 0,11 4 0,-17-5 0,-1 0 0,0 0 0,1 0 0,-1 0 0,0 1 0,0-1 0,1 0 0,-1 0 0,0 0 0,0 1 0,1-1 0,-1 0 0,0 0 0,0 1 0,1-1 0,-1 0 0,0 0 0,0 1 0,0-1 0,0 0 0,1 1 0,-1-1 0,0 0 0,0 1 0,0-1 0,0 0 0,0 1 0,0-1 0,0 0 0,0 1 0,0-1 0,0 0 0,0 1 0,0-1 0,0 0 0,0 1 0,0-1 0,-1 0 0,1 1 0,0-1 0,0 0 0,0 1 0,0-1 0,-1 0 0,1 0 0,0 1 0,0-1 0,0 0 0,-1 0 0,1 1 0,0-1 0,0 0 0,-1 0 0,1 0 0,0 0 0,-1 1 0,1-1 0,0 0 0,-1 0 0,1 0 0,0 0 0,-1 0 0,1 0 0,-24 11 0,-181 45 0,22-7 0,171-44 0,0 0 0,0 1 0,-20 13 0,-18 9 0,21-14 0,2 2 0,0 0 0,1 2 0,-25 21 0,-92 90 0,121-107 0,1 0 0,1 1 0,-25 37 0,36-46 0,1 1 0,1-1 0,0 1 0,1 1 0,1-1 0,0 1 0,1 0 0,-2 18 0,-3 19 0,4-22 0,1-1 0,0 34 0,4-55 0,0 1 0,-1 0 0,0 0 0,0 0 0,-1 0 0,-1-1 0,1 1 0,-2-1 0,1 0 0,-1 1 0,0-2 0,-1 1 0,-6 8 0,4-8 0,-1-1 0,1 0 0,-2-1 0,1 1 0,-1-2 0,0 1 0,0-1 0,-1-1 0,1 0 0,-1 0 0,-17 5 0,6-3 0,0-2 0,0 0 0,0-1 0,-42 1 0,-92-8 0,53 0 0,33 2 0,0-2 0,-126-24 0,162 21-1365,8 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49:35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934 0 24575,'24'2'0,"-1"1"0,0 1 0,0 1 0,0 1 0,0 1 0,-1 1 0,0 0 0,41 24 0,-59-29 0,0-1 0,1 1 0,-1 0 0,-1 0 0,1 0 0,0 1 0,-1-1 0,0 1 0,1 0 0,-1 0 0,-1 0 0,1 0 0,3 9 0,-2-4 0,-1 1 0,0-1 0,-1 1 0,0 0 0,0-1 0,0 17 0,-2-5 0,-1 0 0,-1 0 0,0-1 0,-2 1 0,0-1 0,-8 22 0,-6 3 0,12-34 0,2 0 0,-1 0 0,2 0 0,-1 1 0,2 0 0,-1-1 0,0 20 0,2 16 0,-1-16 0,2 0 0,0-1 0,9 50 0,-7-72 0,1-1 0,0 1 0,1-1 0,-1 0 0,1 0 0,0 0 0,1-1 0,0 0 0,0 1 0,0-2 0,1 1 0,0 0 0,0-1 0,10 6 0,2 1 0,1 0 0,1-1 0,38 14 0,-35-11 0,-22-14 0,-1 1 0,0-1 0,1 0 0,-1 1 0,0-1 0,0 1 0,1-1 0,-1 1 0,0-1 0,0 0 0,0 1 0,1-1 0,-1 1 0,0-1 0,0 1 0,0-1 0,0 1 0,0-1 0,0 1 0,0-1 0,0 1 0,0-1 0,-1 1 0,1-1 0,0 1 0,0 0 0,-3 3 0,0-1 0,0 0 0,0 0 0,0 0 0,0 0 0,-1 0 0,0-1 0,-4 3 0,7-4 0,-37 22 0,-60 27 0,-2 1 0,79-36 0,1 0 0,1 2 0,1 0 0,0 2 0,1-1 0,1 2 0,-14 23 0,16-19 0,1 2 0,1-1 0,1 2 0,-13 45 0,19-46 0,1 0 0,1 1 0,1-1 0,2 1 0,4 43 0,-2 9 0,0-15 0,-1-18 0,-7 70 0,5-102 0,-2 0 0,0-1 0,0 1 0,-1-1 0,-1 1 0,0-2 0,-1 1 0,0 0 0,-12 15 0,4-12 0,0-1 0,-1 0 0,-1-2 0,0 1 0,0-2 0,-2 0 0,0-2 0,0 1 0,0-2 0,-28 9 0,21-9 0,-1-1 0,-1-1 0,1-2 0,-1 0 0,-31 0 0,-139-5 0,84-3 0,10 3-1365,82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50:5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1473 1 24575,'23'1'0,"1"0"0,-1 2 0,0 1 0,28 8 0,-41-10 0,0 2 0,0-1 0,0 1 0,-1 0 0,1 1 0,-1 0 0,0 1 0,0 0 0,-1 0 0,0 1 0,13 13 0,-16-12 0,-1-1 0,0 2 0,-1-1 0,0 0 0,0 1 0,0-1 0,-1 1 0,-1 0 0,1 0 0,-1 0 0,-1 0 0,0 12 0,-1 2 0,-1 1 0,-1-1 0,-8 36 0,-7 14 0,3 1 0,4 0 0,2 1 0,3 91 0,5-137 0,2 0 0,1 1 0,1-1 0,12 50 0,-12-72 0,-1 1 0,1-1 0,0 0 0,0 0 0,1 0 0,0-1 0,0 1 0,1-1 0,-1 0 0,1 0 0,1-1 0,-1 1 0,1-1 0,0 0 0,0-1 0,1 1 0,-1-1 0,1-1 0,0 1 0,0-1 0,0 0 0,0-1 0,12 3 0,39-2 0,-50-3 0,-1-1 0,1 1 0,0 1 0,-1 0 0,1 0 0,-1 0 0,11 4 0,-17-5 0,-1 0 0,0 0 0,1 0 0,-1 0 0,0 1 0,0-1 0,1 0 0,-1 0 0,0 0 0,0 1 0,1-1 0,-1 0 0,0 0 0,0 1 0,1-1 0,-1 0 0,0 0 0,0 1 0,0-1 0,0 0 0,1 1 0,-1-1 0,0 0 0,0 1 0,0-1 0,0 0 0,0 1 0,0-1 0,0 0 0,0 1 0,0-1 0,0 0 0,0 1 0,0-1 0,0 0 0,0 1 0,0-1 0,-1 0 0,1 1 0,0-1 0,0 0 0,0 1 0,0-1 0,-1 0 0,1 0 0,0 1 0,0-1 0,0 0 0,-1 0 0,1 1 0,0-1 0,0 0 0,-1 0 0,1 0 0,0 0 0,-1 1 0,1-1 0,0 0 0,-1 0 0,1 0 0,0 0 0,-1 0 0,1 0 0,-24 11 0,-181 45 0,22-7 0,171-44 0,0 0 0,0 1 0,-20 13 0,-18 9 0,21-14 0,2 2 0,0 0 0,1 2 0,-25 21 0,-92 90 0,121-107 0,1 0 0,1 1 0,-25 37 0,36-46 0,1 1 0,1-1 0,0 1 0,1 1 0,1-1 0,0 1 0,1 0 0,-2 18 0,-3 19 0,4-22 0,1-1 0,0 34 0,4-55 0,0 1 0,-1 0 0,0 0 0,0 0 0,-1 0 0,-1-1 0,1 1 0,-2-1 0,1 0 0,-1 1 0,0-2 0,-1 1 0,-6 8 0,4-8 0,-1-1 0,1 0 0,-2-1 0,1 1 0,-1-2 0,0 1 0,0-1 0,-1-1 0,1 0 0,-1 0 0,-17 5 0,6-3 0,0-2 0,0 0 0,0-1 0,-42 1 0,-92-8 0,53 0 0,33 2 0,0-2 0,-126-24 0,162 21-1365,8 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49:35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934 0 24575,'24'2'0,"-1"1"0,0 1 0,0 1 0,0 1 0,0 1 0,-1 1 0,0 0 0,41 24 0,-59-29 0,0-1 0,1 1 0,-1 0 0,-1 0 0,1 0 0,0 1 0,-1-1 0,0 1 0,1 0 0,-1 0 0,-1 0 0,1 0 0,3 9 0,-2-4 0,-1 1 0,0-1 0,-1 1 0,0 0 0,0-1 0,0 17 0,-2-5 0,-1 0 0,-1 0 0,0-1 0,-2 1 0,0-1 0,-8 22 0,-6 3 0,12-34 0,2 0 0,-1 0 0,2 0 0,-1 1 0,2 0 0,-1-1 0,0 20 0,2 16 0,-1-16 0,2 0 0,0-1 0,9 50 0,-7-72 0,1-1 0,0 1 0,1-1 0,-1 0 0,1 0 0,0 0 0,1-1 0,0 0 0,0 1 0,0-2 0,1 1 0,0 0 0,0-1 0,10 6 0,2 1 0,1 0 0,1-1 0,38 14 0,-35-11 0,-22-14 0,-1 1 0,0-1 0,1 0 0,-1 1 0,0-1 0,0 1 0,1-1 0,-1 1 0,0-1 0,0 0 0,0 1 0,1-1 0,-1 1 0,0-1 0,0 1 0,0-1 0,0 1 0,0-1 0,0 1 0,0-1 0,0 1 0,0-1 0,-1 1 0,1-1 0,0 1 0,0 0 0,-3 3 0,0-1 0,0 0 0,0 0 0,0 0 0,0 0 0,-1 0 0,0-1 0,-4 3 0,7-4 0,-37 22 0,-60 27 0,-2 1 0,79-36 0,1 0 0,1 2 0,1 0 0,0 2 0,1-1 0,1 2 0,-14 23 0,16-19 0,1 2 0,1-1 0,1 2 0,-13 45 0,19-46 0,1 0 0,1 1 0,1-1 0,2 1 0,4 43 0,-2 9 0,0-15 0,-1-18 0,-7 70 0,5-102 0,-2 0 0,0-1 0,0 1 0,-1-1 0,-1 1 0,0-2 0,-1 1 0,0 0 0,-12 15 0,4-12 0,0-1 0,-1 0 0,-1-2 0,0 1 0,0-2 0,-2 0 0,0-2 0,0 1 0,0-2 0,-28 9 0,21-9 0,-1-1 0,-1-1 0,1-2 0,-1 0 0,-31 0 0,-139-5 0,84-3 0,10 3-1365,82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5:39:24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632 1 24575,'-4'0'0,"1"1"0,-1-1 0,1 1 0,-1 0 0,1 0 0,0 1 0,0-1 0,-1 1 0,1 0 0,0-1 0,0 1 0,1 1 0,-1-1 0,0 0 0,-3 5 0,-38 47 0,27-32 0,-133 157 0,41-42 0,-30 34 0,30-44-1365,99-118-5461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50:5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1473 1 24575,'23'1'0,"1"0"0,-1 2 0,0 1 0,28 8 0,-41-10 0,0 2 0,0-1 0,0 1 0,-1 0 0,1 1 0,-1 0 0,0 1 0,0 0 0,-1 0 0,0 1 0,13 13 0,-16-12 0,-1-1 0,0 2 0,-1-1 0,0 0 0,0 1 0,0-1 0,-1 1 0,-1 0 0,1 0 0,-1 0 0,-1 0 0,0 12 0,-1 2 0,-1 1 0,-1-1 0,-8 36 0,-7 14 0,3 1 0,4 0 0,2 1 0,3 91 0,5-137 0,2 0 0,1 1 0,1-1 0,12 50 0,-12-72 0,-1 1 0,1-1 0,0 0 0,0 0 0,1 0 0,0-1 0,0 1 0,1-1 0,-1 0 0,1 0 0,1-1 0,-1 1 0,1-1 0,0 0 0,0-1 0,1 1 0,-1-1 0,1-1 0,0 1 0,0-1 0,0 0 0,0-1 0,12 3 0,39-2 0,-50-3 0,-1-1 0,1 1 0,0 1 0,-1 0 0,1 0 0,-1 0 0,11 4 0,-17-5 0,-1 0 0,0 0 0,1 0 0,-1 0 0,0 1 0,0-1 0,1 0 0,-1 0 0,0 0 0,0 1 0,1-1 0,-1 0 0,0 0 0,0 1 0,1-1 0,-1 0 0,0 0 0,0 1 0,0-1 0,0 0 0,1 1 0,-1-1 0,0 0 0,0 1 0,0-1 0,0 0 0,0 1 0,0-1 0,0 0 0,0 1 0,0-1 0,0 0 0,0 1 0,0-1 0,0 0 0,0 1 0,0-1 0,-1 0 0,1 1 0,0-1 0,0 0 0,0 1 0,0-1 0,-1 0 0,1 0 0,0 1 0,0-1 0,0 0 0,-1 0 0,1 1 0,0-1 0,0 0 0,-1 0 0,1 0 0,0 0 0,-1 1 0,1-1 0,0 0 0,-1 0 0,1 0 0,0 0 0,-1 0 0,1 0 0,-24 11 0,-181 45 0,22-7 0,171-44 0,0 0 0,0 1 0,-20 13 0,-18 9 0,21-14 0,2 2 0,0 0 0,1 2 0,-25 21 0,-92 90 0,121-107 0,1 0 0,1 1 0,-25 37 0,36-46 0,1 1 0,1-1 0,0 1 0,1 1 0,1-1 0,0 1 0,1 0 0,-2 18 0,-3 19 0,4-22 0,1-1 0,0 34 0,4-55 0,0 1 0,-1 0 0,0 0 0,0 0 0,-1 0 0,-1-1 0,1 1 0,-2-1 0,1 0 0,-1 1 0,0-2 0,-1 1 0,-6 8 0,4-8 0,-1-1 0,1 0 0,-2-1 0,1 1 0,-1-2 0,0 1 0,0-1 0,-1-1 0,1 0 0,-1 0 0,-17 5 0,6-3 0,0-2 0,0 0 0,0-1 0,-42 1 0,-92-8 0,53 0 0,33 2 0,0-2 0,-126-24 0,162 21-1365,8 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49:35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934 0 24575,'24'2'0,"-1"1"0,0 1 0,0 1 0,0 1 0,0 1 0,-1 1 0,0 0 0,41 24 0,-59-29 0,0-1 0,1 1 0,-1 0 0,-1 0 0,1 0 0,0 1 0,-1-1 0,0 1 0,1 0 0,-1 0 0,-1 0 0,1 0 0,3 9 0,-2-4 0,-1 1 0,0-1 0,-1 1 0,0 0 0,0-1 0,0 17 0,-2-5 0,-1 0 0,-1 0 0,0-1 0,-2 1 0,0-1 0,-8 22 0,-6 3 0,12-34 0,2 0 0,-1 0 0,2 0 0,-1 1 0,2 0 0,-1-1 0,0 20 0,2 16 0,-1-16 0,2 0 0,0-1 0,9 50 0,-7-72 0,1-1 0,0 1 0,1-1 0,-1 0 0,1 0 0,0 0 0,1-1 0,0 0 0,0 1 0,0-2 0,1 1 0,0 0 0,0-1 0,10 6 0,2 1 0,1 0 0,1-1 0,38 14 0,-35-11 0,-22-14 0,-1 1 0,0-1 0,1 0 0,-1 1 0,0-1 0,0 1 0,1-1 0,-1 1 0,0-1 0,0 0 0,0 1 0,1-1 0,-1 1 0,0-1 0,0 1 0,0-1 0,0 1 0,0-1 0,0 1 0,0-1 0,0 1 0,0-1 0,-1 1 0,1-1 0,0 1 0,0 0 0,-3 3 0,0-1 0,0 0 0,0 0 0,0 0 0,0 0 0,-1 0 0,0-1 0,-4 3 0,7-4 0,-37 22 0,-60 27 0,-2 1 0,79-36 0,1 0 0,1 2 0,1 0 0,0 2 0,1-1 0,1 2 0,-14 23 0,16-19 0,1 2 0,1-1 0,1 2 0,-13 45 0,19-46 0,1 0 0,1 1 0,1-1 0,2 1 0,4 43 0,-2 9 0,0-15 0,-1-18 0,-7 70 0,5-102 0,-2 0 0,0-1 0,0 1 0,-1-1 0,-1 1 0,0-2 0,-1 1 0,0 0 0,-12 15 0,4-12 0,0-1 0,-1 0 0,-1-2 0,0 1 0,0-2 0,-2 0 0,0-2 0,0 1 0,0-2 0,-28 9 0,21-9 0,-1-1 0,-1-1 0,1-2 0,-1 0 0,-31 0 0,-139-5 0,84-3 0,10 3-1365,82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50:5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1473 1 24575,'23'1'0,"1"0"0,-1 2 0,0 1 0,28 8 0,-41-10 0,0 2 0,0-1 0,0 1 0,-1 0 0,1 1 0,-1 0 0,0 1 0,0 0 0,-1 0 0,0 1 0,13 13 0,-16-12 0,-1-1 0,0 2 0,-1-1 0,0 0 0,0 1 0,0-1 0,-1 1 0,-1 0 0,1 0 0,-1 0 0,-1 0 0,0 12 0,-1 2 0,-1 1 0,-1-1 0,-8 36 0,-7 14 0,3 1 0,4 0 0,2 1 0,3 91 0,5-137 0,2 0 0,1 1 0,1-1 0,12 50 0,-12-72 0,-1 1 0,1-1 0,0 0 0,0 0 0,1 0 0,0-1 0,0 1 0,1-1 0,-1 0 0,1 0 0,1-1 0,-1 1 0,1-1 0,0 0 0,0-1 0,1 1 0,-1-1 0,1-1 0,0 1 0,0-1 0,0 0 0,0-1 0,12 3 0,39-2 0,-50-3 0,-1-1 0,1 1 0,0 1 0,-1 0 0,1 0 0,-1 0 0,11 4 0,-17-5 0,-1 0 0,0 0 0,1 0 0,-1 0 0,0 1 0,0-1 0,1 0 0,-1 0 0,0 0 0,0 1 0,1-1 0,-1 0 0,0 0 0,0 1 0,1-1 0,-1 0 0,0 0 0,0 1 0,0-1 0,0 0 0,1 1 0,-1-1 0,0 0 0,0 1 0,0-1 0,0 0 0,0 1 0,0-1 0,0 0 0,0 1 0,0-1 0,0 0 0,0 1 0,0-1 0,0 0 0,0 1 0,0-1 0,-1 0 0,1 1 0,0-1 0,0 0 0,0 1 0,0-1 0,-1 0 0,1 0 0,0 1 0,0-1 0,0 0 0,-1 0 0,1 1 0,0-1 0,0 0 0,-1 0 0,1 0 0,0 0 0,-1 1 0,1-1 0,0 0 0,-1 0 0,1 0 0,0 0 0,-1 0 0,1 0 0,-24 11 0,-181 45 0,22-7 0,171-44 0,0 0 0,0 1 0,-20 13 0,-18 9 0,21-14 0,2 2 0,0 0 0,1 2 0,-25 21 0,-92 90 0,121-107 0,1 0 0,1 1 0,-25 37 0,36-46 0,1 1 0,1-1 0,0 1 0,1 1 0,1-1 0,0 1 0,1 0 0,-2 18 0,-3 19 0,4-22 0,1-1 0,0 34 0,4-55 0,0 1 0,-1 0 0,0 0 0,0 0 0,-1 0 0,-1-1 0,1 1 0,-2-1 0,1 0 0,-1 1 0,0-2 0,-1 1 0,-6 8 0,4-8 0,-1-1 0,1 0 0,-2-1 0,1 1 0,-1-2 0,0 1 0,0-1 0,-1-1 0,1 0 0,-1 0 0,-17 5 0,6-3 0,0-2 0,0 0 0,0-1 0,-42 1 0,-92-8 0,53 0 0,33 2 0,0-2 0,-126-24 0,162 21-1365,8 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49:35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934 0 24575,'24'2'0,"-1"1"0,0 1 0,0 1 0,0 1 0,0 1 0,-1 1 0,0 0 0,41 24 0,-59-29 0,0-1 0,1 1 0,-1 0 0,-1 0 0,1 0 0,0 1 0,-1-1 0,0 1 0,1 0 0,-1 0 0,-1 0 0,1 0 0,3 9 0,-2-4 0,-1 1 0,0-1 0,-1 1 0,0 0 0,0-1 0,0 17 0,-2-5 0,-1 0 0,-1 0 0,0-1 0,-2 1 0,0-1 0,-8 22 0,-6 3 0,12-34 0,2 0 0,-1 0 0,2 0 0,-1 1 0,2 0 0,-1-1 0,0 20 0,2 16 0,-1-16 0,2 0 0,0-1 0,9 50 0,-7-72 0,1-1 0,0 1 0,1-1 0,-1 0 0,1 0 0,0 0 0,1-1 0,0 0 0,0 1 0,0-2 0,1 1 0,0 0 0,0-1 0,10 6 0,2 1 0,1 0 0,1-1 0,38 14 0,-35-11 0,-22-14 0,-1 1 0,0-1 0,1 0 0,-1 1 0,0-1 0,0 1 0,1-1 0,-1 1 0,0-1 0,0 0 0,0 1 0,1-1 0,-1 1 0,0-1 0,0 1 0,0-1 0,0 1 0,0-1 0,0 1 0,0-1 0,0 1 0,0-1 0,-1 1 0,1-1 0,0 1 0,0 0 0,-3 3 0,0-1 0,0 0 0,0 0 0,0 0 0,0 0 0,-1 0 0,0-1 0,-4 3 0,7-4 0,-37 22 0,-60 27 0,-2 1 0,79-36 0,1 0 0,1 2 0,1 0 0,0 2 0,1-1 0,1 2 0,-14 23 0,16-19 0,1 2 0,1-1 0,1 2 0,-13 45 0,19-46 0,1 0 0,1 1 0,1-1 0,2 1 0,4 43 0,-2 9 0,0-15 0,-1-18 0,-7 70 0,5-102 0,-2 0 0,0-1 0,0 1 0,-1-1 0,-1 1 0,0-2 0,-1 1 0,0 0 0,-12 15 0,4-12 0,0-1 0,-1 0 0,-1-2 0,0 1 0,0-2 0,-2 0 0,0-2 0,0 1 0,0-2 0,-28 9 0,21-9 0,-1-1 0,-1-1 0,1-2 0,-1 0 0,-31 0 0,-139-5 0,84-3 0,10 3-1365,82 0-5461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50:5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1473 1 24575,'23'1'0,"1"0"0,-1 2 0,0 1 0,28 8 0,-41-10 0,0 2 0,0-1 0,0 1 0,-1 0 0,1 1 0,-1 0 0,0 1 0,0 0 0,-1 0 0,0 1 0,13 13 0,-16-12 0,-1-1 0,0 2 0,-1-1 0,0 0 0,0 1 0,0-1 0,-1 1 0,-1 0 0,1 0 0,-1 0 0,-1 0 0,0 12 0,-1 2 0,-1 1 0,-1-1 0,-8 36 0,-7 14 0,3 1 0,4 0 0,2 1 0,3 91 0,5-137 0,2 0 0,1 1 0,1-1 0,12 50 0,-12-72 0,-1 1 0,1-1 0,0 0 0,0 0 0,1 0 0,0-1 0,0 1 0,1-1 0,-1 0 0,1 0 0,1-1 0,-1 1 0,1-1 0,0 0 0,0-1 0,1 1 0,-1-1 0,1-1 0,0 1 0,0-1 0,0 0 0,0-1 0,12 3 0,39-2 0,-50-3 0,-1-1 0,1 1 0,0 1 0,-1 0 0,1 0 0,-1 0 0,11 4 0,-17-5 0,-1 0 0,0 0 0,1 0 0,-1 0 0,0 1 0,0-1 0,1 0 0,-1 0 0,0 0 0,0 1 0,1-1 0,-1 0 0,0 0 0,0 1 0,1-1 0,-1 0 0,0 0 0,0 1 0,0-1 0,0 0 0,1 1 0,-1-1 0,0 0 0,0 1 0,0-1 0,0 0 0,0 1 0,0-1 0,0 0 0,0 1 0,0-1 0,0 0 0,0 1 0,0-1 0,0 0 0,0 1 0,0-1 0,-1 0 0,1 1 0,0-1 0,0 0 0,0 1 0,0-1 0,-1 0 0,1 0 0,0 1 0,0-1 0,0 0 0,-1 0 0,1 1 0,0-1 0,0 0 0,-1 0 0,1 0 0,0 0 0,-1 1 0,1-1 0,0 0 0,-1 0 0,1 0 0,0 0 0,-1 0 0,1 0 0,-24 11 0,-181 45 0,22-7 0,171-44 0,0 0 0,0 1 0,-20 13 0,-18 9 0,21-14 0,2 2 0,0 0 0,1 2 0,-25 21 0,-92 90 0,121-107 0,1 0 0,1 1 0,-25 37 0,36-46 0,1 1 0,1-1 0,0 1 0,1 1 0,1-1 0,0 1 0,1 0 0,-2 18 0,-3 19 0,4-22 0,1-1 0,0 34 0,4-55 0,0 1 0,-1 0 0,0 0 0,0 0 0,-1 0 0,-1-1 0,1 1 0,-2-1 0,1 0 0,-1 1 0,0-2 0,-1 1 0,-6 8 0,4-8 0,-1-1 0,1 0 0,-2-1 0,1 1 0,-1-2 0,0 1 0,0-1 0,-1-1 0,1 0 0,-1 0 0,-17 5 0,6-3 0,0-2 0,0 0 0,0-1 0,-42 1 0,-92-8 0,53 0 0,33 2 0,0-2 0,-126-24 0,162 21-1365,8 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49:35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934 0 24575,'24'2'0,"-1"1"0,0 1 0,0 1 0,0 1 0,0 1 0,-1 1 0,0 0 0,41 24 0,-59-29 0,0-1 0,1 1 0,-1 0 0,-1 0 0,1 0 0,0 1 0,-1-1 0,0 1 0,1 0 0,-1 0 0,-1 0 0,1 0 0,3 9 0,-2-4 0,-1 1 0,0-1 0,-1 1 0,0 0 0,0-1 0,0 17 0,-2-5 0,-1 0 0,-1 0 0,0-1 0,-2 1 0,0-1 0,-8 22 0,-6 3 0,12-34 0,2 0 0,-1 0 0,2 0 0,-1 1 0,2 0 0,-1-1 0,0 20 0,2 16 0,-1-16 0,2 0 0,0-1 0,9 50 0,-7-72 0,1-1 0,0 1 0,1-1 0,-1 0 0,1 0 0,0 0 0,1-1 0,0 0 0,0 1 0,0-2 0,1 1 0,0 0 0,0-1 0,10 6 0,2 1 0,1 0 0,1-1 0,38 14 0,-35-11 0,-22-14 0,-1 1 0,0-1 0,1 0 0,-1 1 0,0-1 0,0 1 0,1-1 0,-1 1 0,0-1 0,0 0 0,0 1 0,1-1 0,-1 1 0,0-1 0,0 1 0,0-1 0,0 1 0,0-1 0,0 1 0,0-1 0,0 1 0,0-1 0,-1 1 0,1-1 0,0 1 0,0 0 0,-3 3 0,0-1 0,0 0 0,0 0 0,0 0 0,0 0 0,-1 0 0,0-1 0,-4 3 0,7-4 0,-37 22 0,-60 27 0,-2 1 0,79-36 0,1 0 0,1 2 0,1 0 0,0 2 0,1-1 0,1 2 0,-14 23 0,16-19 0,1 2 0,1-1 0,1 2 0,-13 45 0,19-46 0,1 0 0,1 1 0,1-1 0,2 1 0,4 43 0,-2 9 0,0-15 0,-1-18 0,-7 70 0,5-102 0,-2 0 0,0-1 0,0 1 0,-1-1 0,-1 1 0,0-2 0,-1 1 0,0 0 0,-12 15 0,4-12 0,0-1 0,-1 0 0,-1-2 0,0 1 0,0-2 0,-2 0 0,0-2 0,0 1 0,0-2 0,-28 9 0,21-9 0,-1-1 0,-1-1 0,1-2 0,-1 0 0,-31 0 0,-139-5 0,84-3 0,10 3-1365,82 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50:5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1473 1 24575,'23'1'0,"1"0"0,-1 2 0,0 1 0,28 8 0,-41-10 0,0 2 0,0-1 0,0 1 0,-1 0 0,1 1 0,-1 0 0,0 1 0,0 0 0,-1 0 0,0 1 0,13 13 0,-16-12 0,-1-1 0,0 2 0,-1-1 0,0 0 0,0 1 0,0-1 0,-1 1 0,-1 0 0,1 0 0,-1 0 0,-1 0 0,0 12 0,-1 2 0,-1 1 0,-1-1 0,-8 36 0,-7 14 0,3 1 0,4 0 0,2 1 0,3 91 0,5-137 0,2 0 0,1 1 0,1-1 0,12 50 0,-12-72 0,-1 1 0,1-1 0,0 0 0,0 0 0,1 0 0,0-1 0,0 1 0,1-1 0,-1 0 0,1 0 0,1-1 0,-1 1 0,1-1 0,0 0 0,0-1 0,1 1 0,-1-1 0,1-1 0,0 1 0,0-1 0,0 0 0,0-1 0,12 3 0,39-2 0,-50-3 0,-1-1 0,1 1 0,0 1 0,-1 0 0,1 0 0,-1 0 0,11 4 0,-17-5 0,-1 0 0,0 0 0,1 0 0,-1 0 0,0 1 0,0-1 0,1 0 0,-1 0 0,0 0 0,0 1 0,1-1 0,-1 0 0,0 0 0,0 1 0,1-1 0,-1 0 0,0 0 0,0 1 0,0-1 0,0 0 0,1 1 0,-1-1 0,0 0 0,0 1 0,0-1 0,0 0 0,0 1 0,0-1 0,0 0 0,0 1 0,0-1 0,0 0 0,0 1 0,0-1 0,0 0 0,0 1 0,0-1 0,-1 0 0,1 1 0,0-1 0,0 0 0,0 1 0,0-1 0,-1 0 0,1 0 0,0 1 0,0-1 0,0 0 0,-1 0 0,1 1 0,0-1 0,0 0 0,-1 0 0,1 0 0,0 0 0,-1 1 0,1-1 0,0 0 0,-1 0 0,1 0 0,0 0 0,-1 0 0,1 0 0,-24 11 0,-181 45 0,22-7 0,171-44 0,0 0 0,0 1 0,-20 13 0,-18 9 0,21-14 0,2 2 0,0 0 0,1 2 0,-25 21 0,-92 90 0,121-107 0,1 0 0,1 1 0,-25 37 0,36-46 0,1 1 0,1-1 0,0 1 0,1 1 0,1-1 0,0 1 0,1 0 0,-2 18 0,-3 19 0,4-22 0,1-1 0,0 34 0,4-55 0,0 1 0,-1 0 0,0 0 0,0 0 0,-1 0 0,-1-1 0,1 1 0,-2-1 0,1 0 0,-1 1 0,0-2 0,-1 1 0,-6 8 0,4-8 0,-1-1 0,1 0 0,-2-1 0,1 1 0,-1-2 0,0 1 0,0-1 0,-1-1 0,1 0 0,-1 0 0,-17 5 0,6-3 0,0-2 0,0 0 0,0-1 0,-42 1 0,-92-8 0,53 0 0,33 2 0,0-2 0,-126-24 0,162 21-1365,8 1-5461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49:35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934 0 24575,'24'2'0,"-1"1"0,0 1 0,0 1 0,0 1 0,0 1 0,-1 1 0,0 0 0,41 24 0,-59-29 0,0-1 0,1 1 0,-1 0 0,-1 0 0,1 0 0,0 1 0,-1-1 0,0 1 0,1 0 0,-1 0 0,-1 0 0,1 0 0,3 9 0,-2-4 0,-1 1 0,0-1 0,-1 1 0,0 0 0,0-1 0,0 17 0,-2-5 0,-1 0 0,-1 0 0,0-1 0,-2 1 0,0-1 0,-8 22 0,-6 3 0,12-34 0,2 0 0,-1 0 0,2 0 0,-1 1 0,2 0 0,-1-1 0,0 20 0,2 16 0,-1-16 0,2 0 0,0-1 0,9 50 0,-7-72 0,1-1 0,0 1 0,1-1 0,-1 0 0,1 0 0,0 0 0,1-1 0,0 0 0,0 1 0,0-2 0,1 1 0,0 0 0,0-1 0,10 6 0,2 1 0,1 0 0,1-1 0,38 14 0,-35-11 0,-22-14 0,-1 1 0,0-1 0,1 0 0,-1 1 0,0-1 0,0 1 0,1-1 0,-1 1 0,0-1 0,0 0 0,0 1 0,1-1 0,-1 1 0,0-1 0,0 1 0,0-1 0,0 1 0,0-1 0,0 1 0,0-1 0,0 1 0,0-1 0,-1 1 0,1-1 0,0 1 0,0 0 0,-3 3 0,0-1 0,0 0 0,0 0 0,0 0 0,0 0 0,-1 0 0,0-1 0,-4 3 0,7-4 0,-37 22 0,-60 27 0,-2 1 0,79-36 0,1 0 0,1 2 0,1 0 0,0 2 0,1-1 0,1 2 0,-14 23 0,16-19 0,1 2 0,1-1 0,1 2 0,-13 45 0,19-46 0,1 0 0,1 1 0,1-1 0,2 1 0,4 43 0,-2 9 0,0-15 0,-1-18 0,-7 70 0,5-102 0,-2 0 0,0-1 0,0 1 0,-1-1 0,-1 1 0,0-2 0,-1 1 0,0 0 0,-12 15 0,4-12 0,0-1 0,-1 0 0,-1-2 0,0 1 0,0-2 0,-2 0 0,0-2 0,0 1 0,0-2 0,-28 9 0,21-9 0,-1-1 0,-1-1 0,1-2 0,-1 0 0,-31 0 0,-139-5 0,84-3 0,10 3-1365,82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50:5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1473 1 24575,'23'1'0,"1"0"0,-1 2 0,0 1 0,28 8 0,-41-10 0,0 2 0,0-1 0,0 1 0,-1 0 0,1 1 0,-1 0 0,0 1 0,0 0 0,-1 0 0,0 1 0,13 13 0,-16-12 0,-1-1 0,0 2 0,-1-1 0,0 0 0,0 1 0,0-1 0,-1 1 0,-1 0 0,1 0 0,-1 0 0,-1 0 0,0 12 0,-1 2 0,-1 1 0,-1-1 0,-8 36 0,-7 14 0,3 1 0,4 0 0,2 1 0,3 91 0,5-137 0,2 0 0,1 1 0,1-1 0,12 50 0,-12-72 0,-1 1 0,1-1 0,0 0 0,0 0 0,1 0 0,0-1 0,0 1 0,1-1 0,-1 0 0,1 0 0,1-1 0,-1 1 0,1-1 0,0 0 0,0-1 0,1 1 0,-1-1 0,1-1 0,0 1 0,0-1 0,0 0 0,0-1 0,12 3 0,39-2 0,-50-3 0,-1-1 0,1 1 0,0 1 0,-1 0 0,1 0 0,-1 0 0,11 4 0,-17-5 0,-1 0 0,0 0 0,1 0 0,-1 0 0,0 1 0,0-1 0,1 0 0,-1 0 0,0 0 0,0 1 0,1-1 0,-1 0 0,0 0 0,0 1 0,1-1 0,-1 0 0,0 0 0,0 1 0,0-1 0,0 0 0,1 1 0,-1-1 0,0 0 0,0 1 0,0-1 0,0 0 0,0 1 0,0-1 0,0 0 0,0 1 0,0-1 0,0 0 0,0 1 0,0-1 0,0 0 0,0 1 0,0-1 0,-1 0 0,1 1 0,0-1 0,0 0 0,0 1 0,0-1 0,-1 0 0,1 0 0,0 1 0,0-1 0,0 0 0,-1 0 0,1 1 0,0-1 0,0 0 0,-1 0 0,1 0 0,0 0 0,-1 1 0,1-1 0,0 0 0,-1 0 0,1 0 0,0 0 0,-1 0 0,1 0 0,-24 11 0,-181 45 0,22-7 0,171-44 0,0 0 0,0 1 0,-20 13 0,-18 9 0,21-14 0,2 2 0,0 0 0,1 2 0,-25 21 0,-92 90 0,121-107 0,1 0 0,1 1 0,-25 37 0,36-46 0,1 1 0,1-1 0,0 1 0,1 1 0,1-1 0,0 1 0,1 0 0,-2 18 0,-3 19 0,4-22 0,1-1 0,0 34 0,4-55 0,0 1 0,-1 0 0,0 0 0,0 0 0,-1 0 0,-1-1 0,1 1 0,-2-1 0,1 0 0,-1 1 0,0-2 0,-1 1 0,-6 8 0,4-8 0,-1-1 0,1 0 0,-2-1 0,1 1 0,-1-2 0,0 1 0,0-1 0,-1-1 0,1 0 0,-1 0 0,-17 5 0,6-3 0,0-2 0,0 0 0,0-1 0,-42 1 0,-92-8 0,53 0 0,33 2 0,0-2 0,-126-24 0,162 21-1365,8 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49:35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934 0 24575,'24'2'0,"-1"1"0,0 1 0,0 1 0,0 1 0,0 1 0,-1 1 0,0 0 0,41 24 0,-59-29 0,0-1 0,1 1 0,-1 0 0,-1 0 0,1 0 0,0 1 0,-1-1 0,0 1 0,1 0 0,-1 0 0,-1 0 0,1 0 0,3 9 0,-2-4 0,-1 1 0,0-1 0,-1 1 0,0 0 0,0-1 0,0 17 0,-2-5 0,-1 0 0,-1 0 0,0-1 0,-2 1 0,0-1 0,-8 22 0,-6 3 0,12-34 0,2 0 0,-1 0 0,2 0 0,-1 1 0,2 0 0,-1-1 0,0 20 0,2 16 0,-1-16 0,2 0 0,0-1 0,9 50 0,-7-72 0,1-1 0,0 1 0,1-1 0,-1 0 0,1 0 0,0 0 0,1-1 0,0 0 0,0 1 0,0-2 0,1 1 0,0 0 0,0-1 0,10 6 0,2 1 0,1 0 0,1-1 0,38 14 0,-35-11 0,-22-14 0,-1 1 0,0-1 0,1 0 0,-1 1 0,0-1 0,0 1 0,1-1 0,-1 1 0,0-1 0,0 0 0,0 1 0,1-1 0,-1 1 0,0-1 0,0 1 0,0-1 0,0 1 0,0-1 0,0 1 0,0-1 0,0 1 0,0-1 0,-1 1 0,1-1 0,0 1 0,0 0 0,-3 3 0,0-1 0,0 0 0,0 0 0,0 0 0,0 0 0,-1 0 0,0-1 0,-4 3 0,7-4 0,-37 22 0,-60 27 0,-2 1 0,79-36 0,1 0 0,1 2 0,1 0 0,0 2 0,1-1 0,1 2 0,-14 23 0,16-19 0,1 2 0,1-1 0,1 2 0,-13 45 0,19-46 0,1 0 0,1 1 0,1-1 0,2 1 0,4 43 0,-2 9 0,0-15 0,-1-18 0,-7 70 0,5-102 0,-2 0 0,0-1 0,0 1 0,-1-1 0,-1 1 0,0-2 0,-1 1 0,0 0 0,-12 15 0,4-12 0,0-1 0,-1 0 0,-1-2 0,0 1 0,0-2 0,-2 0 0,0-2 0,0 1 0,0-2 0,-28 9 0,21-9 0,-1-1 0,-1-1 0,1-2 0,-1 0 0,-31 0 0,-139-5 0,84-3 0,10 3-1365,82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49:35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934 0 24575,'24'2'0,"-1"1"0,0 1 0,0 1 0,0 1 0,0 1 0,-1 1 0,0 0 0,41 24 0,-59-29 0,0-1 0,1 1 0,-1 0 0,-1 0 0,1 0 0,0 1 0,-1-1 0,0 1 0,1 0 0,-1 0 0,-1 0 0,1 0 0,3 9 0,-2-4 0,-1 1 0,0-1 0,-1 1 0,0 0 0,0-1 0,0 17 0,-2-5 0,-1 0 0,-1 0 0,0-1 0,-2 1 0,0-1 0,-8 22 0,-6 3 0,12-34 0,2 0 0,-1 0 0,2 0 0,-1 1 0,2 0 0,-1-1 0,0 20 0,2 16 0,-1-16 0,2 0 0,0-1 0,9 50 0,-7-72 0,1-1 0,0 1 0,1-1 0,-1 0 0,1 0 0,0 0 0,1-1 0,0 0 0,0 1 0,0-2 0,1 1 0,0 0 0,0-1 0,10 6 0,2 1 0,1 0 0,1-1 0,38 14 0,-35-11 0,-22-14 0,-1 1 0,0-1 0,1 0 0,-1 1 0,0-1 0,0 1 0,1-1 0,-1 1 0,0-1 0,0 0 0,0 1 0,1-1 0,-1 1 0,0-1 0,0 1 0,0-1 0,0 1 0,0-1 0,0 1 0,0-1 0,0 1 0,0-1 0,-1 1 0,1-1 0,0 1 0,0 0 0,-3 3 0,0-1 0,0 0 0,0 0 0,0 0 0,0 0 0,-1 0 0,0-1 0,-4 3 0,7-4 0,-37 22 0,-60 27 0,-2 1 0,79-36 0,1 0 0,1 2 0,1 0 0,0 2 0,1-1 0,1 2 0,-14 23 0,16-19 0,1 2 0,1-1 0,1 2 0,-13 45 0,19-46 0,1 0 0,1 1 0,1-1 0,2 1 0,4 43 0,-2 9 0,0-15 0,-1-18 0,-7 70 0,5-102 0,-2 0 0,0-1 0,0 1 0,-1-1 0,-1 1 0,0-2 0,-1 1 0,0 0 0,-12 15 0,4-12 0,0-1 0,-1 0 0,-1-2 0,0 1 0,0-2 0,-2 0 0,0-2 0,0 1 0,0-2 0,-28 9 0,21-9 0,-1-1 0,-1-1 0,1-2 0,-1 0 0,-31 0 0,-139-5 0,84-3 0,10 3-1365,82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50:5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1473 1 24575,'23'1'0,"1"0"0,-1 2 0,0 1 0,28 8 0,-41-10 0,0 2 0,0-1 0,0 1 0,-1 0 0,1 1 0,-1 0 0,0 1 0,0 0 0,-1 0 0,0 1 0,13 13 0,-16-12 0,-1-1 0,0 2 0,-1-1 0,0 0 0,0 1 0,0-1 0,-1 1 0,-1 0 0,1 0 0,-1 0 0,-1 0 0,0 12 0,-1 2 0,-1 1 0,-1-1 0,-8 36 0,-7 14 0,3 1 0,4 0 0,2 1 0,3 91 0,5-137 0,2 0 0,1 1 0,1-1 0,12 50 0,-12-72 0,-1 1 0,1-1 0,0 0 0,0 0 0,1 0 0,0-1 0,0 1 0,1-1 0,-1 0 0,1 0 0,1-1 0,-1 1 0,1-1 0,0 0 0,0-1 0,1 1 0,-1-1 0,1-1 0,0 1 0,0-1 0,0 0 0,0-1 0,12 3 0,39-2 0,-50-3 0,-1-1 0,1 1 0,0 1 0,-1 0 0,1 0 0,-1 0 0,11 4 0,-17-5 0,-1 0 0,0 0 0,1 0 0,-1 0 0,0 1 0,0-1 0,1 0 0,-1 0 0,0 0 0,0 1 0,1-1 0,-1 0 0,0 0 0,0 1 0,1-1 0,-1 0 0,0 0 0,0 1 0,0-1 0,0 0 0,1 1 0,-1-1 0,0 0 0,0 1 0,0-1 0,0 0 0,0 1 0,0-1 0,0 0 0,0 1 0,0-1 0,0 0 0,0 1 0,0-1 0,0 0 0,0 1 0,0-1 0,-1 0 0,1 1 0,0-1 0,0 0 0,0 1 0,0-1 0,-1 0 0,1 0 0,0 1 0,0-1 0,0 0 0,-1 0 0,1 1 0,0-1 0,0 0 0,-1 0 0,1 0 0,0 0 0,-1 1 0,1-1 0,0 0 0,-1 0 0,1 0 0,0 0 0,-1 0 0,1 0 0,-24 11 0,-181 45 0,22-7 0,171-44 0,0 0 0,0 1 0,-20 13 0,-18 9 0,21-14 0,2 2 0,0 0 0,1 2 0,-25 21 0,-92 90 0,121-107 0,1 0 0,1 1 0,-25 37 0,36-46 0,1 1 0,1-1 0,0 1 0,1 1 0,1-1 0,0 1 0,1 0 0,-2 18 0,-3 19 0,4-22 0,1-1 0,0 34 0,4-55 0,0 1 0,-1 0 0,0 0 0,0 0 0,-1 0 0,-1-1 0,1 1 0,-2-1 0,1 0 0,-1 1 0,0-2 0,-1 1 0,-6 8 0,4-8 0,-1-1 0,1 0 0,-2-1 0,1 1 0,-1-2 0,0 1 0,0-1 0,-1-1 0,1 0 0,-1 0 0,-17 5 0,6-3 0,0-2 0,0 0 0,0-1 0,-42 1 0,-92-8 0,53 0 0,33 2 0,0-2 0,-126-24 0,162 21-1365,8 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14:35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24575,'-19'124'0,"-2"113"0,17-182-22,3 85 0,2-71-1299,-1-50-5505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14:36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24575,'79'2'0,"88"-5"0,-34-20 0,-79 13 52,25-1-1469,-60 10-5409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14:38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24575,'-17'416'0,"11"-131"-70,7-189-1225,-1-71-5531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14:39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24575,'44'0'0,"4"-1"0,0 2 0,82 13 0,-93-9-105,1-2-1,69-2 0,-68-1-942,-20 0-5778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14:40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0 24575,'-4'5'0,"-1"0"0,2-1 0,-1 2 0,0-1 0,1 0 0,0 1 0,0-1 0,1 1 0,0 0 0,0 0 0,0 0 0,-1 8 0,0 9 0,1-1 0,0 27 0,3-31 0,-2 0 0,0 0 0,-7 28 0,-1-11 0,1 1 0,1 0 0,2 0 0,-1 62 0,4-49 0,-2-1 0,-15 64 0,2-7 0,2-21-1365,11-62-5461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14:41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24575,'187'16'0,"-127"-9"0,-26-1 0,0 1 0,34 13 0,-16-5 0,-18-8 34,0-1-1,1-2 0,53 0 1,-43-3-784,56 9 1,-78-6-6077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14:42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24575,'0'956'-1365,"0"-935"-5461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14:43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24575,'803'0'-1365,"-784"0"-5461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14:35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24575,'-19'124'0,"-2"113"0,17-182-22,3 85 0,2-71-1299,-1-50-5505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49:35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934 0 24575,'24'2'0,"-1"1"0,0 1 0,0 1 0,0 1 0,0 1 0,-1 1 0,0 0 0,41 24 0,-59-29 0,0-1 0,1 1 0,-1 0 0,-1 0 0,1 0 0,0 1 0,-1-1 0,0 1 0,1 0 0,-1 0 0,-1 0 0,1 0 0,3 9 0,-2-4 0,-1 1 0,0-1 0,-1 1 0,0 0 0,0-1 0,0 17 0,-2-5 0,-1 0 0,-1 0 0,0-1 0,-2 1 0,0-1 0,-8 22 0,-6 3 0,12-34 0,2 0 0,-1 0 0,2 0 0,-1 1 0,2 0 0,-1-1 0,0 20 0,2 16 0,-1-16 0,2 0 0,0-1 0,9 50 0,-7-72 0,1-1 0,0 1 0,1-1 0,-1 0 0,1 0 0,0 0 0,1-1 0,0 0 0,0 1 0,0-2 0,1 1 0,0 0 0,0-1 0,10 6 0,2 1 0,1 0 0,1-1 0,38 14 0,-35-11 0,-22-14 0,-1 1 0,0-1 0,1 0 0,-1 1 0,0-1 0,0 1 0,1-1 0,-1 1 0,0-1 0,0 0 0,0 1 0,1-1 0,-1 1 0,0-1 0,0 1 0,0-1 0,0 1 0,0-1 0,0 1 0,0-1 0,0 1 0,0-1 0,-1 1 0,1-1 0,0 1 0,0 0 0,-3 3 0,0-1 0,0 0 0,0 0 0,0 0 0,0 0 0,-1 0 0,0-1 0,-4 3 0,7-4 0,-37 22 0,-60 27 0,-2 1 0,79-36 0,1 0 0,1 2 0,1 0 0,0 2 0,1-1 0,1 2 0,-14 23 0,16-19 0,1 2 0,1-1 0,1 2 0,-13 45 0,19-46 0,1 0 0,1 1 0,1-1 0,2 1 0,4 43 0,-2 9 0,0-15 0,-1-18 0,-7 70 0,5-102 0,-2 0 0,0-1 0,0 1 0,-1-1 0,-1 1 0,0-2 0,-1 1 0,0 0 0,-12 15 0,4-12 0,0-1 0,-1 0 0,-1-2 0,0 1 0,0-2 0,-2 0 0,0-2 0,0 1 0,0-2 0,-28 9 0,21-9 0,-1-1 0,-1-1 0,1-2 0,-1 0 0,-31 0 0,-139-5 0,84-3 0,10 3-1365,82 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14:36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24575,'79'2'0,"88"-5"0,-34-20 0,-79 13 52,25-1-1469,-60 10-5409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14:38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24575,'-17'416'0,"11"-131"-70,7-189-1225,-1-71-5531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14:39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24575,'44'0'0,"4"-1"0,0 2 0,82 13 0,-93-9-105,1-2-1,69-2 0,-68-1-942,-20 0-5778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14:40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0 24575,'-4'5'0,"-1"0"0,2-1 0,-1 2 0,0-1 0,1 0 0,0 1 0,0-1 0,1 1 0,0 0 0,0 0 0,0 0 0,-1 8 0,0 9 0,1-1 0,0 27 0,3-31 0,-2 0 0,0 0 0,-7 28 0,-1-11 0,1 1 0,1 0 0,2 0 0,-1 62 0,4-49 0,-2-1 0,-15 64 0,2-7 0,2-21-1365,11-62-5461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14:41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24575,'187'16'0,"-127"-9"0,-26-1 0,0 1 0,34 13 0,-16-5 0,-18-8 34,0-1-1,1-2 0,53 0 1,-43-3-784,56 9 1,-78-6-6077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14:42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24575,'0'956'-1365,"0"-935"-5461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14:43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24575,'803'0'-1365,"-784"0"-5461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25:40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2400 1507 24575,'-376'-27'0,"21"0"0,301 25 0,-1-3 0,-88-19 0,-101-40 0,86 20 0,117 33 0,-1-2 0,1-2 0,1-1 0,1-3 0,0-1 0,-40-28 0,35 18 0,-48-41 0,75 56 0,1 0 0,1-2 0,1 0 0,0 0 0,-19-34 0,-105-238 0,108 221 0,11 23 0,2-2 0,3 0 0,-10-53 0,14 54 0,2 0 0,2 0 0,-1-56 0,6 72 0,4-35 0,-3 64 0,0 1 0,1-1 0,-1 1 0,1-1 0,-1 1 0,0-1 0,1 1 0,-1 0 0,1-1 0,-1 1 0,1-1 0,-1 1 0,1 0 0,0 0 0,-1-1 0,1 1 0,-1 0 0,1 0 0,0 0 0,-1 0 0,1-1 0,-1 1 0,1 0 0,0 0 0,-1 0 0,1 0 0,0 0 0,-1 1 0,1-1 0,-1 0 0,1 0 0,0 0 0,-1 1 0,1-1 0,-1 0 0,1 0 0,-1 1 0,1-1 0,0 1 0,24 12 0,-25-13 0,30 21 0,-2 2 0,-1 1 0,-1 2 0,-1 0 0,30 43 0,-46-59 0,10 13 0,0 1 0,-2 1 0,-1 1 0,14 29 0,-29-54 0,0 0 0,-1 0 0,1 0 0,0 0 0,-1 1 0,0-1 0,1 0 0,-1 0 0,0 1 0,1-1 0,-1 0 0,0 0 0,0 1 0,0-1 0,0 0 0,0 0 0,-1 1 0,1-1 0,0 0 0,-1 0 0,1 1 0,0-1 0,-2 2 0,1-3 0,0 1 0,0 0 0,0-1 0,0 1 0,0-1 0,-1 1 0,1-1 0,0 0 0,0 1 0,0-1 0,-1 0 0,1 0 0,0 0 0,0 0 0,-1 0 0,1 0 0,0 0 0,0-1 0,-2 1 0,-11-4 0,0 0 0,0-1 0,-15-8 0,21 10 0,-4-3 0,-7-2 0,0-1 0,0-1 0,-19-13 0,32 19 0,1 0 0,0-1 0,0 1 0,1-1 0,-1 0 0,1 0 0,0-1 0,0 1 0,1-1 0,-1 0 0,1 0 0,1 0 0,-1 0 0,-1-9 0,-53-189 0,56 203 0,-10-24 0,5 27 0,-3 13 0,-124 290 0,124-281 0,1 0 0,1 1 0,-6 38 0,12-63 0,1 1 0,0 0 0,0 0 0,0 0 0,0-1 0,0 1 0,0 0 0,0 0 0,0 0 0,0-1 0,0 1 0,0 0 0,1 0 0,-1-1 0,0 1 0,1 0 0,-1-1 0,0 1 0,1 0 0,-1-1 0,1 1 0,-1 0 0,1-1 0,-1 1 0,1-1 0,-1 1 0,1-1 0,0 1 0,-1-1 0,1 1 0,0-1 0,-1 0 0,1 1 0,1-1 0,1 1 0,1-1 0,-1 1 0,0-1 0,1 0 0,-1 0 0,0 0 0,1-1 0,5-1 0,65-23 0,-6-7 0,-43 18 0,0 2 0,1 1 0,50-13 0,-65 22 0,-6 1 0,0 0 0,1 0 0,-1-1 0,0 1 0,0-1 0,0 0 0,0 0 0,0-1 0,0 0 0,5-3 0,-10 5 0,0 0 0,0 1 0,1-1 0,-1 0 0,0 1 0,0-1 0,0 0 0,0 1 0,0-1 0,0 0 0,0 1 0,0-1 0,-1 1 0,1-1 0,0 0 0,0 1 0,0-1 0,-1 0 0,1 1 0,0-1 0,-1 1 0,1-1 0,0 1 0,-1-1 0,1 1 0,-1-1 0,1 1 0,-1-1 0,1 1 0,-1-1 0,1 1 0,-1 0 0,1-1 0,-1 1 0,0 0 0,1 0 0,-1 0 0,0-1 0,1 1 0,-1 0 0,-1 0 0,-34-15 0,32 13 0,-20-9 0,0-1 0,1-1 0,-25-20 0,-33-17 0,80 49-3,0 1-1,1-1 1,-1 1-1,0-1 0,0 1 1,0 0-1,0-1 1,0 1-1,0 0 1,0 0-1,0-1 1,0 1-1,0 0 0,0 0 1,0 0-1,0 0 1,0 0-1,0 1 1,0-1-1,0 0 0,0 0 1,0 1-1,0-1 1,0 1-1,0-1 1,-1 1-1,1 0 17,0 1 1,-1-1-1,1 1 0,0-1 1,0 1-1,0 0 0,0-1 1,1 1-1,-1 0 0,0 0 1,1-1-1,-1 1 0,1 3 1,-2 8-208,1 0 0,0 0 1,2 18-1,0-21-487,0 14-6145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25:40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2400 1507 24575,'-376'-27'0,"21"0"0,301 25 0,-1-3 0,-88-19 0,-101-40 0,86 20 0,117 33 0,-1-2 0,1-2 0,1-1 0,1-3 0,0-1 0,-40-28 0,35 18 0,-48-41 0,75 56 0,1 0 0,1-2 0,1 0 0,0 0 0,-19-34 0,-105-238 0,108 221 0,11 23 0,2-2 0,3 0 0,-10-53 0,14 54 0,2 0 0,2 0 0,-1-56 0,6 72 0,4-35 0,-3 64 0,0 1 0,1-1 0,-1 1 0,1-1 0,-1 1 0,0-1 0,1 1 0,-1 0 0,1-1 0,-1 1 0,1-1 0,-1 1 0,1 0 0,0 0 0,-1-1 0,1 1 0,-1 0 0,1 0 0,0 0 0,-1 0 0,1-1 0,-1 1 0,1 0 0,0 0 0,-1 0 0,1 0 0,0 0 0,-1 1 0,1-1 0,-1 0 0,1 0 0,0 0 0,-1 1 0,1-1 0,-1 0 0,1 0 0,-1 1 0,1-1 0,0 1 0,24 12 0,-25-13 0,30 21 0,-2 2 0,-1 1 0,-1 2 0,-1 0 0,30 43 0,-46-59 0,10 13 0,0 1 0,-2 1 0,-1 1 0,14 29 0,-29-54 0,0 0 0,-1 0 0,1 0 0,0 0 0,-1 1 0,0-1 0,1 0 0,-1 0 0,0 1 0,1-1 0,-1 0 0,0 0 0,0 1 0,0-1 0,0 0 0,0 0 0,-1 1 0,1-1 0,0 0 0,-1 0 0,1 1 0,0-1 0,-2 2 0,1-3 0,0 1 0,0 0 0,0-1 0,0 1 0,0-1 0,-1 1 0,1-1 0,0 0 0,0 1 0,0-1 0,-1 0 0,1 0 0,0 0 0,0 0 0,-1 0 0,1 0 0,0 0 0,0-1 0,-2 1 0,-11-4 0,0 0 0,0-1 0,-15-8 0,21 10 0,-4-3 0,-7-2 0,0-1 0,0-1 0,-19-13 0,32 19 0,1 0 0,0-1 0,0 1 0,1-1 0,-1 0 0,1 0 0,0-1 0,0 1 0,1-1 0,-1 0 0,1 0 0,1 0 0,-1 0 0,-1-9 0,-53-189 0,56 203 0,-10-24 0,5 27 0,-3 13 0,-124 290 0,124-281 0,1 0 0,1 1 0,-6 38 0,12-63 0,1 1 0,0 0 0,0 0 0,0 0 0,0-1 0,0 1 0,0 0 0,0 0 0,0 0 0,0-1 0,0 1 0,0 0 0,1 0 0,-1-1 0,0 1 0,1 0 0,-1-1 0,0 1 0,1 0 0,-1-1 0,1 1 0,-1 0 0,1-1 0,-1 1 0,1-1 0,-1 1 0,1-1 0,0 1 0,-1-1 0,1 1 0,0-1 0,-1 0 0,1 1 0,1-1 0,1 1 0,1-1 0,-1 1 0,0-1 0,1 0 0,-1 0 0,0 0 0,1-1 0,5-1 0,65-23 0,-6-7 0,-43 18 0,0 2 0,1 1 0,50-13 0,-65 22 0,-6 1 0,0 0 0,1 0 0,-1-1 0,0 1 0,0-1 0,0 0 0,0 0 0,0-1 0,0 0 0,5-3 0,-10 5 0,0 0 0,0 1 0,1-1 0,-1 0 0,0 1 0,0-1 0,0 0 0,0 1 0,0-1 0,0 0 0,0 1 0,0-1 0,-1 1 0,1-1 0,0 0 0,0 1 0,0-1 0,-1 0 0,1 1 0,0-1 0,-1 1 0,1-1 0,0 1 0,-1-1 0,1 1 0,-1-1 0,1 1 0,-1-1 0,1 1 0,-1-1 0,1 1 0,-1 0 0,1-1 0,-1 1 0,0 0 0,1 0 0,-1 0 0,0-1 0,1 1 0,-1 0 0,-1 0 0,-34-15 0,32 13 0,-20-9 0,0-1 0,1-1 0,-25-20 0,-33-17 0,80 49-3,0 1-1,1-1 1,-1 1-1,0-1 0,0 1 1,0 0-1,0-1 1,0 1-1,0 0 1,0 0-1,0-1 1,0 1-1,0 0 0,0 0 1,0 0-1,0 0 1,0 0-1,0 1 1,0-1-1,0 0 0,0 0 1,0 1-1,0-1 1,0 1-1,0-1 1,-1 1-1,1 0 17,0 1 1,-1-1-1,1 1 0,0-1 1,0 1-1,0 0 0,0-1 1,1 1-1,-1 0 0,0 0 1,1-1-1,-1 1 0,1 3 1,-2 8-208,1 0 0,0 0 1,2 18-1,0-21-487,0 14-6145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25:40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2400 1507 24575,'-376'-27'0,"21"0"0,301 25 0,-1-3 0,-88-19 0,-101-40 0,86 20 0,117 33 0,-1-2 0,1-2 0,1-1 0,1-3 0,0-1 0,-40-28 0,35 18 0,-48-41 0,75 56 0,1 0 0,1-2 0,1 0 0,0 0 0,-19-34 0,-105-238 0,108 221 0,11 23 0,2-2 0,3 0 0,-10-53 0,14 54 0,2 0 0,2 0 0,-1-56 0,6 72 0,4-35 0,-3 64 0,0 1 0,1-1 0,-1 1 0,1-1 0,-1 1 0,0-1 0,1 1 0,-1 0 0,1-1 0,-1 1 0,1-1 0,-1 1 0,1 0 0,0 0 0,-1-1 0,1 1 0,-1 0 0,1 0 0,0 0 0,-1 0 0,1-1 0,-1 1 0,1 0 0,0 0 0,-1 0 0,1 0 0,0 0 0,-1 1 0,1-1 0,-1 0 0,1 0 0,0 0 0,-1 1 0,1-1 0,-1 0 0,1 0 0,-1 1 0,1-1 0,0 1 0,24 12 0,-25-13 0,30 21 0,-2 2 0,-1 1 0,-1 2 0,-1 0 0,30 43 0,-46-59 0,10 13 0,0 1 0,-2 1 0,-1 1 0,14 29 0,-29-54 0,0 0 0,-1 0 0,1 0 0,0 0 0,-1 1 0,0-1 0,1 0 0,-1 0 0,0 1 0,1-1 0,-1 0 0,0 0 0,0 1 0,0-1 0,0 0 0,0 0 0,-1 1 0,1-1 0,0 0 0,-1 0 0,1 1 0,0-1 0,-2 2 0,1-3 0,0 1 0,0 0 0,0-1 0,0 1 0,0-1 0,-1 1 0,1-1 0,0 0 0,0 1 0,0-1 0,-1 0 0,1 0 0,0 0 0,0 0 0,-1 0 0,1 0 0,0 0 0,0-1 0,-2 1 0,-11-4 0,0 0 0,0-1 0,-15-8 0,21 10 0,-4-3 0,-7-2 0,0-1 0,0-1 0,-19-13 0,32 19 0,1 0 0,0-1 0,0 1 0,1-1 0,-1 0 0,1 0 0,0-1 0,0 1 0,1-1 0,-1 0 0,1 0 0,1 0 0,-1 0 0,-1-9 0,-53-189 0,56 203 0,-10-24 0,5 27 0,-3 13 0,-124 290 0,124-281 0,1 0 0,1 1 0,-6 38 0,12-63 0,1 1 0,0 0 0,0 0 0,0 0 0,0-1 0,0 1 0,0 0 0,0 0 0,0 0 0,0-1 0,0 1 0,0 0 0,1 0 0,-1-1 0,0 1 0,1 0 0,-1-1 0,0 1 0,1 0 0,-1-1 0,1 1 0,-1 0 0,1-1 0,-1 1 0,1-1 0,-1 1 0,1-1 0,0 1 0,-1-1 0,1 1 0,0-1 0,-1 0 0,1 1 0,1-1 0,1 1 0,1-1 0,-1 1 0,0-1 0,1 0 0,-1 0 0,0 0 0,1-1 0,5-1 0,65-23 0,-6-7 0,-43 18 0,0 2 0,1 1 0,50-13 0,-65 22 0,-6 1 0,0 0 0,1 0 0,-1-1 0,0 1 0,0-1 0,0 0 0,0 0 0,0-1 0,0 0 0,5-3 0,-10 5 0,0 0 0,0 1 0,1-1 0,-1 0 0,0 1 0,0-1 0,0 0 0,0 1 0,0-1 0,0 0 0,0 1 0,0-1 0,-1 1 0,1-1 0,0 0 0,0 1 0,0-1 0,-1 0 0,1 1 0,0-1 0,-1 1 0,1-1 0,0 1 0,-1-1 0,1 1 0,-1-1 0,1 1 0,-1-1 0,1 1 0,-1-1 0,1 1 0,-1 0 0,1-1 0,-1 1 0,0 0 0,1 0 0,-1 0 0,0-1 0,1 1 0,-1 0 0,-1 0 0,-34-15 0,32 13 0,-20-9 0,0-1 0,1-1 0,-25-20 0,-33-17 0,80 49-3,0 1-1,1-1 1,-1 1-1,0-1 0,0 1 1,0 0-1,0-1 1,0 1-1,0 0 1,0 0-1,0-1 1,0 1-1,0 0 0,0 0 1,0 0-1,0 0 1,0 0-1,0 1 1,0-1-1,0 0 0,0 0 1,0 1-1,0-1 1,0 1-1,0-1 1,-1 1-1,1 0 17,0 1 1,-1-1-1,1 1 0,0-1 1,0 1-1,0 0 0,0-1 1,1 1-1,-1 0 0,0 0 1,1-1-1,-1 1 0,1 3 1,-2 8-208,1 0 0,0 0 1,2 18-1,0-21-487,0 14-6145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49:35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934 0 24575,'24'2'0,"-1"1"0,0 1 0,0 1 0,0 1 0,0 1 0,-1 1 0,0 0 0,41 24 0,-59-29 0,0-1 0,1 1 0,-1 0 0,-1 0 0,1 0 0,0 1 0,-1-1 0,0 1 0,1 0 0,-1 0 0,-1 0 0,1 0 0,3 9 0,-2-4 0,-1 1 0,0-1 0,-1 1 0,0 0 0,0-1 0,0 17 0,-2-5 0,-1 0 0,-1 0 0,0-1 0,-2 1 0,0-1 0,-8 22 0,-6 3 0,12-34 0,2 0 0,-1 0 0,2 0 0,-1 1 0,2 0 0,-1-1 0,0 20 0,2 16 0,-1-16 0,2 0 0,0-1 0,9 50 0,-7-72 0,1-1 0,0 1 0,1-1 0,-1 0 0,1 0 0,0 0 0,1-1 0,0 0 0,0 1 0,0-2 0,1 1 0,0 0 0,0-1 0,10 6 0,2 1 0,1 0 0,1-1 0,38 14 0,-35-11 0,-22-14 0,-1 1 0,0-1 0,1 0 0,-1 1 0,0-1 0,0 1 0,1-1 0,-1 1 0,0-1 0,0 0 0,0 1 0,1-1 0,-1 1 0,0-1 0,0 1 0,0-1 0,0 1 0,0-1 0,0 1 0,0-1 0,0 1 0,0-1 0,-1 1 0,1-1 0,0 1 0,0 0 0,-3 3 0,0-1 0,0 0 0,0 0 0,0 0 0,0 0 0,-1 0 0,0-1 0,-4 3 0,7-4 0,-37 22 0,-60 27 0,-2 1 0,79-36 0,1 0 0,1 2 0,1 0 0,0 2 0,1-1 0,1 2 0,-14 23 0,16-19 0,1 2 0,1-1 0,1 2 0,-13 45 0,19-46 0,1 0 0,1 1 0,1-1 0,2 1 0,4 43 0,-2 9 0,0-15 0,-1-18 0,-7 70 0,5-102 0,-2 0 0,0-1 0,0 1 0,-1-1 0,-1 1 0,0-2 0,-1 1 0,0 0 0,-12 15 0,4-12 0,0-1 0,-1 0 0,-1-2 0,0 1 0,0-2 0,-2 0 0,0-2 0,0 1 0,0-2 0,-28 9 0,21-9 0,-1-1 0,-1-1 0,1-2 0,-1 0 0,-31 0 0,-139-5 0,84-3 0,10 3-1365,82 0-5461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25:40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2400 1507 24575,'-376'-27'0,"21"0"0,301 25 0,-1-3 0,-88-19 0,-101-40 0,86 20 0,117 33 0,-1-2 0,1-2 0,1-1 0,1-3 0,0-1 0,-40-28 0,35 18 0,-48-41 0,75 56 0,1 0 0,1-2 0,1 0 0,0 0 0,-19-34 0,-105-238 0,108 221 0,11 23 0,2-2 0,3 0 0,-10-53 0,14 54 0,2 0 0,2 0 0,-1-56 0,6 72 0,4-35 0,-3 64 0,0 1 0,1-1 0,-1 1 0,1-1 0,-1 1 0,0-1 0,1 1 0,-1 0 0,1-1 0,-1 1 0,1-1 0,-1 1 0,1 0 0,0 0 0,-1-1 0,1 1 0,-1 0 0,1 0 0,0 0 0,-1 0 0,1-1 0,-1 1 0,1 0 0,0 0 0,-1 0 0,1 0 0,0 0 0,-1 1 0,1-1 0,-1 0 0,1 0 0,0 0 0,-1 1 0,1-1 0,-1 0 0,1 0 0,-1 1 0,1-1 0,0 1 0,24 12 0,-25-13 0,30 21 0,-2 2 0,-1 1 0,-1 2 0,-1 0 0,30 43 0,-46-59 0,10 13 0,0 1 0,-2 1 0,-1 1 0,14 29 0,-29-54 0,0 0 0,-1 0 0,1 0 0,0 0 0,-1 1 0,0-1 0,1 0 0,-1 0 0,0 1 0,1-1 0,-1 0 0,0 0 0,0 1 0,0-1 0,0 0 0,0 0 0,-1 1 0,1-1 0,0 0 0,-1 0 0,1 1 0,0-1 0,-2 2 0,1-3 0,0 1 0,0 0 0,0-1 0,0 1 0,0-1 0,-1 1 0,1-1 0,0 0 0,0 1 0,0-1 0,-1 0 0,1 0 0,0 0 0,0 0 0,-1 0 0,1 0 0,0 0 0,0-1 0,-2 1 0,-11-4 0,0 0 0,0-1 0,-15-8 0,21 10 0,-4-3 0,-7-2 0,0-1 0,0-1 0,-19-13 0,32 19 0,1 0 0,0-1 0,0 1 0,1-1 0,-1 0 0,1 0 0,0-1 0,0 1 0,1-1 0,-1 0 0,1 0 0,1 0 0,-1 0 0,-1-9 0,-53-189 0,56 203 0,-10-24 0,5 27 0,-3 13 0,-124 290 0,124-281 0,1 0 0,1 1 0,-6 38 0,12-63 0,1 1 0,0 0 0,0 0 0,0 0 0,0-1 0,0 1 0,0 0 0,0 0 0,0 0 0,0-1 0,0 1 0,0 0 0,1 0 0,-1-1 0,0 1 0,1 0 0,-1-1 0,0 1 0,1 0 0,-1-1 0,1 1 0,-1 0 0,1-1 0,-1 1 0,1-1 0,-1 1 0,1-1 0,0 1 0,-1-1 0,1 1 0,0-1 0,-1 0 0,1 1 0,1-1 0,1 1 0,1-1 0,-1 1 0,0-1 0,1 0 0,-1 0 0,0 0 0,1-1 0,5-1 0,65-23 0,-6-7 0,-43 18 0,0 2 0,1 1 0,50-13 0,-65 22 0,-6 1 0,0 0 0,1 0 0,-1-1 0,0 1 0,0-1 0,0 0 0,0 0 0,0-1 0,0 0 0,5-3 0,-10 5 0,0 0 0,0 1 0,1-1 0,-1 0 0,0 1 0,0-1 0,0 0 0,0 1 0,0-1 0,0 0 0,0 1 0,0-1 0,-1 1 0,1-1 0,0 0 0,0 1 0,0-1 0,-1 0 0,1 1 0,0-1 0,-1 1 0,1-1 0,0 1 0,-1-1 0,1 1 0,-1-1 0,1 1 0,-1-1 0,1 1 0,-1-1 0,1 1 0,-1 0 0,1-1 0,-1 1 0,0 0 0,1 0 0,-1 0 0,0-1 0,1 1 0,-1 0 0,-1 0 0,-34-15 0,32 13 0,-20-9 0,0-1 0,1-1 0,-25-20 0,-33-17 0,80 49-3,0 1-1,1-1 1,-1 1-1,0-1 0,0 1 1,0 0-1,0-1 1,0 1-1,0 0 1,0 0-1,0-1 1,0 1-1,0 0 0,0 0 1,0 0-1,0 0 1,0 0-1,0 1 1,0-1-1,0 0 0,0 0 1,0 1-1,0-1 1,0 1-1,0-1 1,-1 1-1,1 0 17,0 1 1,-1-1-1,1 1 0,0-1 1,0 1-1,0 0 0,0-1 1,1 1-1,-1 0 0,0 0 1,1-1-1,-1 1 0,1 3 1,-2 8-208,1 0 0,0 0 1,2 18-1,0-21-487,0 14-6145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25:40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2400 1507 24575,'-376'-27'0,"21"0"0,301 25 0,-1-3 0,-88-19 0,-101-40 0,86 20 0,117 33 0,-1-2 0,1-2 0,1-1 0,1-3 0,0-1 0,-40-28 0,35 18 0,-48-41 0,75 56 0,1 0 0,1-2 0,1 0 0,0 0 0,-19-34 0,-105-238 0,108 221 0,11 23 0,2-2 0,3 0 0,-10-53 0,14 54 0,2 0 0,2 0 0,-1-56 0,6 72 0,4-35 0,-3 64 0,0 1 0,1-1 0,-1 1 0,1-1 0,-1 1 0,0-1 0,1 1 0,-1 0 0,1-1 0,-1 1 0,1-1 0,-1 1 0,1 0 0,0 0 0,-1-1 0,1 1 0,-1 0 0,1 0 0,0 0 0,-1 0 0,1-1 0,-1 1 0,1 0 0,0 0 0,-1 0 0,1 0 0,0 0 0,-1 1 0,1-1 0,-1 0 0,1 0 0,0 0 0,-1 1 0,1-1 0,-1 0 0,1 0 0,-1 1 0,1-1 0,0 1 0,24 12 0,-25-13 0,30 21 0,-2 2 0,-1 1 0,-1 2 0,-1 0 0,30 43 0,-46-59 0,10 13 0,0 1 0,-2 1 0,-1 1 0,14 29 0,-29-54 0,0 0 0,-1 0 0,1 0 0,0 0 0,-1 1 0,0-1 0,1 0 0,-1 0 0,0 1 0,1-1 0,-1 0 0,0 0 0,0 1 0,0-1 0,0 0 0,0 0 0,-1 1 0,1-1 0,0 0 0,-1 0 0,1 1 0,0-1 0,-2 2 0,1-3 0,0 1 0,0 0 0,0-1 0,0 1 0,0-1 0,-1 1 0,1-1 0,0 0 0,0 1 0,0-1 0,-1 0 0,1 0 0,0 0 0,0 0 0,-1 0 0,1 0 0,0 0 0,0-1 0,-2 1 0,-11-4 0,0 0 0,0-1 0,-15-8 0,21 10 0,-4-3 0,-7-2 0,0-1 0,0-1 0,-19-13 0,32 19 0,1 0 0,0-1 0,0 1 0,1-1 0,-1 0 0,1 0 0,0-1 0,0 1 0,1-1 0,-1 0 0,1 0 0,1 0 0,-1 0 0,-1-9 0,-53-189 0,56 203 0,-10-24 0,5 27 0,-3 13 0,-124 290 0,124-281 0,1 0 0,1 1 0,-6 38 0,12-63 0,1 1 0,0 0 0,0 0 0,0 0 0,0-1 0,0 1 0,0 0 0,0 0 0,0 0 0,0-1 0,0 1 0,0 0 0,1 0 0,-1-1 0,0 1 0,1 0 0,-1-1 0,0 1 0,1 0 0,-1-1 0,1 1 0,-1 0 0,1-1 0,-1 1 0,1-1 0,-1 1 0,1-1 0,0 1 0,-1-1 0,1 1 0,0-1 0,-1 0 0,1 1 0,1-1 0,1 1 0,1-1 0,-1 1 0,0-1 0,1 0 0,-1 0 0,0 0 0,1-1 0,5-1 0,65-23 0,-6-7 0,-43 18 0,0 2 0,1 1 0,50-13 0,-65 22 0,-6 1 0,0 0 0,1 0 0,-1-1 0,0 1 0,0-1 0,0 0 0,0 0 0,0-1 0,0 0 0,5-3 0,-10 5 0,0 0 0,0 1 0,1-1 0,-1 0 0,0 1 0,0-1 0,0 0 0,0 1 0,0-1 0,0 0 0,0 1 0,0-1 0,-1 1 0,1-1 0,0 0 0,0 1 0,0-1 0,-1 0 0,1 1 0,0-1 0,-1 1 0,1-1 0,0 1 0,-1-1 0,1 1 0,-1-1 0,1 1 0,-1-1 0,1 1 0,-1-1 0,1 1 0,-1 0 0,1-1 0,-1 1 0,0 0 0,1 0 0,-1 0 0,0-1 0,1 1 0,-1 0 0,-1 0 0,-34-15 0,32 13 0,-20-9 0,0-1 0,1-1 0,-25-20 0,-33-17 0,80 49-3,0 1-1,1-1 1,-1 1-1,0-1 0,0 1 1,0 0-1,0-1 1,0 1-1,0 0 1,0 0-1,0-1 1,0 1-1,0 0 0,0 0 1,0 0-1,0 0 1,0 0-1,0 1 1,0-1-1,0 0 0,0 0 1,0 1-1,0-1 1,0 1-1,0-1 1,-1 1-1,1 0 17,0 1 1,-1-1-1,1 1 0,0-1 1,0 1-1,0 0 0,0-1 1,1 1-1,-1 0 0,0 0 1,1-1-1,-1 1 0,1 3 1,-2 8-208,1 0 0,0 0 1,2 18-1,0-21-487,0 14-6145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25:40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2400 1507 24575,'-376'-27'0,"21"0"0,301 25 0,-1-3 0,-88-19 0,-101-40 0,86 20 0,117 33 0,-1-2 0,1-2 0,1-1 0,1-3 0,0-1 0,-40-28 0,35 18 0,-48-41 0,75 56 0,1 0 0,1-2 0,1 0 0,0 0 0,-19-34 0,-105-238 0,108 221 0,11 23 0,2-2 0,3 0 0,-10-53 0,14 54 0,2 0 0,2 0 0,-1-56 0,6 72 0,4-35 0,-3 64 0,0 1 0,1-1 0,-1 1 0,1-1 0,-1 1 0,0-1 0,1 1 0,-1 0 0,1-1 0,-1 1 0,1-1 0,-1 1 0,1 0 0,0 0 0,-1-1 0,1 1 0,-1 0 0,1 0 0,0 0 0,-1 0 0,1-1 0,-1 1 0,1 0 0,0 0 0,-1 0 0,1 0 0,0 0 0,-1 1 0,1-1 0,-1 0 0,1 0 0,0 0 0,-1 1 0,1-1 0,-1 0 0,1 0 0,-1 1 0,1-1 0,0 1 0,24 12 0,-25-13 0,30 21 0,-2 2 0,-1 1 0,-1 2 0,-1 0 0,30 43 0,-46-59 0,10 13 0,0 1 0,-2 1 0,-1 1 0,14 29 0,-29-54 0,0 0 0,-1 0 0,1 0 0,0 0 0,-1 1 0,0-1 0,1 0 0,-1 0 0,0 1 0,1-1 0,-1 0 0,0 0 0,0 1 0,0-1 0,0 0 0,0 0 0,-1 1 0,1-1 0,0 0 0,-1 0 0,1 1 0,0-1 0,-2 2 0,1-3 0,0 1 0,0 0 0,0-1 0,0 1 0,0-1 0,-1 1 0,1-1 0,0 0 0,0 1 0,0-1 0,-1 0 0,1 0 0,0 0 0,0 0 0,-1 0 0,1 0 0,0 0 0,0-1 0,-2 1 0,-11-4 0,0 0 0,0-1 0,-15-8 0,21 10 0,-4-3 0,-7-2 0,0-1 0,0-1 0,-19-13 0,32 19 0,1 0 0,0-1 0,0 1 0,1-1 0,-1 0 0,1 0 0,0-1 0,0 1 0,1-1 0,-1 0 0,1 0 0,1 0 0,-1 0 0,-1-9 0,-53-189 0,56 203 0,-10-24 0,5 27 0,-3 13 0,-124 290 0,124-281 0,1 0 0,1 1 0,-6 38 0,12-63 0,1 1 0,0 0 0,0 0 0,0 0 0,0-1 0,0 1 0,0 0 0,0 0 0,0 0 0,0-1 0,0 1 0,0 0 0,1 0 0,-1-1 0,0 1 0,1 0 0,-1-1 0,0 1 0,1 0 0,-1-1 0,1 1 0,-1 0 0,1-1 0,-1 1 0,1-1 0,-1 1 0,1-1 0,0 1 0,-1-1 0,1 1 0,0-1 0,-1 0 0,1 1 0,1-1 0,1 1 0,1-1 0,-1 1 0,0-1 0,1 0 0,-1 0 0,0 0 0,1-1 0,5-1 0,65-23 0,-6-7 0,-43 18 0,0 2 0,1 1 0,50-13 0,-65 22 0,-6 1 0,0 0 0,1 0 0,-1-1 0,0 1 0,0-1 0,0 0 0,0 0 0,0-1 0,0 0 0,5-3 0,-10 5 0,0 0 0,0 1 0,1-1 0,-1 0 0,0 1 0,0-1 0,0 0 0,0 1 0,0-1 0,0 0 0,0 1 0,0-1 0,-1 1 0,1-1 0,0 0 0,0 1 0,0-1 0,-1 0 0,1 1 0,0-1 0,-1 1 0,1-1 0,0 1 0,-1-1 0,1 1 0,-1-1 0,1 1 0,-1-1 0,1 1 0,-1-1 0,1 1 0,-1 0 0,1-1 0,-1 1 0,0 0 0,1 0 0,-1 0 0,0-1 0,1 1 0,-1 0 0,-1 0 0,-34-15 0,32 13 0,-20-9 0,0-1 0,1-1 0,-25-20 0,-33-17 0,80 49-3,0 1-1,1-1 1,-1 1-1,0-1 0,0 1 1,0 0-1,0-1 1,0 1-1,0 0 1,0 0-1,0-1 1,0 1-1,0 0 0,0 0 1,0 0-1,0 0 1,0 0-1,0 1 1,0-1-1,0 0 0,0 0 1,0 1-1,0-1 1,0 1-1,0-1 1,-1 1-1,1 0 17,0 1 1,-1-1-1,1 1 0,0-1 1,0 1-1,0 0 0,0-1 1,1 1-1,-1 0 0,0 0 1,1-1-1,-1 1 0,1 3 1,-2 8-208,1 0 0,0 0 1,2 18-1,0-21-487,0 14-6145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25:40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2400 1507 24575,'-376'-27'0,"21"0"0,301 25 0,-1-3 0,-88-19 0,-101-40 0,86 20 0,117 33 0,-1-2 0,1-2 0,1-1 0,1-3 0,0-1 0,-40-28 0,35 18 0,-48-41 0,75 56 0,1 0 0,1-2 0,1 0 0,0 0 0,-19-34 0,-105-238 0,108 221 0,11 23 0,2-2 0,3 0 0,-10-53 0,14 54 0,2 0 0,2 0 0,-1-56 0,6 72 0,4-35 0,-3 64 0,0 1 0,1-1 0,-1 1 0,1-1 0,-1 1 0,0-1 0,1 1 0,-1 0 0,1-1 0,-1 1 0,1-1 0,-1 1 0,1 0 0,0 0 0,-1-1 0,1 1 0,-1 0 0,1 0 0,0 0 0,-1 0 0,1-1 0,-1 1 0,1 0 0,0 0 0,-1 0 0,1 0 0,0 0 0,-1 1 0,1-1 0,-1 0 0,1 0 0,0 0 0,-1 1 0,1-1 0,-1 0 0,1 0 0,-1 1 0,1-1 0,0 1 0,24 12 0,-25-13 0,30 21 0,-2 2 0,-1 1 0,-1 2 0,-1 0 0,30 43 0,-46-59 0,10 13 0,0 1 0,-2 1 0,-1 1 0,14 29 0,-29-54 0,0 0 0,-1 0 0,1 0 0,0 0 0,-1 1 0,0-1 0,1 0 0,-1 0 0,0 1 0,1-1 0,-1 0 0,0 0 0,0 1 0,0-1 0,0 0 0,0 0 0,-1 1 0,1-1 0,0 0 0,-1 0 0,1 1 0,0-1 0,-2 2 0,1-3 0,0 1 0,0 0 0,0-1 0,0 1 0,0-1 0,-1 1 0,1-1 0,0 0 0,0 1 0,0-1 0,-1 0 0,1 0 0,0 0 0,0 0 0,-1 0 0,1 0 0,0 0 0,0-1 0,-2 1 0,-11-4 0,0 0 0,0-1 0,-15-8 0,21 10 0,-4-3 0,-7-2 0,0-1 0,0-1 0,-19-13 0,32 19 0,1 0 0,0-1 0,0 1 0,1-1 0,-1 0 0,1 0 0,0-1 0,0 1 0,1-1 0,-1 0 0,1 0 0,1 0 0,-1 0 0,-1-9 0,-53-189 0,56 203 0,-10-24 0,5 27 0,-3 13 0,-124 290 0,124-281 0,1 0 0,1 1 0,-6 38 0,12-63 0,1 1 0,0 0 0,0 0 0,0 0 0,0-1 0,0 1 0,0 0 0,0 0 0,0 0 0,0-1 0,0 1 0,0 0 0,1 0 0,-1-1 0,0 1 0,1 0 0,-1-1 0,0 1 0,1 0 0,-1-1 0,1 1 0,-1 0 0,1-1 0,-1 1 0,1-1 0,-1 1 0,1-1 0,0 1 0,-1-1 0,1 1 0,0-1 0,-1 0 0,1 1 0,1-1 0,1 1 0,1-1 0,-1 1 0,0-1 0,1 0 0,-1 0 0,0 0 0,1-1 0,5-1 0,65-23 0,-6-7 0,-43 18 0,0 2 0,1 1 0,50-13 0,-65 22 0,-6 1 0,0 0 0,1 0 0,-1-1 0,0 1 0,0-1 0,0 0 0,0 0 0,0-1 0,0 0 0,5-3 0,-10 5 0,0 0 0,0 1 0,1-1 0,-1 0 0,0 1 0,0-1 0,0 0 0,0 1 0,0-1 0,0 0 0,0 1 0,0-1 0,-1 1 0,1-1 0,0 0 0,0 1 0,0-1 0,-1 0 0,1 1 0,0-1 0,-1 1 0,1-1 0,0 1 0,-1-1 0,1 1 0,-1-1 0,1 1 0,-1-1 0,1 1 0,-1-1 0,1 1 0,-1 0 0,1-1 0,-1 1 0,0 0 0,1 0 0,-1 0 0,0-1 0,1 1 0,-1 0 0,-1 0 0,-34-15 0,32 13 0,-20-9 0,0-1 0,1-1 0,-25-20 0,-33-17 0,80 49-3,0 1-1,1-1 1,-1 1-1,0-1 0,0 1 1,0 0-1,0-1 1,0 1-1,0 0 1,0 0-1,0-1 1,0 1-1,0 0 0,0 0 1,0 0-1,0 0 1,0 0-1,0 1 1,0-1-1,0 0 0,0 0 1,0 1-1,0-1 1,0 1-1,0-1 1,-1 1-1,1 0 17,0 1 1,-1-1-1,1 1 0,0-1 1,0 1-1,0 0 0,0-1 1,1 1-1,-1 0 0,0 0 1,1-1-1,-1 1 0,1 3 1,-2 8-208,1 0 0,0 0 1,2 18-1,0-21-487,0 14-6145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25:40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2400 1507 24575,'-376'-27'0,"21"0"0,301 25 0,-1-3 0,-88-19 0,-101-40 0,86 20 0,117 33 0,-1-2 0,1-2 0,1-1 0,1-3 0,0-1 0,-40-28 0,35 18 0,-48-41 0,75 56 0,1 0 0,1-2 0,1 0 0,0 0 0,-19-34 0,-105-238 0,108 221 0,11 23 0,2-2 0,3 0 0,-10-53 0,14 54 0,2 0 0,2 0 0,-1-56 0,6 72 0,4-35 0,-3 64 0,0 1 0,1-1 0,-1 1 0,1-1 0,-1 1 0,0-1 0,1 1 0,-1 0 0,1-1 0,-1 1 0,1-1 0,-1 1 0,1 0 0,0 0 0,-1-1 0,1 1 0,-1 0 0,1 0 0,0 0 0,-1 0 0,1-1 0,-1 1 0,1 0 0,0 0 0,-1 0 0,1 0 0,0 0 0,-1 1 0,1-1 0,-1 0 0,1 0 0,0 0 0,-1 1 0,1-1 0,-1 0 0,1 0 0,-1 1 0,1-1 0,0 1 0,24 12 0,-25-13 0,30 21 0,-2 2 0,-1 1 0,-1 2 0,-1 0 0,30 43 0,-46-59 0,10 13 0,0 1 0,-2 1 0,-1 1 0,14 29 0,-29-54 0,0 0 0,-1 0 0,1 0 0,0 0 0,-1 1 0,0-1 0,1 0 0,-1 0 0,0 1 0,1-1 0,-1 0 0,0 0 0,0 1 0,0-1 0,0 0 0,0 0 0,-1 1 0,1-1 0,0 0 0,-1 0 0,1 1 0,0-1 0,-2 2 0,1-3 0,0 1 0,0 0 0,0-1 0,0 1 0,0-1 0,-1 1 0,1-1 0,0 0 0,0 1 0,0-1 0,-1 0 0,1 0 0,0 0 0,0 0 0,-1 0 0,1 0 0,0 0 0,0-1 0,-2 1 0,-11-4 0,0 0 0,0-1 0,-15-8 0,21 10 0,-4-3 0,-7-2 0,0-1 0,0-1 0,-19-13 0,32 19 0,1 0 0,0-1 0,0 1 0,1-1 0,-1 0 0,1 0 0,0-1 0,0 1 0,1-1 0,-1 0 0,1 0 0,1 0 0,-1 0 0,-1-9 0,-53-189 0,56 203 0,-10-24 0,5 27 0,-3 13 0,-124 290 0,124-281 0,1 0 0,1 1 0,-6 38 0,12-63 0,1 1 0,0 0 0,0 0 0,0 0 0,0-1 0,0 1 0,0 0 0,0 0 0,0 0 0,0-1 0,0 1 0,0 0 0,1 0 0,-1-1 0,0 1 0,1 0 0,-1-1 0,0 1 0,1 0 0,-1-1 0,1 1 0,-1 0 0,1-1 0,-1 1 0,1-1 0,-1 1 0,1-1 0,0 1 0,-1-1 0,1 1 0,0-1 0,-1 0 0,1 1 0,1-1 0,1 1 0,1-1 0,-1 1 0,0-1 0,1 0 0,-1 0 0,0 0 0,1-1 0,5-1 0,65-23 0,-6-7 0,-43 18 0,0 2 0,1 1 0,50-13 0,-65 22 0,-6 1 0,0 0 0,1 0 0,-1-1 0,0 1 0,0-1 0,0 0 0,0 0 0,0-1 0,0 0 0,5-3 0,-10 5 0,0 0 0,0 1 0,1-1 0,-1 0 0,0 1 0,0-1 0,0 0 0,0 1 0,0-1 0,0 0 0,0 1 0,0-1 0,-1 1 0,1-1 0,0 0 0,0 1 0,0-1 0,-1 0 0,1 1 0,0-1 0,-1 1 0,1-1 0,0 1 0,-1-1 0,1 1 0,-1-1 0,1 1 0,-1-1 0,1 1 0,-1-1 0,1 1 0,-1 0 0,1-1 0,-1 1 0,0 0 0,1 0 0,-1 0 0,0-1 0,1 1 0,-1 0 0,-1 0 0,-34-15 0,32 13 0,-20-9 0,0-1 0,1-1 0,-25-20 0,-33-17 0,80 49-3,0 1-1,1-1 1,-1 1-1,0-1 0,0 1 1,0 0-1,0-1 1,0 1-1,0 0 1,0 0-1,0-1 1,0 1-1,0 0 0,0 0 1,0 0-1,0 0 1,0 0-1,0 1 1,0-1-1,0 0 0,0 0 1,0 1-1,0-1 1,0 1-1,0-1 1,-1 1-1,1 0 17,0 1 1,-1-1-1,1 1 0,0-1 1,0 1-1,0 0 0,0-1 1,1 1-1,-1 0 0,0 0 1,1-1-1,-1 1 0,1 3 1,-2 8-208,1 0 0,0 0 1,2 18-1,0-21-487,0 14-6145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25:40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2400 1507 24575,'-376'-27'0,"21"0"0,301 25 0,-1-3 0,-88-19 0,-101-40 0,86 20 0,117 33 0,-1-2 0,1-2 0,1-1 0,1-3 0,0-1 0,-40-28 0,35 18 0,-48-41 0,75 56 0,1 0 0,1-2 0,1 0 0,0 0 0,-19-34 0,-105-238 0,108 221 0,11 23 0,2-2 0,3 0 0,-10-53 0,14 54 0,2 0 0,2 0 0,-1-56 0,6 72 0,4-35 0,-3 64 0,0 1 0,1-1 0,-1 1 0,1-1 0,-1 1 0,0-1 0,1 1 0,-1 0 0,1-1 0,-1 1 0,1-1 0,-1 1 0,1 0 0,0 0 0,-1-1 0,1 1 0,-1 0 0,1 0 0,0 0 0,-1 0 0,1-1 0,-1 1 0,1 0 0,0 0 0,-1 0 0,1 0 0,0 0 0,-1 1 0,1-1 0,-1 0 0,1 0 0,0 0 0,-1 1 0,1-1 0,-1 0 0,1 0 0,-1 1 0,1-1 0,0 1 0,24 12 0,-25-13 0,30 21 0,-2 2 0,-1 1 0,-1 2 0,-1 0 0,30 43 0,-46-59 0,10 13 0,0 1 0,-2 1 0,-1 1 0,14 29 0,-29-54 0,0 0 0,-1 0 0,1 0 0,0 0 0,-1 1 0,0-1 0,1 0 0,-1 0 0,0 1 0,1-1 0,-1 0 0,0 0 0,0 1 0,0-1 0,0 0 0,0 0 0,-1 1 0,1-1 0,0 0 0,-1 0 0,1 1 0,0-1 0,-2 2 0,1-3 0,0 1 0,0 0 0,0-1 0,0 1 0,0-1 0,-1 1 0,1-1 0,0 0 0,0 1 0,0-1 0,-1 0 0,1 0 0,0 0 0,0 0 0,-1 0 0,1 0 0,0 0 0,0-1 0,-2 1 0,-11-4 0,0 0 0,0-1 0,-15-8 0,21 10 0,-4-3 0,-7-2 0,0-1 0,0-1 0,-19-13 0,32 19 0,1 0 0,0-1 0,0 1 0,1-1 0,-1 0 0,1 0 0,0-1 0,0 1 0,1-1 0,-1 0 0,1 0 0,1 0 0,-1 0 0,-1-9 0,-53-189 0,56 203 0,-10-24 0,5 27 0,-3 13 0,-124 290 0,124-281 0,1 0 0,1 1 0,-6 38 0,12-63 0,1 1 0,0 0 0,0 0 0,0 0 0,0-1 0,0 1 0,0 0 0,0 0 0,0 0 0,0-1 0,0 1 0,0 0 0,1 0 0,-1-1 0,0 1 0,1 0 0,-1-1 0,0 1 0,1 0 0,-1-1 0,1 1 0,-1 0 0,1-1 0,-1 1 0,1-1 0,-1 1 0,1-1 0,0 1 0,-1-1 0,1 1 0,0-1 0,-1 0 0,1 1 0,1-1 0,1 1 0,1-1 0,-1 1 0,0-1 0,1 0 0,-1 0 0,0 0 0,1-1 0,5-1 0,65-23 0,-6-7 0,-43 18 0,0 2 0,1 1 0,50-13 0,-65 22 0,-6 1 0,0 0 0,1 0 0,-1-1 0,0 1 0,0-1 0,0 0 0,0 0 0,0-1 0,0 0 0,5-3 0,-10 5 0,0 0 0,0 1 0,1-1 0,-1 0 0,0 1 0,0-1 0,0 0 0,0 1 0,0-1 0,0 0 0,0 1 0,0-1 0,-1 1 0,1-1 0,0 0 0,0 1 0,0-1 0,-1 0 0,1 1 0,0-1 0,-1 1 0,1-1 0,0 1 0,-1-1 0,1 1 0,-1-1 0,1 1 0,-1-1 0,1 1 0,-1-1 0,1 1 0,-1 0 0,1-1 0,-1 1 0,0 0 0,1 0 0,-1 0 0,0-1 0,1 1 0,-1 0 0,-1 0 0,-34-15 0,32 13 0,-20-9 0,0-1 0,1-1 0,-25-20 0,-33-17 0,80 49-3,0 1-1,1-1 1,-1 1-1,0-1 0,0 1 1,0 0-1,0-1 1,0 1-1,0 0 1,0 0-1,0-1 1,0 1-1,0 0 0,0 0 1,0 0-1,0 0 1,0 0-1,0 1 1,0-1-1,0 0 0,0 0 1,0 1-1,0-1 1,0 1-1,0-1 1,-1 1-1,1 0 17,0 1 1,-1-1-1,1 1 0,0-1 1,0 1-1,0 0 0,0-1 1,1 1-1,-1 0 0,0 0 1,1-1-1,-1 1 0,1 3 1,-2 8-208,1 0 0,0 0 1,2 18-1,0-21-487,0 14-6145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0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30 24575,'-2'4'0,"-1"-1"0,1 1 0,0-1 0,0 1 0,0 0 0,1 0 0,-1 0 0,1 0 0,0 0 0,0 0 0,0 5 0,-4 51 0,5-45 0,-2 395 0,3-282 0,0-201 0,4 0 0,2 0 0,24-97 0,-27 152 0,2-11 0,1 1 0,2-1 0,1 2 0,21-43 0,-27 62 0,1 1 0,-1 1 0,1-1 0,0 1 0,1-1 0,0 2 0,0-1 0,0 0 0,1 1 0,-1 1 0,1-1 0,0 1 0,1 0 0,-1 0 0,1 1 0,-1 0 0,1 1 0,0 0 0,0 0 0,0 0 0,12 0 0,-11 1 0,11-1 0,1 1 0,39 3 0,-54-1 0,-1-1 0,1 2 0,-1-1 0,1 1 0,-1-1 0,1 1 0,-1 1 0,0-1 0,0 1 0,0 0 0,0 0 0,-1 1 0,1-1 0,-1 1 0,5 5 0,-3-1 0,-1 0 0,0 0 0,-1 1 0,0 0 0,0-1 0,-1 1 0,0 0 0,-1 1 0,1-1 0,-2 0 0,0 1 0,0-1 0,0 1 0,-2 15 0,1-7 0,1 0 0,1-1 0,4 20 0,31 159 0,-31-136-9,-5 110 0,-3-83-1338,2-64-5479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0:54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1341 24575,'0'-6'0,"-1"0"0,0 0 0,0 1 0,-1-1 0,1 0 0,-1 0 0,-1 1 0,1-1 0,-1 1 0,0 0 0,-4-6 0,-46-55 0,24 31 0,10 11 0,1 3 0,1-1 0,2-1 0,0 0 0,-16-36 0,19 33 0,-48-128 0,54 132 0,0 0 0,1-1 0,2 0 0,0 0 0,1-28 0,1-57 0,5-101 0,-3 198 0,0 0 0,1-1 0,0 1 0,1 0 0,0 0 0,1 0 0,0 1 0,1-1 0,0 1 0,1 0 0,0 0 0,0 1 0,1 0 0,10-11 0,16-20 0,-28 33 0,0 0 0,1 0 0,-1 1 0,1-1 0,0 2 0,1-1 0,0 1 0,-1-1 0,12-4 0,112-44-1365,-113 47-5461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0:56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33 24575,'-2'71'0,"-17"97"0,-3 18 0,13-150 0,7-32 0,4-23 0,10-37 0,2 1 0,37-89 0,1-3 0,-50 142 0,0 1 0,-1 0 0,2 0 0,-1 0 0,0 0 0,1 1 0,0-1 0,0 1 0,0-1 0,0 1 0,0 0 0,1 0 0,-1 0 0,1 1 0,0-1 0,0 1 0,0 0 0,0 0 0,0 1 0,0-1 0,0 1 0,1-1 0,8 0 0,9-1 0,0 1 0,0 1 0,37 3 0,-31-1 0,-20-1 0,1 1 0,-1 0 0,0 0 0,0 1 0,0 0 0,0 1 0,0-1 0,-1 1 0,1 1 0,-1 0 0,1 0 0,-1 0 0,-1 1 0,1 0 0,-1 0 0,0 1 0,0 0 0,0 0 0,-1 0 0,0 0 0,0 1 0,0 0 0,-1 0 0,5 13 0,0 0 0,-2 1 0,0 1 0,-1-1 0,-1 1 0,-2 0 0,0 0 0,0 45 0,-1-35 49,8 50 0,-1-19-1512,-7-42-5363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0:57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24575,'51'0'0,"-11"-1"0,0 1 0,0 2 0,66 13 0,-31-2 33,-51-10-383,-1 1 1,0 1-1,27 10 1,-33-7-6477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50:5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1473 1 24575,'23'1'0,"1"0"0,-1 2 0,0 1 0,28 8 0,-41-10 0,0 2 0,0-1 0,0 1 0,-1 0 0,1 1 0,-1 0 0,0 1 0,0 0 0,-1 0 0,0 1 0,13 13 0,-16-12 0,-1-1 0,0 2 0,-1-1 0,0 0 0,0 1 0,0-1 0,-1 1 0,-1 0 0,1 0 0,-1 0 0,-1 0 0,0 12 0,-1 2 0,-1 1 0,-1-1 0,-8 36 0,-7 14 0,3 1 0,4 0 0,2 1 0,3 91 0,5-137 0,2 0 0,1 1 0,1-1 0,12 50 0,-12-72 0,-1 1 0,1-1 0,0 0 0,0 0 0,1 0 0,0-1 0,0 1 0,1-1 0,-1 0 0,1 0 0,1-1 0,-1 1 0,1-1 0,0 0 0,0-1 0,1 1 0,-1-1 0,1-1 0,0 1 0,0-1 0,0 0 0,0-1 0,12 3 0,39-2 0,-50-3 0,-1-1 0,1 1 0,0 1 0,-1 0 0,1 0 0,-1 0 0,11 4 0,-17-5 0,-1 0 0,0 0 0,1 0 0,-1 0 0,0 1 0,0-1 0,1 0 0,-1 0 0,0 0 0,0 1 0,1-1 0,-1 0 0,0 0 0,0 1 0,1-1 0,-1 0 0,0 0 0,0 1 0,0-1 0,0 0 0,1 1 0,-1-1 0,0 0 0,0 1 0,0-1 0,0 0 0,0 1 0,0-1 0,0 0 0,0 1 0,0-1 0,0 0 0,0 1 0,0-1 0,0 0 0,0 1 0,0-1 0,-1 0 0,1 1 0,0-1 0,0 0 0,0 1 0,0-1 0,-1 0 0,1 0 0,0 1 0,0-1 0,0 0 0,-1 0 0,1 1 0,0-1 0,0 0 0,-1 0 0,1 0 0,0 0 0,-1 1 0,1-1 0,0 0 0,-1 0 0,1 0 0,0 0 0,-1 0 0,1 0 0,-24 11 0,-181 45 0,22-7 0,171-44 0,0 0 0,0 1 0,-20 13 0,-18 9 0,21-14 0,2 2 0,0 0 0,1 2 0,-25 21 0,-92 90 0,121-107 0,1 0 0,1 1 0,-25 37 0,36-46 0,1 1 0,1-1 0,0 1 0,1 1 0,1-1 0,0 1 0,1 0 0,-2 18 0,-3 19 0,4-22 0,1-1 0,0 34 0,4-55 0,0 1 0,-1 0 0,0 0 0,0 0 0,-1 0 0,-1-1 0,1 1 0,-2-1 0,1 0 0,-1 1 0,0-2 0,-1 1 0,-6 8 0,4-8 0,-1-1 0,1 0 0,-2-1 0,1 1 0,-1-2 0,0 1 0,0-1 0,-1-1 0,1 0 0,-1 0 0,-17 5 0,6-3 0,0-2 0,0 0 0,0-1 0,-42 1 0,-92-8 0,53 0 0,33 2 0,0-2 0,-126-24 0,162 21-1365,8 1-5461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0:59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24575,'0'821'-1365,"0"-798"-5461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01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24575,'1'3'0,"0"1"0,0-1 0,0 0 0,0 0 0,0 0 0,1 0 0,-1 0 0,1-1 0,0 1 0,0 0 0,0-1 0,4 4 0,31 29 0,-36-34 0,17 16 0,0 1 0,-1 1 0,0 0 0,-2 1 0,-1 1 0,24 43 0,-19-25 0,-2 2 0,-1 0 0,18 76 0,-7-28 0,-17-57 0,0 0 0,5 39 0,-7-20 0,0-1 0,2 87 0,-8 5 0,-6 138 0,4-273 0,-2 0 0,1 0 0,-1 0 0,0-1 0,-1 1 0,1-1 0,-1 0 0,-1 1 0,1-1 0,-1-1 0,0 1 0,0 0 0,-10 8 0,-5 4 0,-1-2 0,-32 22 0,31-24 0,1 1 0,-19 18 0,26-21-1365,0-1-5461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04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24575,'903'0'0,"-870"2"0,55 10 0,-52-7 0,41 3 0,23-8 0,-48-1 0,1 2 0,89 15 0,-80-8 0,1-3 0,0-2 0,75-6 0,-14 0 0,-44 3 0,10-2 0,163 20 0,-174-10 0,1-3 0,83-6 0,-75-1 0,117 13 0,-84 0 0,123-6 0,-214-3 0,-1 0 0,30 8 0,-26-5 0,42 3 0,236-10 0,84 4 0,-217 10 0,137 3 0,273-16-1365,-566 1-5461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06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0 214 24575,'1'-2'0,"0"-1"0,1 1 0,-1 0 0,0 0 0,1-1 0,0 1 0,-1 0 0,1 0 0,0 1 0,0-1 0,0 0 0,0 1 0,0-1 0,1 1 0,3-3 0,-1 1 0,32-20 0,1 2 0,1 1 0,1 2 0,0 2 0,1 2 0,76-16 0,-42 16 0,0 4 0,1 3 0,80 3 0,-150 4 0,-1 0 0,0 0 0,1 0 0,-1 1 0,0 0 0,1 0 0,-1 0 0,0 1 0,0 0 0,0 0 0,0 0 0,0 0 0,-1 1 0,1 0 0,-1 0 0,1 0 0,-1 0 0,0 1 0,0 0 0,-1 0 0,1 0 0,-1 0 0,0 0 0,0 1 0,0-1 0,0 1 0,-1 0 0,0 0 0,0 0 0,0 0 0,-1 0 0,0 0 0,0 1 0,0-1 0,0 0 0,-1 1 0,0 6 0,1-3 0,0 0 0,-1 1 0,0-1 0,-1 0 0,1 0 0,-2 1 0,1-1 0,-2 0 0,1 0 0,-1 0 0,0-1 0,-1 1 0,0-1 0,0 0 0,-7 11 0,-10 9 0,7-7 0,-1 0 0,-1-1 0,0 0 0,-2-1 0,0-2 0,-31 25 0,40-36 0,0 1 0,1 0 0,0 0 0,-8 10 0,-28 24 0,-118 88 0,148-119 0,7-5 0,-1 1 0,0 0 0,1 0 0,1 1 0,-1 0 0,-5 9 0,11-16 0,1 0 0,0 1 0,0-1 0,-1 0 0,1 1 0,0-1 0,0 0 0,0 1 0,0-1 0,0 1 0,0-1 0,0 0 0,0 1 0,0-1 0,0 1 0,0-1 0,0 1 0,0-1 0,0 0 0,0 1 0,0-1 0,0 1 0,0-1 0,1 0 0,-1 1 0,0-1 0,0 0 0,0 1 0,1-1 0,-1 0 0,0 1 0,0-1 0,1 0 0,0 1 0,17 6 0,26-4 0,-41-3 0,772-3-1365,-752 3-5461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25:40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2400 1507 24575,'-376'-27'0,"21"0"0,301 25 0,-1-3 0,-88-19 0,-101-40 0,86 20 0,117 33 0,-1-2 0,1-2 0,1-1 0,1-3 0,0-1 0,-40-28 0,35 18 0,-48-41 0,75 56 0,1 0 0,1-2 0,1 0 0,0 0 0,-19-34 0,-105-238 0,108 221 0,11 23 0,2-2 0,3 0 0,-10-53 0,14 54 0,2 0 0,2 0 0,-1-56 0,6 72 0,4-35 0,-3 64 0,0 1 0,1-1 0,-1 1 0,1-1 0,-1 1 0,0-1 0,1 1 0,-1 0 0,1-1 0,-1 1 0,1-1 0,-1 1 0,1 0 0,0 0 0,-1-1 0,1 1 0,-1 0 0,1 0 0,0 0 0,-1 0 0,1-1 0,-1 1 0,1 0 0,0 0 0,-1 0 0,1 0 0,0 0 0,-1 1 0,1-1 0,-1 0 0,1 0 0,0 0 0,-1 1 0,1-1 0,-1 0 0,1 0 0,-1 1 0,1-1 0,0 1 0,24 12 0,-25-13 0,30 21 0,-2 2 0,-1 1 0,-1 2 0,-1 0 0,30 43 0,-46-59 0,10 13 0,0 1 0,-2 1 0,-1 1 0,14 29 0,-29-54 0,0 0 0,-1 0 0,1 0 0,0 0 0,-1 1 0,0-1 0,1 0 0,-1 0 0,0 1 0,1-1 0,-1 0 0,0 0 0,0 1 0,0-1 0,0 0 0,0 0 0,-1 1 0,1-1 0,0 0 0,-1 0 0,1 1 0,0-1 0,-2 2 0,1-3 0,0 1 0,0 0 0,0-1 0,0 1 0,0-1 0,-1 1 0,1-1 0,0 0 0,0 1 0,0-1 0,-1 0 0,1 0 0,0 0 0,0 0 0,-1 0 0,1 0 0,0 0 0,0-1 0,-2 1 0,-11-4 0,0 0 0,0-1 0,-15-8 0,21 10 0,-4-3 0,-7-2 0,0-1 0,0-1 0,-19-13 0,32 19 0,1 0 0,0-1 0,0 1 0,1-1 0,-1 0 0,1 0 0,0-1 0,0 1 0,1-1 0,-1 0 0,1 0 0,1 0 0,-1 0 0,-1-9 0,-53-189 0,56 203 0,-10-24 0,5 27 0,-3 13 0,-124 290 0,124-281 0,1 0 0,1 1 0,-6 38 0,12-63 0,1 1 0,0 0 0,0 0 0,0 0 0,0-1 0,0 1 0,0 0 0,0 0 0,0 0 0,0-1 0,0 1 0,0 0 0,1 0 0,-1-1 0,0 1 0,1 0 0,-1-1 0,0 1 0,1 0 0,-1-1 0,1 1 0,-1 0 0,1-1 0,-1 1 0,1-1 0,-1 1 0,1-1 0,0 1 0,-1-1 0,1 1 0,0-1 0,-1 0 0,1 1 0,1-1 0,1 1 0,1-1 0,-1 1 0,0-1 0,1 0 0,-1 0 0,0 0 0,1-1 0,5-1 0,65-23 0,-6-7 0,-43 18 0,0 2 0,1 1 0,50-13 0,-65 22 0,-6 1 0,0 0 0,1 0 0,-1-1 0,0 1 0,0-1 0,0 0 0,0 0 0,0-1 0,0 0 0,5-3 0,-10 5 0,0 0 0,0 1 0,1-1 0,-1 0 0,0 1 0,0-1 0,0 0 0,0 1 0,0-1 0,0 0 0,0 1 0,0-1 0,-1 1 0,1-1 0,0 0 0,0 1 0,0-1 0,-1 0 0,1 1 0,0-1 0,-1 1 0,1-1 0,0 1 0,-1-1 0,1 1 0,-1-1 0,1 1 0,-1-1 0,1 1 0,-1-1 0,1 1 0,-1 0 0,1-1 0,-1 1 0,0 0 0,1 0 0,-1 0 0,0-1 0,1 1 0,-1 0 0,-1 0 0,-34-15 0,32 13 0,-20-9 0,0-1 0,1-1 0,-25-20 0,-33-17 0,80 49-3,0 1-1,1-1 1,-1 1-1,0-1 0,0 1 1,0 0-1,0-1 1,0 1-1,0 0 1,0 0-1,0-1 1,0 1-1,0 0 0,0 0 1,0 0-1,0 0 1,0 0-1,0 1 1,0-1-1,0 0 0,0 0 1,0 1-1,0-1 1,0 1-1,0-1 1,-1 1-1,1 0 17,0 1 1,-1-1-1,1 1 0,0-1 1,0 1-1,0 0 0,0-1 1,1 1-1,-1 0 0,0 0 1,1-1-1,-1 1 0,1 3 1,-2 8-208,1 0 0,0 0 1,2 18-1,0-21-487,0 14-6145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0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30 24575,'-2'4'0,"-1"-1"0,1 1 0,0-1 0,0 1 0,0 0 0,1 0 0,-1 0 0,1 0 0,0 0 0,0 0 0,0 5 0,-4 51 0,5-45 0,-2 395 0,3-282 0,0-201 0,4 0 0,2 0 0,24-97 0,-27 152 0,2-11 0,1 1 0,2-1 0,1 2 0,21-43 0,-27 62 0,1 1 0,-1 1 0,1-1 0,0 1 0,1-1 0,0 2 0,0-1 0,0 0 0,1 1 0,-1 1 0,1-1 0,0 1 0,1 0 0,-1 0 0,1 1 0,-1 0 0,1 1 0,0 0 0,0 0 0,0 0 0,12 0 0,-11 1 0,11-1 0,1 1 0,39 3 0,-54-1 0,-1-1 0,1 2 0,-1-1 0,1 1 0,-1-1 0,1 1 0,-1 1 0,0-1 0,0 1 0,0 0 0,0 0 0,-1 1 0,1-1 0,-1 1 0,5 5 0,-3-1 0,-1 0 0,0 0 0,-1 1 0,0 0 0,0-1 0,-1 1 0,0 0 0,-1 1 0,1-1 0,-2 0 0,0 1 0,0-1 0,0 1 0,-2 15 0,1-7 0,1 0 0,1-1 0,4 20 0,31 159 0,-31-136-9,-5 110 0,-3-83-1338,2-64-5479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0:54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1341 24575,'0'-6'0,"-1"0"0,0 0 0,0 1 0,-1-1 0,1 0 0,-1 0 0,-1 1 0,1-1 0,-1 1 0,0 0 0,-4-6 0,-46-55 0,24 31 0,10 11 0,1 3 0,1-1 0,2-1 0,0 0 0,-16-36 0,19 33 0,-48-128 0,54 132 0,0 0 0,1-1 0,2 0 0,0 0 0,1-28 0,1-57 0,5-101 0,-3 198 0,0 0 0,1-1 0,0 1 0,1 0 0,0 0 0,1 0 0,0 1 0,1-1 0,0 1 0,1 0 0,0 0 0,0 1 0,1 0 0,10-11 0,16-20 0,-28 33 0,0 0 0,1 0 0,-1 1 0,1-1 0,0 2 0,1-1 0,0 1 0,-1-1 0,12-4 0,112-44-1365,-113 47-5461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0:56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33 24575,'-2'71'0,"-17"97"0,-3 18 0,13-150 0,7-32 0,4-23 0,10-37 0,2 1 0,37-89 0,1-3 0,-50 142 0,0 1 0,-1 0 0,2 0 0,-1 0 0,0 0 0,1 1 0,0-1 0,0 1 0,0-1 0,0 1 0,0 0 0,1 0 0,-1 0 0,1 1 0,0-1 0,0 1 0,0 0 0,0 0 0,0 1 0,0-1 0,0 1 0,1-1 0,8 0 0,9-1 0,0 1 0,0 1 0,37 3 0,-31-1 0,-20-1 0,1 1 0,-1 0 0,0 0 0,0 1 0,0 0 0,0 1 0,0-1 0,-1 1 0,1 1 0,-1 0 0,1 0 0,-1 0 0,-1 1 0,1 0 0,-1 0 0,0 1 0,0 0 0,0 0 0,-1 0 0,0 0 0,0 1 0,0 0 0,-1 0 0,5 13 0,0 0 0,-2 1 0,0 1 0,-1-1 0,-1 1 0,-2 0 0,0 0 0,0 45 0,-1-35 49,8 50 0,-1-19-1512,-7-42-5363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0:57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24575,'51'0'0,"-11"-1"0,0 1 0,0 2 0,66 13 0,-31-2 33,-51-10-383,-1 1 1,0 1-1,27 10 1,-33-7-6477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0:59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24575,'0'821'-1365,"0"-798"-5461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49:35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934 0 24575,'24'2'0,"-1"1"0,0 1 0,0 1 0,0 1 0,0 1 0,-1 1 0,0 0 0,41 24 0,-59-29 0,0-1 0,1 1 0,-1 0 0,-1 0 0,1 0 0,0 1 0,-1-1 0,0 1 0,1 0 0,-1 0 0,-1 0 0,1 0 0,3 9 0,-2-4 0,-1 1 0,0-1 0,-1 1 0,0 0 0,0-1 0,0 17 0,-2-5 0,-1 0 0,-1 0 0,0-1 0,-2 1 0,0-1 0,-8 22 0,-6 3 0,12-34 0,2 0 0,-1 0 0,2 0 0,-1 1 0,2 0 0,-1-1 0,0 20 0,2 16 0,-1-16 0,2 0 0,0-1 0,9 50 0,-7-72 0,1-1 0,0 1 0,1-1 0,-1 0 0,1 0 0,0 0 0,1-1 0,0 0 0,0 1 0,0-2 0,1 1 0,0 0 0,0-1 0,10 6 0,2 1 0,1 0 0,1-1 0,38 14 0,-35-11 0,-22-14 0,-1 1 0,0-1 0,1 0 0,-1 1 0,0-1 0,0 1 0,1-1 0,-1 1 0,0-1 0,0 0 0,0 1 0,1-1 0,-1 1 0,0-1 0,0 1 0,0-1 0,0 1 0,0-1 0,0 1 0,0-1 0,0 1 0,0-1 0,-1 1 0,1-1 0,0 1 0,0 0 0,-3 3 0,0-1 0,0 0 0,0 0 0,0 0 0,0 0 0,-1 0 0,0-1 0,-4 3 0,7-4 0,-37 22 0,-60 27 0,-2 1 0,79-36 0,1 0 0,1 2 0,1 0 0,0 2 0,1-1 0,1 2 0,-14 23 0,16-19 0,1 2 0,1-1 0,1 2 0,-13 45 0,19-46 0,1 0 0,1 1 0,1-1 0,2 1 0,4 43 0,-2 9 0,0-15 0,-1-18 0,-7 70 0,5-102 0,-2 0 0,0-1 0,0 1 0,-1-1 0,-1 1 0,0-2 0,-1 1 0,0 0 0,-12 15 0,4-12 0,0-1 0,-1 0 0,-1-2 0,0 1 0,0-2 0,-2 0 0,0-2 0,0 1 0,0-2 0,-28 9 0,21-9 0,-1-1 0,-1-1 0,1-2 0,-1 0 0,-31 0 0,-139-5 0,84-3 0,10 3-1365,82 0-5461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01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24575,'1'3'0,"0"1"0,0-1 0,0 0 0,0 0 0,0 0 0,1 0 0,-1 0 0,1-1 0,0 1 0,0 0 0,0-1 0,4 4 0,31 29 0,-36-34 0,17 16 0,0 1 0,-1 1 0,0 0 0,-2 1 0,-1 1 0,24 43 0,-19-25 0,-2 2 0,-1 0 0,18 76 0,-7-28 0,-17-57 0,0 0 0,5 39 0,-7-20 0,0-1 0,2 87 0,-8 5 0,-6 138 0,4-273 0,-2 0 0,1 0 0,-1 0 0,0-1 0,-1 1 0,1-1 0,-1 0 0,-1 1 0,1-1 0,-1-1 0,0 1 0,0 0 0,-10 8 0,-5 4 0,-1-2 0,-32 22 0,31-24 0,1 1 0,-19 18 0,26-21-1365,0-1-5461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04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24575,'903'0'0,"-870"2"0,55 10 0,-52-7 0,41 3 0,23-8 0,-48-1 0,1 2 0,89 15 0,-80-8 0,1-3 0,0-2 0,75-6 0,-14 0 0,-44 3 0,10-2 0,163 20 0,-174-10 0,1-3 0,83-6 0,-75-1 0,117 13 0,-84 0 0,123-6 0,-214-3 0,-1 0 0,30 8 0,-26-5 0,42 3 0,236-10 0,84 4 0,-217 10 0,137 3 0,273-16-1365,-566 1-5461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06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0 214 24575,'1'-2'0,"0"-1"0,1 1 0,-1 0 0,0 0 0,1-1 0,0 1 0,-1 0 0,1 0 0,0 1 0,0-1 0,0 0 0,0 1 0,0-1 0,1 1 0,3-3 0,-1 1 0,32-20 0,1 2 0,1 1 0,1 2 0,0 2 0,1 2 0,76-16 0,-42 16 0,0 4 0,1 3 0,80 3 0,-150 4 0,-1 0 0,0 0 0,1 0 0,-1 1 0,0 0 0,1 0 0,-1 0 0,0 1 0,0 0 0,0 0 0,0 0 0,0 0 0,-1 1 0,1 0 0,-1 0 0,1 0 0,-1 0 0,0 1 0,0 0 0,-1 0 0,1 0 0,-1 0 0,0 0 0,0 1 0,0-1 0,0 1 0,-1 0 0,0 0 0,0 0 0,0 0 0,-1 0 0,0 0 0,0 1 0,0-1 0,0 0 0,-1 1 0,0 6 0,1-3 0,0 0 0,-1 1 0,0-1 0,-1 0 0,1 0 0,-2 1 0,1-1 0,-2 0 0,1 0 0,-1 0 0,0-1 0,-1 1 0,0-1 0,0 0 0,-7 11 0,-10 9 0,7-7 0,-1 0 0,-1-1 0,0 0 0,-2-1 0,0-2 0,-31 25 0,40-36 0,0 1 0,1 0 0,0 0 0,-8 10 0,-28 24 0,-118 88 0,148-119 0,7-5 0,-1 1 0,0 0 0,1 0 0,1 1 0,-1 0 0,-5 9 0,11-16 0,1 0 0,0 1 0,0-1 0,-1 0 0,1 1 0,0-1 0,0 0 0,0 1 0,0-1 0,0 1 0,0-1 0,0 0 0,0 1 0,0-1 0,0 1 0,0-1 0,0 1 0,0-1 0,0 0 0,0 1 0,0-1 0,0 1 0,0-1 0,1 0 0,-1 1 0,0-1 0,0 0 0,0 1 0,1-1 0,-1 0 0,0 1 0,0-1 0,1 0 0,0 1 0,17 6 0,26-4 0,-41-3 0,772-3-1365,-752 3-5461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3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0 513 24575,'15'-1'0,"0"-1"0,0-1 0,-1-1 0,29-9 0,-4 0 0,282-67 0,-279 72 0,1 3 0,-1 1 0,1 2 0,67 5 0,76-4 0,-86-10 0,40-3 0,-6 0 0,-84 7 0,60 0 0,-82 8 0,33 1 0,-58-3 0,0 1 0,0 0 0,0-1 0,1 1 0,-1-1 0,0 0 0,0 0 0,0 0 0,0 0 0,0-1 0,-1 1 0,1-1 0,0 0 0,3-2 0,-6 2 0,1 1 0,0-1 0,0 1 0,-1-1 0,1 0 0,-1 1 0,1-1 0,-1 0 0,0 0 0,0 0 0,0 1 0,0-1 0,0 0 0,0 0 0,0 1 0,0-1 0,-1 0 0,1 0 0,-1 1 0,1-1 0,-1 0 0,0 1 0,0-1 0,0 1 0,-2-4 0,-30-43 0,28 41 0,-57-57 0,10 13 0,46 44 0,-9-12 0,-2 2 0,-32-29 0,35 40 0,18 19 0,19 20 0,34 22 0,-36-36 0,-1 1 0,0 1 0,29 41 0,-17-26 0,-27-32 0,0 1 0,0 0 0,-1 1 0,0-1 0,0 1 0,4 7 0,-7-11 0,0 0 0,0 1 0,-1-1 0,1 1 0,-1-1 0,1 0 0,-1 1 0,0-1 0,0 1 0,0-1 0,0 0 0,-1 1 0,1-1 0,-1 1 0,1-1 0,-1 0 0,0 1 0,0-1 0,0 0 0,0 0 0,0 0 0,-3 3 0,-29 41 39,-2-1 0,-59 58-1,-11 12-1519,93-100-5345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37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24575,'0'583'-1365,"0"-560"-5461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38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0 24575,'-1'37'0,"-2"0"0,-2 0 0,-1 0 0,-16 48 0,-58 144 0,9-31 0,-49 134 0,93-228-1365,22-87-5461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40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24575,'1'-2'0,"0"1"0,0-1 0,-1 1 0,1-1 0,1 0 0,-1 1 0,0-1 0,0 1 0,0 0 0,1-1 0,-1 1 0,1 0 0,-1 0 0,1 0 0,2-1 0,31-18 0,-30 17 0,12-7 0,2 1 0,-1 1 0,1 1 0,0 0 0,1 2 0,-1 0 0,28-3 0,-42 7 0,0 1 0,0 0 0,0 0 0,0 0 0,0 0 0,0 1 0,-1 0 0,1 0 0,0 0 0,0 1 0,-1-1 0,1 1 0,-1 0 0,1 1 0,-1-1 0,0 1 0,0 0 0,0 0 0,0 0 0,-1 0 0,1 1 0,-1-1 0,0 1 0,0 0 0,0 0 0,-1 0 0,1 0 0,-1 1 0,0-1 0,0 1 0,0-1 0,-1 1 0,0 0 0,0 0 0,1 8 0,2 7 0,-2-1 0,0 1 0,-2 0 0,0-1 0,-1 1 0,-1 0 0,0-1 0,-2 1 0,0-1 0,-1 0 0,-1 0 0,-1-1 0,-1 0 0,0 0 0,-2 0 0,0-1 0,-18 24 0,-43 61 0,48-67 0,-33 41 0,53-73 0,0 1 0,0 0 0,0 0 0,0 0 0,1 0 0,-4 7 0,6-10 0,0 0 0,0 0 0,0 0 0,0 0 0,-1 0 0,1-1 0,1 1 0,-1 0 0,0 0 0,0 0 0,0 0 0,0 0 0,1 0 0,-1-1 0,0 1 0,1 0 0,-1 0 0,0 0 0,1-1 0,-1 1 0,1 0 0,0 0 0,-1-1 0,1 1 0,-1 0 0,1-1 0,0 1 0,0-1 0,-1 1 0,1-1 0,0 1 0,0-1 0,0 0 0,-1 1 0,1-1 0,0 0 0,0 0 0,0 0 0,0 1 0,0-1 0,0 0 0,0 0 0,-1 0 0,3-1 0,41 6 0,0-2 0,87-7 0,-33 0 0,-68 4-1365,-6 0-5461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42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1662 24575,'-3'-1'0,"1"0"0,-1-1 0,0 0 0,1 1 0,-1-1 0,1 0 0,0 0 0,0 0 0,0 0 0,0-1 0,0 1 0,0-1 0,0 1 0,1-1 0,-1 1 0,-1-6 0,-4-4 0,-195-251 0,183 237 0,1-2 0,1 0 0,1-1 0,2-1 0,1 0 0,-9-32 0,11 33 0,2 0 0,2 0 0,1 0 0,-4-43 0,4 24 0,-3-36 0,4 0 0,11-158 0,-4 224 0,1 0 0,1 0 0,1 1 0,0 0 0,1 0 0,10-19 0,57-96 0,-50 94 0,-10 20 0,2 1 0,0 1 0,1 0 0,0 1 0,1 0 0,24-15 0,-29 21 0,6-2-1365,-1 2-5461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46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27 112 24575,'2'130'0,"-4"142"0,-11-172 0,7-55 0,-2 62 0,10-122 0,1 0 0,0 1 0,2 0 0,5-17 0,16-56 0,-4-85 0,-7 89 0,16-62 0,-27 130 0,1 1 0,1-1 0,0 1 0,1 1 0,0-1 0,1 1 0,12-16 0,-14 23 0,0 1 0,0-1 0,0 1 0,1 0 0,0 1 0,0-1 0,0 1 0,0 1 0,1-1 0,-1 1 0,1 1 0,0-1 0,0 1 0,0 1 0,16-2 0,-17 2 0,0 1 0,-1 0 0,1 0 0,0 1 0,0-1 0,0 2 0,0-1 0,0 1 0,-1 0 0,1 0 0,-1 1 0,1 0 0,-1 0 0,0 0 0,0 1 0,-1 0 0,1 0 0,9 9 0,-3 4 0,0 1 0,-1 1 0,-1 0 0,-1 0 0,0 1 0,-2 0 0,0 1 0,7 36 0,19 52 0,-26-84 0,-2 0 0,0 0 0,-2 1 0,0-1 0,-2 1 0,-1-1 0,-4 33 0,2 12 0,1-47 0,0 9 0,2 0 0,0 0 0,3 0 0,8 39 0,-8-51-1365,0-1-5461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48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24575,'15'-14'0,"1"0"0,1 1 0,0 1 0,0 1 0,1 0 0,24-10 0,-8 6 0,1 2 0,58-15 0,-87 27 0,0-1 0,0 1 0,0 1 0,0-1 0,0 1 0,0 0 0,0 0 0,0 1 0,0 0 0,0 0 0,0 0 0,0 1 0,-1 0 0,1 0 0,0 0 0,-1 1 0,0-1 0,0 1 0,1 1 0,-2-1 0,1 1 0,0 0 0,-1 0 0,0 0 0,0 1 0,0-1 0,0 1 0,-1 0 0,1 0 0,-1 0 0,4 11 0,-2-3 0,0 0 0,0 1 0,-1 0 0,-1 0 0,0 0 0,-1 1 0,-1-1 0,0 0 0,-1 1 0,0-1 0,-1 1 0,-4 19 0,0-15 0,-1-1 0,-1 1 0,0-1 0,-1 0 0,-1-1 0,-16 24 0,-3-3 0,-49 55 0,51-70 0,-9 11 0,35-33 0,0-1 0,-1 1 0,1-1 0,0 1 0,0-1 0,0 1 0,-1 0 0,1-1 0,0 1 0,0-1 0,0 1 0,0-1 0,0 1 0,0 0 0,0-1 0,0 1 0,1-1 0,-1 1 0,0-1 0,0 1 0,0-1 0,0 1 0,1-1 0,-1 1 0,0-1 0,1 1 0,-1-1 0,0 1 0,1-1 0,-1 1 0,1-1 0,-1 0 0,0 1 0,1-1 0,-1 0 0,1 1 0,-1-1 0,1 0 0,-1 0 0,1 1 0,-1-1 0,1 0 0,0 0 0,0 0 0,28 7 0,-27-7 0,56 5-57,101-5 0,-92-1-1194,-44 0-5575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50:5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1473 1 24575,'23'1'0,"1"0"0,-1 2 0,0 1 0,28 8 0,-41-10 0,0 2 0,0-1 0,0 1 0,-1 0 0,1 1 0,-1 0 0,0 1 0,0 0 0,-1 0 0,0 1 0,13 13 0,-16-12 0,-1-1 0,0 2 0,-1-1 0,0 0 0,0 1 0,0-1 0,-1 1 0,-1 0 0,1 0 0,-1 0 0,-1 0 0,0 12 0,-1 2 0,-1 1 0,-1-1 0,-8 36 0,-7 14 0,3 1 0,4 0 0,2 1 0,3 91 0,5-137 0,2 0 0,1 1 0,1-1 0,12 50 0,-12-72 0,-1 1 0,1-1 0,0 0 0,0 0 0,1 0 0,0-1 0,0 1 0,1-1 0,-1 0 0,1 0 0,1-1 0,-1 1 0,1-1 0,0 0 0,0-1 0,1 1 0,-1-1 0,1-1 0,0 1 0,0-1 0,0 0 0,0-1 0,12 3 0,39-2 0,-50-3 0,-1-1 0,1 1 0,0 1 0,-1 0 0,1 0 0,-1 0 0,11 4 0,-17-5 0,-1 0 0,0 0 0,1 0 0,-1 0 0,0 1 0,0-1 0,1 0 0,-1 0 0,0 0 0,0 1 0,1-1 0,-1 0 0,0 0 0,0 1 0,1-1 0,-1 0 0,0 0 0,0 1 0,0-1 0,0 0 0,1 1 0,-1-1 0,0 0 0,0 1 0,0-1 0,0 0 0,0 1 0,0-1 0,0 0 0,0 1 0,0-1 0,0 0 0,0 1 0,0-1 0,0 0 0,0 1 0,0-1 0,-1 0 0,1 1 0,0-1 0,0 0 0,0 1 0,0-1 0,-1 0 0,1 0 0,0 1 0,0-1 0,0 0 0,-1 0 0,1 1 0,0-1 0,0 0 0,-1 0 0,1 0 0,0 0 0,-1 1 0,1-1 0,0 0 0,-1 0 0,1 0 0,0 0 0,-1 0 0,1 0 0,-24 11 0,-181 45 0,22-7 0,171-44 0,0 0 0,0 1 0,-20 13 0,-18 9 0,21-14 0,2 2 0,0 0 0,1 2 0,-25 21 0,-92 90 0,121-107 0,1 0 0,1 1 0,-25 37 0,36-46 0,1 1 0,1-1 0,0 1 0,1 1 0,1-1 0,0 1 0,1 0 0,-2 18 0,-3 19 0,4-22 0,1-1 0,0 34 0,4-55 0,0 1 0,-1 0 0,0 0 0,0 0 0,-1 0 0,-1-1 0,1 1 0,-2-1 0,1 0 0,-1 1 0,0-2 0,-1 1 0,-6 8 0,4-8 0,-1-1 0,1 0 0,-2-1 0,1 1 0,-1-2 0,0 1 0,0-1 0,-1-1 0,1 0 0,-1 0 0,-17 5 0,6-3 0,0-2 0,0 0 0,0-1 0,-42 1 0,-92-8 0,53 0 0,33 2 0,0-2 0,-126-24 0,162 21-1365,8 1-5461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49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24575,'1'-3'0,"0"-1"0,0 1 0,0-1 0,0 1 0,0 0 0,1 0 0,0 0 0,-1 0 0,1 0 0,0 0 0,1 0 0,-1 0 0,0 1 0,1-1 0,0 1 0,-1 0 0,1-1 0,0 1 0,0 1 0,4-3 0,5-3 0,0 1 0,0 0 0,25-8 0,1 6-8,0 2-1,0 2 1,1 2-1,-1 1 1,58 6-1,5-2-1305,-79-3-5512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51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79 24575,'-1'1'0,"0"-1"0,-1 1 0,1-1 0,0 1 0,0 0 0,0-1 0,0 1 0,0 0 0,0 0 0,0 0 0,0 0 0,0 0 0,0 0 0,0 0 0,0 0 0,0 0 0,1 0 0,-1 0 0,1 1 0,-1-1 0,1 0 0,-1 2 0,-11 34 0,11-33 0,-6 26 0,2 1 0,-2 52 0,5-55 0,0 0 0,-2-1 0,0 0 0,-10 29 0,1-8 0,2-1 0,-8 79 0,-3 16 0,21-135 0,-7 32 0,3-33 0,3-24 0,2-2 0,-3-27 0,2 0 0,3 0 0,1 0 0,2 1 0,17-65 0,0 23 0,-17 67 0,0-1 0,1 0 0,1 1 0,0 1 0,2-1 0,1 1 0,18-29 0,-27 48 0,16-23 0,0 2 0,39-39 0,-48 54 0,0 1 0,0-1 0,1 2 0,0-1 0,0 1 0,1 1 0,-1 0 0,1 0 0,0 1 0,0 0 0,15-2 0,238-24 0,-250 27 0,1 1 0,0 0 0,-1 1 0,1 0 0,-1 1 0,18 4 0,-26-4 0,-1 1 0,1 0 0,0 0 0,-1 0 0,1 0 0,-1 1 0,0 0 0,0 0 0,0 0 0,0 0 0,0 1 0,-1-1 0,0 1 0,1 0 0,-1 0 0,-1 0 0,1 0 0,-1 1 0,1-1 0,1 6 0,79 220 0,-71-196 0,-2 1 0,-2 0 0,-1 1 0,-2 0 0,-1 0 0,-2 43 0,-3 460-1365,1-516-5461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53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24575,'4'1'0,"0"-1"0,0 1 0,0 0 0,0 1 0,-1-1 0,1 1 0,0-1 0,-1 1 0,1 0 0,-1 0 0,0 1 0,1-1 0,-1 1 0,0 0 0,-1-1 0,1 1 0,0 0 0,3 6 0,7 10 0,0 1 0,10 23 0,-8-15 0,43 81 0,50 134 0,-63-115 0,19 43 0,-40-118 0,-2 1 0,14 61 0,-24-72 0,-2 0 0,-2 1 0,-2 0 0,0 76 0,-6-95 0,1 27 0,-3 1 0,-1-1 0,-3 0 0,-22 91 0,13-95 0,-3 16 0,-3 0 0,-42 86 0,2-12 0,40-85 0,-33 59 0,43-92-1365,2-3-5461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25:40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2400 1507 24575,'-376'-27'0,"21"0"0,301 25 0,-1-3 0,-88-19 0,-101-40 0,86 20 0,117 33 0,-1-2 0,1-2 0,1-1 0,1-3 0,0-1 0,-40-28 0,35 18 0,-48-41 0,75 56 0,1 0 0,1-2 0,1 0 0,0 0 0,-19-34 0,-105-238 0,108 221 0,11 23 0,2-2 0,3 0 0,-10-53 0,14 54 0,2 0 0,2 0 0,-1-56 0,6 72 0,4-35 0,-3 64 0,0 1 0,1-1 0,-1 1 0,1-1 0,-1 1 0,0-1 0,1 1 0,-1 0 0,1-1 0,-1 1 0,1-1 0,-1 1 0,1 0 0,0 0 0,-1-1 0,1 1 0,-1 0 0,1 0 0,0 0 0,-1 0 0,1-1 0,-1 1 0,1 0 0,0 0 0,-1 0 0,1 0 0,0 0 0,-1 1 0,1-1 0,-1 0 0,1 0 0,0 0 0,-1 1 0,1-1 0,-1 0 0,1 0 0,-1 1 0,1-1 0,0 1 0,24 12 0,-25-13 0,30 21 0,-2 2 0,-1 1 0,-1 2 0,-1 0 0,30 43 0,-46-59 0,10 13 0,0 1 0,-2 1 0,-1 1 0,14 29 0,-29-54 0,0 0 0,-1 0 0,1 0 0,0 0 0,-1 1 0,0-1 0,1 0 0,-1 0 0,0 1 0,1-1 0,-1 0 0,0 0 0,0 1 0,0-1 0,0 0 0,0 0 0,-1 1 0,1-1 0,0 0 0,-1 0 0,1 1 0,0-1 0,-2 2 0,1-3 0,0 1 0,0 0 0,0-1 0,0 1 0,0-1 0,-1 1 0,1-1 0,0 0 0,0 1 0,0-1 0,-1 0 0,1 0 0,0 0 0,0 0 0,-1 0 0,1 0 0,0 0 0,0-1 0,-2 1 0,-11-4 0,0 0 0,0-1 0,-15-8 0,21 10 0,-4-3 0,-7-2 0,0-1 0,0-1 0,-19-13 0,32 19 0,1 0 0,0-1 0,0 1 0,1-1 0,-1 0 0,1 0 0,0-1 0,0 1 0,1-1 0,-1 0 0,1 0 0,1 0 0,-1 0 0,-1-9 0,-53-189 0,56 203 0,-10-24 0,5 27 0,-3 13 0,-124 290 0,124-281 0,1 0 0,1 1 0,-6 38 0,12-63 0,1 1 0,0 0 0,0 0 0,0 0 0,0-1 0,0 1 0,0 0 0,0 0 0,0 0 0,0-1 0,0 1 0,0 0 0,1 0 0,-1-1 0,0 1 0,1 0 0,-1-1 0,0 1 0,1 0 0,-1-1 0,1 1 0,-1 0 0,1-1 0,-1 1 0,1-1 0,-1 1 0,1-1 0,0 1 0,-1-1 0,1 1 0,0-1 0,-1 0 0,1 1 0,1-1 0,1 1 0,1-1 0,-1 1 0,0-1 0,1 0 0,-1 0 0,0 0 0,1-1 0,5-1 0,65-23 0,-6-7 0,-43 18 0,0 2 0,1 1 0,50-13 0,-65 22 0,-6 1 0,0 0 0,1 0 0,-1-1 0,0 1 0,0-1 0,0 0 0,0 0 0,0-1 0,0 0 0,5-3 0,-10 5 0,0 0 0,0 1 0,1-1 0,-1 0 0,0 1 0,0-1 0,0 0 0,0 1 0,0-1 0,0 0 0,0 1 0,0-1 0,-1 1 0,1-1 0,0 0 0,0 1 0,0-1 0,-1 0 0,1 1 0,0-1 0,-1 1 0,1-1 0,0 1 0,-1-1 0,1 1 0,-1-1 0,1 1 0,-1-1 0,1 1 0,-1-1 0,1 1 0,-1 0 0,1-1 0,-1 1 0,0 0 0,1 0 0,-1 0 0,0-1 0,1 1 0,-1 0 0,-1 0 0,-34-15 0,32 13 0,-20-9 0,0-1 0,1-1 0,-25-20 0,-33-17 0,80 49-3,0 1-1,1-1 1,-1 1-1,0-1 0,0 1 1,0 0-1,0-1 1,0 1-1,0 0 1,0 0-1,0-1 1,0 1-1,0 0 0,0 0 1,0 0-1,0 0 1,0 0-1,0 1 1,0-1-1,0 0 0,0 0 1,0 1-1,0-1 1,0 1-1,0-1 1,-1 1-1,1 0 17,0 1 1,-1-1-1,1 1 0,0-1 1,0 1-1,0 0 0,0-1 1,1 1-1,-1 0 0,0 0 1,1-1-1,-1 1 0,1 3 1,-2 8-208,1 0 0,0 0 1,2 18-1,0-21-487,0 14-6145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0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30 24575,'-2'4'0,"-1"-1"0,1 1 0,0-1 0,0 1 0,0 0 0,1 0 0,-1 0 0,1 0 0,0 0 0,0 0 0,0 5 0,-4 51 0,5-45 0,-2 395 0,3-282 0,0-201 0,4 0 0,2 0 0,24-97 0,-27 152 0,2-11 0,1 1 0,2-1 0,1 2 0,21-43 0,-27 62 0,1 1 0,-1 1 0,1-1 0,0 1 0,1-1 0,0 2 0,0-1 0,0 0 0,1 1 0,-1 1 0,1-1 0,0 1 0,1 0 0,-1 0 0,1 1 0,-1 0 0,1 1 0,0 0 0,0 0 0,0 0 0,12 0 0,-11 1 0,11-1 0,1 1 0,39 3 0,-54-1 0,-1-1 0,1 2 0,-1-1 0,1 1 0,-1-1 0,1 1 0,-1 1 0,0-1 0,0 1 0,0 0 0,0 0 0,-1 1 0,1-1 0,-1 1 0,5 5 0,-3-1 0,-1 0 0,0 0 0,-1 1 0,0 0 0,0-1 0,-1 1 0,0 0 0,-1 1 0,1-1 0,-2 0 0,0 1 0,0-1 0,0 1 0,-2 15 0,1-7 0,1 0 0,1-1 0,4 20 0,31 159 0,-31-136-9,-5 110 0,-3-83-1338,2-64-5479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0:54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1341 24575,'0'-6'0,"-1"0"0,0 0 0,0 1 0,-1-1 0,1 0 0,-1 0 0,-1 1 0,1-1 0,-1 1 0,0 0 0,-4-6 0,-46-55 0,24 31 0,10 11 0,1 3 0,1-1 0,2-1 0,0 0 0,-16-36 0,19 33 0,-48-128 0,54 132 0,0 0 0,1-1 0,2 0 0,0 0 0,1-28 0,1-57 0,5-101 0,-3 198 0,0 0 0,1-1 0,0 1 0,1 0 0,0 0 0,1 0 0,0 1 0,1-1 0,0 1 0,1 0 0,0 0 0,0 1 0,1 0 0,10-11 0,16-20 0,-28 33 0,0 0 0,1 0 0,-1 1 0,1-1 0,0 2 0,1-1 0,0 1 0,-1-1 0,12-4 0,112-44-1365,-113 47-5461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0:56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33 24575,'-2'71'0,"-17"97"0,-3 18 0,13-150 0,7-32 0,4-23 0,10-37 0,2 1 0,37-89 0,1-3 0,-50 142 0,0 1 0,-1 0 0,2 0 0,-1 0 0,0 0 0,1 1 0,0-1 0,0 1 0,0-1 0,0 1 0,0 0 0,1 0 0,-1 0 0,1 1 0,0-1 0,0 1 0,0 0 0,0 0 0,0 1 0,0-1 0,0 1 0,1-1 0,8 0 0,9-1 0,0 1 0,0 1 0,37 3 0,-31-1 0,-20-1 0,1 1 0,-1 0 0,0 0 0,0 1 0,0 0 0,0 1 0,0-1 0,-1 1 0,1 1 0,-1 0 0,1 0 0,-1 0 0,-1 1 0,1 0 0,-1 0 0,0 1 0,0 0 0,0 0 0,-1 0 0,0 0 0,0 1 0,0 0 0,-1 0 0,5 13 0,0 0 0,-2 1 0,0 1 0,-1-1 0,-1 1 0,-2 0 0,0 0 0,0 45 0,-1-35 49,8 50 0,-1-19-1512,-7-42-5363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0:57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24575,'51'0'0,"-11"-1"0,0 1 0,0 2 0,66 13 0,-31-2 33,-51-10-383,-1 1 1,0 1-1,27 10 1,-33-7-6477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0:59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24575,'0'821'-1365,"0"-798"-5461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01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24575,'1'3'0,"0"1"0,0-1 0,0 0 0,0 0 0,0 0 0,1 0 0,-1 0 0,1-1 0,0 1 0,0 0 0,0-1 0,4 4 0,31 29 0,-36-34 0,17 16 0,0 1 0,-1 1 0,0 0 0,-2 1 0,-1 1 0,24 43 0,-19-25 0,-2 2 0,-1 0 0,18 76 0,-7-28 0,-17-57 0,0 0 0,5 39 0,-7-20 0,0-1 0,2 87 0,-8 5 0,-6 138 0,4-273 0,-2 0 0,1 0 0,-1 0 0,0-1 0,-1 1 0,1-1 0,-1 0 0,-1 1 0,1-1 0,-1-1 0,0 1 0,0 0 0,-10 8 0,-5 4 0,-1-2 0,-32 22 0,31-24 0,1 1 0,-19 18 0,26-21-1365,0-1-5461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49:35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934 0 24575,'24'2'0,"-1"1"0,0 1 0,0 1 0,0 1 0,0 1 0,-1 1 0,0 0 0,41 24 0,-59-29 0,0-1 0,1 1 0,-1 0 0,-1 0 0,1 0 0,0 1 0,-1-1 0,0 1 0,1 0 0,-1 0 0,-1 0 0,1 0 0,3 9 0,-2-4 0,-1 1 0,0-1 0,-1 1 0,0 0 0,0-1 0,0 17 0,-2-5 0,-1 0 0,-1 0 0,0-1 0,-2 1 0,0-1 0,-8 22 0,-6 3 0,12-34 0,2 0 0,-1 0 0,2 0 0,-1 1 0,2 0 0,-1-1 0,0 20 0,2 16 0,-1-16 0,2 0 0,0-1 0,9 50 0,-7-72 0,1-1 0,0 1 0,1-1 0,-1 0 0,1 0 0,0 0 0,1-1 0,0 0 0,0 1 0,0-2 0,1 1 0,0 0 0,0-1 0,10 6 0,2 1 0,1 0 0,1-1 0,38 14 0,-35-11 0,-22-14 0,-1 1 0,0-1 0,1 0 0,-1 1 0,0-1 0,0 1 0,1-1 0,-1 1 0,0-1 0,0 0 0,0 1 0,1-1 0,-1 1 0,0-1 0,0 1 0,0-1 0,0 1 0,0-1 0,0 1 0,0-1 0,0 1 0,0-1 0,-1 1 0,1-1 0,0 1 0,0 0 0,-3 3 0,0-1 0,0 0 0,0 0 0,0 0 0,0 0 0,-1 0 0,0-1 0,-4 3 0,7-4 0,-37 22 0,-60 27 0,-2 1 0,79-36 0,1 0 0,1 2 0,1 0 0,0 2 0,1-1 0,1 2 0,-14 23 0,16-19 0,1 2 0,1-1 0,1 2 0,-13 45 0,19-46 0,1 0 0,1 1 0,1-1 0,2 1 0,4 43 0,-2 9 0,0-15 0,-1-18 0,-7 70 0,5-102 0,-2 0 0,0-1 0,0 1 0,-1-1 0,-1 1 0,0-2 0,-1 1 0,0 0 0,-12 15 0,4-12 0,0-1 0,-1 0 0,-1-2 0,0 1 0,0-2 0,-2 0 0,0-2 0,0 1 0,0-2 0,-28 9 0,21-9 0,-1-1 0,-1-1 0,1-2 0,-1 0 0,-31 0 0,-139-5 0,84-3 0,10 3-1365,82 0-5461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04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24575,'903'0'0,"-870"2"0,55 10 0,-52-7 0,41 3 0,23-8 0,-48-1 0,1 2 0,89 15 0,-80-8 0,1-3 0,0-2 0,75-6 0,-14 0 0,-44 3 0,10-2 0,163 20 0,-174-10 0,1-3 0,83-6 0,-75-1 0,117 13 0,-84 0 0,123-6 0,-214-3 0,-1 0 0,30 8 0,-26-5 0,42 3 0,236-10 0,84 4 0,-217 10 0,137 3 0,273-16-1365,-566 1-5461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06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0 214 24575,'1'-2'0,"0"-1"0,1 1 0,-1 0 0,0 0 0,1-1 0,0 1 0,-1 0 0,1 0 0,0 1 0,0-1 0,0 0 0,0 1 0,0-1 0,1 1 0,3-3 0,-1 1 0,32-20 0,1 2 0,1 1 0,1 2 0,0 2 0,1 2 0,76-16 0,-42 16 0,0 4 0,1 3 0,80 3 0,-150 4 0,-1 0 0,0 0 0,1 0 0,-1 1 0,0 0 0,1 0 0,-1 0 0,0 1 0,0 0 0,0 0 0,0 0 0,0 0 0,-1 1 0,1 0 0,-1 0 0,1 0 0,-1 0 0,0 1 0,0 0 0,-1 0 0,1 0 0,-1 0 0,0 0 0,0 1 0,0-1 0,0 1 0,-1 0 0,0 0 0,0 0 0,0 0 0,-1 0 0,0 0 0,0 1 0,0-1 0,0 0 0,-1 1 0,0 6 0,1-3 0,0 0 0,-1 1 0,0-1 0,-1 0 0,1 0 0,-2 1 0,1-1 0,-2 0 0,1 0 0,-1 0 0,0-1 0,-1 1 0,0-1 0,0 0 0,-7 11 0,-10 9 0,7-7 0,-1 0 0,-1-1 0,0 0 0,-2-1 0,0-2 0,-31 25 0,40-36 0,0 1 0,1 0 0,0 0 0,-8 10 0,-28 24 0,-118 88 0,148-119 0,7-5 0,-1 1 0,0 0 0,1 0 0,1 1 0,-1 0 0,-5 9 0,11-16 0,1 0 0,0 1 0,0-1 0,-1 0 0,1 1 0,0-1 0,0 0 0,0 1 0,0-1 0,0 1 0,0-1 0,0 0 0,0 1 0,0-1 0,0 1 0,0-1 0,0 1 0,0-1 0,0 0 0,0 1 0,0-1 0,0 1 0,0-1 0,1 0 0,-1 1 0,0-1 0,0 0 0,0 1 0,1-1 0,-1 0 0,0 1 0,0-1 0,1 0 0,0 1 0,17 6 0,26-4 0,-41-3 0,772-3-1365,-752 3-5461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3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0 513 24575,'15'-1'0,"0"-1"0,0-1 0,-1-1 0,29-9 0,-4 0 0,282-67 0,-279 72 0,1 3 0,-1 1 0,1 2 0,67 5 0,76-4 0,-86-10 0,40-3 0,-6 0 0,-84 7 0,60 0 0,-82 8 0,33 1 0,-58-3 0,0 1 0,0 0 0,0-1 0,1 1 0,-1-1 0,0 0 0,0 0 0,0 0 0,0 0 0,0-1 0,-1 1 0,1-1 0,0 0 0,3-2 0,-6 2 0,1 1 0,0-1 0,0 1 0,-1-1 0,1 0 0,-1 1 0,1-1 0,-1 0 0,0 0 0,0 0 0,0 1 0,0-1 0,0 0 0,0 0 0,0 1 0,0-1 0,-1 0 0,1 0 0,-1 1 0,1-1 0,-1 0 0,0 1 0,0-1 0,0 1 0,-2-4 0,-30-43 0,28 41 0,-57-57 0,10 13 0,46 44 0,-9-12 0,-2 2 0,-32-29 0,35 40 0,18 19 0,19 20 0,34 22 0,-36-36 0,-1 1 0,0 1 0,29 41 0,-17-26 0,-27-32 0,0 1 0,0 0 0,-1 1 0,0-1 0,0 1 0,4 7 0,-7-11 0,0 0 0,0 1 0,-1-1 0,1 1 0,-1-1 0,1 0 0,-1 1 0,0-1 0,0 1 0,0-1 0,0 0 0,-1 1 0,1-1 0,-1 1 0,1-1 0,-1 0 0,0 1 0,0-1 0,0 0 0,0 0 0,0 0 0,-3 3 0,-29 41 39,-2-1 0,-59 58-1,-11 12-1519,93-100-5345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37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24575,'0'583'-1365,"0"-560"-5461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38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0 24575,'-1'37'0,"-2"0"0,-2 0 0,-1 0 0,-16 48 0,-58 144 0,9-31 0,-49 134 0,93-228-1365,22-87-5461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40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24575,'1'-2'0,"0"1"0,0-1 0,-1 1 0,1-1 0,1 0 0,-1 1 0,0-1 0,0 1 0,0 0 0,1-1 0,-1 1 0,1 0 0,-1 0 0,1 0 0,2-1 0,31-18 0,-30 17 0,12-7 0,2 1 0,-1 1 0,1 1 0,0 0 0,1 2 0,-1 0 0,28-3 0,-42 7 0,0 1 0,0 0 0,0 0 0,0 0 0,0 0 0,0 1 0,-1 0 0,1 0 0,0 0 0,0 1 0,-1-1 0,1 1 0,-1 0 0,1 1 0,-1-1 0,0 1 0,0 0 0,0 0 0,0 0 0,-1 0 0,1 1 0,-1-1 0,0 1 0,0 0 0,0 0 0,-1 0 0,1 0 0,-1 1 0,0-1 0,0 1 0,0-1 0,-1 1 0,0 0 0,0 0 0,1 8 0,2 7 0,-2-1 0,0 1 0,-2 0 0,0-1 0,-1 1 0,-1 0 0,0-1 0,-2 1 0,0-1 0,-1 0 0,-1 0 0,-1-1 0,-1 0 0,0 0 0,-2 0 0,0-1 0,-18 24 0,-43 61 0,48-67 0,-33 41 0,53-73 0,0 1 0,0 0 0,0 0 0,0 0 0,1 0 0,-4 7 0,6-10 0,0 0 0,0 0 0,0 0 0,0 0 0,-1 0 0,1-1 0,1 1 0,-1 0 0,0 0 0,0 0 0,0 0 0,0 0 0,1 0 0,-1-1 0,0 1 0,1 0 0,-1 0 0,0 0 0,1-1 0,-1 1 0,1 0 0,0 0 0,-1-1 0,1 1 0,-1 0 0,1-1 0,0 1 0,0-1 0,-1 1 0,1-1 0,0 1 0,0-1 0,0 0 0,-1 1 0,1-1 0,0 0 0,0 0 0,0 0 0,0 1 0,0-1 0,0 0 0,0 0 0,-1 0 0,3-1 0,41 6 0,0-2 0,87-7 0,-33 0 0,-68 4-1365,-6 0-5461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42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1662 24575,'-3'-1'0,"1"0"0,-1-1 0,0 0 0,1 1 0,-1-1 0,1 0 0,0 0 0,0 0 0,0 0 0,0-1 0,0 1 0,0-1 0,0 1 0,1-1 0,-1 1 0,-1-6 0,-4-4 0,-195-251 0,183 237 0,1-2 0,1 0 0,1-1 0,2-1 0,1 0 0,-9-32 0,11 33 0,2 0 0,2 0 0,1 0 0,-4-43 0,4 24 0,-3-36 0,4 0 0,11-158 0,-4 224 0,1 0 0,1 0 0,1 1 0,0 0 0,1 0 0,10-19 0,57-96 0,-50 94 0,-10 20 0,2 1 0,0 1 0,1 0 0,0 1 0,1 0 0,24-15 0,-29 21 0,6-2-1365,-1 2-5461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46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27 112 24575,'2'130'0,"-4"142"0,-11-172 0,7-55 0,-2 62 0,10-122 0,1 0 0,0 1 0,2 0 0,5-17 0,16-56 0,-4-85 0,-7 89 0,16-62 0,-27 130 0,1 1 0,1-1 0,0 1 0,1 1 0,0-1 0,1 1 0,12-16 0,-14 23 0,0 1 0,0-1 0,0 1 0,1 0 0,0 1 0,0-1 0,0 1 0,0 1 0,1-1 0,-1 1 0,1 1 0,0-1 0,0 1 0,0 1 0,16-2 0,-17 2 0,0 1 0,-1 0 0,1 0 0,0 1 0,0-1 0,0 2 0,0-1 0,0 1 0,-1 0 0,1 0 0,-1 1 0,1 0 0,-1 0 0,0 0 0,0 1 0,-1 0 0,1 0 0,9 9 0,-3 4 0,0 1 0,-1 1 0,-1 0 0,-1 0 0,0 1 0,-2 0 0,0 1 0,7 36 0,19 52 0,-26-84 0,-2 0 0,0 0 0,-2 1 0,0-1 0,-2 1 0,-1-1 0,-4 33 0,2 12 0,1-47 0,0 9 0,2 0 0,0 0 0,3 0 0,8 39 0,-8-51-1365,0-1-5461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48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24575,'15'-14'0,"1"0"0,1 1 0,0 1 0,0 1 0,1 0 0,24-10 0,-8 6 0,1 2 0,58-15 0,-87 27 0,0-1 0,0 1 0,0 1 0,0-1 0,0 1 0,0 0 0,0 0 0,0 1 0,0 0 0,0 0 0,0 0 0,0 1 0,-1 0 0,1 0 0,0 0 0,-1 1 0,0-1 0,0 1 0,1 1 0,-2-1 0,1 1 0,0 0 0,-1 0 0,0 0 0,0 1 0,0-1 0,0 1 0,-1 0 0,1 0 0,-1 0 0,4 11 0,-2-3 0,0 0 0,0 1 0,-1 0 0,-1 0 0,0 0 0,-1 1 0,-1-1 0,0 0 0,-1 1 0,0-1 0,-1 1 0,-4 19 0,0-15 0,-1-1 0,-1 1 0,0-1 0,-1 0 0,-1-1 0,-16 24 0,-3-3 0,-49 55 0,51-70 0,-9 11 0,35-33 0,0-1 0,-1 1 0,1-1 0,0 1 0,0-1 0,0 1 0,-1 0 0,1-1 0,0 1 0,0-1 0,0 1 0,0-1 0,0 1 0,0 0 0,0-1 0,0 1 0,1-1 0,-1 1 0,0-1 0,0 1 0,0-1 0,0 1 0,1-1 0,-1 1 0,0-1 0,1 1 0,-1-1 0,0 1 0,1-1 0,-1 1 0,1-1 0,-1 0 0,0 1 0,1-1 0,-1 0 0,1 1 0,-1-1 0,1 0 0,-1 0 0,1 1 0,-1-1 0,1 0 0,0 0 0,0 0 0,28 7 0,-27-7 0,56 5-57,101-5 0,-92-1-1194,-44 0-5575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49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24575,'1'-3'0,"0"-1"0,0 1 0,0-1 0,0 1 0,0 0 0,1 0 0,0 0 0,-1 0 0,1 0 0,0 0 0,1 0 0,-1 0 0,0 1 0,1-1 0,0 1 0,-1 0 0,1-1 0,0 1 0,0 1 0,4-3 0,5-3 0,0 1 0,0 0 0,25-8 0,1 6-8,0 2-1,0 2 1,1 2-1,-1 1 1,58 6-1,5-2-1305,-79-3-5512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B1702-8767-C241-862A-B35C2048AB8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EB12D-B1EE-0148-8B94-C1419EB97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3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E040-731D-49EA-95E9-083ADC94D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9CF39-D250-4209-A4ED-B44BAEA1E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153D-3714-4CC9-808B-61AEC843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F4D0A-1096-4CA3-A563-05D966D9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E607F-88DE-4A53-B1C1-2D5218FE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4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925F-F5D1-4747-9EE7-C24CDBB3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CC3AE-16B8-4184-A895-EA92A3D5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733C0-E261-41DC-B95C-4C275BC0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AA452-2777-4C4F-AA8C-3E06E201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E3B7F-96ED-4F3D-8CC1-85A5A3DE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64381-1A10-42D2-8990-1674B8183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75C43-AB6F-4B5F-8201-AB9CA2E73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F437F-C166-4B1C-9154-8D5754BE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E0DB6-B93A-4F18-9F4B-743CC7DD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3EAE2-0FC6-490E-A9A5-CAC789E1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4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894A-C530-4A90-9AB3-B987C15C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6B4D6-47D9-4FB3-9695-120631ADD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6FAB3-AEA6-44AF-9B5B-7CE4572D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3F589-A878-4006-933F-68556556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60637-34CD-43C5-8A5A-1CD92F87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0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8555-BFF5-441E-B7DB-F2C6A17F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52759-6F60-46D8-9015-181190213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81C5-FDDA-413F-AF38-0E4EEFC8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91896-710C-44D3-9BC1-34905F1B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D589E-DF85-4E72-8509-C6C0C72A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4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0628-B022-426E-9474-A8C7883A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69CCB-3425-4D32-8A37-A01E96C45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6A3A5-9EBF-4A32-9D85-BBF9B266F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37AAB-5DB4-479D-903F-8304EA8C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6515D-20AA-4445-AF73-8944FA75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3685D-E337-4B92-963B-690C1927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9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D449-5A86-43E8-BB88-66703CB5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7D34C-BF79-4471-9159-B113BDAE2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5C923-D845-427B-8D56-B85130889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988AF-7B45-4526-A132-AE265AC3E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942E76-18CF-45CC-8339-F23CC97F4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D89F3-5394-485F-92FD-712573BA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694B8-2956-46E2-A885-DB7F9186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6C76E-545D-4FE9-A5F8-6FA7794B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0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09C9-ACB0-4EB4-8518-EEAFB4EE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40265-6901-4BD1-8B1A-E4757A00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F07FB-7FA8-42CD-8B5B-79BF2B9F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A2972-F494-409F-963C-6D751046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2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B018DB-616C-488E-97B7-9EC0E093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253B6-86C6-480A-8A8A-C8E32F2E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C3C5E-A31F-41A5-804D-5E248F3B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120D-F9CF-4F81-B706-95CE16DD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BFEA5-4953-4E8C-A064-3F2A7B59A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83F7-25D7-41DB-ABE3-3FAA6BA34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7B2F3-AC9D-4BE9-8C8E-72AA1565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33343-085A-4E12-88D0-B8642129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ADDA5-24D6-4A9E-8A27-BF062683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6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0F68-8C32-4214-9132-A509B2B0B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25A01-1405-4157-8EDC-6C314BF04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3895A-42A2-41AE-882A-AA4DB9705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C87C4-A446-4D88-821A-2EA27308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E0478-E29C-4D84-B00E-8AF2924E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45BCA-824C-4AD7-A27D-30879F85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6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A1260-35C8-452C-AE50-3721041F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04F2D-6076-4E5E-B2C0-BEC52EB0A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6BDAF-74E5-464F-9054-259C1E6CD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4E697-A12D-4020-B403-62DF695CDEC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8E8D-C5E3-44E1-974D-858225FB2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AA10D-EABC-4416-B6C8-C7A49B058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3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6.xml"/><Relationship Id="rId4" Type="http://schemas.openxmlformats.org/officeDocument/2006/relationships/image" Target="../media/image1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8.xml"/><Relationship Id="rId4" Type="http://schemas.openxmlformats.org/officeDocument/2006/relationships/image" Target="../media/image1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0.xml"/><Relationship Id="rId4" Type="http://schemas.openxmlformats.org/officeDocument/2006/relationships/image" Target="../media/image1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2.xml"/><Relationship Id="rId4" Type="http://schemas.openxmlformats.org/officeDocument/2006/relationships/image" Target="../media/image1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4.xml"/><Relationship Id="rId4" Type="http://schemas.openxmlformats.org/officeDocument/2006/relationships/image" Target="../media/image1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6.xml"/><Relationship Id="rId4" Type="http://schemas.openxmlformats.org/officeDocument/2006/relationships/image" Target="../media/image1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8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20.xml"/><Relationship Id="rId4" Type="http://schemas.openxmlformats.org/officeDocument/2006/relationships/image" Target="../media/image1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22.xml"/><Relationship Id="rId4" Type="http://schemas.openxmlformats.org/officeDocument/2006/relationships/image" Target="../media/image1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24.xml"/><Relationship Id="rId4" Type="http://schemas.openxmlformats.org/officeDocument/2006/relationships/image" Target="../media/image1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26.xml"/><Relationship Id="rId4" Type="http://schemas.openxmlformats.org/officeDocument/2006/relationships/image" Target="../media/image1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28.xml"/><Relationship Id="rId4" Type="http://schemas.openxmlformats.org/officeDocument/2006/relationships/image" Target="../media/image1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30.xml"/><Relationship Id="rId4" Type="http://schemas.openxmlformats.org/officeDocument/2006/relationships/image" Target="../media/image14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ustomXml" Target="../ink/ink36.xml"/><Relationship Id="rId18" Type="http://schemas.openxmlformats.org/officeDocument/2006/relationships/image" Target="../media/image26.png"/><Relationship Id="rId3" Type="http://schemas.openxmlformats.org/officeDocument/2006/relationships/customXml" Target="../ink/ink31.xml"/><Relationship Id="rId7" Type="http://schemas.openxmlformats.org/officeDocument/2006/relationships/customXml" Target="../ink/ink33.xml"/><Relationship Id="rId12" Type="http://schemas.openxmlformats.org/officeDocument/2006/relationships/image" Target="../media/image22.png"/><Relationship Id="rId17" Type="http://schemas.openxmlformats.org/officeDocument/2006/relationships/customXml" Target="../ink/ink38.xml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35.xml"/><Relationship Id="rId5" Type="http://schemas.openxmlformats.org/officeDocument/2006/relationships/customXml" Target="../ink/ink32.xml"/><Relationship Id="rId15" Type="http://schemas.openxmlformats.org/officeDocument/2006/relationships/customXml" Target="../ink/ink37.xml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customXml" Target="../ink/ink34.xml"/><Relationship Id="rId14" Type="http://schemas.openxmlformats.org/officeDocument/2006/relationships/image" Target="../media/image23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ustomXml" Target="../ink/ink44.xml"/><Relationship Id="rId18" Type="http://schemas.openxmlformats.org/officeDocument/2006/relationships/image" Target="../media/image29.png"/><Relationship Id="rId3" Type="http://schemas.openxmlformats.org/officeDocument/2006/relationships/customXml" Target="../ink/ink39.xml"/><Relationship Id="rId7" Type="http://schemas.openxmlformats.org/officeDocument/2006/relationships/customXml" Target="../ink/ink41.xml"/><Relationship Id="rId12" Type="http://schemas.openxmlformats.org/officeDocument/2006/relationships/image" Target="../media/image27.png"/><Relationship Id="rId17" Type="http://schemas.openxmlformats.org/officeDocument/2006/relationships/customXml" Target="../ink/ink46.xml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43.xml"/><Relationship Id="rId5" Type="http://schemas.openxmlformats.org/officeDocument/2006/relationships/customXml" Target="../ink/ink40.xml"/><Relationship Id="rId15" Type="http://schemas.openxmlformats.org/officeDocument/2006/relationships/customXml" Target="../ink/ink45.xml"/><Relationship Id="rId10" Type="http://schemas.openxmlformats.org/officeDocument/2006/relationships/image" Target="../media/image21.png"/><Relationship Id="rId19" Type="http://schemas.openxmlformats.org/officeDocument/2006/relationships/customXml" Target="../ink/ink47.xml"/><Relationship Id="rId4" Type="http://schemas.openxmlformats.org/officeDocument/2006/relationships/image" Target="../media/image18.png"/><Relationship Id="rId9" Type="http://schemas.openxmlformats.org/officeDocument/2006/relationships/customXml" Target="../ink/ink42.xml"/><Relationship Id="rId14" Type="http://schemas.openxmlformats.org/officeDocument/2006/relationships/image" Target="../media/image2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1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1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.xml"/><Relationship Id="rId13" Type="http://schemas.openxmlformats.org/officeDocument/2006/relationships/image" Target="../media/image36.png"/><Relationship Id="rId18" Type="http://schemas.openxmlformats.org/officeDocument/2006/relationships/customXml" Target="../ink/ink62.xml"/><Relationship Id="rId3" Type="http://schemas.openxmlformats.org/officeDocument/2006/relationships/customXml" Target="../ink/ink55.xml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customXml" Target="../ink/ink59.xml"/><Relationship Id="rId17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customXml" Target="../ink/ink61.xml"/><Relationship Id="rId20" Type="http://schemas.openxmlformats.org/officeDocument/2006/relationships/customXml" Target="../ink/ink6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1" Type="http://schemas.openxmlformats.org/officeDocument/2006/relationships/image" Target="../media/image35.png"/><Relationship Id="rId5" Type="http://schemas.openxmlformats.org/officeDocument/2006/relationships/image" Target="../media/image17.png"/><Relationship Id="rId15" Type="http://schemas.openxmlformats.org/officeDocument/2006/relationships/image" Target="../media/image37.png"/><Relationship Id="rId10" Type="http://schemas.openxmlformats.org/officeDocument/2006/relationships/customXml" Target="../ink/ink58.xml"/><Relationship Id="rId19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4.png"/><Relationship Id="rId14" Type="http://schemas.openxmlformats.org/officeDocument/2006/relationships/customXml" Target="../ink/ink60.xml"/></Relationships>
</file>

<file path=ppt/slides/_rels/slide9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customXml" Target="../ink/ink71.xml"/><Relationship Id="rId26" Type="http://schemas.openxmlformats.org/officeDocument/2006/relationships/customXml" Target="../ink/ink75.xml"/><Relationship Id="rId39" Type="http://schemas.openxmlformats.org/officeDocument/2006/relationships/image" Target="../media/image56.png"/><Relationship Id="rId21" Type="http://schemas.openxmlformats.org/officeDocument/2006/relationships/image" Target="../media/image47.png"/><Relationship Id="rId34" Type="http://schemas.openxmlformats.org/officeDocument/2006/relationships/customXml" Target="../ink/ink79.xml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6" Type="http://schemas.openxmlformats.org/officeDocument/2006/relationships/customXml" Target="../ink/ink70.xml"/><Relationship Id="rId20" Type="http://schemas.openxmlformats.org/officeDocument/2006/relationships/customXml" Target="../ink/ink72.xml"/><Relationship Id="rId29" Type="http://schemas.openxmlformats.org/officeDocument/2006/relationships/image" Target="../media/image51.png"/><Relationship Id="rId41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.xml"/><Relationship Id="rId11" Type="http://schemas.openxmlformats.org/officeDocument/2006/relationships/image" Target="../media/image43.png"/><Relationship Id="rId24" Type="http://schemas.openxmlformats.org/officeDocument/2006/relationships/customXml" Target="../ink/ink74.xml"/><Relationship Id="rId32" Type="http://schemas.openxmlformats.org/officeDocument/2006/relationships/customXml" Target="../ink/ink78.xml"/><Relationship Id="rId37" Type="http://schemas.openxmlformats.org/officeDocument/2006/relationships/image" Target="../media/image55.png"/><Relationship Id="rId40" Type="http://schemas.openxmlformats.org/officeDocument/2006/relationships/customXml" Target="../ink/ink82.xml"/><Relationship Id="rId5" Type="http://schemas.openxmlformats.org/officeDocument/2006/relationships/image" Target="../media/image17.png"/><Relationship Id="rId15" Type="http://schemas.openxmlformats.org/officeDocument/2006/relationships/image" Target="../media/image37.png"/><Relationship Id="rId23" Type="http://schemas.openxmlformats.org/officeDocument/2006/relationships/image" Target="../media/image48.png"/><Relationship Id="rId28" Type="http://schemas.openxmlformats.org/officeDocument/2006/relationships/customXml" Target="../ink/ink76.xml"/><Relationship Id="rId36" Type="http://schemas.openxmlformats.org/officeDocument/2006/relationships/customXml" Target="../ink/ink80.xml"/><Relationship Id="rId10" Type="http://schemas.openxmlformats.org/officeDocument/2006/relationships/customXml" Target="../ink/ink67.xml"/><Relationship Id="rId19" Type="http://schemas.openxmlformats.org/officeDocument/2006/relationships/image" Target="../media/image46.png"/><Relationship Id="rId31" Type="http://schemas.openxmlformats.org/officeDocument/2006/relationships/image" Target="../media/image52.png"/><Relationship Id="rId4" Type="http://schemas.openxmlformats.org/officeDocument/2006/relationships/image" Target="../media/image31.png"/><Relationship Id="rId9" Type="http://schemas.openxmlformats.org/officeDocument/2006/relationships/image" Target="../media/image42.png"/><Relationship Id="rId14" Type="http://schemas.openxmlformats.org/officeDocument/2006/relationships/customXml" Target="../ink/ink69.xml"/><Relationship Id="rId22" Type="http://schemas.openxmlformats.org/officeDocument/2006/relationships/customXml" Target="../ink/ink73.xml"/><Relationship Id="rId27" Type="http://schemas.openxmlformats.org/officeDocument/2006/relationships/image" Target="../media/image50.png"/><Relationship Id="rId30" Type="http://schemas.openxmlformats.org/officeDocument/2006/relationships/customXml" Target="../ink/ink77.xml"/><Relationship Id="rId35" Type="http://schemas.openxmlformats.org/officeDocument/2006/relationships/image" Target="../media/image54.png"/><Relationship Id="rId8" Type="http://schemas.openxmlformats.org/officeDocument/2006/relationships/customXml" Target="../ink/ink66.xml"/><Relationship Id="rId3" Type="http://schemas.openxmlformats.org/officeDocument/2006/relationships/customXml" Target="../ink/ink64.xml"/><Relationship Id="rId12" Type="http://schemas.openxmlformats.org/officeDocument/2006/relationships/customXml" Target="../ink/ink68.xml"/><Relationship Id="rId17" Type="http://schemas.openxmlformats.org/officeDocument/2006/relationships/image" Target="../media/image45.png"/><Relationship Id="rId25" Type="http://schemas.openxmlformats.org/officeDocument/2006/relationships/image" Target="../media/image49.png"/><Relationship Id="rId33" Type="http://schemas.openxmlformats.org/officeDocument/2006/relationships/image" Target="../media/image53.png"/><Relationship Id="rId38" Type="http://schemas.openxmlformats.org/officeDocument/2006/relationships/customXml" Target="../ink/ink81.xml"/></Relationships>
</file>

<file path=ppt/slides/_rels/slide9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customXml" Target="../ink/ink90.xml"/><Relationship Id="rId26" Type="http://schemas.openxmlformats.org/officeDocument/2006/relationships/customXml" Target="../ink/ink94.xml"/><Relationship Id="rId39" Type="http://schemas.openxmlformats.org/officeDocument/2006/relationships/image" Target="../media/image65.png"/><Relationship Id="rId21" Type="http://schemas.openxmlformats.org/officeDocument/2006/relationships/image" Target="../media/image47.png"/><Relationship Id="rId34" Type="http://schemas.openxmlformats.org/officeDocument/2006/relationships/customXml" Target="../ink/ink98.xml"/><Relationship Id="rId42" Type="http://schemas.openxmlformats.org/officeDocument/2006/relationships/image" Target="../media/image18.jpeg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6" Type="http://schemas.openxmlformats.org/officeDocument/2006/relationships/customXml" Target="../ink/ink89.xml"/><Relationship Id="rId20" Type="http://schemas.openxmlformats.org/officeDocument/2006/relationships/customXml" Target="../ink/ink91.xml"/><Relationship Id="rId29" Type="http://schemas.openxmlformats.org/officeDocument/2006/relationships/image" Target="../media/image60.png"/><Relationship Id="rId41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.xml"/><Relationship Id="rId11" Type="http://schemas.openxmlformats.org/officeDocument/2006/relationships/image" Target="../media/image43.png"/><Relationship Id="rId24" Type="http://schemas.openxmlformats.org/officeDocument/2006/relationships/customXml" Target="../ink/ink93.xml"/><Relationship Id="rId32" Type="http://schemas.openxmlformats.org/officeDocument/2006/relationships/customXml" Target="../ink/ink97.xml"/><Relationship Id="rId37" Type="http://schemas.openxmlformats.org/officeDocument/2006/relationships/image" Target="../media/image64.png"/><Relationship Id="rId40" Type="http://schemas.openxmlformats.org/officeDocument/2006/relationships/customXml" Target="../ink/ink101.xml"/><Relationship Id="rId5" Type="http://schemas.openxmlformats.org/officeDocument/2006/relationships/image" Target="../media/image17.png"/><Relationship Id="rId15" Type="http://schemas.openxmlformats.org/officeDocument/2006/relationships/image" Target="../media/image37.png"/><Relationship Id="rId23" Type="http://schemas.openxmlformats.org/officeDocument/2006/relationships/image" Target="../media/image58.png"/><Relationship Id="rId28" Type="http://schemas.openxmlformats.org/officeDocument/2006/relationships/customXml" Target="../ink/ink95.xml"/><Relationship Id="rId36" Type="http://schemas.openxmlformats.org/officeDocument/2006/relationships/customXml" Target="../ink/ink99.xml"/><Relationship Id="rId10" Type="http://schemas.openxmlformats.org/officeDocument/2006/relationships/customXml" Target="../ink/ink86.xml"/><Relationship Id="rId19" Type="http://schemas.openxmlformats.org/officeDocument/2006/relationships/image" Target="../media/image46.png"/><Relationship Id="rId31" Type="http://schemas.openxmlformats.org/officeDocument/2006/relationships/image" Target="../media/image61.png"/><Relationship Id="rId4" Type="http://schemas.openxmlformats.org/officeDocument/2006/relationships/image" Target="../media/image31.png"/><Relationship Id="rId9" Type="http://schemas.openxmlformats.org/officeDocument/2006/relationships/image" Target="../media/image42.png"/><Relationship Id="rId14" Type="http://schemas.openxmlformats.org/officeDocument/2006/relationships/customXml" Target="../ink/ink88.xml"/><Relationship Id="rId22" Type="http://schemas.openxmlformats.org/officeDocument/2006/relationships/customXml" Target="../ink/ink92.xml"/><Relationship Id="rId27" Type="http://schemas.openxmlformats.org/officeDocument/2006/relationships/image" Target="../media/image59.png"/><Relationship Id="rId30" Type="http://schemas.openxmlformats.org/officeDocument/2006/relationships/customXml" Target="../ink/ink96.xml"/><Relationship Id="rId35" Type="http://schemas.openxmlformats.org/officeDocument/2006/relationships/image" Target="../media/image63.png"/><Relationship Id="rId8" Type="http://schemas.openxmlformats.org/officeDocument/2006/relationships/customXml" Target="../ink/ink85.xml"/><Relationship Id="rId3" Type="http://schemas.openxmlformats.org/officeDocument/2006/relationships/customXml" Target="../ink/ink83.xml"/><Relationship Id="rId12" Type="http://schemas.openxmlformats.org/officeDocument/2006/relationships/customXml" Target="../ink/ink87.xml"/><Relationship Id="rId17" Type="http://schemas.openxmlformats.org/officeDocument/2006/relationships/image" Target="../media/image45.png"/><Relationship Id="rId25" Type="http://schemas.openxmlformats.org/officeDocument/2006/relationships/image" Target="../media/image49.png"/><Relationship Id="rId33" Type="http://schemas.openxmlformats.org/officeDocument/2006/relationships/image" Target="../media/image62.png"/><Relationship Id="rId38" Type="http://schemas.openxmlformats.org/officeDocument/2006/relationships/customXml" Target="../ink/ink100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customXml" Target="../ink/ink10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232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136136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54878" y="2923089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Minimum Spanning Tree (MST) </a:t>
            </a:r>
            <a:r>
              <a:rPr lang="en-US" sz="2400">
                <a:latin typeface="Calibri"/>
                <a:cs typeface="Calibri"/>
              </a:rPr>
              <a:t>Part 2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62484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32158" cy="338554"/>
          </a:xfrm>
          <a:prstGeom prst="rect">
            <a:avLst/>
          </a:prstGeom>
          <a:solidFill>
            <a:srgbClr val="136136"/>
          </a:solidFill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https://www.cs.montana.edu/pearsall/classes/spring2024/232/main.html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FF1C5-A423-B061-6972-91147C3FB0A0}"/>
              </a:ext>
            </a:extLst>
          </p:cNvPr>
          <p:cNvSpPr txBox="1"/>
          <p:nvPr/>
        </p:nvSpPr>
        <p:spPr>
          <a:xfrm>
            <a:off x="-457200" y="8750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Minimum Spanning Tree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8BC11E2-E993-91B8-70FA-357D12FEB91E}"/>
              </a:ext>
            </a:extLst>
          </p:cNvPr>
          <p:cNvGrpSpPr/>
          <p:nvPr/>
        </p:nvGrpSpPr>
        <p:grpSpPr>
          <a:xfrm>
            <a:off x="3516201" y="1738455"/>
            <a:ext cx="4829704" cy="2628854"/>
            <a:chOff x="2615045" y="3484694"/>
            <a:chExt cx="4829704" cy="26288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9CC2E7-FD0B-D8EF-AE27-C4DE012EDFF5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82112A7-0A6B-BF35-2973-583B2CC9FA65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24DF33B4-D3D9-E1D1-AD80-4DE2EF9A56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DEF4E5C-0899-E6C9-8B73-79FA5A61E1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3267FE91-4B84-6359-E476-FDC079EB0B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6460E3B-79B2-5F0D-C1AC-42A0AAEF69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5267763-8777-AE0C-9772-48FFCF5C82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6BD1E3D-CCCB-23B5-DF4E-A75D7540E3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391D686-A240-1335-8BEC-36F03E0CFE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39A803C-0EA2-F95C-6B5E-83809E98B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3EA2CE-8FA0-3335-3A20-B807B1373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009D186-1CD7-8C93-67BE-0A7405954C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2F3240D-5ADD-51DB-15F2-65B2FEB08F15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1992CC2-807F-8491-05DE-93104FA3E6F5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57164F8-DC94-DAA0-5B12-601E34C7E7E1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61609C0-D79B-357B-8AB3-CD37D218B6A2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DA61C24-F19E-259D-CB95-027D76603FD8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5221961-1CEE-1396-A32C-7B5BBC5D884C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8AECC0B-5525-47D3-67A3-7D8A4B0E1AEE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17917F-4C03-158F-C8D6-DD2DED6955E5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000E04-47AF-8D05-6465-6E5667713FDB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D76189-77F4-99C6-18D1-3EEEF0F2432C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4EE9A7-7B13-8C3D-210D-030497C6A7BD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604818-DECC-98EC-150E-AA915A34555B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CFDAD5-26C4-2010-7941-C8215DE0E93C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4E44F8-23AD-E40E-98ED-23922FF09904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F746F0-EA7E-5D4E-7FC8-B7C111FD5015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270C130-C25E-3063-68C3-84FEBB522DC6}"/>
              </a:ext>
            </a:extLst>
          </p:cNvPr>
          <p:cNvSpPr txBox="1"/>
          <p:nvPr/>
        </p:nvSpPr>
        <p:spPr>
          <a:xfrm>
            <a:off x="3750376" y="195729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B92768-BE75-05FB-F47C-086AB20587A6}"/>
              </a:ext>
            </a:extLst>
          </p:cNvPr>
          <p:cNvSpPr txBox="1"/>
          <p:nvPr/>
        </p:nvSpPr>
        <p:spPr>
          <a:xfrm>
            <a:off x="3750376" y="355958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FC6209-C3DA-9055-D51B-E52075BE5F5F}"/>
              </a:ext>
            </a:extLst>
          </p:cNvPr>
          <p:cNvSpPr txBox="1"/>
          <p:nvPr/>
        </p:nvSpPr>
        <p:spPr>
          <a:xfrm>
            <a:off x="5669761" y="355958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A671CF-907D-8390-5BE2-B6292A00D15F}"/>
              </a:ext>
            </a:extLst>
          </p:cNvPr>
          <p:cNvSpPr txBox="1"/>
          <p:nvPr/>
        </p:nvSpPr>
        <p:spPr>
          <a:xfrm>
            <a:off x="5669761" y="194644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93A9FE-38CE-AB5C-9845-15DA9271F14D}"/>
              </a:ext>
            </a:extLst>
          </p:cNvPr>
          <p:cNvSpPr txBox="1"/>
          <p:nvPr/>
        </p:nvSpPr>
        <p:spPr>
          <a:xfrm>
            <a:off x="7589926" y="194644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7A69EF-D4AA-F0A8-869F-49C54DA6FC28}"/>
              </a:ext>
            </a:extLst>
          </p:cNvPr>
          <p:cNvSpPr txBox="1"/>
          <p:nvPr/>
        </p:nvSpPr>
        <p:spPr>
          <a:xfrm>
            <a:off x="7600200" y="357220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C6F440-8EE8-EB47-0122-AF97E99F20C0}"/>
              </a:ext>
            </a:extLst>
          </p:cNvPr>
          <p:cNvSpPr txBox="1"/>
          <p:nvPr/>
        </p:nvSpPr>
        <p:spPr>
          <a:xfrm>
            <a:off x="838200" y="4912963"/>
            <a:ext cx="10661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How to find MSTs</a:t>
            </a:r>
            <a:r>
              <a:rPr lang="en-US" sz="3600" b="1" dirty="0">
                <a:highlight>
                  <a:srgbClr val="00FF00"/>
                </a:highlight>
              </a:rPr>
              <a:t>?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249C5560-E639-9440-2674-1AD5DC001AC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012F8F5-C020-3781-8A23-650720A4B9D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3DDC657-8B13-8C88-6E45-D3590FFB160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B3FCDB98-B93A-F1BB-61F8-367D1B3A55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0AA224A3-9EB6-4FA9-BE22-2265F6BD85E6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3025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58D4B9-FDF0-8E10-15BA-D40B1900A073}"/>
              </a:ext>
            </a:extLst>
          </p:cNvPr>
          <p:cNvSpPr txBox="1"/>
          <p:nvPr/>
        </p:nvSpPr>
        <p:spPr>
          <a:xfrm>
            <a:off x="2352675" y="2133600"/>
            <a:ext cx="7210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There is another prominent algorithm that can also compute an MST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E2C17C69-CA92-991A-15FC-9487B5BCBEC0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8989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Prim’s MST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Beginning at any node, add the node that can be connected as cheaply as possible to the tree we are building.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grpSp>
        <p:nvGrpSpPr>
          <p:cNvPr id="3" name="object 3">
            <a:extLst>
              <a:ext uri="{FF2B5EF4-FFF2-40B4-BE49-F238E27FC236}">
                <a16:creationId xmlns:a16="http://schemas.microsoft.com/office/drawing/2014/main" id="{73DB4E49-EF56-BE10-F90C-B5387F03F10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33" name="object 4">
              <a:extLst>
                <a:ext uri="{FF2B5EF4-FFF2-40B4-BE49-F238E27FC236}">
                  <a16:creationId xmlns:a16="http://schemas.microsoft.com/office/drawing/2014/main" id="{51291BBE-3C12-AED3-8905-CC8CE1F9487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4" name="object 5">
              <a:extLst>
                <a:ext uri="{FF2B5EF4-FFF2-40B4-BE49-F238E27FC236}">
                  <a16:creationId xmlns:a16="http://schemas.microsoft.com/office/drawing/2014/main" id="{DF3C41F4-F565-BCB0-97D2-A90A5269C32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35" name="Picture 34" descr="Logo&#10;&#10;Description automatically generated with medium confidence">
            <a:extLst>
              <a:ext uri="{FF2B5EF4-FFF2-40B4-BE49-F238E27FC236}">
                <a16:creationId xmlns:a16="http://schemas.microsoft.com/office/drawing/2014/main" id="{1587B8D9-63E1-75CD-1B55-6CBC354593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36" name="Slide Number Placeholder 23">
            <a:extLst>
              <a:ext uri="{FF2B5EF4-FFF2-40B4-BE49-F238E27FC236}">
                <a16:creationId xmlns:a16="http://schemas.microsoft.com/office/drawing/2014/main" id="{FB0E8049-C41F-0C4D-1F1B-1CA08712FC81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60819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Prim’s MST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</a:rPr>
              <a:t>Beginning at any node, add the node that can be connected as cheaply as possible to the tree we are building.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grpSp>
        <p:nvGrpSpPr>
          <p:cNvPr id="3" name="object 3">
            <a:extLst>
              <a:ext uri="{FF2B5EF4-FFF2-40B4-BE49-F238E27FC236}">
                <a16:creationId xmlns:a16="http://schemas.microsoft.com/office/drawing/2014/main" id="{ADEB5292-4EE1-1B34-EA75-4AB88468375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33" name="object 4">
              <a:extLst>
                <a:ext uri="{FF2B5EF4-FFF2-40B4-BE49-F238E27FC236}">
                  <a16:creationId xmlns:a16="http://schemas.microsoft.com/office/drawing/2014/main" id="{3A34F3B5-1623-11CD-074E-95D8E2547AB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4" name="object 5">
              <a:extLst>
                <a:ext uri="{FF2B5EF4-FFF2-40B4-BE49-F238E27FC236}">
                  <a16:creationId xmlns:a16="http://schemas.microsoft.com/office/drawing/2014/main" id="{0A28503D-759C-90AD-C97A-4F7EE65AF76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35" name="Picture 34" descr="Logo&#10;&#10;Description automatically generated with medium confidence">
            <a:extLst>
              <a:ext uri="{FF2B5EF4-FFF2-40B4-BE49-F238E27FC236}">
                <a16:creationId xmlns:a16="http://schemas.microsoft.com/office/drawing/2014/main" id="{E7CBE1CD-2166-D78A-05EE-41B3193ACD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36" name="Slide Number Placeholder 23">
            <a:extLst>
              <a:ext uri="{FF2B5EF4-FFF2-40B4-BE49-F238E27FC236}">
                <a16:creationId xmlns:a16="http://schemas.microsoft.com/office/drawing/2014/main" id="{9E1CB008-8D66-2524-F7C9-C274703C62FE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635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Prim’s MST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</a:rPr>
              <a:t>Beginning at any node, add the node that can be connected as cheaply as possible to the tree we are building.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grpSp>
        <p:nvGrpSpPr>
          <p:cNvPr id="3" name="object 3">
            <a:extLst>
              <a:ext uri="{FF2B5EF4-FFF2-40B4-BE49-F238E27FC236}">
                <a16:creationId xmlns:a16="http://schemas.microsoft.com/office/drawing/2014/main" id="{FF87FAB6-E1BA-FD1B-BF78-FDA6287B499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33" name="object 4">
              <a:extLst>
                <a:ext uri="{FF2B5EF4-FFF2-40B4-BE49-F238E27FC236}">
                  <a16:creationId xmlns:a16="http://schemas.microsoft.com/office/drawing/2014/main" id="{5CCD705E-01BF-A409-BE86-76C3CBE837E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4" name="object 5">
              <a:extLst>
                <a:ext uri="{FF2B5EF4-FFF2-40B4-BE49-F238E27FC236}">
                  <a16:creationId xmlns:a16="http://schemas.microsoft.com/office/drawing/2014/main" id="{81050099-5F7B-338C-848F-A40215A54E4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35" name="Picture 34" descr="Logo&#10;&#10;Description automatically generated with medium confidence">
            <a:extLst>
              <a:ext uri="{FF2B5EF4-FFF2-40B4-BE49-F238E27FC236}">
                <a16:creationId xmlns:a16="http://schemas.microsoft.com/office/drawing/2014/main" id="{354DED19-16B1-A81E-D062-1035F068C4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36" name="Slide Number Placeholder 23">
            <a:extLst>
              <a:ext uri="{FF2B5EF4-FFF2-40B4-BE49-F238E27FC236}">
                <a16:creationId xmlns:a16="http://schemas.microsoft.com/office/drawing/2014/main" id="{3AAFAFCF-3FB2-E1CE-4490-9CB009FC4DB0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3055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Prim’s MST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</a:rPr>
              <a:t>Beginning at any node, add the node that can be connected as cheaply as possible to the tree we are building.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grpSp>
        <p:nvGrpSpPr>
          <p:cNvPr id="3" name="object 3">
            <a:extLst>
              <a:ext uri="{FF2B5EF4-FFF2-40B4-BE49-F238E27FC236}">
                <a16:creationId xmlns:a16="http://schemas.microsoft.com/office/drawing/2014/main" id="{CC2468B6-49C5-7764-9DCD-162D9197299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33" name="object 4">
              <a:extLst>
                <a:ext uri="{FF2B5EF4-FFF2-40B4-BE49-F238E27FC236}">
                  <a16:creationId xmlns:a16="http://schemas.microsoft.com/office/drawing/2014/main" id="{057A4133-BC21-DBFF-F508-C2BD84E1D31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4" name="object 5">
              <a:extLst>
                <a:ext uri="{FF2B5EF4-FFF2-40B4-BE49-F238E27FC236}">
                  <a16:creationId xmlns:a16="http://schemas.microsoft.com/office/drawing/2014/main" id="{FBD807D6-9628-161B-9303-7E3D55E1AD5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35" name="Picture 34" descr="Logo&#10;&#10;Description automatically generated with medium confidence">
            <a:extLst>
              <a:ext uri="{FF2B5EF4-FFF2-40B4-BE49-F238E27FC236}">
                <a16:creationId xmlns:a16="http://schemas.microsoft.com/office/drawing/2014/main" id="{33F5BB3B-26E1-C803-E49D-A434D0134B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36" name="Slide Number Placeholder 23">
            <a:extLst>
              <a:ext uri="{FF2B5EF4-FFF2-40B4-BE49-F238E27FC236}">
                <a16:creationId xmlns:a16="http://schemas.microsoft.com/office/drawing/2014/main" id="{CC42FD38-0D9A-A303-46B6-978F5106C85A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8875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Prim’s MST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</a:rPr>
              <a:t>Beginning at any node, add the node that can be connected as cheaply as possible to the tree we are building.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grpSp>
        <p:nvGrpSpPr>
          <p:cNvPr id="3" name="object 3">
            <a:extLst>
              <a:ext uri="{FF2B5EF4-FFF2-40B4-BE49-F238E27FC236}">
                <a16:creationId xmlns:a16="http://schemas.microsoft.com/office/drawing/2014/main" id="{A060EDAC-6664-9BF6-F572-DCD064EBCA1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33" name="object 4">
              <a:extLst>
                <a:ext uri="{FF2B5EF4-FFF2-40B4-BE49-F238E27FC236}">
                  <a16:creationId xmlns:a16="http://schemas.microsoft.com/office/drawing/2014/main" id="{9CDDBE46-468C-DBCE-556F-213B9334A71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4" name="object 5">
              <a:extLst>
                <a:ext uri="{FF2B5EF4-FFF2-40B4-BE49-F238E27FC236}">
                  <a16:creationId xmlns:a16="http://schemas.microsoft.com/office/drawing/2014/main" id="{3D01F2EC-118E-3D5F-E295-128887C652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35" name="Picture 34" descr="Logo&#10;&#10;Description automatically generated with medium confidence">
            <a:extLst>
              <a:ext uri="{FF2B5EF4-FFF2-40B4-BE49-F238E27FC236}">
                <a16:creationId xmlns:a16="http://schemas.microsoft.com/office/drawing/2014/main" id="{033677F9-5E0C-78A3-5D36-C6D99226D2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36" name="Slide Number Placeholder 23">
            <a:extLst>
              <a:ext uri="{FF2B5EF4-FFF2-40B4-BE49-F238E27FC236}">
                <a16:creationId xmlns:a16="http://schemas.microsoft.com/office/drawing/2014/main" id="{17189B3D-BAB3-1FEB-848E-9C8AD5C79811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4074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Prim’s MST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</a:rPr>
              <a:t>Beginning at any node, add the node that can be connected as cheaply as possible to the tree we are building.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grpSp>
        <p:nvGrpSpPr>
          <p:cNvPr id="3" name="object 3">
            <a:extLst>
              <a:ext uri="{FF2B5EF4-FFF2-40B4-BE49-F238E27FC236}">
                <a16:creationId xmlns:a16="http://schemas.microsoft.com/office/drawing/2014/main" id="{B235D55B-13A5-CD4F-A28F-739C02E1D3A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33" name="object 4">
              <a:extLst>
                <a:ext uri="{FF2B5EF4-FFF2-40B4-BE49-F238E27FC236}">
                  <a16:creationId xmlns:a16="http://schemas.microsoft.com/office/drawing/2014/main" id="{4C6EAF58-0B66-976C-62C4-9029BA90191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4" name="object 5">
              <a:extLst>
                <a:ext uri="{FF2B5EF4-FFF2-40B4-BE49-F238E27FC236}">
                  <a16:creationId xmlns:a16="http://schemas.microsoft.com/office/drawing/2014/main" id="{91BBE704-B079-3F58-A61A-2C2D203812C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35" name="Picture 34" descr="Logo&#10;&#10;Description automatically generated with medium confidence">
            <a:extLst>
              <a:ext uri="{FF2B5EF4-FFF2-40B4-BE49-F238E27FC236}">
                <a16:creationId xmlns:a16="http://schemas.microsoft.com/office/drawing/2014/main" id="{BFD1DEFF-592C-7E5C-96A5-04A990B3AD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36" name="Slide Number Placeholder 23">
            <a:extLst>
              <a:ext uri="{FF2B5EF4-FFF2-40B4-BE49-F238E27FC236}">
                <a16:creationId xmlns:a16="http://schemas.microsoft.com/office/drawing/2014/main" id="{F4C4BFF2-AC09-38C7-0ACA-AB59061404D4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6362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Prim’s MST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</a:rPr>
              <a:t>Beginning at any node, add the node that can be connected as cheaply as possible to the tree we are building.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grpSp>
        <p:nvGrpSpPr>
          <p:cNvPr id="3" name="object 3">
            <a:extLst>
              <a:ext uri="{FF2B5EF4-FFF2-40B4-BE49-F238E27FC236}">
                <a16:creationId xmlns:a16="http://schemas.microsoft.com/office/drawing/2014/main" id="{65897E5E-FAFF-9906-9466-0A3E2FF126A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33" name="object 4">
              <a:extLst>
                <a:ext uri="{FF2B5EF4-FFF2-40B4-BE49-F238E27FC236}">
                  <a16:creationId xmlns:a16="http://schemas.microsoft.com/office/drawing/2014/main" id="{17187F29-1D0B-D800-D73E-5FD12F13BB1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4" name="object 5">
              <a:extLst>
                <a:ext uri="{FF2B5EF4-FFF2-40B4-BE49-F238E27FC236}">
                  <a16:creationId xmlns:a16="http://schemas.microsoft.com/office/drawing/2014/main" id="{30F13283-D0BD-2F00-DC5E-29FFAAA4348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35" name="Picture 34" descr="Logo&#10;&#10;Description automatically generated with medium confidence">
            <a:extLst>
              <a:ext uri="{FF2B5EF4-FFF2-40B4-BE49-F238E27FC236}">
                <a16:creationId xmlns:a16="http://schemas.microsoft.com/office/drawing/2014/main" id="{6A7B759A-9D7C-985A-D677-E22D8D2891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36" name="Slide Number Placeholder 23">
            <a:extLst>
              <a:ext uri="{FF2B5EF4-FFF2-40B4-BE49-F238E27FC236}">
                <a16:creationId xmlns:a16="http://schemas.microsoft.com/office/drawing/2014/main" id="{CF058B9C-55FC-669A-3F3B-9E48D7C1C4E8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8873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Prim’s MST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</a:rPr>
              <a:t>Beginning at any node, add the node that can be connected as cheaply as possible to the tree we are building.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grpSp>
        <p:nvGrpSpPr>
          <p:cNvPr id="3" name="object 3">
            <a:extLst>
              <a:ext uri="{FF2B5EF4-FFF2-40B4-BE49-F238E27FC236}">
                <a16:creationId xmlns:a16="http://schemas.microsoft.com/office/drawing/2014/main" id="{65897E5E-FAFF-9906-9466-0A3E2FF126A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33" name="object 4">
              <a:extLst>
                <a:ext uri="{FF2B5EF4-FFF2-40B4-BE49-F238E27FC236}">
                  <a16:creationId xmlns:a16="http://schemas.microsoft.com/office/drawing/2014/main" id="{17187F29-1D0B-D800-D73E-5FD12F13BB1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4" name="object 5">
              <a:extLst>
                <a:ext uri="{FF2B5EF4-FFF2-40B4-BE49-F238E27FC236}">
                  <a16:creationId xmlns:a16="http://schemas.microsoft.com/office/drawing/2014/main" id="{30F13283-D0BD-2F00-DC5E-29FFAAA4348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35" name="Picture 34" descr="Logo&#10;&#10;Description automatically generated with medium confidence">
            <a:extLst>
              <a:ext uri="{FF2B5EF4-FFF2-40B4-BE49-F238E27FC236}">
                <a16:creationId xmlns:a16="http://schemas.microsoft.com/office/drawing/2014/main" id="{6A7B759A-9D7C-985A-D677-E22D8D2891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84159B0-C72A-53CA-3309-76C597FE7E0C}"/>
              </a:ext>
            </a:extLst>
          </p:cNvPr>
          <p:cNvSpPr txBox="1"/>
          <p:nvPr/>
        </p:nvSpPr>
        <p:spPr>
          <a:xfrm>
            <a:off x="8691248" y="3230442"/>
            <a:ext cx="28682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will use Kruskal’s algorithm in this class, but you should at least be aware of what Prim’s is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AFD2EA-AEA5-838B-EB19-CA0E86E00B5C}"/>
              </a:ext>
            </a:extLst>
          </p:cNvPr>
          <p:cNvSpPr txBox="1"/>
          <p:nvPr/>
        </p:nvSpPr>
        <p:spPr>
          <a:xfrm>
            <a:off x="8691248" y="5379305"/>
            <a:ext cx="3129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Prim’s Algorithm has the same running time</a:t>
            </a:r>
          </a:p>
        </p:txBody>
      </p:sp>
      <p:sp>
        <p:nvSpPr>
          <p:cNvPr id="38" name="Slide Number Placeholder 23">
            <a:extLst>
              <a:ext uri="{FF2B5EF4-FFF2-40B4-BE49-F238E27FC236}">
                <a16:creationId xmlns:a16="http://schemas.microsoft.com/office/drawing/2014/main" id="{DC36C37E-8EE0-CF05-C71D-C8D3FA77429C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1275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5897E5E-FAFF-9906-9466-0A3E2FF126A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33" name="object 4">
              <a:extLst>
                <a:ext uri="{FF2B5EF4-FFF2-40B4-BE49-F238E27FC236}">
                  <a16:creationId xmlns:a16="http://schemas.microsoft.com/office/drawing/2014/main" id="{17187F29-1D0B-D800-D73E-5FD12F13BB1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4" name="object 5">
              <a:extLst>
                <a:ext uri="{FF2B5EF4-FFF2-40B4-BE49-F238E27FC236}">
                  <a16:creationId xmlns:a16="http://schemas.microsoft.com/office/drawing/2014/main" id="{30F13283-D0BD-2F00-DC5E-29FFAAA4348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35" name="Picture 34" descr="Logo&#10;&#10;Description automatically generated with medium confidence">
            <a:extLst>
              <a:ext uri="{FF2B5EF4-FFF2-40B4-BE49-F238E27FC236}">
                <a16:creationId xmlns:a16="http://schemas.microsoft.com/office/drawing/2014/main" id="{6A7B759A-9D7C-985A-D677-E22D8D2891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706C0CF-4270-6541-C9AF-5646C8378201}"/>
              </a:ext>
            </a:extLst>
          </p:cNvPr>
          <p:cNvSpPr/>
          <p:nvPr/>
        </p:nvSpPr>
        <p:spPr>
          <a:xfrm>
            <a:off x="790575" y="1476375"/>
            <a:ext cx="5305425" cy="2686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Program 3</a:t>
            </a:r>
          </a:p>
        </p:txBody>
      </p:sp>
      <p:pic>
        <p:nvPicPr>
          <p:cNvPr id="44" name="Picture 43" descr="A network of names and numbers&#10;&#10;Description automatically generated with medium confidence">
            <a:extLst>
              <a:ext uri="{FF2B5EF4-FFF2-40B4-BE49-F238E27FC236}">
                <a16:creationId xmlns:a16="http://schemas.microsoft.com/office/drawing/2014/main" id="{F838B157-DF92-16CC-951C-282311524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571499"/>
            <a:ext cx="5076825" cy="5076825"/>
          </a:xfrm>
          <a:prstGeom prst="rect">
            <a:avLst/>
          </a:prstGeom>
        </p:spPr>
      </p:pic>
      <p:sp>
        <p:nvSpPr>
          <p:cNvPr id="45" name="Slide Number Placeholder 23">
            <a:extLst>
              <a:ext uri="{FF2B5EF4-FFF2-40B4-BE49-F238E27FC236}">
                <a16:creationId xmlns:a16="http://schemas.microsoft.com/office/drawing/2014/main" id="{6021BD57-8BCB-2B2B-7323-2CB2AEED89F3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87D102-31F1-4D3B-4900-3627F69027EB}"/>
              </a:ext>
            </a:extLst>
          </p:cNvPr>
          <p:cNvSpPr txBox="1"/>
          <p:nvPr/>
        </p:nvSpPr>
        <p:spPr>
          <a:xfrm>
            <a:off x="2838450" y="5524500"/>
            <a:ext cx="290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(Edge weights for program 3)</a:t>
            </a:r>
          </a:p>
        </p:txBody>
      </p:sp>
    </p:spTree>
    <p:extLst>
      <p:ext uri="{BB962C8B-B14F-4D97-AF65-F5344CB8AC3E}">
        <p14:creationId xmlns:p14="http://schemas.microsoft.com/office/powerpoint/2010/main" val="1227459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At each iteration, add the edge with smallest weight, that does not create a cycle.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E6E0E8C-4ED1-34BB-C1D8-FF1456C826F3}"/>
              </a:ext>
            </a:extLst>
          </p:cNvPr>
          <p:cNvSpPr txBox="1"/>
          <p:nvPr/>
        </p:nvSpPr>
        <p:spPr>
          <a:xfrm>
            <a:off x="3750376" y="310416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3B742A-1413-8682-DDEC-AA4D0B9A9CDE}"/>
              </a:ext>
            </a:extLst>
          </p:cNvPr>
          <p:cNvSpPr txBox="1"/>
          <p:nvPr/>
        </p:nvSpPr>
        <p:spPr>
          <a:xfrm>
            <a:off x="3750376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DE7300-748E-69D2-41FC-6A2AC6A5818E}"/>
              </a:ext>
            </a:extLst>
          </p:cNvPr>
          <p:cNvSpPr txBox="1"/>
          <p:nvPr/>
        </p:nvSpPr>
        <p:spPr>
          <a:xfrm>
            <a:off x="5669761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333250-264E-5E5A-24D6-9A9B66C23AE4}"/>
              </a:ext>
            </a:extLst>
          </p:cNvPr>
          <p:cNvSpPr txBox="1"/>
          <p:nvPr/>
        </p:nvSpPr>
        <p:spPr>
          <a:xfrm>
            <a:off x="5669761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6B6D7A-0FB4-1A0E-AD9F-9F10ED7A53AF}"/>
              </a:ext>
            </a:extLst>
          </p:cNvPr>
          <p:cNvSpPr txBox="1"/>
          <p:nvPr/>
        </p:nvSpPr>
        <p:spPr>
          <a:xfrm>
            <a:off x="7589926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1839AA-0B54-870E-E050-2B07CED98A5A}"/>
              </a:ext>
            </a:extLst>
          </p:cNvPr>
          <p:cNvSpPr txBox="1"/>
          <p:nvPr/>
        </p:nvSpPr>
        <p:spPr>
          <a:xfrm>
            <a:off x="7600200" y="4719078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grpSp>
        <p:nvGrpSpPr>
          <p:cNvPr id="38" name="object 3">
            <a:extLst>
              <a:ext uri="{FF2B5EF4-FFF2-40B4-BE49-F238E27FC236}">
                <a16:creationId xmlns:a16="http://schemas.microsoft.com/office/drawing/2014/main" id="{F2A49FB5-A2CD-DC0B-D319-813BF78B808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39" name="object 4">
              <a:extLst>
                <a:ext uri="{FF2B5EF4-FFF2-40B4-BE49-F238E27FC236}">
                  <a16:creationId xmlns:a16="http://schemas.microsoft.com/office/drawing/2014/main" id="{5BDFB245-BAFC-72E5-FE88-6C494AED26B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0" name="object 5">
              <a:extLst>
                <a:ext uri="{FF2B5EF4-FFF2-40B4-BE49-F238E27FC236}">
                  <a16:creationId xmlns:a16="http://schemas.microsoft.com/office/drawing/2014/main" id="{6D83F318-5AAE-2B6F-4397-CAD1D0AD11B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1" name="Picture 40" descr="Logo&#10;&#10;Description automatically generated with medium confidence">
            <a:extLst>
              <a:ext uri="{FF2B5EF4-FFF2-40B4-BE49-F238E27FC236}">
                <a16:creationId xmlns:a16="http://schemas.microsoft.com/office/drawing/2014/main" id="{4BE6E9C2-105C-43FD-8035-A757E2F49D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2" name="Slide Number Placeholder 23">
            <a:extLst>
              <a:ext uri="{FF2B5EF4-FFF2-40B4-BE49-F238E27FC236}">
                <a16:creationId xmlns:a16="http://schemas.microsoft.com/office/drawing/2014/main" id="{C14B3D47-578A-7741-1A5B-691BBF710051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90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22EAD57-AFB4-3614-705E-E2CAC7FB7CF7}"/>
              </a:ext>
            </a:extLst>
          </p:cNvPr>
          <p:cNvSpPr txBox="1"/>
          <p:nvPr/>
        </p:nvSpPr>
        <p:spPr>
          <a:xfrm>
            <a:off x="3750376" y="310416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0C69E9-22AC-F821-A4EC-FE74110086E4}"/>
              </a:ext>
            </a:extLst>
          </p:cNvPr>
          <p:cNvSpPr txBox="1"/>
          <p:nvPr/>
        </p:nvSpPr>
        <p:spPr>
          <a:xfrm>
            <a:off x="3750376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77A477-2CEB-75E7-3363-8FF217AE743E}"/>
              </a:ext>
            </a:extLst>
          </p:cNvPr>
          <p:cNvSpPr txBox="1"/>
          <p:nvPr/>
        </p:nvSpPr>
        <p:spPr>
          <a:xfrm>
            <a:off x="5669761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F57D11-78FD-2A35-38A3-6A1CA527D0E0}"/>
              </a:ext>
            </a:extLst>
          </p:cNvPr>
          <p:cNvSpPr txBox="1"/>
          <p:nvPr/>
        </p:nvSpPr>
        <p:spPr>
          <a:xfrm>
            <a:off x="5669761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5AD3A0-3C62-BD54-2BD2-1A3AE337FD8F}"/>
              </a:ext>
            </a:extLst>
          </p:cNvPr>
          <p:cNvSpPr txBox="1"/>
          <p:nvPr/>
        </p:nvSpPr>
        <p:spPr>
          <a:xfrm>
            <a:off x="7589926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A434DA-47F2-E0FF-A09C-FC4203CD1FF3}"/>
              </a:ext>
            </a:extLst>
          </p:cNvPr>
          <p:cNvSpPr txBox="1"/>
          <p:nvPr/>
        </p:nvSpPr>
        <p:spPr>
          <a:xfrm>
            <a:off x="7600200" y="4719078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0" name="Content Placeholder 5">
            <a:extLst>
              <a:ext uri="{FF2B5EF4-FFF2-40B4-BE49-F238E27FC236}">
                <a16:creationId xmlns:a16="http://schemas.microsoft.com/office/drawing/2014/main" id="{8B3167C8-9266-2F3B-8643-D83B9036A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At each iteration, add the edge with smallest weight, that does not create a cycle.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595D8178-2A37-75F6-23B8-A3CC9211D4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40B1EAEE-7B15-5EB1-2826-6858DCCF894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9" name="object 5">
              <a:extLst>
                <a:ext uri="{FF2B5EF4-FFF2-40B4-BE49-F238E27FC236}">
                  <a16:creationId xmlns:a16="http://schemas.microsoft.com/office/drawing/2014/main" id="{7A30E192-6505-272C-FE51-02ECFB90641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1" name="Picture 40" descr="Logo&#10;&#10;Description automatically generated with medium confidence">
            <a:extLst>
              <a:ext uri="{FF2B5EF4-FFF2-40B4-BE49-F238E27FC236}">
                <a16:creationId xmlns:a16="http://schemas.microsoft.com/office/drawing/2014/main" id="{677A5CF6-9C58-A4E2-94D9-D07E66C853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2" name="Slide Number Placeholder 23">
            <a:extLst>
              <a:ext uri="{FF2B5EF4-FFF2-40B4-BE49-F238E27FC236}">
                <a16:creationId xmlns:a16="http://schemas.microsoft.com/office/drawing/2014/main" id="{43CCB060-7EAE-CBA5-41DF-6440399FE4C4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237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4A2F02A-5F32-54F1-0833-BCD334D9B97A}"/>
              </a:ext>
            </a:extLst>
          </p:cNvPr>
          <p:cNvSpPr txBox="1"/>
          <p:nvPr/>
        </p:nvSpPr>
        <p:spPr>
          <a:xfrm>
            <a:off x="3750376" y="310416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DCA8E-5594-FA8A-E5F7-2348938F8630}"/>
              </a:ext>
            </a:extLst>
          </p:cNvPr>
          <p:cNvSpPr txBox="1"/>
          <p:nvPr/>
        </p:nvSpPr>
        <p:spPr>
          <a:xfrm>
            <a:off x="3750376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8290AE-0C6F-657F-7CEF-B7F154414B65}"/>
              </a:ext>
            </a:extLst>
          </p:cNvPr>
          <p:cNvSpPr txBox="1"/>
          <p:nvPr/>
        </p:nvSpPr>
        <p:spPr>
          <a:xfrm>
            <a:off x="5669761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2DE29A-4EFB-9504-F778-4F95B44C7066}"/>
              </a:ext>
            </a:extLst>
          </p:cNvPr>
          <p:cNvSpPr txBox="1"/>
          <p:nvPr/>
        </p:nvSpPr>
        <p:spPr>
          <a:xfrm>
            <a:off x="5669761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1A50D2-65F5-8C51-2E23-58E17B6DFDF7}"/>
              </a:ext>
            </a:extLst>
          </p:cNvPr>
          <p:cNvSpPr txBox="1"/>
          <p:nvPr/>
        </p:nvSpPr>
        <p:spPr>
          <a:xfrm>
            <a:off x="7589926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529193-911C-B86C-85A5-F8084D5DB003}"/>
              </a:ext>
            </a:extLst>
          </p:cNvPr>
          <p:cNvSpPr txBox="1"/>
          <p:nvPr/>
        </p:nvSpPr>
        <p:spPr>
          <a:xfrm>
            <a:off x="7600200" y="4719078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0" name="Content Placeholder 5">
            <a:extLst>
              <a:ext uri="{FF2B5EF4-FFF2-40B4-BE49-F238E27FC236}">
                <a16:creationId xmlns:a16="http://schemas.microsoft.com/office/drawing/2014/main" id="{DC2FD2F3-6B25-A08E-A24F-1F3CAC818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At each iteration, add the edge with smallest weight, that does not create a cycle.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82D81695-67D8-1F12-FB24-AE137CF07BF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24693D8A-F1FA-5469-F53E-034B626CF4A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9" name="object 5">
              <a:extLst>
                <a:ext uri="{FF2B5EF4-FFF2-40B4-BE49-F238E27FC236}">
                  <a16:creationId xmlns:a16="http://schemas.microsoft.com/office/drawing/2014/main" id="{AA437276-E1B4-EAB2-C27A-85E6FF15EAB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1" name="Picture 40" descr="Logo&#10;&#10;Description automatically generated with medium confidence">
            <a:extLst>
              <a:ext uri="{FF2B5EF4-FFF2-40B4-BE49-F238E27FC236}">
                <a16:creationId xmlns:a16="http://schemas.microsoft.com/office/drawing/2014/main" id="{18F150A9-FC8D-C178-7434-5381F4C15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2" name="Slide Number Placeholder 23">
            <a:extLst>
              <a:ext uri="{FF2B5EF4-FFF2-40B4-BE49-F238E27FC236}">
                <a16:creationId xmlns:a16="http://schemas.microsoft.com/office/drawing/2014/main" id="{E8ECA82D-2471-E5F4-4B13-39562CD60AC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658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1BF31D8-F86E-30BC-4F64-C3CCC761C782}"/>
              </a:ext>
            </a:extLst>
          </p:cNvPr>
          <p:cNvSpPr txBox="1"/>
          <p:nvPr/>
        </p:nvSpPr>
        <p:spPr>
          <a:xfrm>
            <a:off x="3750376" y="310416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35F843-DCE8-29FA-26A0-DC6C37C42F77}"/>
              </a:ext>
            </a:extLst>
          </p:cNvPr>
          <p:cNvSpPr txBox="1"/>
          <p:nvPr/>
        </p:nvSpPr>
        <p:spPr>
          <a:xfrm>
            <a:off x="3750376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28DE46-A208-13F6-5225-7F4C0A45F70C}"/>
              </a:ext>
            </a:extLst>
          </p:cNvPr>
          <p:cNvSpPr txBox="1"/>
          <p:nvPr/>
        </p:nvSpPr>
        <p:spPr>
          <a:xfrm>
            <a:off x="5669761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493D2D-CB61-9004-1BF6-6583238D3BBA}"/>
              </a:ext>
            </a:extLst>
          </p:cNvPr>
          <p:cNvSpPr txBox="1"/>
          <p:nvPr/>
        </p:nvSpPr>
        <p:spPr>
          <a:xfrm>
            <a:off x="5669761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D84D19-C294-0938-4FAB-6B029DF7D4F6}"/>
              </a:ext>
            </a:extLst>
          </p:cNvPr>
          <p:cNvSpPr txBox="1"/>
          <p:nvPr/>
        </p:nvSpPr>
        <p:spPr>
          <a:xfrm>
            <a:off x="7589926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BE3C00-E32A-11E4-9D8B-E9AA41C81821}"/>
              </a:ext>
            </a:extLst>
          </p:cNvPr>
          <p:cNvSpPr txBox="1"/>
          <p:nvPr/>
        </p:nvSpPr>
        <p:spPr>
          <a:xfrm>
            <a:off x="7600200" y="4719078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1" name="Content Placeholder 5">
            <a:extLst>
              <a:ext uri="{FF2B5EF4-FFF2-40B4-BE49-F238E27FC236}">
                <a16:creationId xmlns:a16="http://schemas.microsoft.com/office/drawing/2014/main" id="{74799834-1C91-3261-D7D2-51268BF2B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At each iteration, add the edge with smallest weight, that does not create a cycle.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9CF4B424-6760-E0E0-842B-1B37705545D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A6890C31-2CC5-FD7A-11B8-56205562B29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9" name="object 5">
              <a:extLst>
                <a:ext uri="{FF2B5EF4-FFF2-40B4-BE49-F238E27FC236}">
                  <a16:creationId xmlns:a16="http://schemas.microsoft.com/office/drawing/2014/main" id="{2B1475E2-6416-687C-F539-64FD81A7012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0" name="Picture 39" descr="Logo&#10;&#10;Description automatically generated with medium confidence">
            <a:extLst>
              <a:ext uri="{FF2B5EF4-FFF2-40B4-BE49-F238E27FC236}">
                <a16:creationId xmlns:a16="http://schemas.microsoft.com/office/drawing/2014/main" id="{1D13C3CB-CCA4-8B8C-86A3-A7F5688D96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2" name="Slide Number Placeholder 23">
            <a:extLst>
              <a:ext uri="{FF2B5EF4-FFF2-40B4-BE49-F238E27FC236}">
                <a16:creationId xmlns:a16="http://schemas.microsoft.com/office/drawing/2014/main" id="{6F16F4B5-CD32-53C8-132A-02B4BC334A8F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56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9DBAAC5-C281-79DD-72D2-D3797C2C7008}"/>
              </a:ext>
            </a:extLst>
          </p:cNvPr>
          <p:cNvSpPr txBox="1"/>
          <p:nvPr/>
        </p:nvSpPr>
        <p:spPr>
          <a:xfrm>
            <a:off x="3750376" y="310416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D1D452-9DC1-A37B-D47E-6583EFFBD9CC}"/>
              </a:ext>
            </a:extLst>
          </p:cNvPr>
          <p:cNvSpPr txBox="1"/>
          <p:nvPr/>
        </p:nvSpPr>
        <p:spPr>
          <a:xfrm>
            <a:off x="3750376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1E7B8A-2EB4-B43F-8724-3D04AC9B4712}"/>
              </a:ext>
            </a:extLst>
          </p:cNvPr>
          <p:cNvSpPr txBox="1"/>
          <p:nvPr/>
        </p:nvSpPr>
        <p:spPr>
          <a:xfrm>
            <a:off x="5669761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49160-9CA2-B2EA-7EA0-B1D867D35D12}"/>
              </a:ext>
            </a:extLst>
          </p:cNvPr>
          <p:cNvSpPr txBox="1"/>
          <p:nvPr/>
        </p:nvSpPr>
        <p:spPr>
          <a:xfrm>
            <a:off x="5669761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AACF92-1C80-A64E-01A1-BEAFBF08A86E}"/>
              </a:ext>
            </a:extLst>
          </p:cNvPr>
          <p:cNvSpPr txBox="1"/>
          <p:nvPr/>
        </p:nvSpPr>
        <p:spPr>
          <a:xfrm>
            <a:off x="7589926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12DA14-71E4-57AE-7A3A-66E9F047C1DA}"/>
              </a:ext>
            </a:extLst>
          </p:cNvPr>
          <p:cNvSpPr txBox="1"/>
          <p:nvPr/>
        </p:nvSpPr>
        <p:spPr>
          <a:xfrm>
            <a:off x="7600200" y="4719078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0" name="Content Placeholder 5">
            <a:extLst>
              <a:ext uri="{FF2B5EF4-FFF2-40B4-BE49-F238E27FC236}">
                <a16:creationId xmlns:a16="http://schemas.microsoft.com/office/drawing/2014/main" id="{D6EA16C3-C154-367D-A1A1-B2BB43ADC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At each iteration, add the edge with smallest weight, that does not create a cycle.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572CDC9F-5E9E-C19D-633C-811A2004CD0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ACEBA4B4-FCF3-8F3B-1690-3F7BD24C9FA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9" name="object 5">
              <a:extLst>
                <a:ext uri="{FF2B5EF4-FFF2-40B4-BE49-F238E27FC236}">
                  <a16:creationId xmlns:a16="http://schemas.microsoft.com/office/drawing/2014/main" id="{C94AEB9B-6BD6-9B90-BC3F-038881DC70F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1" name="Picture 40" descr="Logo&#10;&#10;Description automatically generated with medium confidence">
            <a:extLst>
              <a:ext uri="{FF2B5EF4-FFF2-40B4-BE49-F238E27FC236}">
                <a16:creationId xmlns:a16="http://schemas.microsoft.com/office/drawing/2014/main" id="{87066D2C-9D87-4801-31B4-5EFEAEB4E0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2" name="Slide Number Placeholder 23">
            <a:extLst>
              <a:ext uri="{FF2B5EF4-FFF2-40B4-BE49-F238E27FC236}">
                <a16:creationId xmlns:a16="http://schemas.microsoft.com/office/drawing/2014/main" id="{9F36361A-BC76-B656-2B78-934D5787C30F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50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9DBAAC5-C281-79DD-72D2-D3797C2C7008}"/>
              </a:ext>
            </a:extLst>
          </p:cNvPr>
          <p:cNvSpPr txBox="1"/>
          <p:nvPr/>
        </p:nvSpPr>
        <p:spPr>
          <a:xfrm>
            <a:off x="3750376" y="310416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D1D452-9DC1-A37B-D47E-6583EFFBD9CC}"/>
              </a:ext>
            </a:extLst>
          </p:cNvPr>
          <p:cNvSpPr txBox="1"/>
          <p:nvPr/>
        </p:nvSpPr>
        <p:spPr>
          <a:xfrm>
            <a:off x="3750376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1E7B8A-2EB4-B43F-8724-3D04AC9B4712}"/>
              </a:ext>
            </a:extLst>
          </p:cNvPr>
          <p:cNvSpPr txBox="1"/>
          <p:nvPr/>
        </p:nvSpPr>
        <p:spPr>
          <a:xfrm>
            <a:off x="5669761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49160-9CA2-B2EA-7EA0-B1D867D35D12}"/>
              </a:ext>
            </a:extLst>
          </p:cNvPr>
          <p:cNvSpPr txBox="1"/>
          <p:nvPr/>
        </p:nvSpPr>
        <p:spPr>
          <a:xfrm>
            <a:off x="5669761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AACF92-1C80-A64E-01A1-BEAFBF08A86E}"/>
              </a:ext>
            </a:extLst>
          </p:cNvPr>
          <p:cNvSpPr txBox="1"/>
          <p:nvPr/>
        </p:nvSpPr>
        <p:spPr>
          <a:xfrm>
            <a:off x="7589926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12DA14-71E4-57AE-7A3A-66E9F047C1DA}"/>
              </a:ext>
            </a:extLst>
          </p:cNvPr>
          <p:cNvSpPr txBox="1"/>
          <p:nvPr/>
        </p:nvSpPr>
        <p:spPr>
          <a:xfrm>
            <a:off x="7600200" y="4719078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10E6AAC-0A13-089E-0B25-3C886002CEA1}"/>
              </a:ext>
            </a:extLst>
          </p:cNvPr>
          <p:cNvSpPr/>
          <p:nvPr/>
        </p:nvSpPr>
        <p:spPr>
          <a:xfrm>
            <a:off x="5920602" y="4728589"/>
            <a:ext cx="1759904" cy="695678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5">
            <a:extLst>
              <a:ext uri="{FF2B5EF4-FFF2-40B4-BE49-F238E27FC236}">
                <a16:creationId xmlns:a16="http://schemas.microsoft.com/office/drawing/2014/main" id="{27DDBDFC-ACDD-5CFC-F3ED-4F4933236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At each iteration, add the edge with smallest weight, that does not create a cycle.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05D5B88-A1F8-5E8B-F265-5B33E5A3BBC4}"/>
              </a:ext>
            </a:extLst>
          </p:cNvPr>
          <p:cNvGrpSpPr/>
          <p:nvPr/>
        </p:nvGrpSpPr>
        <p:grpSpPr>
          <a:xfrm>
            <a:off x="7627718" y="5349581"/>
            <a:ext cx="264960" cy="267120"/>
            <a:chOff x="7627718" y="5349581"/>
            <a:chExt cx="26496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3163F5-6DB2-57E0-0F20-E3664F1225AE}"/>
                    </a:ext>
                  </a:extLst>
                </p14:cNvPr>
                <p14:cNvContentPartPr/>
                <p14:nvPr/>
              </p14:nvContentPartPr>
              <p14:xfrm>
                <a:off x="7627718" y="5381621"/>
                <a:ext cx="254160" cy="235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3163F5-6DB2-57E0-0F20-E3664F1225A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19078" y="5372981"/>
                  <a:ext cx="2718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2DF2B15-FFFA-6D8E-161E-6D5534C7430E}"/>
                    </a:ext>
                  </a:extLst>
                </p14:cNvPr>
                <p14:cNvContentPartPr/>
                <p14:nvPr/>
              </p14:nvContentPartPr>
              <p14:xfrm>
                <a:off x="7665158" y="5349581"/>
                <a:ext cx="227520" cy="262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2DF2B15-FFFA-6D8E-161E-6D5534C7430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56158" y="5340941"/>
                  <a:ext cx="24516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object 3">
            <a:extLst>
              <a:ext uri="{FF2B5EF4-FFF2-40B4-BE49-F238E27FC236}">
                <a16:creationId xmlns:a16="http://schemas.microsoft.com/office/drawing/2014/main" id="{A083C571-5662-169E-5DF6-FB47ED7ED6E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3" name="object 4">
              <a:extLst>
                <a:ext uri="{FF2B5EF4-FFF2-40B4-BE49-F238E27FC236}">
                  <a16:creationId xmlns:a16="http://schemas.microsoft.com/office/drawing/2014/main" id="{F2D32BBB-EC97-4419-FBEE-DCE4A4C9DBB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4" name="object 5">
              <a:extLst>
                <a:ext uri="{FF2B5EF4-FFF2-40B4-BE49-F238E27FC236}">
                  <a16:creationId xmlns:a16="http://schemas.microsoft.com/office/drawing/2014/main" id="{4EAF07E1-474C-FD8C-8B83-E79FC716398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5" name="Picture 44" descr="Logo&#10;&#10;Description automatically generated with medium confidence">
            <a:extLst>
              <a:ext uri="{FF2B5EF4-FFF2-40B4-BE49-F238E27FC236}">
                <a16:creationId xmlns:a16="http://schemas.microsoft.com/office/drawing/2014/main" id="{B192E999-7CC8-57B2-9D7B-F90C737EE4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6" name="Slide Number Placeholder 23">
            <a:extLst>
              <a:ext uri="{FF2B5EF4-FFF2-40B4-BE49-F238E27FC236}">
                <a16:creationId xmlns:a16="http://schemas.microsoft.com/office/drawing/2014/main" id="{254C310A-16B2-914D-7C23-2D2D8ADB3BB2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96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3608CFA-1D95-0347-BDB3-9627F41A2E2E}"/>
              </a:ext>
            </a:extLst>
          </p:cNvPr>
          <p:cNvSpPr txBox="1"/>
          <p:nvPr/>
        </p:nvSpPr>
        <p:spPr>
          <a:xfrm>
            <a:off x="3750376" y="310416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DBF535-5241-25B4-4666-7F84296EAB0B}"/>
              </a:ext>
            </a:extLst>
          </p:cNvPr>
          <p:cNvSpPr txBox="1"/>
          <p:nvPr/>
        </p:nvSpPr>
        <p:spPr>
          <a:xfrm>
            <a:off x="3750376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6AC4F5-D07D-39A9-DA40-0F746BA48E4A}"/>
              </a:ext>
            </a:extLst>
          </p:cNvPr>
          <p:cNvSpPr txBox="1"/>
          <p:nvPr/>
        </p:nvSpPr>
        <p:spPr>
          <a:xfrm>
            <a:off x="5669761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3FB6BE-8D8E-9231-9A59-38DCC0F82B92}"/>
              </a:ext>
            </a:extLst>
          </p:cNvPr>
          <p:cNvSpPr txBox="1"/>
          <p:nvPr/>
        </p:nvSpPr>
        <p:spPr>
          <a:xfrm>
            <a:off x="5669761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6A6F2-2B69-B024-754D-9476E3D6F756}"/>
              </a:ext>
            </a:extLst>
          </p:cNvPr>
          <p:cNvSpPr txBox="1"/>
          <p:nvPr/>
        </p:nvSpPr>
        <p:spPr>
          <a:xfrm>
            <a:off x="7589926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DCC6C9-D74A-16D7-7347-04A079ACDFD1}"/>
              </a:ext>
            </a:extLst>
          </p:cNvPr>
          <p:cNvSpPr txBox="1"/>
          <p:nvPr/>
        </p:nvSpPr>
        <p:spPr>
          <a:xfrm>
            <a:off x="7600200" y="4719078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2" name="Content Placeholder 5">
            <a:extLst>
              <a:ext uri="{FF2B5EF4-FFF2-40B4-BE49-F238E27FC236}">
                <a16:creationId xmlns:a16="http://schemas.microsoft.com/office/drawing/2014/main" id="{64C7B36A-CF3D-0FF6-10D0-DE9DE9E0D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At each iteration, add the edge with smallest weight, that does not create a cycle.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990A22A6-39ED-D740-F669-ED19CB5FF60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FF947F17-9157-58E5-2042-2F2E2BACB87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9" name="object 5">
              <a:extLst>
                <a:ext uri="{FF2B5EF4-FFF2-40B4-BE49-F238E27FC236}">
                  <a16:creationId xmlns:a16="http://schemas.microsoft.com/office/drawing/2014/main" id="{71268430-CE83-44DE-1A1B-2839EDC64BA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0" name="Picture 39" descr="Logo&#10;&#10;Description automatically generated with medium confidence">
            <a:extLst>
              <a:ext uri="{FF2B5EF4-FFF2-40B4-BE49-F238E27FC236}">
                <a16:creationId xmlns:a16="http://schemas.microsoft.com/office/drawing/2014/main" id="{5AFA3FB6-61DE-CD21-A755-A3AFD704FB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1" name="Slide Number Placeholder 23">
            <a:extLst>
              <a:ext uri="{FF2B5EF4-FFF2-40B4-BE49-F238E27FC236}">
                <a16:creationId xmlns:a16="http://schemas.microsoft.com/office/drawing/2014/main" id="{E5AB7B08-FCF3-4BCE-BB33-BE6CD33F25CD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13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454600" cy="2301570"/>
            <a:chOff x="2615045" y="3484694"/>
            <a:chExt cx="4454600" cy="230157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3608CFA-1D95-0347-BDB3-9627F41A2E2E}"/>
              </a:ext>
            </a:extLst>
          </p:cNvPr>
          <p:cNvSpPr txBox="1"/>
          <p:nvPr/>
        </p:nvSpPr>
        <p:spPr>
          <a:xfrm>
            <a:off x="3750376" y="310416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DBF535-5241-25B4-4666-7F84296EAB0B}"/>
              </a:ext>
            </a:extLst>
          </p:cNvPr>
          <p:cNvSpPr txBox="1"/>
          <p:nvPr/>
        </p:nvSpPr>
        <p:spPr>
          <a:xfrm>
            <a:off x="3750376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6AC4F5-D07D-39A9-DA40-0F746BA48E4A}"/>
              </a:ext>
            </a:extLst>
          </p:cNvPr>
          <p:cNvSpPr txBox="1"/>
          <p:nvPr/>
        </p:nvSpPr>
        <p:spPr>
          <a:xfrm>
            <a:off x="5669761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3FB6BE-8D8E-9231-9A59-38DCC0F82B92}"/>
              </a:ext>
            </a:extLst>
          </p:cNvPr>
          <p:cNvSpPr txBox="1"/>
          <p:nvPr/>
        </p:nvSpPr>
        <p:spPr>
          <a:xfrm>
            <a:off x="5669761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6A6F2-2B69-B024-754D-9476E3D6F756}"/>
              </a:ext>
            </a:extLst>
          </p:cNvPr>
          <p:cNvSpPr txBox="1"/>
          <p:nvPr/>
        </p:nvSpPr>
        <p:spPr>
          <a:xfrm>
            <a:off x="7589926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DCC6C9-D74A-16D7-7347-04A079ACDFD1}"/>
              </a:ext>
            </a:extLst>
          </p:cNvPr>
          <p:cNvSpPr txBox="1"/>
          <p:nvPr/>
        </p:nvSpPr>
        <p:spPr>
          <a:xfrm>
            <a:off x="7600200" y="4719078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2" name="Content Placeholder 5">
            <a:extLst>
              <a:ext uri="{FF2B5EF4-FFF2-40B4-BE49-F238E27FC236}">
                <a16:creationId xmlns:a16="http://schemas.microsoft.com/office/drawing/2014/main" id="{64C7B36A-CF3D-0FF6-10D0-DE9DE9E0D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4" y="1343818"/>
            <a:ext cx="10515600" cy="107907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At each iteration, add the edge with smallest weight, that does not create a cycle.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676AA1-2CBA-3E5D-C9FB-EC2CB9D27969}"/>
              </a:ext>
            </a:extLst>
          </p:cNvPr>
          <p:cNvSpPr txBox="1"/>
          <p:nvPr/>
        </p:nvSpPr>
        <p:spPr>
          <a:xfrm>
            <a:off x="1528662" y="2109517"/>
            <a:ext cx="4724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MST = [0, 1], [0, 2], [2,3], [3,5], [3,4]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42EB4B-86DA-BBA8-8B43-46C98BC04514}"/>
              </a:ext>
            </a:extLst>
          </p:cNvPr>
          <p:cNvSpPr txBox="1"/>
          <p:nvPr/>
        </p:nvSpPr>
        <p:spPr>
          <a:xfrm>
            <a:off x="6863808" y="2109516"/>
            <a:ext cx="1879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Total Cost = 9</a:t>
            </a:r>
          </a:p>
        </p:txBody>
      </p:sp>
      <p:grpSp>
        <p:nvGrpSpPr>
          <p:cNvPr id="41" name="object 3">
            <a:extLst>
              <a:ext uri="{FF2B5EF4-FFF2-40B4-BE49-F238E27FC236}">
                <a16:creationId xmlns:a16="http://schemas.microsoft.com/office/drawing/2014/main" id="{60B38A8F-DEF5-2917-C523-47FFD932BD3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3" name="object 4">
              <a:extLst>
                <a:ext uri="{FF2B5EF4-FFF2-40B4-BE49-F238E27FC236}">
                  <a16:creationId xmlns:a16="http://schemas.microsoft.com/office/drawing/2014/main" id="{E6AEA198-780C-4E46-1FBB-49F86287B10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4" name="object 5">
              <a:extLst>
                <a:ext uri="{FF2B5EF4-FFF2-40B4-BE49-F238E27FC236}">
                  <a16:creationId xmlns:a16="http://schemas.microsoft.com/office/drawing/2014/main" id="{021FE8BA-FB30-227B-E65D-8C96E548B6A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5" name="Picture 44" descr="Logo&#10;&#10;Description automatically generated with medium confidence">
            <a:extLst>
              <a:ext uri="{FF2B5EF4-FFF2-40B4-BE49-F238E27FC236}">
                <a16:creationId xmlns:a16="http://schemas.microsoft.com/office/drawing/2014/main" id="{73BDCC22-B3F8-1D66-0526-55CDDD3B9F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6" name="Slide Number Placeholder 23">
            <a:extLst>
              <a:ext uri="{FF2B5EF4-FFF2-40B4-BE49-F238E27FC236}">
                <a16:creationId xmlns:a16="http://schemas.microsoft.com/office/drawing/2014/main" id="{4192A55C-1510-7734-296E-BEDD8D78F5E4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61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5" name="Slide Number Placeholder 23">
            <a:extLst>
              <a:ext uri="{FF2B5EF4-FFF2-40B4-BE49-F238E27FC236}">
                <a16:creationId xmlns:a16="http://schemas.microsoft.com/office/drawing/2014/main" id="{0F78F7CD-0BC9-8AD1-DBB4-8CBC681A24CC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57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06735-5E1F-DED7-8FA8-99457D2910E5}"/>
              </a:ext>
            </a:extLst>
          </p:cNvPr>
          <p:cNvSpPr txBox="1"/>
          <p:nvPr/>
        </p:nvSpPr>
        <p:spPr>
          <a:xfrm>
            <a:off x="152400" y="15240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84B491-ADA0-FDA2-BEEA-7CB7C8BDC331}"/>
              </a:ext>
            </a:extLst>
          </p:cNvPr>
          <p:cNvSpPr txBox="1"/>
          <p:nvPr/>
        </p:nvSpPr>
        <p:spPr>
          <a:xfrm>
            <a:off x="581582" y="1807898"/>
            <a:ext cx="5542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Lab 9 due </a:t>
            </a:r>
            <a:r>
              <a:rPr lang="en-US" sz="2400" b="1" dirty="0"/>
              <a:t>tomorrow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BB479-0D09-6999-00BB-C606B05A35EE}"/>
              </a:ext>
            </a:extLst>
          </p:cNvPr>
          <p:cNvSpPr txBox="1"/>
          <p:nvPr/>
        </p:nvSpPr>
        <p:spPr>
          <a:xfrm>
            <a:off x="581584" y="3085743"/>
            <a:ext cx="3589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Fill out survey if you haven’t already for lab 8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CB4497-D0B5-EE2D-1349-0E38CBFBC6D3}"/>
              </a:ext>
            </a:extLst>
          </p:cNvPr>
          <p:cNvSpPr txBox="1"/>
          <p:nvPr/>
        </p:nvSpPr>
        <p:spPr>
          <a:xfrm>
            <a:off x="581582" y="4363586"/>
            <a:ext cx="3589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of program 3 has been posted</a:t>
            </a:r>
          </a:p>
        </p:txBody>
      </p:sp>
    </p:spTree>
    <p:extLst>
      <p:ext uri="{BB962C8B-B14F-4D97-AF65-F5344CB8AC3E}">
        <p14:creationId xmlns:p14="http://schemas.microsoft.com/office/powerpoint/2010/main" val="3025893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3B9C46C1-84EE-8DC9-8005-0E7BCB2C4A78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94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// Get the set of edges.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D62FE349-6D81-0FC8-71A6-19D6FFBAA566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460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// Get the set of edges.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Edges =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441406C3-F277-1571-1EB8-63E998C576F3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10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// Get the set of edges,</a:t>
            </a:r>
            <a:r>
              <a:rPr lang="en-US" sz="19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in order of increasing weight</a:t>
            </a:r>
            <a:r>
              <a:rPr lang="en-US" sz="1900" dirty="0">
                <a:latin typeface="Lucida Console" panose="020B0609040504020204" pitchFamily="49" charset="0"/>
              </a:rPr>
              <a:t>.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strike="sngStrike" dirty="0">
                <a:latin typeface="Lucida Console" panose="020B0609040504020204" pitchFamily="49" charset="0"/>
              </a:rPr>
              <a:t>HashSet&lt;Edge&gt; Edges = </a:t>
            </a:r>
            <a:r>
              <a:rPr lang="en-US" sz="1900" strike="sngStrike" dirty="0" err="1">
                <a:latin typeface="Lucida Console" panose="020B0609040504020204" pitchFamily="49" charset="0"/>
              </a:rPr>
              <a:t>graph.getEdges</a:t>
            </a:r>
            <a:r>
              <a:rPr lang="en-US" sz="1900" strike="sngStrike" dirty="0">
                <a:latin typeface="Lucida Console" panose="020B0609040504020204" pitchFamily="49" charset="0"/>
              </a:rPr>
              <a:t>();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4F9F6B04-D83E-D1EA-D46F-2976518D6785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31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// Get the set of edges,</a:t>
            </a:r>
            <a:r>
              <a:rPr lang="en-US" sz="19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1900" dirty="0">
                <a:latin typeface="Lucida Console" panose="020B0609040504020204" pitchFamily="49" charset="0"/>
              </a:rPr>
              <a:t>in order of increasing weight.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954990A3-4327-8D09-8104-19B152D546F6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732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// Get the set of edges,</a:t>
            </a:r>
            <a:r>
              <a:rPr lang="en-US" sz="19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1900" dirty="0">
                <a:latin typeface="Lucida Console" panose="020B0609040504020204" pitchFamily="49" charset="0"/>
              </a:rPr>
              <a:t>in order of increasing weight.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40E4B39E-0C47-E5DC-F5C3-AA57AAA9A632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94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// Run Kruskal’s algorithm.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4E294B49-BDC3-2B64-D222-E822F9AAF8A8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99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  }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8982A6C3-D844-75D3-2077-F939AE4D3ECD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60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  }   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A20622D9-3ECA-AD57-2898-B92FA7D3C6FD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13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  }   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9AA91D46-BF25-DB0C-29E0-6C8AF687EBDB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8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D4D98E-5C0D-E123-A06C-D8115EB66A41}"/>
              </a:ext>
            </a:extLst>
          </p:cNvPr>
          <p:cNvSpPr/>
          <p:nvPr/>
        </p:nvSpPr>
        <p:spPr>
          <a:xfrm>
            <a:off x="3514724" y="2124075"/>
            <a:ext cx="4524375" cy="21526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Lab 9</a:t>
            </a:r>
          </a:p>
        </p:txBody>
      </p:sp>
    </p:spTree>
    <p:extLst>
      <p:ext uri="{BB962C8B-B14F-4D97-AF65-F5344CB8AC3E}">
        <p14:creationId xmlns:p14="http://schemas.microsoft.com/office/powerpoint/2010/main" val="2043652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strike="sngStrike" dirty="0" err="1">
                <a:latin typeface="Lucida Console" panose="020B0609040504020204" pitchFamily="49" charset="0"/>
              </a:rPr>
              <a:t>mst.add</a:t>
            </a:r>
            <a:r>
              <a:rPr lang="en-US" sz="1900" strike="sngStrike" dirty="0">
                <a:latin typeface="Lucida Console" panose="020B0609040504020204" pitchFamily="49" charset="0"/>
              </a:rPr>
              <a:t>(edge);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  }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F35C1D-1611-3E4F-81B1-0A4C4E9554A0}"/>
              </a:ext>
            </a:extLst>
          </p:cNvPr>
          <p:cNvSpPr txBox="1"/>
          <p:nvPr/>
        </p:nvSpPr>
        <p:spPr>
          <a:xfrm>
            <a:off x="3711421" y="4267200"/>
            <a:ext cx="36519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Need to check if adding edge adds a loop!</a:t>
            </a:r>
          </a:p>
          <a:p>
            <a:pPr algn="ctr"/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ADB1EB6A-1DFC-5619-4C54-255C438A7DA3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03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strike="sngStrike" dirty="0" err="1">
                <a:latin typeface="Lucida Console" panose="020B0609040504020204" pitchFamily="49" charset="0"/>
              </a:rPr>
              <a:t>mst.add</a:t>
            </a:r>
            <a:r>
              <a:rPr lang="en-US" sz="1900" strike="sngStrike" dirty="0">
                <a:latin typeface="Lucida Console" panose="020B0609040504020204" pitchFamily="49" charset="0"/>
              </a:rPr>
              <a:t>(edge);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  }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F35C1D-1611-3E4F-81B1-0A4C4E9554A0}"/>
              </a:ext>
            </a:extLst>
          </p:cNvPr>
          <p:cNvSpPr txBox="1"/>
          <p:nvPr/>
        </p:nvSpPr>
        <p:spPr>
          <a:xfrm>
            <a:off x="3711421" y="4267200"/>
            <a:ext cx="365190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Need to check if adding edge adds a loop!</a:t>
            </a:r>
          </a:p>
          <a:p>
            <a:pPr algn="ctr"/>
            <a:endParaRPr lang="en-US" sz="1000" b="1" dirty="0">
              <a:solidFill>
                <a:srgbClr val="FF0000"/>
              </a:solidFill>
            </a:endParaRP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How</a:t>
            </a:r>
            <a:r>
              <a:rPr lang="en-US" sz="2800" b="1" dirty="0">
                <a:solidFill>
                  <a:srgbClr val="FF0000"/>
                </a:solidFill>
                <a:highlight>
                  <a:srgbClr val="00FF00"/>
                </a:highlight>
              </a:rPr>
              <a:t>?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5FF3F731-6D7F-BA28-A7CE-1B45FE4805E4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7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Cycle Finding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1457225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3608CFA-1D95-0347-BDB3-9627F41A2E2E}"/>
              </a:ext>
            </a:extLst>
          </p:cNvPr>
          <p:cNvSpPr txBox="1"/>
          <p:nvPr/>
        </p:nvSpPr>
        <p:spPr>
          <a:xfrm>
            <a:off x="3750376" y="167606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DBF535-5241-25B4-4666-7F84296EAB0B}"/>
              </a:ext>
            </a:extLst>
          </p:cNvPr>
          <p:cNvSpPr txBox="1"/>
          <p:nvPr/>
        </p:nvSpPr>
        <p:spPr>
          <a:xfrm>
            <a:off x="3750376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6AC4F5-D07D-39A9-DA40-0F746BA48E4A}"/>
              </a:ext>
            </a:extLst>
          </p:cNvPr>
          <p:cNvSpPr txBox="1"/>
          <p:nvPr/>
        </p:nvSpPr>
        <p:spPr>
          <a:xfrm>
            <a:off x="5669761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3FB6BE-8D8E-9231-9A59-38DCC0F82B92}"/>
              </a:ext>
            </a:extLst>
          </p:cNvPr>
          <p:cNvSpPr txBox="1"/>
          <p:nvPr/>
        </p:nvSpPr>
        <p:spPr>
          <a:xfrm>
            <a:off x="5669761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6A6F2-2B69-B024-754D-9476E3D6F756}"/>
              </a:ext>
            </a:extLst>
          </p:cNvPr>
          <p:cNvSpPr txBox="1"/>
          <p:nvPr/>
        </p:nvSpPr>
        <p:spPr>
          <a:xfrm>
            <a:off x="7589926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DCC6C9-D74A-16D7-7347-04A079ACDFD1}"/>
              </a:ext>
            </a:extLst>
          </p:cNvPr>
          <p:cNvSpPr txBox="1"/>
          <p:nvPr/>
        </p:nvSpPr>
        <p:spPr>
          <a:xfrm>
            <a:off x="7600200" y="329097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0B57E5-CB66-7F46-AE38-3726BA9E039D}"/>
              </a:ext>
            </a:extLst>
          </p:cNvPr>
          <p:cNvSpPr txBox="1"/>
          <p:nvPr/>
        </p:nvSpPr>
        <p:spPr>
          <a:xfrm>
            <a:off x="504240" y="4880652"/>
            <a:ext cx="4068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How can we determine if adding an edge puts in a cycle?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247DD6DE-090C-DAE4-6740-2A502064DD14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51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Cycle Finding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1457225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3608CFA-1D95-0347-BDB3-9627F41A2E2E}"/>
              </a:ext>
            </a:extLst>
          </p:cNvPr>
          <p:cNvSpPr txBox="1"/>
          <p:nvPr/>
        </p:nvSpPr>
        <p:spPr>
          <a:xfrm>
            <a:off x="3750376" y="167606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DBF535-5241-25B4-4666-7F84296EAB0B}"/>
              </a:ext>
            </a:extLst>
          </p:cNvPr>
          <p:cNvSpPr txBox="1"/>
          <p:nvPr/>
        </p:nvSpPr>
        <p:spPr>
          <a:xfrm>
            <a:off x="3750376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6AC4F5-D07D-39A9-DA40-0F746BA48E4A}"/>
              </a:ext>
            </a:extLst>
          </p:cNvPr>
          <p:cNvSpPr txBox="1"/>
          <p:nvPr/>
        </p:nvSpPr>
        <p:spPr>
          <a:xfrm>
            <a:off x="5669761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3FB6BE-8D8E-9231-9A59-38DCC0F82B92}"/>
              </a:ext>
            </a:extLst>
          </p:cNvPr>
          <p:cNvSpPr txBox="1"/>
          <p:nvPr/>
        </p:nvSpPr>
        <p:spPr>
          <a:xfrm>
            <a:off x="5669761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6A6F2-2B69-B024-754D-9476E3D6F756}"/>
              </a:ext>
            </a:extLst>
          </p:cNvPr>
          <p:cNvSpPr txBox="1"/>
          <p:nvPr/>
        </p:nvSpPr>
        <p:spPr>
          <a:xfrm>
            <a:off x="7589926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DCC6C9-D74A-16D7-7347-04A079ACDFD1}"/>
              </a:ext>
            </a:extLst>
          </p:cNvPr>
          <p:cNvSpPr txBox="1"/>
          <p:nvPr/>
        </p:nvSpPr>
        <p:spPr>
          <a:xfrm>
            <a:off x="7600200" y="329097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0B57E5-CB66-7F46-AE38-3726BA9E039D}"/>
              </a:ext>
            </a:extLst>
          </p:cNvPr>
          <p:cNvSpPr txBox="1"/>
          <p:nvPr/>
        </p:nvSpPr>
        <p:spPr>
          <a:xfrm>
            <a:off x="504240" y="4880652"/>
            <a:ext cx="4068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Connected component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(in the tree) marker.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6BFF75-E08F-E747-BDDC-9A7DC7120349}"/>
              </a:ext>
            </a:extLst>
          </p:cNvPr>
          <p:cNvSpPr txBox="1"/>
          <p:nvPr/>
        </p:nvSpPr>
        <p:spPr>
          <a:xfrm>
            <a:off x="3418833" y="1360134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C4D919-5DBF-AD4E-A688-F31E54AFC58E}"/>
              </a:ext>
            </a:extLst>
          </p:cNvPr>
          <p:cNvSpPr txBox="1"/>
          <p:nvPr/>
        </p:nvSpPr>
        <p:spPr>
          <a:xfrm>
            <a:off x="3445637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30CADB-989F-4B42-ADC9-EA154BA1B745}"/>
              </a:ext>
            </a:extLst>
          </p:cNvPr>
          <p:cNvSpPr txBox="1"/>
          <p:nvPr/>
        </p:nvSpPr>
        <p:spPr>
          <a:xfrm>
            <a:off x="5812319" y="3659455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F994B2-4320-2346-8F77-6DAA0D0210C6}"/>
              </a:ext>
            </a:extLst>
          </p:cNvPr>
          <p:cNvSpPr txBox="1"/>
          <p:nvPr/>
        </p:nvSpPr>
        <p:spPr>
          <a:xfrm>
            <a:off x="5774130" y="1240160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3E25CA-6A18-AB46-85F5-A40191091EC9}"/>
              </a:ext>
            </a:extLst>
          </p:cNvPr>
          <p:cNvSpPr txBox="1"/>
          <p:nvPr/>
        </p:nvSpPr>
        <p:spPr>
          <a:xfrm>
            <a:off x="7842825" y="1306219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8B8FF-A1E0-A048-9B82-7F8BE8316626}"/>
              </a:ext>
            </a:extLst>
          </p:cNvPr>
          <p:cNvSpPr txBox="1"/>
          <p:nvPr/>
        </p:nvSpPr>
        <p:spPr>
          <a:xfrm>
            <a:off x="7896613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224982-92D6-AC4B-A4F3-C21088878B4B}"/>
              </a:ext>
            </a:extLst>
          </p:cNvPr>
          <p:cNvSpPr txBox="1"/>
          <p:nvPr/>
        </p:nvSpPr>
        <p:spPr>
          <a:xfrm>
            <a:off x="6324930" y="4406745"/>
            <a:ext cx="59128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Only add edge if vertices have different connected component markers.</a:t>
            </a:r>
          </a:p>
          <a:p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302A3E-859B-4844-9D11-D7241EE2ECB0}"/>
              </a:ext>
            </a:extLst>
          </p:cNvPr>
          <p:cNvSpPr txBox="1"/>
          <p:nvPr/>
        </p:nvSpPr>
        <p:spPr>
          <a:xfrm>
            <a:off x="5181548" y="4406978"/>
            <a:ext cx="268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Rules: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A997C2C5-4D29-1E7A-C1DD-352A2B82B7F7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19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Cycle Finding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1457225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3608CFA-1D95-0347-BDB3-9627F41A2E2E}"/>
              </a:ext>
            </a:extLst>
          </p:cNvPr>
          <p:cNvSpPr txBox="1"/>
          <p:nvPr/>
        </p:nvSpPr>
        <p:spPr>
          <a:xfrm>
            <a:off x="3750376" y="167606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DBF535-5241-25B4-4666-7F84296EAB0B}"/>
              </a:ext>
            </a:extLst>
          </p:cNvPr>
          <p:cNvSpPr txBox="1"/>
          <p:nvPr/>
        </p:nvSpPr>
        <p:spPr>
          <a:xfrm>
            <a:off x="3750376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6AC4F5-D07D-39A9-DA40-0F746BA48E4A}"/>
              </a:ext>
            </a:extLst>
          </p:cNvPr>
          <p:cNvSpPr txBox="1"/>
          <p:nvPr/>
        </p:nvSpPr>
        <p:spPr>
          <a:xfrm>
            <a:off x="5669761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3FB6BE-8D8E-9231-9A59-38DCC0F82B92}"/>
              </a:ext>
            </a:extLst>
          </p:cNvPr>
          <p:cNvSpPr txBox="1"/>
          <p:nvPr/>
        </p:nvSpPr>
        <p:spPr>
          <a:xfrm>
            <a:off x="5669761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6A6F2-2B69-B024-754D-9476E3D6F756}"/>
              </a:ext>
            </a:extLst>
          </p:cNvPr>
          <p:cNvSpPr txBox="1"/>
          <p:nvPr/>
        </p:nvSpPr>
        <p:spPr>
          <a:xfrm>
            <a:off x="7589926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DCC6C9-D74A-16D7-7347-04A079ACDFD1}"/>
              </a:ext>
            </a:extLst>
          </p:cNvPr>
          <p:cNvSpPr txBox="1"/>
          <p:nvPr/>
        </p:nvSpPr>
        <p:spPr>
          <a:xfrm>
            <a:off x="7600200" y="329097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0B57E5-CB66-7F46-AE38-3726BA9E039D}"/>
              </a:ext>
            </a:extLst>
          </p:cNvPr>
          <p:cNvSpPr txBox="1"/>
          <p:nvPr/>
        </p:nvSpPr>
        <p:spPr>
          <a:xfrm>
            <a:off x="504240" y="4880652"/>
            <a:ext cx="4068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Connected component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(in the tree) marker.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6BFF75-E08F-E747-BDDC-9A7DC7120349}"/>
              </a:ext>
            </a:extLst>
          </p:cNvPr>
          <p:cNvSpPr txBox="1"/>
          <p:nvPr/>
        </p:nvSpPr>
        <p:spPr>
          <a:xfrm>
            <a:off x="3418833" y="1360134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C4D919-5DBF-AD4E-A688-F31E54AFC58E}"/>
              </a:ext>
            </a:extLst>
          </p:cNvPr>
          <p:cNvSpPr txBox="1"/>
          <p:nvPr/>
        </p:nvSpPr>
        <p:spPr>
          <a:xfrm>
            <a:off x="3445637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30CADB-989F-4B42-ADC9-EA154BA1B745}"/>
              </a:ext>
            </a:extLst>
          </p:cNvPr>
          <p:cNvSpPr txBox="1"/>
          <p:nvPr/>
        </p:nvSpPr>
        <p:spPr>
          <a:xfrm>
            <a:off x="5812319" y="3659455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F994B2-4320-2346-8F77-6DAA0D0210C6}"/>
              </a:ext>
            </a:extLst>
          </p:cNvPr>
          <p:cNvSpPr txBox="1"/>
          <p:nvPr/>
        </p:nvSpPr>
        <p:spPr>
          <a:xfrm>
            <a:off x="5774130" y="1240160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3E25CA-6A18-AB46-85F5-A40191091EC9}"/>
              </a:ext>
            </a:extLst>
          </p:cNvPr>
          <p:cNvSpPr txBox="1"/>
          <p:nvPr/>
        </p:nvSpPr>
        <p:spPr>
          <a:xfrm>
            <a:off x="7842825" y="1306219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8B8FF-A1E0-A048-9B82-7F8BE8316626}"/>
              </a:ext>
            </a:extLst>
          </p:cNvPr>
          <p:cNvSpPr txBox="1"/>
          <p:nvPr/>
        </p:nvSpPr>
        <p:spPr>
          <a:xfrm>
            <a:off x="7896613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224982-92D6-AC4B-A4F3-C21088878B4B}"/>
              </a:ext>
            </a:extLst>
          </p:cNvPr>
          <p:cNvSpPr txBox="1"/>
          <p:nvPr/>
        </p:nvSpPr>
        <p:spPr>
          <a:xfrm>
            <a:off x="6324930" y="4406745"/>
            <a:ext cx="59128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Only add edge if vertices have different connected component markers.</a:t>
            </a:r>
          </a:p>
          <a:p>
            <a:endParaRPr lang="en-US" sz="1000" dirty="0"/>
          </a:p>
          <a:p>
            <a:r>
              <a:rPr lang="en-US" sz="2800" dirty="0"/>
              <a:t>To add edge, pick one vertex’s marker and change </a:t>
            </a:r>
            <a:r>
              <a:rPr lang="en-US" sz="2800" b="1" u="sng" dirty="0"/>
              <a:t>all</a:t>
            </a:r>
            <a:r>
              <a:rPr lang="en-US" sz="2800" dirty="0"/>
              <a:t> vertices with the other marker.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302A3E-859B-4844-9D11-D7241EE2ECB0}"/>
              </a:ext>
            </a:extLst>
          </p:cNvPr>
          <p:cNvSpPr txBox="1"/>
          <p:nvPr/>
        </p:nvSpPr>
        <p:spPr>
          <a:xfrm>
            <a:off x="5181548" y="4406978"/>
            <a:ext cx="268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Rules: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E39173B7-28C4-62A7-82EC-AC31801E82AC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44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Cycle Finding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1457225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3608CFA-1D95-0347-BDB3-9627F41A2E2E}"/>
              </a:ext>
            </a:extLst>
          </p:cNvPr>
          <p:cNvSpPr txBox="1"/>
          <p:nvPr/>
        </p:nvSpPr>
        <p:spPr>
          <a:xfrm>
            <a:off x="3750376" y="167606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DBF535-5241-25B4-4666-7F84296EAB0B}"/>
              </a:ext>
            </a:extLst>
          </p:cNvPr>
          <p:cNvSpPr txBox="1"/>
          <p:nvPr/>
        </p:nvSpPr>
        <p:spPr>
          <a:xfrm>
            <a:off x="3750376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6AC4F5-D07D-39A9-DA40-0F746BA48E4A}"/>
              </a:ext>
            </a:extLst>
          </p:cNvPr>
          <p:cNvSpPr txBox="1"/>
          <p:nvPr/>
        </p:nvSpPr>
        <p:spPr>
          <a:xfrm>
            <a:off x="5669761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3FB6BE-8D8E-9231-9A59-38DCC0F82B92}"/>
              </a:ext>
            </a:extLst>
          </p:cNvPr>
          <p:cNvSpPr txBox="1"/>
          <p:nvPr/>
        </p:nvSpPr>
        <p:spPr>
          <a:xfrm>
            <a:off x="5669761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6A6F2-2B69-B024-754D-9476E3D6F756}"/>
              </a:ext>
            </a:extLst>
          </p:cNvPr>
          <p:cNvSpPr txBox="1"/>
          <p:nvPr/>
        </p:nvSpPr>
        <p:spPr>
          <a:xfrm>
            <a:off x="7589926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DCC6C9-D74A-16D7-7347-04A079ACDFD1}"/>
              </a:ext>
            </a:extLst>
          </p:cNvPr>
          <p:cNvSpPr txBox="1"/>
          <p:nvPr/>
        </p:nvSpPr>
        <p:spPr>
          <a:xfrm>
            <a:off x="7600200" y="329097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0B57E5-CB66-7F46-AE38-3726BA9E039D}"/>
              </a:ext>
            </a:extLst>
          </p:cNvPr>
          <p:cNvSpPr txBox="1"/>
          <p:nvPr/>
        </p:nvSpPr>
        <p:spPr>
          <a:xfrm>
            <a:off x="504240" y="4880652"/>
            <a:ext cx="4068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Connected component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(in the tree) marker.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6BFF75-E08F-E747-BDDC-9A7DC7120349}"/>
              </a:ext>
            </a:extLst>
          </p:cNvPr>
          <p:cNvSpPr txBox="1"/>
          <p:nvPr/>
        </p:nvSpPr>
        <p:spPr>
          <a:xfrm>
            <a:off x="3418833" y="1360134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C4D919-5DBF-AD4E-A688-F31E54AFC58E}"/>
              </a:ext>
            </a:extLst>
          </p:cNvPr>
          <p:cNvSpPr txBox="1"/>
          <p:nvPr/>
        </p:nvSpPr>
        <p:spPr>
          <a:xfrm>
            <a:off x="3445637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30CADB-989F-4B42-ADC9-EA154BA1B745}"/>
              </a:ext>
            </a:extLst>
          </p:cNvPr>
          <p:cNvSpPr txBox="1"/>
          <p:nvPr/>
        </p:nvSpPr>
        <p:spPr>
          <a:xfrm>
            <a:off x="5812319" y="3659455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F994B2-4320-2346-8F77-6DAA0D0210C6}"/>
              </a:ext>
            </a:extLst>
          </p:cNvPr>
          <p:cNvSpPr txBox="1"/>
          <p:nvPr/>
        </p:nvSpPr>
        <p:spPr>
          <a:xfrm>
            <a:off x="5774130" y="1240160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3E25CA-6A18-AB46-85F5-A40191091EC9}"/>
              </a:ext>
            </a:extLst>
          </p:cNvPr>
          <p:cNvSpPr txBox="1"/>
          <p:nvPr/>
        </p:nvSpPr>
        <p:spPr>
          <a:xfrm>
            <a:off x="7842825" y="1306219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8B8FF-A1E0-A048-9B82-7F8BE8316626}"/>
              </a:ext>
            </a:extLst>
          </p:cNvPr>
          <p:cNvSpPr txBox="1"/>
          <p:nvPr/>
        </p:nvSpPr>
        <p:spPr>
          <a:xfrm>
            <a:off x="7896613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709C7-3002-6F46-80B3-DD5126D62C4B}"/>
              </a:ext>
            </a:extLst>
          </p:cNvPr>
          <p:cNvSpPr txBox="1"/>
          <p:nvPr/>
        </p:nvSpPr>
        <p:spPr>
          <a:xfrm>
            <a:off x="6324930" y="4406745"/>
            <a:ext cx="59128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Only add edge if vertices have different connected component markers.</a:t>
            </a:r>
          </a:p>
          <a:p>
            <a:endParaRPr lang="en-US" sz="1000" dirty="0"/>
          </a:p>
          <a:p>
            <a:r>
              <a:rPr lang="en-US" sz="2800" dirty="0"/>
              <a:t>To add edge, pick one vertex’s marker and change </a:t>
            </a:r>
            <a:r>
              <a:rPr lang="en-US" sz="2800" b="1" u="sng" dirty="0"/>
              <a:t>all</a:t>
            </a:r>
            <a:r>
              <a:rPr lang="en-US" sz="2800" dirty="0"/>
              <a:t> vertices with the other marker.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11869-5B48-204F-AB4E-1777A6366598}"/>
              </a:ext>
            </a:extLst>
          </p:cNvPr>
          <p:cNvSpPr txBox="1"/>
          <p:nvPr/>
        </p:nvSpPr>
        <p:spPr>
          <a:xfrm>
            <a:off x="5181548" y="4406978"/>
            <a:ext cx="268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Rules:</a:t>
            </a:r>
          </a:p>
        </p:txBody>
      </p:sp>
      <p:sp>
        <p:nvSpPr>
          <p:cNvPr id="46" name="Slide Number Placeholder 23">
            <a:extLst>
              <a:ext uri="{FF2B5EF4-FFF2-40B4-BE49-F238E27FC236}">
                <a16:creationId xmlns:a16="http://schemas.microsoft.com/office/drawing/2014/main" id="{800AF13A-D5BF-F13D-C290-7E7DD05B9A53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782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Cycle Finding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1457225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3608CFA-1D95-0347-BDB3-9627F41A2E2E}"/>
              </a:ext>
            </a:extLst>
          </p:cNvPr>
          <p:cNvSpPr txBox="1"/>
          <p:nvPr/>
        </p:nvSpPr>
        <p:spPr>
          <a:xfrm>
            <a:off x="3750376" y="167606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DBF535-5241-25B4-4666-7F84296EAB0B}"/>
              </a:ext>
            </a:extLst>
          </p:cNvPr>
          <p:cNvSpPr txBox="1"/>
          <p:nvPr/>
        </p:nvSpPr>
        <p:spPr>
          <a:xfrm>
            <a:off x="3750376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6AC4F5-D07D-39A9-DA40-0F746BA48E4A}"/>
              </a:ext>
            </a:extLst>
          </p:cNvPr>
          <p:cNvSpPr txBox="1"/>
          <p:nvPr/>
        </p:nvSpPr>
        <p:spPr>
          <a:xfrm>
            <a:off x="5669761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3FB6BE-8D8E-9231-9A59-38DCC0F82B92}"/>
              </a:ext>
            </a:extLst>
          </p:cNvPr>
          <p:cNvSpPr txBox="1"/>
          <p:nvPr/>
        </p:nvSpPr>
        <p:spPr>
          <a:xfrm>
            <a:off x="5669761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6A6F2-2B69-B024-754D-9476E3D6F756}"/>
              </a:ext>
            </a:extLst>
          </p:cNvPr>
          <p:cNvSpPr txBox="1"/>
          <p:nvPr/>
        </p:nvSpPr>
        <p:spPr>
          <a:xfrm>
            <a:off x="7589926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DCC6C9-D74A-16D7-7347-04A079ACDFD1}"/>
              </a:ext>
            </a:extLst>
          </p:cNvPr>
          <p:cNvSpPr txBox="1"/>
          <p:nvPr/>
        </p:nvSpPr>
        <p:spPr>
          <a:xfrm>
            <a:off x="7600200" y="329097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0B57E5-CB66-7F46-AE38-3726BA9E039D}"/>
              </a:ext>
            </a:extLst>
          </p:cNvPr>
          <p:cNvSpPr txBox="1"/>
          <p:nvPr/>
        </p:nvSpPr>
        <p:spPr>
          <a:xfrm>
            <a:off x="504240" y="4880652"/>
            <a:ext cx="4068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Connected component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(in the tree) marker.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6BFF75-E08F-E747-BDDC-9A7DC7120349}"/>
              </a:ext>
            </a:extLst>
          </p:cNvPr>
          <p:cNvSpPr txBox="1"/>
          <p:nvPr/>
        </p:nvSpPr>
        <p:spPr>
          <a:xfrm>
            <a:off x="3418833" y="1360134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C4D919-5DBF-AD4E-A688-F31E54AFC58E}"/>
              </a:ext>
            </a:extLst>
          </p:cNvPr>
          <p:cNvSpPr txBox="1"/>
          <p:nvPr/>
        </p:nvSpPr>
        <p:spPr>
          <a:xfrm>
            <a:off x="3445637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30CADB-989F-4B42-ADC9-EA154BA1B745}"/>
              </a:ext>
            </a:extLst>
          </p:cNvPr>
          <p:cNvSpPr txBox="1"/>
          <p:nvPr/>
        </p:nvSpPr>
        <p:spPr>
          <a:xfrm>
            <a:off x="5812319" y="3659455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F994B2-4320-2346-8F77-6DAA0D0210C6}"/>
              </a:ext>
            </a:extLst>
          </p:cNvPr>
          <p:cNvSpPr txBox="1"/>
          <p:nvPr/>
        </p:nvSpPr>
        <p:spPr>
          <a:xfrm>
            <a:off x="5774130" y="1240160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3E25CA-6A18-AB46-85F5-A40191091EC9}"/>
              </a:ext>
            </a:extLst>
          </p:cNvPr>
          <p:cNvSpPr txBox="1"/>
          <p:nvPr/>
        </p:nvSpPr>
        <p:spPr>
          <a:xfrm>
            <a:off x="7842825" y="1306219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8B8FF-A1E0-A048-9B82-7F8BE8316626}"/>
              </a:ext>
            </a:extLst>
          </p:cNvPr>
          <p:cNvSpPr txBox="1"/>
          <p:nvPr/>
        </p:nvSpPr>
        <p:spPr>
          <a:xfrm>
            <a:off x="7896613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F07999-D48C-7C4F-B041-952632B72F6B}"/>
              </a:ext>
            </a:extLst>
          </p:cNvPr>
          <p:cNvSpPr txBox="1"/>
          <p:nvPr/>
        </p:nvSpPr>
        <p:spPr>
          <a:xfrm>
            <a:off x="6324930" y="4406745"/>
            <a:ext cx="59128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Only add edge if vertices have different connected component markers.</a:t>
            </a:r>
          </a:p>
          <a:p>
            <a:endParaRPr lang="en-US" sz="1000" dirty="0"/>
          </a:p>
          <a:p>
            <a:r>
              <a:rPr lang="en-US" sz="2800" dirty="0"/>
              <a:t>To add edge, pick one vertex’s marker and change </a:t>
            </a:r>
            <a:r>
              <a:rPr lang="en-US" sz="2800" b="1" u="sng" dirty="0"/>
              <a:t>all</a:t>
            </a:r>
            <a:r>
              <a:rPr lang="en-US" sz="2800" dirty="0"/>
              <a:t> vertices with the other marker.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117CE6-08E4-084E-84A1-5090D1BEC4FF}"/>
              </a:ext>
            </a:extLst>
          </p:cNvPr>
          <p:cNvSpPr txBox="1"/>
          <p:nvPr/>
        </p:nvSpPr>
        <p:spPr>
          <a:xfrm>
            <a:off x="5181548" y="4406978"/>
            <a:ext cx="268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Rules: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D89DB97D-8DCA-FBDD-E165-5A8B87A790E3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25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Cycle Finding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1457225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3608CFA-1D95-0347-BDB3-9627F41A2E2E}"/>
              </a:ext>
            </a:extLst>
          </p:cNvPr>
          <p:cNvSpPr txBox="1"/>
          <p:nvPr/>
        </p:nvSpPr>
        <p:spPr>
          <a:xfrm>
            <a:off x="3750376" y="167606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DBF535-5241-25B4-4666-7F84296EAB0B}"/>
              </a:ext>
            </a:extLst>
          </p:cNvPr>
          <p:cNvSpPr txBox="1"/>
          <p:nvPr/>
        </p:nvSpPr>
        <p:spPr>
          <a:xfrm>
            <a:off x="3750376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6AC4F5-D07D-39A9-DA40-0F746BA48E4A}"/>
              </a:ext>
            </a:extLst>
          </p:cNvPr>
          <p:cNvSpPr txBox="1"/>
          <p:nvPr/>
        </p:nvSpPr>
        <p:spPr>
          <a:xfrm>
            <a:off x="5669761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3FB6BE-8D8E-9231-9A59-38DCC0F82B92}"/>
              </a:ext>
            </a:extLst>
          </p:cNvPr>
          <p:cNvSpPr txBox="1"/>
          <p:nvPr/>
        </p:nvSpPr>
        <p:spPr>
          <a:xfrm>
            <a:off x="5669761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6A6F2-2B69-B024-754D-9476E3D6F756}"/>
              </a:ext>
            </a:extLst>
          </p:cNvPr>
          <p:cNvSpPr txBox="1"/>
          <p:nvPr/>
        </p:nvSpPr>
        <p:spPr>
          <a:xfrm>
            <a:off x="7589926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DCC6C9-D74A-16D7-7347-04A079ACDFD1}"/>
              </a:ext>
            </a:extLst>
          </p:cNvPr>
          <p:cNvSpPr txBox="1"/>
          <p:nvPr/>
        </p:nvSpPr>
        <p:spPr>
          <a:xfrm>
            <a:off x="7600200" y="329097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0B57E5-CB66-7F46-AE38-3726BA9E039D}"/>
              </a:ext>
            </a:extLst>
          </p:cNvPr>
          <p:cNvSpPr txBox="1"/>
          <p:nvPr/>
        </p:nvSpPr>
        <p:spPr>
          <a:xfrm>
            <a:off x="504240" y="4880652"/>
            <a:ext cx="4068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Connected component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(in the tree) marker.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6BFF75-E08F-E747-BDDC-9A7DC7120349}"/>
              </a:ext>
            </a:extLst>
          </p:cNvPr>
          <p:cNvSpPr txBox="1"/>
          <p:nvPr/>
        </p:nvSpPr>
        <p:spPr>
          <a:xfrm>
            <a:off x="3418833" y="1360134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C4D919-5DBF-AD4E-A688-F31E54AFC58E}"/>
              </a:ext>
            </a:extLst>
          </p:cNvPr>
          <p:cNvSpPr txBox="1"/>
          <p:nvPr/>
        </p:nvSpPr>
        <p:spPr>
          <a:xfrm>
            <a:off x="3445637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30CADB-989F-4B42-ADC9-EA154BA1B745}"/>
              </a:ext>
            </a:extLst>
          </p:cNvPr>
          <p:cNvSpPr txBox="1"/>
          <p:nvPr/>
        </p:nvSpPr>
        <p:spPr>
          <a:xfrm>
            <a:off x="5812319" y="3659455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F994B2-4320-2346-8F77-6DAA0D0210C6}"/>
              </a:ext>
            </a:extLst>
          </p:cNvPr>
          <p:cNvSpPr txBox="1"/>
          <p:nvPr/>
        </p:nvSpPr>
        <p:spPr>
          <a:xfrm>
            <a:off x="5774130" y="1240160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3E25CA-6A18-AB46-85F5-A40191091EC9}"/>
              </a:ext>
            </a:extLst>
          </p:cNvPr>
          <p:cNvSpPr txBox="1"/>
          <p:nvPr/>
        </p:nvSpPr>
        <p:spPr>
          <a:xfrm>
            <a:off x="7842825" y="1306219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8B8FF-A1E0-A048-9B82-7F8BE8316626}"/>
              </a:ext>
            </a:extLst>
          </p:cNvPr>
          <p:cNvSpPr txBox="1"/>
          <p:nvPr/>
        </p:nvSpPr>
        <p:spPr>
          <a:xfrm>
            <a:off x="7896613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746D3F-BA12-3C42-8696-AF99ED8F0235}"/>
              </a:ext>
            </a:extLst>
          </p:cNvPr>
          <p:cNvSpPr txBox="1"/>
          <p:nvPr/>
        </p:nvSpPr>
        <p:spPr>
          <a:xfrm>
            <a:off x="6324930" y="4406745"/>
            <a:ext cx="59128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Only add edge if vertices have different connected component markers.</a:t>
            </a:r>
          </a:p>
          <a:p>
            <a:endParaRPr lang="en-US" sz="1000" dirty="0"/>
          </a:p>
          <a:p>
            <a:r>
              <a:rPr lang="en-US" sz="2800" dirty="0"/>
              <a:t>To add edge, pick one vertex’s marker and change </a:t>
            </a:r>
            <a:r>
              <a:rPr lang="en-US" sz="2800" b="1" u="sng" dirty="0"/>
              <a:t>all</a:t>
            </a:r>
            <a:r>
              <a:rPr lang="en-US" sz="2800" dirty="0"/>
              <a:t> vertices with the other marker.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E5728A-115A-8749-80A3-9B579AD5107C}"/>
              </a:ext>
            </a:extLst>
          </p:cNvPr>
          <p:cNvSpPr txBox="1"/>
          <p:nvPr/>
        </p:nvSpPr>
        <p:spPr>
          <a:xfrm>
            <a:off x="5181548" y="4406978"/>
            <a:ext cx="268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Rules: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A938A67F-A7CB-5576-A4AD-53A5D5C5315F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576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Cycle Finding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1457225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3608CFA-1D95-0347-BDB3-9627F41A2E2E}"/>
              </a:ext>
            </a:extLst>
          </p:cNvPr>
          <p:cNvSpPr txBox="1"/>
          <p:nvPr/>
        </p:nvSpPr>
        <p:spPr>
          <a:xfrm>
            <a:off x="3750376" y="167606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DBF535-5241-25B4-4666-7F84296EAB0B}"/>
              </a:ext>
            </a:extLst>
          </p:cNvPr>
          <p:cNvSpPr txBox="1"/>
          <p:nvPr/>
        </p:nvSpPr>
        <p:spPr>
          <a:xfrm>
            <a:off x="3750376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6AC4F5-D07D-39A9-DA40-0F746BA48E4A}"/>
              </a:ext>
            </a:extLst>
          </p:cNvPr>
          <p:cNvSpPr txBox="1"/>
          <p:nvPr/>
        </p:nvSpPr>
        <p:spPr>
          <a:xfrm>
            <a:off x="5669761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3FB6BE-8D8E-9231-9A59-38DCC0F82B92}"/>
              </a:ext>
            </a:extLst>
          </p:cNvPr>
          <p:cNvSpPr txBox="1"/>
          <p:nvPr/>
        </p:nvSpPr>
        <p:spPr>
          <a:xfrm>
            <a:off x="5669761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6A6F2-2B69-B024-754D-9476E3D6F756}"/>
              </a:ext>
            </a:extLst>
          </p:cNvPr>
          <p:cNvSpPr txBox="1"/>
          <p:nvPr/>
        </p:nvSpPr>
        <p:spPr>
          <a:xfrm>
            <a:off x="7589926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DCC6C9-D74A-16D7-7347-04A079ACDFD1}"/>
              </a:ext>
            </a:extLst>
          </p:cNvPr>
          <p:cNvSpPr txBox="1"/>
          <p:nvPr/>
        </p:nvSpPr>
        <p:spPr>
          <a:xfrm>
            <a:off x="7600200" y="329097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0B57E5-CB66-7F46-AE38-3726BA9E039D}"/>
              </a:ext>
            </a:extLst>
          </p:cNvPr>
          <p:cNvSpPr txBox="1"/>
          <p:nvPr/>
        </p:nvSpPr>
        <p:spPr>
          <a:xfrm>
            <a:off x="504240" y="4880652"/>
            <a:ext cx="4068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Connected component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(in the tree) marker.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6BFF75-E08F-E747-BDDC-9A7DC7120349}"/>
              </a:ext>
            </a:extLst>
          </p:cNvPr>
          <p:cNvSpPr txBox="1"/>
          <p:nvPr/>
        </p:nvSpPr>
        <p:spPr>
          <a:xfrm>
            <a:off x="3418833" y="1360134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C4D919-5DBF-AD4E-A688-F31E54AFC58E}"/>
              </a:ext>
            </a:extLst>
          </p:cNvPr>
          <p:cNvSpPr txBox="1"/>
          <p:nvPr/>
        </p:nvSpPr>
        <p:spPr>
          <a:xfrm>
            <a:off x="3445637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30CADB-989F-4B42-ADC9-EA154BA1B745}"/>
              </a:ext>
            </a:extLst>
          </p:cNvPr>
          <p:cNvSpPr txBox="1"/>
          <p:nvPr/>
        </p:nvSpPr>
        <p:spPr>
          <a:xfrm>
            <a:off x="5812319" y="3659455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F994B2-4320-2346-8F77-6DAA0D0210C6}"/>
              </a:ext>
            </a:extLst>
          </p:cNvPr>
          <p:cNvSpPr txBox="1"/>
          <p:nvPr/>
        </p:nvSpPr>
        <p:spPr>
          <a:xfrm>
            <a:off x="5774130" y="1240160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3E25CA-6A18-AB46-85F5-A40191091EC9}"/>
              </a:ext>
            </a:extLst>
          </p:cNvPr>
          <p:cNvSpPr txBox="1"/>
          <p:nvPr/>
        </p:nvSpPr>
        <p:spPr>
          <a:xfrm>
            <a:off x="7842825" y="1306219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8B8FF-A1E0-A048-9B82-7F8BE8316626}"/>
              </a:ext>
            </a:extLst>
          </p:cNvPr>
          <p:cNvSpPr txBox="1"/>
          <p:nvPr/>
        </p:nvSpPr>
        <p:spPr>
          <a:xfrm>
            <a:off x="7896613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6B1CBA-7C88-0C40-A266-3D6966830405}"/>
              </a:ext>
            </a:extLst>
          </p:cNvPr>
          <p:cNvSpPr txBox="1"/>
          <p:nvPr/>
        </p:nvSpPr>
        <p:spPr>
          <a:xfrm>
            <a:off x="6324930" y="4406745"/>
            <a:ext cx="59128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Only add edge if vertices have different connected component markers.</a:t>
            </a:r>
          </a:p>
          <a:p>
            <a:endParaRPr lang="en-US" sz="1000" dirty="0"/>
          </a:p>
          <a:p>
            <a:r>
              <a:rPr lang="en-US" sz="2800" dirty="0"/>
              <a:t>To add edge, pick one vertex’s marker and change </a:t>
            </a:r>
            <a:r>
              <a:rPr lang="en-US" sz="2800" b="1" u="sng" dirty="0"/>
              <a:t>all</a:t>
            </a:r>
            <a:r>
              <a:rPr lang="en-US" sz="2800" dirty="0"/>
              <a:t> vertices with the other marker.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BDC16E-2053-4741-9EFC-45FC22FBF2D0}"/>
              </a:ext>
            </a:extLst>
          </p:cNvPr>
          <p:cNvSpPr txBox="1"/>
          <p:nvPr/>
        </p:nvSpPr>
        <p:spPr>
          <a:xfrm>
            <a:off x="5181548" y="4406978"/>
            <a:ext cx="268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Rules: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75E49D09-906B-030B-670D-83FAB27DF92F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66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Cycle Finding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1457225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3608CFA-1D95-0347-BDB3-9627F41A2E2E}"/>
              </a:ext>
            </a:extLst>
          </p:cNvPr>
          <p:cNvSpPr txBox="1"/>
          <p:nvPr/>
        </p:nvSpPr>
        <p:spPr>
          <a:xfrm>
            <a:off x="3750376" y="167606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DBF535-5241-25B4-4666-7F84296EAB0B}"/>
              </a:ext>
            </a:extLst>
          </p:cNvPr>
          <p:cNvSpPr txBox="1"/>
          <p:nvPr/>
        </p:nvSpPr>
        <p:spPr>
          <a:xfrm>
            <a:off x="3750376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6AC4F5-D07D-39A9-DA40-0F746BA48E4A}"/>
              </a:ext>
            </a:extLst>
          </p:cNvPr>
          <p:cNvSpPr txBox="1"/>
          <p:nvPr/>
        </p:nvSpPr>
        <p:spPr>
          <a:xfrm>
            <a:off x="5669761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3FB6BE-8D8E-9231-9A59-38DCC0F82B92}"/>
              </a:ext>
            </a:extLst>
          </p:cNvPr>
          <p:cNvSpPr txBox="1"/>
          <p:nvPr/>
        </p:nvSpPr>
        <p:spPr>
          <a:xfrm>
            <a:off x="5669761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6A6F2-2B69-B024-754D-9476E3D6F756}"/>
              </a:ext>
            </a:extLst>
          </p:cNvPr>
          <p:cNvSpPr txBox="1"/>
          <p:nvPr/>
        </p:nvSpPr>
        <p:spPr>
          <a:xfrm>
            <a:off x="7589926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DCC6C9-D74A-16D7-7347-04A079ACDFD1}"/>
              </a:ext>
            </a:extLst>
          </p:cNvPr>
          <p:cNvSpPr txBox="1"/>
          <p:nvPr/>
        </p:nvSpPr>
        <p:spPr>
          <a:xfrm>
            <a:off x="7600200" y="329097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0B57E5-CB66-7F46-AE38-3726BA9E039D}"/>
              </a:ext>
            </a:extLst>
          </p:cNvPr>
          <p:cNvSpPr txBox="1"/>
          <p:nvPr/>
        </p:nvSpPr>
        <p:spPr>
          <a:xfrm>
            <a:off x="504240" y="4880652"/>
            <a:ext cx="4068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Connected component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(in the tree) marker.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6BFF75-E08F-E747-BDDC-9A7DC7120349}"/>
              </a:ext>
            </a:extLst>
          </p:cNvPr>
          <p:cNvSpPr txBox="1"/>
          <p:nvPr/>
        </p:nvSpPr>
        <p:spPr>
          <a:xfrm>
            <a:off x="3418833" y="1360134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C4D919-5DBF-AD4E-A688-F31E54AFC58E}"/>
              </a:ext>
            </a:extLst>
          </p:cNvPr>
          <p:cNvSpPr txBox="1"/>
          <p:nvPr/>
        </p:nvSpPr>
        <p:spPr>
          <a:xfrm>
            <a:off x="3445637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30CADB-989F-4B42-ADC9-EA154BA1B745}"/>
              </a:ext>
            </a:extLst>
          </p:cNvPr>
          <p:cNvSpPr txBox="1"/>
          <p:nvPr/>
        </p:nvSpPr>
        <p:spPr>
          <a:xfrm>
            <a:off x="5812319" y="3659455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F994B2-4320-2346-8F77-6DAA0D0210C6}"/>
              </a:ext>
            </a:extLst>
          </p:cNvPr>
          <p:cNvSpPr txBox="1"/>
          <p:nvPr/>
        </p:nvSpPr>
        <p:spPr>
          <a:xfrm>
            <a:off x="5774130" y="1240160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3E25CA-6A18-AB46-85F5-A40191091EC9}"/>
              </a:ext>
            </a:extLst>
          </p:cNvPr>
          <p:cNvSpPr txBox="1"/>
          <p:nvPr/>
        </p:nvSpPr>
        <p:spPr>
          <a:xfrm>
            <a:off x="7842825" y="1306219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8B8FF-A1E0-A048-9B82-7F8BE8316626}"/>
              </a:ext>
            </a:extLst>
          </p:cNvPr>
          <p:cNvSpPr txBox="1"/>
          <p:nvPr/>
        </p:nvSpPr>
        <p:spPr>
          <a:xfrm>
            <a:off x="7896613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D78497-A358-4F49-A491-431F3B45851F}"/>
              </a:ext>
            </a:extLst>
          </p:cNvPr>
          <p:cNvSpPr txBox="1"/>
          <p:nvPr/>
        </p:nvSpPr>
        <p:spPr>
          <a:xfrm>
            <a:off x="6324930" y="4406745"/>
            <a:ext cx="59128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Only add edge if vertices have different connected component markers.</a:t>
            </a:r>
          </a:p>
          <a:p>
            <a:endParaRPr lang="en-US" sz="1000" dirty="0"/>
          </a:p>
          <a:p>
            <a:r>
              <a:rPr lang="en-US" sz="2800" dirty="0"/>
              <a:t>To add edge, pick one vertex’s marker and change </a:t>
            </a:r>
            <a:r>
              <a:rPr lang="en-US" sz="2800" b="1" u="sng" dirty="0"/>
              <a:t>all</a:t>
            </a:r>
            <a:r>
              <a:rPr lang="en-US" sz="2800" dirty="0"/>
              <a:t> vertices with the other marker.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69F770-16CD-A146-BFF2-FE01ADC8D62B}"/>
              </a:ext>
            </a:extLst>
          </p:cNvPr>
          <p:cNvSpPr txBox="1"/>
          <p:nvPr/>
        </p:nvSpPr>
        <p:spPr>
          <a:xfrm>
            <a:off x="5181548" y="4406978"/>
            <a:ext cx="268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Rules: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7D1B30F6-5A77-A2BD-95FC-A25843143096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59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49C1C2-D57A-774E-B962-A1460B6B5F55}"/>
              </a:ext>
            </a:extLst>
          </p:cNvPr>
          <p:cNvSpPr txBox="1"/>
          <p:nvPr/>
        </p:nvSpPr>
        <p:spPr>
          <a:xfrm>
            <a:off x="8441044" y="1369287"/>
            <a:ext cx="3836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Adjacency List</a:t>
            </a:r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450CCF9F-9BA5-BD45-92F5-FB1611B7E1F9}"/>
              </a:ext>
            </a:extLst>
          </p:cNvPr>
          <p:cNvGraphicFramePr>
            <a:graphicFrameLocks noGrp="1"/>
          </p:cNvGraphicFramePr>
          <p:nvPr/>
        </p:nvGraphicFramePr>
        <p:xfrm>
          <a:off x="8878099" y="2080262"/>
          <a:ext cx="61861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611">
                  <a:extLst>
                    <a:ext uri="{9D8B030D-6E8A-4147-A177-3AD203B41FA5}">
                      <a16:colId xmlns:a16="http://schemas.microsoft.com/office/drawing/2014/main" val="3861190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84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9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19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67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42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950310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9093DB-F7E8-C143-87EB-510F335AC244}"/>
              </a:ext>
            </a:extLst>
          </p:cNvPr>
          <p:cNvCxnSpPr/>
          <p:nvPr/>
        </p:nvCxnSpPr>
        <p:spPr>
          <a:xfrm>
            <a:off x="9653400" y="2313907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B4BB9C-3771-874D-9DB7-4E9A8A904916}"/>
              </a:ext>
            </a:extLst>
          </p:cNvPr>
          <p:cNvCxnSpPr/>
          <p:nvPr/>
        </p:nvCxnSpPr>
        <p:spPr>
          <a:xfrm>
            <a:off x="9653400" y="2872433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BA9399-00F0-E04C-BE8C-D7117CC6D4CD}"/>
              </a:ext>
            </a:extLst>
          </p:cNvPr>
          <p:cNvCxnSpPr/>
          <p:nvPr/>
        </p:nvCxnSpPr>
        <p:spPr>
          <a:xfrm>
            <a:off x="9653400" y="3381531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755D86-6EEF-7C4E-9CB1-D650702E8246}"/>
              </a:ext>
            </a:extLst>
          </p:cNvPr>
          <p:cNvCxnSpPr/>
          <p:nvPr/>
        </p:nvCxnSpPr>
        <p:spPr>
          <a:xfrm>
            <a:off x="9653400" y="3875802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C9E6710-0D6F-EE41-BF09-2CA2477D79A3}"/>
              </a:ext>
            </a:extLst>
          </p:cNvPr>
          <p:cNvCxnSpPr/>
          <p:nvPr/>
        </p:nvCxnSpPr>
        <p:spPr>
          <a:xfrm>
            <a:off x="9653400" y="4414556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BDD8DFF-6456-564E-A3EE-242513DCC9F6}"/>
              </a:ext>
            </a:extLst>
          </p:cNvPr>
          <p:cNvCxnSpPr/>
          <p:nvPr/>
        </p:nvCxnSpPr>
        <p:spPr>
          <a:xfrm>
            <a:off x="9653400" y="4933540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59B8281-AB77-4246-8104-3B18C6B3C05B}"/>
              </a:ext>
            </a:extLst>
          </p:cNvPr>
          <p:cNvSpPr txBox="1"/>
          <p:nvPr/>
        </p:nvSpPr>
        <p:spPr>
          <a:xfrm>
            <a:off x="10245243" y="2052297"/>
            <a:ext cx="883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{1,2}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537321-CD83-1348-8FFA-DFE21E659837}"/>
              </a:ext>
            </a:extLst>
          </p:cNvPr>
          <p:cNvSpPr txBox="1"/>
          <p:nvPr/>
        </p:nvSpPr>
        <p:spPr>
          <a:xfrm>
            <a:off x="10245243" y="2608160"/>
            <a:ext cx="1158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{0,2,3}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D02D5F-0776-8548-AC6A-AA8A5239C4EC}"/>
              </a:ext>
            </a:extLst>
          </p:cNvPr>
          <p:cNvSpPr txBox="1"/>
          <p:nvPr/>
        </p:nvSpPr>
        <p:spPr>
          <a:xfrm>
            <a:off x="10245243" y="3111522"/>
            <a:ext cx="1325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{0,1,4}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EF6F29-ABE8-2641-BE5C-8A5A1B46199A}"/>
              </a:ext>
            </a:extLst>
          </p:cNvPr>
          <p:cNvSpPr txBox="1"/>
          <p:nvPr/>
        </p:nvSpPr>
        <p:spPr>
          <a:xfrm>
            <a:off x="10245242" y="3614192"/>
            <a:ext cx="13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{1,4,5}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B4D700-34FF-9243-B0B4-E60F3F185E00}"/>
              </a:ext>
            </a:extLst>
          </p:cNvPr>
          <p:cNvSpPr txBox="1"/>
          <p:nvPr/>
        </p:nvSpPr>
        <p:spPr>
          <a:xfrm>
            <a:off x="10245242" y="4146966"/>
            <a:ext cx="1158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{2,3,5}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322A34-66D8-E943-BB42-E4BB39FB4A3C}"/>
              </a:ext>
            </a:extLst>
          </p:cNvPr>
          <p:cNvSpPr txBox="1"/>
          <p:nvPr/>
        </p:nvSpPr>
        <p:spPr>
          <a:xfrm>
            <a:off x="10245242" y="4671930"/>
            <a:ext cx="960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{3,4}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0BA7960-FA27-8E42-98C6-3A85D9AC9347}"/>
              </a:ext>
            </a:extLst>
          </p:cNvPr>
          <p:cNvGrpSpPr/>
          <p:nvPr/>
        </p:nvGrpSpPr>
        <p:grpSpPr>
          <a:xfrm>
            <a:off x="596157" y="2030829"/>
            <a:ext cx="5792220" cy="2646441"/>
            <a:chOff x="3504764" y="484100"/>
            <a:chExt cx="4613058" cy="210768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4A06451-FA90-CF4F-8C53-56F276E5AB9A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5C91578-8016-DA49-82FF-A440C63475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240ED7E-CA9B-C243-B998-F6BD5544D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A0B32DB-8D06-8D40-B9D1-DF86F210B3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709608F-2C17-F249-9D40-BA3E72ECA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3365738-A8DC-A34C-8E0D-BCDBEC704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5633F07-2225-7E47-A349-40582B1596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EFE85A2-BC97-DD46-AA28-39E80A34F074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405449F-CC57-FA43-AFFC-002CA933CD67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8C68254-3C52-3C44-9E97-EEF0331367C1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6611A2F-7E68-3F4E-A268-9317D01840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8F41C4E-7C3A-DB4C-9C7E-B2D876C8E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DC5346A-A4A8-AD46-AC74-28DB29B082C9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8C1AAF2-CE4E-0644-BB9F-56152314B39E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0E82B7E-B7BB-5444-88FE-D58AB639E845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E6E2AF-3642-6642-8CE0-A89C52E8EA8D}"/>
                </a:ext>
              </a:extLst>
            </p:cNvPr>
            <p:cNvSpPr txBox="1"/>
            <p:nvPr/>
          </p:nvSpPr>
          <p:spPr>
            <a:xfrm>
              <a:off x="3510202" y="1175358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61A6141-CF36-294F-A57B-E71167CC2C08}"/>
                </a:ext>
              </a:extLst>
            </p:cNvPr>
            <p:cNvSpPr txBox="1"/>
            <p:nvPr/>
          </p:nvSpPr>
          <p:spPr>
            <a:xfrm>
              <a:off x="4859598" y="49482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D676251-84B1-8440-B9E8-B900C7B0F5A7}"/>
                </a:ext>
              </a:extLst>
            </p:cNvPr>
            <p:cNvSpPr txBox="1"/>
            <p:nvPr/>
          </p:nvSpPr>
          <p:spPr>
            <a:xfrm>
              <a:off x="4869568" y="200701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2EB1943-DC94-A348-A89B-0F455CAA45A8}"/>
                </a:ext>
              </a:extLst>
            </p:cNvPr>
            <p:cNvSpPr txBox="1"/>
            <p:nvPr/>
          </p:nvSpPr>
          <p:spPr>
            <a:xfrm>
              <a:off x="6411528" y="48410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6669653-5747-D94D-82FD-CBED3FAEC69C}"/>
                </a:ext>
              </a:extLst>
            </p:cNvPr>
            <p:cNvSpPr txBox="1"/>
            <p:nvPr/>
          </p:nvSpPr>
          <p:spPr>
            <a:xfrm>
              <a:off x="6403781" y="2003275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1E08078-0A6D-2F4A-A8CF-A21EF6C50D93}"/>
                </a:ext>
              </a:extLst>
            </p:cNvPr>
            <p:cNvSpPr txBox="1"/>
            <p:nvPr/>
          </p:nvSpPr>
          <p:spPr>
            <a:xfrm>
              <a:off x="7730042" y="132954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4" name="Right Arrow 3">
            <a:extLst>
              <a:ext uri="{FF2B5EF4-FFF2-40B4-BE49-F238E27FC236}">
                <a16:creationId xmlns:a16="http://schemas.microsoft.com/office/drawing/2014/main" id="{BC7FB714-B313-CA42-8BB1-3575EED98B77}"/>
              </a:ext>
            </a:extLst>
          </p:cNvPr>
          <p:cNvSpPr/>
          <p:nvPr/>
        </p:nvSpPr>
        <p:spPr>
          <a:xfrm>
            <a:off x="7075356" y="2533236"/>
            <a:ext cx="1001376" cy="174049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5D7CE-2C7C-F347-0C8E-0FF52E50C502}"/>
              </a:ext>
            </a:extLst>
          </p:cNvPr>
          <p:cNvSpPr txBox="1"/>
          <p:nvPr/>
        </p:nvSpPr>
        <p:spPr>
          <a:xfrm>
            <a:off x="2512601" y="880959"/>
            <a:ext cx="2217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  = (</a:t>
            </a:r>
            <a:r>
              <a:rPr lang="en-US" sz="4000" b="1" dirty="0">
                <a:solidFill>
                  <a:srgbClr val="00B050"/>
                </a:solidFill>
              </a:rPr>
              <a:t>V</a:t>
            </a:r>
            <a:r>
              <a:rPr lang="en-US" sz="4000" dirty="0"/>
              <a:t>, </a:t>
            </a:r>
            <a:r>
              <a:rPr lang="en-US" sz="4000" b="1" dirty="0">
                <a:solidFill>
                  <a:srgbClr val="FF0000"/>
                </a:solidFill>
              </a:rPr>
              <a:t>E</a:t>
            </a:r>
            <a:r>
              <a:rPr lang="en-US" sz="4000" dirty="0"/>
              <a:t>)</a:t>
            </a:r>
          </a:p>
        </p:txBody>
      </p:sp>
      <p:grpSp>
        <p:nvGrpSpPr>
          <p:cNvPr id="12" name="object 3">
            <a:extLst>
              <a:ext uri="{FF2B5EF4-FFF2-40B4-BE49-F238E27FC236}">
                <a16:creationId xmlns:a16="http://schemas.microsoft.com/office/drawing/2014/main" id="{D25C194B-A03E-CE5F-2265-462DB42D90A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333895C1-CB29-07D0-FAA5-D734C8173CB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567FA47D-245C-A925-281E-C0DCAF1D331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8C0C2F33-CD8C-4718-13FC-DB8D54FEB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Slide Number Placeholder 23">
            <a:extLst>
              <a:ext uri="{FF2B5EF4-FFF2-40B4-BE49-F238E27FC236}">
                <a16:creationId xmlns:a16="http://schemas.microsoft.com/office/drawing/2014/main" id="{EE73287C-B43C-4B7F-F980-2698712B5D5D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92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Cycle Finding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1457225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3608CFA-1D95-0347-BDB3-9627F41A2E2E}"/>
              </a:ext>
            </a:extLst>
          </p:cNvPr>
          <p:cNvSpPr txBox="1"/>
          <p:nvPr/>
        </p:nvSpPr>
        <p:spPr>
          <a:xfrm>
            <a:off x="3750376" y="167606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DBF535-5241-25B4-4666-7F84296EAB0B}"/>
              </a:ext>
            </a:extLst>
          </p:cNvPr>
          <p:cNvSpPr txBox="1"/>
          <p:nvPr/>
        </p:nvSpPr>
        <p:spPr>
          <a:xfrm>
            <a:off x="3750376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6AC4F5-D07D-39A9-DA40-0F746BA48E4A}"/>
              </a:ext>
            </a:extLst>
          </p:cNvPr>
          <p:cNvSpPr txBox="1"/>
          <p:nvPr/>
        </p:nvSpPr>
        <p:spPr>
          <a:xfrm>
            <a:off x="5669761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3FB6BE-8D8E-9231-9A59-38DCC0F82B92}"/>
              </a:ext>
            </a:extLst>
          </p:cNvPr>
          <p:cNvSpPr txBox="1"/>
          <p:nvPr/>
        </p:nvSpPr>
        <p:spPr>
          <a:xfrm>
            <a:off x="5669761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6A6F2-2B69-B024-754D-9476E3D6F756}"/>
              </a:ext>
            </a:extLst>
          </p:cNvPr>
          <p:cNvSpPr txBox="1"/>
          <p:nvPr/>
        </p:nvSpPr>
        <p:spPr>
          <a:xfrm>
            <a:off x="7589926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DCC6C9-D74A-16D7-7347-04A079ACDFD1}"/>
              </a:ext>
            </a:extLst>
          </p:cNvPr>
          <p:cNvSpPr txBox="1"/>
          <p:nvPr/>
        </p:nvSpPr>
        <p:spPr>
          <a:xfrm>
            <a:off x="7600200" y="329097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0B57E5-CB66-7F46-AE38-3726BA9E039D}"/>
              </a:ext>
            </a:extLst>
          </p:cNvPr>
          <p:cNvSpPr txBox="1"/>
          <p:nvPr/>
        </p:nvSpPr>
        <p:spPr>
          <a:xfrm>
            <a:off x="504240" y="4880652"/>
            <a:ext cx="4068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Connected component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(in the tree) marker.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6BFF75-E08F-E747-BDDC-9A7DC7120349}"/>
              </a:ext>
            </a:extLst>
          </p:cNvPr>
          <p:cNvSpPr txBox="1"/>
          <p:nvPr/>
        </p:nvSpPr>
        <p:spPr>
          <a:xfrm>
            <a:off x="3418833" y="1360134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C4D919-5DBF-AD4E-A688-F31E54AFC58E}"/>
              </a:ext>
            </a:extLst>
          </p:cNvPr>
          <p:cNvSpPr txBox="1"/>
          <p:nvPr/>
        </p:nvSpPr>
        <p:spPr>
          <a:xfrm>
            <a:off x="3445637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30CADB-989F-4B42-ADC9-EA154BA1B745}"/>
              </a:ext>
            </a:extLst>
          </p:cNvPr>
          <p:cNvSpPr txBox="1"/>
          <p:nvPr/>
        </p:nvSpPr>
        <p:spPr>
          <a:xfrm>
            <a:off x="5812319" y="3659455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F994B2-4320-2346-8F77-6DAA0D0210C6}"/>
              </a:ext>
            </a:extLst>
          </p:cNvPr>
          <p:cNvSpPr txBox="1"/>
          <p:nvPr/>
        </p:nvSpPr>
        <p:spPr>
          <a:xfrm>
            <a:off x="5774130" y="1240160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3E25CA-6A18-AB46-85F5-A40191091EC9}"/>
              </a:ext>
            </a:extLst>
          </p:cNvPr>
          <p:cNvSpPr txBox="1"/>
          <p:nvPr/>
        </p:nvSpPr>
        <p:spPr>
          <a:xfrm>
            <a:off x="7842825" y="1306219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8B8FF-A1E0-A048-9B82-7F8BE8316626}"/>
              </a:ext>
            </a:extLst>
          </p:cNvPr>
          <p:cNvSpPr txBox="1"/>
          <p:nvPr/>
        </p:nvSpPr>
        <p:spPr>
          <a:xfrm>
            <a:off x="7896613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BCEC3C-514B-6742-8BDF-92D41FD77D5B}"/>
              </a:ext>
            </a:extLst>
          </p:cNvPr>
          <p:cNvSpPr txBox="1"/>
          <p:nvPr/>
        </p:nvSpPr>
        <p:spPr>
          <a:xfrm>
            <a:off x="6324930" y="4406745"/>
            <a:ext cx="59128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Only add edge if vertices have different connected component markers.</a:t>
            </a:r>
          </a:p>
          <a:p>
            <a:endParaRPr lang="en-US" sz="1000" dirty="0"/>
          </a:p>
          <a:p>
            <a:r>
              <a:rPr lang="en-US" sz="2800" dirty="0"/>
              <a:t>To add edge, pick one vertex’s marker and change </a:t>
            </a:r>
            <a:r>
              <a:rPr lang="en-US" sz="2800" b="1" u="sng" dirty="0"/>
              <a:t>all</a:t>
            </a:r>
            <a:r>
              <a:rPr lang="en-US" sz="2800" dirty="0"/>
              <a:t> vertices with the other marker.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11BB5B-9E05-034C-8C35-7D404FC47E7A}"/>
              </a:ext>
            </a:extLst>
          </p:cNvPr>
          <p:cNvSpPr txBox="1"/>
          <p:nvPr/>
        </p:nvSpPr>
        <p:spPr>
          <a:xfrm>
            <a:off x="5181548" y="4406978"/>
            <a:ext cx="268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Rules: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3639C489-3B13-41A5-C3E1-CAF901A48037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669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Cycle Finding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1457225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3608CFA-1D95-0347-BDB3-9627F41A2E2E}"/>
              </a:ext>
            </a:extLst>
          </p:cNvPr>
          <p:cNvSpPr txBox="1"/>
          <p:nvPr/>
        </p:nvSpPr>
        <p:spPr>
          <a:xfrm>
            <a:off x="3750376" y="167606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DBF535-5241-25B4-4666-7F84296EAB0B}"/>
              </a:ext>
            </a:extLst>
          </p:cNvPr>
          <p:cNvSpPr txBox="1"/>
          <p:nvPr/>
        </p:nvSpPr>
        <p:spPr>
          <a:xfrm>
            <a:off x="3750376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6AC4F5-D07D-39A9-DA40-0F746BA48E4A}"/>
              </a:ext>
            </a:extLst>
          </p:cNvPr>
          <p:cNvSpPr txBox="1"/>
          <p:nvPr/>
        </p:nvSpPr>
        <p:spPr>
          <a:xfrm>
            <a:off x="5669761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3FB6BE-8D8E-9231-9A59-38DCC0F82B92}"/>
              </a:ext>
            </a:extLst>
          </p:cNvPr>
          <p:cNvSpPr txBox="1"/>
          <p:nvPr/>
        </p:nvSpPr>
        <p:spPr>
          <a:xfrm>
            <a:off x="5669761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6A6F2-2B69-B024-754D-9476E3D6F756}"/>
              </a:ext>
            </a:extLst>
          </p:cNvPr>
          <p:cNvSpPr txBox="1"/>
          <p:nvPr/>
        </p:nvSpPr>
        <p:spPr>
          <a:xfrm>
            <a:off x="7589926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DCC6C9-D74A-16D7-7347-04A079ACDFD1}"/>
              </a:ext>
            </a:extLst>
          </p:cNvPr>
          <p:cNvSpPr txBox="1"/>
          <p:nvPr/>
        </p:nvSpPr>
        <p:spPr>
          <a:xfrm>
            <a:off x="7600200" y="329097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0B57E5-CB66-7F46-AE38-3726BA9E039D}"/>
              </a:ext>
            </a:extLst>
          </p:cNvPr>
          <p:cNvSpPr txBox="1"/>
          <p:nvPr/>
        </p:nvSpPr>
        <p:spPr>
          <a:xfrm>
            <a:off x="504240" y="4880652"/>
            <a:ext cx="4068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Connected component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(in the tree) marker.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6BFF75-E08F-E747-BDDC-9A7DC7120349}"/>
              </a:ext>
            </a:extLst>
          </p:cNvPr>
          <p:cNvSpPr txBox="1"/>
          <p:nvPr/>
        </p:nvSpPr>
        <p:spPr>
          <a:xfrm>
            <a:off x="3418833" y="1360134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C4D919-5DBF-AD4E-A688-F31E54AFC58E}"/>
              </a:ext>
            </a:extLst>
          </p:cNvPr>
          <p:cNvSpPr txBox="1"/>
          <p:nvPr/>
        </p:nvSpPr>
        <p:spPr>
          <a:xfrm>
            <a:off x="3445637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30CADB-989F-4B42-ADC9-EA154BA1B745}"/>
              </a:ext>
            </a:extLst>
          </p:cNvPr>
          <p:cNvSpPr txBox="1"/>
          <p:nvPr/>
        </p:nvSpPr>
        <p:spPr>
          <a:xfrm>
            <a:off x="5812319" y="3659455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F994B2-4320-2346-8F77-6DAA0D0210C6}"/>
              </a:ext>
            </a:extLst>
          </p:cNvPr>
          <p:cNvSpPr txBox="1"/>
          <p:nvPr/>
        </p:nvSpPr>
        <p:spPr>
          <a:xfrm>
            <a:off x="5774130" y="1240160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3E25CA-6A18-AB46-85F5-A40191091EC9}"/>
              </a:ext>
            </a:extLst>
          </p:cNvPr>
          <p:cNvSpPr txBox="1"/>
          <p:nvPr/>
        </p:nvSpPr>
        <p:spPr>
          <a:xfrm>
            <a:off x="7842825" y="1306219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8B8FF-A1E0-A048-9B82-7F8BE8316626}"/>
              </a:ext>
            </a:extLst>
          </p:cNvPr>
          <p:cNvSpPr txBox="1"/>
          <p:nvPr/>
        </p:nvSpPr>
        <p:spPr>
          <a:xfrm>
            <a:off x="7896613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B2F38E-1111-5344-8A39-44B356BA0C0F}"/>
              </a:ext>
            </a:extLst>
          </p:cNvPr>
          <p:cNvSpPr txBox="1"/>
          <p:nvPr/>
        </p:nvSpPr>
        <p:spPr>
          <a:xfrm>
            <a:off x="6324930" y="4406745"/>
            <a:ext cx="59128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Only add edge if vertices have different connected component markers.</a:t>
            </a:r>
          </a:p>
          <a:p>
            <a:endParaRPr lang="en-US" sz="1000" dirty="0"/>
          </a:p>
          <a:p>
            <a:r>
              <a:rPr lang="en-US" sz="2800" dirty="0"/>
              <a:t>To add edge, pick one vertex’s marker and change </a:t>
            </a:r>
            <a:r>
              <a:rPr lang="en-US" sz="2800" b="1" u="sng" dirty="0"/>
              <a:t>all</a:t>
            </a:r>
            <a:r>
              <a:rPr lang="en-US" sz="2800" dirty="0"/>
              <a:t> vertices with the other marker.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203074-E603-F74B-A00D-1CE4392CB94F}"/>
              </a:ext>
            </a:extLst>
          </p:cNvPr>
          <p:cNvSpPr txBox="1"/>
          <p:nvPr/>
        </p:nvSpPr>
        <p:spPr>
          <a:xfrm>
            <a:off x="5181548" y="4406978"/>
            <a:ext cx="268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Rules: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72A0B902-22B9-BCFC-A5CC-FAF6B301DC0A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032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Cycle Finding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1457225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3608CFA-1D95-0347-BDB3-9627F41A2E2E}"/>
              </a:ext>
            </a:extLst>
          </p:cNvPr>
          <p:cNvSpPr txBox="1"/>
          <p:nvPr/>
        </p:nvSpPr>
        <p:spPr>
          <a:xfrm>
            <a:off x="3750376" y="167606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DBF535-5241-25B4-4666-7F84296EAB0B}"/>
              </a:ext>
            </a:extLst>
          </p:cNvPr>
          <p:cNvSpPr txBox="1"/>
          <p:nvPr/>
        </p:nvSpPr>
        <p:spPr>
          <a:xfrm>
            <a:off x="3750376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6AC4F5-D07D-39A9-DA40-0F746BA48E4A}"/>
              </a:ext>
            </a:extLst>
          </p:cNvPr>
          <p:cNvSpPr txBox="1"/>
          <p:nvPr/>
        </p:nvSpPr>
        <p:spPr>
          <a:xfrm>
            <a:off x="5669761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3FB6BE-8D8E-9231-9A59-38DCC0F82B92}"/>
              </a:ext>
            </a:extLst>
          </p:cNvPr>
          <p:cNvSpPr txBox="1"/>
          <p:nvPr/>
        </p:nvSpPr>
        <p:spPr>
          <a:xfrm>
            <a:off x="5669761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6A6F2-2B69-B024-754D-9476E3D6F756}"/>
              </a:ext>
            </a:extLst>
          </p:cNvPr>
          <p:cNvSpPr txBox="1"/>
          <p:nvPr/>
        </p:nvSpPr>
        <p:spPr>
          <a:xfrm>
            <a:off x="7589926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DCC6C9-D74A-16D7-7347-04A079ACDFD1}"/>
              </a:ext>
            </a:extLst>
          </p:cNvPr>
          <p:cNvSpPr txBox="1"/>
          <p:nvPr/>
        </p:nvSpPr>
        <p:spPr>
          <a:xfrm>
            <a:off x="7600200" y="329097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0B57E5-CB66-7F46-AE38-3726BA9E039D}"/>
              </a:ext>
            </a:extLst>
          </p:cNvPr>
          <p:cNvSpPr txBox="1"/>
          <p:nvPr/>
        </p:nvSpPr>
        <p:spPr>
          <a:xfrm>
            <a:off x="504240" y="4880652"/>
            <a:ext cx="4068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Connected component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(in the tree) marker.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6BFF75-E08F-E747-BDDC-9A7DC7120349}"/>
              </a:ext>
            </a:extLst>
          </p:cNvPr>
          <p:cNvSpPr txBox="1"/>
          <p:nvPr/>
        </p:nvSpPr>
        <p:spPr>
          <a:xfrm>
            <a:off x="3418833" y="1360134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C4D919-5DBF-AD4E-A688-F31E54AFC58E}"/>
              </a:ext>
            </a:extLst>
          </p:cNvPr>
          <p:cNvSpPr txBox="1"/>
          <p:nvPr/>
        </p:nvSpPr>
        <p:spPr>
          <a:xfrm>
            <a:off x="3445637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30CADB-989F-4B42-ADC9-EA154BA1B745}"/>
              </a:ext>
            </a:extLst>
          </p:cNvPr>
          <p:cNvSpPr txBox="1"/>
          <p:nvPr/>
        </p:nvSpPr>
        <p:spPr>
          <a:xfrm>
            <a:off x="5812319" y="3659455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F994B2-4320-2346-8F77-6DAA0D0210C6}"/>
              </a:ext>
            </a:extLst>
          </p:cNvPr>
          <p:cNvSpPr txBox="1"/>
          <p:nvPr/>
        </p:nvSpPr>
        <p:spPr>
          <a:xfrm>
            <a:off x="5774130" y="1240160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3E25CA-6A18-AB46-85F5-A40191091EC9}"/>
              </a:ext>
            </a:extLst>
          </p:cNvPr>
          <p:cNvSpPr txBox="1"/>
          <p:nvPr/>
        </p:nvSpPr>
        <p:spPr>
          <a:xfrm>
            <a:off x="7842825" y="1306219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8B8FF-A1E0-A048-9B82-7F8BE8316626}"/>
              </a:ext>
            </a:extLst>
          </p:cNvPr>
          <p:cNvSpPr txBox="1"/>
          <p:nvPr/>
        </p:nvSpPr>
        <p:spPr>
          <a:xfrm>
            <a:off x="7896613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E0EBD7-8424-864A-9381-E910B15F2619}"/>
              </a:ext>
            </a:extLst>
          </p:cNvPr>
          <p:cNvSpPr txBox="1"/>
          <p:nvPr/>
        </p:nvSpPr>
        <p:spPr>
          <a:xfrm>
            <a:off x="6324930" y="4406745"/>
            <a:ext cx="59128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Only add edge if vertices have different connected component markers.</a:t>
            </a:r>
          </a:p>
          <a:p>
            <a:endParaRPr lang="en-US" sz="1000" dirty="0"/>
          </a:p>
          <a:p>
            <a:r>
              <a:rPr lang="en-US" sz="2800" dirty="0"/>
              <a:t>To add edge, pick one vertex’s marker and change </a:t>
            </a:r>
            <a:r>
              <a:rPr lang="en-US" sz="2800" b="1" u="sng" dirty="0"/>
              <a:t>all</a:t>
            </a:r>
            <a:r>
              <a:rPr lang="en-US" sz="2800" dirty="0"/>
              <a:t> vertices with the other marker.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66DDFA-1F73-8948-A2E3-568553C43725}"/>
              </a:ext>
            </a:extLst>
          </p:cNvPr>
          <p:cNvSpPr txBox="1"/>
          <p:nvPr/>
        </p:nvSpPr>
        <p:spPr>
          <a:xfrm>
            <a:off x="5181548" y="4406978"/>
            <a:ext cx="268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Rules: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76E7F231-B5B3-6CFD-1F2F-8D583D3DB5D2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36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F423DCE2-E765-3F4E-90AC-684B506754D6}"/>
              </a:ext>
            </a:extLst>
          </p:cNvPr>
          <p:cNvSpPr txBox="1"/>
          <p:nvPr/>
        </p:nvSpPr>
        <p:spPr>
          <a:xfrm>
            <a:off x="6324930" y="4406745"/>
            <a:ext cx="59128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Only add edge if vertices have different connected component markers.</a:t>
            </a:r>
          </a:p>
          <a:p>
            <a:endParaRPr lang="en-US" sz="1000" dirty="0"/>
          </a:p>
          <a:p>
            <a:r>
              <a:rPr lang="en-US" sz="2800" dirty="0"/>
              <a:t>To add edge, pick one vertex’s marker and change </a:t>
            </a:r>
            <a:r>
              <a:rPr lang="en-US" sz="2800" b="1" u="sng" dirty="0"/>
              <a:t>all</a:t>
            </a:r>
            <a:r>
              <a:rPr lang="en-US" sz="2800" dirty="0"/>
              <a:t> vertices with the other marker.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Cycle Finding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1457225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3608CFA-1D95-0347-BDB3-9627F41A2E2E}"/>
              </a:ext>
            </a:extLst>
          </p:cNvPr>
          <p:cNvSpPr txBox="1"/>
          <p:nvPr/>
        </p:nvSpPr>
        <p:spPr>
          <a:xfrm>
            <a:off x="3750376" y="167606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DBF535-5241-25B4-4666-7F84296EAB0B}"/>
              </a:ext>
            </a:extLst>
          </p:cNvPr>
          <p:cNvSpPr txBox="1"/>
          <p:nvPr/>
        </p:nvSpPr>
        <p:spPr>
          <a:xfrm>
            <a:off x="3750376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6AC4F5-D07D-39A9-DA40-0F746BA48E4A}"/>
              </a:ext>
            </a:extLst>
          </p:cNvPr>
          <p:cNvSpPr txBox="1"/>
          <p:nvPr/>
        </p:nvSpPr>
        <p:spPr>
          <a:xfrm>
            <a:off x="5669761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3FB6BE-8D8E-9231-9A59-38DCC0F82B92}"/>
              </a:ext>
            </a:extLst>
          </p:cNvPr>
          <p:cNvSpPr txBox="1"/>
          <p:nvPr/>
        </p:nvSpPr>
        <p:spPr>
          <a:xfrm>
            <a:off x="5669761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6A6F2-2B69-B024-754D-9476E3D6F756}"/>
              </a:ext>
            </a:extLst>
          </p:cNvPr>
          <p:cNvSpPr txBox="1"/>
          <p:nvPr/>
        </p:nvSpPr>
        <p:spPr>
          <a:xfrm>
            <a:off x="7589926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DCC6C9-D74A-16D7-7347-04A079ACDFD1}"/>
              </a:ext>
            </a:extLst>
          </p:cNvPr>
          <p:cNvSpPr txBox="1"/>
          <p:nvPr/>
        </p:nvSpPr>
        <p:spPr>
          <a:xfrm>
            <a:off x="7600200" y="329097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0B57E5-CB66-7F46-AE38-3726BA9E039D}"/>
              </a:ext>
            </a:extLst>
          </p:cNvPr>
          <p:cNvSpPr txBox="1"/>
          <p:nvPr/>
        </p:nvSpPr>
        <p:spPr>
          <a:xfrm>
            <a:off x="504240" y="4880652"/>
            <a:ext cx="4068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Connected component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(in the tree) marker.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6BFF75-E08F-E747-BDDC-9A7DC7120349}"/>
              </a:ext>
            </a:extLst>
          </p:cNvPr>
          <p:cNvSpPr txBox="1"/>
          <p:nvPr/>
        </p:nvSpPr>
        <p:spPr>
          <a:xfrm>
            <a:off x="3418833" y="1360134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C4D919-5DBF-AD4E-A688-F31E54AFC58E}"/>
              </a:ext>
            </a:extLst>
          </p:cNvPr>
          <p:cNvSpPr txBox="1"/>
          <p:nvPr/>
        </p:nvSpPr>
        <p:spPr>
          <a:xfrm>
            <a:off x="3445637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30CADB-989F-4B42-ADC9-EA154BA1B745}"/>
              </a:ext>
            </a:extLst>
          </p:cNvPr>
          <p:cNvSpPr txBox="1"/>
          <p:nvPr/>
        </p:nvSpPr>
        <p:spPr>
          <a:xfrm>
            <a:off x="5812319" y="3659455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F994B2-4320-2346-8F77-6DAA0D0210C6}"/>
              </a:ext>
            </a:extLst>
          </p:cNvPr>
          <p:cNvSpPr txBox="1"/>
          <p:nvPr/>
        </p:nvSpPr>
        <p:spPr>
          <a:xfrm>
            <a:off x="5774130" y="1240160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3E25CA-6A18-AB46-85F5-A40191091EC9}"/>
              </a:ext>
            </a:extLst>
          </p:cNvPr>
          <p:cNvSpPr txBox="1"/>
          <p:nvPr/>
        </p:nvSpPr>
        <p:spPr>
          <a:xfrm>
            <a:off x="7842825" y="1306219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8B8FF-A1E0-A048-9B82-7F8BE8316626}"/>
              </a:ext>
            </a:extLst>
          </p:cNvPr>
          <p:cNvSpPr txBox="1"/>
          <p:nvPr/>
        </p:nvSpPr>
        <p:spPr>
          <a:xfrm>
            <a:off x="7896613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8CBEBF-B347-8042-85A1-569778B5F71E}"/>
              </a:ext>
            </a:extLst>
          </p:cNvPr>
          <p:cNvSpPr txBox="1"/>
          <p:nvPr/>
        </p:nvSpPr>
        <p:spPr>
          <a:xfrm>
            <a:off x="8724546" y="1976932"/>
            <a:ext cx="2629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Why is adding this edge a bad idea?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E6F0DF0-188D-3046-89B2-98C8E5681268}"/>
              </a:ext>
            </a:extLst>
          </p:cNvPr>
          <p:cNvCxnSpPr>
            <a:cxnSpLocks/>
          </p:cNvCxnSpPr>
          <p:nvPr/>
        </p:nvCxnSpPr>
        <p:spPr>
          <a:xfrm flipH="1">
            <a:off x="7058526" y="2438400"/>
            <a:ext cx="1668379" cy="1074821"/>
          </a:xfrm>
          <a:prstGeom prst="straightConnector1">
            <a:avLst/>
          </a:prstGeom>
          <a:ln w="635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B654275-6645-9541-8047-0CB89EF7C948}"/>
              </a:ext>
            </a:extLst>
          </p:cNvPr>
          <p:cNvSpPr txBox="1"/>
          <p:nvPr/>
        </p:nvSpPr>
        <p:spPr>
          <a:xfrm>
            <a:off x="5181548" y="4406978"/>
            <a:ext cx="268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Rules: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47567D31-5F90-FA68-1099-B0201496BB18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622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Cycle Finding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1457225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3608CFA-1D95-0347-BDB3-9627F41A2E2E}"/>
              </a:ext>
            </a:extLst>
          </p:cNvPr>
          <p:cNvSpPr txBox="1"/>
          <p:nvPr/>
        </p:nvSpPr>
        <p:spPr>
          <a:xfrm>
            <a:off x="3750376" y="167606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DBF535-5241-25B4-4666-7F84296EAB0B}"/>
              </a:ext>
            </a:extLst>
          </p:cNvPr>
          <p:cNvSpPr txBox="1"/>
          <p:nvPr/>
        </p:nvSpPr>
        <p:spPr>
          <a:xfrm>
            <a:off x="3750376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6AC4F5-D07D-39A9-DA40-0F746BA48E4A}"/>
              </a:ext>
            </a:extLst>
          </p:cNvPr>
          <p:cNvSpPr txBox="1"/>
          <p:nvPr/>
        </p:nvSpPr>
        <p:spPr>
          <a:xfrm>
            <a:off x="5669761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3FB6BE-8D8E-9231-9A59-38DCC0F82B92}"/>
              </a:ext>
            </a:extLst>
          </p:cNvPr>
          <p:cNvSpPr txBox="1"/>
          <p:nvPr/>
        </p:nvSpPr>
        <p:spPr>
          <a:xfrm>
            <a:off x="5669761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6A6F2-2B69-B024-754D-9476E3D6F756}"/>
              </a:ext>
            </a:extLst>
          </p:cNvPr>
          <p:cNvSpPr txBox="1"/>
          <p:nvPr/>
        </p:nvSpPr>
        <p:spPr>
          <a:xfrm>
            <a:off x="7589926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DCC6C9-D74A-16D7-7347-04A079ACDFD1}"/>
              </a:ext>
            </a:extLst>
          </p:cNvPr>
          <p:cNvSpPr txBox="1"/>
          <p:nvPr/>
        </p:nvSpPr>
        <p:spPr>
          <a:xfrm>
            <a:off x="7600200" y="329097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0B57E5-CB66-7F46-AE38-3726BA9E039D}"/>
              </a:ext>
            </a:extLst>
          </p:cNvPr>
          <p:cNvSpPr txBox="1"/>
          <p:nvPr/>
        </p:nvSpPr>
        <p:spPr>
          <a:xfrm>
            <a:off x="504240" y="4880652"/>
            <a:ext cx="4068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Connected component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(in the tree) marker.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6BFF75-E08F-E747-BDDC-9A7DC7120349}"/>
              </a:ext>
            </a:extLst>
          </p:cNvPr>
          <p:cNvSpPr txBox="1"/>
          <p:nvPr/>
        </p:nvSpPr>
        <p:spPr>
          <a:xfrm>
            <a:off x="3418833" y="1360134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C4D919-5DBF-AD4E-A688-F31E54AFC58E}"/>
              </a:ext>
            </a:extLst>
          </p:cNvPr>
          <p:cNvSpPr txBox="1"/>
          <p:nvPr/>
        </p:nvSpPr>
        <p:spPr>
          <a:xfrm>
            <a:off x="3445637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30CADB-989F-4B42-ADC9-EA154BA1B745}"/>
              </a:ext>
            </a:extLst>
          </p:cNvPr>
          <p:cNvSpPr txBox="1"/>
          <p:nvPr/>
        </p:nvSpPr>
        <p:spPr>
          <a:xfrm>
            <a:off x="5812319" y="3659455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F994B2-4320-2346-8F77-6DAA0D0210C6}"/>
              </a:ext>
            </a:extLst>
          </p:cNvPr>
          <p:cNvSpPr txBox="1"/>
          <p:nvPr/>
        </p:nvSpPr>
        <p:spPr>
          <a:xfrm>
            <a:off x="5774130" y="1240160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3E25CA-6A18-AB46-85F5-A40191091EC9}"/>
              </a:ext>
            </a:extLst>
          </p:cNvPr>
          <p:cNvSpPr txBox="1"/>
          <p:nvPr/>
        </p:nvSpPr>
        <p:spPr>
          <a:xfrm>
            <a:off x="7842825" y="1306219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8B8FF-A1E0-A048-9B82-7F8BE8316626}"/>
              </a:ext>
            </a:extLst>
          </p:cNvPr>
          <p:cNvSpPr txBox="1"/>
          <p:nvPr/>
        </p:nvSpPr>
        <p:spPr>
          <a:xfrm>
            <a:off x="7896613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A0A9CE8-8E61-FF4E-A7A9-402B25E97AD2}"/>
              </a:ext>
            </a:extLst>
          </p:cNvPr>
          <p:cNvSpPr txBox="1"/>
          <p:nvPr/>
        </p:nvSpPr>
        <p:spPr>
          <a:xfrm>
            <a:off x="6324930" y="4406745"/>
            <a:ext cx="59128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Only add edge if vertices have different connected component markers.</a:t>
            </a:r>
          </a:p>
          <a:p>
            <a:endParaRPr lang="en-US" sz="1000" dirty="0"/>
          </a:p>
          <a:p>
            <a:r>
              <a:rPr lang="en-US" sz="2800" dirty="0"/>
              <a:t>To add edge, pick one vertex’s marker and change </a:t>
            </a:r>
            <a:r>
              <a:rPr lang="en-US" sz="2800" b="1" u="sng" dirty="0"/>
              <a:t>all</a:t>
            </a:r>
            <a:r>
              <a:rPr lang="en-US" sz="2800" dirty="0"/>
              <a:t> vertices with the other marker.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9DD6BA-D16B-424C-98AB-44864380D1FF}"/>
              </a:ext>
            </a:extLst>
          </p:cNvPr>
          <p:cNvSpPr txBox="1"/>
          <p:nvPr/>
        </p:nvSpPr>
        <p:spPr>
          <a:xfrm>
            <a:off x="5181548" y="4406978"/>
            <a:ext cx="268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Rules: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56954B65-97F9-C88B-52B2-2A0D28B85DFE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029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Cycle Finding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1457225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3608CFA-1D95-0347-BDB3-9627F41A2E2E}"/>
              </a:ext>
            </a:extLst>
          </p:cNvPr>
          <p:cNvSpPr txBox="1"/>
          <p:nvPr/>
        </p:nvSpPr>
        <p:spPr>
          <a:xfrm>
            <a:off x="3750376" y="167606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DBF535-5241-25B4-4666-7F84296EAB0B}"/>
              </a:ext>
            </a:extLst>
          </p:cNvPr>
          <p:cNvSpPr txBox="1"/>
          <p:nvPr/>
        </p:nvSpPr>
        <p:spPr>
          <a:xfrm>
            <a:off x="3750376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6AC4F5-D07D-39A9-DA40-0F746BA48E4A}"/>
              </a:ext>
            </a:extLst>
          </p:cNvPr>
          <p:cNvSpPr txBox="1"/>
          <p:nvPr/>
        </p:nvSpPr>
        <p:spPr>
          <a:xfrm>
            <a:off x="5669761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3FB6BE-8D8E-9231-9A59-38DCC0F82B92}"/>
              </a:ext>
            </a:extLst>
          </p:cNvPr>
          <p:cNvSpPr txBox="1"/>
          <p:nvPr/>
        </p:nvSpPr>
        <p:spPr>
          <a:xfrm>
            <a:off x="5669761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6A6F2-2B69-B024-754D-9476E3D6F756}"/>
              </a:ext>
            </a:extLst>
          </p:cNvPr>
          <p:cNvSpPr txBox="1"/>
          <p:nvPr/>
        </p:nvSpPr>
        <p:spPr>
          <a:xfrm>
            <a:off x="7589926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DCC6C9-D74A-16D7-7347-04A079ACDFD1}"/>
              </a:ext>
            </a:extLst>
          </p:cNvPr>
          <p:cNvSpPr txBox="1"/>
          <p:nvPr/>
        </p:nvSpPr>
        <p:spPr>
          <a:xfrm>
            <a:off x="7600200" y="329097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0B57E5-CB66-7F46-AE38-3726BA9E039D}"/>
              </a:ext>
            </a:extLst>
          </p:cNvPr>
          <p:cNvSpPr txBox="1"/>
          <p:nvPr/>
        </p:nvSpPr>
        <p:spPr>
          <a:xfrm>
            <a:off x="504240" y="4880652"/>
            <a:ext cx="4068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Connected component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(in the tree) marker.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6BFF75-E08F-E747-BDDC-9A7DC7120349}"/>
              </a:ext>
            </a:extLst>
          </p:cNvPr>
          <p:cNvSpPr txBox="1"/>
          <p:nvPr/>
        </p:nvSpPr>
        <p:spPr>
          <a:xfrm>
            <a:off x="3418833" y="1360134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C4D919-5DBF-AD4E-A688-F31E54AFC58E}"/>
              </a:ext>
            </a:extLst>
          </p:cNvPr>
          <p:cNvSpPr txBox="1"/>
          <p:nvPr/>
        </p:nvSpPr>
        <p:spPr>
          <a:xfrm>
            <a:off x="3445637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30CADB-989F-4B42-ADC9-EA154BA1B745}"/>
              </a:ext>
            </a:extLst>
          </p:cNvPr>
          <p:cNvSpPr txBox="1"/>
          <p:nvPr/>
        </p:nvSpPr>
        <p:spPr>
          <a:xfrm>
            <a:off x="5812319" y="3659455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F994B2-4320-2346-8F77-6DAA0D0210C6}"/>
              </a:ext>
            </a:extLst>
          </p:cNvPr>
          <p:cNvSpPr txBox="1"/>
          <p:nvPr/>
        </p:nvSpPr>
        <p:spPr>
          <a:xfrm>
            <a:off x="5774130" y="1240160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3E25CA-6A18-AB46-85F5-A40191091EC9}"/>
              </a:ext>
            </a:extLst>
          </p:cNvPr>
          <p:cNvSpPr txBox="1"/>
          <p:nvPr/>
        </p:nvSpPr>
        <p:spPr>
          <a:xfrm>
            <a:off x="7842825" y="1306219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8B8FF-A1E0-A048-9B82-7F8BE8316626}"/>
              </a:ext>
            </a:extLst>
          </p:cNvPr>
          <p:cNvSpPr txBox="1"/>
          <p:nvPr/>
        </p:nvSpPr>
        <p:spPr>
          <a:xfrm>
            <a:off x="7896613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BD4DF0-23DB-1C47-9EAD-F82AFC7ED4F1}"/>
              </a:ext>
            </a:extLst>
          </p:cNvPr>
          <p:cNvSpPr txBox="1"/>
          <p:nvPr/>
        </p:nvSpPr>
        <p:spPr>
          <a:xfrm>
            <a:off x="6324930" y="4406745"/>
            <a:ext cx="59128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Only add edge if vertices have different connected component markers.</a:t>
            </a:r>
          </a:p>
          <a:p>
            <a:endParaRPr lang="en-US" sz="1000" dirty="0"/>
          </a:p>
          <a:p>
            <a:r>
              <a:rPr lang="en-US" sz="2800" dirty="0"/>
              <a:t>To add edge, pick one vertex’s marker and change </a:t>
            </a:r>
            <a:r>
              <a:rPr lang="en-US" sz="2800" b="1" u="sng" dirty="0"/>
              <a:t>all</a:t>
            </a:r>
            <a:r>
              <a:rPr lang="en-US" sz="2800" dirty="0"/>
              <a:t> vertices with the other marker.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99991E-8BFD-7643-8AF3-4FCF8260C428}"/>
              </a:ext>
            </a:extLst>
          </p:cNvPr>
          <p:cNvSpPr txBox="1"/>
          <p:nvPr/>
        </p:nvSpPr>
        <p:spPr>
          <a:xfrm>
            <a:off x="5181548" y="4406978"/>
            <a:ext cx="268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Rules: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68DE67F6-5BEB-C7B2-7322-1C62B61B618C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624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strike="sngStrike" dirty="0" err="1">
                <a:latin typeface="Lucida Console" panose="020B0609040504020204" pitchFamily="49" charset="0"/>
              </a:rPr>
              <a:t>mst.add</a:t>
            </a:r>
            <a:r>
              <a:rPr lang="en-US" sz="1900" strike="sngStrike" dirty="0">
                <a:latin typeface="Lucida Console" panose="020B0609040504020204" pitchFamily="49" charset="0"/>
              </a:rPr>
              <a:t>(edge);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  }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F35C1D-1611-3E4F-81B1-0A4C4E9554A0}"/>
              </a:ext>
            </a:extLst>
          </p:cNvPr>
          <p:cNvSpPr txBox="1"/>
          <p:nvPr/>
        </p:nvSpPr>
        <p:spPr>
          <a:xfrm>
            <a:off x="3711421" y="4267200"/>
            <a:ext cx="36519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Need to check if adding edge adds a loop!</a:t>
            </a:r>
          </a:p>
          <a:p>
            <a:pPr algn="ctr"/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91A4D719-9EBC-0D07-F3CB-88A88C7733E7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3164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// Need to check if adding edge adds a loop.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  }   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376D77DF-6B97-3A88-C75A-82D91F6645E9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364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// Need to check if adding edge adds a loop.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  }   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248FBDDC-5D69-3B3E-D446-786B6563C6E4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50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// Need to check if adding edge adds a loop.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  }   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E78D9C53-C000-EB64-84BC-C67BDBBA5EBD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7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Minimum Spanning Tree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8BC11E2-E993-91B8-70FA-357D12FEB91E}"/>
              </a:ext>
            </a:extLst>
          </p:cNvPr>
          <p:cNvGrpSpPr/>
          <p:nvPr/>
        </p:nvGrpSpPr>
        <p:grpSpPr>
          <a:xfrm>
            <a:off x="3516201" y="1738455"/>
            <a:ext cx="4829704" cy="2628854"/>
            <a:chOff x="2615045" y="3484694"/>
            <a:chExt cx="4829704" cy="26288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9CC2E7-FD0B-D8EF-AE27-C4DE012EDFF5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82112A7-0A6B-BF35-2973-583B2CC9FA65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24DF33B4-D3D9-E1D1-AD80-4DE2EF9A56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DEF4E5C-0899-E6C9-8B73-79FA5A61E1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3267FE91-4B84-6359-E476-FDC079EB0B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6460E3B-79B2-5F0D-C1AC-42A0AAEF69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5267763-8777-AE0C-9772-48FFCF5C82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6BD1E3D-CCCB-23B5-DF4E-A75D7540E3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391D686-A240-1335-8BEC-36F03E0CFE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39A803C-0EA2-F95C-6B5E-83809E98B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3EA2CE-8FA0-3335-3A20-B807B1373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009D186-1CD7-8C93-67BE-0A7405954C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2F3240D-5ADD-51DB-15F2-65B2FEB08F15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1992CC2-807F-8491-05DE-93104FA3E6F5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57164F8-DC94-DAA0-5B12-601E34C7E7E1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61609C0-D79B-357B-8AB3-CD37D218B6A2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DA61C24-F19E-259D-CB95-027D76603FD8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5221961-1CEE-1396-A32C-7B5BBC5D884C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8AECC0B-5525-47D3-67A3-7D8A4B0E1AEE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17917F-4C03-158F-C8D6-DD2DED6955E5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000E04-47AF-8D05-6465-6E5667713FDB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D76189-77F4-99C6-18D1-3EEEF0F2432C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4EE9A7-7B13-8C3D-210D-030497C6A7BD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604818-DECC-98EC-150E-AA915A34555B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CFDAD5-26C4-2010-7941-C8215DE0E93C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4E44F8-23AD-E40E-98ED-23922FF09904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F746F0-EA7E-5D4E-7FC8-B7C111FD5015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270C130-C25E-3063-68C3-84FEBB522DC6}"/>
              </a:ext>
            </a:extLst>
          </p:cNvPr>
          <p:cNvSpPr txBox="1"/>
          <p:nvPr/>
        </p:nvSpPr>
        <p:spPr>
          <a:xfrm>
            <a:off x="3750376" y="195729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B92768-BE75-05FB-F47C-086AB20587A6}"/>
              </a:ext>
            </a:extLst>
          </p:cNvPr>
          <p:cNvSpPr txBox="1"/>
          <p:nvPr/>
        </p:nvSpPr>
        <p:spPr>
          <a:xfrm>
            <a:off x="3750376" y="355958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FC6209-C3DA-9055-D51B-E52075BE5F5F}"/>
              </a:ext>
            </a:extLst>
          </p:cNvPr>
          <p:cNvSpPr txBox="1"/>
          <p:nvPr/>
        </p:nvSpPr>
        <p:spPr>
          <a:xfrm>
            <a:off x="5669761" y="355958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A671CF-907D-8390-5BE2-B6292A00D15F}"/>
              </a:ext>
            </a:extLst>
          </p:cNvPr>
          <p:cNvSpPr txBox="1"/>
          <p:nvPr/>
        </p:nvSpPr>
        <p:spPr>
          <a:xfrm>
            <a:off x="5669761" y="194644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93A9FE-38CE-AB5C-9845-15DA9271F14D}"/>
              </a:ext>
            </a:extLst>
          </p:cNvPr>
          <p:cNvSpPr txBox="1"/>
          <p:nvPr/>
        </p:nvSpPr>
        <p:spPr>
          <a:xfrm>
            <a:off x="7589926" y="194644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7A69EF-D4AA-F0A8-869F-49C54DA6FC28}"/>
              </a:ext>
            </a:extLst>
          </p:cNvPr>
          <p:cNvSpPr txBox="1"/>
          <p:nvPr/>
        </p:nvSpPr>
        <p:spPr>
          <a:xfrm>
            <a:off x="7600200" y="357220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C6F440-8EE8-EB47-0122-AF97E99F20C0}"/>
              </a:ext>
            </a:extLst>
          </p:cNvPr>
          <p:cNvSpPr txBox="1"/>
          <p:nvPr/>
        </p:nvSpPr>
        <p:spPr>
          <a:xfrm>
            <a:off x="838200" y="4912963"/>
            <a:ext cx="106615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Edge-weighted graph: A graph where each edge has a weight (cost).</a:t>
            </a:r>
          </a:p>
          <a:p>
            <a:endParaRPr lang="en-US" sz="1000" dirty="0"/>
          </a:p>
          <a:p>
            <a:r>
              <a:rPr lang="en-US" sz="2800" dirty="0"/>
              <a:t>MST Goal: Connect all vertices to each other with a minimum weight subset of edges.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97E532C6-C070-D823-E63B-E1B406B7214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6B234A4-322D-C0C8-C695-B008EA7C42F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C0D07AF-8D5F-FE11-F0CD-F3DD30B35A8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244AAFDF-07A9-2AA6-F6A3-0CD858AE70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50B27BF9-5C3C-17A4-8514-5CC4DAFC0499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433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  }   }  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CD857E9F-35CE-6B51-85ED-B8C4F042F533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823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  }   }  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5E9C4BC4-0AA2-E5BD-6A46-A26EFB14986D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3672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Cycle Finding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1457225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3608CFA-1D95-0347-BDB3-9627F41A2E2E}"/>
              </a:ext>
            </a:extLst>
          </p:cNvPr>
          <p:cNvSpPr txBox="1"/>
          <p:nvPr/>
        </p:nvSpPr>
        <p:spPr>
          <a:xfrm>
            <a:off x="3750376" y="167606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DBF535-5241-25B4-4666-7F84296EAB0B}"/>
              </a:ext>
            </a:extLst>
          </p:cNvPr>
          <p:cNvSpPr txBox="1"/>
          <p:nvPr/>
        </p:nvSpPr>
        <p:spPr>
          <a:xfrm>
            <a:off x="3750376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6AC4F5-D07D-39A9-DA40-0F746BA48E4A}"/>
              </a:ext>
            </a:extLst>
          </p:cNvPr>
          <p:cNvSpPr txBox="1"/>
          <p:nvPr/>
        </p:nvSpPr>
        <p:spPr>
          <a:xfrm>
            <a:off x="5669761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3FB6BE-8D8E-9231-9A59-38DCC0F82B92}"/>
              </a:ext>
            </a:extLst>
          </p:cNvPr>
          <p:cNvSpPr txBox="1"/>
          <p:nvPr/>
        </p:nvSpPr>
        <p:spPr>
          <a:xfrm>
            <a:off x="5669761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6A6F2-2B69-B024-754D-9476E3D6F756}"/>
              </a:ext>
            </a:extLst>
          </p:cNvPr>
          <p:cNvSpPr txBox="1"/>
          <p:nvPr/>
        </p:nvSpPr>
        <p:spPr>
          <a:xfrm>
            <a:off x="7589926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DCC6C9-D74A-16D7-7347-04A079ACDFD1}"/>
              </a:ext>
            </a:extLst>
          </p:cNvPr>
          <p:cNvSpPr txBox="1"/>
          <p:nvPr/>
        </p:nvSpPr>
        <p:spPr>
          <a:xfrm>
            <a:off x="7600200" y="329097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0B57E5-CB66-7F46-AE38-3726BA9E039D}"/>
              </a:ext>
            </a:extLst>
          </p:cNvPr>
          <p:cNvSpPr txBox="1"/>
          <p:nvPr/>
        </p:nvSpPr>
        <p:spPr>
          <a:xfrm>
            <a:off x="504240" y="4880652"/>
            <a:ext cx="4068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Connected component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(in the tree) marker.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6BFF75-E08F-E747-BDDC-9A7DC7120349}"/>
              </a:ext>
            </a:extLst>
          </p:cNvPr>
          <p:cNvSpPr txBox="1"/>
          <p:nvPr/>
        </p:nvSpPr>
        <p:spPr>
          <a:xfrm>
            <a:off x="3418833" y="1360134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C4D919-5DBF-AD4E-A688-F31E54AFC58E}"/>
              </a:ext>
            </a:extLst>
          </p:cNvPr>
          <p:cNvSpPr txBox="1"/>
          <p:nvPr/>
        </p:nvSpPr>
        <p:spPr>
          <a:xfrm>
            <a:off x="3445637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30CADB-989F-4B42-ADC9-EA154BA1B745}"/>
              </a:ext>
            </a:extLst>
          </p:cNvPr>
          <p:cNvSpPr txBox="1"/>
          <p:nvPr/>
        </p:nvSpPr>
        <p:spPr>
          <a:xfrm>
            <a:off x="5812319" y="3659455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F994B2-4320-2346-8F77-6DAA0D0210C6}"/>
              </a:ext>
            </a:extLst>
          </p:cNvPr>
          <p:cNvSpPr txBox="1"/>
          <p:nvPr/>
        </p:nvSpPr>
        <p:spPr>
          <a:xfrm>
            <a:off x="5774130" y="1240160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3E25CA-6A18-AB46-85F5-A40191091EC9}"/>
              </a:ext>
            </a:extLst>
          </p:cNvPr>
          <p:cNvSpPr txBox="1"/>
          <p:nvPr/>
        </p:nvSpPr>
        <p:spPr>
          <a:xfrm>
            <a:off x="7842825" y="1306219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8B8FF-A1E0-A048-9B82-7F8BE8316626}"/>
              </a:ext>
            </a:extLst>
          </p:cNvPr>
          <p:cNvSpPr txBox="1"/>
          <p:nvPr/>
        </p:nvSpPr>
        <p:spPr>
          <a:xfrm>
            <a:off x="7896613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BD4DF0-23DB-1C47-9EAD-F82AFC7ED4F1}"/>
              </a:ext>
            </a:extLst>
          </p:cNvPr>
          <p:cNvSpPr txBox="1"/>
          <p:nvPr/>
        </p:nvSpPr>
        <p:spPr>
          <a:xfrm>
            <a:off x="6324930" y="4406745"/>
            <a:ext cx="59128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Only add edge if vertices have different connected component markers.</a:t>
            </a:r>
          </a:p>
          <a:p>
            <a:endParaRPr lang="en-US" sz="1000" dirty="0"/>
          </a:p>
          <a:p>
            <a:r>
              <a:rPr lang="en-US" sz="2800" dirty="0"/>
              <a:t>To add edge, pick one vertex’s marker and change </a:t>
            </a:r>
            <a:r>
              <a:rPr lang="en-US" sz="2800" b="1" u="sng" dirty="0"/>
              <a:t>all</a:t>
            </a:r>
            <a:r>
              <a:rPr lang="en-US" sz="2800" dirty="0"/>
              <a:t> vertices with the other marker.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99991E-8BFD-7643-8AF3-4FCF8260C428}"/>
              </a:ext>
            </a:extLst>
          </p:cNvPr>
          <p:cNvSpPr txBox="1"/>
          <p:nvPr/>
        </p:nvSpPr>
        <p:spPr>
          <a:xfrm>
            <a:off x="5181548" y="4406978"/>
            <a:ext cx="268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Rules: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386826-6494-4147-8640-B776A3F2B48D}"/>
              </a:ext>
            </a:extLst>
          </p:cNvPr>
          <p:cNvSpPr/>
          <p:nvPr/>
        </p:nvSpPr>
        <p:spPr>
          <a:xfrm>
            <a:off x="6149033" y="5342021"/>
            <a:ext cx="5914630" cy="1465381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3F8D9BB7-2EF6-2BA9-A1D1-4CAE70FFDD82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1161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  }   }  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9D9FBBD5-9800-8731-7F61-0E647E76C194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972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  }   }  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23B256BF-807E-44A6-CC34-4C4D4A66F4CC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418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  }   }   } 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438C649B-18B2-7EBC-672E-D967073F019F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1205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==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}   }   }   }   }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CF594755-0DD3-640A-96DC-ED62377AEED3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9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2A26239-3F35-B34E-A734-62B0625DBC9F}"/>
              </a:ext>
            </a:extLst>
          </p:cNvPr>
          <p:cNvGrpSpPr/>
          <p:nvPr/>
        </p:nvGrpSpPr>
        <p:grpSpPr>
          <a:xfrm>
            <a:off x="3516201" y="2291774"/>
            <a:ext cx="4829704" cy="2628854"/>
            <a:chOff x="3516201" y="2291774"/>
            <a:chExt cx="4829704" cy="262885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0E6A1E5-5663-4BF8-B6F0-BE5D9AD41DDB}"/>
                </a:ext>
              </a:extLst>
            </p:cNvPr>
            <p:cNvGrpSpPr/>
            <p:nvPr/>
          </p:nvGrpSpPr>
          <p:grpSpPr>
            <a:xfrm>
              <a:off x="3516201" y="2291774"/>
              <a:ext cx="4829704" cy="2628854"/>
              <a:chOff x="2615045" y="3484694"/>
              <a:chExt cx="4829704" cy="262885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1BD8A0-71A9-4BBC-9A4C-0BF78936716C}"/>
                  </a:ext>
                </a:extLst>
              </p:cNvPr>
              <p:cNvSpPr txBox="1"/>
              <p:nvPr/>
            </p:nvSpPr>
            <p:spPr>
              <a:xfrm>
                <a:off x="2615045" y="4457991"/>
                <a:ext cx="560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3D07140-6201-40BE-B477-9F6FF4570070}"/>
                  </a:ext>
                </a:extLst>
              </p:cNvPr>
              <p:cNvGrpSpPr/>
              <p:nvPr/>
            </p:nvGrpSpPr>
            <p:grpSpPr>
              <a:xfrm>
                <a:off x="2804283" y="3753404"/>
                <a:ext cx="4265362" cy="2032860"/>
                <a:chOff x="2419273" y="4015014"/>
                <a:chExt cx="2291018" cy="1091893"/>
              </a:xfrm>
            </p:grpSpPr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DC01F8A9-5ADD-4074-A700-FD19CB0C75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29700" y="4114800"/>
                  <a:ext cx="0" cy="877084"/>
                </a:xfrm>
                <a:prstGeom prst="straightConnector1">
                  <a:avLst/>
                </a:prstGeom>
                <a:ln w="50800">
                  <a:solidFill>
                    <a:srgbClr val="00B050"/>
                  </a:solidFill>
                  <a:prstDash val="sys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50F249F1-3ECC-4222-A649-3EC3EEC624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98920" y="4100612"/>
                  <a:ext cx="0" cy="8770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62AA9605-A2F3-4ED5-A6DB-E3919D244C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64782" y="4134167"/>
                  <a:ext cx="0" cy="877084"/>
                </a:xfrm>
                <a:prstGeom prst="straightConnector1">
                  <a:avLst/>
                </a:prstGeom>
                <a:ln w="50800">
                  <a:solidFill>
                    <a:srgbClr val="00B050"/>
                  </a:solidFill>
                  <a:prstDash val="sys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A8553DC4-5D2A-4BBB-8863-C76D2B7D22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29700" y="4134167"/>
                  <a:ext cx="105571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F11E29AD-E834-4BD2-A458-4376BB17DB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29699" y="5011251"/>
                  <a:ext cx="105571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4E1B737D-2503-4D89-A5E0-CB46D23ECB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4782" y="4134167"/>
                  <a:ext cx="1055711" cy="0"/>
                </a:xfrm>
                <a:prstGeom prst="straightConnector1">
                  <a:avLst/>
                </a:prstGeom>
                <a:ln w="50800">
                  <a:solidFill>
                    <a:srgbClr val="00B050"/>
                  </a:solidFill>
                  <a:prstDash val="sys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852A40E0-9F16-4977-879B-8E8C4971EB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5410" y="5011251"/>
                  <a:ext cx="105571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67CADECA-10E2-4D2D-B254-7FB359DC35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18912" y="4114800"/>
                  <a:ext cx="1042435" cy="878305"/>
                </a:xfrm>
                <a:prstGeom prst="straightConnector1">
                  <a:avLst/>
                </a:prstGeom>
                <a:ln w="50800">
                  <a:solidFill>
                    <a:srgbClr val="00B050"/>
                  </a:solidFill>
                  <a:prstDash val="sys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C5A85AC1-9155-44AC-BD8C-F2042CE57F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4781" y="4151717"/>
                  <a:ext cx="1042435" cy="878305"/>
                </a:xfrm>
                <a:prstGeom prst="straightConnector1">
                  <a:avLst/>
                </a:prstGeom>
                <a:ln w="50800">
                  <a:solidFill>
                    <a:srgbClr val="00B050"/>
                  </a:solidFill>
                  <a:prstDash val="sys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A49099E3-4FDA-4F09-912E-74C8D94146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10082" y="4138863"/>
                  <a:ext cx="1051265" cy="83883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7FA5CC8-43F8-474F-AB4F-13D5817F5C94}"/>
                    </a:ext>
                  </a:extLst>
                </p:cNvPr>
                <p:cNvSpPr/>
                <p:nvPr/>
              </p:nvSpPr>
              <p:spPr>
                <a:xfrm>
                  <a:off x="2419273" y="4879903"/>
                  <a:ext cx="220855" cy="2208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8B74744-CEDE-451E-88E6-FCA40C428A13}"/>
                    </a:ext>
                  </a:extLst>
                </p:cNvPr>
                <p:cNvSpPr/>
                <p:nvPr/>
              </p:nvSpPr>
              <p:spPr>
                <a:xfrm>
                  <a:off x="4489435" y="4886052"/>
                  <a:ext cx="220855" cy="2208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AE8208D-51DF-4867-A1B0-203A32687D44}"/>
                    </a:ext>
                  </a:extLst>
                </p:cNvPr>
                <p:cNvSpPr/>
                <p:nvPr/>
              </p:nvSpPr>
              <p:spPr>
                <a:xfrm>
                  <a:off x="2419274" y="4015016"/>
                  <a:ext cx="220855" cy="2208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1A8B2E3-89F4-4EF6-BC6D-038AEB1F347F}"/>
                    </a:ext>
                  </a:extLst>
                </p:cNvPr>
                <p:cNvSpPr/>
                <p:nvPr/>
              </p:nvSpPr>
              <p:spPr>
                <a:xfrm>
                  <a:off x="4489436" y="4015014"/>
                  <a:ext cx="220855" cy="2208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533165A-9EAC-4BDD-BC19-ED6D5DB0D68E}"/>
                    </a:ext>
                  </a:extLst>
                </p:cNvPr>
                <p:cNvSpPr/>
                <p:nvPr/>
              </p:nvSpPr>
              <p:spPr>
                <a:xfrm>
                  <a:off x="3454355" y="4879902"/>
                  <a:ext cx="220855" cy="2208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F740CEC-A8E9-4A70-83E8-060239B1A226}"/>
                    </a:ext>
                  </a:extLst>
                </p:cNvPr>
                <p:cNvSpPr/>
                <p:nvPr/>
              </p:nvSpPr>
              <p:spPr>
                <a:xfrm>
                  <a:off x="3454355" y="4015015"/>
                  <a:ext cx="220855" cy="2208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B45778-E13E-47CF-B9BC-F6E61CC32753}"/>
                  </a:ext>
                </a:extLst>
              </p:cNvPr>
              <p:cNvSpPr txBox="1"/>
              <p:nvPr/>
            </p:nvSpPr>
            <p:spPr>
              <a:xfrm>
                <a:off x="5711235" y="4254506"/>
                <a:ext cx="560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6CC84F-DBF5-4802-A587-6F334DAA4CA8}"/>
                  </a:ext>
                </a:extLst>
              </p:cNvPr>
              <p:cNvSpPr txBox="1"/>
              <p:nvPr/>
            </p:nvSpPr>
            <p:spPr>
              <a:xfrm>
                <a:off x="6884135" y="4424223"/>
                <a:ext cx="560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CE840A-F620-41AD-8DC4-6870923D6E24}"/>
                  </a:ext>
                </a:extLst>
              </p:cNvPr>
              <p:cNvSpPr txBox="1"/>
              <p:nvPr/>
            </p:nvSpPr>
            <p:spPr>
              <a:xfrm>
                <a:off x="3671652" y="5590328"/>
                <a:ext cx="560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FBF567-4A8D-4AEC-87ED-1984DC6B8989}"/>
                  </a:ext>
                </a:extLst>
              </p:cNvPr>
              <p:cNvSpPr txBox="1"/>
              <p:nvPr/>
            </p:nvSpPr>
            <p:spPr>
              <a:xfrm>
                <a:off x="5722461" y="5547539"/>
                <a:ext cx="560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9BB88B-3CF0-474B-A3AE-7292732A6FA9}"/>
                  </a:ext>
                </a:extLst>
              </p:cNvPr>
              <p:cNvSpPr txBox="1"/>
              <p:nvPr/>
            </p:nvSpPr>
            <p:spPr>
              <a:xfrm>
                <a:off x="4401516" y="4246592"/>
                <a:ext cx="560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7AB997-6845-4AC5-9DFE-5A8A8DF7CE95}"/>
                  </a:ext>
                </a:extLst>
              </p:cNvPr>
              <p:cNvSpPr txBox="1"/>
              <p:nvPr/>
            </p:nvSpPr>
            <p:spPr>
              <a:xfrm>
                <a:off x="3480459" y="4007914"/>
                <a:ext cx="560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6493F0-0CCE-4461-8B41-627FFD59AC1F}"/>
                  </a:ext>
                </a:extLst>
              </p:cNvPr>
              <p:cNvSpPr txBox="1"/>
              <p:nvPr/>
            </p:nvSpPr>
            <p:spPr>
              <a:xfrm>
                <a:off x="3828415" y="3521947"/>
                <a:ext cx="560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7C5A54-595D-40A1-82B0-208E713DDFE6}"/>
                  </a:ext>
                </a:extLst>
              </p:cNvPr>
              <p:cNvSpPr txBox="1"/>
              <p:nvPr/>
            </p:nvSpPr>
            <p:spPr>
              <a:xfrm>
                <a:off x="5677810" y="3484694"/>
                <a:ext cx="560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2E6978-A05D-49F0-BFB3-9A6765300DBD}"/>
                  </a:ext>
                </a:extLst>
              </p:cNvPr>
              <p:cNvSpPr txBox="1"/>
              <p:nvPr/>
            </p:nvSpPr>
            <p:spPr>
              <a:xfrm>
                <a:off x="4917137" y="4543827"/>
                <a:ext cx="560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608CFA-1D95-0347-BDB3-9627F41A2E2E}"/>
                </a:ext>
              </a:extLst>
            </p:cNvPr>
            <p:cNvSpPr txBox="1"/>
            <p:nvPr/>
          </p:nvSpPr>
          <p:spPr>
            <a:xfrm>
              <a:off x="3750376" y="2510615"/>
              <a:ext cx="3367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DBF535-5241-25B4-4666-7F84296EAB0B}"/>
                </a:ext>
              </a:extLst>
            </p:cNvPr>
            <p:cNvSpPr txBox="1"/>
            <p:nvPr/>
          </p:nvSpPr>
          <p:spPr>
            <a:xfrm>
              <a:off x="3750376" y="4112908"/>
              <a:ext cx="3367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A6AC4F5-D07D-39A9-DA40-0F746BA48E4A}"/>
                </a:ext>
              </a:extLst>
            </p:cNvPr>
            <p:cNvSpPr txBox="1"/>
            <p:nvPr/>
          </p:nvSpPr>
          <p:spPr>
            <a:xfrm>
              <a:off x="5669761" y="4112908"/>
              <a:ext cx="3367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93FB6BE-8D8E-9231-9A59-38DCC0F82B92}"/>
                </a:ext>
              </a:extLst>
            </p:cNvPr>
            <p:cNvSpPr txBox="1"/>
            <p:nvPr/>
          </p:nvSpPr>
          <p:spPr>
            <a:xfrm>
              <a:off x="5669761" y="2499763"/>
              <a:ext cx="3367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F6A6F2-2B69-B024-754D-9476E3D6F756}"/>
                </a:ext>
              </a:extLst>
            </p:cNvPr>
            <p:cNvSpPr txBox="1"/>
            <p:nvPr/>
          </p:nvSpPr>
          <p:spPr>
            <a:xfrm>
              <a:off x="7589926" y="2499763"/>
              <a:ext cx="3367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DCC6C9-D74A-16D7-7347-04A079ACDFD1}"/>
                </a:ext>
              </a:extLst>
            </p:cNvPr>
            <p:cNvSpPr txBox="1"/>
            <p:nvPr/>
          </p:nvSpPr>
          <p:spPr>
            <a:xfrm>
              <a:off x="7600200" y="4125524"/>
              <a:ext cx="3367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</p:grpSp>
      <p:sp>
        <p:nvSpPr>
          <p:cNvPr id="42" name="Content Placeholder 5">
            <a:extLst>
              <a:ext uri="{FF2B5EF4-FFF2-40B4-BE49-F238E27FC236}">
                <a16:creationId xmlns:a16="http://schemas.microsoft.com/office/drawing/2014/main" id="{4B12A534-7F26-D994-A280-21E668D02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At each iteration, add smallest weight edge that doesn’t create a cycle.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CB02B-F7E6-C34B-A35E-3F18DCB07A44}"/>
              </a:ext>
            </a:extLst>
          </p:cNvPr>
          <p:cNvSpPr txBox="1"/>
          <p:nvPr/>
        </p:nvSpPr>
        <p:spPr>
          <a:xfrm>
            <a:off x="838199" y="5292624"/>
            <a:ext cx="107938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Is the solution valid (i.e., is the output a spanning tree)?</a:t>
            </a:r>
          </a:p>
          <a:p>
            <a:endParaRPr lang="en-US" sz="1000" b="1" dirty="0">
              <a:solidFill>
                <a:srgbClr val="7030A0"/>
              </a:solidFill>
            </a:endParaRPr>
          </a:p>
          <a:p>
            <a:r>
              <a:rPr lang="en-US" sz="2800" b="1" dirty="0">
                <a:solidFill>
                  <a:srgbClr val="7030A0"/>
                </a:solidFill>
              </a:rPr>
              <a:t>Is the solution optimal (i.e., is the output a </a:t>
            </a:r>
            <a:r>
              <a:rPr lang="en-US" sz="2800" b="1" u="sng" dirty="0">
                <a:solidFill>
                  <a:srgbClr val="7030A0"/>
                </a:solidFill>
              </a:rPr>
              <a:t>minimum</a:t>
            </a:r>
            <a:r>
              <a:rPr lang="en-US" sz="2800" b="1" dirty="0">
                <a:solidFill>
                  <a:srgbClr val="7030A0"/>
                </a:solidFill>
              </a:rPr>
              <a:t> spanning tree)?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3EAAC33D-E30F-DE9B-DC18-CA7F46CF2CAF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189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5">
                <a:extLst>
                  <a:ext uri="{FF2B5EF4-FFF2-40B4-BE49-F238E27FC236}">
                    <a16:creationId xmlns:a16="http://schemas.microsoft.com/office/drawing/2014/main" id="{4B12A534-7F26-D994-A280-21E668D02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9983" y="1343818"/>
                <a:ext cx="11072033" cy="5391654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At each iteration, add smallest weight edge that doesn’t create a cycle.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u="sng" dirty="0"/>
                  <a:t>Proof of validity: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connected,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be the set of edges resulting from Kruskal’s algorithm.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42" name="Content Placeholder 5">
                <a:extLst>
                  <a:ext uri="{FF2B5EF4-FFF2-40B4-BE49-F238E27FC236}">
                    <a16:creationId xmlns:a16="http://schemas.microsoft.com/office/drawing/2014/main" id="{4B12A534-7F26-D994-A280-21E668D02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983" y="1343818"/>
                <a:ext cx="11072033" cy="5391654"/>
              </a:xfrm>
              <a:blipFill>
                <a:blip r:embed="rId2"/>
                <a:stretch>
                  <a:fillRect l="-1147" t="-1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291AB79-E139-7949-994C-4D4A67102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588" y="4562744"/>
            <a:ext cx="3978443" cy="2295256"/>
          </a:xfrm>
          <a:prstGeom prst="rect">
            <a:avLst/>
          </a:prstGeom>
        </p:spPr>
      </p:pic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81E6D45C-D711-9DB7-421D-2E3B4D9C3262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620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5">
                <a:extLst>
                  <a:ext uri="{FF2B5EF4-FFF2-40B4-BE49-F238E27FC236}">
                    <a16:creationId xmlns:a16="http://schemas.microsoft.com/office/drawing/2014/main" id="{4B12A534-7F26-D994-A280-21E668D02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9983" y="1343818"/>
                <a:ext cx="11072033" cy="5391654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At each iteration, add smallest weight edge that doesn’t create a cycle.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u="sng" dirty="0"/>
                  <a:t>Proof of validity: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connected,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be the set of edges resulting from Kruskal’s algorithm.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a tree because…</a:t>
                </a:r>
                <a:r>
                  <a:rPr lang="en-US" dirty="0">
                    <a:highlight>
                      <a:srgbClr val="00FF00"/>
                    </a:highlight>
                  </a:rPr>
                  <a:t>?</a:t>
                </a:r>
                <a:endParaRPr lang="en-US" sz="3200" dirty="0">
                  <a:highlight>
                    <a:srgbClr val="00FF00"/>
                  </a:highlight>
                </a:endParaRPr>
              </a:p>
            </p:txBody>
          </p:sp>
        </mc:Choice>
        <mc:Fallback xmlns="">
          <p:sp>
            <p:nvSpPr>
              <p:cNvPr id="42" name="Content Placeholder 5">
                <a:extLst>
                  <a:ext uri="{FF2B5EF4-FFF2-40B4-BE49-F238E27FC236}">
                    <a16:creationId xmlns:a16="http://schemas.microsoft.com/office/drawing/2014/main" id="{4B12A534-7F26-D994-A280-21E668D02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983" y="1343818"/>
                <a:ext cx="11072033" cy="5391654"/>
              </a:xfrm>
              <a:blipFill>
                <a:blip r:embed="rId2"/>
                <a:stretch>
                  <a:fillRect l="-1147" t="-1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291AB79-E139-7949-994C-4D4A67102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588" y="4562744"/>
            <a:ext cx="3978443" cy="2295256"/>
          </a:xfrm>
          <a:prstGeom prst="rect">
            <a:avLst/>
          </a:prstGeom>
        </p:spPr>
      </p:pic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104E47B4-6553-C1E8-9804-1152C6148E7D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9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40ADAB5E-2170-47AE-AC9D-F0455FCEA3F1}"/>
              </a:ext>
            </a:extLst>
          </p:cNvPr>
          <p:cNvGrpSpPr/>
          <p:nvPr/>
        </p:nvGrpSpPr>
        <p:grpSpPr>
          <a:xfrm>
            <a:off x="6958825" y="1938603"/>
            <a:ext cx="1560984" cy="857965"/>
            <a:chOff x="7543428" y="1343818"/>
            <a:chExt cx="1560984" cy="857965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6B4F6B7-D819-429C-8D1A-58A1D630899E}"/>
                </a:ext>
              </a:extLst>
            </p:cNvPr>
            <p:cNvCxnSpPr/>
            <p:nvPr/>
          </p:nvCxnSpPr>
          <p:spPr>
            <a:xfrm flipV="1">
              <a:off x="7723328" y="1504151"/>
              <a:ext cx="337739" cy="22337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BCE287E-D42C-4ED6-8A14-786FBB597B6B}"/>
                </a:ext>
              </a:extLst>
            </p:cNvPr>
            <p:cNvCxnSpPr/>
            <p:nvPr/>
          </p:nvCxnSpPr>
          <p:spPr>
            <a:xfrm>
              <a:off x="8252274" y="1463050"/>
              <a:ext cx="6361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DBC2DC4-C84D-4622-A961-7DD3D38D569C}"/>
                </a:ext>
              </a:extLst>
            </p:cNvPr>
            <p:cNvCxnSpPr/>
            <p:nvPr/>
          </p:nvCxnSpPr>
          <p:spPr>
            <a:xfrm>
              <a:off x="8220108" y="1527382"/>
              <a:ext cx="677265" cy="5217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18E9702-07C5-4AB2-8DE4-37D558054C38}"/>
                </a:ext>
              </a:extLst>
            </p:cNvPr>
            <p:cNvSpPr/>
            <p:nvPr/>
          </p:nvSpPr>
          <p:spPr>
            <a:xfrm>
              <a:off x="7543428" y="167335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562EEA0-76E2-4829-9FF8-DE2119616E8F}"/>
                </a:ext>
              </a:extLst>
            </p:cNvPr>
            <p:cNvSpPr/>
            <p:nvPr/>
          </p:nvSpPr>
          <p:spPr>
            <a:xfrm>
              <a:off x="8883557" y="1353804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5E6F332-0318-4846-B90E-583E0263833D}"/>
                </a:ext>
              </a:extLst>
            </p:cNvPr>
            <p:cNvSpPr/>
            <p:nvPr/>
          </p:nvSpPr>
          <p:spPr>
            <a:xfrm>
              <a:off x="8046725" y="134381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21778BC-3F10-498B-A235-B9F9B1E6050D}"/>
                </a:ext>
              </a:extLst>
            </p:cNvPr>
            <p:cNvSpPr/>
            <p:nvPr/>
          </p:nvSpPr>
          <p:spPr>
            <a:xfrm>
              <a:off x="8881560" y="198092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47" y="1987850"/>
            <a:ext cx="5267827" cy="5506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Tree – connected graph with no loops.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2249E4-D322-44E7-ACED-A1A602E64DE7}"/>
              </a:ext>
            </a:extLst>
          </p:cNvPr>
          <p:cNvGrpSpPr/>
          <p:nvPr/>
        </p:nvGrpSpPr>
        <p:grpSpPr>
          <a:xfrm>
            <a:off x="9574297" y="1933640"/>
            <a:ext cx="1560984" cy="857965"/>
            <a:chOff x="7543428" y="1343818"/>
            <a:chExt cx="1560984" cy="85796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0BFFF48-3D89-4A5A-ADC3-2AD567A337F0}"/>
                </a:ext>
              </a:extLst>
            </p:cNvPr>
            <p:cNvCxnSpPr/>
            <p:nvPr/>
          </p:nvCxnSpPr>
          <p:spPr>
            <a:xfrm flipV="1">
              <a:off x="7723328" y="1504151"/>
              <a:ext cx="337739" cy="22337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E2A2FCA-8DDC-4979-84DC-4EC28800BCA5}"/>
                </a:ext>
              </a:extLst>
            </p:cNvPr>
            <p:cNvCxnSpPr/>
            <p:nvPr/>
          </p:nvCxnSpPr>
          <p:spPr>
            <a:xfrm>
              <a:off x="8252274" y="1463050"/>
              <a:ext cx="6361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CB7523F-FC07-4E81-B129-502EF50222DE}"/>
                </a:ext>
              </a:extLst>
            </p:cNvPr>
            <p:cNvCxnSpPr/>
            <p:nvPr/>
          </p:nvCxnSpPr>
          <p:spPr>
            <a:xfrm>
              <a:off x="8220108" y="1527382"/>
              <a:ext cx="677265" cy="5217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3B5E59A-B053-4721-8AB2-35D7309CCE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5657" y="1536783"/>
              <a:ext cx="0" cy="4481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D1B32E0-E179-4B59-9C6A-0406679EDCC5}"/>
                </a:ext>
              </a:extLst>
            </p:cNvPr>
            <p:cNvSpPr/>
            <p:nvPr/>
          </p:nvSpPr>
          <p:spPr>
            <a:xfrm>
              <a:off x="7543428" y="167335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BFEC16F-2413-419B-B8A6-A94D5C0877AF}"/>
                </a:ext>
              </a:extLst>
            </p:cNvPr>
            <p:cNvSpPr/>
            <p:nvPr/>
          </p:nvSpPr>
          <p:spPr>
            <a:xfrm>
              <a:off x="8883557" y="1353804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505A7E3-4CEB-493B-BFAF-39C4A2726FBE}"/>
                </a:ext>
              </a:extLst>
            </p:cNvPr>
            <p:cNvSpPr/>
            <p:nvPr/>
          </p:nvSpPr>
          <p:spPr>
            <a:xfrm>
              <a:off x="8046725" y="134381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8AEC713-DF3E-4F90-894B-6D67AD781517}"/>
                </a:ext>
              </a:extLst>
            </p:cNvPr>
            <p:cNvSpPr/>
            <p:nvPr/>
          </p:nvSpPr>
          <p:spPr>
            <a:xfrm>
              <a:off x="8881560" y="198092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142FB131-3869-456D-9EA9-FB12629A4516}"/>
              </a:ext>
            </a:extLst>
          </p:cNvPr>
          <p:cNvSpPr txBox="1"/>
          <p:nvPr/>
        </p:nvSpPr>
        <p:spPr>
          <a:xfrm>
            <a:off x="7554677" y="1044749"/>
            <a:ext cx="1318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US" sz="6000" b="1" dirty="0">
              <a:solidFill>
                <a:srgbClr val="00B050"/>
              </a:solidFill>
              <a:latin typeface="Wingdings" panose="05000000000000000000" pitchFamily="2" charset="2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60C8ABF-1205-49CF-AEF8-41D78E16E694}"/>
              </a:ext>
            </a:extLst>
          </p:cNvPr>
          <p:cNvSpPr txBox="1"/>
          <p:nvPr/>
        </p:nvSpPr>
        <p:spPr>
          <a:xfrm>
            <a:off x="10089939" y="1014722"/>
            <a:ext cx="694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</a:t>
            </a:r>
            <a:endParaRPr lang="en-US" sz="6000" b="1" dirty="0">
              <a:solidFill>
                <a:srgbClr val="FF0000"/>
              </a:solidFill>
              <a:latin typeface="Wingdings" panose="05000000000000000000" pitchFamily="2" charset="2"/>
            </a:endParaRP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B17200E0-73BE-0F27-56A1-89401208853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654CE53C-4D25-1B0A-A5BA-136C0BFBA37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EB89BE26-10B8-3E91-64F2-BAFA65AEC32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76E959E-3BA4-1BCE-D9DF-9B6E7F1845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3" name="Slide Number Placeholder 23">
            <a:extLst>
              <a:ext uri="{FF2B5EF4-FFF2-40B4-BE49-F238E27FC236}">
                <a16:creationId xmlns:a16="http://schemas.microsoft.com/office/drawing/2014/main" id="{3D113C8E-29AB-C1AE-D261-373A2A0B2358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201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5">
                <a:extLst>
                  <a:ext uri="{FF2B5EF4-FFF2-40B4-BE49-F238E27FC236}">
                    <a16:creationId xmlns:a16="http://schemas.microsoft.com/office/drawing/2014/main" id="{4B12A534-7F26-D994-A280-21E668D02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9983" y="1343818"/>
                <a:ext cx="11072033" cy="5391654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At each iteration, add smallest weight edge that doesn’t create a cycle.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u="sng" dirty="0"/>
                  <a:t>Proof of validity: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connected,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be the set of edges resulting from Kruskal’s algorithm.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a tree because it is connected (otherwise we could have added more edges without creating cycles) and there are no cycles.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42" name="Content Placeholder 5">
                <a:extLst>
                  <a:ext uri="{FF2B5EF4-FFF2-40B4-BE49-F238E27FC236}">
                    <a16:creationId xmlns:a16="http://schemas.microsoft.com/office/drawing/2014/main" id="{4B12A534-7F26-D994-A280-21E668D02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983" y="1343818"/>
                <a:ext cx="11072033" cy="5391654"/>
              </a:xfrm>
              <a:blipFill>
                <a:blip r:embed="rId2"/>
                <a:stretch>
                  <a:fillRect l="-1147" t="-1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291AB79-E139-7949-994C-4D4A67102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588" y="4562744"/>
            <a:ext cx="3978443" cy="2295256"/>
          </a:xfrm>
          <a:prstGeom prst="rect">
            <a:avLst/>
          </a:prstGeom>
        </p:spPr>
      </p:pic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18EAB589-93B9-C94C-6A85-17EFDDF5C57E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088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5">
                <a:extLst>
                  <a:ext uri="{FF2B5EF4-FFF2-40B4-BE49-F238E27FC236}">
                    <a16:creationId xmlns:a16="http://schemas.microsoft.com/office/drawing/2014/main" id="{4B12A534-7F26-D994-A280-21E668D02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9983" y="1343818"/>
                <a:ext cx="11072033" cy="5391654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At each iteration, add smallest weight edge that doesn’t create a cycle.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u="sng" dirty="0"/>
                  <a:t>Proof of validity: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connected,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be the set of edges resulting from Kruskal’s algorithm.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a tree because it is connected (otherwise we could have added more edges without creating cycles) and there are no cycles.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spans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because…</a:t>
                </a:r>
                <a:r>
                  <a:rPr lang="en-US" dirty="0">
                    <a:highlight>
                      <a:srgbClr val="00FF00"/>
                    </a:highlight>
                  </a:rPr>
                  <a:t>?</a:t>
                </a:r>
                <a:endParaRPr lang="en-US" sz="3200" dirty="0">
                  <a:highlight>
                    <a:srgbClr val="00FF00"/>
                  </a:highlight>
                </a:endParaRPr>
              </a:p>
            </p:txBody>
          </p:sp>
        </mc:Choice>
        <mc:Fallback xmlns="">
          <p:sp>
            <p:nvSpPr>
              <p:cNvPr id="42" name="Content Placeholder 5">
                <a:extLst>
                  <a:ext uri="{FF2B5EF4-FFF2-40B4-BE49-F238E27FC236}">
                    <a16:creationId xmlns:a16="http://schemas.microsoft.com/office/drawing/2014/main" id="{4B12A534-7F26-D994-A280-21E668D02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983" y="1343818"/>
                <a:ext cx="11072033" cy="5391654"/>
              </a:xfrm>
              <a:blipFill>
                <a:blip r:embed="rId2"/>
                <a:stretch>
                  <a:fillRect l="-1147" t="-1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291AB79-E139-7949-994C-4D4A67102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588" y="4562744"/>
            <a:ext cx="3978443" cy="2295256"/>
          </a:xfrm>
          <a:prstGeom prst="rect">
            <a:avLst/>
          </a:prstGeom>
        </p:spPr>
      </p:pic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5986F403-68E0-AD24-6E91-638FA3AA5831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822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5">
                <a:extLst>
                  <a:ext uri="{FF2B5EF4-FFF2-40B4-BE49-F238E27FC236}">
                    <a16:creationId xmlns:a16="http://schemas.microsoft.com/office/drawing/2014/main" id="{4B12A534-7F26-D994-A280-21E668D02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9983" y="1343818"/>
                <a:ext cx="11072033" cy="5391654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At each iteration, add smallest weight edge that doesn’t create a cycle.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u="sng" dirty="0"/>
                  <a:t>Proof of validity: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connected,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be the set of edges resulting from Kruskal’s algorithm.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a tree because it is connected (otherwise we could have added more edges without creating cycles) and there are no cycles.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spans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because if it did not, we could have added more edges to connected unreached nodes without creating cycles.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42" name="Content Placeholder 5">
                <a:extLst>
                  <a:ext uri="{FF2B5EF4-FFF2-40B4-BE49-F238E27FC236}">
                    <a16:creationId xmlns:a16="http://schemas.microsoft.com/office/drawing/2014/main" id="{4B12A534-7F26-D994-A280-21E668D02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983" y="1343818"/>
                <a:ext cx="11072033" cy="5391654"/>
              </a:xfrm>
              <a:blipFill>
                <a:blip r:embed="rId2"/>
                <a:stretch>
                  <a:fillRect l="-1147" t="-1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291AB79-E139-7949-994C-4D4A67102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588" y="4562744"/>
            <a:ext cx="3978443" cy="2295256"/>
          </a:xfrm>
          <a:prstGeom prst="rect">
            <a:avLst/>
          </a:prstGeom>
        </p:spPr>
      </p:pic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9B903DDC-0D00-44F9-666E-6AA9F28CE9CF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451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5">
                <a:extLst>
                  <a:ext uri="{FF2B5EF4-FFF2-40B4-BE49-F238E27FC236}">
                    <a16:creationId xmlns:a16="http://schemas.microsoft.com/office/drawing/2014/main" id="{4B12A534-7F26-D994-A280-21E668D02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9983" y="1343818"/>
                <a:ext cx="11072033" cy="5391654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At each iteration, add smallest weight edge that doesn’t create a cycle.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u="sng" dirty="0"/>
                  <a:t>Proof of validity: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connected,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be the set of edges resulting from Kruskal’s algorithm.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a tree because it is connected (otherwise we could have added more edges without creating cycles) and there are no cycles.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spans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because if it did not, we could have added more edges to connected unreached nodes without creating cycles.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a spanning tree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42" name="Content Placeholder 5">
                <a:extLst>
                  <a:ext uri="{FF2B5EF4-FFF2-40B4-BE49-F238E27FC236}">
                    <a16:creationId xmlns:a16="http://schemas.microsoft.com/office/drawing/2014/main" id="{4B12A534-7F26-D994-A280-21E668D02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983" y="1343818"/>
                <a:ext cx="11072033" cy="5391654"/>
              </a:xfrm>
              <a:blipFill>
                <a:blip r:embed="rId2"/>
                <a:stretch>
                  <a:fillRect l="-1147" t="-1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291AB79-E139-7949-994C-4D4A67102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588" y="4562744"/>
            <a:ext cx="3978443" cy="2295256"/>
          </a:xfrm>
          <a:prstGeom prst="rect">
            <a:avLst/>
          </a:prstGeom>
        </p:spPr>
      </p:pic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3AA97B48-9E35-2E35-7C1D-1C442F847FE7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251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5">
                <a:extLst>
                  <a:ext uri="{FF2B5EF4-FFF2-40B4-BE49-F238E27FC236}">
                    <a16:creationId xmlns:a16="http://schemas.microsoft.com/office/drawing/2014/main" id="{4B12A534-7F26-D994-A280-21E668D02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9983" y="1343818"/>
                <a:ext cx="11072033" cy="5391654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At each iteration, add smallest weight edge that doesn’t create a cycle.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u="sng" dirty="0"/>
                  <a:t>Proof of optimality: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connected,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be the set of edges resulting from Kruskal’s algorithm.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an MST because???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42" name="Content Placeholder 5">
                <a:extLst>
                  <a:ext uri="{FF2B5EF4-FFF2-40B4-BE49-F238E27FC236}">
                    <a16:creationId xmlns:a16="http://schemas.microsoft.com/office/drawing/2014/main" id="{4B12A534-7F26-D994-A280-21E668D02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983" y="1343818"/>
                <a:ext cx="11072033" cy="5391654"/>
              </a:xfrm>
              <a:blipFill>
                <a:blip r:embed="rId2"/>
                <a:stretch>
                  <a:fillRect l="-1147" t="-1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15ED0E8B-1212-9E76-A55E-7ADAD87AEF83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18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MST Cut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40FE475-260F-4641-A83F-72D12B34DE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9983" y="1343818"/>
                <a:ext cx="11242996" cy="5391654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u="sng" dirty="0"/>
                  <a:t>Lemma:</a:t>
                </a:r>
                <a:r>
                  <a:rPr lang="en-US" sz="2400" dirty="0"/>
                  <a:t> Suppose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is a subset of nodes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Then, the cheapest edge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 between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2400" dirty="0"/>
                  <a:t> is part of every MST.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6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u="sng" dirty="0"/>
                  <a:t>Proof: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40FE475-260F-4641-A83F-72D12B34D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983" y="1343818"/>
                <a:ext cx="11242996" cy="5391654"/>
              </a:xfrm>
              <a:blipFill>
                <a:blip r:embed="rId2"/>
                <a:stretch>
                  <a:fillRect l="-903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7ABDDD-01A7-A148-AF6D-3014EC16A7AD}"/>
              </a:ext>
            </a:extLst>
          </p:cNvPr>
          <p:cNvCxnSpPr>
            <a:cxnSpLocks/>
          </p:cNvCxnSpPr>
          <p:nvPr/>
        </p:nvCxnSpPr>
        <p:spPr>
          <a:xfrm>
            <a:off x="11257463" y="5008771"/>
            <a:ext cx="0" cy="1154219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D3F890-1DFC-FE4A-AF04-5EBEEA7477A1}"/>
              </a:ext>
            </a:extLst>
          </p:cNvPr>
          <p:cNvCxnSpPr>
            <a:cxnSpLocks/>
          </p:cNvCxnSpPr>
          <p:nvPr/>
        </p:nvCxnSpPr>
        <p:spPr>
          <a:xfrm flipV="1">
            <a:off x="9942590" y="5005647"/>
            <a:ext cx="1336214" cy="10219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8CF3A0-0B1F-B340-9ABF-B4701B325A08}"/>
              </a:ext>
            </a:extLst>
          </p:cNvPr>
          <p:cNvCxnSpPr>
            <a:cxnSpLocks/>
          </p:cNvCxnSpPr>
          <p:nvPr/>
        </p:nvCxnSpPr>
        <p:spPr>
          <a:xfrm>
            <a:off x="9411354" y="5673359"/>
            <a:ext cx="1859217" cy="435458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74C29C-CF39-7840-9BDE-013225F0D888}"/>
              </a:ext>
            </a:extLst>
          </p:cNvPr>
          <p:cNvCxnSpPr>
            <a:cxnSpLocks/>
          </p:cNvCxnSpPr>
          <p:nvPr/>
        </p:nvCxnSpPr>
        <p:spPr>
          <a:xfrm>
            <a:off x="9411354" y="4575315"/>
            <a:ext cx="541998" cy="52089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7D9D51-76D4-9E4F-9C97-EADAB5707A59}"/>
              </a:ext>
            </a:extLst>
          </p:cNvPr>
          <p:cNvCxnSpPr>
            <a:cxnSpLocks/>
          </p:cNvCxnSpPr>
          <p:nvPr/>
        </p:nvCxnSpPr>
        <p:spPr>
          <a:xfrm flipV="1">
            <a:off x="9411354" y="5104438"/>
            <a:ext cx="541998" cy="59574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59E70D-351A-244D-BCC6-EF94C301D144}"/>
              </a:ext>
            </a:extLst>
          </p:cNvPr>
          <p:cNvCxnSpPr>
            <a:cxnSpLocks/>
          </p:cNvCxnSpPr>
          <p:nvPr/>
        </p:nvCxnSpPr>
        <p:spPr>
          <a:xfrm>
            <a:off x="9412708" y="4530729"/>
            <a:ext cx="0" cy="1154219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52ACA42-1532-6A44-9C02-A5C8B2FA495C}"/>
              </a:ext>
            </a:extLst>
          </p:cNvPr>
          <p:cNvSpPr/>
          <p:nvPr/>
        </p:nvSpPr>
        <p:spPr>
          <a:xfrm>
            <a:off x="9270678" y="5536439"/>
            <a:ext cx="281352" cy="281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49ED61E-92D1-CF4F-A207-C3645E9E9E39}"/>
              </a:ext>
            </a:extLst>
          </p:cNvPr>
          <p:cNvSpPr/>
          <p:nvPr/>
        </p:nvSpPr>
        <p:spPr>
          <a:xfrm>
            <a:off x="11113503" y="5977728"/>
            <a:ext cx="281352" cy="281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6D111A4-D261-FE40-A1AA-214BA84D3CB1}"/>
              </a:ext>
            </a:extLst>
          </p:cNvPr>
          <p:cNvSpPr/>
          <p:nvPr/>
        </p:nvSpPr>
        <p:spPr>
          <a:xfrm>
            <a:off x="9270680" y="4434642"/>
            <a:ext cx="281352" cy="281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B11623-7C49-3746-8768-8BDA5A96176F}"/>
              </a:ext>
            </a:extLst>
          </p:cNvPr>
          <p:cNvSpPr/>
          <p:nvPr/>
        </p:nvSpPr>
        <p:spPr>
          <a:xfrm>
            <a:off x="11113503" y="4868095"/>
            <a:ext cx="281352" cy="281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3DFEB5-73AD-914D-B765-00FBC740EB69}"/>
              </a:ext>
            </a:extLst>
          </p:cNvPr>
          <p:cNvSpPr/>
          <p:nvPr/>
        </p:nvSpPr>
        <p:spPr>
          <a:xfrm>
            <a:off x="9803267" y="4961675"/>
            <a:ext cx="281352" cy="281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2555F09-2184-AD44-9850-2D5EBB3F8AA6}"/>
              </a:ext>
            </a:extLst>
          </p:cNvPr>
          <p:cNvSpPr/>
          <p:nvPr/>
        </p:nvSpPr>
        <p:spPr>
          <a:xfrm>
            <a:off x="8734926" y="4039645"/>
            <a:ext cx="1552200" cy="1920985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018BF5-37E6-AD4E-8B4A-CA1F005D5D57}"/>
                  </a:ext>
                </a:extLst>
              </p:cNvPr>
              <p:cNvSpPr txBox="1"/>
              <p:nvPr/>
            </p:nvSpPr>
            <p:spPr>
              <a:xfrm>
                <a:off x="9027754" y="5862550"/>
                <a:ext cx="383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018BF5-37E6-AD4E-8B4A-CA1F005D5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754" y="5862550"/>
                <a:ext cx="383600" cy="523220"/>
              </a:xfrm>
              <a:prstGeom prst="rect">
                <a:avLst/>
              </a:prstGeom>
              <a:blipFill>
                <a:blip r:embed="rId3"/>
                <a:stretch>
                  <a:fillRect l="-6452" r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795C2168-1710-93ED-EB79-A659A3D04055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798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MST Cut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40FE475-260F-4641-A83F-72D12B34DE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9983" y="1343818"/>
                <a:ext cx="11242996" cy="5391654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u="sng" dirty="0"/>
                  <a:t>Lemma:</a:t>
                </a:r>
                <a:r>
                  <a:rPr lang="en-US" sz="2400" dirty="0"/>
                  <a:t> Suppose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is a subset of nodes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Then, the cheapest edge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 between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2400" dirty="0"/>
                  <a:t> is part of every MST.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6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u="sng" dirty="0"/>
                  <a:t>Proof: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40FE475-260F-4641-A83F-72D12B34D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983" y="1343818"/>
                <a:ext cx="11242996" cy="5391654"/>
              </a:xfrm>
              <a:blipFill>
                <a:blip r:embed="rId2"/>
                <a:stretch>
                  <a:fillRect l="-903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7ABDDD-01A7-A148-AF6D-3014EC16A7AD}"/>
              </a:ext>
            </a:extLst>
          </p:cNvPr>
          <p:cNvCxnSpPr>
            <a:cxnSpLocks/>
          </p:cNvCxnSpPr>
          <p:nvPr/>
        </p:nvCxnSpPr>
        <p:spPr>
          <a:xfrm>
            <a:off x="11257463" y="5008771"/>
            <a:ext cx="0" cy="1154219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D3F890-1DFC-FE4A-AF04-5EBEEA7477A1}"/>
              </a:ext>
            </a:extLst>
          </p:cNvPr>
          <p:cNvCxnSpPr>
            <a:cxnSpLocks/>
          </p:cNvCxnSpPr>
          <p:nvPr/>
        </p:nvCxnSpPr>
        <p:spPr>
          <a:xfrm flipV="1">
            <a:off x="9942590" y="5005647"/>
            <a:ext cx="1336214" cy="10219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8CF3A0-0B1F-B340-9ABF-B4701B325A08}"/>
              </a:ext>
            </a:extLst>
          </p:cNvPr>
          <p:cNvCxnSpPr>
            <a:cxnSpLocks/>
          </p:cNvCxnSpPr>
          <p:nvPr/>
        </p:nvCxnSpPr>
        <p:spPr>
          <a:xfrm>
            <a:off x="9411354" y="5673359"/>
            <a:ext cx="1859217" cy="435458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74C29C-CF39-7840-9BDE-013225F0D888}"/>
              </a:ext>
            </a:extLst>
          </p:cNvPr>
          <p:cNvCxnSpPr>
            <a:cxnSpLocks/>
          </p:cNvCxnSpPr>
          <p:nvPr/>
        </p:nvCxnSpPr>
        <p:spPr>
          <a:xfrm>
            <a:off x="9411354" y="4575315"/>
            <a:ext cx="541998" cy="52089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7D9D51-76D4-9E4F-9C97-EADAB5707A59}"/>
              </a:ext>
            </a:extLst>
          </p:cNvPr>
          <p:cNvCxnSpPr>
            <a:cxnSpLocks/>
          </p:cNvCxnSpPr>
          <p:nvPr/>
        </p:nvCxnSpPr>
        <p:spPr>
          <a:xfrm flipV="1">
            <a:off x="9411354" y="5104438"/>
            <a:ext cx="541998" cy="59574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59E70D-351A-244D-BCC6-EF94C301D144}"/>
              </a:ext>
            </a:extLst>
          </p:cNvPr>
          <p:cNvCxnSpPr>
            <a:cxnSpLocks/>
          </p:cNvCxnSpPr>
          <p:nvPr/>
        </p:nvCxnSpPr>
        <p:spPr>
          <a:xfrm>
            <a:off x="9412708" y="4530729"/>
            <a:ext cx="0" cy="1154219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52ACA42-1532-6A44-9C02-A5C8B2FA495C}"/>
              </a:ext>
            </a:extLst>
          </p:cNvPr>
          <p:cNvSpPr/>
          <p:nvPr/>
        </p:nvSpPr>
        <p:spPr>
          <a:xfrm>
            <a:off x="9270678" y="5536439"/>
            <a:ext cx="281352" cy="281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49ED61E-92D1-CF4F-A207-C3645E9E9E39}"/>
              </a:ext>
            </a:extLst>
          </p:cNvPr>
          <p:cNvSpPr/>
          <p:nvPr/>
        </p:nvSpPr>
        <p:spPr>
          <a:xfrm>
            <a:off x="11113503" y="5977728"/>
            <a:ext cx="281352" cy="281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6D111A4-D261-FE40-A1AA-214BA84D3CB1}"/>
              </a:ext>
            </a:extLst>
          </p:cNvPr>
          <p:cNvSpPr/>
          <p:nvPr/>
        </p:nvSpPr>
        <p:spPr>
          <a:xfrm>
            <a:off x="9270680" y="4434642"/>
            <a:ext cx="281352" cy="281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B11623-7C49-3746-8768-8BDA5A96176F}"/>
              </a:ext>
            </a:extLst>
          </p:cNvPr>
          <p:cNvSpPr/>
          <p:nvPr/>
        </p:nvSpPr>
        <p:spPr>
          <a:xfrm>
            <a:off x="11113503" y="4868095"/>
            <a:ext cx="281352" cy="281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3DFEB5-73AD-914D-B765-00FBC740EB69}"/>
              </a:ext>
            </a:extLst>
          </p:cNvPr>
          <p:cNvSpPr/>
          <p:nvPr/>
        </p:nvSpPr>
        <p:spPr>
          <a:xfrm>
            <a:off x="9803267" y="4961675"/>
            <a:ext cx="281352" cy="281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2555F09-2184-AD44-9850-2D5EBB3F8AA6}"/>
              </a:ext>
            </a:extLst>
          </p:cNvPr>
          <p:cNvSpPr/>
          <p:nvPr/>
        </p:nvSpPr>
        <p:spPr>
          <a:xfrm>
            <a:off x="8734926" y="4039645"/>
            <a:ext cx="1552200" cy="1920985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8F4740-E3AD-8245-8193-787D5E1C81FC}"/>
              </a:ext>
            </a:extLst>
          </p:cNvPr>
          <p:cNvSpPr/>
          <p:nvPr/>
        </p:nvSpPr>
        <p:spPr>
          <a:xfrm>
            <a:off x="10489632" y="4575315"/>
            <a:ext cx="1552200" cy="1920985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018BF5-37E6-AD4E-8B4A-CA1F005D5D57}"/>
                  </a:ext>
                </a:extLst>
              </p:cNvPr>
              <p:cNvSpPr txBox="1"/>
              <p:nvPr/>
            </p:nvSpPr>
            <p:spPr>
              <a:xfrm>
                <a:off x="9027754" y="5862550"/>
                <a:ext cx="383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018BF5-37E6-AD4E-8B4A-CA1F005D5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754" y="5862550"/>
                <a:ext cx="383600" cy="523220"/>
              </a:xfrm>
              <a:prstGeom prst="rect">
                <a:avLst/>
              </a:prstGeom>
              <a:blipFill>
                <a:blip r:embed="rId3"/>
                <a:stretch>
                  <a:fillRect l="-6452" r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38FF105-6883-784D-948F-CFBA0F97D4B1}"/>
                  </a:ext>
                </a:extLst>
              </p:cNvPr>
              <p:cNvSpPr txBox="1"/>
              <p:nvPr/>
            </p:nvSpPr>
            <p:spPr>
              <a:xfrm>
                <a:off x="9966464" y="6259080"/>
                <a:ext cx="10375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38FF105-6883-784D-948F-CFBA0F97D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464" y="6259080"/>
                <a:ext cx="1037592" cy="52322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F9DA986B-5507-1F3F-E302-8A977ACF2AF1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9248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MST Cut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40FE475-260F-4641-A83F-72D12B34DE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9983" y="1343818"/>
                <a:ext cx="11242996" cy="5391654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u="sng" dirty="0"/>
                  <a:t>Lemma:</a:t>
                </a:r>
                <a:r>
                  <a:rPr lang="en-US" sz="2400" dirty="0"/>
                  <a:t> Suppose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is a subset of nodes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Then, the cheapest edge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 between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2400" dirty="0"/>
                  <a:t> is part of every MST.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6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u="sng" dirty="0"/>
                  <a:t>Proof:</a:t>
                </a:r>
                <a:r>
                  <a:rPr lang="en-US" sz="2400" dirty="0"/>
                  <a:t> Any MST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must include some edge between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2400" dirty="0"/>
                  <a:t> (otherwise it would not be a tree).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 be the cheapest edge between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is a ST that does not include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must have a cycle and that cycle must have another edge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between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/>
                  <a:t>Remove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to form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}\{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’}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is a tree (removing edge from cycle cannot disconnect graph)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spans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(same number of edges as 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/>
                  <a:t>weight(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) = weight(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) + weight(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) – weight(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).</a:t>
                </a:r>
              </a:p>
              <a:p>
                <a:pPr marL="0" indent="0" defTabSz="457200">
                  <a:spcBef>
                    <a:spcPts val="0"/>
                  </a:spcBef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weight(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) &lt; weight(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), since weight(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) &lt; weight(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).</a:t>
                </a:r>
              </a:p>
              <a:p>
                <a:pPr marL="0" indent="0" defTabSz="457200">
                  <a:spcBef>
                    <a:spcPts val="0"/>
                  </a:spcBef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is a cheaper ST.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/>
                  <a:t>So,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 is part of every MST.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40FE475-260F-4641-A83F-72D12B34D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983" y="1343818"/>
                <a:ext cx="11242996" cy="5391654"/>
              </a:xfrm>
              <a:blipFill>
                <a:blip r:embed="rId2"/>
                <a:stretch>
                  <a:fillRect l="-903" t="-1408" r="-1242" b="-3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16CD3A65-454A-EE4F-B81E-783FE31F4E7C}"/>
              </a:ext>
            </a:extLst>
          </p:cNvPr>
          <p:cNvGrpSpPr/>
          <p:nvPr/>
        </p:nvGrpSpPr>
        <p:grpSpPr>
          <a:xfrm>
            <a:off x="8734926" y="4039645"/>
            <a:ext cx="3306906" cy="2456655"/>
            <a:chOff x="-1708484" y="862202"/>
            <a:chExt cx="4832888" cy="359028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6632C50-ECA8-7D48-AE82-E94872527E1D}"/>
                </a:ext>
              </a:extLst>
            </p:cNvPr>
            <p:cNvCxnSpPr>
              <a:cxnSpLocks/>
            </p:cNvCxnSpPr>
            <p:nvPr/>
          </p:nvCxnSpPr>
          <p:spPr>
            <a:xfrm>
              <a:off x="1978086" y="2278534"/>
              <a:ext cx="0" cy="168683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A0BE929-0609-0240-B23C-4F556E768E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60" y="2273968"/>
              <a:ext cx="1952814" cy="14934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1C20612-F97A-8D4A-84FF-59E43983A8C6}"/>
                </a:ext>
              </a:extLst>
            </p:cNvPr>
            <p:cNvCxnSpPr>
              <a:cxnSpLocks/>
            </p:cNvCxnSpPr>
            <p:nvPr/>
          </p:nvCxnSpPr>
          <p:spPr>
            <a:xfrm>
              <a:off x="-719916" y="3249799"/>
              <a:ext cx="2717158" cy="636401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CB5D390-1330-D84D-A4A2-8D146020D070}"/>
                </a:ext>
              </a:extLst>
            </p:cNvPr>
            <p:cNvCxnSpPr>
              <a:cxnSpLocks/>
            </p:cNvCxnSpPr>
            <p:nvPr/>
          </p:nvCxnSpPr>
          <p:spPr>
            <a:xfrm>
              <a:off x="-719916" y="1645058"/>
              <a:ext cx="792105" cy="761258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B49A3EA-A8F0-A94D-B0AA-DA1CDE40D1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719916" y="2418347"/>
              <a:ext cx="792105" cy="87065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F32C0CA-3170-A941-A059-CF5CB8772A84}"/>
                </a:ext>
              </a:extLst>
            </p:cNvPr>
            <p:cNvCxnSpPr>
              <a:cxnSpLocks/>
            </p:cNvCxnSpPr>
            <p:nvPr/>
          </p:nvCxnSpPr>
          <p:spPr>
            <a:xfrm>
              <a:off x="-717937" y="1579898"/>
              <a:ext cx="0" cy="168683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C2C87B2-175F-FC45-AF8E-0189F808EB48}"/>
                </a:ext>
              </a:extLst>
            </p:cNvPr>
            <p:cNvSpPr/>
            <p:nvPr/>
          </p:nvSpPr>
          <p:spPr>
            <a:xfrm>
              <a:off x="-925507" y="3049696"/>
              <a:ext cx="411183" cy="4111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CBE0304-21B6-F044-B380-A1D78AD57367}"/>
                </a:ext>
              </a:extLst>
            </p:cNvPr>
            <p:cNvSpPr/>
            <p:nvPr/>
          </p:nvSpPr>
          <p:spPr>
            <a:xfrm>
              <a:off x="1767694" y="3694620"/>
              <a:ext cx="411183" cy="4111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A97BC08-66FF-964F-8067-3A834FB5C7AB}"/>
                </a:ext>
              </a:extLst>
            </p:cNvPr>
            <p:cNvSpPr/>
            <p:nvPr/>
          </p:nvSpPr>
          <p:spPr>
            <a:xfrm>
              <a:off x="-925505" y="1439471"/>
              <a:ext cx="411183" cy="4111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C2FCE89-A105-1B4C-98D1-AEADB6C7C710}"/>
                </a:ext>
              </a:extLst>
            </p:cNvPr>
            <p:cNvSpPr/>
            <p:nvPr/>
          </p:nvSpPr>
          <p:spPr>
            <a:xfrm>
              <a:off x="1767695" y="2072943"/>
              <a:ext cx="411183" cy="4111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AD4D22B-3C4E-EA44-BB12-650E42982154}"/>
                </a:ext>
              </a:extLst>
            </p:cNvPr>
            <p:cNvSpPr/>
            <p:nvPr/>
          </p:nvSpPr>
          <p:spPr>
            <a:xfrm>
              <a:off x="-147154" y="2209706"/>
              <a:ext cx="411183" cy="4111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673914D-5992-B34B-BAD5-84CB70CE9B21}"/>
                    </a:ext>
                  </a:extLst>
                </p:cNvPr>
                <p:cNvSpPr txBox="1"/>
                <p:nvPr/>
              </p:nvSpPr>
              <p:spPr>
                <a:xfrm>
                  <a:off x="180718" y="3423232"/>
                  <a:ext cx="56061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216E7A0-D844-4031-BD99-9BE5DDDC08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718" y="3423232"/>
                  <a:ext cx="560614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8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A62BCD6-56F0-0B48-B06A-EFBB087400F9}"/>
                </a:ext>
              </a:extLst>
            </p:cNvPr>
            <p:cNvSpPr/>
            <p:nvPr/>
          </p:nvSpPr>
          <p:spPr>
            <a:xfrm>
              <a:off x="-1708484" y="862202"/>
              <a:ext cx="2268467" cy="280743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3F6D858-16A4-1040-B33C-A5FAC5013748}"/>
                </a:ext>
              </a:extLst>
            </p:cNvPr>
            <p:cNvSpPr/>
            <p:nvPr/>
          </p:nvSpPr>
          <p:spPr>
            <a:xfrm>
              <a:off x="855937" y="1645058"/>
              <a:ext cx="2268467" cy="280743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C4F813A-2177-0740-9C73-9F65DA8A116A}"/>
                    </a:ext>
                  </a:extLst>
                </p:cNvPr>
                <p:cNvSpPr txBox="1"/>
                <p:nvPr/>
              </p:nvSpPr>
              <p:spPr>
                <a:xfrm>
                  <a:off x="526944" y="1678071"/>
                  <a:ext cx="560613" cy="523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9B9A4EB-943E-43BD-AB69-340277940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944" y="1678071"/>
                  <a:ext cx="560613" cy="523221"/>
                </a:xfrm>
                <a:prstGeom prst="rect">
                  <a:avLst/>
                </a:prstGeom>
                <a:blipFill>
                  <a:blip r:embed="rId4"/>
                  <a:stretch>
                    <a:fillRect b="-8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3FB88BE-77E0-F14B-BA81-571BE3F040FB}"/>
                  </a:ext>
                </a:extLst>
              </p:cNvPr>
              <p:cNvSpPr txBox="1"/>
              <p:nvPr/>
            </p:nvSpPr>
            <p:spPr>
              <a:xfrm>
                <a:off x="9027754" y="5862550"/>
                <a:ext cx="383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3FB88BE-77E0-F14B-BA81-571BE3F04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754" y="5862550"/>
                <a:ext cx="383600" cy="523220"/>
              </a:xfrm>
              <a:prstGeom prst="rect">
                <a:avLst/>
              </a:prstGeom>
              <a:blipFill>
                <a:blip r:embed="rId5"/>
                <a:stretch>
                  <a:fillRect l="-6452" r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C748508-88D1-A64E-824C-2CB4A04B021A}"/>
                  </a:ext>
                </a:extLst>
              </p:cNvPr>
              <p:cNvSpPr txBox="1"/>
              <p:nvPr/>
            </p:nvSpPr>
            <p:spPr>
              <a:xfrm>
                <a:off x="9966464" y="6259080"/>
                <a:ext cx="10375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C748508-88D1-A64E-824C-2CB4A04B0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464" y="6259080"/>
                <a:ext cx="1037592" cy="52322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056D5A6-2FB9-6142-9DE7-85DB701C7928}"/>
                  </a:ext>
                </a:extLst>
              </p:cNvPr>
              <p:cNvSpPr txBox="1"/>
              <p:nvPr/>
            </p:nvSpPr>
            <p:spPr>
              <a:xfrm>
                <a:off x="9257351" y="5482363"/>
                <a:ext cx="425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056D5A6-2FB9-6142-9DE7-85DB701C7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351" y="5482363"/>
                <a:ext cx="4250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AAA675-3AA7-3845-844F-5380F3F8932B}"/>
                  </a:ext>
                </a:extLst>
              </p:cNvPr>
              <p:cNvSpPr txBox="1"/>
              <p:nvPr/>
            </p:nvSpPr>
            <p:spPr>
              <a:xfrm>
                <a:off x="11111773" y="5913244"/>
                <a:ext cx="425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AAA675-3AA7-3845-844F-5380F3F89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1773" y="5913244"/>
                <a:ext cx="42500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6E02591E-CEB3-9BB3-AC1B-41EBA8ACFDC0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101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5">
                <a:extLst>
                  <a:ext uri="{FF2B5EF4-FFF2-40B4-BE49-F238E27FC236}">
                    <a16:creationId xmlns:a16="http://schemas.microsoft.com/office/drawing/2014/main" id="{4B12A534-7F26-D994-A280-21E668D02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9983" y="956731"/>
                <a:ext cx="11072033" cy="5391654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At each iteration, add smallest weight edge that doesn’t create a cycle.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u="sng" dirty="0"/>
                  <a:t>Proof of optimality: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connected,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be the set of edges resulting from Kruskal’s algorithm.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Consider the iteration that edge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added by Kruskal’s algorithm. 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the set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and nodes connected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. Clearly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(otherwise adding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would have created a cycle). We are picking the cheapest such edge (otherwise the cheaper edge would have been selected since it would not have created a cycle either). By the cut property lemma, this edge must be part of the MST.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42" name="Content Placeholder 5">
                <a:extLst>
                  <a:ext uri="{FF2B5EF4-FFF2-40B4-BE49-F238E27FC236}">
                    <a16:creationId xmlns:a16="http://schemas.microsoft.com/office/drawing/2014/main" id="{4B12A534-7F26-D994-A280-21E668D02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983" y="956731"/>
                <a:ext cx="11072033" cy="5391654"/>
              </a:xfrm>
              <a:blipFill>
                <a:blip r:embed="rId2"/>
                <a:stretch>
                  <a:fillRect l="-1147" t="-1882" r="-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4196F22-F889-A344-B1AD-06FA4A1E837C}"/>
                  </a:ext>
                </a:extLst>
              </p:cNvPr>
              <p:cNvSpPr/>
              <p:nvPr/>
            </p:nvSpPr>
            <p:spPr>
              <a:xfrm>
                <a:off x="8017455" y="5074858"/>
                <a:ext cx="3507854" cy="1200329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u="sng" dirty="0"/>
                  <a:t>Lemma:</a:t>
                </a:r>
                <a:r>
                  <a:rPr lang="en-US" sz="2400" dirty="0"/>
                  <a:t> The cheapest edge between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is part of every MST.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4196F22-F889-A344-B1AD-06FA4A1E83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455" y="5074858"/>
                <a:ext cx="3507854" cy="1200329"/>
              </a:xfrm>
              <a:prstGeom prst="rect">
                <a:avLst/>
              </a:prstGeom>
              <a:blipFill>
                <a:blip r:embed="rId3"/>
                <a:stretch>
                  <a:fillRect l="-2241" t="-2985" b="-945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554C0988-C59A-AA48-8A6B-709B2FAA1213}"/>
              </a:ext>
            </a:extLst>
          </p:cNvPr>
          <p:cNvGrpSpPr/>
          <p:nvPr/>
        </p:nvGrpSpPr>
        <p:grpSpPr>
          <a:xfrm>
            <a:off x="3673205" y="4741580"/>
            <a:ext cx="3996055" cy="2164546"/>
            <a:chOff x="7909826" y="5085810"/>
            <a:chExt cx="3199930" cy="173330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92D1E3A-4686-B64C-AB11-F623E018A449}"/>
                </a:ext>
              </a:extLst>
            </p:cNvPr>
            <p:cNvGrpSpPr/>
            <p:nvPr/>
          </p:nvGrpSpPr>
          <p:grpSpPr>
            <a:xfrm>
              <a:off x="7909826" y="5085810"/>
              <a:ext cx="3199930" cy="1733309"/>
              <a:chOff x="2531693" y="3441782"/>
              <a:chExt cx="4913056" cy="266126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2C4951-81AB-5943-A8CD-2CD79CC55EB8}"/>
                  </a:ext>
                </a:extLst>
              </p:cNvPr>
              <p:cNvSpPr txBox="1"/>
              <p:nvPr/>
            </p:nvSpPr>
            <p:spPr>
              <a:xfrm>
                <a:off x="2531693" y="4457993"/>
                <a:ext cx="560613" cy="605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dirty="0"/>
                  <a:t>1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19E1B6B-3D8A-E640-BCDB-7C438783D963}"/>
                  </a:ext>
                </a:extLst>
              </p:cNvPr>
              <p:cNvGrpSpPr/>
              <p:nvPr/>
            </p:nvGrpSpPr>
            <p:grpSpPr>
              <a:xfrm>
                <a:off x="2804283" y="3753404"/>
                <a:ext cx="4265362" cy="2032860"/>
                <a:chOff x="2419273" y="4015014"/>
                <a:chExt cx="2291018" cy="1091893"/>
              </a:xfrm>
            </p:grpSpPr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C512B530-8C60-0E4F-8881-886E46673F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29700" y="4114800"/>
                  <a:ext cx="0" cy="877084"/>
                </a:xfrm>
                <a:prstGeom prst="straightConnector1">
                  <a:avLst/>
                </a:prstGeom>
                <a:ln w="50800">
                  <a:solidFill>
                    <a:srgbClr val="00B050"/>
                  </a:solidFill>
                  <a:prstDash val="sys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5C40B1D5-4E18-B742-8AC0-C399B1E64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98920" y="4100612"/>
                  <a:ext cx="0" cy="8770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20F5820C-BD52-5445-88B8-0998863E02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64782" y="4134167"/>
                  <a:ext cx="0" cy="877084"/>
                </a:xfrm>
                <a:prstGeom prst="straightConnector1">
                  <a:avLst/>
                </a:prstGeom>
                <a:ln w="50800">
                  <a:solidFill>
                    <a:srgbClr val="00B050"/>
                  </a:solidFill>
                  <a:prstDash val="sys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733CFAF7-B5C9-FA4F-8CBC-944DF117AA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29700" y="4134167"/>
                  <a:ext cx="105571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0C78FA13-9963-214C-BA61-6E742CF86D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29699" y="5011251"/>
                  <a:ext cx="105571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826570CE-E74B-6444-9F05-AA0C91BBF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4782" y="4134167"/>
                  <a:ext cx="1055711" cy="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9DDBC616-7AB4-F348-87EF-A99BF75543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5410" y="5011251"/>
                  <a:ext cx="105571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6E47403E-AC17-5047-945C-3A0E5B3043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18912" y="4114800"/>
                  <a:ext cx="1042435" cy="878305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prstDash val="sysDot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A34C8967-3823-ED42-97BF-A4FC496DD8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4781" y="4151717"/>
                  <a:ext cx="1042435" cy="878305"/>
                </a:xfrm>
                <a:prstGeom prst="straightConnector1">
                  <a:avLst/>
                </a:prstGeom>
                <a:ln w="50800">
                  <a:solidFill>
                    <a:srgbClr val="00B050"/>
                  </a:solidFill>
                  <a:prstDash val="sys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C74F2AAB-782A-AF44-8918-F512DD5667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10082" y="4138863"/>
                  <a:ext cx="1051265" cy="83883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C09FB3B7-70EC-7545-8F6C-487AD7A67B85}"/>
                    </a:ext>
                  </a:extLst>
                </p:cNvPr>
                <p:cNvSpPr/>
                <p:nvPr/>
              </p:nvSpPr>
              <p:spPr>
                <a:xfrm>
                  <a:off x="2419273" y="4879903"/>
                  <a:ext cx="220855" cy="2208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5F3951BB-7A1A-7041-9683-0F756B2CDE48}"/>
                    </a:ext>
                  </a:extLst>
                </p:cNvPr>
                <p:cNvSpPr/>
                <p:nvPr/>
              </p:nvSpPr>
              <p:spPr>
                <a:xfrm>
                  <a:off x="4489435" y="4886052"/>
                  <a:ext cx="220855" cy="2208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 dirty="0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BC5802B-38F7-3241-9BAE-130E568B7264}"/>
                    </a:ext>
                  </a:extLst>
                </p:cNvPr>
                <p:cNvSpPr/>
                <p:nvPr/>
              </p:nvSpPr>
              <p:spPr>
                <a:xfrm>
                  <a:off x="2419274" y="4015016"/>
                  <a:ext cx="220855" cy="2208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6C7F289-B77A-1242-99CD-41BB75E24A18}"/>
                    </a:ext>
                  </a:extLst>
                </p:cNvPr>
                <p:cNvSpPr/>
                <p:nvPr/>
              </p:nvSpPr>
              <p:spPr>
                <a:xfrm>
                  <a:off x="4489436" y="4015014"/>
                  <a:ext cx="220855" cy="2208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80017973-3947-7849-B675-4DAD63C23850}"/>
                    </a:ext>
                  </a:extLst>
                </p:cNvPr>
                <p:cNvSpPr/>
                <p:nvPr/>
              </p:nvSpPr>
              <p:spPr>
                <a:xfrm>
                  <a:off x="3454355" y="4879902"/>
                  <a:ext cx="220855" cy="2208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1312415-6808-8947-B973-522D5507F5CC}"/>
                    </a:ext>
                  </a:extLst>
                </p:cNvPr>
                <p:cNvSpPr/>
                <p:nvPr/>
              </p:nvSpPr>
              <p:spPr>
                <a:xfrm>
                  <a:off x="3454355" y="4015015"/>
                  <a:ext cx="220855" cy="2208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 dirty="0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54502B-3FBD-D44D-B8A3-CA46CC942CDC}"/>
                  </a:ext>
                </a:extLst>
              </p:cNvPr>
              <p:cNvSpPr txBox="1"/>
              <p:nvPr/>
            </p:nvSpPr>
            <p:spPr>
              <a:xfrm>
                <a:off x="5907351" y="4379998"/>
                <a:ext cx="560613" cy="605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dirty="0"/>
                  <a:t>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BD6C1C-45EB-6D40-98AB-39C505EE580A}"/>
                  </a:ext>
                </a:extLst>
              </p:cNvPr>
              <p:cNvSpPr txBox="1"/>
              <p:nvPr/>
            </p:nvSpPr>
            <p:spPr>
              <a:xfrm>
                <a:off x="6884136" y="4424223"/>
                <a:ext cx="560613" cy="605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dirty="0"/>
                  <a:t>4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213FE0-1CAD-4B46-820F-61EFFFBC42D8}"/>
                  </a:ext>
                </a:extLst>
              </p:cNvPr>
              <p:cNvSpPr txBox="1"/>
              <p:nvPr/>
            </p:nvSpPr>
            <p:spPr>
              <a:xfrm>
                <a:off x="3775626" y="5493499"/>
                <a:ext cx="560613" cy="605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dirty="0"/>
                  <a:t>3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09EBDF-E3FA-3948-B60A-98426186960A}"/>
                  </a:ext>
                </a:extLst>
              </p:cNvPr>
              <p:cNvSpPr txBox="1"/>
              <p:nvPr/>
            </p:nvSpPr>
            <p:spPr>
              <a:xfrm>
                <a:off x="5732209" y="5497595"/>
                <a:ext cx="560613" cy="605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dirty="0"/>
                  <a:t>3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6FB663-F266-D349-B453-804F0E0D223C}"/>
                  </a:ext>
                </a:extLst>
              </p:cNvPr>
              <p:cNvSpPr txBox="1"/>
              <p:nvPr/>
            </p:nvSpPr>
            <p:spPr>
              <a:xfrm>
                <a:off x="4057686" y="3983983"/>
                <a:ext cx="560613" cy="605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dirty="0"/>
                  <a:t>5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936569-F874-AE45-8E18-1CB417938F34}"/>
                  </a:ext>
                </a:extLst>
              </p:cNvPr>
              <p:cNvSpPr txBox="1"/>
              <p:nvPr/>
            </p:nvSpPr>
            <p:spPr>
              <a:xfrm>
                <a:off x="3172919" y="4205816"/>
                <a:ext cx="560613" cy="605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dirty="0"/>
                  <a:t>2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8EF81D-1BD4-034C-B0F8-B2DD320A7E4E}"/>
                  </a:ext>
                </a:extLst>
              </p:cNvPr>
              <p:cNvSpPr txBox="1"/>
              <p:nvPr/>
            </p:nvSpPr>
            <p:spPr>
              <a:xfrm>
                <a:off x="3787660" y="3441782"/>
                <a:ext cx="560613" cy="605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dirty="0"/>
                  <a:t>7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379285-3CF3-1F45-9A83-66AE465A43C7}"/>
                  </a:ext>
                </a:extLst>
              </p:cNvPr>
              <p:cNvSpPr txBox="1"/>
              <p:nvPr/>
            </p:nvSpPr>
            <p:spPr>
              <a:xfrm>
                <a:off x="5736576" y="3462030"/>
                <a:ext cx="560613" cy="605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dirty="0"/>
                  <a:t>3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263CD3-CE70-624E-BD0A-97932176D1AB}"/>
                  </a:ext>
                </a:extLst>
              </p:cNvPr>
              <p:cNvSpPr txBox="1"/>
              <p:nvPr/>
            </p:nvSpPr>
            <p:spPr>
              <a:xfrm>
                <a:off x="4917137" y="4543827"/>
                <a:ext cx="560613" cy="605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dirty="0"/>
                  <a:t>2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2DAC5C0-10D0-DD44-8D40-AE47CD9EDD93}"/>
                    </a:ext>
                  </a:extLst>
                </p:cNvPr>
                <p:cNvSpPr txBox="1"/>
                <p:nvPr/>
              </p:nvSpPr>
              <p:spPr>
                <a:xfrm>
                  <a:off x="8069791" y="5195403"/>
                  <a:ext cx="365134" cy="394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1F75F43-BAC5-EA46-846B-92FC5B1CB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9791" y="5195403"/>
                  <a:ext cx="365134" cy="3943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AD065EA-5AF2-DA4F-9B74-EA298CD4B928}"/>
                    </a:ext>
                  </a:extLst>
                </p:cNvPr>
                <p:cNvSpPr txBox="1"/>
                <p:nvPr/>
              </p:nvSpPr>
              <p:spPr>
                <a:xfrm>
                  <a:off x="9331612" y="6246653"/>
                  <a:ext cx="365134" cy="394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17D723F-D2E7-4D4C-AC53-8DA70C5F44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1612" y="6246653"/>
                  <a:ext cx="365134" cy="39433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393906EA-E6E8-47C8-7E87-CD64AE861A20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5770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D62538-7364-A54C-F9DD-156947958A6A}"/>
              </a:ext>
            </a:extLst>
          </p:cNvPr>
          <p:cNvSpPr/>
          <p:nvPr/>
        </p:nvSpPr>
        <p:spPr>
          <a:xfrm>
            <a:off x="0" y="33239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==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</p:txBody>
      </p:sp>
      <p:sp>
        <p:nvSpPr>
          <p:cNvPr id="50" name="Slide Number Placeholder 23">
            <a:extLst>
              <a:ext uri="{FF2B5EF4-FFF2-40B4-BE49-F238E27FC236}">
                <a16:creationId xmlns:a16="http://schemas.microsoft.com/office/drawing/2014/main" id="{AB86EF8B-60DF-5BC6-2607-B10F86A8262B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2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40ADAB5E-2170-47AE-AC9D-F0455FCEA3F1}"/>
              </a:ext>
            </a:extLst>
          </p:cNvPr>
          <p:cNvGrpSpPr/>
          <p:nvPr/>
        </p:nvGrpSpPr>
        <p:grpSpPr>
          <a:xfrm>
            <a:off x="6958825" y="1938603"/>
            <a:ext cx="1560984" cy="857965"/>
            <a:chOff x="7543428" y="1343818"/>
            <a:chExt cx="1560984" cy="857965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6B4F6B7-D819-429C-8D1A-58A1D630899E}"/>
                </a:ext>
              </a:extLst>
            </p:cNvPr>
            <p:cNvCxnSpPr/>
            <p:nvPr/>
          </p:nvCxnSpPr>
          <p:spPr>
            <a:xfrm flipV="1">
              <a:off x="7723328" y="1504151"/>
              <a:ext cx="337739" cy="22337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BCE287E-D42C-4ED6-8A14-786FBB597B6B}"/>
                </a:ext>
              </a:extLst>
            </p:cNvPr>
            <p:cNvCxnSpPr/>
            <p:nvPr/>
          </p:nvCxnSpPr>
          <p:spPr>
            <a:xfrm>
              <a:off x="8252274" y="1463050"/>
              <a:ext cx="6361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DBC2DC4-C84D-4622-A961-7DD3D38D569C}"/>
                </a:ext>
              </a:extLst>
            </p:cNvPr>
            <p:cNvCxnSpPr/>
            <p:nvPr/>
          </p:nvCxnSpPr>
          <p:spPr>
            <a:xfrm>
              <a:off x="8220108" y="1527382"/>
              <a:ext cx="677265" cy="5217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18E9702-07C5-4AB2-8DE4-37D558054C38}"/>
                </a:ext>
              </a:extLst>
            </p:cNvPr>
            <p:cNvSpPr/>
            <p:nvPr/>
          </p:nvSpPr>
          <p:spPr>
            <a:xfrm>
              <a:off x="7543428" y="167335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562EEA0-76E2-4829-9FF8-DE2119616E8F}"/>
                </a:ext>
              </a:extLst>
            </p:cNvPr>
            <p:cNvSpPr/>
            <p:nvPr/>
          </p:nvSpPr>
          <p:spPr>
            <a:xfrm>
              <a:off x="8883557" y="1353804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5E6F332-0318-4846-B90E-583E0263833D}"/>
                </a:ext>
              </a:extLst>
            </p:cNvPr>
            <p:cNvSpPr/>
            <p:nvPr/>
          </p:nvSpPr>
          <p:spPr>
            <a:xfrm>
              <a:off x="8046725" y="134381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21778BC-3F10-498B-A235-B9F9B1E6050D}"/>
                </a:ext>
              </a:extLst>
            </p:cNvPr>
            <p:cNvSpPr/>
            <p:nvPr/>
          </p:nvSpPr>
          <p:spPr>
            <a:xfrm>
              <a:off x="8881560" y="198092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47" y="1987850"/>
            <a:ext cx="5267827" cy="5506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Tree – connected graph with no loops.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2249E4-D322-44E7-ACED-A1A602E64DE7}"/>
              </a:ext>
            </a:extLst>
          </p:cNvPr>
          <p:cNvGrpSpPr/>
          <p:nvPr/>
        </p:nvGrpSpPr>
        <p:grpSpPr>
          <a:xfrm>
            <a:off x="9574297" y="1933640"/>
            <a:ext cx="1560984" cy="857965"/>
            <a:chOff x="7543428" y="1343818"/>
            <a:chExt cx="1560984" cy="85796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0BFFF48-3D89-4A5A-ADC3-2AD567A337F0}"/>
                </a:ext>
              </a:extLst>
            </p:cNvPr>
            <p:cNvCxnSpPr/>
            <p:nvPr/>
          </p:nvCxnSpPr>
          <p:spPr>
            <a:xfrm flipV="1">
              <a:off x="7723328" y="1504151"/>
              <a:ext cx="337739" cy="22337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E2A2FCA-8DDC-4979-84DC-4EC28800BCA5}"/>
                </a:ext>
              </a:extLst>
            </p:cNvPr>
            <p:cNvCxnSpPr/>
            <p:nvPr/>
          </p:nvCxnSpPr>
          <p:spPr>
            <a:xfrm>
              <a:off x="8252274" y="1463050"/>
              <a:ext cx="6361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CB7523F-FC07-4E81-B129-502EF50222DE}"/>
                </a:ext>
              </a:extLst>
            </p:cNvPr>
            <p:cNvCxnSpPr/>
            <p:nvPr/>
          </p:nvCxnSpPr>
          <p:spPr>
            <a:xfrm>
              <a:off x="8220108" y="1527382"/>
              <a:ext cx="677265" cy="5217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3B5E59A-B053-4721-8AB2-35D7309CCE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5657" y="1536783"/>
              <a:ext cx="0" cy="4481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D1B32E0-E179-4B59-9C6A-0406679EDCC5}"/>
                </a:ext>
              </a:extLst>
            </p:cNvPr>
            <p:cNvSpPr/>
            <p:nvPr/>
          </p:nvSpPr>
          <p:spPr>
            <a:xfrm>
              <a:off x="7543428" y="167335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BFEC16F-2413-419B-B8A6-A94D5C0877AF}"/>
                </a:ext>
              </a:extLst>
            </p:cNvPr>
            <p:cNvSpPr/>
            <p:nvPr/>
          </p:nvSpPr>
          <p:spPr>
            <a:xfrm>
              <a:off x="8883557" y="1353804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505A7E3-4CEB-493B-BFAF-39C4A2726FBE}"/>
                </a:ext>
              </a:extLst>
            </p:cNvPr>
            <p:cNvSpPr/>
            <p:nvPr/>
          </p:nvSpPr>
          <p:spPr>
            <a:xfrm>
              <a:off x="8046725" y="134381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8AEC713-DF3E-4F90-894B-6D67AD781517}"/>
                </a:ext>
              </a:extLst>
            </p:cNvPr>
            <p:cNvSpPr/>
            <p:nvPr/>
          </p:nvSpPr>
          <p:spPr>
            <a:xfrm>
              <a:off x="8881560" y="198092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D7AFE59-A5A9-416E-B4CA-D87DF186EC73}"/>
              </a:ext>
            </a:extLst>
          </p:cNvPr>
          <p:cNvGrpSpPr/>
          <p:nvPr/>
        </p:nvGrpSpPr>
        <p:grpSpPr>
          <a:xfrm>
            <a:off x="6960822" y="3668991"/>
            <a:ext cx="1560984" cy="857965"/>
            <a:chOff x="7543428" y="1343818"/>
            <a:chExt cx="1560984" cy="857965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399FBB7-B25C-49E5-8D23-CE8C2F7FD35D}"/>
                </a:ext>
              </a:extLst>
            </p:cNvPr>
            <p:cNvCxnSpPr/>
            <p:nvPr/>
          </p:nvCxnSpPr>
          <p:spPr>
            <a:xfrm flipV="1">
              <a:off x="7723328" y="1504151"/>
              <a:ext cx="337739" cy="223373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6D7ADAE-5BB1-4BF8-9B31-4A1A9A0C06FA}"/>
                </a:ext>
              </a:extLst>
            </p:cNvPr>
            <p:cNvCxnSpPr/>
            <p:nvPr/>
          </p:nvCxnSpPr>
          <p:spPr>
            <a:xfrm>
              <a:off x="8252274" y="1463050"/>
              <a:ext cx="636164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427D1F8-7922-4EDC-A8F9-A64C0A351966}"/>
                </a:ext>
              </a:extLst>
            </p:cNvPr>
            <p:cNvCxnSpPr/>
            <p:nvPr/>
          </p:nvCxnSpPr>
          <p:spPr>
            <a:xfrm>
              <a:off x="8220108" y="1527382"/>
              <a:ext cx="677265" cy="521798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E4B48E6-015E-4D66-8979-AA9FFFE1A7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5657" y="1536783"/>
              <a:ext cx="0" cy="4481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CBE274D-91FF-4020-9F4E-2705B549E7E1}"/>
                </a:ext>
              </a:extLst>
            </p:cNvPr>
            <p:cNvSpPr/>
            <p:nvPr/>
          </p:nvSpPr>
          <p:spPr>
            <a:xfrm>
              <a:off x="7543428" y="167335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EBED0A1-0183-4BA0-A84A-9A82A8A68845}"/>
                </a:ext>
              </a:extLst>
            </p:cNvPr>
            <p:cNvSpPr/>
            <p:nvPr/>
          </p:nvSpPr>
          <p:spPr>
            <a:xfrm>
              <a:off x="8883557" y="1353804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86048E7-D6FC-4FA6-A449-A4D1C51B6A65}"/>
                </a:ext>
              </a:extLst>
            </p:cNvPr>
            <p:cNvSpPr/>
            <p:nvPr/>
          </p:nvSpPr>
          <p:spPr>
            <a:xfrm>
              <a:off x="8046725" y="134381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5E899F8-ACBE-4F92-9FEB-A15C4E8BBB79}"/>
                </a:ext>
              </a:extLst>
            </p:cNvPr>
            <p:cNvSpPr/>
            <p:nvPr/>
          </p:nvSpPr>
          <p:spPr>
            <a:xfrm>
              <a:off x="8881560" y="198092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D7025C6-D67D-4B0B-8BB4-D98F5F52547A}"/>
              </a:ext>
            </a:extLst>
          </p:cNvPr>
          <p:cNvGrpSpPr/>
          <p:nvPr/>
        </p:nvGrpSpPr>
        <p:grpSpPr>
          <a:xfrm>
            <a:off x="9574470" y="3669862"/>
            <a:ext cx="1560984" cy="857965"/>
            <a:chOff x="7543428" y="1343818"/>
            <a:chExt cx="1560984" cy="857965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4682FD7-711C-44B0-8AC3-CF39DB44194D}"/>
                </a:ext>
              </a:extLst>
            </p:cNvPr>
            <p:cNvCxnSpPr/>
            <p:nvPr/>
          </p:nvCxnSpPr>
          <p:spPr>
            <a:xfrm flipV="1">
              <a:off x="7723328" y="1504151"/>
              <a:ext cx="337739" cy="223373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E9287B8-22D5-4825-B463-B2AA2D75F730}"/>
                </a:ext>
              </a:extLst>
            </p:cNvPr>
            <p:cNvCxnSpPr/>
            <p:nvPr/>
          </p:nvCxnSpPr>
          <p:spPr>
            <a:xfrm>
              <a:off x="8252274" y="1463050"/>
              <a:ext cx="636164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B0115E3-4997-4764-ABD7-3F049DAC007E}"/>
                </a:ext>
              </a:extLst>
            </p:cNvPr>
            <p:cNvCxnSpPr/>
            <p:nvPr/>
          </p:nvCxnSpPr>
          <p:spPr>
            <a:xfrm>
              <a:off x="8220108" y="1527382"/>
              <a:ext cx="677265" cy="52179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5DD53B4-6F95-4893-84B4-2832EBFCF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5657" y="1536783"/>
              <a:ext cx="0" cy="4481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3046FC8-4D11-495F-9273-E99FF8FA94D5}"/>
                </a:ext>
              </a:extLst>
            </p:cNvPr>
            <p:cNvSpPr/>
            <p:nvPr/>
          </p:nvSpPr>
          <p:spPr>
            <a:xfrm>
              <a:off x="7543428" y="167335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BAAFF13-0279-4604-9461-C6547FA482E7}"/>
                </a:ext>
              </a:extLst>
            </p:cNvPr>
            <p:cNvSpPr/>
            <p:nvPr/>
          </p:nvSpPr>
          <p:spPr>
            <a:xfrm>
              <a:off x="8883557" y="1353804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6AD0455-0745-4711-B4E9-7CEA56032B47}"/>
                </a:ext>
              </a:extLst>
            </p:cNvPr>
            <p:cNvSpPr/>
            <p:nvPr/>
          </p:nvSpPr>
          <p:spPr>
            <a:xfrm>
              <a:off x="8046725" y="134381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FA09A26-C288-4108-B310-DF1DFF60EA1F}"/>
                </a:ext>
              </a:extLst>
            </p:cNvPr>
            <p:cNvSpPr/>
            <p:nvPr/>
          </p:nvSpPr>
          <p:spPr>
            <a:xfrm>
              <a:off x="8881560" y="198092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142FB131-3869-456D-9EA9-FB12629A4516}"/>
              </a:ext>
            </a:extLst>
          </p:cNvPr>
          <p:cNvSpPr txBox="1"/>
          <p:nvPr/>
        </p:nvSpPr>
        <p:spPr>
          <a:xfrm>
            <a:off x="7554677" y="1044749"/>
            <a:ext cx="1318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US" sz="6000" b="1" dirty="0">
              <a:solidFill>
                <a:srgbClr val="00B050"/>
              </a:solidFill>
              <a:latin typeface="Wingdings" panose="05000000000000000000" pitchFamily="2" charset="2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60C8ABF-1205-49CF-AEF8-41D78E16E694}"/>
              </a:ext>
            </a:extLst>
          </p:cNvPr>
          <p:cNvSpPr txBox="1"/>
          <p:nvPr/>
        </p:nvSpPr>
        <p:spPr>
          <a:xfrm>
            <a:off x="10089939" y="1014722"/>
            <a:ext cx="694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</a:t>
            </a:r>
            <a:endParaRPr lang="en-US" sz="6000" b="1" dirty="0">
              <a:solidFill>
                <a:srgbClr val="FF0000"/>
              </a:solidFill>
              <a:latin typeface="Wingdings" panose="05000000000000000000" pitchFamily="2" charset="2"/>
            </a:endParaRPr>
          </a:p>
        </p:txBody>
      </p:sp>
      <p:sp>
        <p:nvSpPr>
          <p:cNvPr id="122" name="Content Placeholder 5">
            <a:extLst>
              <a:ext uri="{FF2B5EF4-FFF2-40B4-BE49-F238E27FC236}">
                <a16:creationId xmlns:a16="http://schemas.microsoft.com/office/drawing/2014/main" id="{E417976F-DCF8-454E-A4AE-F4842F55593A}"/>
              </a:ext>
            </a:extLst>
          </p:cNvPr>
          <p:cNvSpPr txBox="1">
            <a:spLocks/>
          </p:cNvSpPr>
          <p:nvPr/>
        </p:nvSpPr>
        <p:spPr>
          <a:xfrm>
            <a:off x="731821" y="3515576"/>
            <a:ext cx="6141513" cy="965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Spanning tree – tree that includes all vertices in a graph.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CD66BBA6-F6C9-1D28-3DA1-4A1D559A5FE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BF02D0E1-7740-868A-CBE4-2BE0D149C07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6691704E-8498-420C-BBB6-E9617482138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55929DA5-8604-79EA-F228-0D12C30EDF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3" name="Slide Number Placeholder 23">
            <a:extLst>
              <a:ext uri="{FF2B5EF4-FFF2-40B4-BE49-F238E27FC236}">
                <a16:creationId xmlns:a16="http://schemas.microsoft.com/office/drawing/2014/main" id="{0F176D45-EF17-97E3-35E5-68A406440AA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342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D62538-7364-A54C-F9DD-156947958A6A}"/>
              </a:ext>
            </a:extLst>
          </p:cNvPr>
          <p:cNvSpPr/>
          <p:nvPr/>
        </p:nvSpPr>
        <p:spPr>
          <a:xfrm>
            <a:off x="0" y="33239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==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B83DD3-7C10-888D-05DF-ED727CB8C7C6}"/>
              </a:ext>
            </a:extLst>
          </p:cNvPr>
          <p:cNvSpPr txBox="1"/>
          <p:nvPr/>
        </p:nvSpPr>
        <p:spPr>
          <a:xfrm>
            <a:off x="5978929" y="28875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CC9B4-0D16-9F72-8815-7CB69E4C748A}"/>
              </a:ext>
            </a:extLst>
          </p:cNvPr>
          <p:cNvSpPr txBox="1"/>
          <p:nvPr/>
        </p:nvSpPr>
        <p:spPr>
          <a:xfrm>
            <a:off x="10058400" y="6898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12EB4-EF2B-A3CF-206C-93623AD3E087}"/>
              </a:ext>
            </a:extLst>
          </p:cNvPr>
          <p:cNvSpPr txBox="1"/>
          <p:nvPr/>
        </p:nvSpPr>
        <p:spPr>
          <a:xfrm>
            <a:off x="7170821" y="33239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 = # of vertices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537EFF53-443F-B803-0FDA-0658053369AE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776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D62538-7364-A54C-F9DD-156947958A6A}"/>
              </a:ext>
            </a:extLst>
          </p:cNvPr>
          <p:cNvSpPr/>
          <p:nvPr/>
        </p:nvSpPr>
        <p:spPr>
          <a:xfrm>
            <a:off x="0" y="33239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==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B83DD3-7C10-888D-05DF-ED727CB8C7C6}"/>
              </a:ext>
            </a:extLst>
          </p:cNvPr>
          <p:cNvSpPr txBox="1"/>
          <p:nvPr/>
        </p:nvSpPr>
        <p:spPr>
          <a:xfrm>
            <a:off x="5978929" y="28875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CC9B4-0D16-9F72-8815-7CB69E4C748A}"/>
              </a:ext>
            </a:extLst>
          </p:cNvPr>
          <p:cNvSpPr txBox="1"/>
          <p:nvPr/>
        </p:nvSpPr>
        <p:spPr>
          <a:xfrm>
            <a:off x="10058400" y="6898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12EB4-EF2B-A3CF-206C-93623AD3E087}"/>
              </a:ext>
            </a:extLst>
          </p:cNvPr>
          <p:cNvSpPr txBox="1"/>
          <p:nvPr/>
        </p:nvSpPr>
        <p:spPr>
          <a:xfrm>
            <a:off x="7170821" y="33239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 = # of vertices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B046F-4074-F0BB-67BD-A35DA50EDDA4}"/>
              </a:ext>
            </a:extLst>
          </p:cNvPr>
          <p:cNvSpPr txBox="1"/>
          <p:nvPr/>
        </p:nvSpPr>
        <p:spPr>
          <a:xfrm>
            <a:off x="9674320" y="123486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14:cNvPr>
              <p14:cNvContentPartPr/>
              <p14:nvPr/>
            </p14:nvContentPartPr>
            <p14:xfrm>
              <a:off x="8992118" y="1114541"/>
              <a:ext cx="504720" cy="81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3118" y="1105541"/>
                <a:ext cx="522360" cy="8373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47F381C8-D625-41E2-C09A-4CAB4ADD7729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0333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D62538-7364-A54C-F9DD-156947958A6A}"/>
              </a:ext>
            </a:extLst>
          </p:cNvPr>
          <p:cNvSpPr/>
          <p:nvPr/>
        </p:nvSpPr>
        <p:spPr>
          <a:xfrm>
            <a:off x="0" y="33239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==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B83DD3-7C10-888D-05DF-ED727CB8C7C6}"/>
              </a:ext>
            </a:extLst>
          </p:cNvPr>
          <p:cNvSpPr txBox="1"/>
          <p:nvPr/>
        </p:nvSpPr>
        <p:spPr>
          <a:xfrm>
            <a:off x="5978929" y="28875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CC9B4-0D16-9F72-8815-7CB69E4C748A}"/>
              </a:ext>
            </a:extLst>
          </p:cNvPr>
          <p:cNvSpPr txBox="1"/>
          <p:nvPr/>
        </p:nvSpPr>
        <p:spPr>
          <a:xfrm>
            <a:off x="10058400" y="6898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12EB4-EF2B-A3CF-206C-93623AD3E087}"/>
              </a:ext>
            </a:extLst>
          </p:cNvPr>
          <p:cNvSpPr txBox="1"/>
          <p:nvPr/>
        </p:nvSpPr>
        <p:spPr>
          <a:xfrm>
            <a:off x="7170821" y="33239"/>
            <a:ext cx="364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 = # of vertices            E = # of edges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B046F-4074-F0BB-67BD-A35DA50EDDA4}"/>
              </a:ext>
            </a:extLst>
          </p:cNvPr>
          <p:cNvSpPr txBox="1"/>
          <p:nvPr/>
        </p:nvSpPr>
        <p:spPr>
          <a:xfrm>
            <a:off x="9674320" y="123486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14:cNvPr>
              <p14:cNvContentPartPr/>
              <p14:nvPr/>
            </p14:nvContentPartPr>
            <p14:xfrm>
              <a:off x="8992118" y="1114541"/>
              <a:ext cx="504720" cy="81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3124" y="1105541"/>
                <a:ext cx="522347" cy="8373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F477C1-FBEC-70DE-10C6-76666212C1D2}"/>
              </a:ext>
            </a:extLst>
          </p:cNvPr>
          <p:cNvSpPr txBox="1"/>
          <p:nvPr/>
        </p:nvSpPr>
        <p:spPr>
          <a:xfrm>
            <a:off x="8490541" y="1979157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F11B1DAC-981B-5055-95BE-39D43815B14F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755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D62538-7364-A54C-F9DD-156947958A6A}"/>
              </a:ext>
            </a:extLst>
          </p:cNvPr>
          <p:cNvSpPr/>
          <p:nvPr/>
        </p:nvSpPr>
        <p:spPr>
          <a:xfrm>
            <a:off x="0" y="33239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==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B83DD3-7C10-888D-05DF-ED727CB8C7C6}"/>
              </a:ext>
            </a:extLst>
          </p:cNvPr>
          <p:cNvSpPr txBox="1"/>
          <p:nvPr/>
        </p:nvSpPr>
        <p:spPr>
          <a:xfrm>
            <a:off x="5978929" y="28875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CC9B4-0D16-9F72-8815-7CB69E4C748A}"/>
              </a:ext>
            </a:extLst>
          </p:cNvPr>
          <p:cNvSpPr txBox="1"/>
          <p:nvPr/>
        </p:nvSpPr>
        <p:spPr>
          <a:xfrm>
            <a:off x="10058400" y="6898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12EB4-EF2B-A3CF-206C-93623AD3E087}"/>
              </a:ext>
            </a:extLst>
          </p:cNvPr>
          <p:cNvSpPr txBox="1"/>
          <p:nvPr/>
        </p:nvSpPr>
        <p:spPr>
          <a:xfrm>
            <a:off x="7170821" y="33239"/>
            <a:ext cx="364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 = # of vertices            E = # of edges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B046F-4074-F0BB-67BD-A35DA50EDDA4}"/>
              </a:ext>
            </a:extLst>
          </p:cNvPr>
          <p:cNvSpPr txBox="1"/>
          <p:nvPr/>
        </p:nvSpPr>
        <p:spPr>
          <a:xfrm>
            <a:off x="9674320" y="123486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14:cNvPr>
              <p14:cNvContentPartPr/>
              <p14:nvPr/>
            </p14:nvContentPartPr>
            <p14:xfrm>
              <a:off x="8992118" y="1114541"/>
              <a:ext cx="504720" cy="81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3124" y="1105541"/>
                <a:ext cx="522347" cy="8373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F477C1-FBEC-70DE-10C6-76666212C1D2}"/>
              </a:ext>
            </a:extLst>
          </p:cNvPr>
          <p:cNvSpPr txBox="1"/>
          <p:nvPr/>
        </p:nvSpPr>
        <p:spPr>
          <a:xfrm>
            <a:off x="8490541" y="1979157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14:cNvPr>
              <p14:cNvContentPartPr/>
              <p14:nvPr/>
            </p14:nvContentPartPr>
            <p14:xfrm>
              <a:off x="5469518" y="2486141"/>
              <a:ext cx="714960" cy="82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0878" y="2477501"/>
                <a:ext cx="732600" cy="838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FAFEBF7-64AD-5893-5CAF-D5A22FF662AC}"/>
              </a:ext>
            </a:extLst>
          </p:cNvPr>
          <p:cNvSpPr txBox="1"/>
          <p:nvPr/>
        </p:nvSpPr>
        <p:spPr>
          <a:xfrm>
            <a:off x="6258970" y="2665528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 log E)</a:t>
            </a:r>
          </a:p>
        </p:txBody>
      </p:sp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30ACEA6A-F243-613E-D0BD-B32451003822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029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D62538-7364-A54C-F9DD-156947958A6A}"/>
              </a:ext>
            </a:extLst>
          </p:cNvPr>
          <p:cNvSpPr/>
          <p:nvPr/>
        </p:nvSpPr>
        <p:spPr>
          <a:xfrm>
            <a:off x="0" y="33239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==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B83DD3-7C10-888D-05DF-ED727CB8C7C6}"/>
              </a:ext>
            </a:extLst>
          </p:cNvPr>
          <p:cNvSpPr txBox="1"/>
          <p:nvPr/>
        </p:nvSpPr>
        <p:spPr>
          <a:xfrm>
            <a:off x="5978929" y="28875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CC9B4-0D16-9F72-8815-7CB69E4C748A}"/>
              </a:ext>
            </a:extLst>
          </p:cNvPr>
          <p:cNvSpPr txBox="1"/>
          <p:nvPr/>
        </p:nvSpPr>
        <p:spPr>
          <a:xfrm>
            <a:off x="10058400" y="6898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12EB4-EF2B-A3CF-206C-93623AD3E087}"/>
              </a:ext>
            </a:extLst>
          </p:cNvPr>
          <p:cNvSpPr txBox="1"/>
          <p:nvPr/>
        </p:nvSpPr>
        <p:spPr>
          <a:xfrm>
            <a:off x="7170821" y="33239"/>
            <a:ext cx="364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 = # of vertices            E = # of edges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B046F-4074-F0BB-67BD-A35DA50EDDA4}"/>
              </a:ext>
            </a:extLst>
          </p:cNvPr>
          <p:cNvSpPr txBox="1"/>
          <p:nvPr/>
        </p:nvSpPr>
        <p:spPr>
          <a:xfrm>
            <a:off x="9674320" y="123486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14:cNvPr>
              <p14:cNvContentPartPr/>
              <p14:nvPr/>
            </p14:nvContentPartPr>
            <p14:xfrm>
              <a:off x="8992118" y="1114541"/>
              <a:ext cx="504720" cy="81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3124" y="1105541"/>
                <a:ext cx="522347" cy="8373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F477C1-FBEC-70DE-10C6-76666212C1D2}"/>
              </a:ext>
            </a:extLst>
          </p:cNvPr>
          <p:cNvSpPr txBox="1"/>
          <p:nvPr/>
        </p:nvSpPr>
        <p:spPr>
          <a:xfrm>
            <a:off x="8490541" y="1979157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14:cNvPr>
              <p14:cNvContentPartPr/>
              <p14:nvPr/>
            </p14:nvContentPartPr>
            <p14:xfrm>
              <a:off x="5469518" y="2486141"/>
              <a:ext cx="714960" cy="82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0518" y="2477141"/>
                <a:ext cx="732600" cy="838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FAFEBF7-64AD-5893-5CAF-D5A22FF662AC}"/>
              </a:ext>
            </a:extLst>
          </p:cNvPr>
          <p:cNvSpPr txBox="1"/>
          <p:nvPr/>
        </p:nvSpPr>
        <p:spPr>
          <a:xfrm>
            <a:off x="6258970" y="2665528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 log 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097A6F-418F-55C4-8847-0716EE94DAF5}"/>
              </a:ext>
            </a:extLst>
          </p:cNvPr>
          <p:cNvSpPr txBox="1"/>
          <p:nvPr/>
        </p:nvSpPr>
        <p:spPr>
          <a:xfrm>
            <a:off x="5015277" y="3322162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O(E)</a:t>
            </a:r>
          </a:p>
        </p:txBody>
      </p:sp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F2C660ED-C99B-7344-A0E2-09CE7CC0B742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629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D62538-7364-A54C-F9DD-156947958A6A}"/>
              </a:ext>
            </a:extLst>
          </p:cNvPr>
          <p:cNvSpPr/>
          <p:nvPr/>
        </p:nvSpPr>
        <p:spPr>
          <a:xfrm>
            <a:off x="0" y="33239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==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B83DD3-7C10-888D-05DF-ED727CB8C7C6}"/>
              </a:ext>
            </a:extLst>
          </p:cNvPr>
          <p:cNvSpPr txBox="1"/>
          <p:nvPr/>
        </p:nvSpPr>
        <p:spPr>
          <a:xfrm>
            <a:off x="5978929" y="28875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CC9B4-0D16-9F72-8815-7CB69E4C748A}"/>
              </a:ext>
            </a:extLst>
          </p:cNvPr>
          <p:cNvSpPr txBox="1"/>
          <p:nvPr/>
        </p:nvSpPr>
        <p:spPr>
          <a:xfrm>
            <a:off x="10058400" y="6898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12EB4-EF2B-A3CF-206C-93623AD3E087}"/>
              </a:ext>
            </a:extLst>
          </p:cNvPr>
          <p:cNvSpPr txBox="1"/>
          <p:nvPr/>
        </p:nvSpPr>
        <p:spPr>
          <a:xfrm>
            <a:off x="7170821" y="33239"/>
            <a:ext cx="364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 = # of vertices            E = # of edges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B046F-4074-F0BB-67BD-A35DA50EDDA4}"/>
              </a:ext>
            </a:extLst>
          </p:cNvPr>
          <p:cNvSpPr txBox="1"/>
          <p:nvPr/>
        </p:nvSpPr>
        <p:spPr>
          <a:xfrm>
            <a:off x="9674320" y="123486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14:cNvPr>
              <p14:cNvContentPartPr/>
              <p14:nvPr/>
            </p14:nvContentPartPr>
            <p14:xfrm>
              <a:off x="8992118" y="1114541"/>
              <a:ext cx="504720" cy="81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3124" y="1105541"/>
                <a:ext cx="522347" cy="8373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F477C1-FBEC-70DE-10C6-76666212C1D2}"/>
              </a:ext>
            </a:extLst>
          </p:cNvPr>
          <p:cNvSpPr txBox="1"/>
          <p:nvPr/>
        </p:nvSpPr>
        <p:spPr>
          <a:xfrm>
            <a:off x="8490541" y="1979157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14:cNvPr>
              <p14:cNvContentPartPr/>
              <p14:nvPr/>
            </p14:nvContentPartPr>
            <p14:xfrm>
              <a:off x="5469518" y="2486141"/>
              <a:ext cx="714960" cy="82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0518" y="2477141"/>
                <a:ext cx="732600" cy="838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FAFEBF7-64AD-5893-5CAF-D5A22FF662AC}"/>
              </a:ext>
            </a:extLst>
          </p:cNvPr>
          <p:cNvSpPr txBox="1"/>
          <p:nvPr/>
        </p:nvSpPr>
        <p:spPr>
          <a:xfrm>
            <a:off x="6258970" y="2665528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 log 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097A6F-418F-55C4-8847-0716EE94DAF5}"/>
              </a:ext>
            </a:extLst>
          </p:cNvPr>
          <p:cNvSpPr txBox="1"/>
          <p:nvPr/>
        </p:nvSpPr>
        <p:spPr>
          <a:xfrm>
            <a:off x="5015277" y="3322162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822AE-15A9-4D94-11E1-102AC35C82C8}"/>
              </a:ext>
            </a:extLst>
          </p:cNvPr>
          <p:cNvSpPr txBox="1"/>
          <p:nvPr/>
        </p:nvSpPr>
        <p:spPr>
          <a:xfrm>
            <a:off x="5440639" y="3633993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O(1)*</a:t>
            </a:r>
          </a:p>
        </p:txBody>
      </p:sp>
      <p:sp>
        <p:nvSpPr>
          <p:cNvPr id="11" name="Slide Number Placeholder 23">
            <a:extLst>
              <a:ext uri="{FF2B5EF4-FFF2-40B4-BE49-F238E27FC236}">
                <a16:creationId xmlns:a16="http://schemas.microsoft.com/office/drawing/2014/main" id="{C4BA5B9E-3266-F82B-3101-B603E26509A5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425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D62538-7364-A54C-F9DD-156947958A6A}"/>
              </a:ext>
            </a:extLst>
          </p:cNvPr>
          <p:cNvSpPr/>
          <p:nvPr/>
        </p:nvSpPr>
        <p:spPr>
          <a:xfrm>
            <a:off x="0" y="33239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==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B83DD3-7C10-888D-05DF-ED727CB8C7C6}"/>
              </a:ext>
            </a:extLst>
          </p:cNvPr>
          <p:cNvSpPr txBox="1"/>
          <p:nvPr/>
        </p:nvSpPr>
        <p:spPr>
          <a:xfrm>
            <a:off x="5978929" y="28875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CC9B4-0D16-9F72-8815-7CB69E4C748A}"/>
              </a:ext>
            </a:extLst>
          </p:cNvPr>
          <p:cNvSpPr txBox="1"/>
          <p:nvPr/>
        </p:nvSpPr>
        <p:spPr>
          <a:xfrm>
            <a:off x="10058400" y="6898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12EB4-EF2B-A3CF-206C-93623AD3E087}"/>
              </a:ext>
            </a:extLst>
          </p:cNvPr>
          <p:cNvSpPr txBox="1"/>
          <p:nvPr/>
        </p:nvSpPr>
        <p:spPr>
          <a:xfrm>
            <a:off x="7170821" y="33239"/>
            <a:ext cx="364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 = # of vertices            E = # of edges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B046F-4074-F0BB-67BD-A35DA50EDDA4}"/>
              </a:ext>
            </a:extLst>
          </p:cNvPr>
          <p:cNvSpPr txBox="1"/>
          <p:nvPr/>
        </p:nvSpPr>
        <p:spPr>
          <a:xfrm>
            <a:off x="9674320" y="123486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14:cNvPr>
              <p14:cNvContentPartPr/>
              <p14:nvPr/>
            </p14:nvContentPartPr>
            <p14:xfrm>
              <a:off x="8992118" y="1114541"/>
              <a:ext cx="504720" cy="81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3124" y="1105541"/>
                <a:ext cx="522347" cy="8373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F477C1-FBEC-70DE-10C6-76666212C1D2}"/>
              </a:ext>
            </a:extLst>
          </p:cNvPr>
          <p:cNvSpPr txBox="1"/>
          <p:nvPr/>
        </p:nvSpPr>
        <p:spPr>
          <a:xfrm>
            <a:off x="8490541" y="1979157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14:cNvPr>
              <p14:cNvContentPartPr/>
              <p14:nvPr/>
            </p14:nvContentPartPr>
            <p14:xfrm>
              <a:off x="5469518" y="2486141"/>
              <a:ext cx="714960" cy="82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0518" y="2477141"/>
                <a:ext cx="732600" cy="838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FAFEBF7-64AD-5893-5CAF-D5A22FF662AC}"/>
              </a:ext>
            </a:extLst>
          </p:cNvPr>
          <p:cNvSpPr txBox="1"/>
          <p:nvPr/>
        </p:nvSpPr>
        <p:spPr>
          <a:xfrm>
            <a:off x="6258970" y="2665528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 log 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097A6F-418F-55C4-8847-0716EE94DAF5}"/>
              </a:ext>
            </a:extLst>
          </p:cNvPr>
          <p:cNvSpPr txBox="1"/>
          <p:nvPr/>
        </p:nvSpPr>
        <p:spPr>
          <a:xfrm>
            <a:off x="5015277" y="3322162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822AE-15A9-4D94-11E1-102AC35C82C8}"/>
              </a:ext>
            </a:extLst>
          </p:cNvPr>
          <p:cNvSpPr txBox="1"/>
          <p:nvPr/>
        </p:nvSpPr>
        <p:spPr>
          <a:xfrm>
            <a:off x="5440639" y="3633993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9752D-16D0-83F4-1062-2FB7464C6653}"/>
              </a:ext>
            </a:extLst>
          </p:cNvPr>
          <p:cNvSpPr txBox="1"/>
          <p:nvPr/>
        </p:nvSpPr>
        <p:spPr>
          <a:xfrm>
            <a:off x="10442479" y="3923461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Slide Number Placeholder 23">
            <a:extLst>
              <a:ext uri="{FF2B5EF4-FFF2-40B4-BE49-F238E27FC236}">
                <a16:creationId xmlns:a16="http://schemas.microsoft.com/office/drawing/2014/main" id="{DCD442E0-DC5C-8C9E-DB5D-C614F66AFE2F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881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D62538-7364-A54C-F9DD-156947958A6A}"/>
              </a:ext>
            </a:extLst>
          </p:cNvPr>
          <p:cNvSpPr/>
          <p:nvPr/>
        </p:nvSpPr>
        <p:spPr>
          <a:xfrm>
            <a:off x="0" y="33239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==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B83DD3-7C10-888D-05DF-ED727CB8C7C6}"/>
              </a:ext>
            </a:extLst>
          </p:cNvPr>
          <p:cNvSpPr txBox="1"/>
          <p:nvPr/>
        </p:nvSpPr>
        <p:spPr>
          <a:xfrm>
            <a:off x="5978929" y="28875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CC9B4-0D16-9F72-8815-7CB69E4C748A}"/>
              </a:ext>
            </a:extLst>
          </p:cNvPr>
          <p:cNvSpPr txBox="1"/>
          <p:nvPr/>
        </p:nvSpPr>
        <p:spPr>
          <a:xfrm>
            <a:off x="10058400" y="6898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12EB4-EF2B-A3CF-206C-93623AD3E087}"/>
              </a:ext>
            </a:extLst>
          </p:cNvPr>
          <p:cNvSpPr txBox="1"/>
          <p:nvPr/>
        </p:nvSpPr>
        <p:spPr>
          <a:xfrm>
            <a:off x="7170821" y="33239"/>
            <a:ext cx="364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 = # of vertices            E = # of edges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B046F-4074-F0BB-67BD-A35DA50EDDA4}"/>
              </a:ext>
            </a:extLst>
          </p:cNvPr>
          <p:cNvSpPr txBox="1"/>
          <p:nvPr/>
        </p:nvSpPr>
        <p:spPr>
          <a:xfrm>
            <a:off x="9674320" y="123486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14:cNvPr>
              <p14:cNvContentPartPr/>
              <p14:nvPr/>
            </p14:nvContentPartPr>
            <p14:xfrm>
              <a:off x="8992118" y="1114541"/>
              <a:ext cx="504720" cy="81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3124" y="1105541"/>
                <a:ext cx="522347" cy="8373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F477C1-FBEC-70DE-10C6-76666212C1D2}"/>
              </a:ext>
            </a:extLst>
          </p:cNvPr>
          <p:cNvSpPr txBox="1"/>
          <p:nvPr/>
        </p:nvSpPr>
        <p:spPr>
          <a:xfrm>
            <a:off x="8490541" y="1979157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14:cNvPr>
              <p14:cNvContentPartPr/>
              <p14:nvPr/>
            </p14:nvContentPartPr>
            <p14:xfrm>
              <a:off x="5469518" y="2486141"/>
              <a:ext cx="714960" cy="82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0518" y="2477141"/>
                <a:ext cx="732600" cy="838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FAFEBF7-64AD-5893-5CAF-D5A22FF662AC}"/>
              </a:ext>
            </a:extLst>
          </p:cNvPr>
          <p:cNvSpPr txBox="1"/>
          <p:nvPr/>
        </p:nvSpPr>
        <p:spPr>
          <a:xfrm>
            <a:off x="6258970" y="2665528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 log 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097A6F-418F-55C4-8847-0716EE94DAF5}"/>
              </a:ext>
            </a:extLst>
          </p:cNvPr>
          <p:cNvSpPr txBox="1"/>
          <p:nvPr/>
        </p:nvSpPr>
        <p:spPr>
          <a:xfrm>
            <a:off x="5015277" y="3322162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822AE-15A9-4D94-11E1-102AC35C82C8}"/>
              </a:ext>
            </a:extLst>
          </p:cNvPr>
          <p:cNvSpPr txBox="1"/>
          <p:nvPr/>
        </p:nvSpPr>
        <p:spPr>
          <a:xfrm>
            <a:off x="5440639" y="3633993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9752D-16D0-83F4-1062-2FB7464C6653}"/>
              </a:ext>
            </a:extLst>
          </p:cNvPr>
          <p:cNvSpPr txBox="1"/>
          <p:nvPr/>
        </p:nvSpPr>
        <p:spPr>
          <a:xfrm>
            <a:off x="10442479" y="3923461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901005-C6DE-9D43-610B-7066F6CA97AE}"/>
              </a:ext>
            </a:extLst>
          </p:cNvPr>
          <p:cNvSpPr txBox="1"/>
          <p:nvPr/>
        </p:nvSpPr>
        <p:spPr>
          <a:xfrm>
            <a:off x="3804344" y="4492245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Slide Number Placeholder 23">
            <a:extLst>
              <a:ext uri="{FF2B5EF4-FFF2-40B4-BE49-F238E27FC236}">
                <a16:creationId xmlns:a16="http://schemas.microsoft.com/office/drawing/2014/main" id="{3CB7BFE2-7601-E942-5C1F-697D5E0FF9F3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162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D62538-7364-A54C-F9DD-156947958A6A}"/>
              </a:ext>
            </a:extLst>
          </p:cNvPr>
          <p:cNvSpPr/>
          <p:nvPr/>
        </p:nvSpPr>
        <p:spPr>
          <a:xfrm>
            <a:off x="0" y="33239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==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B83DD3-7C10-888D-05DF-ED727CB8C7C6}"/>
              </a:ext>
            </a:extLst>
          </p:cNvPr>
          <p:cNvSpPr txBox="1"/>
          <p:nvPr/>
        </p:nvSpPr>
        <p:spPr>
          <a:xfrm>
            <a:off x="5978929" y="28875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CC9B4-0D16-9F72-8815-7CB69E4C748A}"/>
              </a:ext>
            </a:extLst>
          </p:cNvPr>
          <p:cNvSpPr txBox="1"/>
          <p:nvPr/>
        </p:nvSpPr>
        <p:spPr>
          <a:xfrm>
            <a:off x="10058400" y="6898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12EB4-EF2B-A3CF-206C-93623AD3E087}"/>
              </a:ext>
            </a:extLst>
          </p:cNvPr>
          <p:cNvSpPr txBox="1"/>
          <p:nvPr/>
        </p:nvSpPr>
        <p:spPr>
          <a:xfrm>
            <a:off x="7170821" y="33239"/>
            <a:ext cx="364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 = # of vertices            E = # of edges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B046F-4074-F0BB-67BD-A35DA50EDDA4}"/>
              </a:ext>
            </a:extLst>
          </p:cNvPr>
          <p:cNvSpPr txBox="1"/>
          <p:nvPr/>
        </p:nvSpPr>
        <p:spPr>
          <a:xfrm>
            <a:off x="9674320" y="123486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14:cNvPr>
              <p14:cNvContentPartPr/>
              <p14:nvPr/>
            </p14:nvContentPartPr>
            <p14:xfrm>
              <a:off x="8992118" y="1114541"/>
              <a:ext cx="504720" cy="81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3124" y="1105541"/>
                <a:ext cx="522347" cy="8373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F477C1-FBEC-70DE-10C6-76666212C1D2}"/>
              </a:ext>
            </a:extLst>
          </p:cNvPr>
          <p:cNvSpPr txBox="1"/>
          <p:nvPr/>
        </p:nvSpPr>
        <p:spPr>
          <a:xfrm>
            <a:off x="8490541" y="1979157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14:cNvPr>
              <p14:cNvContentPartPr/>
              <p14:nvPr/>
            </p14:nvContentPartPr>
            <p14:xfrm>
              <a:off x="5469518" y="2486141"/>
              <a:ext cx="714960" cy="82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0518" y="2477141"/>
                <a:ext cx="732600" cy="838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FAFEBF7-64AD-5893-5CAF-D5A22FF662AC}"/>
              </a:ext>
            </a:extLst>
          </p:cNvPr>
          <p:cNvSpPr txBox="1"/>
          <p:nvPr/>
        </p:nvSpPr>
        <p:spPr>
          <a:xfrm>
            <a:off x="6258970" y="2665528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 log 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097A6F-418F-55C4-8847-0716EE94DAF5}"/>
              </a:ext>
            </a:extLst>
          </p:cNvPr>
          <p:cNvSpPr txBox="1"/>
          <p:nvPr/>
        </p:nvSpPr>
        <p:spPr>
          <a:xfrm>
            <a:off x="5015277" y="3322162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822AE-15A9-4D94-11E1-102AC35C82C8}"/>
              </a:ext>
            </a:extLst>
          </p:cNvPr>
          <p:cNvSpPr txBox="1"/>
          <p:nvPr/>
        </p:nvSpPr>
        <p:spPr>
          <a:xfrm>
            <a:off x="5440639" y="3633993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9752D-16D0-83F4-1062-2FB7464C6653}"/>
              </a:ext>
            </a:extLst>
          </p:cNvPr>
          <p:cNvSpPr txBox="1"/>
          <p:nvPr/>
        </p:nvSpPr>
        <p:spPr>
          <a:xfrm>
            <a:off x="10442479" y="3923461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901005-C6DE-9D43-610B-7066F6CA97AE}"/>
              </a:ext>
            </a:extLst>
          </p:cNvPr>
          <p:cNvSpPr txBox="1"/>
          <p:nvPr/>
        </p:nvSpPr>
        <p:spPr>
          <a:xfrm>
            <a:off x="3804344" y="4492245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77009-1F48-A376-ECFD-38FA5465C062}"/>
              </a:ext>
            </a:extLst>
          </p:cNvPr>
          <p:cNvSpPr txBox="1"/>
          <p:nvPr/>
        </p:nvSpPr>
        <p:spPr>
          <a:xfrm>
            <a:off x="11183387" y="4815007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692322-982E-2C2C-26A7-15A3D574A042}"/>
              </a:ext>
            </a:extLst>
          </p:cNvPr>
          <p:cNvSpPr txBox="1"/>
          <p:nvPr/>
        </p:nvSpPr>
        <p:spPr>
          <a:xfrm>
            <a:off x="11183387" y="5119217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  <a:endParaRPr lang="en-US" sz="2400" dirty="0"/>
          </a:p>
        </p:txBody>
      </p:sp>
      <p:sp>
        <p:nvSpPr>
          <p:cNvPr id="18" name="Slide Number Placeholder 23">
            <a:extLst>
              <a:ext uri="{FF2B5EF4-FFF2-40B4-BE49-F238E27FC236}">
                <a16:creationId xmlns:a16="http://schemas.microsoft.com/office/drawing/2014/main" id="{E28C8810-F561-50E4-6B0A-50732102A0C2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410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D62538-7364-A54C-F9DD-156947958A6A}"/>
              </a:ext>
            </a:extLst>
          </p:cNvPr>
          <p:cNvSpPr/>
          <p:nvPr/>
        </p:nvSpPr>
        <p:spPr>
          <a:xfrm>
            <a:off x="0" y="33239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==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B83DD3-7C10-888D-05DF-ED727CB8C7C6}"/>
              </a:ext>
            </a:extLst>
          </p:cNvPr>
          <p:cNvSpPr txBox="1"/>
          <p:nvPr/>
        </p:nvSpPr>
        <p:spPr>
          <a:xfrm>
            <a:off x="5978929" y="28875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CC9B4-0D16-9F72-8815-7CB69E4C748A}"/>
              </a:ext>
            </a:extLst>
          </p:cNvPr>
          <p:cNvSpPr txBox="1"/>
          <p:nvPr/>
        </p:nvSpPr>
        <p:spPr>
          <a:xfrm>
            <a:off x="10058400" y="6898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12EB4-EF2B-A3CF-206C-93623AD3E087}"/>
              </a:ext>
            </a:extLst>
          </p:cNvPr>
          <p:cNvSpPr txBox="1"/>
          <p:nvPr/>
        </p:nvSpPr>
        <p:spPr>
          <a:xfrm>
            <a:off x="7170821" y="33239"/>
            <a:ext cx="364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 = # of vertices            E = # of edges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B046F-4074-F0BB-67BD-A35DA50EDDA4}"/>
              </a:ext>
            </a:extLst>
          </p:cNvPr>
          <p:cNvSpPr txBox="1"/>
          <p:nvPr/>
        </p:nvSpPr>
        <p:spPr>
          <a:xfrm>
            <a:off x="9674320" y="123486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14:cNvPr>
              <p14:cNvContentPartPr/>
              <p14:nvPr/>
            </p14:nvContentPartPr>
            <p14:xfrm>
              <a:off x="8992118" y="1114541"/>
              <a:ext cx="504720" cy="81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3124" y="1105541"/>
                <a:ext cx="522347" cy="8373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F477C1-FBEC-70DE-10C6-76666212C1D2}"/>
              </a:ext>
            </a:extLst>
          </p:cNvPr>
          <p:cNvSpPr txBox="1"/>
          <p:nvPr/>
        </p:nvSpPr>
        <p:spPr>
          <a:xfrm>
            <a:off x="8490541" y="1979157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14:cNvPr>
              <p14:cNvContentPartPr/>
              <p14:nvPr/>
            </p14:nvContentPartPr>
            <p14:xfrm>
              <a:off x="5469518" y="2486141"/>
              <a:ext cx="714960" cy="82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0518" y="2477141"/>
                <a:ext cx="732600" cy="838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FAFEBF7-64AD-5893-5CAF-D5A22FF662AC}"/>
              </a:ext>
            </a:extLst>
          </p:cNvPr>
          <p:cNvSpPr txBox="1"/>
          <p:nvPr/>
        </p:nvSpPr>
        <p:spPr>
          <a:xfrm>
            <a:off x="6258970" y="2665528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 log 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097A6F-418F-55C4-8847-0716EE94DAF5}"/>
              </a:ext>
            </a:extLst>
          </p:cNvPr>
          <p:cNvSpPr txBox="1"/>
          <p:nvPr/>
        </p:nvSpPr>
        <p:spPr>
          <a:xfrm>
            <a:off x="5015277" y="3322162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822AE-15A9-4D94-11E1-102AC35C82C8}"/>
              </a:ext>
            </a:extLst>
          </p:cNvPr>
          <p:cNvSpPr txBox="1"/>
          <p:nvPr/>
        </p:nvSpPr>
        <p:spPr>
          <a:xfrm>
            <a:off x="5440639" y="3633993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9752D-16D0-83F4-1062-2FB7464C6653}"/>
              </a:ext>
            </a:extLst>
          </p:cNvPr>
          <p:cNvSpPr txBox="1"/>
          <p:nvPr/>
        </p:nvSpPr>
        <p:spPr>
          <a:xfrm>
            <a:off x="10442479" y="3923461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901005-C6DE-9D43-610B-7066F6CA97AE}"/>
              </a:ext>
            </a:extLst>
          </p:cNvPr>
          <p:cNvSpPr txBox="1"/>
          <p:nvPr/>
        </p:nvSpPr>
        <p:spPr>
          <a:xfrm>
            <a:off x="3804344" y="4492245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77009-1F48-A376-ECFD-38FA5465C062}"/>
              </a:ext>
            </a:extLst>
          </p:cNvPr>
          <p:cNvSpPr txBox="1"/>
          <p:nvPr/>
        </p:nvSpPr>
        <p:spPr>
          <a:xfrm>
            <a:off x="11183387" y="4815007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692322-982E-2C2C-26A7-15A3D574A042}"/>
              </a:ext>
            </a:extLst>
          </p:cNvPr>
          <p:cNvSpPr txBox="1"/>
          <p:nvPr/>
        </p:nvSpPr>
        <p:spPr>
          <a:xfrm>
            <a:off x="11183387" y="5119217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1BE4B-3AF9-EE2F-D5CF-201B69A92DAD}"/>
              </a:ext>
            </a:extLst>
          </p:cNvPr>
          <p:cNvSpPr txBox="1"/>
          <p:nvPr/>
        </p:nvSpPr>
        <p:spPr>
          <a:xfrm>
            <a:off x="10442479" y="5398773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8F608C-D96A-108F-4F40-A3D1D4F75EF0}"/>
              </a:ext>
            </a:extLst>
          </p:cNvPr>
          <p:cNvSpPr txBox="1"/>
          <p:nvPr/>
        </p:nvSpPr>
        <p:spPr>
          <a:xfrm>
            <a:off x="9303866" y="5722766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7701A-2525-BFF2-BECB-C9A219CF9250}"/>
              </a:ext>
            </a:extLst>
          </p:cNvPr>
          <p:cNvSpPr txBox="1"/>
          <p:nvPr/>
        </p:nvSpPr>
        <p:spPr>
          <a:xfrm>
            <a:off x="8825569" y="5971179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8" name="Slide Number Placeholder 23">
            <a:extLst>
              <a:ext uri="{FF2B5EF4-FFF2-40B4-BE49-F238E27FC236}">
                <a16:creationId xmlns:a16="http://schemas.microsoft.com/office/drawing/2014/main" id="{E6AA2F39-18D7-17AC-6C59-0F401354318D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57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40ADAB5E-2170-47AE-AC9D-F0455FCEA3F1}"/>
              </a:ext>
            </a:extLst>
          </p:cNvPr>
          <p:cNvGrpSpPr/>
          <p:nvPr/>
        </p:nvGrpSpPr>
        <p:grpSpPr>
          <a:xfrm>
            <a:off x="6958825" y="1577655"/>
            <a:ext cx="1560984" cy="857965"/>
            <a:chOff x="7543428" y="1343818"/>
            <a:chExt cx="1560984" cy="857965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6B4F6B7-D819-429C-8D1A-58A1D630899E}"/>
                </a:ext>
              </a:extLst>
            </p:cNvPr>
            <p:cNvCxnSpPr/>
            <p:nvPr/>
          </p:nvCxnSpPr>
          <p:spPr>
            <a:xfrm flipV="1">
              <a:off x="7723328" y="1504151"/>
              <a:ext cx="337739" cy="22337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BCE287E-D42C-4ED6-8A14-786FBB597B6B}"/>
                </a:ext>
              </a:extLst>
            </p:cNvPr>
            <p:cNvCxnSpPr/>
            <p:nvPr/>
          </p:nvCxnSpPr>
          <p:spPr>
            <a:xfrm>
              <a:off x="8252274" y="1463050"/>
              <a:ext cx="6361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DBC2DC4-C84D-4622-A961-7DD3D38D569C}"/>
                </a:ext>
              </a:extLst>
            </p:cNvPr>
            <p:cNvCxnSpPr/>
            <p:nvPr/>
          </p:nvCxnSpPr>
          <p:spPr>
            <a:xfrm>
              <a:off x="8220108" y="1527382"/>
              <a:ext cx="677265" cy="5217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18E9702-07C5-4AB2-8DE4-37D558054C38}"/>
                </a:ext>
              </a:extLst>
            </p:cNvPr>
            <p:cNvSpPr/>
            <p:nvPr/>
          </p:nvSpPr>
          <p:spPr>
            <a:xfrm>
              <a:off x="7543428" y="167335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562EEA0-76E2-4829-9FF8-DE2119616E8F}"/>
                </a:ext>
              </a:extLst>
            </p:cNvPr>
            <p:cNvSpPr/>
            <p:nvPr/>
          </p:nvSpPr>
          <p:spPr>
            <a:xfrm>
              <a:off x="8883557" y="1353804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5E6F332-0318-4846-B90E-583E0263833D}"/>
                </a:ext>
              </a:extLst>
            </p:cNvPr>
            <p:cNvSpPr/>
            <p:nvPr/>
          </p:nvSpPr>
          <p:spPr>
            <a:xfrm>
              <a:off x="8046725" y="134381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21778BC-3F10-498B-A235-B9F9B1E6050D}"/>
                </a:ext>
              </a:extLst>
            </p:cNvPr>
            <p:cNvSpPr/>
            <p:nvPr/>
          </p:nvSpPr>
          <p:spPr>
            <a:xfrm>
              <a:off x="8881560" y="198092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47" y="1626902"/>
            <a:ext cx="5267827" cy="5506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Tree – connected graph with no loops.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2249E4-D322-44E7-ACED-A1A602E64DE7}"/>
              </a:ext>
            </a:extLst>
          </p:cNvPr>
          <p:cNvGrpSpPr/>
          <p:nvPr/>
        </p:nvGrpSpPr>
        <p:grpSpPr>
          <a:xfrm>
            <a:off x="9574297" y="1572692"/>
            <a:ext cx="1560984" cy="857965"/>
            <a:chOff x="7543428" y="1343818"/>
            <a:chExt cx="1560984" cy="85796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0BFFF48-3D89-4A5A-ADC3-2AD567A337F0}"/>
                </a:ext>
              </a:extLst>
            </p:cNvPr>
            <p:cNvCxnSpPr/>
            <p:nvPr/>
          </p:nvCxnSpPr>
          <p:spPr>
            <a:xfrm flipV="1">
              <a:off x="7723328" y="1504151"/>
              <a:ext cx="337739" cy="22337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E2A2FCA-8DDC-4979-84DC-4EC28800BCA5}"/>
                </a:ext>
              </a:extLst>
            </p:cNvPr>
            <p:cNvCxnSpPr/>
            <p:nvPr/>
          </p:nvCxnSpPr>
          <p:spPr>
            <a:xfrm>
              <a:off x="8252274" y="1463050"/>
              <a:ext cx="6361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CB7523F-FC07-4E81-B129-502EF50222DE}"/>
                </a:ext>
              </a:extLst>
            </p:cNvPr>
            <p:cNvCxnSpPr/>
            <p:nvPr/>
          </p:nvCxnSpPr>
          <p:spPr>
            <a:xfrm>
              <a:off x="8220108" y="1527382"/>
              <a:ext cx="677265" cy="5217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3B5E59A-B053-4721-8AB2-35D7309CCE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5657" y="1536783"/>
              <a:ext cx="0" cy="4481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D1B32E0-E179-4B59-9C6A-0406679EDCC5}"/>
                </a:ext>
              </a:extLst>
            </p:cNvPr>
            <p:cNvSpPr/>
            <p:nvPr/>
          </p:nvSpPr>
          <p:spPr>
            <a:xfrm>
              <a:off x="7543428" y="167335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BFEC16F-2413-419B-B8A6-A94D5C0877AF}"/>
                </a:ext>
              </a:extLst>
            </p:cNvPr>
            <p:cNvSpPr/>
            <p:nvPr/>
          </p:nvSpPr>
          <p:spPr>
            <a:xfrm>
              <a:off x="8883557" y="1353804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505A7E3-4CEB-493B-BFAF-39C4A2726FBE}"/>
                </a:ext>
              </a:extLst>
            </p:cNvPr>
            <p:cNvSpPr/>
            <p:nvPr/>
          </p:nvSpPr>
          <p:spPr>
            <a:xfrm>
              <a:off x="8046725" y="134381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8AEC713-DF3E-4F90-894B-6D67AD781517}"/>
                </a:ext>
              </a:extLst>
            </p:cNvPr>
            <p:cNvSpPr/>
            <p:nvPr/>
          </p:nvSpPr>
          <p:spPr>
            <a:xfrm>
              <a:off x="8881560" y="198092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142FB131-3869-456D-9EA9-FB12629A4516}"/>
              </a:ext>
            </a:extLst>
          </p:cNvPr>
          <p:cNvSpPr txBox="1"/>
          <p:nvPr/>
        </p:nvSpPr>
        <p:spPr>
          <a:xfrm>
            <a:off x="7554677" y="683801"/>
            <a:ext cx="1318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US" sz="6000" b="1" dirty="0">
              <a:solidFill>
                <a:srgbClr val="00B050"/>
              </a:solidFill>
              <a:latin typeface="Wingdings" panose="05000000000000000000" pitchFamily="2" charset="2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60C8ABF-1205-49CF-AEF8-41D78E16E694}"/>
              </a:ext>
            </a:extLst>
          </p:cNvPr>
          <p:cNvSpPr txBox="1"/>
          <p:nvPr/>
        </p:nvSpPr>
        <p:spPr>
          <a:xfrm>
            <a:off x="10102405" y="589472"/>
            <a:ext cx="694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</a:t>
            </a:r>
            <a:endParaRPr lang="en-US" sz="6000" b="1" dirty="0">
              <a:solidFill>
                <a:srgbClr val="FF0000"/>
              </a:solidFill>
              <a:latin typeface="Wingdings" panose="05000000000000000000" pitchFamily="2" charset="2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9200844-5C29-4BD4-9AEC-50119C911A85}"/>
              </a:ext>
            </a:extLst>
          </p:cNvPr>
          <p:cNvGrpSpPr/>
          <p:nvPr/>
        </p:nvGrpSpPr>
        <p:grpSpPr>
          <a:xfrm>
            <a:off x="6962819" y="4823922"/>
            <a:ext cx="2222436" cy="1167681"/>
            <a:chOff x="6868413" y="4439019"/>
            <a:chExt cx="2222436" cy="1167681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963A721-55BD-4D81-B306-5773EF465C7E}"/>
                </a:ext>
              </a:extLst>
            </p:cNvPr>
            <p:cNvGrpSpPr/>
            <p:nvPr/>
          </p:nvGrpSpPr>
          <p:grpSpPr>
            <a:xfrm>
              <a:off x="6868413" y="4748735"/>
              <a:ext cx="1560984" cy="857965"/>
              <a:chOff x="7543428" y="1343818"/>
              <a:chExt cx="1560984" cy="857965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331345F3-964B-4D15-B4F1-35BF64598D56}"/>
                  </a:ext>
                </a:extLst>
              </p:cNvPr>
              <p:cNvCxnSpPr/>
              <p:nvPr/>
            </p:nvCxnSpPr>
            <p:spPr>
              <a:xfrm flipV="1">
                <a:off x="7723328" y="1504151"/>
                <a:ext cx="337739" cy="223373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ot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D0609DF9-A76C-47DC-982C-8C85980AB978}"/>
                  </a:ext>
                </a:extLst>
              </p:cNvPr>
              <p:cNvCxnSpPr/>
              <p:nvPr/>
            </p:nvCxnSpPr>
            <p:spPr>
              <a:xfrm>
                <a:off x="8252274" y="1463050"/>
                <a:ext cx="636164" cy="0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ot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AB5E2E3C-7411-4453-929F-30EA082E760D}"/>
                  </a:ext>
                </a:extLst>
              </p:cNvPr>
              <p:cNvCxnSpPr/>
              <p:nvPr/>
            </p:nvCxnSpPr>
            <p:spPr>
              <a:xfrm>
                <a:off x="8220108" y="1527382"/>
                <a:ext cx="677265" cy="521798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ot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94523B73-6D72-4E20-88FD-0F71001882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95657" y="1536783"/>
                <a:ext cx="0" cy="4481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D871466E-7074-4E02-A603-3C272973BE18}"/>
                  </a:ext>
                </a:extLst>
              </p:cNvPr>
              <p:cNvSpPr/>
              <p:nvPr/>
            </p:nvSpPr>
            <p:spPr>
              <a:xfrm>
                <a:off x="7543428" y="1673358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1708CFFD-F01C-4AB7-B2FD-A189FB2945C5}"/>
                  </a:ext>
                </a:extLst>
              </p:cNvPr>
              <p:cNvSpPr/>
              <p:nvPr/>
            </p:nvSpPr>
            <p:spPr>
              <a:xfrm>
                <a:off x="8883557" y="135380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F271808F-2823-412C-899C-7B5E80C074EB}"/>
                  </a:ext>
                </a:extLst>
              </p:cNvPr>
              <p:cNvSpPr/>
              <p:nvPr/>
            </p:nvSpPr>
            <p:spPr>
              <a:xfrm>
                <a:off x="8046725" y="1343818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D9F3DF4-9FE2-43D3-B0BE-E5FFAFA81913}"/>
                  </a:ext>
                </a:extLst>
              </p:cNvPr>
              <p:cNvSpPr/>
              <p:nvPr/>
            </p:nvSpPr>
            <p:spPr>
              <a:xfrm>
                <a:off x="8881560" y="1980928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4501403-6EAC-4B58-B18A-E3CB85D21520}"/>
                </a:ext>
              </a:extLst>
            </p:cNvPr>
            <p:cNvSpPr txBox="1"/>
            <p:nvPr/>
          </p:nvSpPr>
          <p:spPr>
            <a:xfrm>
              <a:off x="7714236" y="443901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FED15CD-24A3-4F47-9C35-22F15A283EA5}"/>
                </a:ext>
              </a:extLst>
            </p:cNvPr>
            <p:cNvSpPr txBox="1"/>
            <p:nvPr/>
          </p:nvSpPr>
          <p:spPr>
            <a:xfrm>
              <a:off x="8302735" y="4914839"/>
              <a:ext cx="788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100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2DE88B1-C6CC-4D98-954B-642A437B9628}"/>
                </a:ext>
              </a:extLst>
            </p:cNvPr>
            <p:cNvSpPr txBox="1"/>
            <p:nvPr/>
          </p:nvSpPr>
          <p:spPr>
            <a:xfrm>
              <a:off x="7573477" y="503115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18075D1-E11C-4AE4-9E3C-6A3F44B2BF3E}"/>
                </a:ext>
              </a:extLst>
            </p:cNvPr>
            <p:cNvSpPr txBox="1"/>
            <p:nvPr/>
          </p:nvSpPr>
          <p:spPr>
            <a:xfrm>
              <a:off x="6946709" y="455707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E9D42EC-F21F-4092-94CE-97AA70FEB332}"/>
              </a:ext>
            </a:extLst>
          </p:cNvPr>
          <p:cNvGrpSpPr/>
          <p:nvPr/>
        </p:nvGrpSpPr>
        <p:grpSpPr>
          <a:xfrm>
            <a:off x="9574297" y="4827551"/>
            <a:ext cx="2222436" cy="1167681"/>
            <a:chOff x="6868413" y="4439019"/>
            <a:chExt cx="2222436" cy="116768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9594521-0D98-48DC-93AB-8DE3D0874606}"/>
                </a:ext>
              </a:extLst>
            </p:cNvPr>
            <p:cNvSpPr txBox="1"/>
            <p:nvPr/>
          </p:nvSpPr>
          <p:spPr>
            <a:xfrm>
              <a:off x="8302735" y="4914839"/>
              <a:ext cx="788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100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AD56B9F-AB3A-4D6A-A6B5-52982EA62BC5}"/>
                </a:ext>
              </a:extLst>
            </p:cNvPr>
            <p:cNvGrpSpPr/>
            <p:nvPr/>
          </p:nvGrpSpPr>
          <p:grpSpPr>
            <a:xfrm>
              <a:off x="6868413" y="4748735"/>
              <a:ext cx="1560984" cy="857965"/>
              <a:chOff x="7543428" y="1343818"/>
              <a:chExt cx="1560984" cy="857965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74FCAF1E-D8D0-4EA1-8BB0-5E6B664A1457}"/>
                  </a:ext>
                </a:extLst>
              </p:cNvPr>
              <p:cNvCxnSpPr/>
              <p:nvPr/>
            </p:nvCxnSpPr>
            <p:spPr>
              <a:xfrm flipV="1">
                <a:off x="7723328" y="1504151"/>
                <a:ext cx="337739" cy="223373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ot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5FFC42D2-1F02-4EAC-91AA-E0F7A49CEF60}"/>
                  </a:ext>
                </a:extLst>
              </p:cNvPr>
              <p:cNvCxnSpPr/>
              <p:nvPr/>
            </p:nvCxnSpPr>
            <p:spPr>
              <a:xfrm>
                <a:off x="8252274" y="1463050"/>
                <a:ext cx="636164" cy="0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ot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2B1F5702-5227-41B1-B293-ECB8E01889B5}"/>
                  </a:ext>
                </a:extLst>
              </p:cNvPr>
              <p:cNvCxnSpPr/>
              <p:nvPr/>
            </p:nvCxnSpPr>
            <p:spPr>
              <a:xfrm>
                <a:off x="8220108" y="1527382"/>
                <a:ext cx="677265" cy="5217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278F14DE-9044-4CE1-B2F7-636E4F35A1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95657" y="1536783"/>
                <a:ext cx="0" cy="448140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ot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138C4727-9554-4397-97F9-491FCE959199}"/>
                  </a:ext>
                </a:extLst>
              </p:cNvPr>
              <p:cNvSpPr/>
              <p:nvPr/>
            </p:nvSpPr>
            <p:spPr>
              <a:xfrm>
                <a:off x="7543428" y="1673358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1B9530F-F787-401E-9AAA-7F356FA9C650}"/>
                  </a:ext>
                </a:extLst>
              </p:cNvPr>
              <p:cNvSpPr/>
              <p:nvPr/>
            </p:nvSpPr>
            <p:spPr>
              <a:xfrm>
                <a:off x="8883557" y="135380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A70D77B7-CED9-49FA-99D2-D0A613E602E4}"/>
                  </a:ext>
                </a:extLst>
              </p:cNvPr>
              <p:cNvSpPr/>
              <p:nvPr/>
            </p:nvSpPr>
            <p:spPr>
              <a:xfrm>
                <a:off x="8046725" y="1343818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DCB13E33-3B61-460E-B316-0917BA15BEDD}"/>
                  </a:ext>
                </a:extLst>
              </p:cNvPr>
              <p:cNvSpPr/>
              <p:nvPr/>
            </p:nvSpPr>
            <p:spPr>
              <a:xfrm>
                <a:off x="8881560" y="1980928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680FC4C-F50A-4635-A364-91BB2FB0AEBC}"/>
                </a:ext>
              </a:extLst>
            </p:cNvPr>
            <p:cNvSpPr txBox="1"/>
            <p:nvPr/>
          </p:nvSpPr>
          <p:spPr>
            <a:xfrm>
              <a:off x="7714236" y="443901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17EA2FE-B8F1-4B0A-BF29-936BFAABFA2A}"/>
                </a:ext>
              </a:extLst>
            </p:cNvPr>
            <p:cNvSpPr txBox="1"/>
            <p:nvPr/>
          </p:nvSpPr>
          <p:spPr>
            <a:xfrm>
              <a:off x="7573477" y="503115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E29A8D7-BA48-488D-8BEA-F9364084A668}"/>
                </a:ext>
              </a:extLst>
            </p:cNvPr>
            <p:cNvSpPr txBox="1"/>
            <p:nvPr/>
          </p:nvSpPr>
          <p:spPr>
            <a:xfrm>
              <a:off x="6946709" y="455707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</p:grpSp>
      <p:sp>
        <p:nvSpPr>
          <p:cNvPr id="122" name="Content Placeholder 5">
            <a:extLst>
              <a:ext uri="{FF2B5EF4-FFF2-40B4-BE49-F238E27FC236}">
                <a16:creationId xmlns:a16="http://schemas.microsoft.com/office/drawing/2014/main" id="{E417976F-DCF8-454E-A4AE-F4842F55593A}"/>
              </a:ext>
            </a:extLst>
          </p:cNvPr>
          <p:cNvSpPr txBox="1">
            <a:spLocks/>
          </p:cNvSpPr>
          <p:nvPr/>
        </p:nvSpPr>
        <p:spPr>
          <a:xfrm>
            <a:off x="731821" y="3154628"/>
            <a:ext cx="6141513" cy="965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Spanning tree – tree that includes all vertices in a graph.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sp>
        <p:nvSpPr>
          <p:cNvPr id="123" name="Content Placeholder 5">
            <a:extLst>
              <a:ext uri="{FF2B5EF4-FFF2-40B4-BE49-F238E27FC236}">
                <a16:creationId xmlns:a16="http://schemas.microsoft.com/office/drawing/2014/main" id="{1919F527-28CB-4AE6-9665-3577BB358F2C}"/>
              </a:ext>
            </a:extLst>
          </p:cNvPr>
          <p:cNvSpPr txBox="1">
            <a:spLocks/>
          </p:cNvSpPr>
          <p:nvPr/>
        </p:nvSpPr>
        <p:spPr>
          <a:xfrm>
            <a:off x="713647" y="4699521"/>
            <a:ext cx="6141513" cy="1527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Minimum spanning tree – spanning tree whose sum of edge costs is the minimum possible value.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146A1A3-CB0B-3215-69C4-8928E183E479}"/>
              </a:ext>
            </a:extLst>
          </p:cNvPr>
          <p:cNvGrpSpPr/>
          <p:nvPr/>
        </p:nvGrpSpPr>
        <p:grpSpPr>
          <a:xfrm>
            <a:off x="6960822" y="3308043"/>
            <a:ext cx="1560984" cy="857965"/>
            <a:chOff x="7543428" y="1343818"/>
            <a:chExt cx="1560984" cy="857965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5E7A6F4-9F26-266A-FE22-62D6DBFDD429}"/>
                </a:ext>
              </a:extLst>
            </p:cNvPr>
            <p:cNvCxnSpPr/>
            <p:nvPr/>
          </p:nvCxnSpPr>
          <p:spPr>
            <a:xfrm flipV="1">
              <a:off x="7723328" y="1504151"/>
              <a:ext cx="337739" cy="223373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C779481-F862-B745-F27C-E41756C8D0C2}"/>
                </a:ext>
              </a:extLst>
            </p:cNvPr>
            <p:cNvCxnSpPr/>
            <p:nvPr/>
          </p:nvCxnSpPr>
          <p:spPr>
            <a:xfrm>
              <a:off x="8252274" y="1463050"/>
              <a:ext cx="636164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B769574-9F4F-1F2B-8B77-BA82192E8C8C}"/>
                </a:ext>
              </a:extLst>
            </p:cNvPr>
            <p:cNvCxnSpPr/>
            <p:nvPr/>
          </p:nvCxnSpPr>
          <p:spPr>
            <a:xfrm>
              <a:off x="8220108" y="1527382"/>
              <a:ext cx="677265" cy="521798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D8727C8-156A-ED7B-E066-9E92867A1F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5657" y="1536783"/>
              <a:ext cx="0" cy="4481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3906159-BD50-5519-BABC-F2DAB17C961B}"/>
                </a:ext>
              </a:extLst>
            </p:cNvPr>
            <p:cNvSpPr/>
            <p:nvPr/>
          </p:nvSpPr>
          <p:spPr>
            <a:xfrm>
              <a:off x="7543428" y="167335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58229FF-F8F4-7513-637F-7CD06F4631A5}"/>
                </a:ext>
              </a:extLst>
            </p:cNvPr>
            <p:cNvSpPr/>
            <p:nvPr/>
          </p:nvSpPr>
          <p:spPr>
            <a:xfrm>
              <a:off x="8883557" y="1353804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49F66F2-7C9B-CEF3-281A-BE5BC801B84F}"/>
                </a:ext>
              </a:extLst>
            </p:cNvPr>
            <p:cNvSpPr/>
            <p:nvPr/>
          </p:nvSpPr>
          <p:spPr>
            <a:xfrm>
              <a:off x="8046725" y="134381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E3A14E9-5243-97D0-BE4A-CEFEDFA41B8F}"/>
                </a:ext>
              </a:extLst>
            </p:cNvPr>
            <p:cNvSpPr/>
            <p:nvPr/>
          </p:nvSpPr>
          <p:spPr>
            <a:xfrm>
              <a:off x="8881560" y="198092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6110C20-3096-33B3-EA4C-97B1E66B3687}"/>
              </a:ext>
            </a:extLst>
          </p:cNvPr>
          <p:cNvGrpSpPr/>
          <p:nvPr/>
        </p:nvGrpSpPr>
        <p:grpSpPr>
          <a:xfrm>
            <a:off x="9574470" y="3308914"/>
            <a:ext cx="1560984" cy="857965"/>
            <a:chOff x="7543428" y="1343818"/>
            <a:chExt cx="1560984" cy="857965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1C61FD5-984C-126D-DEB1-982C1505F361}"/>
                </a:ext>
              </a:extLst>
            </p:cNvPr>
            <p:cNvCxnSpPr/>
            <p:nvPr/>
          </p:nvCxnSpPr>
          <p:spPr>
            <a:xfrm flipV="1">
              <a:off x="7723328" y="1504151"/>
              <a:ext cx="337739" cy="223373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374F0B47-FCC4-61EB-EBC4-3FB6A0A87E54}"/>
                </a:ext>
              </a:extLst>
            </p:cNvPr>
            <p:cNvCxnSpPr/>
            <p:nvPr/>
          </p:nvCxnSpPr>
          <p:spPr>
            <a:xfrm>
              <a:off x="8252274" y="1463050"/>
              <a:ext cx="636164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6920844-AEBB-EA8E-8CB6-CA05D992D055}"/>
                </a:ext>
              </a:extLst>
            </p:cNvPr>
            <p:cNvCxnSpPr/>
            <p:nvPr/>
          </p:nvCxnSpPr>
          <p:spPr>
            <a:xfrm>
              <a:off x="8220108" y="1527382"/>
              <a:ext cx="677265" cy="52179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BDBCC01C-81FC-38F4-EB38-A8362F626F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5657" y="1536783"/>
              <a:ext cx="0" cy="4481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597DAA74-9207-5D78-FD6C-E51F8836DF95}"/>
                </a:ext>
              </a:extLst>
            </p:cNvPr>
            <p:cNvSpPr/>
            <p:nvPr/>
          </p:nvSpPr>
          <p:spPr>
            <a:xfrm>
              <a:off x="7543428" y="167335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7A341956-0D03-9B30-8AA0-B665E9CC235C}"/>
                </a:ext>
              </a:extLst>
            </p:cNvPr>
            <p:cNvSpPr/>
            <p:nvPr/>
          </p:nvSpPr>
          <p:spPr>
            <a:xfrm>
              <a:off x="8883557" y="1353804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79A6CB41-D065-C88C-3819-941F9260363C}"/>
                </a:ext>
              </a:extLst>
            </p:cNvPr>
            <p:cNvSpPr/>
            <p:nvPr/>
          </p:nvSpPr>
          <p:spPr>
            <a:xfrm>
              <a:off x="8046725" y="134381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AFD2C90-CA7A-C1F2-B783-02880E6C38D9}"/>
                </a:ext>
              </a:extLst>
            </p:cNvPr>
            <p:cNvSpPr/>
            <p:nvPr/>
          </p:nvSpPr>
          <p:spPr>
            <a:xfrm>
              <a:off x="8881560" y="198092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object 3">
            <a:extLst>
              <a:ext uri="{FF2B5EF4-FFF2-40B4-BE49-F238E27FC236}">
                <a16:creationId xmlns:a16="http://schemas.microsoft.com/office/drawing/2014/main" id="{3FA6AECA-AEB3-35ED-A93C-1E148CB0AF2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CA279237-9069-A536-241F-C618201E3C6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B5EFF435-9426-A6CE-0194-ED31C0BDC23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1D8D369B-42CB-0676-3721-6759B4E636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3" name="Slide Number Placeholder 23">
            <a:extLst>
              <a:ext uri="{FF2B5EF4-FFF2-40B4-BE49-F238E27FC236}">
                <a16:creationId xmlns:a16="http://schemas.microsoft.com/office/drawing/2014/main" id="{1243B672-D979-3B96-5E91-53609F81A547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613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D62538-7364-A54C-F9DD-156947958A6A}"/>
              </a:ext>
            </a:extLst>
          </p:cNvPr>
          <p:cNvSpPr/>
          <p:nvPr/>
        </p:nvSpPr>
        <p:spPr>
          <a:xfrm>
            <a:off x="0" y="33239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==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B83DD3-7C10-888D-05DF-ED727CB8C7C6}"/>
              </a:ext>
            </a:extLst>
          </p:cNvPr>
          <p:cNvSpPr txBox="1"/>
          <p:nvPr/>
        </p:nvSpPr>
        <p:spPr>
          <a:xfrm>
            <a:off x="5978929" y="28875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CC9B4-0D16-9F72-8815-7CB69E4C748A}"/>
              </a:ext>
            </a:extLst>
          </p:cNvPr>
          <p:cNvSpPr txBox="1"/>
          <p:nvPr/>
        </p:nvSpPr>
        <p:spPr>
          <a:xfrm>
            <a:off x="10058400" y="6898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12EB4-EF2B-A3CF-206C-93623AD3E087}"/>
              </a:ext>
            </a:extLst>
          </p:cNvPr>
          <p:cNvSpPr txBox="1"/>
          <p:nvPr/>
        </p:nvSpPr>
        <p:spPr>
          <a:xfrm>
            <a:off x="7170821" y="33239"/>
            <a:ext cx="364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 = # of vertices            E = # of edges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B046F-4074-F0BB-67BD-A35DA50EDDA4}"/>
              </a:ext>
            </a:extLst>
          </p:cNvPr>
          <p:cNvSpPr txBox="1"/>
          <p:nvPr/>
        </p:nvSpPr>
        <p:spPr>
          <a:xfrm>
            <a:off x="9674320" y="123486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14:cNvPr>
              <p14:cNvContentPartPr/>
              <p14:nvPr/>
            </p14:nvContentPartPr>
            <p14:xfrm>
              <a:off x="8992118" y="1114541"/>
              <a:ext cx="504720" cy="81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3124" y="1105541"/>
                <a:ext cx="522347" cy="8373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F477C1-FBEC-70DE-10C6-76666212C1D2}"/>
              </a:ext>
            </a:extLst>
          </p:cNvPr>
          <p:cNvSpPr txBox="1"/>
          <p:nvPr/>
        </p:nvSpPr>
        <p:spPr>
          <a:xfrm>
            <a:off x="8490541" y="1979157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14:cNvPr>
              <p14:cNvContentPartPr/>
              <p14:nvPr/>
            </p14:nvContentPartPr>
            <p14:xfrm>
              <a:off x="5469518" y="2486141"/>
              <a:ext cx="714960" cy="82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0518" y="2477141"/>
                <a:ext cx="732600" cy="838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FAFEBF7-64AD-5893-5CAF-D5A22FF662AC}"/>
              </a:ext>
            </a:extLst>
          </p:cNvPr>
          <p:cNvSpPr txBox="1"/>
          <p:nvPr/>
        </p:nvSpPr>
        <p:spPr>
          <a:xfrm>
            <a:off x="6258970" y="2665528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 log 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097A6F-418F-55C4-8847-0716EE94DAF5}"/>
              </a:ext>
            </a:extLst>
          </p:cNvPr>
          <p:cNvSpPr txBox="1"/>
          <p:nvPr/>
        </p:nvSpPr>
        <p:spPr>
          <a:xfrm>
            <a:off x="5015277" y="3322162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822AE-15A9-4D94-11E1-102AC35C82C8}"/>
              </a:ext>
            </a:extLst>
          </p:cNvPr>
          <p:cNvSpPr txBox="1"/>
          <p:nvPr/>
        </p:nvSpPr>
        <p:spPr>
          <a:xfrm>
            <a:off x="5440639" y="3633993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9752D-16D0-83F4-1062-2FB7464C6653}"/>
              </a:ext>
            </a:extLst>
          </p:cNvPr>
          <p:cNvSpPr txBox="1"/>
          <p:nvPr/>
        </p:nvSpPr>
        <p:spPr>
          <a:xfrm>
            <a:off x="10442479" y="3923461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901005-C6DE-9D43-610B-7066F6CA97AE}"/>
              </a:ext>
            </a:extLst>
          </p:cNvPr>
          <p:cNvSpPr txBox="1"/>
          <p:nvPr/>
        </p:nvSpPr>
        <p:spPr>
          <a:xfrm>
            <a:off x="3804344" y="4492245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77009-1F48-A376-ECFD-38FA5465C062}"/>
              </a:ext>
            </a:extLst>
          </p:cNvPr>
          <p:cNvSpPr txBox="1"/>
          <p:nvPr/>
        </p:nvSpPr>
        <p:spPr>
          <a:xfrm>
            <a:off x="11183387" y="4815007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692322-982E-2C2C-26A7-15A3D574A042}"/>
              </a:ext>
            </a:extLst>
          </p:cNvPr>
          <p:cNvSpPr txBox="1"/>
          <p:nvPr/>
        </p:nvSpPr>
        <p:spPr>
          <a:xfrm>
            <a:off x="11183387" y="5119217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1BE4B-3AF9-EE2F-D5CF-201B69A92DAD}"/>
              </a:ext>
            </a:extLst>
          </p:cNvPr>
          <p:cNvSpPr txBox="1"/>
          <p:nvPr/>
        </p:nvSpPr>
        <p:spPr>
          <a:xfrm>
            <a:off x="10442479" y="5398773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8F608C-D96A-108F-4F40-A3D1D4F75EF0}"/>
              </a:ext>
            </a:extLst>
          </p:cNvPr>
          <p:cNvSpPr txBox="1"/>
          <p:nvPr/>
        </p:nvSpPr>
        <p:spPr>
          <a:xfrm>
            <a:off x="9303866" y="5722766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7701A-2525-BFF2-BECB-C9A219CF9250}"/>
              </a:ext>
            </a:extLst>
          </p:cNvPr>
          <p:cNvSpPr txBox="1"/>
          <p:nvPr/>
        </p:nvSpPr>
        <p:spPr>
          <a:xfrm>
            <a:off x="8825569" y="5971179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9BE8EA-96B0-F15B-2588-6D0BDBD2F6CA}"/>
              </a:ext>
            </a:extLst>
          </p:cNvPr>
          <p:cNvSpPr/>
          <p:nvPr/>
        </p:nvSpPr>
        <p:spPr>
          <a:xfrm>
            <a:off x="513347" y="3322162"/>
            <a:ext cx="11444511" cy="3118776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5236A7-B085-5FE7-D19A-D0BF8051DB30}"/>
              </a:ext>
            </a:extLst>
          </p:cNvPr>
          <p:cNvSpPr txBox="1"/>
          <p:nvPr/>
        </p:nvSpPr>
        <p:spPr>
          <a:xfrm>
            <a:off x="8286607" y="3280974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O(E * V)</a:t>
            </a:r>
          </a:p>
        </p:txBody>
      </p:sp>
      <p:sp>
        <p:nvSpPr>
          <p:cNvPr id="21" name="Slide Number Placeholder 23">
            <a:extLst>
              <a:ext uri="{FF2B5EF4-FFF2-40B4-BE49-F238E27FC236}">
                <a16:creationId xmlns:a16="http://schemas.microsoft.com/office/drawing/2014/main" id="{30CB242F-B688-FEE5-2AEC-DFAC52438BE3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620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D62538-7364-A54C-F9DD-156947958A6A}"/>
              </a:ext>
            </a:extLst>
          </p:cNvPr>
          <p:cNvSpPr/>
          <p:nvPr/>
        </p:nvSpPr>
        <p:spPr>
          <a:xfrm>
            <a:off x="0" y="33239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==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B83DD3-7C10-888D-05DF-ED727CB8C7C6}"/>
              </a:ext>
            </a:extLst>
          </p:cNvPr>
          <p:cNvSpPr txBox="1"/>
          <p:nvPr/>
        </p:nvSpPr>
        <p:spPr>
          <a:xfrm>
            <a:off x="5978929" y="28875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CC9B4-0D16-9F72-8815-7CB69E4C748A}"/>
              </a:ext>
            </a:extLst>
          </p:cNvPr>
          <p:cNvSpPr txBox="1"/>
          <p:nvPr/>
        </p:nvSpPr>
        <p:spPr>
          <a:xfrm>
            <a:off x="10058400" y="6898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12EB4-EF2B-A3CF-206C-93623AD3E087}"/>
              </a:ext>
            </a:extLst>
          </p:cNvPr>
          <p:cNvSpPr txBox="1"/>
          <p:nvPr/>
        </p:nvSpPr>
        <p:spPr>
          <a:xfrm>
            <a:off x="7170821" y="33239"/>
            <a:ext cx="364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 = # of vertices            E = # of edges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B046F-4074-F0BB-67BD-A35DA50EDDA4}"/>
              </a:ext>
            </a:extLst>
          </p:cNvPr>
          <p:cNvSpPr txBox="1"/>
          <p:nvPr/>
        </p:nvSpPr>
        <p:spPr>
          <a:xfrm>
            <a:off x="9674320" y="123486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14:cNvPr>
              <p14:cNvContentPartPr/>
              <p14:nvPr/>
            </p14:nvContentPartPr>
            <p14:xfrm>
              <a:off x="8992118" y="1114541"/>
              <a:ext cx="504720" cy="81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3124" y="1105541"/>
                <a:ext cx="522347" cy="8373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F477C1-FBEC-70DE-10C6-76666212C1D2}"/>
              </a:ext>
            </a:extLst>
          </p:cNvPr>
          <p:cNvSpPr txBox="1"/>
          <p:nvPr/>
        </p:nvSpPr>
        <p:spPr>
          <a:xfrm>
            <a:off x="8490541" y="1979157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14:cNvPr>
              <p14:cNvContentPartPr/>
              <p14:nvPr/>
            </p14:nvContentPartPr>
            <p14:xfrm>
              <a:off x="5469518" y="2486141"/>
              <a:ext cx="714960" cy="82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0518" y="2477141"/>
                <a:ext cx="732600" cy="838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FAFEBF7-64AD-5893-5CAF-D5A22FF662AC}"/>
              </a:ext>
            </a:extLst>
          </p:cNvPr>
          <p:cNvSpPr txBox="1"/>
          <p:nvPr/>
        </p:nvSpPr>
        <p:spPr>
          <a:xfrm>
            <a:off x="6258970" y="2665528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 log 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097A6F-418F-55C4-8847-0716EE94DAF5}"/>
              </a:ext>
            </a:extLst>
          </p:cNvPr>
          <p:cNvSpPr txBox="1"/>
          <p:nvPr/>
        </p:nvSpPr>
        <p:spPr>
          <a:xfrm>
            <a:off x="5015277" y="3322162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822AE-15A9-4D94-11E1-102AC35C82C8}"/>
              </a:ext>
            </a:extLst>
          </p:cNvPr>
          <p:cNvSpPr txBox="1"/>
          <p:nvPr/>
        </p:nvSpPr>
        <p:spPr>
          <a:xfrm>
            <a:off x="5440639" y="3633993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9752D-16D0-83F4-1062-2FB7464C6653}"/>
              </a:ext>
            </a:extLst>
          </p:cNvPr>
          <p:cNvSpPr txBox="1"/>
          <p:nvPr/>
        </p:nvSpPr>
        <p:spPr>
          <a:xfrm>
            <a:off x="10442479" y="3923461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901005-C6DE-9D43-610B-7066F6CA97AE}"/>
              </a:ext>
            </a:extLst>
          </p:cNvPr>
          <p:cNvSpPr txBox="1"/>
          <p:nvPr/>
        </p:nvSpPr>
        <p:spPr>
          <a:xfrm>
            <a:off x="3804344" y="4492245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77009-1F48-A376-ECFD-38FA5465C062}"/>
              </a:ext>
            </a:extLst>
          </p:cNvPr>
          <p:cNvSpPr txBox="1"/>
          <p:nvPr/>
        </p:nvSpPr>
        <p:spPr>
          <a:xfrm>
            <a:off x="11183387" y="4815007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692322-982E-2C2C-26A7-15A3D574A042}"/>
              </a:ext>
            </a:extLst>
          </p:cNvPr>
          <p:cNvSpPr txBox="1"/>
          <p:nvPr/>
        </p:nvSpPr>
        <p:spPr>
          <a:xfrm>
            <a:off x="11183387" y="5119217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1BE4B-3AF9-EE2F-D5CF-201B69A92DAD}"/>
              </a:ext>
            </a:extLst>
          </p:cNvPr>
          <p:cNvSpPr txBox="1"/>
          <p:nvPr/>
        </p:nvSpPr>
        <p:spPr>
          <a:xfrm>
            <a:off x="10442479" y="5398773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8F608C-D96A-108F-4F40-A3D1D4F75EF0}"/>
              </a:ext>
            </a:extLst>
          </p:cNvPr>
          <p:cNvSpPr txBox="1"/>
          <p:nvPr/>
        </p:nvSpPr>
        <p:spPr>
          <a:xfrm>
            <a:off x="9303866" y="5722766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7701A-2525-BFF2-BECB-C9A219CF9250}"/>
              </a:ext>
            </a:extLst>
          </p:cNvPr>
          <p:cNvSpPr txBox="1"/>
          <p:nvPr/>
        </p:nvSpPr>
        <p:spPr>
          <a:xfrm>
            <a:off x="8825569" y="5971179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9BE8EA-96B0-F15B-2588-6D0BDBD2F6CA}"/>
              </a:ext>
            </a:extLst>
          </p:cNvPr>
          <p:cNvSpPr/>
          <p:nvPr/>
        </p:nvSpPr>
        <p:spPr>
          <a:xfrm>
            <a:off x="513347" y="3322162"/>
            <a:ext cx="11444511" cy="3118776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5236A7-B085-5FE7-D19A-D0BF8051DB30}"/>
              </a:ext>
            </a:extLst>
          </p:cNvPr>
          <p:cNvSpPr txBox="1"/>
          <p:nvPr/>
        </p:nvSpPr>
        <p:spPr>
          <a:xfrm>
            <a:off x="8286607" y="3280974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O(E * V)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3E0B8C-D412-0025-1415-BFFECC570394}"/>
              </a:ext>
            </a:extLst>
          </p:cNvPr>
          <p:cNvSpPr/>
          <p:nvPr/>
        </p:nvSpPr>
        <p:spPr>
          <a:xfrm>
            <a:off x="513346" y="2056260"/>
            <a:ext cx="11444511" cy="119322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E53617-8AAE-DC6D-1EA7-77826694D135}"/>
              </a:ext>
            </a:extLst>
          </p:cNvPr>
          <p:cNvSpPr txBox="1"/>
          <p:nvPr/>
        </p:nvSpPr>
        <p:spPr>
          <a:xfrm>
            <a:off x="10099387" y="2077682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O(E log E) )</a:t>
            </a:r>
          </a:p>
        </p:txBody>
      </p:sp>
      <p:sp>
        <p:nvSpPr>
          <p:cNvPr id="22" name="Slide Number Placeholder 23">
            <a:extLst>
              <a:ext uri="{FF2B5EF4-FFF2-40B4-BE49-F238E27FC236}">
                <a16:creationId xmlns:a16="http://schemas.microsoft.com/office/drawing/2014/main" id="{86C32183-BB5B-1CC0-4166-2D4367DE1033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389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D62538-7364-A54C-F9DD-156947958A6A}"/>
              </a:ext>
            </a:extLst>
          </p:cNvPr>
          <p:cNvSpPr/>
          <p:nvPr/>
        </p:nvSpPr>
        <p:spPr>
          <a:xfrm>
            <a:off x="0" y="33239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==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B83DD3-7C10-888D-05DF-ED727CB8C7C6}"/>
              </a:ext>
            </a:extLst>
          </p:cNvPr>
          <p:cNvSpPr txBox="1"/>
          <p:nvPr/>
        </p:nvSpPr>
        <p:spPr>
          <a:xfrm>
            <a:off x="5978929" y="28875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CC9B4-0D16-9F72-8815-7CB69E4C748A}"/>
              </a:ext>
            </a:extLst>
          </p:cNvPr>
          <p:cNvSpPr txBox="1"/>
          <p:nvPr/>
        </p:nvSpPr>
        <p:spPr>
          <a:xfrm>
            <a:off x="10058400" y="6898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12EB4-EF2B-A3CF-206C-93623AD3E087}"/>
              </a:ext>
            </a:extLst>
          </p:cNvPr>
          <p:cNvSpPr txBox="1"/>
          <p:nvPr/>
        </p:nvSpPr>
        <p:spPr>
          <a:xfrm>
            <a:off x="7170821" y="33239"/>
            <a:ext cx="364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 = # of vertices            E = # of edges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B046F-4074-F0BB-67BD-A35DA50EDDA4}"/>
              </a:ext>
            </a:extLst>
          </p:cNvPr>
          <p:cNvSpPr txBox="1"/>
          <p:nvPr/>
        </p:nvSpPr>
        <p:spPr>
          <a:xfrm>
            <a:off x="9674320" y="123486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14:cNvPr>
              <p14:cNvContentPartPr/>
              <p14:nvPr/>
            </p14:nvContentPartPr>
            <p14:xfrm>
              <a:off x="8992118" y="1114541"/>
              <a:ext cx="504720" cy="81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3124" y="1105541"/>
                <a:ext cx="522347" cy="8373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F477C1-FBEC-70DE-10C6-76666212C1D2}"/>
              </a:ext>
            </a:extLst>
          </p:cNvPr>
          <p:cNvSpPr txBox="1"/>
          <p:nvPr/>
        </p:nvSpPr>
        <p:spPr>
          <a:xfrm>
            <a:off x="8490541" y="1979157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14:cNvPr>
              <p14:cNvContentPartPr/>
              <p14:nvPr/>
            </p14:nvContentPartPr>
            <p14:xfrm>
              <a:off x="5469518" y="2486141"/>
              <a:ext cx="714960" cy="82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0518" y="2477141"/>
                <a:ext cx="732600" cy="838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FAFEBF7-64AD-5893-5CAF-D5A22FF662AC}"/>
              </a:ext>
            </a:extLst>
          </p:cNvPr>
          <p:cNvSpPr txBox="1"/>
          <p:nvPr/>
        </p:nvSpPr>
        <p:spPr>
          <a:xfrm>
            <a:off x="6258970" y="2665528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 log 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097A6F-418F-55C4-8847-0716EE94DAF5}"/>
              </a:ext>
            </a:extLst>
          </p:cNvPr>
          <p:cNvSpPr txBox="1"/>
          <p:nvPr/>
        </p:nvSpPr>
        <p:spPr>
          <a:xfrm>
            <a:off x="5015277" y="3322162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822AE-15A9-4D94-11E1-102AC35C82C8}"/>
              </a:ext>
            </a:extLst>
          </p:cNvPr>
          <p:cNvSpPr txBox="1"/>
          <p:nvPr/>
        </p:nvSpPr>
        <p:spPr>
          <a:xfrm>
            <a:off x="5440639" y="3633993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9752D-16D0-83F4-1062-2FB7464C6653}"/>
              </a:ext>
            </a:extLst>
          </p:cNvPr>
          <p:cNvSpPr txBox="1"/>
          <p:nvPr/>
        </p:nvSpPr>
        <p:spPr>
          <a:xfrm>
            <a:off x="10442479" y="3923461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901005-C6DE-9D43-610B-7066F6CA97AE}"/>
              </a:ext>
            </a:extLst>
          </p:cNvPr>
          <p:cNvSpPr txBox="1"/>
          <p:nvPr/>
        </p:nvSpPr>
        <p:spPr>
          <a:xfrm>
            <a:off x="3804344" y="4492245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77009-1F48-A376-ECFD-38FA5465C062}"/>
              </a:ext>
            </a:extLst>
          </p:cNvPr>
          <p:cNvSpPr txBox="1"/>
          <p:nvPr/>
        </p:nvSpPr>
        <p:spPr>
          <a:xfrm>
            <a:off x="11183387" y="4815007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692322-982E-2C2C-26A7-15A3D574A042}"/>
              </a:ext>
            </a:extLst>
          </p:cNvPr>
          <p:cNvSpPr txBox="1"/>
          <p:nvPr/>
        </p:nvSpPr>
        <p:spPr>
          <a:xfrm>
            <a:off x="11183387" y="5119217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1BE4B-3AF9-EE2F-D5CF-201B69A92DAD}"/>
              </a:ext>
            </a:extLst>
          </p:cNvPr>
          <p:cNvSpPr txBox="1"/>
          <p:nvPr/>
        </p:nvSpPr>
        <p:spPr>
          <a:xfrm>
            <a:off x="10442479" y="5398773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8F608C-D96A-108F-4F40-A3D1D4F75EF0}"/>
              </a:ext>
            </a:extLst>
          </p:cNvPr>
          <p:cNvSpPr txBox="1"/>
          <p:nvPr/>
        </p:nvSpPr>
        <p:spPr>
          <a:xfrm>
            <a:off x="9303866" y="5722766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7701A-2525-BFF2-BECB-C9A219CF9250}"/>
              </a:ext>
            </a:extLst>
          </p:cNvPr>
          <p:cNvSpPr txBox="1"/>
          <p:nvPr/>
        </p:nvSpPr>
        <p:spPr>
          <a:xfrm>
            <a:off x="8825569" y="5971179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9BE8EA-96B0-F15B-2588-6D0BDBD2F6CA}"/>
              </a:ext>
            </a:extLst>
          </p:cNvPr>
          <p:cNvSpPr/>
          <p:nvPr/>
        </p:nvSpPr>
        <p:spPr>
          <a:xfrm>
            <a:off x="513347" y="3322162"/>
            <a:ext cx="11444511" cy="3118776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5236A7-B085-5FE7-D19A-D0BF8051DB30}"/>
              </a:ext>
            </a:extLst>
          </p:cNvPr>
          <p:cNvSpPr txBox="1"/>
          <p:nvPr/>
        </p:nvSpPr>
        <p:spPr>
          <a:xfrm>
            <a:off x="8286607" y="3280974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O(E * V)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3E0B8C-D412-0025-1415-BFFECC570394}"/>
              </a:ext>
            </a:extLst>
          </p:cNvPr>
          <p:cNvSpPr/>
          <p:nvPr/>
        </p:nvSpPr>
        <p:spPr>
          <a:xfrm>
            <a:off x="513346" y="2056260"/>
            <a:ext cx="11444511" cy="119322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E53617-8AAE-DC6D-1EA7-77826694D135}"/>
              </a:ext>
            </a:extLst>
          </p:cNvPr>
          <p:cNvSpPr txBox="1"/>
          <p:nvPr/>
        </p:nvSpPr>
        <p:spPr>
          <a:xfrm>
            <a:off x="10099387" y="2077682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O(E log E) 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54E0E1-4415-AA75-BA7C-D324226C75AF}"/>
              </a:ext>
            </a:extLst>
          </p:cNvPr>
          <p:cNvSpPr/>
          <p:nvPr/>
        </p:nvSpPr>
        <p:spPr>
          <a:xfrm>
            <a:off x="513346" y="1119101"/>
            <a:ext cx="11444511" cy="86573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AF6852-D522-CB43-FF9E-AA80FA44F738}"/>
              </a:ext>
            </a:extLst>
          </p:cNvPr>
          <p:cNvSpPr txBox="1"/>
          <p:nvPr/>
        </p:nvSpPr>
        <p:spPr>
          <a:xfrm>
            <a:off x="11142584" y="109712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O(V)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86BA28E-759E-0D2A-A5D1-EE6EE1FE4EFB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821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D62538-7364-A54C-F9DD-156947958A6A}"/>
              </a:ext>
            </a:extLst>
          </p:cNvPr>
          <p:cNvSpPr/>
          <p:nvPr/>
        </p:nvSpPr>
        <p:spPr>
          <a:xfrm>
            <a:off x="0" y="33239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==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B83DD3-7C10-888D-05DF-ED727CB8C7C6}"/>
              </a:ext>
            </a:extLst>
          </p:cNvPr>
          <p:cNvSpPr txBox="1"/>
          <p:nvPr/>
        </p:nvSpPr>
        <p:spPr>
          <a:xfrm>
            <a:off x="5978929" y="28875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CC9B4-0D16-9F72-8815-7CB69E4C748A}"/>
              </a:ext>
            </a:extLst>
          </p:cNvPr>
          <p:cNvSpPr txBox="1"/>
          <p:nvPr/>
        </p:nvSpPr>
        <p:spPr>
          <a:xfrm>
            <a:off x="10058400" y="6898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12EB4-EF2B-A3CF-206C-93623AD3E087}"/>
              </a:ext>
            </a:extLst>
          </p:cNvPr>
          <p:cNvSpPr txBox="1"/>
          <p:nvPr/>
        </p:nvSpPr>
        <p:spPr>
          <a:xfrm>
            <a:off x="7170821" y="33239"/>
            <a:ext cx="364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 = # of vertices            E = # of edges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B046F-4074-F0BB-67BD-A35DA50EDDA4}"/>
              </a:ext>
            </a:extLst>
          </p:cNvPr>
          <p:cNvSpPr txBox="1"/>
          <p:nvPr/>
        </p:nvSpPr>
        <p:spPr>
          <a:xfrm>
            <a:off x="9674320" y="123486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14:cNvPr>
              <p14:cNvContentPartPr/>
              <p14:nvPr/>
            </p14:nvContentPartPr>
            <p14:xfrm>
              <a:off x="8992118" y="1114541"/>
              <a:ext cx="504720" cy="81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3124" y="1105541"/>
                <a:ext cx="522347" cy="8373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F477C1-FBEC-70DE-10C6-76666212C1D2}"/>
              </a:ext>
            </a:extLst>
          </p:cNvPr>
          <p:cNvSpPr txBox="1"/>
          <p:nvPr/>
        </p:nvSpPr>
        <p:spPr>
          <a:xfrm>
            <a:off x="8490541" y="1979157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14:cNvPr>
              <p14:cNvContentPartPr/>
              <p14:nvPr/>
            </p14:nvContentPartPr>
            <p14:xfrm>
              <a:off x="5469518" y="2486141"/>
              <a:ext cx="714960" cy="82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0518" y="2477141"/>
                <a:ext cx="732600" cy="838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FAFEBF7-64AD-5893-5CAF-D5A22FF662AC}"/>
              </a:ext>
            </a:extLst>
          </p:cNvPr>
          <p:cNvSpPr txBox="1"/>
          <p:nvPr/>
        </p:nvSpPr>
        <p:spPr>
          <a:xfrm>
            <a:off x="6258970" y="2665528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 log 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097A6F-418F-55C4-8847-0716EE94DAF5}"/>
              </a:ext>
            </a:extLst>
          </p:cNvPr>
          <p:cNvSpPr txBox="1"/>
          <p:nvPr/>
        </p:nvSpPr>
        <p:spPr>
          <a:xfrm>
            <a:off x="5015277" y="3322162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822AE-15A9-4D94-11E1-102AC35C82C8}"/>
              </a:ext>
            </a:extLst>
          </p:cNvPr>
          <p:cNvSpPr txBox="1"/>
          <p:nvPr/>
        </p:nvSpPr>
        <p:spPr>
          <a:xfrm>
            <a:off x="5440639" y="3633993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9752D-16D0-83F4-1062-2FB7464C6653}"/>
              </a:ext>
            </a:extLst>
          </p:cNvPr>
          <p:cNvSpPr txBox="1"/>
          <p:nvPr/>
        </p:nvSpPr>
        <p:spPr>
          <a:xfrm>
            <a:off x="10442479" y="3923461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901005-C6DE-9D43-610B-7066F6CA97AE}"/>
              </a:ext>
            </a:extLst>
          </p:cNvPr>
          <p:cNvSpPr txBox="1"/>
          <p:nvPr/>
        </p:nvSpPr>
        <p:spPr>
          <a:xfrm>
            <a:off x="3804344" y="4492245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77009-1F48-A376-ECFD-38FA5465C062}"/>
              </a:ext>
            </a:extLst>
          </p:cNvPr>
          <p:cNvSpPr txBox="1"/>
          <p:nvPr/>
        </p:nvSpPr>
        <p:spPr>
          <a:xfrm>
            <a:off x="11183387" y="4815007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692322-982E-2C2C-26A7-15A3D574A042}"/>
              </a:ext>
            </a:extLst>
          </p:cNvPr>
          <p:cNvSpPr txBox="1"/>
          <p:nvPr/>
        </p:nvSpPr>
        <p:spPr>
          <a:xfrm>
            <a:off x="11183387" y="5119217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1BE4B-3AF9-EE2F-D5CF-201B69A92DAD}"/>
              </a:ext>
            </a:extLst>
          </p:cNvPr>
          <p:cNvSpPr txBox="1"/>
          <p:nvPr/>
        </p:nvSpPr>
        <p:spPr>
          <a:xfrm>
            <a:off x="10442479" y="5398773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8F608C-D96A-108F-4F40-A3D1D4F75EF0}"/>
              </a:ext>
            </a:extLst>
          </p:cNvPr>
          <p:cNvSpPr txBox="1"/>
          <p:nvPr/>
        </p:nvSpPr>
        <p:spPr>
          <a:xfrm>
            <a:off x="9303866" y="5722766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7701A-2525-BFF2-BECB-C9A219CF9250}"/>
              </a:ext>
            </a:extLst>
          </p:cNvPr>
          <p:cNvSpPr txBox="1"/>
          <p:nvPr/>
        </p:nvSpPr>
        <p:spPr>
          <a:xfrm>
            <a:off x="8825569" y="5971179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9BE8EA-96B0-F15B-2588-6D0BDBD2F6CA}"/>
              </a:ext>
            </a:extLst>
          </p:cNvPr>
          <p:cNvSpPr/>
          <p:nvPr/>
        </p:nvSpPr>
        <p:spPr>
          <a:xfrm>
            <a:off x="513347" y="3322162"/>
            <a:ext cx="11444511" cy="3118776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5236A7-B085-5FE7-D19A-D0BF8051DB30}"/>
              </a:ext>
            </a:extLst>
          </p:cNvPr>
          <p:cNvSpPr txBox="1"/>
          <p:nvPr/>
        </p:nvSpPr>
        <p:spPr>
          <a:xfrm>
            <a:off x="8286607" y="3280974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O(E * V)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3E0B8C-D412-0025-1415-BFFECC570394}"/>
              </a:ext>
            </a:extLst>
          </p:cNvPr>
          <p:cNvSpPr/>
          <p:nvPr/>
        </p:nvSpPr>
        <p:spPr>
          <a:xfrm>
            <a:off x="513346" y="2056260"/>
            <a:ext cx="11444511" cy="119322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E53617-8AAE-DC6D-1EA7-77826694D135}"/>
              </a:ext>
            </a:extLst>
          </p:cNvPr>
          <p:cNvSpPr txBox="1"/>
          <p:nvPr/>
        </p:nvSpPr>
        <p:spPr>
          <a:xfrm>
            <a:off x="10099387" y="2077682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O(E log E) 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54E0E1-4415-AA75-BA7C-D324226C75AF}"/>
              </a:ext>
            </a:extLst>
          </p:cNvPr>
          <p:cNvSpPr/>
          <p:nvPr/>
        </p:nvSpPr>
        <p:spPr>
          <a:xfrm>
            <a:off x="513346" y="1119101"/>
            <a:ext cx="11444511" cy="86573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AF6852-D522-CB43-FF9E-AA80FA44F738}"/>
              </a:ext>
            </a:extLst>
          </p:cNvPr>
          <p:cNvSpPr txBox="1"/>
          <p:nvPr/>
        </p:nvSpPr>
        <p:spPr>
          <a:xfrm>
            <a:off x="11142584" y="109712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O(V)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760EB1-0562-A50A-0FED-7CF7E05E28C5}"/>
              </a:ext>
            </a:extLst>
          </p:cNvPr>
          <p:cNvSpPr/>
          <p:nvPr/>
        </p:nvSpPr>
        <p:spPr>
          <a:xfrm>
            <a:off x="513345" y="685583"/>
            <a:ext cx="11444511" cy="386081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10A294-E102-0A4F-9AD4-91D34F082535}"/>
              </a:ext>
            </a:extLst>
          </p:cNvPr>
          <p:cNvSpPr txBox="1"/>
          <p:nvPr/>
        </p:nvSpPr>
        <p:spPr>
          <a:xfrm>
            <a:off x="11166141" y="64169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O(V)</a:t>
            </a:r>
          </a:p>
        </p:txBody>
      </p:sp>
      <p:sp>
        <p:nvSpPr>
          <p:cNvPr id="26" name="Slide Number Placeholder 23">
            <a:extLst>
              <a:ext uri="{FF2B5EF4-FFF2-40B4-BE49-F238E27FC236}">
                <a16:creationId xmlns:a16="http://schemas.microsoft.com/office/drawing/2014/main" id="{82259F58-E42C-FDB9-7E7D-B2766A77530B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1417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D62538-7364-A54C-F9DD-156947958A6A}"/>
              </a:ext>
            </a:extLst>
          </p:cNvPr>
          <p:cNvSpPr/>
          <p:nvPr/>
        </p:nvSpPr>
        <p:spPr>
          <a:xfrm>
            <a:off x="0" y="33239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==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B83DD3-7C10-888D-05DF-ED727CB8C7C6}"/>
              </a:ext>
            </a:extLst>
          </p:cNvPr>
          <p:cNvSpPr txBox="1"/>
          <p:nvPr/>
        </p:nvSpPr>
        <p:spPr>
          <a:xfrm>
            <a:off x="5978929" y="28875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CC9B4-0D16-9F72-8815-7CB69E4C748A}"/>
              </a:ext>
            </a:extLst>
          </p:cNvPr>
          <p:cNvSpPr txBox="1"/>
          <p:nvPr/>
        </p:nvSpPr>
        <p:spPr>
          <a:xfrm>
            <a:off x="10058400" y="6898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12EB4-EF2B-A3CF-206C-93623AD3E087}"/>
              </a:ext>
            </a:extLst>
          </p:cNvPr>
          <p:cNvSpPr txBox="1"/>
          <p:nvPr/>
        </p:nvSpPr>
        <p:spPr>
          <a:xfrm>
            <a:off x="7170821" y="33239"/>
            <a:ext cx="364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 = # of vertices            E = # of edges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B046F-4074-F0BB-67BD-A35DA50EDDA4}"/>
              </a:ext>
            </a:extLst>
          </p:cNvPr>
          <p:cNvSpPr txBox="1"/>
          <p:nvPr/>
        </p:nvSpPr>
        <p:spPr>
          <a:xfrm>
            <a:off x="9674320" y="123486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14:cNvPr>
              <p14:cNvContentPartPr/>
              <p14:nvPr/>
            </p14:nvContentPartPr>
            <p14:xfrm>
              <a:off x="8992118" y="1114541"/>
              <a:ext cx="504720" cy="81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3124" y="1105541"/>
                <a:ext cx="522347" cy="8373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F477C1-FBEC-70DE-10C6-76666212C1D2}"/>
              </a:ext>
            </a:extLst>
          </p:cNvPr>
          <p:cNvSpPr txBox="1"/>
          <p:nvPr/>
        </p:nvSpPr>
        <p:spPr>
          <a:xfrm>
            <a:off x="8490541" y="1979157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14:cNvPr>
              <p14:cNvContentPartPr/>
              <p14:nvPr/>
            </p14:nvContentPartPr>
            <p14:xfrm>
              <a:off x="5469518" y="2486141"/>
              <a:ext cx="714960" cy="82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0518" y="2477141"/>
                <a:ext cx="732600" cy="838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FAFEBF7-64AD-5893-5CAF-D5A22FF662AC}"/>
              </a:ext>
            </a:extLst>
          </p:cNvPr>
          <p:cNvSpPr txBox="1"/>
          <p:nvPr/>
        </p:nvSpPr>
        <p:spPr>
          <a:xfrm>
            <a:off x="6258970" y="2665528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 log 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097A6F-418F-55C4-8847-0716EE94DAF5}"/>
              </a:ext>
            </a:extLst>
          </p:cNvPr>
          <p:cNvSpPr txBox="1"/>
          <p:nvPr/>
        </p:nvSpPr>
        <p:spPr>
          <a:xfrm>
            <a:off x="5015277" y="3322162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822AE-15A9-4D94-11E1-102AC35C82C8}"/>
              </a:ext>
            </a:extLst>
          </p:cNvPr>
          <p:cNvSpPr txBox="1"/>
          <p:nvPr/>
        </p:nvSpPr>
        <p:spPr>
          <a:xfrm>
            <a:off x="5440639" y="3633993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9752D-16D0-83F4-1062-2FB7464C6653}"/>
              </a:ext>
            </a:extLst>
          </p:cNvPr>
          <p:cNvSpPr txBox="1"/>
          <p:nvPr/>
        </p:nvSpPr>
        <p:spPr>
          <a:xfrm>
            <a:off x="10442479" y="3923461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901005-C6DE-9D43-610B-7066F6CA97AE}"/>
              </a:ext>
            </a:extLst>
          </p:cNvPr>
          <p:cNvSpPr txBox="1"/>
          <p:nvPr/>
        </p:nvSpPr>
        <p:spPr>
          <a:xfrm>
            <a:off x="3804344" y="4492245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77009-1F48-A376-ECFD-38FA5465C062}"/>
              </a:ext>
            </a:extLst>
          </p:cNvPr>
          <p:cNvSpPr txBox="1"/>
          <p:nvPr/>
        </p:nvSpPr>
        <p:spPr>
          <a:xfrm>
            <a:off x="11183387" y="4815007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692322-982E-2C2C-26A7-15A3D574A042}"/>
              </a:ext>
            </a:extLst>
          </p:cNvPr>
          <p:cNvSpPr txBox="1"/>
          <p:nvPr/>
        </p:nvSpPr>
        <p:spPr>
          <a:xfrm>
            <a:off x="11183387" y="5119217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1BE4B-3AF9-EE2F-D5CF-201B69A92DAD}"/>
              </a:ext>
            </a:extLst>
          </p:cNvPr>
          <p:cNvSpPr txBox="1"/>
          <p:nvPr/>
        </p:nvSpPr>
        <p:spPr>
          <a:xfrm>
            <a:off x="10442479" y="5398773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8F608C-D96A-108F-4F40-A3D1D4F75EF0}"/>
              </a:ext>
            </a:extLst>
          </p:cNvPr>
          <p:cNvSpPr txBox="1"/>
          <p:nvPr/>
        </p:nvSpPr>
        <p:spPr>
          <a:xfrm>
            <a:off x="9303866" y="5722766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7701A-2525-BFF2-BECB-C9A219CF9250}"/>
              </a:ext>
            </a:extLst>
          </p:cNvPr>
          <p:cNvSpPr txBox="1"/>
          <p:nvPr/>
        </p:nvSpPr>
        <p:spPr>
          <a:xfrm>
            <a:off x="8825569" y="5971179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9BE8EA-96B0-F15B-2588-6D0BDBD2F6CA}"/>
              </a:ext>
            </a:extLst>
          </p:cNvPr>
          <p:cNvSpPr/>
          <p:nvPr/>
        </p:nvSpPr>
        <p:spPr>
          <a:xfrm>
            <a:off x="513347" y="3322162"/>
            <a:ext cx="11444511" cy="3118776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5236A7-B085-5FE7-D19A-D0BF8051DB30}"/>
              </a:ext>
            </a:extLst>
          </p:cNvPr>
          <p:cNvSpPr txBox="1"/>
          <p:nvPr/>
        </p:nvSpPr>
        <p:spPr>
          <a:xfrm>
            <a:off x="8286607" y="3280974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O(E * V)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3E0B8C-D412-0025-1415-BFFECC570394}"/>
              </a:ext>
            </a:extLst>
          </p:cNvPr>
          <p:cNvSpPr/>
          <p:nvPr/>
        </p:nvSpPr>
        <p:spPr>
          <a:xfrm>
            <a:off x="513346" y="2056260"/>
            <a:ext cx="11444511" cy="119322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E53617-8AAE-DC6D-1EA7-77826694D135}"/>
              </a:ext>
            </a:extLst>
          </p:cNvPr>
          <p:cNvSpPr txBox="1"/>
          <p:nvPr/>
        </p:nvSpPr>
        <p:spPr>
          <a:xfrm>
            <a:off x="10099387" y="2077682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O(E log E) 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54E0E1-4415-AA75-BA7C-D324226C75AF}"/>
              </a:ext>
            </a:extLst>
          </p:cNvPr>
          <p:cNvSpPr/>
          <p:nvPr/>
        </p:nvSpPr>
        <p:spPr>
          <a:xfrm>
            <a:off x="513346" y="1119101"/>
            <a:ext cx="11444511" cy="86573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AF6852-D522-CB43-FF9E-AA80FA44F738}"/>
              </a:ext>
            </a:extLst>
          </p:cNvPr>
          <p:cNvSpPr txBox="1"/>
          <p:nvPr/>
        </p:nvSpPr>
        <p:spPr>
          <a:xfrm>
            <a:off x="11142584" y="109712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O(V)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760EB1-0562-A50A-0FED-7CF7E05E28C5}"/>
              </a:ext>
            </a:extLst>
          </p:cNvPr>
          <p:cNvSpPr/>
          <p:nvPr/>
        </p:nvSpPr>
        <p:spPr>
          <a:xfrm>
            <a:off x="513345" y="685583"/>
            <a:ext cx="11444511" cy="386081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10A294-E102-0A4F-9AD4-91D34F082535}"/>
              </a:ext>
            </a:extLst>
          </p:cNvPr>
          <p:cNvSpPr txBox="1"/>
          <p:nvPr/>
        </p:nvSpPr>
        <p:spPr>
          <a:xfrm>
            <a:off x="11166141" y="64169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O(V)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24DC5B-E3A8-94C2-933F-A177D590E658}"/>
              </a:ext>
            </a:extLst>
          </p:cNvPr>
          <p:cNvSpPr/>
          <p:nvPr/>
        </p:nvSpPr>
        <p:spPr>
          <a:xfrm>
            <a:off x="489789" y="369024"/>
            <a:ext cx="11444511" cy="261333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F310D4-B66C-4C01-1B8C-91B20D317CBF}"/>
              </a:ext>
            </a:extLst>
          </p:cNvPr>
          <p:cNvSpPr txBox="1"/>
          <p:nvPr/>
        </p:nvSpPr>
        <p:spPr>
          <a:xfrm>
            <a:off x="11225939" y="30492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O(1)</a:t>
            </a:r>
          </a:p>
        </p:txBody>
      </p:sp>
      <p:sp>
        <p:nvSpPr>
          <p:cNvPr id="28" name="Slide Number Placeholder 23">
            <a:extLst>
              <a:ext uri="{FF2B5EF4-FFF2-40B4-BE49-F238E27FC236}">
                <a16:creationId xmlns:a16="http://schemas.microsoft.com/office/drawing/2014/main" id="{4BEFB793-67E5-C595-D93E-941016F35281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1969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D62538-7364-A54C-F9DD-156947958A6A}"/>
              </a:ext>
            </a:extLst>
          </p:cNvPr>
          <p:cNvSpPr/>
          <p:nvPr/>
        </p:nvSpPr>
        <p:spPr>
          <a:xfrm>
            <a:off x="0" y="33239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==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B83DD3-7C10-888D-05DF-ED727CB8C7C6}"/>
              </a:ext>
            </a:extLst>
          </p:cNvPr>
          <p:cNvSpPr txBox="1"/>
          <p:nvPr/>
        </p:nvSpPr>
        <p:spPr>
          <a:xfrm>
            <a:off x="5978929" y="28875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CC9B4-0D16-9F72-8815-7CB69E4C748A}"/>
              </a:ext>
            </a:extLst>
          </p:cNvPr>
          <p:cNvSpPr txBox="1"/>
          <p:nvPr/>
        </p:nvSpPr>
        <p:spPr>
          <a:xfrm>
            <a:off x="10058400" y="6898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12EB4-EF2B-A3CF-206C-93623AD3E087}"/>
              </a:ext>
            </a:extLst>
          </p:cNvPr>
          <p:cNvSpPr txBox="1"/>
          <p:nvPr/>
        </p:nvSpPr>
        <p:spPr>
          <a:xfrm>
            <a:off x="7170821" y="33239"/>
            <a:ext cx="364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 = # of vertices            E = # of edges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B046F-4074-F0BB-67BD-A35DA50EDDA4}"/>
              </a:ext>
            </a:extLst>
          </p:cNvPr>
          <p:cNvSpPr txBox="1"/>
          <p:nvPr/>
        </p:nvSpPr>
        <p:spPr>
          <a:xfrm>
            <a:off x="9674320" y="123486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14:cNvPr>
              <p14:cNvContentPartPr/>
              <p14:nvPr/>
            </p14:nvContentPartPr>
            <p14:xfrm>
              <a:off x="8992118" y="1114541"/>
              <a:ext cx="504720" cy="81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3124" y="1105541"/>
                <a:ext cx="522347" cy="8373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F477C1-FBEC-70DE-10C6-76666212C1D2}"/>
              </a:ext>
            </a:extLst>
          </p:cNvPr>
          <p:cNvSpPr txBox="1"/>
          <p:nvPr/>
        </p:nvSpPr>
        <p:spPr>
          <a:xfrm>
            <a:off x="8490541" y="1979157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14:cNvPr>
              <p14:cNvContentPartPr/>
              <p14:nvPr/>
            </p14:nvContentPartPr>
            <p14:xfrm>
              <a:off x="5469518" y="2486141"/>
              <a:ext cx="714960" cy="82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0518" y="2477141"/>
                <a:ext cx="732600" cy="838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FAFEBF7-64AD-5893-5CAF-D5A22FF662AC}"/>
              </a:ext>
            </a:extLst>
          </p:cNvPr>
          <p:cNvSpPr txBox="1"/>
          <p:nvPr/>
        </p:nvSpPr>
        <p:spPr>
          <a:xfrm>
            <a:off x="6258970" y="2665528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 log 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097A6F-418F-55C4-8847-0716EE94DAF5}"/>
              </a:ext>
            </a:extLst>
          </p:cNvPr>
          <p:cNvSpPr txBox="1"/>
          <p:nvPr/>
        </p:nvSpPr>
        <p:spPr>
          <a:xfrm>
            <a:off x="5015277" y="3322162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822AE-15A9-4D94-11E1-102AC35C82C8}"/>
              </a:ext>
            </a:extLst>
          </p:cNvPr>
          <p:cNvSpPr txBox="1"/>
          <p:nvPr/>
        </p:nvSpPr>
        <p:spPr>
          <a:xfrm>
            <a:off x="5440639" y="3633993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9752D-16D0-83F4-1062-2FB7464C6653}"/>
              </a:ext>
            </a:extLst>
          </p:cNvPr>
          <p:cNvSpPr txBox="1"/>
          <p:nvPr/>
        </p:nvSpPr>
        <p:spPr>
          <a:xfrm>
            <a:off x="10442479" y="3923461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901005-C6DE-9D43-610B-7066F6CA97AE}"/>
              </a:ext>
            </a:extLst>
          </p:cNvPr>
          <p:cNvSpPr txBox="1"/>
          <p:nvPr/>
        </p:nvSpPr>
        <p:spPr>
          <a:xfrm>
            <a:off x="3804344" y="4492245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77009-1F48-A376-ECFD-38FA5465C062}"/>
              </a:ext>
            </a:extLst>
          </p:cNvPr>
          <p:cNvSpPr txBox="1"/>
          <p:nvPr/>
        </p:nvSpPr>
        <p:spPr>
          <a:xfrm>
            <a:off x="11183387" y="4815007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692322-982E-2C2C-26A7-15A3D574A042}"/>
              </a:ext>
            </a:extLst>
          </p:cNvPr>
          <p:cNvSpPr txBox="1"/>
          <p:nvPr/>
        </p:nvSpPr>
        <p:spPr>
          <a:xfrm>
            <a:off x="11183387" y="5119217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1BE4B-3AF9-EE2F-D5CF-201B69A92DAD}"/>
              </a:ext>
            </a:extLst>
          </p:cNvPr>
          <p:cNvSpPr txBox="1"/>
          <p:nvPr/>
        </p:nvSpPr>
        <p:spPr>
          <a:xfrm>
            <a:off x="10442479" y="5398773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8F608C-D96A-108F-4F40-A3D1D4F75EF0}"/>
              </a:ext>
            </a:extLst>
          </p:cNvPr>
          <p:cNvSpPr txBox="1"/>
          <p:nvPr/>
        </p:nvSpPr>
        <p:spPr>
          <a:xfrm>
            <a:off x="9303866" y="5722766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7701A-2525-BFF2-BECB-C9A219CF9250}"/>
              </a:ext>
            </a:extLst>
          </p:cNvPr>
          <p:cNvSpPr txBox="1"/>
          <p:nvPr/>
        </p:nvSpPr>
        <p:spPr>
          <a:xfrm>
            <a:off x="8825569" y="5971179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9BE8EA-96B0-F15B-2588-6D0BDBD2F6CA}"/>
              </a:ext>
            </a:extLst>
          </p:cNvPr>
          <p:cNvSpPr/>
          <p:nvPr/>
        </p:nvSpPr>
        <p:spPr>
          <a:xfrm>
            <a:off x="513347" y="3322162"/>
            <a:ext cx="11444511" cy="3118776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5236A7-B085-5FE7-D19A-D0BF8051DB30}"/>
              </a:ext>
            </a:extLst>
          </p:cNvPr>
          <p:cNvSpPr txBox="1"/>
          <p:nvPr/>
        </p:nvSpPr>
        <p:spPr>
          <a:xfrm>
            <a:off x="8286607" y="3280974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O(E * V)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3E0B8C-D412-0025-1415-BFFECC570394}"/>
              </a:ext>
            </a:extLst>
          </p:cNvPr>
          <p:cNvSpPr/>
          <p:nvPr/>
        </p:nvSpPr>
        <p:spPr>
          <a:xfrm>
            <a:off x="513346" y="2056260"/>
            <a:ext cx="11444511" cy="119322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E53617-8AAE-DC6D-1EA7-77826694D135}"/>
              </a:ext>
            </a:extLst>
          </p:cNvPr>
          <p:cNvSpPr txBox="1"/>
          <p:nvPr/>
        </p:nvSpPr>
        <p:spPr>
          <a:xfrm>
            <a:off x="10099387" y="2077682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O(E log E) 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54E0E1-4415-AA75-BA7C-D324226C75AF}"/>
              </a:ext>
            </a:extLst>
          </p:cNvPr>
          <p:cNvSpPr/>
          <p:nvPr/>
        </p:nvSpPr>
        <p:spPr>
          <a:xfrm>
            <a:off x="513346" y="1119101"/>
            <a:ext cx="11444511" cy="86573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AF6852-D522-CB43-FF9E-AA80FA44F738}"/>
              </a:ext>
            </a:extLst>
          </p:cNvPr>
          <p:cNvSpPr txBox="1"/>
          <p:nvPr/>
        </p:nvSpPr>
        <p:spPr>
          <a:xfrm>
            <a:off x="11142584" y="109712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O(V)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760EB1-0562-A50A-0FED-7CF7E05E28C5}"/>
              </a:ext>
            </a:extLst>
          </p:cNvPr>
          <p:cNvSpPr/>
          <p:nvPr/>
        </p:nvSpPr>
        <p:spPr>
          <a:xfrm>
            <a:off x="513345" y="685583"/>
            <a:ext cx="11444511" cy="386081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10A294-E102-0A4F-9AD4-91D34F082535}"/>
              </a:ext>
            </a:extLst>
          </p:cNvPr>
          <p:cNvSpPr txBox="1"/>
          <p:nvPr/>
        </p:nvSpPr>
        <p:spPr>
          <a:xfrm>
            <a:off x="11166141" y="64169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O(V)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24DC5B-E3A8-94C2-933F-A177D590E658}"/>
              </a:ext>
            </a:extLst>
          </p:cNvPr>
          <p:cNvSpPr/>
          <p:nvPr/>
        </p:nvSpPr>
        <p:spPr>
          <a:xfrm>
            <a:off x="489789" y="369024"/>
            <a:ext cx="11444511" cy="261333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F310D4-B66C-4C01-1B8C-91B20D317CBF}"/>
              </a:ext>
            </a:extLst>
          </p:cNvPr>
          <p:cNvSpPr txBox="1"/>
          <p:nvPr/>
        </p:nvSpPr>
        <p:spPr>
          <a:xfrm>
            <a:off x="11225939" y="30492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O(1)</a:t>
            </a:r>
          </a:p>
        </p:txBody>
      </p:sp>
      <p:pic>
        <p:nvPicPr>
          <p:cNvPr id="1026" name="Picture 2" descr="Rainbow Special Lineal color icon">
            <a:extLst>
              <a:ext uri="{FF2B5EF4-FFF2-40B4-BE49-F238E27FC236}">
                <a16:creationId xmlns:a16="http://schemas.microsoft.com/office/drawing/2014/main" id="{DFDBE8AE-474A-5E27-4944-8A5F0C6DC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401" y="1346033"/>
            <a:ext cx="4144483" cy="414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lide Number Placeholder 23">
            <a:extLst>
              <a:ext uri="{FF2B5EF4-FFF2-40B4-BE49-F238E27FC236}">
                <a16:creationId xmlns:a16="http://schemas.microsoft.com/office/drawing/2014/main" id="{169A4FC9-AE02-19FD-99A2-ADB75774A453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314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5AFF28B-B847-C9D5-D8EF-2B34442C048E}"/>
              </a:ext>
            </a:extLst>
          </p:cNvPr>
          <p:cNvSpPr txBox="1"/>
          <p:nvPr/>
        </p:nvSpPr>
        <p:spPr>
          <a:xfrm>
            <a:off x="761755" y="144938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O(E * V)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15D9EF-00CA-783A-86E7-0C49C561CB24}"/>
              </a:ext>
            </a:extLst>
          </p:cNvPr>
          <p:cNvSpPr txBox="1"/>
          <p:nvPr/>
        </p:nvSpPr>
        <p:spPr>
          <a:xfrm>
            <a:off x="3601231" y="144938"/>
            <a:ext cx="2273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O(E log E) 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F623A7-EEA8-645C-B75A-AAC7F3E611DE}"/>
              </a:ext>
            </a:extLst>
          </p:cNvPr>
          <p:cNvSpPr txBox="1"/>
          <p:nvPr/>
        </p:nvSpPr>
        <p:spPr>
          <a:xfrm>
            <a:off x="6786049" y="144938"/>
            <a:ext cx="105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O(V)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2344A8-2E58-3DC5-D06A-8D87DCBCBC53}"/>
              </a:ext>
            </a:extLst>
          </p:cNvPr>
          <p:cNvSpPr txBox="1"/>
          <p:nvPr/>
        </p:nvSpPr>
        <p:spPr>
          <a:xfrm>
            <a:off x="8614343" y="144937"/>
            <a:ext cx="105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C000"/>
                </a:solidFill>
              </a:rPr>
              <a:t>O(V)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3AE265-B73E-019F-5B8C-EE558FF14EDD}"/>
              </a:ext>
            </a:extLst>
          </p:cNvPr>
          <p:cNvSpPr txBox="1"/>
          <p:nvPr/>
        </p:nvSpPr>
        <p:spPr>
          <a:xfrm>
            <a:off x="10506833" y="144937"/>
            <a:ext cx="101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O(1)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222B5AA-07E8-1932-7FC0-2910C2C6FFC3}"/>
              </a:ext>
            </a:extLst>
          </p:cNvPr>
          <p:cNvGrpSpPr/>
          <p:nvPr/>
        </p:nvGrpSpPr>
        <p:grpSpPr>
          <a:xfrm>
            <a:off x="2950170" y="352560"/>
            <a:ext cx="191880" cy="232200"/>
            <a:chOff x="2983358" y="1884581"/>
            <a:chExt cx="19188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18D55E0-5086-825F-29A1-050C685187BC}"/>
                    </a:ext>
                  </a:extLst>
                </p14:cNvPr>
                <p14:cNvContentPartPr/>
                <p14:nvPr/>
              </p14:nvContentPartPr>
              <p14:xfrm>
                <a:off x="3071198" y="1884581"/>
                <a:ext cx="16920" cy="232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18D55E0-5086-825F-29A1-050C685187B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62558" y="1875581"/>
                  <a:ext cx="345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F9EAAAE-8334-BF23-7936-5320D19CAD73}"/>
                    </a:ext>
                  </a:extLst>
                </p14:cNvPr>
                <p14:cNvContentPartPr/>
                <p14:nvPr/>
              </p14:nvContentPartPr>
              <p14:xfrm>
                <a:off x="2983358" y="2012741"/>
                <a:ext cx="191880" cy="17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F9EAAAE-8334-BF23-7936-5320D19CAD7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74718" y="2003741"/>
                  <a:ext cx="20952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88CB452-B91E-2A98-C01D-D6B7037E2AAD}"/>
              </a:ext>
            </a:extLst>
          </p:cNvPr>
          <p:cNvGrpSpPr/>
          <p:nvPr/>
        </p:nvGrpSpPr>
        <p:grpSpPr>
          <a:xfrm>
            <a:off x="6215010" y="360840"/>
            <a:ext cx="183960" cy="296280"/>
            <a:chOff x="6248198" y="1892861"/>
            <a:chExt cx="18396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EBAF895-D41F-F601-FBC0-448D1DBB41CD}"/>
                    </a:ext>
                  </a:extLst>
                </p14:cNvPr>
                <p14:cNvContentPartPr/>
                <p14:nvPr/>
              </p14:nvContentPartPr>
              <p14:xfrm>
                <a:off x="6351878" y="1892861"/>
                <a:ext cx="8640" cy="296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EBAF895-D41F-F601-FBC0-448D1DBB41C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43238" y="1883861"/>
                  <a:ext cx="262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5BED3B1-3091-E8A0-4C31-247B08CDBBF5}"/>
                    </a:ext>
                  </a:extLst>
                </p14:cNvPr>
                <p14:cNvContentPartPr/>
                <p14:nvPr/>
              </p14:nvContentPartPr>
              <p14:xfrm>
                <a:off x="6248198" y="2044421"/>
                <a:ext cx="183960" cy="9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5BED3B1-3091-E8A0-4C31-247B08CDBBF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39198" y="2035781"/>
                  <a:ext cx="20160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AF69532-5374-D966-DD65-8E16B540B800}"/>
              </a:ext>
            </a:extLst>
          </p:cNvPr>
          <p:cNvGrpSpPr/>
          <p:nvPr/>
        </p:nvGrpSpPr>
        <p:grpSpPr>
          <a:xfrm>
            <a:off x="8099970" y="312600"/>
            <a:ext cx="286560" cy="336600"/>
            <a:chOff x="8133158" y="1844621"/>
            <a:chExt cx="28656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EE167B8-D505-0DD1-B29B-D4D072FFC30E}"/>
                    </a:ext>
                  </a:extLst>
                </p14:cNvPr>
                <p14:cNvContentPartPr/>
                <p14:nvPr/>
              </p14:nvContentPartPr>
              <p14:xfrm>
                <a:off x="8238638" y="1844621"/>
                <a:ext cx="55080" cy="336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EE167B8-D505-0DD1-B29B-D4D072FFC30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229998" y="1835621"/>
                  <a:ext cx="727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CB6AACB-F75A-3E46-549D-6206C2FBD1F4}"/>
                    </a:ext>
                  </a:extLst>
                </p14:cNvPr>
                <p14:cNvContentPartPr/>
                <p14:nvPr/>
              </p14:nvContentPartPr>
              <p14:xfrm>
                <a:off x="8133158" y="1981061"/>
                <a:ext cx="286560" cy="38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CB6AACB-F75A-3E46-549D-6206C2FBD1F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124158" y="1972061"/>
                  <a:ext cx="30420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F7E932-909C-0285-8274-89B05DC071B0}"/>
              </a:ext>
            </a:extLst>
          </p:cNvPr>
          <p:cNvGrpSpPr/>
          <p:nvPr/>
        </p:nvGrpSpPr>
        <p:grpSpPr>
          <a:xfrm>
            <a:off x="9872610" y="304680"/>
            <a:ext cx="296280" cy="352080"/>
            <a:chOff x="9905798" y="1836701"/>
            <a:chExt cx="296280" cy="35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1BDDA74-1108-69AB-09A1-B765C910607C}"/>
                    </a:ext>
                  </a:extLst>
                </p14:cNvPr>
                <p14:cNvContentPartPr/>
                <p14:nvPr/>
              </p14:nvContentPartPr>
              <p14:xfrm>
                <a:off x="10050158" y="1836701"/>
                <a:ext cx="360" cy="352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1BDDA74-1108-69AB-09A1-B765C910607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41158" y="1827701"/>
                  <a:ext cx="180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34CAF07-3F36-8798-1517-DF97AB8E12D1}"/>
                    </a:ext>
                  </a:extLst>
                </p14:cNvPr>
                <p14:cNvContentPartPr/>
                <p14:nvPr/>
              </p14:nvContentPartPr>
              <p14:xfrm>
                <a:off x="9905798" y="1988981"/>
                <a:ext cx="29628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34CAF07-3F36-8798-1517-DF97AB8E12D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896798" y="1979981"/>
                  <a:ext cx="31392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7" name="Slide Number Placeholder 23">
            <a:extLst>
              <a:ext uri="{FF2B5EF4-FFF2-40B4-BE49-F238E27FC236}">
                <a16:creationId xmlns:a16="http://schemas.microsoft.com/office/drawing/2014/main" id="{0E969BB9-FC9B-AE44-A75E-F487271D32C3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8313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5AFF28B-B847-C9D5-D8EF-2B34442C048E}"/>
              </a:ext>
            </a:extLst>
          </p:cNvPr>
          <p:cNvSpPr txBox="1"/>
          <p:nvPr/>
        </p:nvSpPr>
        <p:spPr>
          <a:xfrm>
            <a:off x="761755" y="144938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O(E * V)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15D9EF-00CA-783A-86E7-0C49C561CB24}"/>
              </a:ext>
            </a:extLst>
          </p:cNvPr>
          <p:cNvSpPr txBox="1"/>
          <p:nvPr/>
        </p:nvSpPr>
        <p:spPr>
          <a:xfrm>
            <a:off x="3601231" y="144938"/>
            <a:ext cx="2273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O(E log E) 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F623A7-EEA8-645C-B75A-AAC7F3E611DE}"/>
              </a:ext>
            </a:extLst>
          </p:cNvPr>
          <p:cNvSpPr txBox="1"/>
          <p:nvPr/>
        </p:nvSpPr>
        <p:spPr>
          <a:xfrm>
            <a:off x="6786049" y="144938"/>
            <a:ext cx="105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O(V)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2344A8-2E58-3DC5-D06A-8D87DCBCBC53}"/>
              </a:ext>
            </a:extLst>
          </p:cNvPr>
          <p:cNvSpPr txBox="1"/>
          <p:nvPr/>
        </p:nvSpPr>
        <p:spPr>
          <a:xfrm>
            <a:off x="8614343" y="144937"/>
            <a:ext cx="105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C000"/>
                </a:solidFill>
              </a:rPr>
              <a:t>O(V)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3AE265-B73E-019F-5B8C-EE558FF14EDD}"/>
              </a:ext>
            </a:extLst>
          </p:cNvPr>
          <p:cNvSpPr txBox="1"/>
          <p:nvPr/>
        </p:nvSpPr>
        <p:spPr>
          <a:xfrm>
            <a:off x="10506833" y="144937"/>
            <a:ext cx="101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O(1)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222B5AA-07E8-1932-7FC0-2910C2C6FFC3}"/>
              </a:ext>
            </a:extLst>
          </p:cNvPr>
          <p:cNvGrpSpPr/>
          <p:nvPr/>
        </p:nvGrpSpPr>
        <p:grpSpPr>
          <a:xfrm>
            <a:off x="2950170" y="352560"/>
            <a:ext cx="191880" cy="232200"/>
            <a:chOff x="2983358" y="1884581"/>
            <a:chExt cx="19188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18D55E0-5086-825F-29A1-050C685187BC}"/>
                    </a:ext>
                  </a:extLst>
                </p14:cNvPr>
                <p14:cNvContentPartPr/>
                <p14:nvPr/>
              </p14:nvContentPartPr>
              <p14:xfrm>
                <a:off x="3071198" y="1884581"/>
                <a:ext cx="16920" cy="232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18D55E0-5086-825F-29A1-050C685187B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62002" y="1875581"/>
                  <a:ext cx="34943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F9EAAAE-8334-BF23-7936-5320D19CAD73}"/>
                    </a:ext>
                  </a:extLst>
                </p14:cNvPr>
                <p14:cNvContentPartPr/>
                <p14:nvPr/>
              </p14:nvContentPartPr>
              <p14:xfrm>
                <a:off x="2983358" y="2012741"/>
                <a:ext cx="191880" cy="17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F9EAAAE-8334-BF23-7936-5320D19CAD7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74341" y="2003925"/>
                  <a:ext cx="209553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88CB452-B91E-2A98-C01D-D6B7037E2AAD}"/>
              </a:ext>
            </a:extLst>
          </p:cNvPr>
          <p:cNvGrpSpPr/>
          <p:nvPr/>
        </p:nvGrpSpPr>
        <p:grpSpPr>
          <a:xfrm>
            <a:off x="6215010" y="360840"/>
            <a:ext cx="183960" cy="296280"/>
            <a:chOff x="6248198" y="1892861"/>
            <a:chExt cx="18396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EBAF895-D41F-F601-FBC0-448D1DBB41CD}"/>
                    </a:ext>
                  </a:extLst>
                </p14:cNvPr>
                <p14:cNvContentPartPr/>
                <p14:nvPr/>
              </p14:nvContentPartPr>
              <p14:xfrm>
                <a:off x="6351878" y="1892861"/>
                <a:ext cx="8640" cy="296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EBAF895-D41F-F601-FBC0-448D1DBB41C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42878" y="1883861"/>
                  <a:ext cx="262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5BED3B1-3091-E8A0-4C31-247B08CDBBF5}"/>
                    </a:ext>
                  </a:extLst>
                </p14:cNvPr>
                <p14:cNvContentPartPr/>
                <p14:nvPr/>
              </p14:nvContentPartPr>
              <p14:xfrm>
                <a:off x="6248198" y="2044421"/>
                <a:ext cx="183960" cy="9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5BED3B1-3091-E8A0-4C31-247B08CDBBF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39198" y="2035061"/>
                  <a:ext cx="201600" cy="2770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AF69532-5374-D966-DD65-8E16B540B800}"/>
              </a:ext>
            </a:extLst>
          </p:cNvPr>
          <p:cNvGrpSpPr/>
          <p:nvPr/>
        </p:nvGrpSpPr>
        <p:grpSpPr>
          <a:xfrm>
            <a:off x="8099970" y="312600"/>
            <a:ext cx="286560" cy="336600"/>
            <a:chOff x="8133158" y="1844621"/>
            <a:chExt cx="28656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EE167B8-D505-0DD1-B29B-D4D072FFC30E}"/>
                    </a:ext>
                  </a:extLst>
                </p14:cNvPr>
                <p14:cNvContentPartPr/>
                <p14:nvPr/>
              </p14:nvContentPartPr>
              <p14:xfrm>
                <a:off x="8238638" y="1844621"/>
                <a:ext cx="55080" cy="336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EE167B8-D505-0DD1-B29B-D4D072FFC30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229638" y="1835621"/>
                  <a:ext cx="727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CB6AACB-F75A-3E46-549D-6206C2FBD1F4}"/>
                    </a:ext>
                  </a:extLst>
                </p14:cNvPr>
                <p14:cNvContentPartPr/>
                <p14:nvPr/>
              </p14:nvContentPartPr>
              <p14:xfrm>
                <a:off x="8133158" y="1981061"/>
                <a:ext cx="286560" cy="38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CB6AACB-F75A-3E46-549D-6206C2FBD1F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124158" y="1972144"/>
                  <a:ext cx="304200" cy="559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F7E932-909C-0285-8274-89B05DC071B0}"/>
              </a:ext>
            </a:extLst>
          </p:cNvPr>
          <p:cNvGrpSpPr/>
          <p:nvPr/>
        </p:nvGrpSpPr>
        <p:grpSpPr>
          <a:xfrm>
            <a:off x="9872610" y="304680"/>
            <a:ext cx="296280" cy="352080"/>
            <a:chOff x="9905798" y="1836701"/>
            <a:chExt cx="296280" cy="35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1BDDA74-1108-69AB-09A1-B765C910607C}"/>
                    </a:ext>
                  </a:extLst>
                </p14:cNvPr>
                <p14:cNvContentPartPr/>
                <p14:nvPr/>
              </p14:nvContentPartPr>
              <p14:xfrm>
                <a:off x="10050158" y="1836701"/>
                <a:ext cx="360" cy="352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1BDDA74-1108-69AB-09A1-B765C910607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41158" y="1827701"/>
                  <a:ext cx="180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34CAF07-3F36-8798-1517-DF97AB8E12D1}"/>
                    </a:ext>
                  </a:extLst>
                </p14:cNvPr>
                <p14:cNvContentPartPr/>
                <p14:nvPr/>
              </p14:nvContentPartPr>
              <p14:xfrm>
                <a:off x="9905798" y="1988981"/>
                <a:ext cx="29628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34CAF07-3F36-8798-1517-DF97AB8E12D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896798" y="1979981"/>
                  <a:ext cx="31392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14:cNvPr>
              <p14:cNvContentPartPr/>
              <p14:nvPr/>
            </p14:nvContentPartPr>
            <p14:xfrm>
              <a:off x="1793295" y="752775"/>
              <a:ext cx="864360" cy="54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784655" y="743775"/>
                <a:ext cx="882000" cy="5605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074C0D1-B636-B0B8-E7EF-910550C29AF3}"/>
              </a:ext>
            </a:extLst>
          </p:cNvPr>
          <p:cNvSpPr txBox="1"/>
          <p:nvPr/>
        </p:nvSpPr>
        <p:spPr>
          <a:xfrm>
            <a:off x="2657655" y="1168273"/>
            <a:ext cx="2270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Dominant Factor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114C6595-6549-D9E1-DF07-B39185EA84B5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4124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5AFF28B-B847-C9D5-D8EF-2B34442C048E}"/>
              </a:ext>
            </a:extLst>
          </p:cNvPr>
          <p:cNvSpPr txBox="1"/>
          <p:nvPr/>
        </p:nvSpPr>
        <p:spPr>
          <a:xfrm>
            <a:off x="761755" y="144938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O(E * 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14:cNvPr>
              <p14:cNvContentPartPr/>
              <p14:nvPr/>
            </p14:nvContentPartPr>
            <p14:xfrm>
              <a:off x="1793295" y="752775"/>
              <a:ext cx="864360" cy="54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4291" y="743775"/>
                <a:ext cx="882007" cy="5605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074C0D1-B636-B0B8-E7EF-910550C29AF3}"/>
              </a:ext>
            </a:extLst>
          </p:cNvPr>
          <p:cNvSpPr txBox="1"/>
          <p:nvPr/>
        </p:nvSpPr>
        <p:spPr>
          <a:xfrm>
            <a:off x="2657655" y="1168273"/>
            <a:ext cx="2270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Dominant Factor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BC2AD-E3A7-E698-FA9C-72A8F7C9513B}"/>
              </a:ext>
            </a:extLst>
          </p:cNvPr>
          <p:cNvSpPr txBox="1"/>
          <p:nvPr/>
        </p:nvSpPr>
        <p:spPr>
          <a:xfrm>
            <a:off x="447675" y="1819275"/>
            <a:ext cx="8805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At most, how many edges are in an undirected graph with </a:t>
            </a:r>
            <a:r>
              <a:rPr lang="en-US" sz="2400" b="1" dirty="0"/>
              <a:t>n</a:t>
            </a:r>
            <a:r>
              <a:rPr lang="en-US" sz="2400" dirty="0"/>
              <a:t> vertices?</a:t>
            </a:r>
          </a:p>
          <a:p>
            <a:r>
              <a:rPr lang="en-US" sz="2400" dirty="0"/>
              <a:t>What graph has the most number of edges?</a:t>
            </a:r>
          </a:p>
        </p:txBody>
      </p:sp>
      <p:sp>
        <p:nvSpPr>
          <p:cNvPr id="5" name="Slide Number Placeholder 23">
            <a:extLst>
              <a:ext uri="{FF2B5EF4-FFF2-40B4-BE49-F238E27FC236}">
                <a16:creationId xmlns:a16="http://schemas.microsoft.com/office/drawing/2014/main" id="{F9D49A35-83A7-FE43-C633-880AA07A34AA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94656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5AFF28B-B847-C9D5-D8EF-2B34442C048E}"/>
              </a:ext>
            </a:extLst>
          </p:cNvPr>
          <p:cNvSpPr txBox="1"/>
          <p:nvPr/>
        </p:nvSpPr>
        <p:spPr>
          <a:xfrm>
            <a:off x="761755" y="144938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O(E * 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14:cNvPr>
              <p14:cNvContentPartPr/>
              <p14:nvPr/>
            </p14:nvContentPartPr>
            <p14:xfrm>
              <a:off x="1793295" y="752775"/>
              <a:ext cx="864360" cy="54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4291" y="743775"/>
                <a:ext cx="882007" cy="5605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074C0D1-B636-B0B8-E7EF-910550C29AF3}"/>
              </a:ext>
            </a:extLst>
          </p:cNvPr>
          <p:cNvSpPr txBox="1"/>
          <p:nvPr/>
        </p:nvSpPr>
        <p:spPr>
          <a:xfrm>
            <a:off x="2657655" y="1168273"/>
            <a:ext cx="2270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Dominant Factor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BC2AD-E3A7-E698-FA9C-72A8F7C9513B}"/>
              </a:ext>
            </a:extLst>
          </p:cNvPr>
          <p:cNvSpPr txBox="1"/>
          <p:nvPr/>
        </p:nvSpPr>
        <p:spPr>
          <a:xfrm>
            <a:off x="447675" y="1819275"/>
            <a:ext cx="8805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At most, how many edges are in an undirected graph with </a:t>
            </a:r>
            <a:r>
              <a:rPr lang="en-US" sz="2400" b="1" dirty="0"/>
              <a:t>n</a:t>
            </a:r>
            <a:r>
              <a:rPr lang="en-US" sz="2400" dirty="0"/>
              <a:t> vertices?</a:t>
            </a:r>
          </a:p>
          <a:p>
            <a:r>
              <a:rPr lang="en-US" sz="2400" dirty="0"/>
              <a:t>What graph has the most number of edges?</a:t>
            </a:r>
          </a:p>
        </p:txBody>
      </p:sp>
      <p:pic>
        <p:nvPicPr>
          <p:cNvPr id="2052" name="Picture 4" descr="The complete graph K 6 . | Download Scientific Diagram">
            <a:extLst>
              <a:ext uri="{FF2B5EF4-FFF2-40B4-BE49-F238E27FC236}">
                <a16:creationId xmlns:a16="http://schemas.microsoft.com/office/drawing/2014/main" id="{C2EE77C1-F42E-FA2D-AC27-524689A85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525" y="3552825"/>
            <a:ext cx="30384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CD302-998C-593A-5409-5E5F2AE2A8F6}"/>
              </a:ext>
            </a:extLst>
          </p:cNvPr>
          <p:cNvSpPr txBox="1"/>
          <p:nvPr/>
        </p:nvSpPr>
        <p:spPr>
          <a:xfrm>
            <a:off x="1352550" y="2657643"/>
            <a:ext cx="281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 complete graph</a:t>
            </a:r>
          </a:p>
        </p:txBody>
      </p:sp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F6AE18A5-70E8-98CC-4D16-87A8384CA9A3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42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Minimum Spanning Tree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8BC11E2-E993-91B8-70FA-357D12FEB91E}"/>
              </a:ext>
            </a:extLst>
          </p:cNvPr>
          <p:cNvGrpSpPr/>
          <p:nvPr/>
        </p:nvGrpSpPr>
        <p:grpSpPr>
          <a:xfrm>
            <a:off x="3516201" y="1738455"/>
            <a:ext cx="4829704" cy="2628854"/>
            <a:chOff x="2615045" y="3484694"/>
            <a:chExt cx="4829704" cy="26288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9CC2E7-FD0B-D8EF-AE27-C4DE012EDFF5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82112A7-0A6B-BF35-2973-583B2CC9FA65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DEF4E5C-0899-E6C9-8B73-79FA5A61E1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3267FE91-4B84-6359-E476-FDC079EB0B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6460E3B-79B2-5F0D-C1AC-42A0AAEF69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5267763-8777-AE0C-9772-48FFCF5C82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6BD1E3D-CCCB-23B5-DF4E-A75D7540E3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391D686-A240-1335-8BEC-36F03E0CFE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39A803C-0EA2-F95C-6B5E-83809E98B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3EA2CE-8FA0-3335-3A20-B807B1373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009D186-1CD7-8C93-67BE-0A7405954C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24DF33B4-D3D9-E1D1-AD80-4DE2EF9A56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2F3240D-5ADD-51DB-15F2-65B2FEB08F15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1992CC2-807F-8491-05DE-93104FA3E6F5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57164F8-DC94-DAA0-5B12-601E34C7E7E1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61609C0-D79B-357B-8AB3-CD37D218B6A2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DA61C24-F19E-259D-CB95-027D76603FD8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5221961-1CEE-1396-A32C-7B5BBC5D884C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8AECC0B-5525-47D3-67A3-7D8A4B0E1AEE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17917F-4C03-158F-C8D6-DD2DED6955E5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000E04-47AF-8D05-6465-6E5667713FDB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D76189-77F4-99C6-18D1-3EEEF0F2432C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4EE9A7-7B13-8C3D-210D-030497C6A7BD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604818-DECC-98EC-150E-AA915A34555B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CFDAD5-26C4-2010-7941-C8215DE0E93C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4E44F8-23AD-E40E-98ED-23922FF09904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F746F0-EA7E-5D4E-7FC8-B7C111FD5015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270C130-C25E-3063-68C3-84FEBB522DC6}"/>
              </a:ext>
            </a:extLst>
          </p:cNvPr>
          <p:cNvSpPr txBox="1"/>
          <p:nvPr/>
        </p:nvSpPr>
        <p:spPr>
          <a:xfrm>
            <a:off x="3750376" y="195729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B92768-BE75-05FB-F47C-086AB20587A6}"/>
              </a:ext>
            </a:extLst>
          </p:cNvPr>
          <p:cNvSpPr txBox="1"/>
          <p:nvPr/>
        </p:nvSpPr>
        <p:spPr>
          <a:xfrm>
            <a:off x="3750376" y="355958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FC6209-C3DA-9055-D51B-E52075BE5F5F}"/>
              </a:ext>
            </a:extLst>
          </p:cNvPr>
          <p:cNvSpPr txBox="1"/>
          <p:nvPr/>
        </p:nvSpPr>
        <p:spPr>
          <a:xfrm>
            <a:off x="5669761" y="355958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A671CF-907D-8390-5BE2-B6292A00D15F}"/>
              </a:ext>
            </a:extLst>
          </p:cNvPr>
          <p:cNvSpPr txBox="1"/>
          <p:nvPr/>
        </p:nvSpPr>
        <p:spPr>
          <a:xfrm>
            <a:off x="5669761" y="194644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93A9FE-38CE-AB5C-9845-15DA9271F14D}"/>
              </a:ext>
            </a:extLst>
          </p:cNvPr>
          <p:cNvSpPr txBox="1"/>
          <p:nvPr/>
        </p:nvSpPr>
        <p:spPr>
          <a:xfrm>
            <a:off x="7589926" y="194644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7A69EF-D4AA-F0A8-869F-49C54DA6FC28}"/>
              </a:ext>
            </a:extLst>
          </p:cNvPr>
          <p:cNvSpPr txBox="1"/>
          <p:nvPr/>
        </p:nvSpPr>
        <p:spPr>
          <a:xfrm>
            <a:off x="7600200" y="357220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C6F440-8EE8-EB47-0122-AF97E99F20C0}"/>
              </a:ext>
            </a:extLst>
          </p:cNvPr>
          <p:cNvSpPr txBox="1"/>
          <p:nvPr/>
        </p:nvSpPr>
        <p:spPr>
          <a:xfrm>
            <a:off x="838200" y="4912963"/>
            <a:ext cx="106615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MST Goal: Connect all vertices to each other with a minimum weight subset of edges.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0EC63B-0CE6-4D12-36BF-6D835DD4D3EF}"/>
              </a:ext>
            </a:extLst>
          </p:cNvPr>
          <p:cNvSpPr txBox="1"/>
          <p:nvPr/>
        </p:nvSpPr>
        <p:spPr>
          <a:xfrm>
            <a:off x="8898789" y="4143313"/>
            <a:ext cx="2678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Must be a tree!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431C0A-C164-0042-3D1E-8B552F7F3B4A}"/>
              </a:ext>
            </a:extLst>
          </p:cNvPr>
          <p:cNvSpPr/>
          <p:nvPr/>
        </p:nvSpPr>
        <p:spPr>
          <a:xfrm>
            <a:off x="7126366" y="1694984"/>
            <a:ext cx="1497297" cy="262885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196BE-5EAD-0A7D-12D6-67B4F5EB2242}"/>
              </a:ext>
            </a:extLst>
          </p:cNvPr>
          <p:cNvSpPr txBox="1"/>
          <p:nvPr/>
        </p:nvSpPr>
        <p:spPr>
          <a:xfrm>
            <a:off x="8898789" y="2320550"/>
            <a:ext cx="23121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Does it ever make sense to have a cycle?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7F8AEB-D637-8C4E-0027-E677AF96E597}"/>
              </a:ext>
            </a:extLst>
          </p:cNvPr>
          <p:cNvSpPr txBox="1"/>
          <p:nvPr/>
        </p:nvSpPr>
        <p:spPr>
          <a:xfrm>
            <a:off x="9706316" y="382724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No!</a:t>
            </a: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A71E2FE2-4533-954D-56CD-F02228E9AD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9A61DD8C-6C64-E434-B3C5-35ABC5C6D08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4DBB7F0E-7942-9640-F42F-5C3D1106E6B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ED4F697E-5914-1FE5-2614-C79BB57960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8082F99C-91DE-565C-C282-19A87F5FDD2D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8083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5AFF28B-B847-C9D5-D8EF-2B34442C048E}"/>
              </a:ext>
            </a:extLst>
          </p:cNvPr>
          <p:cNvSpPr txBox="1"/>
          <p:nvPr/>
        </p:nvSpPr>
        <p:spPr>
          <a:xfrm>
            <a:off x="761755" y="144938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O(E * 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14:cNvPr>
              <p14:cNvContentPartPr/>
              <p14:nvPr/>
            </p14:nvContentPartPr>
            <p14:xfrm>
              <a:off x="1793295" y="752775"/>
              <a:ext cx="864360" cy="54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4291" y="743775"/>
                <a:ext cx="882007" cy="5605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074C0D1-B636-B0B8-E7EF-910550C29AF3}"/>
              </a:ext>
            </a:extLst>
          </p:cNvPr>
          <p:cNvSpPr txBox="1"/>
          <p:nvPr/>
        </p:nvSpPr>
        <p:spPr>
          <a:xfrm>
            <a:off x="2657655" y="1168273"/>
            <a:ext cx="2270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Dominant Factor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BC2AD-E3A7-E698-FA9C-72A8F7C9513B}"/>
              </a:ext>
            </a:extLst>
          </p:cNvPr>
          <p:cNvSpPr txBox="1"/>
          <p:nvPr/>
        </p:nvSpPr>
        <p:spPr>
          <a:xfrm>
            <a:off x="447675" y="1819275"/>
            <a:ext cx="8805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At most, how many edges are in an undirected graph with </a:t>
            </a:r>
            <a:r>
              <a:rPr lang="en-US" sz="2400" b="1" dirty="0"/>
              <a:t>n</a:t>
            </a:r>
            <a:r>
              <a:rPr lang="en-US" sz="2400" dirty="0"/>
              <a:t> vertices?</a:t>
            </a:r>
          </a:p>
          <a:p>
            <a:r>
              <a:rPr lang="en-US" sz="2400" dirty="0"/>
              <a:t>What graph has the most number of edges?</a:t>
            </a:r>
          </a:p>
        </p:txBody>
      </p:sp>
      <p:pic>
        <p:nvPicPr>
          <p:cNvPr id="2052" name="Picture 4" descr="The complete graph K 6 . | Download Scientific Diagram">
            <a:extLst>
              <a:ext uri="{FF2B5EF4-FFF2-40B4-BE49-F238E27FC236}">
                <a16:creationId xmlns:a16="http://schemas.microsoft.com/office/drawing/2014/main" id="{C2EE77C1-F42E-FA2D-AC27-524689A85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525" y="3552825"/>
            <a:ext cx="30384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CD302-998C-593A-5409-5E5F2AE2A8F6}"/>
              </a:ext>
            </a:extLst>
          </p:cNvPr>
          <p:cNvSpPr txBox="1"/>
          <p:nvPr/>
        </p:nvSpPr>
        <p:spPr>
          <a:xfrm>
            <a:off x="1352550" y="2657643"/>
            <a:ext cx="281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 complete graph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E578A-E578-597A-F8C5-505CCDEE824C}"/>
              </a:ext>
            </a:extLst>
          </p:cNvPr>
          <p:cNvSpPr txBox="1"/>
          <p:nvPr/>
        </p:nvSpPr>
        <p:spPr>
          <a:xfrm>
            <a:off x="381000" y="3429000"/>
            <a:ext cx="793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many edges does a complete graph with </a:t>
            </a:r>
            <a:r>
              <a:rPr lang="en-US" sz="2400" b="1" dirty="0"/>
              <a:t>n</a:t>
            </a:r>
            <a:r>
              <a:rPr lang="en-US" sz="2400" dirty="0"/>
              <a:t> vertices have?</a:t>
            </a:r>
          </a:p>
        </p:txBody>
      </p:sp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CFC36DF4-BC8F-8399-F247-E993220A8DD6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8650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5AFF28B-B847-C9D5-D8EF-2B34442C048E}"/>
              </a:ext>
            </a:extLst>
          </p:cNvPr>
          <p:cNvSpPr txBox="1"/>
          <p:nvPr/>
        </p:nvSpPr>
        <p:spPr>
          <a:xfrm>
            <a:off x="761755" y="144938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O(E * 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14:cNvPr>
              <p14:cNvContentPartPr/>
              <p14:nvPr/>
            </p14:nvContentPartPr>
            <p14:xfrm>
              <a:off x="1793295" y="752775"/>
              <a:ext cx="864360" cy="54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4291" y="743775"/>
                <a:ext cx="882007" cy="5605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074C0D1-B636-B0B8-E7EF-910550C29AF3}"/>
              </a:ext>
            </a:extLst>
          </p:cNvPr>
          <p:cNvSpPr txBox="1"/>
          <p:nvPr/>
        </p:nvSpPr>
        <p:spPr>
          <a:xfrm>
            <a:off x="2657655" y="1168273"/>
            <a:ext cx="2270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Dominant Factor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BC2AD-E3A7-E698-FA9C-72A8F7C9513B}"/>
              </a:ext>
            </a:extLst>
          </p:cNvPr>
          <p:cNvSpPr txBox="1"/>
          <p:nvPr/>
        </p:nvSpPr>
        <p:spPr>
          <a:xfrm>
            <a:off x="447675" y="1819275"/>
            <a:ext cx="8805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At most, how many edges are in an undirected graph with </a:t>
            </a:r>
            <a:r>
              <a:rPr lang="en-US" sz="2400" b="1" dirty="0"/>
              <a:t>n</a:t>
            </a:r>
            <a:r>
              <a:rPr lang="en-US" sz="2400" dirty="0"/>
              <a:t> vertices?</a:t>
            </a:r>
          </a:p>
          <a:p>
            <a:r>
              <a:rPr lang="en-US" sz="2400" dirty="0"/>
              <a:t>What graph has the most number of edges?</a:t>
            </a:r>
          </a:p>
        </p:txBody>
      </p:sp>
      <p:pic>
        <p:nvPicPr>
          <p:cNvPr id="2052" name="Picture 4" descr="The complete graph K 6 . | Download Scientific Diagram">
            <a:extLst>
              <a:ext uri="{FF2B5EF4-FFF2-40B4-BE49-F238E27FC236}">
                <a16:creationId xmlns:a16="http://schemas.microsoft.com/office/drawing/2014/main" id="{C2EE77C1-F42E-FA2D-AC27-524689A85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525" y="3552825"/>
            <a:ext cx="30384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CD302-998C-593A-5409-5E5F2AE2A8F6}"/>
              </a:ext>
            </a:extLst>
          </p:cNvPr>
          <p:cNvSpPr txBox="1"/>
          <p:nvPr/>
        </p:nvSpPr>
        <p:spPr>
          <a:xfrm>
            <a:off x="1352550" y="2657643"/>
            <a:ext cx="281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 complete graph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E578A-E578-597A-F8C5-505CCDEE824C}"/>
              </a:ext>
            </a:extLst>
          </p:cNvPr>
          <p:cNvSpPr txBox="1"/>
          <p:nvPr/>
        </p:nvSpPr>
        <p:spPr>
          <a:xfrm>
            <a:off x="381000" y="3429000"/>
            <a:ext cx="7932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many edges does a complete graph with </a:t>
            </a:r>
            <a:r>
              <a:rPr lang="en-US" sz="2400" b="1" dirty="0"/>
              <a:t>n</a:t>
            </a:r>
            <a:r>
              <a:rPr lang="en-US" sz="2400" dirty="0"/>
              <a:t> vertices have?</a:t>
            </a:r>
          </a:p>
          <a:p>
            <a:r>
              <a:rPr lang="en-US" sz="2400" dirty="0"/>
              <a:t>	How many edges leave each vertex? n-1</a:t>
            </a:r>
          </a:p>
        </p:txBody>
      </p:sp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D3C248AE-FB16-8ABA-BC11-D625DE43296C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451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5AFF28B-B847-C9D5-D8EF-2B34442C048E}"/>
              </a:ext>
            </a:extLst>
          </p:cNvPr>
          <p:cNvSpPr txBox="1"/>
          <p:nvPr/>
        </p:nvSpPr>
        <p:spPr>
          <a:xfrm>
            <a:off x="761755" y="144938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O(E * 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14:cNvPr>
              <p14:cNvContentPartPr/>
              <p14:nvPr/>
            </p14:nvContentPartPr>
            <p14:xfrm>
              <a:off x="1793295" y="752775"/>
              <a:ext cx="864360" cy="54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4291" y="743775"/>
                <a:ext cx="882007" cy="5605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074C0D1-B636-B0B8-E7EF-910550C29AF3}"/>
              </a:ext>
            </a:extLst>
          </p:cNvPr>
          <p:cNvSpPr txBox="1"/>
          <p:nvPr/>
        </p:nvSpPr>
        <p:spPr>
          <a:xfrm>
            <a:off x="2657655" y="1168273"/>
            <a:ext cx="2270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Dominant Factor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BC2AD-E3A7-E698-FA9C-72A8F7C9513B}"/>
              </a:ext>
            </a:extLst>
          </p:cNvPr>
          <p:cNvSpPr txBox="1"/>
          <p:nvPr/>
        </p:nvSpPr>
        <p:spPr>
          <a:xfrm>
            <a:off x="447675" y="1819275"/>
            <a:ext cx="8805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At most, how many edges are in an undirected graph with </a:t>
            </a:r>
            <a:r>
              <a:rPr lang="en-US" sz="2400" b="1" dirty="0"/>
              <a:t>n</a:t>
            </a:r>
            <a:r>
              <a:rPr lang="en-US" sz="2400" dirty="0"/>
              <a:t> vertices?</a:t>
            </a:r>
          </a:p>
          <a:p>
            <a:r>
              <a:rPr lang="en-US" sz="2400" dirty="0"/>
              <a:t>What graph has the most number of edges?</a:t>
            </a:r>
          </a:p>
        </p:txBody>
      </p:sp>
      <p:pic>
        <p:nvPicPr>
          <p:cNvPr id="2052" name="Picture 4" descr="The complete graph K 6 . | Download Scientific Diagram">
            <a:extLst>
              <a:ext uri="{FF2B5EF4-FFF2-40B4-BE49-F238E27FC236}">
                <a16:creationId xmlns:a16="http://schemas.microsoft.com/office/drawing/2014/main" id="{C2EE77C1-F42E-FA2D-AC27-524689A85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525" y="3552825"/>
            <a:ext cx="30384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CD302-998C-593A-5409-5E5F2AE2A8F6}"/>
              </a:ext>
            </a:extLst>
          </p:cNvPr>
          <p:cNvSpPr txBox="1"/>
          <p:nvPr/>
        </p:nvSpPr>
        <p:spPr>
          <a:xfrm>
            <a:off x="1352550" y="2657643"/>
            <a:ext cx="281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 complete graph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E578A-E578-597A-F8C5-505CCDEE824C}"/>
              </a:ext>
            </a:extLst>
          </p:cNvPr>
          <p:cNvSpPr txBox="1"/>
          <p:nvPr/>
        </p:nvSpPr>
        <p:spPr>
          <a:xfrm>
            <a:off x="381000" y="3429000"/>
            <a:ext cx="79327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many edges does a complete graph with </a:t>
            </a:r>
            <a:r>
              <a:rPr lang="en-US" sz="2400" b="1" dirty="0"/>
              <a:t>n</a:t>
            </a:r>
            <a:r>
              <a:rPr lang="en-US" sz="2400" dirty="0"/>
              <a:t> vertices have?</a:t>
            </a:r>
          </a:p>
          <a:p>
            <a:r>
              <a:rPr lang="en-US" sz="2400" dirty="0"/>
              <a:t>	How many edges leave each vertex? n-1</a:t>
            </a:r>
          </a:p>
          <a:p>
            <a:r>
              <a:rPr lang="en-US" sz="2400" dirty="0"/>
              <a:t>	How much does that all add up to?  n * (n-1)</a:t>
            </a:r>
          </a:p>
        </p:txBody>
      </p:sp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F9CFEDB7-DCAC-061D-78BB-C9CFD3585F38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453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5AFF28B-B847-C9D5-D8EF-2B34442C048E}"/>
              </a:ext>
            </a:extLst>
          </p:cNvPr>
          <p:cNvSpPr txBox="1"/>
          <p:nvPr/>
        </p:nvSpPr>
        <p:spPr>
          <a:xfrm>
            <a:off x="761755" y="144938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O(E * 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14:cNvPr>
              <p14:cNvContentPartPr/>
              <p14:nvPr/>
            </p14:nvContentPartPr>
            <p14:xfrm>
              <a:off x="1793295" y="752775"/>
              <a:ext cx="864360" cy="54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4291" y="743775"/>
                <a:ext cx="882007" cy="5605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074C0D1-B636-B0B8-E7EF-910550C29AF3}"/>
              </a:ext>
            </a:extLst>
          </p:cNvPr>
          <p:cNvSpPr txBox="1"/>
          <p:nvPr/>
        </p:nvSpPr>
        <p:spPr>
          <a:xfrm>
            <a:off x="2657655" y="1168273"/>
            <a:ext cx="2270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Dominant Factor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BC2AD-E3A7-E698-FA9C-72A8F7C9513B}"/>
              </a:ext>
            </a:extLst>
          </p:cNvPr>
          <p:cNvSpPr txBox="1"/>
          <p:nvPr/>
        </p:nvSpPr>
        <p:spPr>
          <a:xfrm>
            <a:off x="447675" y="1819275"/>
            <a:ext cx="8805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At most, how many edges are in an undirected graph with </a:t>
            </a:r>
            <a:r>
              <a:rPr lang="en-US" sz="2400" b="1" dirty="0"/>
              <a:t>n</a:t>
            </a:r>
            <a:r>
              <a:rPr lang="en-US" sz="2400" dirty="0"/>
              <a:t> vertices?</a:t>
            </a:r>
          </a:p>
          <a:p>
            <a:r>
              <a:rPr lang="en-US" sz="2400" dirty="0"/>
              <a:t>What graph has the most number of edges?</a:t>
            </a:r>
          </a:p>
        </p:txBody>
      </p:sp>
      <p:pic>
        <p:nvPicPr>
          <p:cNvPr id="2052" name="Picture 4" descr="The complete graph K 6 . | Download Scientific Diagram">
            <a:extLst>
              <a:ext uri="{FF2B5EF4-FFF2-40B4-BE49-F238E27FC236}">
                <a16:creationId xmlns:a16="http://schemas.microsoft.com/office/drawing/2014/main" id="{C2EE77C1-F42E-FA2D-AC27-524689A85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525" y="3552825"/>
            <a:ext cx="30384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CD302-998C-593A-5409-5E5F2AE2A8F6}"/>
              </a:ext>
            </a:extLst>
          </p:cNvPr>
          <p:cNvSpPr txBox="1"/>
          <p:nvPr/>
        </p:nvSpPr>
        <p:spPr>
          <a:xfrm>
            <a:off x="1352550" y="2657643"/>
            <a:ext cx="281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 complete graph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E578A-E578-597A-F8C5-505CCDEE824C}"/>
              </a:ext>
            </a:extLst>
          </p:cNvPr>
          <p:cNvSpPr txBox="1"/>
          <p:nvPr/>
        </p:nvSpPr>
        <p:spPr>
          <a:xfrm>
            <a:off x="381000" y="3429000"/>
            <a:ext cx="79327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many edges does a complete graph with </a:t>
            </a:r>
            <a:r>
              <a:rPr lang="en-US" sz="2400" b="1" dirty="0"/>
              <a:t>n</a:t>
            </a:r>
            <a:r>
              <a:rPr lang="en-US" sz="2400" dirty="0"/>
              <a:t> vertices have?</a:t>
            </a:r>
          </a:p>
          <a:p>
            <a:r>
              <a:rPr lang="en-US" sz="2400" dirty="0"/>
              <a:t>	How many edges leave each vertex? n-1</a:t>
            </a:r>
          </a:p>
          <a:p>
            <a:r>
              <a:rPr lang="en-US" sz="2400" dirty="0"/>
              <a:t>	How much does that all add up to?  n * (n-1)</a:t>
            </a:r>
          </a:p>
          <a:p>
            <a:r>
              <a:rPr lang="en-US" sz="2400" dirty="0"/>
              <a:t>	Did we double count any edges? Yes</a:t>
            </a:r>
          </a:p>
        </p:txBody>
      </p:sp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B8D5D32A-2975-8E66-2083-1302D3CC5D84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9830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5AFF28B-B847-C9D5-D8EF-2B34442C048E}"/>
              </a:ext>
            </a:extLst>
          </p:cNvPr>
          <p:cNvSpPr txBox="1"/>
          <p:nvPr/>
        </p:nvSpPr>
        <p:spPr>
          <a:xfrm>
            <a:off x="761755" y="144938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O(E * 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14:cNvPr>
              <p14:cNvContentPartPr/>
              <p14:nvPr/>
            </p14:nvContentPartPr>
            <p14:xfrm>
              <a:off x="1793295" y="752775"/>
              <a:ext cx="864360" cy="54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4291" y="743775"/>
                <a:ext cx="882007" cy="5605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074C0D1-B636-B0B8-E7EF-910550C29AF3}"/>
              </a:ext>
            </a:extLst>
          </p:cNvPr>
          <p:cNvSpPr txBox="1"/>
          <p:nvPr/>
        </p:nvSpPr>
        <p:spPr>
          <a:xfrm>
            <a:off x="2657655" y="1168273"/>
            <a:ext cx="2270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Dominant Factor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BC2AD-E3A7-E698-FA9C-72A8F7C9513B}"/>
              </a:ext>
            </a:extLst>
          </p:cNvPr>
          <p:cNvSpPr txBox="1"/>
          <p:nvPr/>
        </p:nvSpPr>
        <p:spPr>
          <a:xfrm>
            <a:off x="447675" y="1819275"/>
            <a:ext cx="8805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At most, how many edges are in an undirected graph with </a:t>
            </a:r>
            <a:r>
              <a:rPr lang="en-US" sz="2400" b="1" dirty="0"/>
              <a:t>n</a:t>
            </a:r>
            <a:r>
              <a:rPr lang="en-US" sz="2400" dirty="0"/>
              <a:t> vertices?</a:t>
            </a:r>
          </a:p>
          <a:p>
            <a:r>
              <a:rPr lang="en-US" sz="2400" dirty="0"/>
              <a:t>What graph has the most number of edges?</a:t>
            </a:r>
          </a:p>
        </p:txBody>
      </p:sp>
      <p:pic>
        <p:nvPicPr>
          <p:cNvPr id="2052" name="Picture 4" descr="The complete graph K 6 . | Download Scientific Diagram">
            <a:extLst>
              <a:ext uri="{FF2B5EF4-FFF2-40B4-BE49-F238E27FC236}">
                <a16:creationId xmlns:a16="http://schemas.microsoft.com/office/drawing/2014/main" id="{C2EE77C1-F42E-FA2D-AC27-524689A85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525" y="3552825"/>
            <a:ext cx="30384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CD302-998C-593A-5409-5E5F2AE2A8F6}"/>
              </a:ext>
            </a:extLst>
          </p:cNvPr>
          <p:cNvSpPr txBox="1"/>
          <p:nvPr/>
        </p:nvSpPr>
        <p:spPr>
          <a:xfrm>
            <a:off x="1352550" y="2657643"/>
            <a:ext cx="281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 complete graph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E578A-E578-597A-F8C5-505CCDEE824C}"/>
              </a:ext>
            </a:extLst>
          </p:cNvPr>
          <p:cNvSpPr txBox="1"/>
          <p:nvPr/>
        </p:nvSpPr>
        <p:spPr>
          <a:xfrm>
            <a:off x="381000" y="3429000"/>
            <a:ext cx="79327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many edges does a complete graph with </a:t>
            </a:r>
            <a:r>
              <a:rPr lang="en-US" sz="2400" b="1" dirty="0"/>
              <a:t>n</a:t>
            </a:r>
            <a:r>
              <a:rPr lang="en-US" sz="2400" dirty="0"/>
              <a:t> vertices have?</a:t>
            </a:r>
          </a:p>
          <a:p>
            <a:r>
              <a:rPr lang="en-US" sz="2400" dirty="0"/>
              <a:t>	How many edges leave each vertex? n-1</a:t>
            </a:r>
          </a:p>
          <a:p>
            <a:r>
              <a:rPr lang="en-US" sz="2400" dirty="0"/>
              <a:t>	How much does that all add up to?  n * (n-1)</a:t>
            </a:r>
          </a:p>
          <a:p>
            <a:r>
              <a:rPr lang="en-US" sz="2400" dirty="0"/>
              <a:t>	Did we double count any edges? Yes</a:t>
            </a:r>
          </a:p>
          <a:p>
            <a:r>
              <a:rPr lang="en-US" sz="2400" dirty="0"/>
              <a:t>	So how many edges are there?</a:t>
            </a:r>
          </a:p>
        </p:txBody>
      </p:sp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3629CED6-3E46-B207-3BF2-1EBF41AA6CBF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907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5AFF28B-B847-C9D5-D8EF-2B34442C048E}"/>
              </a:ext>
            </a:extLst>
          </p:cNvPr>
          <p:cNvSpPr txBox="1"/>
          <p:nvPr/>
        </p:nvSpPr>
        <p:spPr>
          <a:xfrm>
            <a:off x="761755" y="144938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O(E * 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14:cNvPr>
              <p14:cNvContentPartPr/>
              <p14:nvPr/>
            </p14:nvContentPartPr>
            <p14:xfrm>
              <a:off x="1793295" y="752775"/>
              <a:ext cx="864360" cy="54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4291" y="743775"/>
                <a:ext cx="882007" cy="5605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074C0D1-B636-B0B8-E7EF-910550C29AF3}"/>
              </a:ext>
            </a:extLst>
          </p:cNvPr>
          <p:cNvSpPr txBox="1"/>
          <p:nvPr/>
        </p:nvSpPr>
        <p:spPr>
          <a:xfrm>
            <a:off x="2657655" y="1168273"/>
            <a:ext cx="2270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Dominant Factor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BC2AD-E3A7-E698-FA9C-72A8F7C9513B}"/>
              </a:ext>
            </a:extLst>
          </p:cNvPr>
          <p:cNvSpPr txBox="1"/>
          <p:nvPr/>
        </p:nvSpPr>
        <p:spPr>
          <a:xfrm>
            <a:off x="447675" y="1819275"/>
            <a:ext cx="8805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At most, how many edges are in an undirected graph with </a:t>
            </a:r>
            <a:r>
              <a:rPr lang="en-US" sz="2400" b="1" dirty="0"/>
              <a:t>n</a:t>
            </a:r>
            <a:r>
              <a:rPr lang="en-US" sz="2400" dirty="0"/>
              <a:t> vertices?</a:t>
            </a:r>
          </a:p>
          <a:p>
            <a:r>
              <a:rPr lang="en-US" sz="2400" dirty="0"/>
              <a:t>What graph has the most number of edges?</a:t>
            </a:r>
          </a:p>
        </p:txBody>
      </p:sp>
      <p:pic>
        <p:nvPicPr>
          <p:cNvPr id="2052" name="Picture 4" descr="The complete graph K 6 . | Download Scientific Diagram">
            <a:extLst>
              <a:ext uri="{FF2B5EF4-FFF2-40B4-BE49-F238E27FC236}">
                <a16:creationId xmlns:a16="http://schemas.microsoft.com/office/drawing/2014/main" id="{C2EE77C1-F42E-FA2D-AC27-524689A85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525" y="3552825"/>
            <a:ext cx="30384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CD302-998C-593A-5409-5E5F2AE2A8F6}"/>
              </a:ext>
            </a:extLst>
          </p:cNvPr>
          <p:cNvSpPr txBox="1"/>
          <p:nvPr/>
        </p:nvSpPr>
        <p:spPr>
          <a:xfrm>
            <a:off x="1352550" y="2657643"/>
            <a:ext cx="281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 complete graph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E578A-E578-597A-F8C5-505CCDEE824C}"/>
              </a:ext>
            </a:extLst>
          </p:cNvPr>
          <p:cNvSpPr txBox="1"/>
          <p:nvPr/>
        </p:nvSpPr>
        <p:spPr>
          <a:xfrm>
            <a:off x="381000" y="3429000"/>
            <a:ext cx="79327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many edges does a complete graph with </a:t>
            </a:r>
            <a:r>
              <a:rPr lang="en-US" sz="2400" b="1" dirty="0"/>
              <a:t>n</a:t>
            </a:r>
            <a:r>
              <a:rPr lang="en-US" sz="2400" dirty="0"/>
              <a:t> vertices have?</a:t>
            </a:r>
          </a:p>
          <a:p>
            <a:r>
              <a:rPr lang="en-US" sz="2400" dirty="0"/>
              <a:t>	How many edges leave each vertex? n-1</a:t>
            </a:r>
          </a:p>
          <a:p>
            <a:r>
              <a:rPr lang="en-US" sz="2400" dirty="0"/>
              <a:t>	How much does that all add up to?  n * (n-1)</a:t>
            </a:r>
          </a:p>
          <a:p>
            <a:r>
              <a:rPr lang="en-US" sz="2400" dirty="0"/>
              <a:t>	Did we double count any edges? Yes</a:t>
            </a:r>
          </a:p>
          <a:p>
            <a:r>
              <a:rPr lang="en-US" sz="2400" dirty="0"/>
              <a:t>	So how many edges are there?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1F72248-12F4-7EDF-6228-F41EF0AC419A}"/>
              </a:ext>
            </a:extLst>
          </p:cNvPr>
          <p:cNvGrpSpPr/>
          <p:nvPr/>
        </p:nvGrpSpPr>
        <p:grpSpPr>
          <a:xfrm>
            <a:off x="837855" y="5343135"/>
            <a:ext cx="1934280" cy="1001520"/>
            <a:chOff x="837855" y="5343135"/>
            <a:chExt cx="1934280" cy="100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A8D7297-7499-7C9E-5F66-82F5F45A8DD1}"/>
                    </a:ext>
                  </a:extLst>
                </p14:cNvPr>
                <p14:cNvContentPartPr/>
                <p14:nvPr/>
              </p14:nvContentPartPr>
              <p14:xfrm>
                <a:off x="999135" y="5513415"/>
                <a:ext cx="201600" cy="295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A8D7297-7499-7C9E-5F66-82F5F45A8DD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0495" y="5504415"/>
                  <a:ext cx="2192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30E66E6-D278-3BEE-6728-0E66081C4379}"/>
                    </a:ext>
                  </a:extLst>
                </p14:cNvPr>
                <p14:cNvContentPartPr/>
                <p14:nvPr/>
              </p14:nvContentPartPr>
              <p14:xfrm>
                <a:off x="1360575" y="5374815"/>
                <a:ext cx="117720" cy="483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30E66E6-D278-3BEE-6728-0E66081C437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51575" y="5365815"/>
                  <a:ext cx="13536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752093D-55C9-C21A-0D35-D94F2A86398E}"/>
                    </a:ext>
                  </a:extLst>
                </p14:cNvPr>
                <p14:cNvContentPartPr/>
                <p14:nvPr/>
              </p14:nvContentPartPr>
              <p14:xfrm>
                <a:off x="1599255" y="5522055"/>
                <a:ext cx="219600" cy="192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752093D-55C9-C21A-0D35-D94F2A86398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90615" y="5513415"/>
                  <a:ext cx="237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C68F68-749E-F7CD-7D6F-34846D174CDC}"/>
                    </a:ext>
                  </a:extLst>
                </p14:cNvPr>
                <p14:cNvContentPartPr/>
                <p14:nvPr/>
              </p14:nvContentPartPr>
              <p14:xfrm>
                <a:off x="2019015" y="5618895"/>
                <a:ext cx="176400" cy="23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C68F68-749E-F7CD-7D6F-34846D174CD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10015" y="5610255"/>
                  <a:ext cx="194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10BAD57-7276-D709-F3CA-3E83C9BB9C8C}"/>
                    </a:ext>
                  </a:extLst>
                </p14:cNvPr>
                <p14:cNvContentPartPr/>
                <p14:nvPr/>
              </p14:nvContentPartPr>
              <p14:xfrm>
                <a:off x="2380815" y="5486055"/>
                <a:ext cx="360" cy="304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10BAD57-7276-D709-F3CA-3E83C9BB9C8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71815" y="5477055"/>
                  <a:ext cx="180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7CB6315-AAAF-B969-7C82-6379C5DDF054}"/>
                    </a:ext>
                  </a:extLst>
                </p14:cNvPr>
                <p14:cNvContentPartPr/>
                <p14:nvPr/>
              </p14:nvContentPartPr>
              <p14:xfrm>
                <a:off x="2457135" y="5343135"/>
                <a:ext cx="135000" cy="587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7CB6315-AAAF-B969-7C82-6379C5DDF0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48135" y="5334135"/>
                  <a:ext cx="15264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EF5661-3175-C3A9-2924-F447ECF3E247}"/>
                    </a:ext>
                  </a:extLst>
                </p14:cNvPr>
                <p14:cNvContentPartPr/>
                <p14:nvPr/>
              </p14:nvContentPartPr>
              <p14:xfrm>
                <a:off x="837855" y="5933895"/>
                <a:ext cx="1934280" cy="57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EF5661-3175-C3A9-2924-F447ECF3E24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8855" y="5924895"/>
                  <a:ext cx="19519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4C36972-BFF4-FF02-93CD-A787C8AC0CA1}"/>
                    </a:ext>
                  </a:extLst>
                </p14:cNvPr>
                <p14:cNvContentPartPr/>
                <p14:nvPr/>
              </p14:nvContentPartPr>
              <p14:xfrm>
                <a:off x="1599975" y="6066375"/>
                <a:ext cx="446760" cy="278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4C36972-BFF4-FF02-93CD-A787C8AC0C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90975" y="6057735"/>
                  <a:ext cx="464400" cy="295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Slide Number Placeholder 23">
            <a:extLst>
              <a:ext uri="{FF2B5EF4-FFF2-40B4-BE49-F238E27FC236}">
                <a16:creationId xmlns:a16="http://schemas.microsoft.com/office/drawing/2014/main" id="{6640D085-28C4-EB67-11A9-782385BB6D49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6607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5AFF28B-B847-C9D5-D8EF-2B34442C048E}"/>
              </a:ext>
            </a:extLst>
          </p:cNvPr>
          <p:cNvSpPr txBox="1"/>
          <p:nvPr/>
        </p:nvSpPr>
        <p:spPr>
          <a:xfrm>
            <a:off x="761755" y="144938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O(E * 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14:cNvPr>
              <p14:cNvContentPartPr/>
              <p14:nvPr/>
            </p14:nvContentPartPr>
            <p14:xfrm>
              <a:off x="1793295" y="752775"/>
              <a:ext cx="864360" cy="54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4291" y="743775"/>
                <a:ext cx="882007" cy="5605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074C0D1-B636-B0B8-E7EF-910550C29AF3}"/>
              </a:ext>
            </a:extLst>
          </p:cNvPr>
          <p:cNvSpPr txBox="1"/>
          <p:nvPr/>
        </p:nvSpPr>
        <p:spPr>
          <a:xfrm>
            <a:off x="2657655" y="1168273"/>
            <a:ext cx="2270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Dominant Factor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BC2AD-E3A7-E698-FA9C-72A8F7C9513B}"/>
              </a:ext>
            </a:extLst>
          </p:cNvPr>
          <p:cNvSpPr txBox="1"/>
          <p:nvPr/>
        </p:nvSpPr>
        <p:spPr>
          <a:xfrm>
            <a:off x="447675" y="1819275"/>
            <a:ext cx="8805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At most, how many edges are in an undirected graph with </a:t>
            </a:r>
            <a:r>
              <a:rPr lang="en-US" sz="2400" b="1" dirty="0"/>
              <a:t>n</a:t>
            </a:r>
            <a:r>
              <a:rPr lang="en-US" sz="2400" dirty="0"/>
              <a:t> vertices?</a:t>
            </a:r>
          </a:p>
          <a:p>
            <a:r>
              <a:rPr lang="en-US" sz="2400" dirty="0"/>
              <a:t>What graph has the most number of edges?</a:t>
            </a:r>
          </a:p>
        </p:txBody>
      </p:sp>
      <p:pic>
        <p:nvPicPr>
          <p:cNvPr id="2052" name="Picture 4" descr="The complete graph K 6 . | Download Scientific Diagram">
            <a:extLst>
              <a:ext uri="{FF2B5EF4-FFF2-40B4-BE49-F238E27FC236}">
                <a16:creationId xmlns:a16="http://schemas.microsoft.com/office/drawing/2014/main" id="{C2EE77C1-F42E-FA2D-AC27-524689A85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525" y="3552825"/>
            <a:ext cx="30384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CD302-998C-593A-5409-5E5F2AE2A8F6}"/>
              </a:ext>
            </a:extLst>
          </p:cNvPr>
          <p:cNvSpPr txBox="1"/>
          <p:nvPr/>
        </p:nvSpPr>
        <p:spPr>
          <a:xfrm>
            <a:off x="1352550" y="2657643"/>
            <a:ext cx="281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 complete graph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E578A-E578-597A-F8C5-505CCDEE824C}"/>
              </a:ext>
            </a:extLst>
          </p:cNvPr>
          <p:cNvSpPr txBox="1"/>
          <p:nvPr/>
        </p:nvSpPr>
        <p:spPr>
          <a:xfrm>
            <a:off x="381000" y="3429000"/>
            <a:ext cx="79327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many edges does a complete graph with </a:t>
            </a:r>
            <a:r>
              <a:rPr lang="en-US" sz="2400" b="1" dirty="0"/>
              <a:t>n</a:t>
            </a:r>
            <a:r>
              <a:rPr lang="en-US" sz="2400" dirty="0"/>
              <a:t> vertices have?</a:t>
            </a:r>
          </a:p>
          <a:p>
            <a:r>
              <a:rPr lang="en-US" sz="2400" dirty="0"/>
              <a:t>	How many edges leave each vertex? n-1</a:t>
            </a:r>
          </a:p>
          <a:p>
            <a:r>
              <a:rPr lang="en-US" sz="2400" dirty="0"/>
              <a:t>	How much does that all add up to?  n * (n-1)</a:t>
            </a:r>
          </a:p>
          <a:p>
            <a:r>
              <a:rPr lang="en-US" sz="2400" dirty="0"/>
              <a:t>	Did we double count any edges? Yes</a:t>
            </a:r>
          </a:p>
          <a:p>
            <a:r>
              <a:rPr lang="en-US" sz="2400" dirty="0"/>
              <a:t>	So how many edges are there?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1F72248-12F4-7EDF-6228-F41EF0AC419A}"/>
              </a:ext>
            </a:extLst>
          </p:cNvPr>
          <p:cNvGrpSpPr/>
          <p:nvPr/>
        </p:nvGrpSpPr>
        <p:grpSpPr>
          <a:xfrm>
            <a:off x="837855" y="5343135"/>
            <a:ext cx="1934280" cy="1001520"/>
            <a:chOff x="837855" y="5343135"/>
            <a:chExt cx="1934280" cy="100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A8D7297-7499-7C9E-5F66-82F5F45A8DD1}"/>
                    </a:ext>
                  </a:extLst>
                </p14:cNvPr>
                <p14:cNvContentPartPr/>
                <p14:nvPr/>
              </p14:nvContentPartPr>
              <p14:xfrm>
                <a:off x="999135" y="5513415"/>
                <a:ext cx="201600" cy="295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A8D7297-7499-7C9E-5F66-82F5F45A8DD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0135" y="5504415"/>
                  <a:ext cx="2192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30E66E6-D278-3BEE-6728-0E66081C4379}"/>
                    </a:ext>
                  </a:extLst>
                </p14:cNvPr>
                <p14:cNvContentPartPr/>
                <p14:nvPr/>
              </p14:nvContentPartPr>
              <p14:xfrm>
                <a:off x="1360575" y="5374815"/>
                <a:ext cx="117720" cy="483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30E66E6-D278-3BEE-6728-0E66081C437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51602" y="5365815"/>
                  <a:ext cx="135306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752093D-55C9-C21A-0D35-D94F2A86398E}"/>
                    </a:ext>
                  </a:extLst>
                </p14:cNvPr>
                <p14:cNvContentPartPr/>
                <p14:nvPr/>
              </p14:nvContentPartPr>
              <p14:xfrm>
                <a:off x="1599255" y="5522055"/>
                <a:ext cx="219600" cy="192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752093D-55C9-C21A-0D35-D94F2A86398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90255" y="5513055"/>
                  <a:ext cx="237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C68F68-749E-F7CD-7D6F-34846D174CDC}"/>
                    </a:ext>
                  </a:extLst>
                </p14:cNvPr>
                <p14:cNvContentPartPr/>
                <p14:nvPr/>
              </p14:nvContentPartPr>
              <p14:xfrm>
                <a:off x="2019015" y="5618895"/>
                <a:ext cx="176400" cy="23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C68F68-749E-F7CD-7D6F-34846D174CD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10015" y="5609895"/>
                  <a:ext cx="194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10BAD57-7276-D709-F3CA-3E83C9BB9C8C}"/>
                    </a:ext>
                  </a:extLst>
                </p14:cNvPr>
                <p14:cNvContentPartPr/>
                <p14:nvPr/>
              </p14:nvContentPartPr>
              <p14:xfrm>
                <a:off x="2380815" y="5486055"/>
                <a:ext cx="360" cy="304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10BAD57-7276-D709-F3CA-3E83C9BB9C8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71815" y="5477055"/>
                  <a:ext cx="180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7CB6315-AAAF-B969-7C82-6379C5DDF054}"/>
                    </a:ext>
                  </a:extLst>
                </p14:cNvPr>
                <p14:cNvContentPartPr/>
                <p14:nvPr/>
              </p14:nvContentPartPr>
              <p14:xfrm>
                <a:off x="2457135" y="5343135"/>
                <a:ext cx="135000" cy="587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7CB6315-AAAF-B969-7C82-6379C5DDF0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48135" y="5334141"/>
                  <a:ext cx="152640" cy="604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EF5661-3175-C3A9-2924-F447ECF3E247}"/>
                    </a:ext>
                  </a:extLst>
                </p14:cNvPr>
                <p14:cNvContentPartPr/>
                <p14:nvPr/>
              </p14:nvContentPartPr>
              <p14:xfrm>
                <a:off x="837855" y="5933895"/>
                <a:ext cx="1934280" cy="57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EF5661-3175-C3A9-2924-F447ECF3E24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8855" y="5924895"/>
                  <a:ext cx="19519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4C36972-BFF4-FF02-93CD-A787C8AC0CA1}"/>
                    </a:ext>
                  </a:extLst>
                </p14:cNvPr>
                <p14:cNvContentPartPr/>
                <p14:nvPr/>
              </p14:nvContentPartPr>
              <p14:xfrm>
                <a:off x="1599975" y="6066375"/>
                <a:ext cx="446760" cy="278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4C36972-BFF4-FF02-93CD-A787C8AC0C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90982" y="6057375"/>
                  <a:ext cx="464386" cy="29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8A6416D-FD90-571B-DBAD-8CA66BC66528}"/>
                  </a:ext>
                </a:extLst>
              </p14:cNvPr>
              <p14:cNvContentPartPr/>
              <p14:nvPr/>
            </p14:nvContentPartPr>
            <p14:xfrm>
              <a:off x="3019095" y="5749215"/>
              <a:ext cx="579240" cy="246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8A6416D-FD90-571B-DBAD-8CA66BC6652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10095" y="5740215"/>
                <a:ext cx="596880" cy="26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B0F76D34-ADA4-F2CB-4AE6-B910FDD3332B}"/>
              </a:ext>
            </a:extLst>
          </p:cNvPr>
          <p:cNvGrpSpPr/>
          <p:nvPr/>
        </p:nvGrpSpPr>
        <p:grpSpPr>
          <a:xfrm>
            <a:off x="3952575" y="5402175"/>
            <a:ext cx="695880" cy="610560"/>
            <a:chOff x="3952575" y="5402175"/>
            <a:chExt cx="695880" cy="61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E5BB37E-0B94-67E4-40EE-3953340535B8}"/>
                    </a:ext>
                  </a:extLst>
                </p14:cNvPr>
                <p14:cNvContentPartPr/>
                <p14:nvPr/>
              </p14:nvContentPartPr>
              <p14:xfrm>
                <a:off x="3952575" y="5524215"/>
                <a:ext cx="360" cy="218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E5BB37E-0B94-67E4-40EE-3953340535B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43575" y="5515215"/>
                  <a:ext cx="180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F5B8A8C-B89E-0328-431C-C8CADE520131}"/>
                    </a:ext>
                  </a:extLst>
                </p14:cNvPr>
                <p14:cNvContentPartPr/>
                <p14:nvPr/>
              </p14:nvContentPartPr>
              <p14:xfrm>
                <a:off x="4039695" y="5505135"/>
                <a:ext cx="122760" cy="401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F5B8A8C-B89E-0328-431C-C8CADE52013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30695" y="5496135"/>
                  <a:ext cx="1404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0B824C6-064E-D31C-616C-F32B55EDF058}"/>
                    </a:ext>
                  </a:extLst>
                </p14:cNvPr>
                <p14:cNvContentPartPr/>
                <p14:nvPr/>
              </p14:nvContentPartPr>
              <p14:xfrm>
                <a:off x="4162095" y="5742735"/>
                <a:ext cx="181800" cy="270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0B824C6-064E-D31C-616C-F32B55EDF05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53095" y="5734095"/>
                  <a:ext cx="1994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818B7AC-B2C8-080A-8871-2C507BD5A7A7}"/>
                    </a:ext>
                  </a:extLst>
                </p14:cNvPr>
                <p14:cNvContentPartPr/>
                <p14:nvPr/>
              </p14:nvContentPartPr>
              <p14:xfrm>
                <a:off x="4493655" y="5402175"/>
                <a:ext cx="154800" cy="598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818B7AC-B2C8-080A-8871-2C507BD5A7A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84655" y="5393535"/>
                  <a:ext cx="172440" cy="61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DA149B2-FC2C-6DC0-DAAA-7D045C2423DE}"/>
              </a:ext>
            </a:extLst>
          </p:cNvPr>
          <p:cNvGrpSpPr/>
          <p:nvPr/>
        </p:nvGrpSpPr>
        <p:grpSpPr>
          <a:xfrm>
            <a:off x="4780935" y="5229015"/>
            <a:ext cx="1620720" cy="850680"/>
            <a:chOff x="4780935" y="5229015"/>
            <a:chExt cx="1620720" cy="85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AD31890-669C-AC3E-44ED-D8142ACBD946}"/>
                    </a:ext>
                  </a:extLst>
                </p14:cNvPr>
                <p14:cNvContentPartPr/>
                <p14:nvPr/>
              </p14:nvContentPartPr>
              <p14:xfrm>
                <a:off x="4780935" y="5569575"/>
                <a:ext cx="219240" cy="335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AD31890-669C-AC3E-44ED-D8142ACBD94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71935" y="5560935"/>
                  <a:ext cx="2368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16FDC94-A606-78FC-7EE5-D0FAB1F818F5}"/>
                    </a:ext>
                  </a:extLst>
                </p14:cNvPr>
                <p14:cNvContentPartPr/>
                <p14:nvPr/>
              </p14:nvContentPartPr>
              <p14:xfrm>
                <a:off x="5086215" y="5372295"/>
                <a:ext cx="219600" cy="238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16FDC94-A606-78FC-7EE5-D0FAB1F818F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77215" y="5363655"/>
                  <a:ext cx="2372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8FA5DF3-4660-3E98-6FE9-DC10EC3A387B}"/>
                    </a:ext>
                  </a:extLst>
                </p14:cNvPr>
                <p14:cNvContentPartPr/>
                <p14:nvPr/>
              </p14:nvContentPartPr>
              <p14:xfrm>
                <a:off x="5467095" y="5787735"/>
                <a:ext cx="190800" cy="41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8FA5DF3-4660-3E98-6FE9-DC10EC3A387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58095" y="5779095"/>
                  <a:ext cx="2084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EBAD36F-A7DD-88D0-909C-94911DB0E44E}"/>
                    </a:ext>
                  </a:extLst>
                </p14:cNvPr>
                <p14:cNvContentPartPr/>
                <p14:nvPr/>
              </p14:nvContentPartPr>
              <p14:xfrm>
                <a:off x="5836815" y="5581455"/>
                <a:ext cx="335880" cy="418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EBAD36F-A7DD-88D0-909C-94911DB0E44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27815" y="5572815"/>
                  <a:ext cx="35352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9730A6F-AA90-85A7-D31A-C08C78672BDE}"/>
                    </a:ext>
                  </a:extLst>
                </p14:cNvPr>
                <p14:cNvContentPartPr/>
                <p14:nvPr/>
              </p14:nvContentPartPr>
              <p14:xfrm>
                <a:off x="6210135" y="5229015"/>
                <a:ext cx="191520" cy="850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9730A6F-AA90-85A7-D31A-C08C78672BD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01135" y="5220015"/>
                  <a:ext cx="209160" cy="868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2E5E800-1233-8620-0C25-083EB84C6A32}"/>
              </a:ext>
            </a:extLst>
          </p:cNvPr>
          <p:cNvSpPr txBox="1"/>
          <p:nvPr/>
        </p:nvSpPr>
        <p:spPr>
          <a:xfrm>
            <a:off x="6645119" y="5378100"/>
            <a:ext cx="1412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0" dirty="0">
                <a:solidFill>
                  <a:srgbClr val="FF0000"/>
                </a:solidFill>
                <a:effectLst/>
                <a:latin typeface="Google Sans"/>
              </a:rPr>
              <a:t>∈ O(n</a:t>
            </a:r>
            <a:r>
              <a:rPr lang="en-US" sz="3200" b="0" i="0" baseline="30000" dirty="0">
                <a:solidFill>
                  <a:srgbClr val="FF0000"/>
                </a:solidFill>
                <a:effectLst/>
                <a:latin typeface="Google Sans"/>
              </a:rPr>
              <a:t>2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Google Sans"/>
              </a:rPr>
              <a:t>)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7" name="Slide Number Placeholder 23">
            <a:extLst>
              <a:ext uri="{FF2B5EF4-FFF2-40B4-BE49-F238E27FC236}">
                <a16:creationId xmlns:a16="http://schemas.microsoft.com/office/drawing/2014/main" id="{3949E935-EF19-B608-C173-77D27C4126C3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53205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5AFF28B-B847-C9D5-D8EF-2B34442C048E}"/>
              </a:ext>
            </a:extLst>
          </p:cNvPr>
          <p:cNvSpPr txBox="1"/>
          <p:nvPr/>
        </p:nvSpPr>
        <p:spPr>
          <a:xfrm>
            <a:off x="761755" y="144938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O(E * 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14:cNvPr>
              <p14:cNvContentPartPr/>
              <p14:nvPr/>
            </p14:nvContentPartPr>
            <p14:xfrm>
              <a:off x="1793295" y="752775"/>
              <a:ext cx="864360" cy="54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4291" y="743775"/>
                <a:ext cx="882007" cy="5605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074C0D1-B636-B0B8-E7EF-910550C29AF3}"/>
              </a:ext>
            </a:extLst>
          </p:cNvPr>
          <p:cNvSpPr txBox="1"/>
          <p:nvPr/>
        </p:nvSpPr>
        <p:spPr>
          <a:xfrm>
            <a:off x="2657655" y="1168273"/>
            <a:ext cx="2270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Dominant Factor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BC2AD-E3A7-E698-FA9C-72A8F7C9513B}"/>
              </a:ext>
            </a:extLst>
          </p:cNvPr>
          <p:cNvSpPr txBox="1"/>
          <p:nvPr/>
        </p:nvSpPr>
        <p:spPr>
          <a:xfrm>
            <a:off x="447675" y="1819275"/>
            <a:ext cx="8805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At most, how many edges are in an undirected graph with </a:t>
            </a:r>
            <a:r>
              <a:rPr lang="en-US" sz="2400" b="1" dirty="0"/>
              <a:t>n</a:t>
            </a:r>
            <a:r>
              <a:rPr lang="en-US" sz="2400" dirty="0"/>
              <a:t> vertices?</a:t>
            </a:r>
          </a:p>
          <a:p>
            <a:r>
              <a:rPr lang="en-US" sz="2400" dirty="0"/>
              <a:t>What graph has the most number of edges?</a:t>
            </a:r>
          </a:p>
        </p:txBody>
      </p:sp>
      <p:pic>
        <p:nvPicPr>
          <p:cNvPr id="2052" name="Picture 4" descr="The complete graph K 6 . | Download Scientific Diagram">
            <a:extLst>
              <a:ext uri="{FF2B5EF4-FFF2-40B4-BE49-F238E27FC236}">
                <a16:creationId xmlns:a16="http://schemas.microsoft.com/office/drawing/2014/main" id="{C2EE77C1-F42E-FA2D-AC27-524689A85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525" y="3552825"/>
            <a:ext cx="30384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CD302-998C-593A-5409-5E5F2AE2A8F6}"/>
              </a:ext>
            </a:extLst>
          </p:cNvPr>
          <p:cNvSpPr txBox="1"/>
          <p:nvPr/>
        </p:nvSpPr>
        <p:spPr>
          <a:xfrm>
            <a:off x="1352550" y="2657643"/>
            <a:ext cx="281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 complete graph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E578A-E578-597A-F8C5-505CCDEE824C}"/>
              </a:ext>
            </a:extLst>
          </p:cNvPr>
          <p:cNvSpPr txBox="1"/>
          <p:nvPr/>
        </p:nvSpPr>
        <p:spPr>
          <a:xfrm>
            <a:off x="381000" y="3429000"/>
            <a:ext cx="79327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many edges does a complete graph with </a:t>
            </a:r>
            <a:r>
              <a:rPr lang="en-US" sz="2400" b="1" dirty="0"/>
              <a:t>n</a:t>
            </a:r>
            <a:r>
              <a:rPr lang="en-US" sz="2400" dirty="0"/>
              <a:t> vertices have?</a:t>
            </a:r>
          </a:p>
          <a:p>
            <a:r>
              <a:rPr lang="en-US" sz="2400" dirty="0"/>
              <a:t>	How many edges leave each vertex? n-1</a:t>
            </a:r>
          </a:p>
          <a:p>
            <a:r>
              <a:rPr lang="en-US" sz="2400" dirty="0"/>
              <a:t>	How much does that all add up to?  n * (n-1)</a:t>
            </a:r>
          </a:p>
          <a:p>
            <a:r>
              <a:rPr lang="en-US" sz="2400" dirty="0"/>
              <a:t>	Did we double count any edges? Yes</a:t>
            </a:r>
          </a:p>
          <a:p>
            <a:r>
              <a:rPr lang="en-US" sz="2400" dirty="0"/>
              <a:t>	So how many edges are there?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1F72248-12F4-7EDF-6228-F41EF0AC419A}"/>
              </a:ext>
            </a:extLst>
          </p:cNvPr>
          <p:cNvGrpSpPr/>
          <p:nvPr/>
        </p:nvGrpSpPr>
        <p:grpSpPr>
          <a:xfrm>
            <a:off x="837855" y="5343135"/>
            <a:ext cx="1934280" cy="1001520"/>
            <a:chOff x="837855" y="5343135"/>
            <a:chExt cx="1934280" cy="100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A8D7297-7499-7C9E-5F66-82F5F45A8DD1}"/>
                    </a:ext>
                  </a:extLst>
                </p14:cNvPr>
                <p14:cNvContentPartPr/>
                <p14:nvPr/>
              </p14:nvContentPartPr>
              <p14:xfrm>
                <a:off x="999135" y="5513415"/>
                <a:ext cx="201600" cy="295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A8D7297-7499-7C9E-5F66-82F5F45A8DD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0135" y="5504415"/>
                  <a:ext cx="2192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30E66E6-D278-3BEE-6728-0E66081C4379}"/>
                    </a:ext>
                  </a:extLst>
                </p14:cNvPr>
                <p14:cNvContentPartPr/>
                <p14:nvPr/>
              </p14:nvContentPartPr>
              <p14:xfrm>
                <a:off x="1360575" y="5374815"/>
                <a:ext cx="117720" cy="483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30E66E6-D278-3BEE-6728-0E66081C437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51602" y="5365815"/>
                  <a:ext cx="135306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752093D-55C9-C21A-0D35-D94F2A86398E}"/>
                    </a:ext>
                  </a:extLst>
                </p14:cNvPr>
                <p14:cNvContentPartPr/>
                <p14:nvPr/>
              </p14:nvContentPartPr>
              <p14:xfrm>
                <a:off x="1599255" y="5522055"/>
                <a:ext cx="219600" cy="192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752093D-55C9-C21A-0D35-D94F2A86398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90255" y="5513055"/>
                  <a:ext cx="237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C68F68-749E-F7CD-7D6F-34846D174CDC}"/>
                    </a:ext>
                  </a:extLst>
                </p14:cNvPr>
                <p14:cNvContentPartPr/>
                <p14:nvPr/>
              </p14:nvContentPartPr>
              <p14:xfrm>
                <a:off x="2019015" y="5618895"/>
                <a:ext cx="176400" cy="23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C68F68-749E-F7CD-7D6F-34846D174CD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10015" y="5609895"/>
                  <a:ext cx="194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10BAD57-7276-D709-F3CA-3E83C9BB9C8C}"/>
                    </a:ext>
                  </a:extLst>
                </p14:cNvPr>
                <p14:cNvContentPartPr/>
                <p14:nvPr/>
              </p14:nvContentPartPr>
              <p14:xfrm>
                <a:off x="2380815" y="5486055"/>
                <a:ext cx="360" cy="304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10BAD57-7276-D709-F3CA-3E83C9BB9C8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71815" y="5477055"/>
                  <a:ext cx="180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7CB6315-AAAF-B969-7C82-6379C5DDF054}"/>
                    </a:ext>
                  </a:extLst>
                </p14:cNvPr>
                <p14:cNvContentPartPr/>
                <p14:nvPr/>
              </p14:nvContentPartPr>
              <p14:xfrm>
                <a:off x="2457135" y="5343135"/>
                <a:ext cx="135000" cy="587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7CB6315-AAAF-B969-7C82-6379C5DDF0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48135" y="5334141"/>
                  <a:ext cx="152640" cy="604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EF5661-3175-C3A9-2924-F447ECF3E247}"/>
                    </a:ext>
                  </a:extLst>
                </p14:cNvPr>
                <p14:cNvContentPartPr/>
                <p14:nvPr/>
              </p14:nvContentPartPr>
              <p14:xfrm>
                <a:off x="837855" y="5933895"/>
                <a:ext cx="1934280" cy="57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EF5661-3175-C3A9-2924-F447ECF3E24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8855" y="5924895"/>
                  <a:ext cx="19519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4C36972-BFF4-FF02-93CD-A787C8AC0CA1}"/>
                    </a:ext>
                  </a:extLst>
                </p14:cNvPr>
                <p14:cNvContentPartPr/>
                <p14:nvPr/>
              </p14:nvContentPartPr>
              <p14:xfrm>
                <a:off x="1599975" y="6066375"/>
                <a:ext cx="446760" cy="278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4C36972-BFF4-FF02-93CD-A787C8AC0C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90982" y="6057375"/>
                  <a:ext cx="464386" cy="29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8A6416D-FD90-571B-DBAD-8CA66BC66528}"/>
                  </a:ext>
                </a:extLst>
              </p14:cNvPr>
              <p14:cNvContentPartPr/>
              <p14:nvPr/>
            </p14:nvContentPartPr>
            <p14:xfrm>
              <a:off x="3019095" y="5749215"/>
              <a:ext cx="579240" cy="246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8A6416D-FD90-571B-DBAD-8CA66BC6652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10095" y="5740215"/>
                <a:ext cx="596880" cy="26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B0F76D34-ADA4-F2CB-4AE6-B910FDD3332B}"/>
              </a:ext>
            </a:extLst>
          </p:cNvPr>
          <p:cNvGrpSpPr/>
          <p:nvPr/>
        </p:nvGrpSpPr>
        <p:grpSpPr>
          <a:xfrm>
            <a:off x="3952575" y="5402175"/>
            <a:ext cx="695880" cy="610560"/>
            <a:chOff x="3952575" y="5402175"/>
            <a:chExt cx="695880" cy="61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E5BB37E-0B94-67E4-40EE-3953340535B8}"/>
                    </a:ext>
                  </a:extLst>
                </p14:cNvPr>
                <p14:cNvContentPartPr/>
                <p14:nvPr/>
              </p14:nvContentPartPr>
              <p14:xfrm>
                <a:off x="3952575" y="5524215"/>
                <a:ext cx="360" cy="218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E5BB37E-0B94-67E4-40EE-3953340535B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43575" y="5515215"/>
                  <a:ext cx="180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F5B8A8C-B89E-0328-431C-C8CADE520131}"/>
                    </a:ext>
                  </a:extLst>
                </p14:cNvPr>
                <p14:cNvContentPartPr/>
                <p14:nvPr/>
              </p14:nvContentPartPr>
              <p14:xfrm>
                <a:off x="4039695" y="5505135"/>
                <a:ext cx="122760" cy="401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F5B8A8C-B89E-0328-431C-C8CADE52013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30695" y="5496135"/>
                  <a:ext cx="1404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0B824C6-064E-D31C-616C-F32B55EDF058}"/>
                    </a:ext>
                  </a:extLst>
                </p14:cNvPr>
                <p14:cNvContentPartPr/>
                <p14:nvPr/>
              </p14:nvContentPartPr>
              <p14:xfrm>
                <a:off x="4162095" y="5742735"/>
                <a:ext cx="181800" cy="270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0B824C6-064E-D31C-616C-F32B55EDF05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53095" y="5733735"/>
                  <a:ext cx="1994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818B7AC-B2C8-080A-8871-2C507BD5A7A7}"/>
                    </a:ext>
                  </a:extLst>
                </p14:cNvPr>
                <p14:cNvContentPartPr/>
                <p14:nvPr/>
              </p14:nvContentPartPr>
              <p14:xfrm>
                <a:off x="4493655" y="5402175"/>
                <a:ext cx="154800" cy="598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818B7AC-B2C8-080A-8871-2C507BD5A7A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84655" y="5393175"/>
                  <a:ext cx="172440" cy="61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DA149B2-FC2C-6DC0-DAAA-7D045C2423DE}"/>
              </a:ext>
            </a:extLst>
          </p:cNvPr>
          <p:cNvGrpSpPr/>
          <p:nvPr/>
        </p:nvGrpSpPr>
        <p:grpSpPr>
          <a:xfrm>
            <a:off x="4780935" y="5229015"/>
            <a:ext cx="1620720" cy="850680"/>
            <a:chOff x="4780935" y="5229015"/>
            <a:chExt cx="1620720" cy="85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AD31890-669C-AC3E-44ED-D8142ACBD946}"/>
                    </a:ext>
                  </a:extLst>
                </p14:cNvPr>
                <p14:cNvContentPartPr/>
                <p14:nvPr/>
              </p14:nvContentPartPr>
              <p14:xfrm>
                <a:off x="4780935" y="5569575"/>
                <a:ext cx="219240" cy="335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AD31890-669C-AC3E-44ED-D8142ACBD94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71935" y="5560575"/>
                  <a:ext cx="2368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16FDC94-A606-78FC-7EE5-D0FAB1F818F5}"/>
                    </a:ext>
                  </a:extLst>
                </p14:cNvPr>
                <p14:cNvContentPartPr/>
                <p14:nvPr/>
              </p14:nvContentPartPr>
              <p14:xfrm>
                <a:off x="5086215" y="5372295"/>
                <a:ext cx="219600" cy="238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16FDC94-A606-78FC-7EE5-D0FAB1F818F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77215" y="5363295"/>
                  <a:ext cx="2372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8FA5DF3-4660-3E98-6FE9-DC10EC3A387B}"/>
                    </a:ext>
                  </a:extLst>
                </p14:cNvPr>
                <p14:cNvContentPartPr/>
                <p14:nvPr/>
              </p14:nvContentPartPr>
              <p14:xfrm>
                <a:off x="5467095" y="5787735"/>
                <a:ext cx="190800" cy="41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8FA5DF3-4660-3E98-6FE9-DC10EC3A387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58095" y="5778657"/>
                  <a:ext cx="208440" cy="595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EBAD36F-A7DD-88D0-909C-94911DB0E44E}"/>
                    </a:ext>
                  </a:extLst>
                </p14:cNvPr>
                <p14:cNvContentPartPr/>
                <p14:nvPr/>
              </p14:nvContentPartPr>
              <p14:xfrm>
                <a:off x="5836815" y="5581455"/>
                <a:ext cx="335880" cy="418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EBAD36F-A7DD-88D0-909C-94911DB0E44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27815" y="5572455"/>
                  <a:ext cx="35352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9730A6F-AA90-85A7-D31A-C08C78672BDE}"/>
                    </a:ext>
                  </a:extLst>
                </p14:cNvPr>
                <p14:cNvContentPartPr/>
                <p14:nvPr/>
              </p14:nvContentPartPr>
              <p14:xfrm>
                <a:off x="6210135" y="5229015"/>
                <a:ext cx="191520" cy="850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9730A6F-AA90-85A7-D31A-C08C78672BD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01152" y="5220019"/>
                  <a:ext cx="209127" cy="86831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2E5E800-1233-8620-0C25-083EB84C6A32}"/>
              </a:ext>
            </a:extLst>
          </p:cNvPr>
          <p:cNvSpPr txBox="1"/>
          <p:nvPr/>
        </p:nvSpPr>
        <p:spPr>
          <a:xfrm>
            <a:off x="6645119" y="5378100"/>
            <a:ext cx="1412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0" dirty="0">
                <a:solidFill>
                  <a:srgbClr val="FF0000"/>
                </a:solidFill>
                <a:effectLst/>
                <a:latin typeface="Google Sans"/>
              </a:rPr>
              <a:t>∈ O(n</a:t>
            </a:r>
            <a:r>
              <a:rPr lang="en-US" sz="3200" b="0" i="0" baseline="30000" dirty="0">
                <a:solidFill>
                  <a:srgbClr val="FF0000"/>
                </a:solidFill>
                <a:effectLst/>
                <a:latin typeface="Google Sans"/>
              </a:rPr>
              <a:t>2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Google Sans"/>
              </a:rPr>
              <a:t>)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34A71-9F62-2A8D-CE00-52B43BA3D072}"/>
              </a:ext>
            </a:extLst>
          </p:cNvPr>
          <p:cNvSpPr txBox="1"/>
          <p:nvPr/>
        </p:nvSpPr>
        <p:spPr>
          <a:xfrm>
            <a:off x="2986593" y="132578"/>
            <a:ext cx="1863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O(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Google Sans"/>
              </a:rPr>
              <a:t>n</a:t>
            </a:r>
            <a:r>
              <a:rPr lang="en-US" sz="3600" b="0" i="0" baseline="30000" dirty="0">
                <a:solidFill>
                  <a:srgbClr val="FF0000"/>
                </a:solidFill>
                <a:effectLst/>
                <a:latin typeface="Google Sans"/>
              </a:rPr>
              <a:t>2</a:t>
            </a:r>
            <a:r>
              <a:rPr lang="en-US" sz="3600" b="1" dirty="0">
                <a:solidFill>
                  <a:srgbClr val="7030A0"/>
                </a:solidFill>
              </a:rPr>
              <a:t> * 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Google Sans"/>
              </a:rPr>
              <a:t>n</a:t>
            </a:r>
            <a:r>
              <a:rPr lang="en-US" sz="36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57580A-65AF-D752-FB9E-B493C31B146D}"/>
              </a:ext>
            </a:extLst>
          </p:cNvPr>
          <p:cNvSpPr txBox="1"/>
          <p:nvPr/>
        </p:nvSpPr>
        <p:spPr>
          <a:xfrm>
            <a:off x="7847330" y="832405"/>
            <a:ext cx="14061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7030A0"/>
                </a:solidFill>
              </a:rPr>
              <a:t>O(</a:t>
            </a:r>
            <a:r>
              <a:rPr lang="en-US" sz="4400" b="0" i="0" dirty="0">
                <a:solidFill>
                  <a:srgbClr val="7030A0"/>
                </a:solidFill>
                <a:effectLst/>
                <a:latin typeface="Google Sans"/>
              </a:rPr>
              <a:t>n</a:t>
            </a:r>
            <a:r>
              <a:rPr lang="en-US" sz="4400" b="0" i="0" baseline="30000" dirty="0">
                <a:solidFill>
                  <a:srgbClr val="7030A0"/>
                </a:solidFill>
                <a:effectLst/>
                <a:latin typeface="Google Sans"/>
              </a:rPr>
              <a:t>3</a:t>
            </a:r>
            <a:r>
              <a:rPr lang="en-US" sz="44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F610CF-3ED2-5A67-83D0-7E1396B23C0A}"/>
              </a:ext>
            </a:extLst>
          </p:cNvPr>
          <p:cNvSpPr txBox="1"/>
          <p:nvPr/>
        </p:nvSpPr>
        <p:spPr>
          <a:xfrm>
            <a:off x="5817816" y="212607"/>
            <a:ext cx="4308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Running time of </a:t>
            </a:r>
            <a:r>
              <a:rPr lang="en-US" sz="2000" b="1" dirty="0"/>
              <a:t>our</a:t>
            </a:r>
            <a:r>
              <a:rPr lang="en-US" sz="2000" dirty="0"/>
              <a:t> Kruskal's algorithm</a:t>
            </a:r>
          </a:p>
        </p:txBody>
      </p:sp>
      <p:pic>
        <p:nvPicPr>
          <p:cNvPr id="5122" name="Picture 2" descr="I Have No Idea What I'm Doing Meme | List of Science Dog Memes">
            <a:extLst>
              <a:ext uri="{FF2B5EF4-FFF2-40B4-BE49-F238E27FC236}">
                <a16:creationId xmlns:a16="http://schemas.microsoft.com/office/drawing/2014/main" id="{5E323283-47A1-8FBB-AD4A-AE28E1766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345" y="1310516"/>
            <a:ext cx="2570436" cy="199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Slide Number Placeholder 23">
            <a:extLst>
              <a:ext uri="{FF2B5EF4-FFF2-40B4-BE49-F238E27FC236}">
                <a16:creationId xmlns:a16="http://schemas.microsoft.com/office/drawing/2014/main" id="{671C8863-CC6D-4270-2795-49852ABC4D11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3044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9B3E150-3AE8-65E0-4CE9-F2045804B5CC}"/>
              </a:ext>
            </a:extLst>
          </p:cNvPr>
          <p:cNvSpPr txBox="1"/>
          <p:nvPr/>
        </p:nvSpPr>
        <p:spPr>
          <a:xfrm>
            <a:off x="352425" y="276225"/>
            <a:ext cx="7316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There are many ways to write Kruskal’s algorithm</a:t>
            </a:r>
          </a:p>
        </p:txBody>
      </p:sp>
      <p:pic>
        <p:nvPicPr>
          <p:cNvPr id="6146" name="Picture 2" descr="enter image description here">
            <a:extLst>
              <a:ext uri="{FF2B5EF4-FFF2-40B4-BE49-F238E27FC236}">
                <a16:creationId xmlns:a16="http://schemas.microsoft.com/office/drawing/2014/main" id="{93C7D236-6527-CD4B-D5A2-DABA0856C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4" y="1200150"/>
            <a:ext cx="9738151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E13DB0D-D9F8-4B1F-392F-BA5E88384775}"/>
              </a:ext>
            </a:extLst>
          </p:cNvPr>
          <p:cNvSpPr txBox="1"/>
          <p:nvPr/>
        </p:nvSpPr>
        <p:spPr>
          <a:xfrm>
            <a:off x="428624" y="4886325"/>
            <a:ext cx="52101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 &gt; V in a complete graph (worst case), so we can get Kruskal’s algorithm to run in </a:t>
            </a:r>
            <a:r>
              <a:rPr lang="en-US" sz="2800" b="1" dirty="0">
                <a:solidFill>
                  <a:srgbClr val="FF0000"/>
                </a:solidFill>
              </a:rPr>
              <a:t>O(E log E)</a:t>
            </a:r>
            <a:r>
              <a:rPr lang="en-US" sz="2800" dirty="0"/>
              <a:t> time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109F76-C925-BF97-DD7C-C52BEA4BEA97}"/>
              </a:ext>
            </a:extLst>
          </p:cNvPr>
          <p:cNvSpPr txBox="1"/>
          <p:nvPr/>
        </p:nvSpPr>
        <p:spPr>
          <a:xfrm>
            <a:off x="6677028" y="4668249"/>
            <a:ext cx="5210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Running time of finding an MST: </a:t>
            </a:r>
            <a:r>
              <a:rPr lang="en-US" sz="3600" b="1" dirty="0">
                <a:solidFill>
                  <a:srgbClr val="FF0000"/>
                </a:solidFill>
              </a:rPr>
              <a:t>O(E log E)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4509FBA-E17A-CCC8-9473-BAC7889CCD06}"/>
                  </a:ext>
                </a:extLst>
              </p14:cNvPr>
              <p14:cNvContentPartPr/>
              <p14:nvPr/>
            </p14:nvContentPartPr>
            <p14:xfrm>
              <a:off x="6066135" y="4571295"/>
              <a:ext cx="6003720" cy="14212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4509FBA-E17A-CCC8-9473-BAC7889CCD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30135" y="4535295"/>
                <a:ext cx="6075360" cy="149292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Slide Number Placeholder 23">
            <a:extLst>
              <a:ext uri="{FF2B5EF4-FFF2-40B4-BE49-F238E27FC236}">
                <a16:creationId xmlns:a16="http://schemas.microsoft.com/office/drawing/2014/main" id="{77C89BC1-D40D-CE9C-843A-0FE398D5A4B4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9521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pic>
        <p:nvPicPr>
          <p:cNvPr id="3" name="Picture 2" descr="A cat looking at the camera&#10;&#10;Description automatically generated">
            <a:extLst>
              <a:ext uri="{FF2B5EF4-FFF2-40B4-BE49-F238E27FC236}">
                <a16:creationId xmlns:a16="http://schemas.microsoft.com/office/drawing/2014/main" id="{B32F5307-BD2A-B3B7-9502-B14F7DE54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266699"/>
            <a:ext cx="4507706" cy="6010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5C23D1-6A4E-37CD-AA18-5F6E76D83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402" y="334926"/>
            <a:ext cx="7365823" cy="30940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46B78A-A466-3D23-3D8C-0D38DA686A91}"/>
              </a:ext>
            </a:extLst>
          </p:cNvPr>
          <p:cNvSpPr txBox="1"/>
          <p:nvPr/>
        </p:nvSpPr>
        <p:spPr>
          <a:xfrm>
            <a:off x="9020174" y="3733800"/>
            <a:ext cx="3171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Ok, take a deep breath, the analysis is over</a:t>
            </a:r>
          </a:p>
        </p:txBody>
      </p:sp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9A13FBA3-CC51-043B-87BE-0D44B3410941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58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7952</TotalTime>
  <Words>9986</Words>
  <Application>Microsoft Office PowerPoint</Application>
  <PresentationFormat>Widescreen</PresentationFormat>
  <Paragraphs>2247</Paragraphs>
  <Slides>109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7" baseType="lpstr">
      <vt:lpstr>Arial</vt:lpstr>
      <vt:lpstr>Calibri</vt:lpstr>
      <vt:lpstr>Calibri Light</vt:lpstr>
      <vt:lpstr>Cambria Math</vt:lpstr>
      <vt:lpstr>Google Sans</vt:lpstr>
      <vt:lpstr>Lucida Console</vt:lpstr>
      <vt:lpstr>Wingdings</vt:lpstr>
      <vt:lpstr>Office Theme</vt:lpstr>
      <vt:lpstr>CSCI 232:  Data Structures and Algorithms</vt:lpstr>
      <vt:lpstr>PowerPoint Presentation</vt:lpstr>
      <vt:lpstr>PowerPoint Presentation</vt:lpstr>
      <vt:lpstr>Graphs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Kruskal’s MST Algorithm</vt:lpstr>
      <vt:lpstr>Kruskal’s MST Algorithm</vt:lpstr>
      <vt:lpstr>Kruskal’s MST Algorithm</vt:lpstr>
      <vt:lpstr>Kruskal’s MST Algorithm</vt:lpstr>
      <vt:lpstr>Kruskal’s MST Algorithm</vt:lpstr>
      <vt:lpstr>Kruskal’s MST Algorithm</vt:lpstr>
      <vt:lpstr>Kruskal’s MST Algorithm</vt:lpstr>
      <vt:lpstr>Kruskal’s MST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Cycle Finding</vt:lpstr>
      <vt:lpstr>Cycle Finding</vt:lpstr>
      <vt:lpstr>Cycle Finding</vt:lpstr>
      <vt:lpstr>Cycle Finding</vt:lpstr>
      <vt:lpstr>Cycle Finding</vt:lpstr>
      <vt:lpstr>Cycle Finding</vt:lpstr>
      <vt:lpstr>Cycle Finding</vt:lpstr>
      <vt:lpstr>Cycle Finding</vt:lpstr>
      <vt:lpstr>Cycle Finding</vt:lpstr>
      <vt:lpstr>Cycle Finding</vt:lpstr>
      <vt:lpstr>Cycle Finding</vt:lpstr>
      <vt:lpstr>Cycle Finding</vt:lpstr>
      <vt:lpstr>Cycle Finding</vt:lpstr>
      <vt:lpstr>Cycle Finding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Cycle Finding</vt:lpstr>
      <vt:lpstr>PowerPoint Presentation</vt:lpstr>
      <vt:lpstr>PowerPoint Presentation</vt:lpstr>
      <vt:lpstr>PowerPoint Presentation</vt:lpstr>
      <vt:lpstr>PowerPoint Presentation</vt:lpstr>
      <vt:lpstr>Kruskal’s MST Algorithm</vt:lpstr>
      <vt:lpstr>Kruskal’s MST Algorithm</vt:lpstr>
      <vt:lpstr>Kruskal’s MST Algorithm</vt:lpstr>
      <vt:lpstr>Kruskal’s MST Algorithm</vt:lpstr>
      <vt:lpstr>Kruskal’s MST Algorithm</vt:lpstr>
      <vt:lpstr>Kruskal’s MST Algorithm</vt:lpstr>
      <vt:lpstr>Kruskal’s MST Algorithm</vt:lpstr>
      <vt:lpstr>Kruskal’s MST Algorithm</vt:lpstr>
      <vt:lpstr>MST Cut Property</vt:lpstr>
      <vt:lpstr>MST Cut Property</vt:lpstr>
      <vt:lpstr>MST Cut Property</vt:lpstr>
      <vt:lpstr>Kruskal’s MST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Prim’s MST Algorithm</vt:lpstr>
      <vt:lpstr>Prim’s MST Algorithm</vt:lpstr>
      <vt:lpstr>Prim’s MST Algorithm</vt:lpstr>
      <vt:lpstr>Prim’s MST Algorithm</vt:lpstr>
      <vt:lpstr>Prim’s MST Algorithm</vt:lpstr>
      <vt:lpstr>Prim’s MST Algorithm</vt:lpstr>
      <vt:lpstr>Prim’s MST Algorithm</vt:lpstr>
      <vt:lpstr>Prim’s MST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232</dc:title>
  <dc:creator>Pearsall, Reese</dc:creator>
  <cp:lastModifiedBy>Pearsall, Reese</cp:lastModifiedBy>
  <cp:revision>279</cp:revision>
  <cp:lastPrinted>2018-09-07T20:33:36Z</cp:lastPrinted>
  <dcterms:created xsi:type="dcterms:W3CDTF">2018-08-20T15:07:25Z</dcterms:created>
  <dcterms:modified xsi:type="dcterms:W3CDTF">2024-04-22T23:37:35Z</dcterms:modified>
</cp:coreProperties>
</file>