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3"/>
  </p:notesMasterIdLst>
  <p:handoutMasterIdLst>
    <p:handoutMasterId r:id="rId114"/>
  </p:handoutMasterIdLst>
  <p:sldIdLst>
    <p:sldId id="256" r:id="rId2"/>
    <p:sldId id="351" r:id="rId3"/>
    <p:sldId id="352" r:id="rId4"/>
    <p:sldId id="453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3" r:id="rId46"/>
    <p:sldId id="450" r:id="rId47"/>
    <p:sldId id="394" r:id="rId48"/>
    <p:sldId id="395" r:id="rId49"/>
    <p:sldId id="396" r:id="rId50"/>
    <p:sldId id="397" r:id="rId51"/>
    <p:sldId id="398" r:id="rId52"/>
    <p:sldId id="399" r:id="rId53"/>
    <p:sldId id="400" r:id="rId54"/>
    <p:sldId id="401" r:id="rId55"/>
    <p:sldId id="402" r:id="rId56"/>
    <p:sldId id="403" r:id="rId57"/>
    <p:sldId id="404" r:id="rId58"/>
    <p:sldId id="405" r:id="rId59"/>
    <p:sldId id="406" r:id="rId60"/>
    <p:sldId id="407" r:id="rId61"/>
    <p:sldId id="408" r:id="rId62"/>
    <p:sldId id="409" r:id="rId63"/>
    <p:sldId id="410" r:id="rId64"/>
    <p:sldId id="411" r:id="rId65"/>
    <p:sldId id="412" r:id="rId66"/>
    <p:sldId id="413" r:id="rId67"/>
    <p:sldId id="414" r:id="rId68"/>
    <p:sldId id="451" r:id="rId69"/>
    <p:sldId id="454" r:id="rId70"/>
    <p:sldId id="455" r:id="rId71"/>
    <p:sldId id="456" r:id="rId72"/>
    <p:sldId id="457" r:id="rId73"/>
    <p:sldId id="458" r:id="rId74"/>
    <p:sldId id="460" r:id="rId75"/>
    <p:sldId id="461" r:id="rId76"/>
    <p:sldId id="462" r:id="rId77"/>
    <p:sldId id="463" r:id="rId78"/>
    <p:sldId id="464" r:id="rId79"/>
    <p:sldId id="465" r:id="rId80"/>
    <p:sldId id="466" r:id="rId81"/>
    <p:sldId id="467" r:id="rId82"/>
    <p:sldId id="468" r:id="rId83"/>
    <p:sldId id="469" r:id="rId84"/>
    <p:sldId id="470" r:id="rId85"/>
    <p:sldId id="471" r:id="rId86"/>
    <p:sldId id="472" r:id="rId87"/>
    <p:sldId id="473" r:id="rId88"/>
    <p:sldId id="474" r:id="rId89"/>
    <p:sldId id="475" r:id="rId90"/>
    <p:sldId id="476" r:id="rId91"/>
    <p:sldId id="477" r:id="rId92"/>
    <p:sldId id="478" r:id="rId93"/>
    <p:sldId id="479" r:id="rId94"/>
    <p:sldId id="480" r:id="rId95"/>
    <p:sldId id="481" r:id="rId96"/>
    <p:sldId id="482" r:id="rId97"/>
    <p:sldId id="483" r:id="rId98"/>
    <p:sldId id="484" r:id="rId99"/>
    <p:sldId id="485" r:id="rId100"/>
    <p:sldId id="486" r:id="rId101"/>
    <p:sldId id="487" r:id="rId102"/>
    <p:sldId id="488" r:id="rId103"/>
    <p:sldId id="489" r:id="rId104"/>
    <p:sldId id="490" r:id="rId105"/>
    <p:sldId id="491" r:id="rId106"/>
    <p:sldId id="492" r:id="rId107"/>
    <p:sldId id="493" r:id="rId108"/>
    <p:sldId id="494" r:id="rId109"/>
    <p:sldId id="495" r:id="rId110"/>
    <p:sldId id="496" r:id="rId111"/>
    <p:sldId id="497" r:id="rId1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08" autoAdjust="0"/>
    <p:restoredTop sz="96517" autoAdjust="0"/>
  </p:normalViewPr>
  <p:slideViewPr>
    <p:cSldViewPr>
      <p:cViewPr varScale="1">
        <p:scale>
          <a:sx n="114" d="100"/>
          <a:sy n="114" d="100"/>
        </p:scale>
        <p:origin x="120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0" d="100"/>
          <a:sy n="120" d="100"/>
        </p:scale>
        <p:origin x="111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5E93DF-E4BF-6BE1-77F3-B5DD1CF3DC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A36B1-6098-5A82-520B-4BEE4CF32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02F22-3AC9-481F-89C9-591B7EE5C90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D477B-C5F4-C050-E369-410810C673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68390-1555-79F0-5B87-48B3CC3246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E8310-A30F-4A29-9EAB-D59B477D0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78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06:20:21.678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67 1,'70'3,"0"4,119 27,61 8,236-36,-270-8,71-1,293 6,-421 8,71 2,-14-14,480 14,50-2,-472-13,-266 2,0 1,-1 0,1 1,-1 0,1 0,-1 0,1 1,-1 0,0 0,-1 1,1 0,-1 0,1 1,-1 0,0 0,-1 0,10 12,-4-4,-1 1,-1-1,0 2,-1-1,-1 1,0 1,6 20,30 118,-43-153,1 0,-1 0,0 0,0 0,0 0,0 1,0-1,0 0,0 0,-1 0,1 0,0 0,0 1,-1-1,1 0,-1 0,1 0,-1 0,0 0,1 0,-1 0,0 0,1-1,-1 1,0 0,0 0,0-1,0 1,0 0,0-1,0 1,0-1,0 1,0-1,0 1,0-1,-1 0,1 0,0 0,0 0,0 1,-2-2,-63 1,49-1,-1628-6,932 10,315-21,-304-10,-495 28,1178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27:01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1080 135 24575,'-17'-1'0,"0"0"0,-29-7 0,34 4 0,-2 2 0,1 0 0,0 1 0,0 0 0,0 0 0,-17 3 0,-4 5 0,-1 1 0,1 2 0,1 1 0,0 2 0,0 1 0,2 1 0,-1 2 0,2 1 0,1 2 0,-54 46 0,37-30 0,20-16 0,2 1 0,-42 43 0,12-1 0,14-19 0,3 2 0,1 2 0,-43 74 0,63-91 0,0 1 0,-13 45 0,25-65 0,1 0 0,0 1 0,1-1 0,0 1 0,1-1 0,1 1 0,0-1 0,0 1 0,1-1 0,4 17 0,-1-19 0,0 0 0,0 0 0,1 0 0,1 0 0,-1-1 0,2 0 0,-1 0 0,1-1 0,0 0 0,1 0 0,0 0 0,0-1 0,1 0 0,12 7 0,3 2 0,1-2 0,0 0 0,1-2 0,36 12 0,-39-18 0,0-1 0,0-1 0,1-1 0,34-1 0,36 6 0,-18 0 0,1-3 0,149-10 0,-204 2 0,-1-1 0,1-1 0,-1 0 0,0-2 0,-1 0 0,0-1 0,0-1 0,32-21 0,-8 1 0,-1-2 0,56-52 0,-75 58 0,-2 0 0,0-1 0,-2-2 0,0 0 0,-2-1 0,22-49 0,-31 55 0,0-1 0,-2 0 0,-1-1 0,-1 0 0,-1 0 0,-1 0 0,-1 0 0,-1 0 0,-5-47 0,2 58 0,-1-1 0,-1 1 0,-1 0 0,1 0 0,-2 0 0,0 1 0,-1 0 0,0 0 0,-10-13 0,-13-14 0,-44-48 0,25 39 0,-88-69 0,93 83 0,35 28-98,-10-10-219,-1 2 0,0 0 1,-32-16-1,38 25-6509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27:05.0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1376 115 24575,'0'-2'0,"-1"1"0,1-1 0,-1 0 0,1 0 0,-1 0 0,0 0 0,0 0 0,0 1 0,0-1 0,0 0 0,-1 1 0,1-1 0,0 1 0,-1 0 0,1-1 0,-1 1 0,1 0 0,-1 0 0,0 0 0,1 0 0,-3-1 0,-45-19 0,38 16 0,-22-6 0,0 0 0,-1 3 0,0 0 0,-63-4 0,-141 7 0,153 6 0,71 0 0,0 1 0,0 0 0,-1 1 0,1 0 0,1 1 0,-1 1 0,1 0 0,-19 10 0,-100 66 0,100-61 0,3 3 0,0 0 0,2 2 0,-42 49 0,7-7 0,35-40 0,2 1 0,2 2 0,-33 51 0,44-60 0,0 1 0,2 0 0,0 1 0,2-1 0,0 2 0,-7 40 0,12-45 0,1-1 0,1 1 0,1 0 0,1 0 0,0-1 0,1 1 0,1-1 0,1 1 0,1-1 0,0 0 0,2 0 0,0-1 0,0 0 0,2 0 0,0-1 0,1 0 0,0 0 0,26 27 0,-20-24 0,2-1 0,1-1 0,0 0 0,1-2 0,1 0 0,0-1 0,1-1 0,0-1 0,1-1 0,1-1 0,-1-1 0,1-2 0,1 0 0,0-1 0,0-1 0,0-2 0,41 1 0,78 7 0,12 0 0,-139-11 0,21 2 0,1-3 0,-1-1 0,-1-2 0,1-1 0,51-15 0,-70 14 0,165-60 0,-163 57 0,0-2 0,0 0 0,-1-1 0,0-1 0,-1-1 0,-1 0 0,0-2 0,-1 0 0,0-1 0,17-24 0,-21 23 0,-1-2 0,-1 1 0,-1-2 0,-1 1 0,0-1 0,-2-1 0,0 1 0,-1-1 0,-2-1 0,0 1 0,-1 0 0,-2-1 0,-1-37 0,0 41 0,0-21 0,-7-54 0,5 80 0,-1-1 0,-1 1 0,0 0 0,-1 0 0,0 1 0,-1-1 0,-10-14 0,-43-92 0,4 7 0,44 97 7,0 1-1,-1 0 1,-17-17-1,0 0-1397,20 21-5435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30:11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24575,'0'597'0,"1"-573"0,2 1 0,1 0 0,11 39 0,-8-38 0,-1 0 0,-2 0 0,2 32 0,-5-44-170,0 0-1,1 0 0,0 0 1,1-1-1,1 1 0,0-1 1,8 19-1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30:15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1306 260 24575,'-1'-3'0,"0"0"0,0 1 0,0-1 0,0 0 0,-1 0 0,0 1 0,1-1 0,-1 1 0,0-1 0,0 1 0,0 0 0,-4-3 0,-29-25 0,5 12 0,0 1 0,-1 2 0,-34-11 0,10 3 0,-3-2 0,-90-26 0,131 46 0,0 1 0,-1 1 0,0 0 0,0 1 0,1 1 0,-1 1 0,0 0 0,0 2 0,0 0 0,-21 5 0,23-1 0,1 0 0,-1 1 0,2 1 0,-1 0 0,1 1 0,1 1 0,-1 0 0,-17 18 0,-90 105 0,105-114 0,-178 206 0,184-212 0,0 1 0,1 0 0,1 1 0,0 0 0,1 0 0,0 1 0,2 0 0,-7 26 0,2-8 0,1 1 0,-9 70 0,11-20 0,-7 148 0,14-216 0,0 46 0,1-1 0,4 0 0,2 0 0,18 69 0,1-51 0,59 127 0,-63-157 0,-11-27 0,0-2 0,2 1 0,0-2 0,28 34 0,-30-42 0,0 0 0,1-1 0,0 0 0,1-1 0,0 0 0,1-1 0,-1 0 0,18 6 0,9 5 0,-32-14 0,1-2 0,1 1 0,-1-1 0,1-1 0,-1 1 0,1-2 0,12 3 0,108 17 0,-90-13 0,2-2 0,79 3 0,-24-10 0,79-2 0,-161 0 0,0-1 0,0 0 0,0-1 0,-1-1 0,1 0 0,-1-1 0,18-11 0,6-5 0,45-34 0,-60 38 0,-1-1 0,0-1 0,-2-1 0,0-1 0,22-33 0,70-128 0,-112 183 0,93-189 0,-82 164 0,-2-1 0,-2 0 0,0-1 0,-1 1 0,2-38 0,-3-136 0,-5 144 0,-2 32 0,-1 0 0,-1 0 0,-1 0 0,-1 1 0,-15-37 0,-4-18 0,15 51 0,0 0 0,-22-38 0,3 5 0,16 36 0,-24-37 0,-11-20 0,32 52 0,-32-45 0,19 31 0,6 6-104,10 15-148,-1 1-1,-1 0 1,0 1 0,-25-24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30:11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24575,'0'597'0,"1"-573"0,2 1 0,1 0 0,11 39 0,-8-38 0,-1 0 0,-2 0 0,2 32 0,-5-44-170,0 0-1,1 0 0,0 0 1,1-1-1,1 1 0,0-1 1,8 19-1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30:15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1306 260 24575,'-1'-3'0,"0"0"0,0 1 0,0-1 0,0 0 0,-1 0 0,0 1 0,1-1 0,-1 1 0,0-1 0,0 1 0,0 0 0,-4-3 0,-29-25 0,5 12 0,0 1 0,-1 2 0,-34-11 0,10 3 0,-3-2 0,-90-26 0,131 46 0,0 1 0,-1 1 0,0 0 0,0 1 0,1 1 0,-1 1 0,0 0 0,0 2 0,0 0 0,-21 5 0,23-1 0,1 0 0,-1 1 0,2 1 0,-1 0 0,1 1 0,1 1 0,-1 0 0,-17 18 0,-90 105 0,105-114 0,-178 206 0,184-212 0,0 1 0,1 0 0,1 1 0,0 0 0,1 0 0,0 1 0,2 0 0,-7 26 0,2-8 0,1 1 0,-9 70 0,11-20 0,-7 148 0,14-216 0,0 46 0,1-1 0,4 0 0,2 0 0,18 69 0,1-51 0,59 127 0,-63-157 0,-11-27 0,0-2 0,2 1 0,0-2 0,28 34 0,-30-42 0,0 0 0,1-1 0,0 0 0,1-1 0,0 0 0,1-1 0,-1 0 0,18 6 0,9 5 0,-32-14 0,1-2 0,1 1 0,-1-1 0,1-1 0,-1 1 0,1-2 0,12 3 0,108 17 0,-90-13 0,2-2 0,79 3 0,-24-10 0,79-2 0,-161 0 0,0-1 0,0 0 0,0-1 0,-1-1 0,1 0 0,-1-1 0,18-11 0,6-5 0,45-34 0,-60 38 0,-1-1 0,0-1 0,-2-1 0,0-1 0,22-33 0,70-128 0,-112 183 0,93-189 0,-82 164 0,-2-1 0,-2 0 0,0-1 0,-1 1 0,2-38 0,-3-136 0,-5 144 0,-2 32 0,-1 0 0,-1 0 0,-1 0 0,-1 1 0,-15-37 0,-4-18 0,15 51 0,0 0 0,-22-38 0,3 5 0,16 36 0,-24-37 0,-11-20 0,32 52 0,-32-45 0,19 31 0,6 6-104,10 15-148,-1 1-1,-1 0 1,0 1 0,-25-24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30:56.7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28 197 24575,'1'-5'0,"-1"-1"0,1 0 0,1 1 0,-1-1 0,1 1 0,0-1 0,0 1 0,0 0 0,1 0 0,0 0 0,0 0 0,0 0 0,1 1 0,0-1 0,-1 1 0,2 0 0,-1 0 0,0 1 0,1-1 0,-1 1 0,9-4 0,10-6 0,0 1 0,1 1 0,31-10 0,-49 19 0,12-4 0,0 0 0,0 1 0,1 0 0,0 2 0,-1 0 0,39 0 0,-50 3 0,0 1 0,0 0 0,0 0 0,0 1 0,0 0 0,0 0 0,0 0 0,-1 1 0,1 0 0,-1 1 0,0-1 0,0 1 0,0 0 0,-1 0 0,1 1 0,-1 0 0,0 0 0,0 0 0,-1 1 0,1-1 0,5 11 0,40 57 0,-36-56 0,-1 0 0,-2 1 0,1 0 0,-2 1 0,11 29 0,-13-21 0,-1 0 0,-2 1 0,-1 0 0,1 31 0,-6 118 0,-2-68 0,4-63 0,0-18 0,-1 0 0,-5 33 0,4-51 0,-1-1 0,-1 0 0,0 0 0,0 0 0,0 0 0,-1 0 0,0 0 0,-1-1 0,0 0 0,-8 10 0,-151 164 0,118-134 0,28-28 0,0 0 0,-2-2 0,0 0 0,-32 21 0,46-35 0,-1 0 0,1-1 0,-1 0 0,0 0 0,0-1 0,0 0 0,0 0 0,0 0 0,0-1 0,-1 0 0,1-1 0,0 1 0,-1-1 0,1-1 0,-1 0 0,1 0 0,0 0 0,0-1 0,0 0 0,-14-5 0,12 2 0,1 1 0,-1-1 0,1 0 0,0-1 0,1 0 0,-1 0 0,1-1 0,1 0 0,-1 0 0,1-1 0,0 0 0,1 0 0,-1 0 0,2 0 0,-1-1 0,1 0 0,1 0 0,-5-17 0,2 3 0,2 0 0,0-1 0,2 1 0,1-1 0,0 1 0,6-42 0,-4 58 0,1 1 0,0-1 0,0 0 0,1 0 0,0 1 0,0 0 0,0-1 0,1 1 0,0 0 0,0 1 0,0-1 0,1 1 0,0 0 0,0 0 0,1 0 0,-1 1 0,1-1 0,0 1 0,11-5 0,6-3 0,0 1 0,1 2 0,0 0 0,30-6 0,-43 12 0,1 1 0,0 1 0,-1 0 0,1 0 0,0 1 0,0 1 0,0 0 0,0 0 0,-1 1 0,1 1 0,-1 0 0,19 7 0,4 6 0,-1 1 0,52 35 0,-27-15 0,-37-22 0,-1 1 0,-1 2 0,31 34 0,-4-10 0,-35-32 0,0 0 0,0 0 0,-1 1 0,11 15 0,-6-6 0,33 34 0,-16-19 0,-4-6-471,56 45 1,-77-68 46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31:01.4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1970 504 24575,'-1'-3'0,"0"0"0,1 0 0,-1 0 0,0 0 0,-1 0 0,1 0 0,-1 0 0,1 0 0,-1 1 0,0-1 0,0 1 0,0-1 0,0 1 0,-4-4 0,-34-28 0,-129-91 0,111 78 0,-3 3 0,-1 2 0,-131-64 0,163 95 0,0 0 0,-1 2 0,0 2 0,0 0 0,-41-2 0,-160 3 0,200 6 0,12 1 0,1 2 0,-1 0 0,1 1 0,-1 1 0,1 0 0,1 2 0,-1 0 0,1 1 0,0 1 0,1 1 0,-27 19 0,-27 17 0,38-26 0,1 1 0,1 2 0,-47 43 0,55-42 0,0 1 0,1 1 0,1 1 0,2 1 0,1 0 0,-17 38 0,5-9 0,20-39 0,0 1 0,-9 27 0,-1 13 0,0-6 0,3 1 0,3 0 0,-15 108 0,6 18 0,15-108 0,-6 106 0,13-90 0,4 100 0,-1-173 0,0 0 0,2-1 0,-1 1 0,2-1 0,0 0 0,1 0 0,0-1 0,1 0 0,0 0 0,2 0 0,-1-1 0,1 0 0,11 11 0,3 0 0,0-1 0,1-1 0,1-1 0,56 34 0,-40-33 0,2-2 0,87 28 0,7 2 0,-96-33 0,0-3 0,2-1 0,-1-2 0,2-2 0,65 5 0,228-11 0,-171-5 0,-128 3 0,1-2 0,0-1 0,48-11 0,-68 9 0,0 0 0,0-2 0,-1 0 0,0-1 0,0-1 0,-1 0 0,0-2 0,20-15 0,2-5 0,-1-2 0,60-70 0,-81 82 0,0-1 0,-2-1 0,0-1 0,-2 0 0,0-1 0,15-44 0,-12 20 0,41-141 0,-49 154 0,-1 1 0,-2-1 0,1-55 0,-5-7 0,-4-121 0,-2 196 0,0 0 0,-1 0 0,-1 0 0,-1 1 0,-2 0 0,0 1 0,-20-31 0,-3-11 0,-15-10 0,36 57 0,1-1 0,-18-34 0,-41-84-1365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30:11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24575,'0'597'0,"1"-573"0,2 1 0,1 0 0,11 39 0,-8-38 0,-1 0 0,-2 0 0,2 32 0,-5-44-170,0 0-1,1 0 0,0 0 1,1-1-1,1 1 0,0-1 1,8 19-1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30:15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1306 260 24575,'-1'-3'0,"0"0"0,0 1 0,0-1 0,0 0 0,-1 0 0,0 1 0,1-1 0,-1 1 0,0-1 0,0 1 0,0 0 0,-4-3 0,-29-25 0,5 12 0,0 1 0,-1 2 0,-34-11 0,10 3 0,-3-2 0,-90-26 0,131 46 0,0 1 0,-1 1 0,0 0 0,0 1 0,1 1 0,-1 1 0,0 0 0,0 2 0,0 0 0,-21 5 0,23-1 0,1 0 0,-1 1 0,2 1 0,-1 0 0,1 1 0,1 1 0,-1 0 0,-17 18 0,-90 105 0,105-114 0,-178 206 0,184-212 0,0 1 0,1 0 0,1 1 0,0 0 0,1 0 0,0 1 0,2 0 0,-7 26 0,2-8 0,1 1 0,-9 70 0,11-20 0,-7 148 0,14-216 0,0 46 0,1-1 0,4 0 0,2 0 0,18 69 0,1-51 0,59 127 0,-63-157 0,-11-27 0,0-2 0,2 1 0,0-2 0,28 34 0,-30-42 0,0 0 0,1-1 0,0 0 0,1-1 0,0 0 0,1-1 0,-1 0 0,18 6 0,9 5 0,-32-14 0,1-2 0,1 1 0,-1-1 0,1-1 0,-1 1 0,1-2 0,12 3 0,108 17 0,-90-13 0,2-2 0,79 3 0,-24-10 0,79-2 0,-161 0 0,0-1 0,0 0 0,0-1 0,-1-1 0,1 0 0,-1-1 0,18-11 0,6-5 0,45-34 0,-60 38 0,-1-1 0,0-1 0,-2-1 0,0-1 0,22-33 0,70-128 0,-112 183 0,93-189 0,-82 164 0,-2-1 0,-2 0 0,0-1 0,-1 1 0,2-38 0,-3-136 0,-5 144 0,-2 32 0,-1 0 0,-1 0 0,-1 0 0,-1 1 0,-15-37 0,-4-18 0,15 51 0,0 0 0,-22-38 0,3 5 0,16 36 0,-24-37 0,-11-20 0,32 52 0,-32-45 0,19 31 0,6 6-104,10 15-148,-1 1-1,-1 0 1,0 1 0,-25-24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06:20:59.607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87 52,'1047'0,"-832"-17,-157 10,12-3,-35 5,61-3,-16 6,-48 0,0 1,0 2,-1 1,1 1,47 12,-55-6,-2 1,0 1,0 1,-1 1,20 16,-38-27,0 0,0 1,0-1,0 1,-1 0,1 0,-1 0,0 0,0 0,0 0,0 1,0-1,-1 1,1-1,-1 1,0 0,0-1,-1 1,1 5,-1-6,0-1,-1 1,1 0,-1-1,0 1,0-1,0 1,0-1,0 0,-1 1,1-1,-1 0,1 0,-1 0,0 0,0 0,0 0,0 0,0-1,0 1,0-1,-1 1,1-1,-1 0,1 0,-1 0,1 0,-4 0,-25 8,-1-2,1-1,-1-2,-34 1,-134-6,77-2,-151-11,119 3,-172 11,136 2,-239-2,420 1,0 0,-1 1,1 0,0 1,0 0,-17 8,15-6,-1 0,1-1,-19 3,12-5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30:56.7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28 197 24575,'1'-5'0,"-1"-1"0,1 0 0,1 1 0,-1-1 0,1 1 0,0-1 0,0 1 0,0 0 0,1 0 0,0 0 0,0 0 0,0 0 0,1 1 0,0-1 0,-1 1 0,2 0 0,-1 0 0,0 1 0,1-1 0,-1 1 0,9-4 0,10-6 0,0 1 0,1 1 0,31-10 0,-49 19 0,12-4 0,0 0 0,0 1 0,1 0 0,0 2 0,-1 0 0,39 0 0,-50 3 0,0 1 0,0 0 0,0 0 0,0 1 0,0 0 0,0 0 0,0 0 0,-1 1 0,1 0 0,-1 1 0,0-1 0,0 1 0,0 0 0,-1 0 0,1 1 0,-1 0 0,0 0 0,0 0 0,-1 1 0,1-1 0,5 11 0,40 57 0,-36-56 0,-1 0 0,-2 1 0,1 0 0,-2 1 0,11 29 0,-13-21 0,-1 0 0,-2 1 0,-1 0 0,1 31 0,-6 118 0,-2-68 0,4-63 0,0-18 0,-1 0 0,-5 33 0,4-51 0,-1-1 0,-1 0 0,0 0 0,0 0 0,0 0 0,-1 0 0,0 0 0,-1-1 0,0 0 0,-8 10 0,-151 164 0,118-134 0,28-28 0,0 0 0,-2-2 0,0 0 0,-32 21 0,46-35 0,-1 0 0,1-1 0,-1 0 0,0 0 0,0-1 0,0 0 0,0 0 0,0 0 0,0-1 0,-1 0 0,1-1 0,0 1 0,-1-1 0,1-1 0,-1 0 0,1 0 0,0 0 0,0-1 0,0 0 0,-14-5 0,12 2 0,1 1 0,-1-1 0,1 0 0,0-1 0,1 0 0,-1 0 0,1-1 0,1 0 0,-1 0 0,1-1 0,0 0 0,1 0 0,-1 0 0,2 0 0,-1-1 0,1 0 0,1 0 0,-5-17 0,2 3 0,2 0 0,0-1 0,2 1 0,1-1 0,0 1 0,6-42 0,-4 58 0,1 1 0,0-1 0,0 0 0,1 0 0,0 1 0,0 0 0,0-1 0,1 1 0,0 0 0,0 1 0,0-1 0,1 1 0,0 0 0,0 0 0,1 0 0,-1 1 0,1-1 0,0 1 0,11-5 0,6-3 0,0 1 0,1 2 0,0 0 0,30-6 0,-43 12 0,1 1 0,0 1 0,-1 0 0,1 0 0,0 1 0,0 1 0,0 0 0,0 0 0,-1 1 0,1 1 0,-1 0 0,19 7 0,4 6 0,-1 1 0,52 35 0,-27-15 0,-37-22 0,-1 1 0,-1 2 0,31 34 0,-4-10 0,-35-32 0,0 0 0,0 0 0,-1 1 0,11 15 0,-6-6 0,33 34 0,-16-19 0,-4-6-471,56 45 1,-77-68 46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31:01.4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1970 504 24575,'-1'-3'0,"0"0"0,1 0 0,-1 0 0,0 0 0,-1 0 0,1 0 0,-1 0 0,1 0 0,-1 1 0,0-1 0,0 1 0,0-1 0,0 1 0,-4-4 0,-34-28 0,-129-91 0,111 78 0,-3 3 0,-1 2 0,-131-64 0,163 95 0,0 0 0,-1 2 0,0 2 0,0 0 0,-41-2 0,-160 3 0,200 6 0,12 1 0,1 2 0,-1 0 0,1 1 0,-1 1 0,1 0 0,1 2 0,-1 0 0,1 1 0,0 1 0,1 1 0,-27 19 0,-27 17 0,38-26 0,1 1 0,1 2 0,-47 43 0,55-42 0,0 1 0,1 1 0,1 1 0,2 1 0,1 0 0,-17 38 0,5-9 0,20-39 0,0 1 0,-9 27 0,-1 13 0,0-6 0,3 1 0,3 0 0,-15 108 0,6 18 0,15-108 0,-6 106 0,13-90 0,4 100 0,-1-173 0,0 0 0,2-1 0,-1 1 0,2-1 0,0 0 0,1 0 0,0-1 0,1 0 0,0 0 0,2 0 0,-1-1 0,1 0 0,11 11 0,3 0 0,0-1 0,1-1 0,1-1 0,56 34 0,-40-33 0,2-2 0,87 28 0,7 2 0,-96-33 0,0-3 0,2-1 0,-1-2 0,2-2 0,65 5 0,228-11 0,-171-5 0,-128 3 0,1-2 0,0-1 0,48-11 0,-68 9 0,0 0 0,0-2 0,-1 0 0,0-1 0,0-1 0,-1 0 0,0-2 0,20-15 0,2-5 0,-1-2 0,60-70 0,-81 82 0,0-1 0,-2-1 0,0-1 0,-2 0 0,0-1 0,15-44 0,-12 20 0,41-141 0,-49 154 0,-1 1 0,-2-1 0,1-55 0,-5-7 0,-4-121 0,-2 196 0,0 0 0,-1 0 0,-1 0 0,-1 1 0,-2 0 0,0 1 0,-20-31 0,-3-11 0,-15-10 0,36 57 0,1-1 0,-18-34 0,-41-84-1365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31:58.5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1492 24575,'1'12'0,"1"1"0,0-1 0,1 0 0,0 1 0,1-1 0,7 16 0,42 81 0,-35-74 0,32 69 0,55 104 0,-65-133 0,-28-50 0,1 0 0,1-1 0,1-1 0,1 0 0,21 23 0,8 15 0,-45-60 0,1-1 0,-1 1 0,1-1 0,0 1 0,-1-1 0,1 1 0,0-1 0,0 0 0,-1 1 0,1-1 0,0 0 0,0 0 0,-1 0 0,1 1 0,0-1 0,0 0 0,0 0 0,-1 0 0,1 0 0,0 0 0,0 0 0,0-1 0,-1 1 0,1 0 0,0 0 0,0 0 0,-1-1 0,1 1 0,0-1 0,-1 1 0,1 0 0,0-1 0,-1 1 0,1-1 0,0 1 0,-1-1 0,1 0 0,-1 1 0,1-1 0,-1 1 0,1-1 0,-1-1 0,30-35 0,-24 29 0,56-73 0,3 3 0,3 3 0,4 3 0,2 3 0,4 3 0,118-76 0,-46 54 0,38-25 0,-152 87 0,0-1 0,-2-1 0,32-33 0,59-72 0,178-179 0,178-168 0,-391 394 0,-14 10 0,4 4 0,162-113 0,-183 154-1365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32:31.6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1442 24575,'1'16'0,"0"1"0,1-1 0,1 1 0,0-1 0,2 0 0,6 18 0,46 89 0,-22-52 0,15 51 0,-30-70 0,2-2 0,50 87 0,-65-126 0,-2-4 0,-1 0 0,1-1 0,0 1 0,0-1 0,8 7 0,-11-11 0,0-1 0,0 0 0,-1 0 0,1 0 0,0 0 0,0 0 0,0 0 0,0-1 0,0 1 0,0 0 0,0-1 0,0 0 0,0 1 0,0-1 0,0 0 0,0 0 0,0 0 0,0 0 0,1-1 0,-1 1 0,0-1 0,0 1 0,0-1 0,0 1 0,3-3 0,40-21 0,45-31 0,-13 6 0,1148-600 0,-1131 605 0,494-223 0,15 36 0,-354 146 0,307-151 0,-461 190 0,715-336 0,-538 269-1365,-249 102-5461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47:26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1261 283 24575,'0'-4'0,"-1"1"0,0 0 0,0-1 0,0 1 0,0 0 0,0-1 0,-1 1 0,1 0 0,-1 0 0,0 0 0,0 0 0,-3-4 0,-33-32 0,32 33 0,-13-11 0,1 0 0,-2 2 0,0 1 0,-1 0 0,-1 1 0,1 1 0,-2 2 0,0 0 0,0 1 0,-1 1 0,-39-7 0,0 0 0,38 8 0,0 1 0,-32-3 0,48 9 0,0-1 0,0 1 0,1 1 0,-1 0 0,0 0 0,0 1 0,1 0 0,-1 0 0,1 1 0,-13 6 0,-23 12 0,0-2 0,-49 14 0,81-28 0,0 1 0,0 0 0,0 1 0,1 1 0,0 0 0,1 0 0,0 1 0,0 1 0,-17 20 0,-25 22 0,33-32 0,1 0 0,1 1 0,0 1 0,2 1 0,-23 44 0,-15 21 0,40-65 0,1 2 0,1 0 0,1 0 0,2 1 0,0 0 0,2 0 0,0 1 0,2-1 0,-1 38 0,4-49 0,0 0 0,1 0 0,1-1 0,0 1 0,1 0 0,1 0 0,0 0 0,1-1 0,1 0 0,0 0 0,1 0 0,9 15 0,5 3 0,1-1 0,2 0 0,2-2 0,0-1 0,2-1 0,47 37 0,-20-24 0,1-2 0,114 57 0,-117-72 0,2-1 0,0-4 0,2-1 0,0-3 0,0-3 0,1-1 0,1-4 0,87 0 0,-132-7 0,-1 0 0,1-1 0,-1 0 0,1-1 0,-1 0 0,0-1 0,0 0 0,0-1 0,-1 0 0,0-1 0,0 0 0,0-1 0,-1 0 0,0-1 0,15-14 0,-6 3 0,-1-1 0,-1-1 0,-1-1 0,-1 0 0,-1-1 0,15-33 0,-23 41 0,-1 1 0,-1-1 0,0 0 0,2-22 0,2-6 0,-2 0 0,-2 0 0,-1 0 0,-6-73 0,0 20 0,5 6 0,-4-99 0,1 183 0,-1-1 0,1 1 0,-1 0 0,0 0 0,-1 0 0,1 0 0,-1 0 0,0 0 0,-1 1 0,1-1 0,-1 1 0,-5-5 0,-9-9 0,-35-29 0,10 10 0,4 8 43,33 26-219,-1-1 0,1 1 0,0-1 0,0 0 0,1-1 0,-1 0 0,-7-10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47:26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1261 283 24575,'0'-4'0,"-1"1"0,0 0 0,0-1 0,0 1 0,0 0 0,0-1 0,-1 1 0,1 0 0,-1 0 0,0 0 0,0 0 0,-3-4 0,-33-32 0,32 33 0,-13-11 0,1 0 0,-2 2 0,0 1 0,-1 0 0,-1 1 0,1 1 0,-2 2 0,0 0 0,0 1 0,-1 1 0,-39-7 0,0 0 0,38 8 0,0 1 0,-32-3 0,48 9 0,0-1 0,0 1 0,1 1 0,-1 0 0,0 0 0,0 1 0,1 0 0,-1 0 0,1 1 0,-13 6 0,-23 12 0,0-2 0,-49 14 0,81-28 0,0 1 0,0 0 0,0 1 0,1 1 0,0 0 0,1 0 0,0 1 0,0 1 0,-17 20 0,-25 22 0,33-32 0,1 0 0,1 1 0,0 1 0,2 1 0,-23 44 0,-15 21 0,40-65 0,1 2 0,1 0 0,1 0 0,2 1 0,0 0 0,2 0 0,0 1 0,2-1 0,-1 38 0,4-49 0,0 0 0,1 0 0,1-1 0,0 1 0,1 0 0,1 0 0,0 0 0,1-1 0,1 0 0,0 0 0,1 0 0,9 15 0,5 3 0,1-1 0,2 0 0,2-2 0,0-1 0,2-1 0,47 37 0,-20-24 0,1-2 0,114 57 0,-117-72 0,2-1 0,0-4 0,2-1 0,0-3 0,0-3 0,1-1 0,1-4 0,87 0 0,-132-7 0,-1 0 0,1-1 0,-1 0 0,1-1 0,-1 0 0,0-1 0,0 0 0,0-1 0,-1 0 0,0-1 0,0 0 0,0-1 0,-1 0 0,0-1 0,15-14 0,-6 3 0,-1-1 0,-1-1 0,-1-1 0,-1 0 0,-1-1 0,15-33 0,-23 41 0,-1 1 0,-1-1 0,0 0 0,2-22 0,2-6 0,-2 0 0,-2 0 0,-1 0 0,-6-73 0,0 20 0,5 6 0,-4-99 0,1 183 0,-1-1 0,1 1 0,-1 0 0,0 0 0,-1 0 0,1 0 0,-1 0 0,0 0 0,-1 1 0,1-1 0,-1 1 0,-5-5 0,-9-9 0,-35-29 0,10 10 0,4 8 43,33 26-219,-1-1 0,1 1 0,0-1 0,0 0 0,1-1 0,-1 0 0,-7-10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49:12.4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1261 283 24575,'0'-4'0,"-1"1"0,0 0 0,0-1 0,0 1 0,0 0 0,0-1 0,-1 1 0,1 0 0,-1 0 0,0 0 0,0 0 0,-3-4 0,-33-32 0,32 33 0,-13-11 0,1 0 0,-2 2 0,0 1 0,-1 0 0,-1 1 0,1 1 0,-2 2 0,0 0 0,0 1 0,-1 1 0,-39-7 0,0 0 0,38 8 0,0 1 0,-32-3 0,48 9 0,0-1 0,0 1 0,1 1 0,-1 0 0,0 0 0,0 1 0,1 0 0,-1 0 0,1 1 0,-13 6 0,-23 12 0,0-2 0,-49 14 0,81-28 0,0 1 0,0 0 0,0 1 0,1 1 0,0 0 0,1 0 0,0 1 0,0 1 0,-17 20 0,-25 22 0,33-32 0,1 0 0,1 1 0,0 1 0,2 1 0,-23 44 0,-15 21 0,40-65 0,1 2 0,1 0 0,1 0 0,2 1 0,0 0 0,2 0 0,0 1 0,2-1 0,-1 38 0,4-49 0,0 0 0,1 0 0,1-1 0,0 1 0,1 0 0,1 0 0,0 0 0,1-1 0,1 0 0,0 0 0,1 0 0,9 15 0,5 3 0,1-1 0,2 0 0,2-2 0,0-1 0,2-1 0,47 37 0,-20-24 0,1-2 0,114 57 0,-117-72 0,2-1 0,0-4 0,2-1 0,0-3 0,0-3 0,1-1 0,1-4 0,87 0 0,-132-7 0,-1 0 0,1-1 0,-1 0 0,1-1 0,-1 0 0,0-1 0,0 0 0,0-1 0,-1 0 0,0-1 0,0 0 0,0-1 0,-1 0 0,0-1 0,15-14 0,-6 3 0,-1-1 0,-1-1 0,-1-1 0,-1 0 0,-1-1 0,15-33 0,-23 41 0,-1 1 0,-1-1 0,0 0 0,2-22 0,2-6 0,-2 0 0,-2 0 0,-1 0 0,-6-73 0,0 20 0,5 6 0,-4-99 0,1 183 0,-1-1 0,1 1 0,-1 0 0,0 0 0,-1 0 0,1 0 0,-1 0 0,0 0 0,-1 1 0,1-1 0,-1 1 0,-5-5 0,-9-9 0,-35-29 0,10 10 0,4 8 43,33 26-219,-1-1 0,1 1 0,0-1 0,0 0 0,1-1 0,-1 0 0,-7-10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49:12.4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1261 283 24575,'0'-4'0,"-1"1"0,0 0 0,0-1 0,0 1 0,0 0 0,0-1 0,-1 1 0,1 0 0,-1 0 0,0 0 0,0 0 0,-3-4 0,-33-32 0,32 33 0,-13-11 0,1 0 0,-2 2 0,0 1 0,-1 0 0,-1 1 0,1 1 0,-2 2 0,0 0 0,0 1 0,-1 1 0,-39-7 0,0 0 0,38 8 0,0 1 0,-32-3 0,48 9 0,0-1 0,0 1 0,1 1 0,-1 0 0,0 0 0,0 1 0,1 0 0,-1 0 0,1 1 0,-13 6 0,-23 12 0,0-2 0,-49 14 0,81-28 0,0 1 0,0 0 0,0 1 0,1 1 0,0 0 0,1 0 0,0 1 0,0 1 0,-17 20 0,-25 22 0,33-32 0,1 0 0,1 1 0,0 1 0,2 1 0,-23 44 0,-15 21 0,40-65 0,1 2 0,1 0 0,1 0 0,2 1 0,0 0 0,2 0 0,0 1 0,2-1 0,-1 38 0,4-49 0,0 0 0,1 0 0,1-1 0,0 1 0,1 0 0,1 0 0,0 0 0,1-1 0,1 0 0,0 0 0,1 0 0,9 15 0,5 3 0,1-1 0,2 0 0,2-2 0,0-1 0,2-1 0,47 37 0,-20-24 0,1-2 0,114 57 0,-117-72 0,2-1 0,0-4 0,2-1 0,0-3 0,0-3 0,1-1 0,1-4 0,87 0 0,-132-7 0,-1 0 0,1-1 0,-1 0 0,1-1 0,-1 0 0,0-1 0,0 0 0,0-1 0,-1 0 0,0-1 0,0 0 0,0-1 0,-1 0 0,0-1 0,15-14 0,-6 3 0,-1-1 0,-1-1 0,-1-1 0,-1 0 0,-1-1 0,15-33 0,-23 41 0,-1 1 0,-1-1 0,0 0 0,2-22 0,2-6 0,-2 0 0,-2 0 0,-1 0 0,-6-73 0,0 20 0,5 6 0,-4-99 0,1 183 0,-1-1 0,1 1 0,-1 0 0,0 0 0,-1 0 0,1 0 0,-1 0 0,0 0 0,-1 1 0,1-1 0,-1 1 0,-5-5 0,-9-9 0,-35-29 0,10 10 0,4 8 43,33 26-219,-1-1 0,1 1 0,0-1 0,0 0 0,1-1 0,-1 0 0,-7-10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51:53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24575,'1'34'0,"2"1"0,1-1 0,2 0 0,1 0 0,2-1 0,1 0 0,2 0 0,22 44 0,0 12 0,-26-63 0,2 0 0,24 46 0,-10-27-1365,-16-25-5461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51:54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462 0 24575,'-223'231'0,"122"-103"0,-37 30-1365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06:21:36.204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1,'202'0,"1070"17,-1224-15,513 42,-129-11,3-39,-172-16,70-1,-201 21,94 5,-212-2,0 1,-1 1,1 0,-1 1,0 1,0 0,0 0,0 1,-1 1,13 9,-17-11,-1 0,-1 1,1 0,-1 0,0 0,0 1,-1 0,0 0,0 0,-1 1,0-1,0 1,-1 0,1 0,-2 1,1-1,1 12,2 18,-3-25,-1 0,0-1,-1 1,0 15,-1-25,-1 0,1 0,-1 0,1 0,-1 0,0 0,0 0,0 0,-1 0,1-1,-1 1,1 0,-1-1,0 1,0-1,0 0,0 0,-1 1,1-1,0-1,-6 4,-5 2,0-2,0 0,0 0,-1-1,1-1,-17 2,-90 6,22-4,-161 22,-295-5,-1891-26,2424 1,0-1,-27-6,26 3,1 2,-27-1,-293 5,322-1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51:59.2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0 410 24575,'2'23'0,"0"0"0,2-1 0,1 1 0,10 30 0,3 16 0,-18-68 0,0 1 0,0-1 0,1 1 0,-1-1 0,0 0 0,1 1 0,-1-1 0,0 1 0,1-1 0,0 0 0,-1 0 0,1 1 0,0-1 0,0 0 0,0 0 0,-1 0 0,1 0 0,0 0 0,1 0 0,-1 0 0,0 0 0,0 0 0,0 0 0,0-1 0,1 1 0,-1 0 0,0-1 0,1 1 0,-1-1 0,0 0 0,1 1 0,-1-1 0,1 0 0,-1 0 0,1 0 0,-1 0 0,0 0 0,1 0 0,-1 0 0,1 0 0,-1-1 0,1 1 0,-1 0 0,0-1 0,1 1 0,-1-1 0,0 0 0,0 1 0,2-3 0,10-4 0,-1-1 0,0-1 0,-1 0 0,12-12 0,-6 5 0,22-19 0,-2-1 0,37-48 0,-63 71 0,63-61 0,-51 54 0,-2-1 0,21-26 0,-18 15 0,1 0 0,2 1 0,1 2 0,1 1 0,64-48 0,-70 55-1365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52:59.4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 3893 24575,'1'-24'0,"1"1"0,2-1 0,0 1 0,2 0 0,0 0 0,2 1 0,0 0 0,18-33 0,15-20 0,52-70 0,-57 93 0,155-216 0,-63 92 0,-32 30 0,76-98 0,189-210 0,-230 297 0,18-22 0,99-136 0,241-261 0,-374 458 0,59-67 0,-153 163 0,0 0 0,27-19 0,7-8 0,-27 25 0,1 1 0,1 2 0,64-35 0,-49 31 0,44-32 0,-62 38 0,55-26 0,-7 4 0,-48 26 0,0 1 0,1 2 0,0 1 0,56-15 0,-17 12 0,73-7 0,-53 15 0,94 6 0,-67 2 0,-100-1 0,0 0 0,0 1 0,0 1 0,0 0 0,-1 1 0,1 0 0,-1 1 0,0 1 0,0 0 0,0 1 0,-1 0 0,0 1 0,-1 0 0,13 11 0,-6-2 0,0 0 0,-1 2 0,-1-1 0,-1 2 0,-1 0 0,0 1 0,13 29 0,-15-20 0,-1 0 0,-1 1 0,6 38 0,-1-6 0,0 13 0,-2 0 0,2 102 0,0-6 0,5 371 0,-12-156 0,9 821 0,-20-776 0,3 548 0,0-971 0,0 0 0,-1 0 0,0-1 0,0 1 0,-1 0 0,0-1 0,-1 1 0,1-1 0,-2 0 0,1 0 0,-1 0 0,-1 0 0,1-1 0,-1 1 0,0-1 0,-1 0 0,0-1 0,0 0 0,0 1 0,-1-2 0,0 1 0,-15 8 0,5-5 0,-1-1 0,0 0 0,0-2 0,-1 0 0,0-1 0,0-1 0,-1 0 0,1-2 0,-26 1 0,-513-2 0,263-4 0,154 3 0,0-6 0,-188-33 0,22-7 0,128 21 0,66 13 0,-118 2 0,90 6 0,17-7 0,-34-1 0,113 13 0,0-3 0,1-1 0,-1-2 0,-43-12 0,35 7 0,-101-8 0,16 3 0,53 1 0,7 0 0,-131-5 0,55 5 0,74 5 0,52 6 0,0-1 0,1-1 0,-1-1 0,1-2 0,0-1 0,-25-12 0,-58-55 0,93 68 0,6 4 0,1-1 0,0-1 0,0 1 0,1-2 0,-10-6 0,18 12 0,0 0 0,0 0 0,-1-1 0,1 1 0,0 0 0,0 0 0,0-1 0,1 1 0,-1 0 0,0-1 0,0 1 0,1-1 0,-1 1 0,1-1 0,-1 1 0,1-1 0,0 1 0,0-1 0,0 0 0,-1 1 0,2-1 0,-1 1 0,0-1 0,0 0 0,0 1 0,1-1 0,-1 1 0,1-1 0,-1 1 0,1-1 0,-1 1 0,1-1 0,0 1 0,0 0 0,0-1 0,0 1 0,0 0 0,0 0 0,0 0 0,0 0 0,0 0 0,3-2 0,27-29 0,-1-2 0,-2-2 0,-1 0 0,-1-2 0,-3 0 0,-1-2 0,28-70 0,-43 88 0,0-1 0,5-38 0,-10 46 0,0 1 0,1-1 0,0 1 0,1 0 0,1 0 0,0 0 0,1 1 0,1-1 0,11-17 0,1 2-1365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54:27.5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24575,'14'15'0,"-2"0"0,1 1 0,11 21 0,11 15 0,54 66 0,253 311 0,241 277 0,-285-346 0,-259-309-1365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54:29.0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1018 24575,'1'-2'0,"0"1"0,0-1 0,0 1 0,0 0 0,0-1 0,0 1 0,0 0 0,1 0 0,-1 0 0,0 0 0,1 0 0,-1 0 0,1 0 0,-1 0 0,1 1 0,0-1 0,-1 1 0,1-1 0,0 1 0,-1-1 0,4 1 0,4-3 0,49-16 0,1 3 0,77-11 0,124-5 0,15-2 0,374-97 0,-559 110 0,-1-4 0,-1-4 0,-1-4 0,133-70 0,-139 61 0,56-33 0,-106 56 0,0 2 0,1 2 0,0 0 0,1 3 0,1 0 0,42-7 0,-55 12 0,0 0 0,0-2 0,37-20 0,17-8 0,56-27 0,-34 16 0,-73 35 0,0 0 0,-1-2 0,22-18 0,-26 19 0,-6 6-1365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59:38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6253 14 24575,'-28'1'0,"0"1"0,0 2 0,0 1 0,-52 16 0,-104 49 0,166-62 0,-161 87 0,14-6 0,52-32 0,4 5 0,-125 94 0,55-35 0,113-73 0,-75 67 0,13-7 0,-63 33 0,-65 52 0,-209 215 0,350-304 0,-137 102 0,21-19 0,-307 274 0,101-86 0,392-332 0,1 2 0,2 1 0,-41 60 0,-29 34 0,96-122 0,-184 220 0,155-182 0,-32 46 0,-5 21 0,-5-4 0,-189 196 0,237-273 0,2 1 0,2 2 0,-52 86 0,-123 255 0,142-216 0,17-40 0,-289 712 0,329-808 0,2 1 0,-7 45 0,-7 30 0,14-65 0,2-1 0,2 1 0,3 0 0,1 1 0,8 76 0,-6-113 0,0 0 0,1 0 0,0 0 0,0 0 0,1-1 0,0 1 0,1-1 0,0 0 0,0 0 0,0 0 0,1-1 0,9 11 0,-5-7 0,2-1 0,0 0 0,0-1 0,1 0 0,0 0 0,26 12 0,8 0 0,1-3 0,1-1 0,71 13 0,-82-21 0,235 51 0,530 45 0,-547-91 0,322-24 0,-338-15 0,-2-11 0,247-71 0,-326 65 0,149-35 0,-231 62 0,0 4 0,84-3 0,33 4 0,48-1 0,38-1 0,10 0 0,1235 13 0,-1262-13 0,-6 0 0,138 15 0,288-5 0,-542-9 0,155-32 0,-115 13 0,-135 25 0,-1-3 0,0-2 0,71-25 0,-102 30 0,-1-1 0,1 0 0,-1-1 0,0 0 0,0-1 0,-1 0 0,0-1 0,-1 0 0,0-1 0,0 0 0,-1 0 0,0-1 0,-1 0 0,-1-1 0,1 0 0,6-17 0,5-18 0,-3-2 0,15-78 0,7-109 0,-28 168 0,56-746 0,-63-9 0,-6 407 0,-9 111 0,1 10 0,6 203 0,-30-164 0,3 45 0,-82-506 0,47 375 0,26 119 0,28 110 0,3 12 0,-27-149 0,19 137 0,-14-62 0,25 150 0,0 0 0,-2 1 0,-1 0 0,-25-44 0,25 55 0,-2 1 0,0 0 0,0 0 0,-1 1 0,0 1 0,-1 0 0,0 1 0,-1 0 0,-22-9 0,-6 1 0,-1 2 0,-1 1 0,-47-7 0,-1-1 0,-9-5 0,-1 5 0,-1 4 0,-198-9 0,-53 3 0,99 2 0,177 14 0,-100-22 0,5 0 0,87 14 0,-106-32 0,36 7 0,86 23 0,-116-47 0,179 62-195,1 1 0,-1 0 0,1 0 0,-1 0 0,0 1 0,-10 0 0,-17 2-6631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59:39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24575,'6'1'0,"0"0"0,-1 0 0,1 0 0,-1 1 0,1-1 0,-1 1 0,0 1 0,1-1 0,-1 1 0,0 0 0,-1 0 0,1 0 0,5 5 0,58 60 0,-45-43 0,169 166 0,222 169 0,774 614 0,-636-489 0,-208-181 0,401 419 0,-17-15 0,-501-512 0,183 166 0,764 652 0,-425-320 0,-662-609 0,260 275 0,-240-247 0,-60-67-1365,-27-28-5461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59:41.8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6209 24575,'0'-1'0,"1"-1"0,-1 1 0,0-1 0,1 1 0,-1 0 0,0-1 0,1 1 0,0 0 0,-1-1 0,1 1 0,0 0 0,0 0 0,-1-1 0,3 0 0,3-7 0,32-44 0,3 1 0,82-80 0,112-78 0,-21 37 0,243-148 0,255-109 0,-285 161 0,-323 192 0,176-166 0,-86 44 0,86-84 0,-189 200 0,127-91 0,384-210 0,-359 236 0,712-422 0,-335 240 0,-135 75 0,-58 9 0,-178 99 0,-87 52 0,190-148 0,-256 167 0,3 5 0,120-65 0,-85 55 0,35-17 0,-26 13 0,-99 57 0,68-34 0,77-40 0,-49 24 0,149-79 0,-135 70-1365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9:06:10.0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2136 24575,'46'-1'0,"-1"-3"0,1-1 0,51-14 0,133-46 0,-70 18 0,-15 8 0,505-114 0,35 3 0,-369 73 0,-73 21 0,321-77 0,-200 45 0,305-86 0,-110 11 0,54-10 0,-332 117 0,-49-4 0,-115 28 0,18-15 0,-128 44 0,-1 1 0,1 0 0,0 0 0,0 1 0,0 0 0,0 0 0,7 0 0,-12 2 0,-1-1 0,0 0 0,0 0 0,0 0 0,0 0 0,0 1 0,0-1 0,0 1 0,0-1 0,0 1 0,0-1 0,0 1 0,0-1 0,0 1 0,0 0 0,-1-1 0,1 1 0,0 0 0,0 0 0,0 1 0,0 0 0,0 0 0,-1 0 0,1 0 0,-1-1 0,0 1 0,0 0 0,1 0 0,-1 0 0,0 0 0,-1 0 0,1 0 0,0 0 0,0 0 0,-1 0 0,-1 3 0,-37 113 0,-14 55 0,-12 38 0,4-17 0,17-63 0,37-108 0,-1 0 0,-14 27 0,12-29 0,1 1 0,-11 37 0,3 3 0,-30 69 0,-3 12 0,57-221 0,15 11 0,2 1 0,52-98 0,-41 88 0,43-139 0,-69 180 0,9-62 0,-4 17 0,6 16 0,-14 48 0,0-1 0,5-27 0,35-211 0,-42 236 0,0 1 0,13-31 0,-12 37 0,-1 0 0,1-1 0,-2 1 0,0-1 0,-1 0 0,0 0 0,0-17 0,-2 28 0,-1 0 0,1 1 0,-1-1 0,0 0 0,1 1 0,-1-1 0,0 1 0,0-1 0,0 1 0,0-1 0,0 1 0,0 0 0,-1-1 0,1 1 0,0 0 0,-1 0 0,1 0 0,-1 0 0,1 0 0,-1 0 0,1 0 0,-1 1 0,-3-2 0,-49-12 0,33 10 0,-81-24 0,-118-16 0,175 35 0,0-1 0,-55-21 0,-16-4 0,-222-58 0,-109-28 0,337 86 0,74 22 0,-53-12 0,33 9-1365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9:17:06.33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1436 515 24575,'-146'-11'0,"27"1"0,-689 6 0,445 6 0,417-26 0,-9 3 0,-1-2 0,63-45 0,-18 11 0,-67 42 0,-1-1 0,-1-1 0,-1-1 0,0-1 0,-1 0 0,16-25 0,-15 21 0,0 0 0,2 1 0,0 1 0,29-22 0,-31 27 0,-19 16 0,0 0 0,0 0 0,0 0 0,0 0 0,0 0 0,0 0 0,0 0 0,0 0 0,0 0 0,0 0 0,-1 0 0,1 0 0,0 0 0,0 0 0,0 0 0,0 0 0,0 0 0,0 0 0,0 0 0,0 0 0,0 0 0,0 0 0,-1 0 0,1 0 0,0 0 0,0 0 0,0 0 0,0-1 0,0 1 0,0 0 0,0 0 0,0 0 0,0 0 0,0 0 0,0 0 0,0 0 0,0 0 0,0 0 0,0 0 0,0 0 0,0 0 0,0-1 0,0 1 0,0 0 0,0 0 0,0 0 0,0 0 0,0 0 0,0 0 0,-39 23 0,-87 68 0,74-56 0,1 3 0,-69 66 0,-4 15 0,91-88 0,23-23 0,1 0 0,0 1 0,0 0 0,1 1 0,-13 18 0,20-25 0,0-1 0,0 1 0,0-1 0,0 1 0,0-1 0,1 1 0,-1 0 0,1-1 0,-1 1 0,1 0 0,0 0 0,0-1 0,0 1 0,1 0 0,-1-1 0,1 1 0,-1 0 0,1-1 0,0 1 0,0 0 0,0-1 0,0 0 0,1 1 0,-1-1 0,1 0 0,-1 1 0,1-1 0,0 0 0,0 0 0,0 0 0,4 3 0,16 14 0,-8-6 0,0 0 0,0 1 0,17 22 0,-18-20 0,1-1 0,0-1 0,1-1 0,1 0 0,0-1 0,1 0 0,25 12 0,-15-8 0,47 37 0,-59-41 44,2-1-1,28 16 1,10 6-1540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9:17:58.99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1436 515 24575,'-146'-11'0,"27"1"0,-689 6 0,445 6 0,417-26 0,-9 3 0,-1-2 0,63-45 0,-18 11 0,-67 42 0,-1-1 0,-1-1 0,-1-1 0,0-1 0,-1 0 0,16-25 0,-15 21 0,0 0 0,2 1 0,0 1 0,29-22 0,-31 27 0,-19 16 0,0 0 0,0 0 0,0 0 0,0 0 0,0 0 0,0 0 0,0 0 0,0 0 0,0 0 0,0 0 0,-1 0 0,1 0 0,0 0 0,0 0 0,0 0 0,0 0 0,0 0 0,0 0 0,0 0 0,0 0 0,0 0 0,0 0 0,-1 0 0,1 0 0,0 0 0,0 0 0,0 0 0,0-1 0,0 1 0,0 0 0,0 0 0,0 0 0,0 0 0,0 0 0,0 0 0,0 0 0,0 0 0,0 0 0,0 0 0,0 0 0,0 0 0,0-1 0,0 1 0,0 0 0,0 0 0,0 0 0,0 0 0,0 0 0,0 0 0,-39 23 0,-87 68 0,74-56 0,1 3 0,-69 66 0,-4 15 0,91-88 0,23-23 0,1 0 0,0 1 0,0 0 0,1 1 0,-13 18 0,20-25 0,0-1 0,0 1 0,0-1 0,0 1 0,0-1 0,1 1 0,-1 0 0,1-1 0,-1 1 0,1 0 0,0 0 0,0-1 0,0 1 0,1 0 0,-1-1 0,1 1 0,-1 0 0,1-1 0,0 1 0,0 0 0,0-1 0,0 0 0,1 1 0,-1-1 0,1 0 0,-1 1 0,1-1 0,0 0 0,0 0 0,0 0 0,4 3 0,16 14 0,-8-6 0,0 0 0,0 1 0,17 22 0,-18-20 0,1-1 0,0-1 0,1-1 0,1 0 0,0-1 0,1 0 0,25 12 0,-15-8 0,47 37 0,-59-41 44,2-1-1,28 16 1,10 6-1540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26:54.5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804 140 24575,'-16'-15'0,"-1"1"0,0 1 0,0 0 0,-2 1 0,1 1 0,-1 1 0,-1 0 0,-33-10 0,38 15 0,-1 0 0,1 2 0,-1 0 0,0 1 0,1 0 0,-1 1 0,0 1 0,0 0 0,0 2 0,0 0 0,0 0 0,-21 7 0,25-4 0,0 1 0,0 0 0,0 1 0,1 0 0,0 1 0,-14 12 0,-56 60 0,65-59 0,0 0 0,0 0 0,2 1 0,1 1 0,1 1 0,1 0 0,1 0 0,1 1 0,-7 29 0,9-25 0,1 0 0,1 0 0,-3 59 0,7-57 0,-2 1 0,-2-1 0,-9 33 0,7-33 0,1 0 0,2 0 0,-2 34 0,6-21 0,-1-10 0,1 0 0,2 0 0,10 51 0,-10-74 0,1-1 0,0 1 0,1-1 0,0 0 0,1-1 0,0 1 0,0-1 0,1 0 0,1 0 0,-1 0 0,1-1 0,1 0 0,-1-1 0,1 0 0,13 9 0,-5-5 0,0-2 0,1 0 0,0-1 0,1-1 0,-1 0 0,26 5 0,4-2 0,62 5 0,-36-6 0,-30-3 0,52 1 0,-80-7 0,1 0 0,-1-1 0,1-1 0,-1-1 0,0 0 0,20-7 0,-26 6 0,0 0 0,0 0 0,0-1 0,-1 0 0,0-1 0,0 0 0,0 0 0,-1-1 0,0 0 0,0 0 0,6-8 0,1-2 0,-2 1 0,0-2 0,-1 0 0,0 0 0,-2 0 0,0-2 0,-1 1 0,-1-1 0,-1 0 0,4-22 0,0-29 0,-3-1 0,-2-84 0,-2 69 0,-1 54 0,-1 0 0,-2 0 0,-1 0 0,-10-55 0,-56-122 0,62 198 5,0 1-1,0 0 0,-1 0 0,0 1 1,-1-1-1,0 2 0,-1-1 1,0 1-1,0 0 0,-1 1 0,-17-11 1,-35-34-1422,50 41-5409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9:19:08.89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1436 515 24575,'-146'-11'0,"27"1"0,-689 6 0,445 6 0,417-26 0,-9 3 0,-1-2 0,63-45 0,-18 11 0,-67 42 0,-1-1 0,-1-1 0,-1-1 0,0-1 0,-1 0 0,16-25 0,-15 21 0,0 0 0,2 1 0,0 1 0,29-22 0,-31 27 0,-19 16 0,0 0 0,0 0 0,0 0 0,0 0 0,0 0 0,0 0 0,0 0 0,0 0 0,0 0 0,0 0 0,-1 0 0,1 0 0,0 0 0,0 0 0,0 0 0,0 0 0,0 0 0,0 0 0,0 0 0,0 0 0,0 0 0,0 0 0,-1 0 0,1 0 0,0 0 0,0 0 0,0 0 0,0-1 0,0 1 0,0 0 0,0 0 0,0 0 0,0 0 0,0 0 0,0 0 0,0 0 0,0 0 0,0 0 0,0 0 0,0 0 0,0 0 0,0-1 0,0 1 0,0 0 0,0 0 0,0 0 0,0 0 0,0 0 0,0 0 0,-39 23 0,-87 68 0,74-56 0,1 3 0,-69 66 0,-4 15 0,91-88 0,23-23 0,1 0 0,0 1 0,0 0 0,1 1 0,-13 18 0,20-25 0,0-1 0,0 1 0,0-1 0,0 1 0,0-1 0,1 1 0,-1 0 0,1-1 0,-1 1 0,1 0 0,0 0 0,0-1 0,0 1 0,1 0 0,-1-1 0,1 1 0,-1 0 0,1-1 0,0 1 0,0 0 0,0-1 0,0 0 0,1 1 0,-1-1 0,1 0 0,-1 1 0,1-1 0,0 0 0,0 0 0,0 0 0,4 3 0,16 14 0,-8-6 0,0 0 0,0 1 0,17 22 0,-18-20 0,1-1 0,0-1 0,1-1 0,1 0 0,0-1 0,1 0 0,25 12 0,-15-8 0,47 37 0,-59-41 44,2-1-1,28 16 1,10 6-1540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9:24:55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24575,'18'324'0,"-12"-248"0,-5-47 0,1-1 0,9 38 0,-9-51 0,0-1 0,-1 0 0,-1 23 0,-1-26 0,1 1 0,1-1 0,-1 0 0,2 1 0,0-1 0,3 13 0,-5-23 0,1 0 0,-1 0 0,0-1 0,0 1 0,1 0 0,-1 0 0,0 0 0,1 0 0,-1-1 0,1 1 0,-1 0 0,1 0 0,-1-1 0,1 1 0,0 0 0,-1-1 0,1 1 0,0-1 0,-1 1 0,1-1 0,0 1 0,0-1 0,0 1 0,-1-1 0,1 0 0,0 1 0,0-1 0,2 0 0,-2 0 0,1-1 0,-1 1 0,1-1 0,-1 0 0,1 1 0,-1-1 0,0 0 0,1 0 0,-1 0 0,0 0 0,0 0 0,0-1 0,0 1 0,0 0 0,1-2 0,35-62 0,-32 54 0,107-233 0,-93 202 0,-10 13 0,-8 24 0,0 0 0,1 0 0,-1 0 0,1 0 0,1 0 0,-1 0 0,0 1 0,5-7 0,-3 14 0,-5 12 0,-2 13 0,-4-6 0,-2 0 0,0-1 0,-2-1 0,-22 35 0,21-35 0,-29 36 0,30-42 0,0 0 0,-17 31 0,19-26 0,6-10 0,-1 0 0,-1 0 0,1-1 0,-2 1 0,1-1 0,-7 7 0,11-14 0,0 0 0,0 0 0,-1 0 0,1 0 0,0 0 0,0 0 0,-1-1 0,1 1 0,0-1 0,-1 1 0,1-1 0,0 1 0,-1-1 0,1 0 0,-1 1 0,1-1 0,0 0 0,-3 0 0,1-1 0,1 1 0,0-1 0,0 0 0,-1 0 0,1 0 0,0 0 0,0-1 0,0 1 0,0 0 0,0-1 0,0 1 0,1-1 0,-1 0 0,-2-3 0,-35-35 0,-13-17 0,-45-62 0,71 86 14,-17-26-1393,36 46-5447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9:25:01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24575,'18'324'0,"-12"-248"0,-5-47 0,1-1 0,9 38 0,-9-51 0,0-1 0,-1 0 0,-1 23 0,-1-26 0,1 1 0,1-1 0,-1 0 0,2 1 0,0-1 0,3 13 0,-5-23 0,1 0 0,-1 0 0,0-1 0,0 1 0,1 0 0,-1 0 0,0 0 0,1 0 0,-1-1 0,1 1 0,-1 0 0,1 0 0,-1-1 0,1 1 0,0 0 0,-1-1 0,1 1 0,0-1 0,-1 1 0,1-1 0,0 1 0,0-1 0,0 1 0,-1-1 0,1 0 0,0 1 0,0-1 0,2 0 0,-2 0 0,1-1 0,-1 1 0,1-1 0,-1 0 0,1 1 0,-1-1 0,0 0 0,1 0 0,-1 0 0,0 0 0,0 0 0,0-1 0,0 1 0,0 0 0,1-2 0,35-62 0,-32 54 0,107-233 0,-93 202 0,-10 13 0,-8 24 0,0 0 0,1 0 0,-1 0 0,1 0 0,1 0 0,-1 0 0,0 1 0,5-7 0,-3 14 0,-5 12 0,-2 13 0,-4-6 0,-2 0 0,0-1 0,-2-1 0,-22 35 0,21-35 0,-29 36 0,30-42 0,0 0 0,-17 31 0,19-26 0,6-10 0,-1 0 0,-1 0 0,1-1 0,-2 1 0,1-1 0,-7 7 0,11-14 0,0 0 0,0 0 0,-1 0 0,1 0 0,0 0 0,0 0 0,-1-1 0,1 1 0,0-1 0,-1 1 0,1-1 0,0 1 0,-1-1 0,1 0 0,-1 1 0,1-1 0,0 0 0,-3 0 0,1-1 0,1 1 0,0-1 0,0 0 0,-1 0 0,1 0 0,0 0 0,0-1 0,0 1 0,0 0 0,0-1 0,0 1 0,1-1 0,-1 0 0,-2-3 0,-35-35 0,-13-17 0,-45-62 0,71 86 14,-17-26-1393,36 46-5447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9:25:0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24575,'18'324'0,"-12"-248"0,-5-47 0,1-1 0,9 38 0,-9-51 0,0-1 0,-1 0 0,-1 23 0,-1-26 0,1 1 0,1-1 0,-1 0 0,2 1 0,0-1 0,3 13 0,-5-23 0,1 0 0,-1 0 0,0-1 0,0 1 0,1 0 0,-1 0 0,0 0 0,1 0 0,-1-1 0,1 1 0,-1 0 0,1 0 0,-1-1 0,1 1 0,0 0 0,-1-1 0,1 1 0,0-1 0,-1 1 0,1-1 0,0 1 0,0-1 0,0 1 0,-1-1 0,1 0 0,0 1 0,0-1 0,2 0 0,-2 0 0,1-1 0,-1 1 0,1-1 0,-1 0 0,1 1 0,-1-1 0,0 0 0,1 0 0,-1 0 0,0 0 0,0 0 0,0-1 0,0 1 0,0 0 0,1-2 0,35-62 0,-32 54 0,107-233 0,-93 202 0,-10 13 0,-8 24 0,0 0 0,1 0 0,-1 0 0,1 0 0,1 0 0,-1 0 0,0 1 0,5-7 0,-3 14 0,-5 12 0,-2 13 0,-4-6 0,-2 0 0,0-1 0,-2-1 0,-22 35 0,21-35 0,-29 36 0,30-42 0,0 0 0,-17 31 0,19-26 0,6-10 0,-1 0 0,-1 0 0,1-1 0,-2 1 0,1-1 0,-7 7 0,11-14 0,0 0 0,0 0 0,-1 0 0,1 0 0,0 0 0,0 0 0,-1-1 0,1 1 0,0-1 0,-1 1 0,1-1 0,0 1 0,-1-1 0,1 0 0,-1 1 0,1-1 0,0 0 0,-3 0 0,1-1 0,1 1 0,0-1 0,0 0 0,-1 0 0,1 0 0,0 0 0,0-1 0,0 1 0,0 0 0,0-1 0,0 1 0,1-1 0,-1 0 0,-2-3 0,-35-35 0,-13-17 0,-45-62 0,71 86 14,-17-26-1393,36 46-5447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9:25:1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24575,'18'324'0,"-12"-248"0,-5-47 0,1-1 0,9 38 0,-9-51 0,0-1 0,-1 0 0,-1 23 0,-1-26 0,1 1 0,1-1 0,-1 0 0,2 1 0,0-1 0,3 13 0,-5-23 0,1 0 0,-1 0 0,0-1 0,0 1 0,1 0 0,-1 0 0,0 0 0,1 0 0,-1-1 0,1 1 0,-1 0 0,1 0 0,-1-1 0,1 1 0,0 0 0,-1-1 0,1 1 0,0-1 0,-1 1 0,1-1 0,0 1 0,0-1 0,0 1 0,-1-1 0,1 0 0,0 1 0,0-1 0,2 0 0,-2 0 0,1-1 0,-1 1 0,1-1 0,-1 0 0,1 1 0,-1-1 0,0 0 0,1 0 0,-1 0 0,0 0 0,0 0 0,0-1 0,0 1 0,0 0 0,1-2 0,35-62 0,-32 54 0,107-233 0,-93 202 0,-10 13 0,-8 24 0,0 0 0,1 0 0,-1 0 0,1 0 0,1 0 0,-1 0 0,0 1 0,5-7 0,-3 14 0,-5 12 0,-2 13 0,-4-6 0,-2 0 0,0-1 0,-2-1 0,-22 35 0,21-35 0,-29 36 0,30-42 0,0 0 0,-17 31 0,19-26 0,6-10 0,-1 0 0,-1 0 0,1-1 0,-2 1 0,1-1 0,-7 7 0,11-14 0,0 0 0,0 0 0,-1 0 0,1 0 0,0 0 0,0 0 0,-1-1 0,1 1 0,0-1 0,-1 1 0,1-1 0,0 1 0,-1-1 0,1 0 0,-1 1 0,1-1 0,0 0 0,-3 0 0,1-1 0,1 1 0,0-1 0,0 0 0,-1 0 0,1 0 0,0 0 0,0-1 0,0 1 0,0 0 0,0-1 0,0 1 0,1-1 0,-1 0 0,-2-3 0,-35-35 0,-13-17 0,-45-62 0,71 86 14,-17-26-1393,36 46-5447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9:25:1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24575,'18'324'0,"-12"-248"0,-5-47 0,1-1 0,9 38 0,-9-51 0,0-1 0,-1 0 0,-1 23 0,-1-26 0,1 1 0,1-1 0,-1 0 0,2 1 0,0-1 0,3 13 0,-5-23 0,1 0 0,-1 0 0,0-1 0,0 1 0,1 0 0,-1 0 0,0 0 0,1 0 0,-1-1 0,1 1 0,-1 0 0,1 0 0,-1-1 0,1 1 0,0 0 0,-1-1 0,1 1 0,0-1 0,-1 1 0,1-1 0,0 1 0,0-1 0,0 1 0,-1-1 0,1 0 0,0 1 0,0-1 0,2 0 0,-2 0 0,1-1 0,-1 1 0,1-1 0,-1 0 0,1 1 0,-1-1 0,0 0 0,1 0 0,-1 0 0,0 0 0,0 0 0,0-1 0,0 1 0,0 0 0,1-2 0,35-62 0,-32 54 0,107-233 0,-93 202 0,-10 13 0,-8 24 0,0 0 0,1 0 0,-1 0 0,1 0 0,1 0 0,-1 0 0,0 1 0,5-7 0,-3 14 0,-5 12 0,-2 13 0,-4-6 0,-2 0 0,0-1 0,-2-1 0,-22 35 0,21-35 0,-29 36 0,30-42 0,0 0 0,-17 31 0,19-26 0,6-10 0,-1 0 0,-1 0 0,1-1 0,-2 1 0,1-1 0,-7 7 0,11-14 0,0 0 0,0 0 0,-1 0 0,1 0 0,0 0 0,0 0 0,-1-1 0,1 1 0,0-1 0,-1 1 0,1-1 0,0 1 0,-1-1 0,1 0 0,-1 1 0,1-1 0,0 0 0,-3 0 0,1-1 0,1 1 0,0-1 0,0 0 0,-1 0 0,1 0 0,0 0 0,0-1 0,0 1 0,0 0 0,0-1 0,0 1 0,1-1 0,-1 0 0,-2-3 0,-35-35 0,-13-17 0,-45-62 0,71 86 14,-17-26-1393,36 46-5447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9:25:14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24575,'18'324'0,"-12"-248"0,-5-47 0,1-1 0,9 38 0,-9-51 0,0-1 0,-1 0 0,-1 23 0,-1-26 0,1 1 0,1-1 0,-1 0 0,2 1 0,0-1 0,3 13 0,-5-23 0,1 0 0,-1 0 0,0-1 0,0 1 0,1 0 0,-1 0 0,0 0 0,1 0 0,-1-1 0,1 1 0,-1 0 0,1 0 0,-1-1 0,1 1 0,0 0 0,-1-1 0,1 1 0,0-1 0,-1 1 0,1-1 0,0 1 0,0-1 0,0 1 0,-1-1 0,1 0 0,0 1 0,0-1 0,2 0 0,-2 0 0,1-1 0,-1 1 0,1-1 0,-1 0 0,1 1 0,-1-1 0,0 0 0,1 0 0,-1 0 0,0 0 0,0 0 0,0-1 0,0 1 0,0 0 0,1-2 0,35-62 0,-32 54 0,107-233 0,-93 202 0,-10 13 0,-8 24 0,0 0 0,1 0 0,-1 0 0,1 0 0,1 0 0,-1 0 0,0 1 0,5-7 0,-3 14 0,-5 12 0,-2 13 0,-4-6 0,-2 0 0,0-1 0,-2-1 0,-22 35 0,21-35 0,-29 36 0,30-42 0,0 0 0,-17 31 0,19-26 0,6-10 0,-1 0 0,-1 0 0,1-1 0,-2 1 0,1-1 0,-7 7 0,11-14 0,0 0 0,0 0 0,-1 0 0,1 0 0,0 0 0,0 0 0,-1-1 0,1 1 0,0-1 0,-1 1 0,1-1 0,0 1 0,-1-1 0,1 0 0,-1 1 0,1-1 0,0 0 0,-3 0 0,1-1 0,1 1 0,0-1 0,0 0 0,-1 0 0,1 0 0,0 0 0,0-1 0,0 1 0,0 0 0,0-1 0,0 1 0,1-1 0,-1 0 0,-2-3 0,-35-35 0,-13-17 0,-45-62 0,71 86 14,-17-26-1393,36 46-5447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26:57.9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1236 26 24575,'-18'-1'0,"1"-1"0,-31-7 0,-33-2 0,53 9 0,0 1 0,0 2 0,-1 1 0,1 1 0,0 1 0,-54 16 0,6 8 0,-102 54 0,134-60 0,27-14 0,-1 1 0,2 0 0,-1 1 0,1 1 0,1 0 0,0 1 0,1 1 0,-22 24 0,25-24 0,0 0 0,-26 21 0,27-26 0,0 1 0,0 1 0,1-1 0,0 2 0,-14 21 0,-13 29 0,3 3 0,3 0 0,2 2 0,4 1 0,-19 79 0,31-90 0,2 2 0,2-1 0,3 1 0,5 114 0,2-161 0,0-1 0,1 0 0,0-1 0,0 1 0,1 0 0,0-1 0,1 0 0,0 0 0,1 0 0,-1-1 0,2 0 0,-1 0 0,1 0 0,0-1 0,1 0 0,0 0 0,11 7 0,-2-2 0,1-1 0,0-1 0,1 0 0,0-1 0,1-1 0,-1-1 0,31 7 0,8-1 0,-11-2 0,0-2 0,80 6 0,-117-15 0,421-1 0,-394-3 0,-1-1 0,1-2 0,-1-1 0,0-2 0,-1-2 0,0-1 0,-1-1 0,-1-2 0,0-2 0,-1-1 0,54-42 0,-76 51 0,0-1 0,0 0 0,-1 0 0,0-1 0,-1 0 0,-1-1 0,0 1 0,-1-1 0,0-1 0,7-25 0,-4 7 0,-1-2 0,-2 1 0,4-53 0,1-37 0,2-71 0,-13 163 0,-2 1 0,-2-1 0,0 1 0,-16-55 0,6 46 0,-1 0 0,-1 1 0,-2 0 0,-2 2 0,-2 0 0,-1 1 0,-44-50 0,48 62 0,6 6 0,-2 1 0,-19-17 0,2 0 68,26 26-354,-1-1-1,0 1 0,-1 0 1,-8-6-1,4 6-6539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27:01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1080 135 24575,'-17'-1'0,"0"0"0,-29-7 0,34 4 0,-2 2 0,1 0 0,0 1 0,0 0 0,0 0 0,-17 3 0,-4 5 0,-1 1 0,1 2 0,1 1 0,0 2 0,0 1 0,2 1 0,-1 2 0,2 1 0,1 2 0,-54 46 0,37-30 0,20-16 0,2 1 0,-42 43 0,12-1 0,14-19 0,3 2 0,1 2 0,-43 74 0,63-91 0,0 1 0,-13 45 0,25-65 0,1 0 0,0 1 0,1-1 0,0 1 0,1-1 0,1 1 0,0-1 0,0 1 0,1-1 0,4 17 0,-1-19 0,0 0 0,0 0 0,1 0 0,1 0 0,-1-1 0,2 0 0,-1 0 0,1-1 0,0 0 0,1 0 0,0 0 0,0-1 0,1 0 0,12 7 0,3 2 0,1-2 0,0 0 0,1-2 0,36 12 0,-39-18 0,0-1 0,0-1 0,1-1 0,34-1 0,36 6 0,-18 0 0,1-3 0,149-10 0,-204 2 0,-1-1 0,1-1 0,-1 0 0,0-2 0,-1 0 0,0-1 0,0-1 0,32-21 0,-8 1 0,-1-2 0,56-52 0,-75 58 0,-2 0 0,0-1 0,-2-2 0,0 0 0,-2-1 0,22-49 0,-31 55 0,0-1 0,-2 0 0,-1-1 0,-1 0 0,-1 0 0,-1 0 0,-1 0 0,-1 0 0,-5-47 0,2 58 0,-1-1 0,-1 1 0,-1 0 0,1 0 0,-2 0 0,0 1 0,-1 0 0,0 0 0,-10-13 0,-13-14 0,-44-48 0,25 39 0,-88-69 0,93 83 0,35 28-98,-10-10-219,-1 2 0,0 0 1,-32-16-1,38 25-6509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27:05.0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1376 115 24575,'0'-2'0,"-1"1"0,1-1 0,-1 0 0,1 0 0,-1 0 0,0 0 0,0 0 0,0 1 0,0-1 0,0 0 0,-1 1 0,1-1 0,0 1 0,-1 0 0,1-1 0,-1 1 0,1 0 0,-1 0 0,0 0 0,1 0 0,-3-1 0,-45-19 0,38 16 0,-22-6 0,0 0 0,-1 3 0,0 0 0,-63-4 0,-141 7 0,153 6 0,71 0 0,0 1 0,0 0 0,-1 1 0,1 0 0,1 1 0,-1 1 0,1 0 0,-19 10 0,-100 66 0,100-61 0,3 3 0,0 0 0,2 2 0,-42 49 0,7-7 0,35-40 0,2 1 0,2 2 0,-33 51 0,44-60 0,0 1 0,2 0 0,0 1 0,2-1 0,0 2 0,-7 40 0,12-45 0,1-1 0,1 1 0,1 0 0,1 0 0,0-1 0,1 1 0,1-1 0,1 1 0,1-1 0,0 0 0,2 0 0,0-1 0,0 0 0,2 0 0,0-1 0,1 0 0,0 0 0,26 27 0,-20-24 0,2-1 0,1-1 0,0 0 0,1-2 0,1 0 0,0-1 0,1-1 0,0-1 0,1-1 0,1-1 0,-1-1 0,1-2 0,1 0 0,0-1 0,0-1 0,0-2 0,41 1 0,78 7 0,12 0 0,-139-11 0,21 2 0,1-3 0,-1-1 0,-1-2 0,1-1 0,51-15 0,-70 14 0,165-60 0,-163 57 0,0-2 0,0 0 0,-1-1 0,0-1 0,-1-1 0,-1 0 0,0-2 0,-1 0 0,0-1 0,17-24 0,-21 23 0,-1-2 0,-1 1 0,-1-2 0,-1 1 0,0-1 0,-2-1 0,0 1 0,-1-1 0,-2-1 0,0 1 0,-1 0 0,-2-1 0,-1-37 0,0 41 0,0-21 0,-7-54 0,5 80 0,-1-1 0,-1 1 0,0 0 0,-1 0 0,0 1 0,-1-1 0,-10-14 0,-43-92 0,4 7 0,44 97 7,0 1-1,-1 0 1,-17-17-1,0 0-1397,20 21-5435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26:54.5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804 140 24575,'-16'-15'0,"-1"1"0,0 1 0,0 0 0,-2 1 0,1 1 0,-1 1 0,-1 0 0,-33-10 0,38 15 0,-1 0 0,1 2 0,-1 0 0,0 1 0,1 0 0,-1 1 0,0 1 0,0 0 0,0 2 0,0 0 0,0 0 0,-21 7 0,25-4 0,0 1 0,0 0 0,0 1 0,1 0 0,0 1 0,-14 12 0,-56 60 0,65-59 0,0 0 0,0 0 0,2 1 0,1 1 0,1 1 0,1 0 0,1 0 0,1 1 0,-7 29 0,9-25 0,1 0 0,1 0 0,-3 59 0,7-57 0,-2 1 0,-2-1 0,-9 33 0,7-33 0,1 0 0,2 0 0,-2 34 0,6-21 0,-1-10 0,1 0 0,2 0 0,10 51 0,-10-74 0,1-1 0,0 1 0,1-1 0,0 0 0,1-1 0,0 1 0,0-1 0,1 0 0,1 0 0,-1 0 0,1-1 0,1 0 0,-1-1 0,1 0 0,13 9 0,-5-5 0,0-2 0,1 0 0,0-1 0,1-1 0,-1 0 0,26 5 0,4-2 0,62 5 0,-36-6 0,-30-3 0,52 1 0,-80-7 0,1 0 0,-1-1 0,1-1 0,-1-1 0,0 0 0,20-7 0,-26 6 0,0 0 0,0 0 0,0-1 0,-1 0 0,0-1 0,0 0 0,0 0 0,-1-1 0,0 0 0,0 0 0,6-8 0,1-2 0,-2 1 0,0-2 0,-1 0 0,0 0 0,-2 0 0,0-2 0,-1 1 0,-1-1 0,-1 0 0,4-22 0,0-29 0,-3-1 0,-2-84 0,-2 69 0,-1 54 0,-1 0 0,-2 0 0,-1 0 0,-10-55 0,-56-122 0,62 198 5,0 1-1,0 0 0,-1 0 0,0 1 1,-1-1-1,0 2 0,-1-1 1,0 1-1,0 0 0,-1 1 0,-17-11 1,-35-34-1422,50 41-5409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26:57.9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1236 26 24575,'-18'-1'0,"1"-1"0,-31-7 0,-33-2 0,53 9 0,0 1 0,0 2 0,-1 1 0,1 1 0,0 1 0,-54 16 0,6 8 0,-102 54 0,134-60 0,27-14 0,-1 1 0,2 0 0,-1 1 0,1 1 0,1 0 0,0 1 0,1 1 0,-22 24 0,25-24 0,0 0 0,-26 21 0,27-26 0,0 1 0,0 1 0,1-1 0,0 2 0,-14 21 0,-13 29 0,3 3 0,3 0 0,2 2 0,4 1 0,-19 79 0,31-90 0,2 2 0,2-1 0,3 1 0,5 114 0,2-161 0,0-1 0,1 0 0,0-1 0,0 1 0,1 0 0,0-1 0,1 0 0,0 0 0,1 0 0,-1-1 0,2 0 0,-1 0 0,1 0 0,0-1 0,1 0 0,0 0 0,11 7 0,-2-2 0,1-1 0,0-1 0,1 0 0,0-1 0,1-1 0,-1-1 0,31 7 0,8-1 0,-11-2 0,0-2 0,80 6 0,-117-15 0,421-1 0,-394-3 0,-1-1 0,1-2 0,-1-1 0,0-2 0,-1-2 0,0-1 0,-1-1 0,-1-2 0,0-2 0,-1-1 0,54-42 0,-76 51 0,0-1 0,0 0 0,-1 0 0,0-1 0,-1 0 0,-1-1 0,0 1 0,-1-1 0,0-1 0,7-25 0,-4 7 0,-1-2 0,-2 1 0,4-53 0,1-37 0,2-71 0,-13 163 0,-2 1 0,-2-1 0,0 1 0,-16-55 0,6 46 0,-1 0 0,-1 1 0,-2 0 0,-2 2 0,-2 0 0,-1 1 0,-44-50 0,48 62 0,6 6 0,-2 1 0,-19-17 0,2 0 68,26 26-354,-1-1-1,0 1 0,-1 0 1,-8-6-1,4 6-6539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D441F-5663-476C-9718-512E3C3EFED0}" type="datetime1">
              <a:rPr lang="en-US" smtClean="0"/>
              <a:t>4/16/2024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B0D1B-5F7A-486F-9E96-EFA7BAD53AED}" type="datetime1">
              <a:rPr lang="en-US" smtClean="0"/>
              <a:t>4/16/2024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57955-94B9-4DA2-9627-64F9CF93F299}" type="datetime1">
              <a:rPr lang="en-US" smtClean="0"/>
              <a:t>4/16/2024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4F9E5-CF41-4F49-80CC-BD63A9DEEB13}" type="datetime1">
              <a:rPr lang="en-US" smtClean="0"/>
              <a:t>4/16/2024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BA609-7D5F-4951-B7B9-9D2A2F388692}" type="datetime1">
              <a:rPr lang="en-US" smtClean="0"/>
              <a:t>4/16/2024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grpSp>
        <p:nvGrpSpPr>
          <p:cNvPr id="10" name="object 6">
            <a:extLst>
              <a:ext uri="{FF2B5EF4-FFF2-40B4-BE49-F238E27FC236}">
                <a16:creationId xmlns:a16="http://schemas.microsoft.com/office/drawing/2014/main" id="{9AA4165E-5BEA-1CB9-FF77-4C1C11AFC44C}"/>
              </a:ext>
            </a:extLst>
          </p:cNvPr>
          <p:cNvGrpSpPr/>
          <p:nvPr userDrawn="1"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55BD1C53-B7A1-F383-1276-BA09BA2BF01C}"/>
                </a:ext>
              </a:extLst>
            </p:cNvPr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B5403A75-C241-21A8-8CDE-40C25780278E}"/>
                </a:ext>
              </a:extLst>
            </p:cNvPr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0" name="Holder 5"/>
          <p:cNvSpPr>
            <a:spLocks noGrp="1"/>
          </p:cNvSpPr>
          <p:nvPr>
            <p:ph type="dt" sz="half" idx="2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D8FC2-1F75-4AF3-9B96-FD51E3E3B5CA}" type="datetime1">
              <a:rPr lang="en-US" smtClean="0"/>
              <a:t>4/16/2024</a:t>
            </a:fld>
            <a:endParaRPr lang="en-US"/>
          </a:p>
        </p:txBody>
      </p:sp>
      <p:sp>
        <p:nvSpPr>
          <p:cNvPr id="21" name="Holder 4"/>
          <p:cNvSpPr>
            <a:spLocks noGrp="1"/>
          </p:cNvSpPr>
          <p:nvPr>
            <p:ph type="ftr" sz="quarter" idx="3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2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3" Type="http://schemas.openxmlformats.org/officeDocument/2006/relationships/customXml" Target="../ink/ink41.xml"/><Relationship Id="rId7" Type="http://schemas.openxmlformats.org/officeDocument/2006/relationships/customXml" Target="../ink/ink4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5" Type="http://schemas.openxmlformats.org/officeDocument/2006/relationships/customXml" Target="../ink/ink42.xml"/><Relationship Id="rId4" Type="http://schemas.openxmlformats.org/officeDocument/2006/relationships/image" Target="../media/image55.png"/><Relationship Id="rId9" Type="http://schemas.openxmlformats.org/officeDocument/2006/relationships/customXml" Target="../ink/ink4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9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6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5.xm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customXml" Target="../ink/ink7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9.xml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customXml" Target="../ink/ink1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13.xml"/><Relationship Id="rId4" Type="http://schemas.openxmlformats.org/officeDocument/2006/relationships/image" Target="../media/image29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15.xml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customXml" Target="../ink/ink17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23.xml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customXml" Target="../ink/ink21.xml"/><Relationship Id="rId14" Type="http://schemas.openxmlformats.org/officeDocument/2006/relationships/image" Target="../media/image3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customXml" Target="../ink/ink29.xml"/><Relationship Id="rId4" Type="http://schemas.openxmlformats.org/officeDocument/2006/relationships/image" Target="../media/image44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customXml" Target="../ink/ink33.xml"/><Relationship Id="rId4" Type="http://schemas.openxmlformats.org/officeDocument/2006/relationships/image" Target="../media/image48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35.xml"/><Relationship Id="rId4" Type="http://schemas.openxmlformats.org/officeDocument/2006/relationships/image" Target="../media/image50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Dynamic Programming (Part 1)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grpSp>
        <p:nvGrpSpPr>
          <p:cNvPr id="15" name="object 3">
            <a:extLst>
              <a:ext uri="{FF2B5EF4-FFF2-40B4-BE49-F238E27FC236}">
                <a16:creationId xmlns:a16="http://schemas.microsoft.com/office/drawing/2014/main" id="{37739A26-114B-B093-9616-533C58593AF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C4B2C620-AE03-FE1E-763F-ED7F49736C2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F7AA121D-A239-04AE-BA8B-59C5C8D9D77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7515AD1-560E-3A98-5392-655E3722704F}"/>
              </a:ext>
            </a:extLst>
          </p:cNvPr>
          <p:cNvSpPr txBox="1"/>
          <p:nvPr/>
        </p:nvSpPr>
        <p:spPr>
          <a:xfrm>
            <a:off x="0" y="6503206"/>
            <a:ext cx="9832158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https://www.cs.montana.edu/pearsall/classes/spring2024/232/main.html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19" name="Picture 18" descr="Logo&#10;&#10;Description automatically generated with medium confidence">
            <a:extLst>
              <a:ext uri="{FF2B5EF4-FFF2-40B4-BE49-F238E27FC236}">
                <a16:creationId xmlns:a16="http://schemas.microsoft.com/office/drawing/2014/main" id="{E17B272A-0684-B090-1DA1-93A0C88394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grpSp>
        <p:nvGrpSpPr>
          <p:cNvPr id="21" name="object 6">
            <a:extLst>
              <a:ext uri="{FF2B5EF4-FFF2-40B4-BE49-F238E27FC236}">
                <a16:creationId xmlns:a16="http://schemas.microsoft.com/office/drawing/2014/main" id="{502E7D4B-A980-6A7F-C5D4-C60218C89572}"/>
              </a:ext>
            </a:extLst>
          </p:cNvPr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23" name="object 7">
              <a:extLst>
                <a:ext uri="{FF2B5EF4-FFF2-40B4-BE49-F238E27FC236}">
                  <a16:creationId xmlns:a16="http://schemas.microsoft.com/office/drawing/2014/main" id="{0ED4AE8A-8736-962B-FB80-C5CC9F063A64}"/>
                </a:ext>
              </a:extLst>
            </p:cNvPr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5" name="object 8">
              <a:extLst>
                <a:ext uri="{FF2B5EF4-FFF2-40B4-BE49-F238E27FC236}">
                  <a16:creationId xmlns:a16="http://schemas.microsoft.com/office/drawing/2014/main" id="{85978DFB-AB85-A0CF-CD89-8BC4E070AA94}"/>
                </a:ext>
              </a:extLst>
            </p:cNvPr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7" name="Slide Number Placeholder 23">
            <a:extLst>
              <a:ext uri="{FF2B5EF4-FFF2-40B4-BE49-F238E27FC236}">
                <a16:creationId xmlns:a16="http://schemas.microsoft.com/office/drawing/2014/main" id="{E8A6798D-6CE6-1EE2-C5CE-37201996C533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65AB0-31F1-5C88-D6D2-44FDC5A51BE7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dimes as possible, …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C6CFED0C-3144-A9FD-6091-57C4BCDE38A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1B185071-B1A7-E2B9-369C-16DE8D85636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8262019C-EEBC-A818-B1CA-9DB3B9EFC9D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EBCCFB28-4B5F-30A7-9308-32F67A59E4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5" name="Slide Number Placeholder 23">
            <a:extLst>
              <a:ext uri="{FF2B5EF4-FFF2-40B4-BE49-F238E27FC236}">
                <a16:creationId xmlns:a16="http://schemas.microsoft.com/office/drawing/2014/main" id="{262297DC-8085-C483-0D76-D45261144520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72211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554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 (Bottom to Top)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6049A1-5D65-AF58-D540-A2D3C8817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368304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D0805F5-3585-CD7B-B466-1F198DD543D2}"/>
              </a:ext>
            </a:extLst>
          </p:cNvPr>
          <p:cNvSpPr/>
          <p:nvPr/>
        </p:nvSpPr>
        <p:spPr>
          <a:xfrm>
            <a:off x="152400" y="1219200"/>
            <a:ext cx="94488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cache[0] = 0 //base case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For each cent value,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in our array (0 – P):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For each coin in our denomination set </a:t>
            </a:r>
            <a:r>
              <a:rPr lang="en-US" sz="2400" b="1" dirty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if(c –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&gt;= 0):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c];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if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smaller than what is currently in the cache: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	update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 to be </a:t>
            </a:r>
            <a:r>
              <a:rPr lang="en-US" sz="2400" b="1" dirty="0">
                <a:solidFill>
                  <a:schemeClr val="tx1"/>
                </a:solidFill>
              </a:rPr>
              <a:t>x + 1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DAC8-2A4F-94A9-ECDD-D8586279B908}"/>
              </a:ext>
            </a:extLst>
          </p:cNvPr>
          <p:cNvSpPr txBox="1"/>
          <p:nvPr/>
        </p:nvSpPr>
        <p:spPr>
          <a:xfrm>
            <a:off x="10439400" y="441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Cache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E5E79-2024-2D95-0CEA-F49AB814988F}"/>
              </a:ext>
            </a:extLst>
          </p:cNvPr>
          <p:cNvSpPr txBox="1"/>
          <p:nvPr/>
        </p:nvSpPr>
        <p:spPr>
          <a:xfrm>
            <a:off x="6120468" y="19812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(1, 3)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3555890C-966D-4310-5BBE-868BE8FC488A}"/>
              </a:ext>
            </a:extLst>
          </p:cNvPr>
          <p:cNvSpPr txBox="1">
            <a:spLocks/>
          </p:cNvSpPr>
          <p:nvPr/>
        </p:nvSpPr>
        <p:spPr>
          <a:xfrm>
            <a:off x="11658600" y="6472428"/>
            <a:ext cx="5663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031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554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 (Bottom to Top)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6049A1-5D65-AF58-D540-A2D3C8817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886244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D0805F5-3585-CD7B-B466-1F198DD543D2}"/>
              </a:ext>
            </a:extLst>
          </p:cNvPr>
          <p:cNvSpPr/>
          <p:nvPr/>
        </p:nvSpPr>
        <p:spPr>
          <a:xfrm>
            <a:off x="152400" y="1219200"/>
            <a:ext cx="94488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cache[0] = 0 //base case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For each cent value,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in our array (0 – P):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For each coin in our denomination set </a:t>
            </a:r>
            <a:r>
              <a:rPr lang="en-US" sz="2400" b="1" dirty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if(c –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&gt;= 0):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c];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if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smaller than what is currently in the cache: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	update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 to be </a:t>
            </a:r>
            <a:r>
              <a:rPr lang="en-US" sz="2400" b="1" dirty="0">
                <a:solidFill>
                  <a:schemeClr val="tx1"/>
                </a:solidFill>
              </a:rPr>
              <a:t>x + 1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DAC8-2A4F-94A9-ECDD-D8586279B908}"/>
              </a:ext>
            </a:extLst>
          </p:cNvPr>
          <p:cNvSpPr txBox="1"/>
          <p:nvPr/>
        </p:nvSpPr>
        <p:spPr>
          <a:xfrm>
            <a:off x="10439400" y="441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Cache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E5E79-2024-2D95-0CEA-F49AB814988F}"/>
              </a:ext>
            </a:extLst>
          </p:cNvPr>
          <p:cNvSpPr txBox="1"/>
          <p:nvPr/>
        </p:nvSpPr>
        <p:spPr>
          <a:xfrm>
            <a:off x="6120468" y="19812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(1, 3, 5)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7BCCDE-329F-B951-F55F-4EB60420FE59}"/>
                  </a:ext>
                </a:extLst>
              </p14:cNvPr>
              <p14:cNvContentPartPr/>
              <p14:nvPr/>
            </p14:nvContentPartPr>
            <p14:xfrm>
              <a:off x="11219020" y="838027"/>
              <a:ext cx="517320" cy="347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7BCCDE-329F-B951-F55F-4EB60420FE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83020" y="802387"/>
                <a:ext cx="588960" cy="4186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Slide Number Placeholder 23">
            <a:extLst>
              <a:ext uri="{FF2B5EF4-FFF2-40B4-BE49-F238E27FC236}">
                <a16:creationId xmlns:a16="http://schemas.microsoft.com/office/drawing/2014/main" id="{BFB03A12-BE20-797C-5D70-473C3D20641E}"/>
              </a:ext>
            </a:extLst>
          </p:cNvPr>
          <p:cNvSpPr txBox="1">
            <a:spLocks/>
          </p:cNvSpPr>
          <p:nvPr/>
        </p:nvSpPr>
        <p:spPr>
          <a:xfrm>
            <a:off x="11658600" y="6472428"/>
            <a:ext cx="5663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33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554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 (Bottom to Top)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6049A1-5D65-AF58-D540-A2D3C8817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864938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D0805F5-3585-CD7B-B466-1F198DD543D2}"/>
              </a:ext>
            </a:extLst>
          </p:cNvPr>
          <p:cNvSpPr/>
          <p:nvPr/>
        </p:nvSpPr>
        <p:spPr>
          <a:xfrm>
            <a:off x="152400" y="1219200"/>
            <a:ext cx="94488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cache[0] = 0 //base case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For each cent value,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in our array (0 – P):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For each coin in our denomination set </a:t>
            </a:r>
            <a:r>
              <a:rPr lang="en-US" sz="2400" b="1" dirty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if(c –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&gt;= 0):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c];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if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smaller than what is currently in the cache: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	update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 to be </a:t>
            </a:r>
            <a:r>
              <a:rPr lang="en-US" sz="2400" b="1" dirty="0">
                <a:solidFill>
                  <a:schemeClr val="tx1"/>
                </a:solidFill>
              </a:rPr>
              <a:t>x + 1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DAC8-2A4F-94A9-ECDD-D8586279B908}"/>
              </a:ext>
            </a:extLst>
          </p:cNvPr>
          <p:cNvSpPr txBox="1"/>
          <p:nvPr/>
        </p:nvSpPr>
        <p:spPr>
          <a:xfrm>
            <a:off x="10439400" y="441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Cache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E5E79-2024-2D95-0CEA-F49AB814988F}"/>
              </a:ext>
            </a:extLst>
          </p:cNvPr>
          <p:cNvSpPr txBox="1"/>
          <p:nvPr/>
        </p:nvSpPr>
        <p:spPr>
          <a:xfrm>
            <a:off x="6120468" y="19812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(1, 3, 5)</a:t>
            </a:r>
          </a:p>
        </p:txBody>
      </p:sp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33E3E7D1-CAA0-056F-68EC-AC048E145302}"/>
              </a:ext>
            </a:extLst>
          </p:cNvPr>
          <p:cNvSpPr txBox="1">
            <a:spLocks/>
          </p:cNvSpPr>
          <p:nvPr/>
        </p:nvSpPr>
        <p:spPr>
          <a:xfrm>
            <a:off x="11658600" y="6472428"/>
            <a:ext cx="5663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7290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554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 (Bottom to Top)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6049A1-5D65-AF58-D540-A2D3C8817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94528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D0805F5-3585-CD7B-B466-1F198DD543D2}"/>
              </a:ext>
            </a:extLst>
          </p:cNvPr>
          <p:cNvSpPr/>
          <p:nvPr/>
        </p:nvSpPr>
        <p:spPr>
          <a:xfrm>
            <a:off x="152400" y="1219200"/>
            <a:ext cx="94488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cache[0] = 0 //base case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For each cent value,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in our array (0 – P):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For each coin in our denomination set </a:t>
            </a:r>
            <a:r>
              <a:rPr lang="en-US" sz="2400" b="1" dirty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if(c –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&gt;= 0):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c];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if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smaller than what is currently in the cache: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	update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 to be </a:t>
            </a:r>
            <a:r>
              <a:rPr lang="en-US" sz="2400" b="1" dirty="0">
                <a:solidFill>
                  <a:schemeClr val="tx1"/>
                </a:solidFill>
              </a:rPr>
              <a:t>x + 1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DAC8-2A4F-94A9-ECDD-D8586279B908}"/>
              </a:ext>
            </a:extLst>
          </p:cNvPr>
          <p:cNvSpPr txBox="1"/>
          <p:nvPr/>
        </p:nvSpPr>
        <p:spPr>
          <a:xfrm>
            <a:off x="10439400" y="441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Cache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E5E79-2024-2D95-0CEA-F49AB814988F}"/>
              </a:ext>
            </a:extLst>
          </p:cNvPr>
          <p:cNvSpPr txBox="1"/>
          <p:nvPr/>
        </p:nvSpPr>
        <p:spPr>
          <a:xfrm>
            <a:off x="6120468" y="19812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(1, 3, 5)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8BE2D17-694F-B703-1825-C12671F63AF8}"/>
                  </a:ext>
                </a:extLst>
              </p14:cNvPr>
              <p14:cNvContentPartPr/>
              <p14:nvPr/>
            </p14:nvContentPartPr>
            <p14:xfrm>
              <a:off x="11479147" y="2857500"/>
              <a:ext cx="517320" cy="347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8BE2D17-694F-B703-1825-C12671F63A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43147" y="2821860"/>
                <a:ext cx="588960" cy="4186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916E5901-C277-8EE5-C7E1-22F2BC944323}"/>
              </a:ext>
            </a:extLst>
          </p:cNvPr>
          <p:cNvSpPr txBox="1">
            <a:spLocks/>
          </p:cNvSpPr>
          <p:nvPr/>
        </p:nvSpPr>
        <p:spPr>
          <a:xfrm>
            <a:off x="11658600" y="6472428"/>
            <a:ext cx="5663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3476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554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 (Bottom to Top)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6049A1-5D65-AF58-D540-A2D3C8817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427981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D0805F5-3585-CD7B-B466-1F198DD543D2}"/>
              </a:ext>
            </a:extLst>
          </p:cNvPr>
          <p:cNvSpPr/>
          <p:nvPr/>
        </p:nvSpPr>
        <p:spPr>
          <a:xfrm>
            <a:off x="152400" y="1219200"/>
            <a:ext cx="94488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cache[0] = 0 //base case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For each cent value,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in our array (0 – P):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For each coin in our denomination set </a:t>
            </a:r>
            <a:r>
              <a:rPr lang="en-US" sz="2400" b="1" dirty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if(c –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&gt;= 0):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c];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if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smaller than what is currently in the cache: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	update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 to be </a:t>
            </a:r>
            <a:r>
              <a:rPr lang="en-US" sz="2400" b="1" dirty="0">
                <a:solidFill>
                  <a:schemeClr val="tx1"/>
                </a:solidFill>
              </a:rPr>
              <a:t>x + 1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DAC8-2A4F-94A9-ECDD-D8586279B908}"/>
              </a:ext>
            </a:extLst>
          </p:cNvPr>
          <p:cNvSpPr txBox="1"/>
          <p:nvPr/>
        </p:nvSpPr>
        <p:spPr>
          <a:xfrm>
            <a:off x="10439400" y="441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Cache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E5E79-2024-2D95-0CEA-F49AB814988F}"/>
              </a:ext>
            </a:extLst>
          </p:cNvPr>
          <p:cNvSpPr txBox="1"/>
          <p:nvPr/>
        </p:nvSpPr>
        <p:spPr>
          <a:xfrm>
            <a:off x="6120468" y="19812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(1, 3, 5)</a:t>
            </a:r>
          </a:p>
        </p:txBody>
      </p:sp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325094C9-9B5B-0DA9-5065-9ABA025FAC56}"/>
              </a:ext>
            </a:extLst>
          </p:cNvPr>
          <p:cNvSpPr txBox="1">
            <a:spLocks/>
          </p:cNvSpPr>
          <p:nvPr/>
        </p:nvSpPr>
        <p:spPr>
          <a:xfrm>
            <a:off x="11658600" y="6472428"/>
            <a:ext cx="5663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2511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554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 (Bottom to Top)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6049A1-5D65-AF58-D540-A2D3C8817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061722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D0805F5-3585-CD7B-B466-1F198DD543D2}"/>
              </a:ext>
            </a:extLst>
          </p:cNvPr>
          <p:cNvSpPr/>
          <p:nvPr/>
        </p:nvSpPr>
        <p:spPr>
          <a:xfrm>
            <a:off x="152400" y="1219200"/>
            <a:ext cx="94488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cache[0] = 0 //base case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For each cent value,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in our array (0 – P):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For each coin in our denomination set </a:t>
            </a:r>
            <a:r>
              <a:rPr lang="en-US" sz="2400" b="1" dirty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if(c –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&gt;= 0):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c];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if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smaller than what is currently in the cache: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	update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 to be </a:t>
            </a:r>
            <a:r>
              <a:rPr lang="en-US" sz="2400" b="1" dirty="0">
                <a:solidFill>
                  <a:schemeClr val="tx1"/>
                </a:solidFill>
              </a:rPr>
              <a:t>x + 1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DAC8-2A4F-94A9-ECDD-D8586279B908}"/>
              </a:ext>
            </a:extLst>
          </p:cNvPr>
          <p:cNvSpPr txBox="1"/>
          <p:nvPr/>
        </p:nvSpPr>
        <p:spPr>
          <a:xfrm>
            <a:off x="10439400" y="441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Cache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E5E79-2024-2D95-0CEA-F49AB814988F}"/>
              </a:ext>
            </a:extLst>
          </p:cNvPr>
          <p:cNvSpPr txBox="1"/>
          <p:nvPr/>
        </p:nvSpPr>
        <p:spPr>
          <a:xfrm>
            <a:off x="6120468" y="19812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(1, 3, 5)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360E1F-6330-DD64-9F83-7036AE0B9705}"/>
                  </a:ext>
                </a:extLst>
              </p14:cNvPr>
              <p14:cNvContentPartPr/>
              <p14:nvPr/>
            </p14:nvContentPartPr>
            <p14:xfrm>
              <a:off x="11462555" y="3255480"/>
              <a:ext cx="517320" cy="347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360E1F-6330-DD64-9F83-7036AE0B97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6555" y="3219840"/>
                <a:ext cx="588960" cy="4186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D0A8C944-8914-09F3-01BC-F32B168E5DFE}"/>
              </a:ext>
            </a:extLst>
          </p:cNvPr>
          <p:cNvSpPr txBox="1">
            <a:spLocks/>
          </p:cNvSpPr>
          <p:nvPr/>
        </p:nvSpPr>
        <p:spPr>
          <a:xfrm>
            <a:off x="11658600" y="6472428"/>
            <a:ext cx="5663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1184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554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 (Bottom to Top)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6049A1-5D65-AF58-D540-A2D3C8817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94695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D0805F5-3585-CD7B-B466-1F198DD543D2}"/>
              </a:ext>
            </a:extLst>
          </p:cNvPr>
          <p:cNvSpPr/>
          <p:nvPr/>
        </p:nvSpPr>
        <p:spPr>
          <a:xfrm>
            <a:off x="152400" y="1219200"/>
            <a:ext cx="94488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cache[0] = 0 //base case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For each cent value,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in our array (0 – P):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For each coin in our denomination set </a:t>
            </a:r>
            <a:r>
              <a:rPr lang="en-US" sz="2400" b="1" dirty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if(c –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&gt;= 0):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c];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if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smaller than what is currently in the cache: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	update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 to be </a:t>
            </a:r>
            <a:r>
              <a:rPr lang="en-US" sz="2400" b="1" dirty="0">
                <a:solidFill>
                  <a:schemeClr val="tx1"/>
                </a:solidFill>
              </a:rPr>
              <a:t>x + 1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DAC8-2A4F-94A9-ECDD-D8586279B908}"/>
              </a:ext>
            </a:extLst>
          </p:cNvPr>
          <p:cNvSpPr txBox="1"/>
          <p:nvPr/>
        </p:nvSpPr>
        <p:spPr>
          <a:xfrm>
            <a:off x="10439400" y="441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Cache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E5E79-2024-2D95-0CEA-F49AB814988F}"/>
              </a:ext>
            </a:extLst>
          </p:cNvPr>
          <p:cNvSpPr txBox="1"/>
          <p:nvPr/>
        </p:nvSpPr>
        <p:spPr>
          <a:xfrm>
            <a:off x="6120468" y="19812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(1, 3, 5)</a:t>
            </a:r>
          </a:p>
        </p:txBody>
      </p:sp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24EC4B03-9840-9B3A-84FA-FFC323BBE5A2}"/>
              </a:ext>
            </a:extLst>
          </p:cNvPr>
          <p:cNvSpPr txBox="1">
            <a:spLocks/>
          </p:cNvSpPr>
          <p:nvPr/>
        </p:nvSpPr>
        <p:spPr>
          <a:xfrm>
            <a:off x="11658600" y="6472428"/>
            <a:ext cx="5663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4164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554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 (Bottom to Top)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6049A1-5D65-AF58-D540-A2D3C8817BE8}"/>
              </a:ext>
            </a:extLst>
          </p:cNvPr>
          <p:cNvGraphicFramePr>
            <a:graphicFrameLocks noGrp="1"/>
          </p:cNvGraphicFramePr>
          <p:nvPr/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D0805F5-3585-CD7B-B466-1F198DD543D2}"/>
              </a:ext>
            </a:extLst>
          </p:cNvPr>
          <p:cNvSpPr/>
          <p:nvPr/>
        </p:nvSpPr>
        <p:spPr>
          <a:xfrm>
            <a:off x="152400" y="1219200"/>
            <a:ext cx="94488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cache[0] = 0 //base case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For each cent value,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in our array (0 – P):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For each coin in our denomination set </a:t>
            </a:r>
            <a:r>
              <a:rPr lang="en-US" sz="2400" b="1" dirty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if(c –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&gt;= 0):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c];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if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smaller than what is currently in the cache: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	update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 to be </a:t>
            </a:r>
            <a:r>
              <a:rPr lang="en-US" sz="2400" b="1" dirty="0">
                <a:solidFill>
                  <a:schemeClr val="tx1"/>
                </a:solidFill>
              </a:rPr>
              <a:t>x + 1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DAC8-2A4F-94A9-ECDD-D8586279B908}"/>
              </a:ext>
            </a:extLst>
          </p:cNvPr>
          <p:cNvSpPr txBox="1"/>
          <p:nvPr/>
        </p:nvSpPr>
        <p:spPr>
          <a:xfrm>
            <a:off x="10439400" y="441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Cache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E5E79-2024-2D95-0CEA-F49AB814988F}"/>
              </a:ext>
            </a:extLst>
          </p:cNvPr>
          <p:cNvSpPr txBox="1"/>
          <p:nvPr/>
        </p:nvSpPr>
        <p:spPr>
          <a:xfrm>
            <a:off x="6120468" y="19812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(1, 3, 5)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626E5C-6199-D5CD-1F88-A006FD6E8280}"/>
              </a:ext>
            </a:extLst>
          </p:cNvPr>
          <p:cNvSpPr txBox="1"/>
          <p:nvPr/>
        </p:nvSpPr>
        <p:spPr>
          <a:xfrm>
            <a:off x="152167" y="4715470"/>
            <a:ext cx="5968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table is filled out, we can now query it!</a:t>
            </a:r>
          </a:p>
        </p:txBody>
      </p:sp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4A37B2FE-2221-CBF5-D432-EB584AF77B5A}"/>
              </a:ext>
            </a:extLst>
          </p:cNvPr>
          <p:cNvSpPr txBox="1">
            <a:spLocks/>
          </p:cNvSpPr>
          <p:nvPr/>
        </p:nvSpPr>
        <p:spPr>
          <a:xfrm>
            <a:off x="11658600" y="6472428"/>
            <a:ext cx="5663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0275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554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 (Bottom to Top)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6049A1-5D65-AF58-D540-A2D3C8817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643604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D0805F5-3585-CD7B-B466-1F198DD543D2}"/>
              </a:ext>
            </a:extLst>
          </p:cNvPr>
          <p:cNvSpPr/>
          <p:nvPr/>
        </p:nvSpPr>
        <p:spPr>
          <a:xfrm>
            <a:off x="152400" y="1219200"/>
            <a:ext cx="94488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cache[0] = 0 //base case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For each cent value,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in our array (0 – P):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For each coin in our denomination set </a:t>
            </a:r>
            <a:r>
              <a:rPr lang="en-US" sz="2400" b="1" dirty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if(c –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&gt;= 0):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c];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if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smaller than what is currently in the cache: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	update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 to be </a:t>
            </a:r>
            <a:r>
              <a:rPr lang="en-US" sz="2400" b="1" dirty="0">
                <a:solidFill>
                  <a:schemeClr val="tx1"/>
                </a:solidFill>
              </a:rPr>
              <a:t>x + 1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return cache[P]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DAC8-2A4F-94A9-ECDD-D8586279B908}"/>
              </a:ext>
            </a:extLst>
          </p:cNvPr>
          <p:cNvSpPr txBox="1"/>
          <p:nvPr/>
        </p:nvSpPr>
        <p:spPr>
          <a:xfrm>
            <a:off x="10439400" y="441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Cache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E5E79-2024-2D95-0CEA-F49AB814988F}"/>
              </a:ext>
            </a:extLst>
          </p:cNvPr>
          <p:cNvSpPr txBox="1"/>
          <p:nvPr/>
        </p:nvSpPr>
        <p:spPr>
          <a:xfrm>
            <a:off x="6120468" y="19812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(1, 3, 5)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626E5C-6199-D5CD-1F88-A006FD6E8280}"/>
              </a:ext>
            </a:extLst>
          </p:cNvPr>
          <p:cNvSpPr txBox="1"/>
          <p:nvPr/>
        </p:nvSpPr>
        <p:spPr>
          <a:xfrm>
            <a:off x="152167" y="4715470"/>
            <a:ext cx="5968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table is filled out, we can now query it!</a:t>
            </a:r>
          </a:p>
        </p:txBody>
      </p:sp>
      <p:sp>
        <p:nvSpPr>
          <p:cNvPr id="13" name="Slide Number Placeholder 23">
            <a:extLst>
              <a:ext uri="{FF2B5EF4-FFF2-40B4-BE49-F238E27FC236}">
                <a16:creationId xmlns:a16="http://schemas.microsoft.com/office/drawing/2014/main" id="{28B4DD76-3EB5-BE04-831A-64F1CFE50947}"/>
              </a:ext>
            </a:extLst>
          </p:cNvPr>
          <p:cNvSpPr txBox="1">
            <a:spLocks/>
          </p:cNvSpPr>
          <p:nvPr/>
        </p:nvSpPr>
        <p:spPr>
          <a:xfrm>
            <a:off x="11658600" y="6472428"/>
            <a:ext cx="5663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25334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554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 (Bottom to Top)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6049A1-5D65-AF58-D540-A2D3C8817BE8}"/>
              </a:ext>
            </a:extLst>
          </p:cNvPr>
          <p:cNvGraphicFramePr>
            <a:graphicFrameLocks noGrp="1"/>
          </p:cNvGraphicFramePr>
          <p:nvPr/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D0805F5-3585-CD7B-B466-1F198DD543D2}"/>
              </a:ext>
            </a:extLst>
          </p:cNvPr>
          <p:cNvSpPr/>
          <p:nvPr/>
        </p:nvSpPr>
        <p:spPr>
          <a:xfrm>
            <a:off x="152400" y="1219200"/>
            <a:ext cx="94488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cache[0] = 0 //base case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For each cent value,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in our array (0 – P):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For each coin in our denomination set </a:t>
            </a:r>
            <a:r>
              <a:rPr lang="en-US" sz="2400" b="1" dirty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if(c –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&gt;= 0):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c];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if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smaller than what is currently in the cache: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	update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 to be </a:t>
            </a:r>
            <a:r>
              <a:rPr lang="en-US" sz="2400" b="1" dirty="0">
                <a:solidFill>
                  <a:schemeClr val="tx1"/>
                </a:solidFill>
              </a:rPr>
              <a:t>x + 1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return cache[P]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DAC8-2A4F-94A9-ECDD-D8586279B908}"/>
              </a:ext>
            </a:extLst>
          </p:cNvPr>
          <p:cNvSpPr txBox="1"/>
          <p:nvPr/>
        </p:nvSpPr>
        <p:spPr>
          <a:xfrm>
            <a:off x="10439400" y="441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Cache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E5E79-2024-2D95-0CEA-F49AB814988F}"/>
              </a:ext>
            </a:extLst>
          </p:cNvPr>
          <p:cNvSpPr txBox="1"/>
          <p:nvPr/>
        </p:nvSpPr>
        <p:spPr>
          <a:xfrm>
            <a:off x="6120468" y="19812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(1, 3, 5)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626E5C-6199-D5CD-1F88-A006FD6E8280}"/>
              </a:ext>
            </a:extLst>
          </p:cNvPr>
          <p:cNvSpPr txBox="1"/>
          <p:nvPr/>
        </p:nvSpPr>
        <p:spPr>
          <a:xfrm>
            <a:off x="152167" y="4715470"/>
            <a:ext cx="5968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table is filled out, we can now query it!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7B8B34-5E4D-A0CF-34C0-5F7B0D7A5209}"/>
              </a:ext>
            </a:extLst>
          </p:cNvPr>
          <p:cNvSpPr txBox="1"/>
          <p:nvPr/>
        </p:nvSpPr>
        <p:spPr>
          <a:xfrm rot="20291833">
            <a:off x="999878" y="2760152"/>
            <a:ext cx="8882560" cy="58477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Bottom-Up </a:t>
            </a:r>
            <a:r>
              <a:rPr lang="en-US" sz="3200" dirty="0">
                <a:solidFill>
                  <a:srgbClr val="FF0000"/>
                </a:solidFill>
              </a:rPr>
              <a:t>Dynamic Programming (Tabulation)</a:t>
            </a:r>
          </a:p>
        </p:txBody>
      </p:sp>
      <p:sp>
        <p:nvSpPr>
          <p:cNvPr id="13" name="Slide Number Placeholder 23">
            <a:extLst>
              <a:ext uri="{FF2B5EF4-FFF2-40B4-BE49-F238E27FC236}">
                <a16:creationId xmlns:a16="http://schemas.microsoft.com/office/drawing/2014/main" id="{85552F1E-3858-0405-37E2-089208BEA9E8}"/>
              </a:ext>
            </a:extLst>
          </p:cNvPr>
          <p:cNvSpPr txBox="1">
            <a:spLocks/>
          </p:cNvSpPr>
          <p:nvPr/>
        </p:nvSpPr>
        <p:spPr>
          <a:xfrm>
            <a:off x="11658600" y="6472428"/>
            <a:ext cx="5663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7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97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18,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65AB0-31F1-5C88-D6D2-44FDC5A51BE7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18 cent pieces as possible, then dimes , …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FB42E-2BA4-4BB3-DEFB-E98302D60D43}"/>
              </a:ext>
            </a:extLst>
          </p:cNvPr>
          <p:cNvSpPr txBox="1"/>
          <p:nvPr/>
        </p:nvSpPr>
        <p:spPr>
          <a:xfrm>
            <a:off x="402931" y="4029128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there were also an 18-cent coin?</a:t>
            </a:r>
          </a:p>
        </p:txBody>
      </p:sp>
      <p:grpSp>
        <p:nvGrpSpPr>
          <p:cNvPr id="10" name="object 3">
            <a:extLst>
              <a:ext uri="{FF2B5EF4-FFF2-40B4-BE49-F238E27FC236}">
                <a16:creationId xmlns:a16="http://schemas.microsoft.com/office/drawing/2014/main" id="{1CE12EF4-A71A-2371-C48A-EA1CFA761EC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A28590BE-DA90-287F-6E6E-9D5389868F9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C23A1804-2E5A-902B-3C04-51C548A1D59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48CB51B9-CD13-8C86-E387-AF0064CD76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7" name="Slide Number Placeholder 23">
            <a:extLst>
              <a:ext uri="{FF2B5EF4-FFF2-40B4-BE49-F238E27FC236}">
                <a16:creationId xmlns:a16="http://schemas.microsoft.com/office/drawing/2014/main" id="{5D01F43D-A403-A1AC-90F4-87F836285B8A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5735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229AD0-3009-3E2C-3377-61D564F81CDA}"/>
              </a:ext>
            </a:extLst>
          </p:cNvPr>
          <p:cNvSpPr txBox="1"/>
          <p:nvPr/>
        </p:nvSpPr>
        <p:spPr>
          <a:xfrm>
            <a:off x="609600" y="1295400"/>
            <a:ext cx="980108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Top to Bottom </a:t>
            </a:r>
            <a:r>
              <a:rPr lang="en-US" sz="2000" dirty="0"/>
              <a:t>Dynamic Programming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Use </a:t>
            </a:r>
            <a:r>
              <a:rPr lang="en-US" sz="2000" u="sng" dirty="0">
                <a:sym typeface="Wingdings" panose="05000000000000000000" pitchFamily="2" charset="2"/>
              </a:rPr>
              <a:t>recursion</a:t>
            </a:r>
            <a:r>
              <a:rPr lang="en-US" sz="2000" dirty="0">
                <a:sym typeface="Wingdings" panose="05000000000000000000" pitchFamily="2" charset="2"/>
              </a:rPr>
              <a:t>, and fill out a </a:t>
            </a:r>
            <a:r>
              <a:rPr lang="en-US" sz="2000" b="1" dirty="0" err="1">
                <a:sym typeface="Wingdings" panose="05000000000000000000" pitchFamily="2" charset="2"/>
              </a:rPr>
              <a:t>memoization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b="1" dirty="0">
                <a:sym typeface="Wingdings" panose="05000000000000000000" pitchFamily="2" charset="2"/>
              </a:rPr>
              <a:t>table</a:t>
            </a:r>
            <a:r>
              <a:rPr lang="en-US" sz="2000" dirty="0">
                <a:sym typeface="Wingdings" panose="05000000000000000000" pitchFamily="2" charset="2"/>
              </a:rPr>
              <a:t> as you are making recursive calls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0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Bottom-Up</a:t>
            </a:r>
            <a:r>
              <a:rPr lang="en-US" sz="2000" dirty="0">
                <a:sym typeface="Wingdings" panose="05000000000000000000" pitchFamily="2" charset="2"/>
              </a:rPr>
              <a:t> Dynamic Programming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 Use a </a:t>
            </a:r>
            <a:r>
              <a:rPr lang="en-US" sz="2000" u="sng" dirty="0">
                <a:sym typeface="Wingdings" panose="05000000000000000000" pitchFamily="2" charset="2"/>
              </a:rPr>
              <a:t>for loop </a:t>
            </a:r>
            <a:r>
              <a:rPr lang="en-US" sz="2000" dirty="0">
                <a:sym typeface="Wingdings" panose="05000000000000000000" pitchFamily="2" charset="2"/>
              </a:rPr>
              <a:t>to fill out a table (</a:t>
            </a:r>
            <a:r>
              <a:rPr lang="en-US" sz="2000" b="1" dirty="0">
                <a:sym typeface="Wingdings" panose="05000000000000000000" pitchFamily="2" charset="2"/>
              </a:rPr>
              <a:t>tabulation</a:t>
            </a:r>
            <a:r>
              <a:rPr lang="en-US" sz="2000" dirty="0">
                <a:sym typeface="Wingdings" panose="05000000000000000000" pitchFamily="2" charset="2"/>
              </a:rPr>
              <a:t>), then query the table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7AD1E-A717-DF83-4E50-4621D79BE1D3}"/>
              </a:ext>
            </a:extLst>
          </p:cNvPr>
          <p:cNvSpPr txBox="1"/>
          <p:nvPr/>
        </p:nvSpPr>
        <p:spPr>
          <a:xfrm>
            <a:off x="506249" y="4327626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Both have the same running time. But a computer can handle a for loop better than recursion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744303-AA73-EDAF-714F-213B80B3D2B6}"/>
              </a:ext>
            </a:extLst>
          </p:cNvPr>
          <p:cNvSpPr txBox="1"/>
          <p:nvPr/>
        </p:nvSpPr>
        <p:spPr>
          <a:xfrm>
            <a:off x="2743200" y="5155411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 think recursion is easier to understand)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868D3CD-5173-A999-3CB5-0A6E34819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731124"/>
              </p:ext>
            </p:extLst>
          </p:nvPr>
        </p:nvGraphicFramePr>
        <p:xfrm>
          <a:off x="10696719" y="329581"/>
          <a:ext cx="103808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081">
                  <a:extLst>
                    <a:ext uri="{9D8B030D-6E8A-4147-A177-3AD203B41FA5}">
                      <a16:colId xmlns:a16="http://schemas.microsoft.com/office/drawing/2014/main" val="528045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1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7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09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17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07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72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4378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E7993B-A80A-CDBD-D6B0-13D8545DBB2A}"/>
                  </a:ext>
                </a:extLst>
              </p14:cNvPr>
              <p14:cNvContentPartPr/>
              <p14:nvPr/>
            </p14:nvContentPartPr>
            <p14:xfrm>
              <a:off x="11117860" y="780067"/>
              <a:ext cx="197280" cy="257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E7993B-A80A-CDBD-D6B0-13D8545DBB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08860" y="771067"/>
                <a:ext cx="2149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F1FE671-B2F4-1BF2-B139-F61410E13943}"/>
                  </a:ext>
                </a:extLst>
              </p14:cNvPr>
              <p14:cNvContentPartPr/>
              <p14:nvPr/>
            </p14:nvContentPartPr>
            <p14:xfrm>
              <a:off x="11091084" y="1487593"/>
              <a:ext cx="197280" cy="257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F1FE671-B2F4-1BF2-B139-F61410E139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82084" y="1478593"/>
                <a:ext cx="2149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1498853-F333-DBC9-4680-BF13BD657A29}"/>
                  </a:ext>
                </a:extLst>
              </p14:cNvPr>
              <p14:cNvContentPartPr/>
              <p14:nvPr/>
            </p14:nvContentPartPr>
            <p14:xfrm>
              <a:off x="11117860" y="2284290"/>
              <a:ext cx="197280" cy="257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1498853-F333-DBC9-4680-BF13BD657A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08860" y="2275290"/>
                <a:ext cx="214920" cy="2746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E40F4FE-53AA-2CC1-DCFB-E8202CBDF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135431"/>
              </p:ext>
            </p:extLst>
          </p:nvPr>
        </p:nvGraphicFramePr>
        <p:xfrm>
          <a:off x="10647670" y="3401004"/>
          <a:ext cx="103808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081">
                  <a:extLst>
                    <a:ext uri="{9D8B030D-6E8A-4147-A177-3AD203B41FA5}">
                      <a16:colId xmlns:a16="http://schemas.microsoft.com/office/drawing/2014/main" val="528045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1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7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09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17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07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72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4378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8B7435C-D4C5-97AE-FA34-0C489901C075}"/>
                  </a:ext>
                </a:extLst>
              </p14:cNvPr>
              <p14:cNvContentPartPr/>
              <p14:nvPr/>
            </p14:nvContentPartPr>
            <p14:xfrm rot="11028748">
              <a:off x="11068811" y="3851490"/>
              <a:ext cx="197280" cy="257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8B7435C-D4C5-97AE-FA34-0C489901C0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11028748">
                <a:off x="11059811" y="3842490"/>
                <a:ext cx="2149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B7FE947-C480-D96A-D620-8096FF9F7FBD}"/>
                  </a:ext>
                </a:extLst>
              </p14:cNvPr>
              <p14:cNvContentPartPr/>
              <p14:nvPr/>
            </p14:nvContentPartPr>
            <p14:xfrm rot="11005028">
              <a:off x="11042035" y="4559016"/>
              <a:ext cx="197280" cy="257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B7FE947-C480-D96A-D620-8096FF9F7F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11005028">
                <a:off x="11033035" y="4550016"/>
                <a:ext cx="2149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FC13D0D-ED76-042B-472F-42B58DABB160}"/>
                  </a:ext>
                </a:extLst>
              </p14:cNvPr>
              <p14:cNvContentPartPr/>
              <p14:nvPr/>
            </p14:nvContentPartPr>
            <p14:xfrm rot="10968972">
              <a:off x="11062615" y="5300129"/>
              <a:ext cx="197280" cy="257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FC13D0D-ED76-042B-472F-42B58DABB1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10968972">
                <a:off x="11053615" y="5291129"/>
                <a:ext cx="214920" cy="27468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Slide Number Placeholder 23">
            <a:extLst>
              <a:ext uri="{FF2B5EF4-FFF2-40B4-BE49-F238E27FC236}">
                <a16:creationId xmlns:a16="http://schemas.microsoft.com/office/drawing/2014/main" id="{5FD898FB-6E91-D873-4B28-54C6DCFA373B}"/>
              </a:ext>
            </a:extLst>
          </p:cNvPr>
          <p:cNvSpPr txBox="1">
            <a:spLocks/>
          </p:cNvSpPr>
          <p:nvPr/>
        </p:nvSpPr>
        <p:spPr>
          <a:xfrm>
            <a:off x="11658600" y="6472428"/>
            <a:ext cx="5663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8109F4-259C-BB2D-0937-83E0591656C6}"/>
              </a:ext>
            </a:extLst>
          </p:cNvPr>
          <p:cNvSpPr txBox="1"/>
          <p:nvPr/>
        </p:nvSpPr>
        <p:spPr>
          <a:xfrm>
            <a:off x="990600" y="5752364"/>
            <a:ext cx="6893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 improves running time from exponential to </a:t>
            </a:r>
            <a:r>
              <a:rPr lang="en-US" sz="2400" b="1" dirty="0"/>
              <a:t>O( </a:t>
            </a:r>
            <a:r>
              <a:rPr lang="en-US" sz="2400" b="1" dirty="0" err="1"/>
              <a:t>len</a:t>
            </a:r>
            <a:r>
              <a:rPr lang="en-US" sz="2400" b="1" dirty="0"/>
              <a:t>(D) * p )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D2391E-6FF7-BE5F-E1F9-93A8F348C5D8}"/>
              </a:ext>
            </a:extLst>
          </p:cNvPr>
          <p:cNvSpPr txBox="1"/>
          <p:nvPr/>
        </p:nvSpPr>
        <p:spPr>
          <a:xfrm>
            <a:off x="9990830" y="562457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2F8CF3-FF27-D982-4A1C-E3DCB9FF19BD}"/>
              </a:ext>
            </a:extLst>
          </p:cNvPr>
          <p:cNvSpPr txBox="1"/>
          <p:nvPr/>
        </p:nvSpPr>
        <p:spPr>
          <a:xfrm>
            <a:off x="9990829" y="30703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58551072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658600" y="6472428"/>
            <a:ext cx="5663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D9B08-00A2-7E01-6E7B-CAB4E26AB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0565844" cy="5548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E667F2-8EC7-4275-FCA8-CDEEF423DD16}"/>
              </a:ext>
            </a:extLst>
          </p:cNvPr>
          <p:cNvSpPr txBox="1"/>
          <p:nvPr/>
        </p:nvSpPr>
        <p:spPr>
          <a:xfrm>
            <a:off x="4953000" y="4678735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Fibonacci Sequence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Optimal Substructure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Overlapping Subproblems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3A27A-7520-959D-C4AE-1F0BF47172E6}"/>
              </a:ext>
            </a:extLst>
          </p:cNvPr>
          <p:cNvSpPr txBox="1"/>
          <p:nvPr/>
        </p:nvSpPr>
        <p:spPr>
          <a:xfrm>
            <a:off x="8517953" y="4800600"/>
            <a:ext cx="3371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Rewrite this recursive method using Top-Down DP</a:t>
            </a:r>
          </a:p>
        </p:txBody>
      </p:sp>
    </p:spTree>
    <p:extLst>
      <p:ext uri="{BB962C8B-B14F-4D97-AF65-F5344CB8AC3E}">
        <p14:creationId xmlns:p14="http://schemas.microsoft.com/office/powerpoint/2010/main" val="861404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97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18,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FB42E-2BA4-4BB3-DEFB-E98302D60D43}"/>
              </a:ext>
            </a:extLst>
          </p:cNvPr>
          <p:cNvSpPr txBox="1"/>
          <p:nvPr/>
        </p:nvSpPr>
        <p:spPr>
          <a:xfrm>
            <a:off x="402931" y="4029128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there were also an 18-cent coin?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5BE6B-01A4-8D36-13BA-6B36A44A9543}"/>
              </a:ext>
            </a:extLst>
          </p:cNvPr>
          <p:cNvSpPr txBox="1"/>
          <p:nvPr/>
        </p:nvSpPr>
        <p:spPr>
          <a:xfrm>
            <a:off x="7639050" y="337440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25, 10, 1, 1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01DBA-33E0-F4B6-14B0-F32B4FF28160}"/>
              </a:ext>
            </a:extLst>
          </p:cNvPr>
          <p:cNvSpPr txBox="1"/>
          <p:nvPr/>
        </p:nvSpPr>
        <p:spPr>
          <a:xfrm>
            <a:off x="9392535" y="346674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(4 coins)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DD6541-B20F-15BA-C378-C3C64D83B0E9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18 cent pieces as possible, then dimes , … </a:t>
            </a:r>
          </a:p>
        </p:txBody>
      </p:sp>
      <p:grpSp>
        <p:nvGrpSpPr>
          <p:cNvPr id="11" name="object 3">
            <a:extLst>
              <a:ext uri="{FF2B5EF4-FFF2-40B4-BE49-F238E27FC236}">
                <a16:creationId xmlns:a16="http://schemas.microsoft.com/office/drawing/2014/main" id="{5F24374E-9BE0-48BF-1F71-036A9014A06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2ABC24AA-0F30-89A7-D043-2832C1889C3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64CEF52C-6022-819C-1C38-8A80C0BCDCC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7" name="Picture 16" descr="Logo&#10;&#10;Description automatically generated with medium confidence">
            <a:extLst>
              <a:ext uri="{FF2B5EF4-FFF2-40B4-BE49-F238E27FC236}">
                <a16:creationId xmlns:a16="http://schemas.microsoft.com/office/drawing/2014/main" id="{BC760C10-47C1-22E2-C2BC-2ED2E7D1C5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9" name="Slide Number Placeholder 23">
            <a:extLst>
              <a:ext uri="{FF2B5EF4-FFF2-40B4-BE49-F238E27FC236}">
                <a16:creationId xmlns:a16="http://schemas.microsoft.com/office/drawing/2014/main" id="{81D2D6D5-83BF-6209-101B-775A9373D964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1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97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18,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FB42E-2BA4-4BB3-DEFB-E98302D60D43}"/>
              </a:ext>
            </a:extLst>
          </p:cNvPr>
          <p:cNvSpPr txBox="1"/>
          <p:nvPr/>
        </p:nvSpPr>
        <p:spPr>
          <a:xfrm>
            <a:off x="402931" y="4029128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there were also an 18-cent coin?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5BE6B-01A4-8D36-13BA-6B36A44A9543}"/>
              </a:ext>
            </a:extLst>
          </p:cNvPr>
          <p:cNvSpPr txBox="1"/>
          <p:nvPr/>
        </p:nvSpPr>
        <p:spPr>
          <a:xfrm>
            <a:off x="7639050" y="337440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25, 10, 1, 1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5A2F76-06FA-BE97-D3D8-0DF9268F4025}"/>
              </a:ext>
            </a:extLst>
          </p:cNvPr>
          <p:cNvSpPr txBox="1"/>
          <p:nvPr/>
        </p:nvSpPr>
        <p:spPr>
          <a:xfrm>
            <a:off x="990600" y="4614958"/>
            <a:ext cx="4203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Real Answer = 18, 18, 1  (3 coins)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74330-854D-5B2C-6C87-4BB68567F925}"/>
              </a:ext>
            </a:extLst>
          </p:cNvPr>
          <p:cNvSpPr txBox="1"/>
          <p:nvPr/>
        </p:nvSpPr>
        <p:spPr>
          <a:xfrm>
            <a:off x="9392535" y="346674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(4 coins)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2C4B9-F20F-176A-DEBF-EDC3C3F547BE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18 cent pieces as possible, then dimes , … </a:t>
            </a:r>
          </a:p>
        </p:txBody>
      </p:sp>
      <p:grpSp>
        <p:nvGrpSpPr>
          <p:cNvPr id="11" name="object 3">
            <a:extLst>
              <a:ext uri="{FF2B5EF4-FFF2-40B4-BE49-F238E27FC236}">
                <a16:creationId xmlns:a16="http://schemas.microsoft.com/office/drawing/2014/main" id="{C878BE95-C889-B479-3065-10A29DF5136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286D85A7-CB29-8185-BDBC-A55365CAC5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8F978234-AF72-9A3B-8DAE-978379CF9E1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2918883E-3E0C-4268-596A-3CC695A416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9" name="Slide Number Placeholder 23">
            <a:extLst>
              <a:ext uri="{FF2B5EF4-FFF2-40B4-BE49-F238E27FC236}">
                <a16:creationId xmlns:a16="http://schemas.microsoft.com/office/drawing/2014/main" id="{55F2C602-8C70-907E-8DBC-A7AACADF9259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95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97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18,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FB42E-2BA4-4BB3-DEFB-E98302D60D43}"/>
              </a:ext>
            </a:extLst>
          </p:cNvPr>
          <p:cNvSpPr txBox="1"/>
          <p:nvPr/>
        </p:nvSpPr>
        <p:spPr>
          <a:xfrm>
            <a:off x="402931" y="4029128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there were also an 18-cent coin?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5BE6B-01A4-8D36-13BA-6B36A44A9543}"/>
              </a:ext>
            </a:extLst>
          </p:cNvPr>
          <p:cNvSpPr txBox="1"/>
          <p:nvPr/>
        </p:nvSpPr>
        <p:spPr>
          <a:xfrm>
            <a:off x="7639050" y="337440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25, 10, 1, 1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5A2F76-06FA-BE97-D3D8-0DF9268F4025}"/>
              </a:ext>
            </a:extLst>
          </p:cNvPr>
          <p:cNvSpPr txBox="1"/>
          <p:nvPr/>
        </p:nvSpPr>
        <p:spPr>
          <a:xfrm>
            <a:off x="990600" y="4614958"/>
            <a:ext cx="4203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Real Answer = 18, 18, 1  (3 coins)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74330-854D-5B2C-6C87-4BB68567F925}"/>
              </a:ext>
            </a:extLst>
          </p:cNvPr>
          <p:cNvSpPr txBox="1"/>
          <p:nvPr/>
        </p:nvSpPr>
        <p:spPr>
          <a:xfrm>
            <a:off x="9392535" y="346674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(4 coins)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2C4B9-F20F-176A-DEBF-EDC3C3F547BE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18 cent pieces as possible, then dimes , …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D45EB9-E7FE-8B2C-ED25-53BDD9A24FED}"/>
              </a:ext>
            </a:extLst>
          </p:cNvPr>
          <p:cNvSpPr txBox="1"/>
          <p:nvPr/>
        </p:nvSpPr>
        <p:spPr>
          <a:xfrm>
            <a:off x="800100" y="5411539"/>
            <a:ext cx="10026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Lesson Learned: The Greedy approach works for the United States denominations, but not for a general set of denominations</a:t>
            </a:r>
          </a:p>
        </p:txBody>
      </p:sp>
      <p:grpSp>
        <p:nvGrpSpPr>
          <p:cNvPr id="16" name="object 3">
            <a:extLst>
              <a:ext uri="{FF2B5EF4-FFF2-40B4-BE49-F238E27FC236}">
                <a16:creationId xmlns:a16="http://schemas.microsoft.com/office/drawing/2014/main" id="{BBCD57E4-A725-D0A4-3EC5-FA949BBAE9E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D688FC03-54E0-10F5-A27A-1E7347104B5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D7EBC698-3445-44B0-DF67-5F534B9B7A7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9" name="Picture 18" descr="Logo&#10;&#10;Description automatically generated with medium confidence">
            <a:extLst>
              <a:ext uri="{FF2B5EF4-FFF2-40B4-BE49-F238E27FC236}">
                <a16:creationId xmlns:a16="http://schemas.microsoft.com/office/drawing/2014/main" id="{9A66A780-4EB2-2F55-D245-8B714CF7FC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0" name="Slide Number Placeholder 23">
            <a:extLst>
              <a:ext uri="{FF2B5EF4-FFF2-40B4-BE49-F238E27FC236}">
                <a16:creationId xmlns:a16="http://schemas.microsoft.com/office/drawing/2014/main" id="{2516856B-1F4C-2C73-732D-601DDBC5FB60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71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735A59-3E0F-48C7-56F4-9D13AC2AA860}"/>
              </a:ext>
            </a:extLst>
          </p:cNvPr>
          <p:cNvSpPr txBox="1"/>
          <p:nvPr/>
        </p:nvSpPr>
        <p:spPr>
          <a:xfrm>
            <a:off x="838200" y="5004461"/>
            <a:ext cx="9567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What can you conclude?</a:t>
            </a:r>
          </a:p>
          <a:p>
            <a:endParaRPr lang="en-US" sz="2400" dirty="0">
              <a:highlight>
                <a:srgbClr val="00FF00"/>
              </a:highlight>
            </a:endParaRPr>
          </a:p>
          <a:p>
            <a:r>
              <a:rPr lang="en-US" sz="2400" dirty="0">
                <a:highlight>
                  <a:srgbClr val="00FF00"/>
                </a:highlight>
              </a:rPr>
              <a:t>Does this provide an answer to any other change making problems? </a:t>
            </a: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B1C05507-162C-F8CD-0D5F-8BCDCDA482F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9D83FD04-01DB-4068-F879-0FBB8AB1D38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4A483F7F-CD7F-4390-F67B-BD50B7B3476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5532DA72-E163-388F-9660-6CA9A9EAE8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324F2209-DDC8-D30B-9B63-2615C0CF1D60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67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2237125" y="2721996"/>
            <a:ext cx="5029200" cy="1981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7269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38 cents</a:t>
            </a: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EDC60219-DDAA-F979-66B5-A4C54766F49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7396C66A-210B-D6E4-2E63-880D12CEB4A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242A0289-2276-EBA2-DEE0-844956BC474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E46F866D-0B07-A0CD-1A73-4AFFE1AAFC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F546D3EC-954E-09CF-8310-E19E36418CE1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0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3305175" y="2721996"/>
            <a:ext cx="3961150" cy="19170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7269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13 cents</a:t>
            </a: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50BB001C-3883-A420-2C7C-A9FEB9C58D3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98F92C7C-6FB9-3D2A-1B68-2348ABE59C3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A488CAEF-263D-26FB-1D25-AF941D5CCCF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7736C239-B659-58FB-C387-CC257D8FDF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753A8205-116F-3FF2-E851-82C1EBC6DE1B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99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4391025" y="2721997"/>
            <a:ext cx="2875300" cy="18500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7269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3 cents</a:t>
            </a: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7BF85172-8F20-0930-D474-6D641DB9222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AE2274E6-42E4-8276-1273-ECB028EEE4A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1853D630-9CA0-8FD0-3B6F-69FA6CE5B8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4690DE13-4EDA-1061-FFC7-50388CB069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598D5477-4F6B-FD25-410B-00958B1BDB36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49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5381625" y="2721997"/>
            <a:ext cx="1884700" cy="18500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7269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2 cents</a:t>
            </a: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8897D53F-7D30-8049-487F-2D23466BC14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6C94BD63-9354-8144-20DC-B7C4CFB4C99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F7D05D61-0C58-6647-F5E2-E2E9E80C4E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A5EBB8B1-EF60-DC04-681B-166CB764B7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BFFF0A86-56AC-2B72-DDCB-9F5630DC2876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7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96400" y="6526968"/>
            <a:ext cx="2804160" cy="27699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609600" y="1066800"/>
            <a:ext cx="411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Program 3 Due one week from today (4/23)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10E9D8-7B5B-CF7A-DFC8-3E2F5CAB04C1}"/>
              </a:ext>
            </a:extLst>
          </p:cNvPr>
          <p:cNvSpPr txBox="1"/>
          <p:nvPr/>
        </p:nvSpPr>
        <p:spPr>
          <a:xfrm>
            <a:off x="556054" y="5059562"/>
            <a:ext cx="4854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Gianforte Hall Groundbreaking Ceremony: Tomorrow @ 2:00 PM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66132-36B1-E94A-6B4B-BFDCF6553B14}"/>
              </a:ext>
            </a:extLst>
          </p:cNvPr>
          <p:cNvSpPr txBox="1"/>
          <p:nvPr/>
        </p:nvSpPr>
        <p:spPr>
          <a:xfrm>
            <a:off x="533400" y="3717048"/>
            <a:ext cx="4350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 11 due on </a:t>
            </a:r>
            <a:r>
              <a:rPr lang="en-US" sz="2400" b="1" dirty="0"/>
              <a:t>Sunday (4/21)</a:t>
            </a:r>
          </a:p>
          <a:p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en-US" sz="2400" dirty="0">
                <a:sym typeface="Wingdings" panose="05000000000000000000" pitchFamily="2" charset="2"/>
              </a:rPr>
              <a:t>After today, you can finish it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99521-D8E1-B892-1FF6-B456A9E7EF37}"/>
              </a:ext>
            </a:extLst>
          </p:cNvPr>
          <p:cNvSpPr txBox="1"/>
          <p:nvPr/>
        </p:nvSpPr>
        <p:spPr>
          <a:xfrm>
            <a:off x="1027540" y="2129706"/>
            <a:ext cx="4350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Tuesday April 23 will be an optional help session for Program 3 (no lecture)</a:t>
            </a:r>
          </a:p>
        </p:txBody>
      </p:sp>
      <p:pic>
        <p:nvPicPr>
          <p:cNvPr id="12" name="Picture 2" descr="No photo description available.">
            <a:extLst>
              <a:ext uri="{FF2B5EF4-FFF2-40B4-BE49-F238E27FC236}">
                <a16:creationId xmlns:a16="http://schemas.microsoft.com/office/drawing/2014/main" id="{225BE006-F982-D1DD-D824-D096DDF6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642279"/>
            <a:ext cx="5909564" cy="365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C0164F-DBDD-C943-AAE3-51515CFE2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71352"/>
            <a:ext cx="3305568" cy="2205906"/>
          </a:xfrm>
          <a:prstGeom prst="rect">
            <a:avLst/>
          </a:prstGeom>
        </p:spPr>
      </p:pic>
      <p:grpSp>
        <p:nvGrpSpPr>
          <p:cNvPr id="14" name="object 3">
            <a:extLst>
              <a:ext uri="{FF2B5EF4-FFF2-40B4-BE49-F238E27FC236}">
                <a16:creationId xmlns:a16="http://schemas.microsoft.com/office/drawing/2014/main" id="{0596394F-8666-F17D-457F-DA31BC1EAA7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A90E0F53-8697-B5DF-F492-A4528081987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7FC3EAE9-9419-29A1-8340-54CF8DD0DD4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7" name="Picture 16" descr="Logo&#10;&#10;Description automatically generated with medium confidence">
            <a:extLst>
              <a:ext uri="{FF2B5EF4-FFF2-40B4-BE49-F238E27FC236}">
                <a16:creationId xmlns:a16="http://schemas.microsoft.com/office/drawing/2014/main" id="{0C88F523-6FD7-0226-4807-345A5C06E7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8" name="Slide Number Placeholder 23">
            <a:extLst>
              <a:ext uri="{FF2B5EF4-FFF2-40B4-BE49-F238E27FC236}">
                <a16:creationId xmlns:a16="http://schemas.microsoft.com/office/drawing/2014/main" id="{85B9CBA8-A7A9-472C-8C72-E700524AEED0}"/>
              </a:ext>
            </a:extLst>
          </p:cNvPr>
          <p:cNvSpPr txBox="1">
            <a:spLocks/>
          </p:cNvSpPr>
          <p:nvPr/>
        </p:nvSpPr>
        <p:spPr>
          <a:xfrm>
            <a:off x="11738824" y="6511223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6428749" y="2721997"/>
            <a:ext cx="837575" cy="18500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6944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1 cent</a:t>
            </a: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1F1FEF3F-0B38-03BF-BBCE-7537F893ABA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6CA1C693-C96C-AE52-E162-4C4B4AB35D6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90CB853D-0DA3-57E1-7D0D-78CAA683CE0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DCF22432-3C60-14AC-2275-0381EB8F77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6B2B0FD5-A2CA-83D8-77B0-1877402AAB45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54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73408-9284-8279-F6A8-A08893537F94}"/>
              </a:ext>
            </a:extLst>
          </p:cNvPr>
          <p:cNvSpPr txBox="1"/>
          <p:nvPr/>
        </p:nvSpPr>
        <p:spPr>
          <a:xfrm>
            <a:off x="543994" y="4610468"/>
            <a:ext cx="11104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solution to the change making problems consists of solutions to smaller change making problems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0C2817-3007-2972-93DC-55ACF62B35E5}"/>
              </a:ext>
            </a:extLst>
          </p:cNvPr>
          <p:cNvSpPr txBox="1"/>
          <p:nvPr/>
        </p:nvSpPr>
        <p:spPr>
          <a:xfrm>
            <a:off x="626190" y="5742826"/>
            <a:ext cx="6207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use </a:t>
            </a:r>
            <a:r>
              <a:rPr lang="en-US" sz="2400" b="1" dirty="0"/>
              <a:t>recursion</a:t>
            </a:r>
            <a:r>
              <a:rPr lang="en-US" sz="2400" dirty="0"/>
              <a:t> to solve this problem</a:t>
            </a: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B2625661-9113-44E6-DA68-4EA91377FA9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83BDB4C6-DFC6-9E7E-2E2E-2610BE0852E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FBB4824F-CBF3-452E-C173-6E635BB8E5A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26C095FA-92DD-561A-AE94-F8650450DA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6D49C38D-EC87-DBB9-6C63-64B7894DF5CF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78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75A385-9B98-7155-D573-8ED567B94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219200"/>
            <a:ext cx="11239500" cy="3419475"/>
          </a:xfrm>
          <a:prstGeom prst="rect">
            <a:avLst/>
          </a:prstGeom>
        </p:spPr>
      </p:pic>
      <p:grpSp>
        <p:nvGrpSpPr>
          <p:cNvPr id="6" name="object 3">
            <a:extLst>
              <a:ext uri="{FF2B5EF4-FFF2-40B4-BE49-F238E27FC236}">
                <a16:creationId xmlns:a16="http://schemas.microsoft.com/office/drawing/2014/main" id="{C99D0F6F-BEF0-4437-0572-31C5EA45F3D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0AA43095-1E20-74D3-949A-14FE4E8B571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FE43C924-12E0-73C9-BF00-B64CB815D2B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87140AC5-0166-952E-018C-5E808DA69D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1" name="Slide Number Placeholder 23">
            <a:extLst>
              <a:ext uri="{FF2B5EF4-FFF2-40B4-BE49-F238E27FC236}">
                <a16:creationId xmlns:a16="http://schemas.microsoft.com/office/drawing/2014/main" id="{290AC007-4BF7-0848-EA45-5D572AA2B680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75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grpSp>
        <p:nvGrpSpPr>
          <p:cNvPr id="6" name="object 3">
            <a:extLst>
              <a:ext uri="{FF2B5EF4-FFF2-40B4-BE49-F238E27FC236}">
                <a16:creationId xmlns:a16="http://schemas.microsoft.com/office/drawing/2014/main" id="{5CB0F276-CB21-10FD-08EA-B7BC9AF6AF5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4D63DD1-7A9A-9980-D839-4C7148DA619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F88C7369-DECB-95FF-1640-10D650B5D8A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37B2FE77-9E79-31E9-C942-236A02D7E4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F1A86A56-9775-770D-1739-56D225F6684F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40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328805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3124200" y="4254420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891189-F739-4BC5-40E1-CD2C1EB684FD}"/>
              </a:ext>
            </a:extLst>
          </p:cNvPr>
          <p:cNvSpPr txBox="1"/>
          <p:nvPr/>
        </p:nvSpPr>
        <p:spPr>
          <a:xfrm>
            <a:off x="2835522" y="5640497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used one quarter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D68874-B731-5596-9CEA-7E88CCEB19B7}"/>
              </a:ext>
            </a:extLst>
          </p:cNvPr>
          <p:cNvCxnSpPr>
            <a:stCxn id="11" idx="0"/>
          </p:cNvCxnSpPr>
          <p:nvPr/>
        </p:nvCxnSpPr>
        <p:spPr>
          <a:xfrm flipV="1">
            <a:off x="4365749" y="4900751"/>
            <a:ext cx="663451" cy="739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C6893F-AB69-F725-A348-74AB663BFD58}"/>
              </a:ext>
            </a:extLst>
          </p:cNvPr>
          <p:cNvSpPr txBox="1"/>
          <p:nvPr/>
        </p:nvSpPr>
        <p:spPr>
          <a:xfrm>
            <a:off x="6784487" y="5296014"/>
            <a:ext cx="4322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find the minimum number of coins needed to make 12 cents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3D9D13-F105-8B7C-B74C-69DDC0792127}"/>
              </a:ext>
            </a:extLst>
          </p:cNvPr>
          <p:cNvCxnSpPr>
            <a:cxnSpLocks/>
          </p:cNvCxnSpPr>
          <p:nvPr/>
        </p:nvCxnSpPr>
        <p:spPr>
          <a:xfrm flipH="1" flipV="1">
            <a:off x="6521327" y="4904888"/>
            <a:ext cx="1403473" cy="4291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" name="object 3">
            <a:extLst>
              <a:ext uri="{FF2B5EF4-FFF2-40B4-BE49-F238E27FC236}">
                <a16:creationId xmlns:a16="http://schemas.microsoft.com/office/drawing/2014/main" id="{807B1A17-7CCE-F397-5819-A9D7F56169D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D2AA4DC1-D82C-9725-78ED-DC3571DB6B6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F114F52A-4E7D-0C86-1C07-48D8679AFDC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7" name="Picture 16" descr="Logo&#10;&#10;Description automatically generated with medium confidence">
            <a:extLst>
              <a:ext uri="{FF2B5EF4-FFF2-40B4-BE49-F238E27FC236}">
                <a16:creationId xmlns:a16="http://schemas.microsoft.com/office/drawing/2014/main" id="{100B9F9D-FBAF-019A-C467-9ED198994D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8" name="Slide Number Placeholder 23">
            <a:extLst>
              <a:ext uri="{FF2B5EF4-FFF2-40B4-BE49-F238E27FC236}">
                <a16:creationId xmlns:a16="http://schemas.microsoft.com/office/drawing/2014/main" id="{D252EB0D-DB5E-32EA-01D9-A321292893C0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19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825912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990600" y="3792282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B109199-6772-6316-7962-0D013DE3F7C5}"/>
              </a:ext>
            </a:extLst>
          </p:cNvPr>
          <p:cNvSpPr/>
          <p:nvPr/>
        </p:nvSpPr>
        <p:spPr>
          <a:xfrm rot="16200000">
            <a:off x="3911613" y="4049255"/>
            <a:ext cx="838200" cy="1313118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3740764" y="5152339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CF72DA-8DC9-D09B-579D-5EDA9CFB0F25}"/>
              </a:ext>
            </a:extLst>
          </p:cNvPr>
          <p:cNvSpPr txBox="1"/>
          <p:nvPr/>
        </p:nvSpPr>
        <p:spPr>
          <a:xfrm>
            <a:off x="5281928" y="4295237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used one dime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BF3C87-A95A-B2E1-301C-15C066876BDB}"/>
              </a:ext>
            </a:extLst>
          </p:cNvPr>
          <p:cNvCxnSpPr>
            <a:cxnSpLocks/>
          </p:cNvCxnSpPr>
          <p:nvPr/>
        </p:nvCxnSpPr>
        <p:spPr>
          <a:xfrm flipH="1">
            <a:off x="5936633" y="4784327"/>
            <a:ext cx="311767" cy="436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D14E00-8B6C-C6B4-A9C9-8F6E069CBD2D}"/>
              </a:ext>
            </a:extLst>
          </p:cNvPr>
          <p:cNvSpPr txBox="1"/>
          <p:nvPr/>
        </p:nvSpPr>
        <p:spPr>
          <a:xfrm>
            <a:off x="9120550" y="3648629"/>
            <a:ext cx="2752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find the minimum number of coins needed to make 2 cents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A3FE8D-E3AB-D270-2DF6-A8D2DEE11640}"/>
              </a:ext>
            </a:extLst>
          </p:cNvPr>
          <p:cNvCxnSpPr>
            <a:cxnSpLocks/>
          </p:cNvCxnSpPr>
          <p:nvPr/>
        </p:nvCxnSpPr>
        <p:spPr>
          <a:xfrm flipH="1">
            <a:off x="7729439" y="4701276"/>
            <a:ext cx="1286411" cy="847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" name="object 3">
            <a:extLst>
              <a:ext uri="{FF2B5EF4-FFF2-40B4-BE49-F238E27FC236}">
                <a16:creationId xmlns:a16="http://schemas.microsoft.com/office/drawing/2014/main" id="{43572425-7684-760E-949B-4AA0CC82310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9FDC2ACB-BD0C-8C12-3992-815CF2F38EB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D472F236-7DBD-07B1-DFFD-F5414AEDF1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E69841CA-AF93-DC70-15ED-364E0EB213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0" name="Slide Number Placeholder 23">
            <a:extLst>
              <a:ext uri="{FF2B5EF4-FFF2-40B4-BE49-F238E27FC236}">
                <a16:creationId xmlns:a16="http://schemas.microsoft.com/office/drawing/2014/main" id="{27683A77-2A88-D3FE-C4F6-F3B1108D4012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07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E1B27-78F4-22C9-DEE2-74F9E35FC80D}"/>
              </a:ext>
            </a:extLst>
          </p:cNvPr>
          <p:cNvSpPr txBox="1"/>
          <p:nvPr/>
        </p:nvSpPr>
        <p:spPr>
          <a:xfrm>
            <a:off x="5715000" y="5013216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C(2) =  1  + C(1)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FBC86-243D-4AF5-4A5C-33053ECC6C4E}"/>
              </a:ext>
            </a:extLst>
          </p:cNvPr>
          <p:cNvSpPr txBox="1"/>
          <p:nvPr/>
        </p:nvSpPr>
        <p:spPr>
          <a:xfrm>
            <a:off x="8286120" y="5714543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C(1) =  1  + C(0)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Penny (United States coin) - Wikipedia">
            <a:extLst>
              <a:ext uri="{FF2B5EF4-FFF2-40B4-BE49-F238E27FC236}">
                <a16:creationId xmlns:a16="http://schemas.microsoft.com/office/drawing/2014/main" id="{4A22897A-6869-326E-A635-D1245F3D9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454" y="5089309"/>
            <a:ext cx="579174" cy="58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37A0913C-9426-9B1D-A92E-DA7299034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649" y="5835525"/>
            <a:ext cx="519876" cy="52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object 3">
            <a:extLst>
              <a:ext uri="{FF2B5EF4-FFF2-40B4-BE49-F238E27FC236}">
                <a16:creationId xmlns:a16="http://schemas.microsoft.com/office/drawing/2014/main" id="{3C13B5EA-7E85-9C3F-7619-97105AF2899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6130A9A7-C5B7-6877-D1E4-DB8DEA4A90B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0C26E147-26AB-25CB-6C87-51528D1ECD4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DFA25E94-06D4-D3D3-D9FC-9AFC9E784AC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9" name="Slide Number Placeholder 23">
            <a:extLst>
              <a:ext uri="{FF2B5EF4-FFF2-40B4-BE49-F238E27FC236}">
                <a16:creationId xmlns:a16="http://schemas.microsoft.com/office/drawing/2014/main" id="{CDF8EDE1-6A95-E45B-25DF-ED546103D4CC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41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E1B27-78F4-22C9-DEE2-74F9E35FC80D}"/>
              </a:ext>
            </a:extLst>
          </p:cNvPr>
          <p:cNvSpPr txBox="1"/>
          <p:nvPr/>
        </p:nvSpPr>
        <p:spPr>
          <a:xfrm>
            <a:off x="5715000" y="5013216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C(2) =  1  + C(1)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FBC86-243D-4AF5-4A5C-33053ECC6C4E}"/>
              </a:ext>
            </a:extLst>
          </p:cNvPr>
          <p:cNvSpPr txBox="1"/>
          <p:nvPr/>
        </p:nvSpPr>
        <p:spPr>
          <a:xfrm>
            <a:off x="8286120" y="5714543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C(1) =  1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Penny (United States coin) - Wikipedia">
            <a:extLst>
              <a:ext uri="{FF2B5EF4-FFF2-40B4-BE49-F238E27FC236}">
                <a16:creationId xmlns:a16="http://schemas.microsoft.com/office/drawing/2014/main" id="{4A22897A-6869-326E-A635-D1245F3D9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454" y="5089309"/>
            <a:ext cx="579174" cy="58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object 3">
            <a:extLst>
              <a:ext uri="{FF2B5EF4-FFF2-40B4-BE49-F238E27FC236}">
                <a16:creationId xmlns:a16="http://schemas.microsoft.com/office/drawing/2014/main" id="{7E6C2FF0-B402-E861-FBE3-EF4E5F363C8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E3EF9BDF-46BD-6783-5C0B-CBB5DB4139C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E34C86E1-43C8-2DCE-D0B7-AFAD4AC1FDD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6EC97BE9-DC2A-AB13-EB44-61AFDDBD32D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9" name="Slide Number Placeholder 23">
            <a:extLst>
              <a:ext uri="{FF2B5EF4-FFF2-40B4-BE49-F238E27FC236}">
                <a16:creationId xmlns:a16="http://schemas.microsoft.com/office/drawing/2014/main" id="{27AA52EA-6C55-94A2-7233-85934346227F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79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E1B27-78F4-22C9-DEE2-74F9E35FC80D}"/>
              </a:ext>
            </a:extLst>
          </p:cNvPr>
          <p:cNvSpPr txBox="1"/>
          <p:nvPr/>
        </p:nvSpPr>
        <p:spPr>
          <a:xfrm>
            <a:off x="5715000" y="5013216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C(2) =  </a:t>
            </a:r>
            <a:r>
              <a:rPr lang="en-US" sz="3600" dirty="0">
                <a:solidFill>
                  <a:srgbClr val="FF0000"/>
                </a:solidFill>
              </a:rPr>
              <a:t>1  + 1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object 3">
            <a:extLst>
              <a:ext uri="{FF2B5EF4-FFF2-40B4-BE49-F238E27FC236}">
                <a16:creationId xmlns:a16="http://schemas.microsoft.com/office/drawing/2014/main" id="{1A81734E-0C24-6CFE-FACC-5FD8A9D02E2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F1B72C91-64F2-7B91-1287-3541A5ADCAB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9B4156BB-E372-E094-C2C8-168DFD90553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7" name="Picture 16" descr="Logo&#10;&#10;Description automatically generated with medium confidence">
            <a:extLst>
              <a:ext uri="{FF2B5EF4-FFF2-40B4-BE49-F238E27FC236}">
                <a16:creationId xmlns:a16="http://schemas.microsoft.com/office/drawing/2014/main" id="{55510AF2-43E1-895A-8299-FB318459E5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8" name="Slide Number Placeholder 23">
            <a:extLst>
              <a:ext uri="{FF2B5EF4-FFF2-40B4-BE49-F238E27FC236}">
                <a16:creationId xmlns:a16="http://schemas.microsoft.com/office/drawing/2014/main" id="{F28B591B-DEA7-7F25-24E4-789FDA7B5ED8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08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E1B27-78F4-22C9-DEE2-74F9E35FC80D}"/>
              </a:ext>
            </a:extLst>
          </p:cNvPr>
          <p:cNvSpPr txBox="1"/>
          <p:nvPr/>
        </p:nvSpPr>
        <p:spPr>
          <a:xfrm>
            <a:off x="5715000" y="5013216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C(2) =  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object 3">
            <a:extLst>
              <a:ext uri="{FF2B5EF4-FFF2-40B4-BE49-F238E27FC236}">
                <a16:creationId xmlns:a16="http://schemas.microsoft.com/office/drawing/2014/main" id="{61D03F2C-3A46-77B8-5BE7-A1D7DDF6F1B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561D9297-3785-81DC-7530-A5F04F035E5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C2FFD255-652E-6F5A-F1D2-8468EF38927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7" name="Picture 16" descr="Logo&#10;&#10;Description automatically generated with medium confidence">
            <a:extLst>
              <a:ext uri="{FF2B5EF4-FFF2-40B4-BE49-F238E27FC236}">
                <a16:creationId xmlns:a16="http://schemas.microsoft.com/office/drawing/2014/main" id="{4290F3D7-CD3D-2E94-02DA-D25F28746FE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8" name="Slide Number Placeholder 23">
            <a:extLst>
              <a:ext uri="{FF2B5EF4-FFF2-40B4-BE49-F238E27FC236}">
                <a16:creationId xmlns:a16="http://schemas.microsoft.com/office/drawing/2014/main" id="{8C42F614-5FBD-AF9D-F8DE-8755B375AEEB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35B2ACB-CC67-CCE8-5993-E1F3FC2D4EB4}"/>
              </a:ext>
            </a:extLst>
          </p:cNvPr>
          <p:cNvSpPr/>
          <p:nvPr/>
        </p:nvSpPr>
        <p:spPr>
          <a:xfrm>
            <a:off x="2927683" y="1564104"/>
            <a:ext cx="5903495" cy="2815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Program 3 MST</a:t>
            </a: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FA1CEF4D-9FEA-3F2B-6BCB-DED60A50A97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D40FB5E4-03D2-51CA-DA91-38C35E1B420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E716B78F-0171-953F-AD5E-935CD285819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251D14B5-8F1A-0F36-7DFF-621AA7D352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1646270B-BB91-1E3F-FBD2-4DEF99B72303}"/>
              </a:ext>
            </a:extLst>
          </p:cNvPr>
          <p:cNvSpPr txBox="1">
            <a:spLocks/>
          </p:cNvSpPr>
          <p:nvPr/>
        </p:nvSpPr>
        <p:spPr>
          <a:xfrm>
            <a:off x="11738824" y="6511223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50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object 3">
            <a:extLst>
              <a:ext uri="{FF2B5EF4-FFF2-40B4-BE49-F238E27FC236}">
                <a16:creationId xmlns:a16="http://schemas.microsoft.com/office/drawing/2014/main" id="{75B6DCAA-98BA-58A4-76F1-B16419B98B8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B15D6E97-4AF0-03FD-067E-FF0544B90EA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77F7A8FC-57C6-455B-F4F3-1E8713705D8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6" name="Picture 15" descr="Logo&#10;&#10;Description automatically generated with medium confidence">
            <a:extLst>
              <a:ext uri="{FF2B5EF4-FFF2-40B4-BE49-F238E27FC236}">
                <a16:creationId xmlns:a16="http://schemas.microsoft.com/office/drawing/2014/main" id="{F1BE7757-5C0E-E27B-016D-142693950D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7" name="Slide Number Placeholder 23">
            <a:extLst>
              <a:ext uri="{FF2B5EF4-FFF2-40B4-BE49-F238E27FC236}">
                <a16:creationId xmlns:a16="http://schemas.microsoft.com/office/drawing/2014/main" id="{8B1A99A1-20AC-73F8-BC2C-5496D0040C4C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47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</a:t>
            </a:r>
            <a:r>
              <a:rPr lang="en-US" sz="36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object 3">
            <a:extLst>
              <a:ext uri="{FF2B5EF4-FFF2-40B4-BE49-F238E27FC236}">
                <a16:creationId xmlns:a16="http://schemas.microsoft.com/office/drawing/2014/main" id="{5BE4F6B8-82BE-B2B2-2E3B-A42192CB90A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1A282BF3-C700-FFF7-FC33-D56350C7A63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A87105DC-EC10-87B4-563D-1BE13851517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6" name="Picture 15" descr="Logo&#10;&#10;Description automatically generated with medium confidence">
            <a:extLst>
              <a:ext uri="{FF2B5EF4-FFF2-40B4-BE49-F238E27FC236}">
                <a16:creationId xmlns:a16="http://schemas.microsoft.com/office/drawing/2014/main" id="{AE5CF64F-DF3A-C79B-CC5E-37CDEB6807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1" name="Slide Number Placeholder 23">
            <a:extLst>
              <a:ext uri="{FF2B5EF4-FFF2-40B4-BE49-F238E27FC236}">
                <a16:creationId xmlns:a16="http://schemas.microsoft.com/office/drawing/2014/main" id="{7984026A-6032-4516-9E82-101F1D3A1186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13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</a:t>
            </a:r>
            <a:r>
              <a:rPr lang="en-US" sz="36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object 3">
            <a:extLst>
              <a:ext uri="{FF2B5EF4-FFF2-40B4-BE49-F238E27FC236}">
                <a16:creationId xmlns:a16="http://schemas.microsoft.com/office/drawing/2014/main" id="{61CDEE60-8D2A-2D24-C745-9D4591A38D0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412E7C8E-EA97-B82C-A6DE-6ADCD9C5F5F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A4AE6897-DF61-F2E5-FE88-BD5CDB84EE8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4BB5DBFD-B7DC-82D2-7EF6-D4A114EDB54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5" name="Slide Number Placeholder 23">
            <a:extLst>
              <a:ext uri="{FF2B5EF4-FFF2-40B4-BE49-F238E27FC236}">
                <a16:creationId xmlns:a16="http://schemas.microsoft.com/office/drawing/2014/main" id="{12857A7E-9279-F9A5-2DA6-D707AB28F9FF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57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</a:t>
            </a:r>
            <a:r>
              <a:rPr lang="en-US" sz="36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ADFC2-41F0-DA78-562A-FA4AC4CC3D5A}"/>
              </a:ext>
            </a:extLst>
          </p:cNvPr>
          <p:cNvSpPr txBox="1"/>
          <p:nvPr/>
        </p:nvSpPr>
        <p:spPr>
          <a:xfrm>
            <a:off x="999187" y="4895473"/>
            <a:ext cx="982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minimum number of coins needed to make 37 cents is 4</a:t>
            </a:r>
          </a:p>
        </p:txBody>
      </p:sp>
      <p:grpSp>
        <p:nvGrpSpPr>
          <p:cNvPr id="11" name="object 3">
            <a:extLst>
              <a:ext uri="{FF2B5EF4-FFF2-40B4-BE49-F238E27FC236}">
                <a16:creationId xmlns:a16="http://schemas.microsoft.com/office/drawing/2014/main" id="{805D408F-4876-AFF8-9FB8-AF1EE4DECA5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7600DD81-E3C6-456C-DCC3-468A3BAB84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3BF0971D-06E0-EDEE-5475-5AFCAADB0EF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DA1A496E-9E4D-16A5-666A-9551BB52A3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5" name="Slide Number Placeholder 23">
            <a:extLst>
              <a:ext uri="{FF2B5EF4-FFF2-40B4-BE49-F238E27FC236}">
                <a16:creationId xmlns:a16="http://schemas.microsoft.com/office/drawing/2014/main" id="{235E0BFA-BF8D-68E8-2616-25B1BD1E10C2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97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08897E-0DBE-A03C-E4CC-02C40A332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143000"/>
            <a:ext cx="11477625" cy="3714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9AF2CA-7EF2-B287-4AB5-ACA729810717}"/>
              </a:ext>
            </a:extLst>
          </p:cNvPr>
          <p:cNvSpPr txBox="1"/>
          <p:nvPr/>
        </p:nvSpPr>
        <p:spPr>
          <a:xfrm>
            <a:off x="6057899" y="2438400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(This algorithm must work for ALL denominations)</a:t>
            </a: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3D0C0702-02B2-08BD-53B5-CD308D66414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8E0C11EC-00D6-F51C-FA0D-9F784E59118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640DAE01-1339-97A2-3A4C-DA01A0DEEB3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ADBE48B3-859B-D245-40BA-5EDB597D14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622A7716-CE67-60A0-4C67-D540132650B7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44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object 3">
            <a:extLst>
              <a:ext uri="{FF2B5EF4-FFF2-40B4-BE49-F238E27FC236}">
                <a16:creationId xmlns:a16="http://schemas.microsoft.com/office/drawing/2014/main" id="{D0353E27-B821-AD9E-C29E-5BF4C257641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F09C435F-2CA7-8F9F-7B1D-B48A87EDFC6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1269D2A2-BB7A-692A-2AED-C74071D4BB4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FAD1AB31-3DDF-C99E-416C-606214EF2A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4" name="Slide Number Placeholder 23">
            <a:extLst>
              <a:ext uri="{FF2B5EF4-FFF2-40B4-BE49-F238E27FC236}">
                <a16:creationId xmlns:a16="http://schemas.microsoft.com/office/drawing/2014/main" id="{34D5B22D-15CD-F17B-BB5F-7FEC650D1E42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57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grpSp>
        <p:nvGrpSpPr>
          <p:cNvPr id="13" name="object 3">
            <a:extLst>
              <a:ext uri="{FF2B5EF4-FFF2-40B4-BE49-F238E27FC236}">
                <a16:creationId xmlns:a16="http://schemas.microsoft.com/office/drawing/2014/main" id="{FDBA4EFB-0C5C-77BA-E5D9-B22E2FE03F6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D29BC563-45D7-A697-9E49-20E7590C914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A9D255C8-60F8-A0B9-F549-442C55ADEDF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7" name="Picture 16" descr="Logo&#10;&#10;Description automatically generated with medium confidence">
            <a:extLst>
              <a:ext uri="{FF2B5EF4-FFF2-40B4-BE49-F238E27FC236}">
                <a16:creationId xmlns:a16="http://schemas.microsoft.com/office/drawing/2014/main" id="{9E06AF86-9625-C9A6-52F2-3BCFED44BC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8" name="Slide Number Placeholder 23">
            <a:extLst>
              <a:ext uri="{FF2B5EF4-FFF2-40B4-BE49-F238E27FC236}">
                <a16:creationId xmlns:a16="http://schemas.microsoft.com/office/drawing/2014/main" id="{A460A6B3-D8A9-20EC-6A95-9539D35A736F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88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73A29-2329-212C-AB1A-992CB79B4875}"/>
              </a:ext>
            </a:extLst>
          </p:cNvPr>
          <p:cNvSpPr/>
          <p:nvPr/>
        </p:nvSpPr>
        <p:spPr>
          <a:xfrm>
            <a:off x="1986794" y="2700444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43EDA8-FD49-6587-F156-F293A22B7FFC}"/>
              </a:ext>
            </a:extLst>
          </p:cNvPr>
          <p:cNvSpPr/>
          <p:nvPr/>
        </p:nvSpPr>
        <p:spPr>
          <a:xfrm>
            <a:off x="4342573" y="2621810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EADD2C-9C9A-8AEB-AE0C-D6F943FBDB81}"/>
              </a:ext>
            </a:extLst>
          </p:cNvPr>
          <p:cNvSpPr/>
          <p:nvPr/>
        </p:nvSpPr>
        <p:spPr>
          <a:xfrm>
            <a:off x="7153239" y="2646045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3FC7BC-C8A1-AA6E-20EB-373B4203F908}"/>
              </a:ext>
            </a:extLst>
          </p:cNvPr>
          <p:cNvSpPr txBox="1"/>
          <p:nvPr/>
        </p:nvSpPr>
        <p:spPr>
          <a:xfrm>
            <a:off x="2020494" y="3241379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18 cents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14751-D1A4-A8F5-F0A2-E565BB380AE5}"/>
              </a:ext>
            </a:extLst>
          </p:cNvPr>
          <p:cNvSpPr txBox="1"/>
          <p:nvPr/>
        </p:nvSpPr>
        <p:spPr>
          <a:xfrm>
            <a:off x="4427976" y="3184268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14 cents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3EE003-6F67-D424-C680-2343E1927900}"/>
              </a:ext>
            </a:extLst>
          </p:cNvPr>
          <p:cNvSpPr txBox="1"/>
          <p:nvPr/>
        </p:nvSpPr>
        <p:spPr>
          <a:xfrm>
            <a:off x="7183045" y="3137170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9 cents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C72242-EA1B-F094-0F80-DA4697B61689}"/>
              </a:ext>
            </a:extLst>
          </p:cNvPr>
          <p:cNvSpPr txBox="1"/>
          <p:nvPr/>
        </p:nvSpPr>
        <p:spPr>
          <a:xfrm>
            <a:off x="1483466" y="5263726"/>
            <a:ext cx="9071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find the minimum number of coins needed to create 19 cents, we generate </a:t>
            </a:r>
            <a:r>
              <a:rPr lang="en-US" sz="2400" b="1" dirty="0"/>
              <a:t>k</a:t>
            </a:r>
            <a:r>
              <a:rPr lang="en-US" sz="2400" dirty="0"/>
              <a:t> subproblems</a:t>
            </a:r>
          </a:p>
        </p:txBody>
      </p:sp>
      <p:grpSp>
        <p:nvGrpSpPr>
          <p:cNvPr id="27" name="object 3">
            <a:extLst>
              <a:ext uri="{FF2B5EF4-FFF2-40B4-BE49-F238E27FC236}">
                <a16:creationId xmlns:a16="http://schemas.microsoft.com/office/drawing/2014/main" id="{A5C1C0EB-AD82-B649-980F-05082D1A4B1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182BDFA7-3984-A1AA-2091-987E90953D0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1435EF54-2D07-834A-11E2-7F6F6C08C6B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30" name="Picture 29" descr="Logo&#10;&#10;Description automatically generated with medium confidence">
            <a:extLst>
              <a:ext uri="{FF2B5EF4-FFF2-40B4-BE49-F238E27FC236}">
                <a16:creationId xmlns:a16="http://schemas.microsoft.com/office/drawing/2014/main" id="{E16BB70B-3662-C0C1-ADD1-4037319308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31" name="Slide Number Placeholder 23">
            <a:extLst>
              <a:ext uri="{FF2B5EF4-FFF2-40B4-BE49-F238E27FC236}">
                <a16:creationId xmlns:a16="http://schemas.microsoft.com/office/drawing/2014/main" id="{A2D2024C-9B8D-08C9-C286-82C62B511071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00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73A29-2329-212C-AB1A-992CB79B4875}"/>
              </a:ext>
            </a:extLst>
          </p:cNvPr>
          <p:cNvSpPr/>
          <p:nvPr/>
        </p:nvSpPr>
        <p:spPr>
          <a:xfrm>
            <a:off x="1986794" y="2700444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43EDA8-FD49-6587-F156-F293A22B7FFC}"/>
              </a:ext>
            </a:extLst>
          </p:cNvPr>
          <p:cNvSpPr/>
          <p:nvPr/>
        </p:nvSpPr>
        <p:spPr>
          <a:xfrm>
            <a:off x="4342573" y="2621810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EADD2C-9C9A-8AEB-AE0C-D6F943FBDB81}"/>
              </a:ext>
            </a:extLst>
          </p:cNvPr>
          <p:cNvSpPr/>
          <p:nvPr/>
        </p:nvSpPr>
        <p:spPr>
          <a:xfrm>
            <a:off x="7153239" y="2646045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3FC7BC-C8A1-AA6E-20EB-373B4203F908}"/>
              </a:ext>
            </a:extLst>
          </p:cNvPr>
          <p:cNvSpPr txBox="1"/>
          <p:nvPr/>
        </p:nvSpPr>
        <p:spPr>
          <a:xfrm>
            <a:off x="2020494" y="3241379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18 cents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14751-D1A4-A8F5-F0A2-E565BB380AE5}"/>
              </a:ext>
            </a:extLst>
          </p:cNvPr>
          <p:cNvSpPr txBox="1"/>
          <p:nvPr/>
        </p:nvSpPr>
        <p:spPr>
          <a:xfrm>
            <a:off x="4427976" y="3184268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14 cents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3EE003-6F67-D424-C680-2343E1927900}"/>
              </a:ext>
            </a:extLst>
          </p:cNvPr>
          <p:cNvSpPr txBox="1"/>
          <p:nvPr/>
        </p:nvSpPr>
        <p:spPr>
          <a:xfrm>
            <a:off x="7183045" y="3137170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9 cents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6B3632-BA70-0AAB-848A-CC2B192E636B}"/>
              </a:ext>
            </a:extLst>
          </p:cNvPr>
          <p:cNvSpPr txBox="1"/>
          <p:nvPr/>
        </p:nvSpPr>
        <p:spPr>
          <a:xfrm>
            <a:off x="914400" y="5559180"/>
            <a:ext cx="954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want to select the </a:t>
            </a:r>
            <a:r>
              <a:rPr lang="en-US" sz="2400" b="1" dirty="0"/>
              <a:t>minimum</a:t>
            </a:r>
            <a:r>
              <a:rPr lang="en-US" sz="2400" dirty="0"/>
              <a:t> solution of these three subproblems</a:t>
            </a:r>
          </a:p>
        </p:txBody>
      </p:sp>
      <p:grpSp>
        <p:nvGrpSpPr>
          <p:cNvPr id="26" name="object 3">
            <a:extLst>
              <a:ext uri="{FF2B5EF4-FFF2-40B4-BE49-F238E27FC236}">
                <a16:creationId xmlns:a16="http://schemas.microsoft.com/office/drawing/2014/main" id="{82CD0461-DFFF-D841-0071-1BE25D72401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EFF40DBF-3BC1-72C7-8BB9-E6D2638615F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32FA485C-A01D-0450-5A1F-7F1F2E23A2E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30" name="Picture 29" descr="Logo&#10;&#10;Description automatically generated with medium confidence">
            <a:extLst>
              <a:ext uri="{FF2B5EF4-FFF2-40B4-BE49-F238E27FC236}">
                <a16:creationId xmlns:a16="http://schemas.microsoft.com/office/drawing/2014/main" id="{5563F22E-3A77-5298-D957-8AAC2E4BCA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27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73A29-2329-212C-AB1A-992CB79B4875}"/>
              </a:ext>
            </a:extLst>
          </p:cNvPr>
          <p:cNvSpPr/>
          <p:nvPr/>
        </p:nvSpPr>
        <p:spPr>
          <a:xfrm>
            <a:off x="1986794" y="2700444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43EDA8-FD49-6587-F156-F293A22B7FFC}"/>
              </a:ext>
            </a:extLst>
          </p:cNvPr>
          <p:cNvSpPr/>
          <p:nvPr/>
        </p:nvSpPr>
        <p:spPr>
          <a:xfrm>
            <a:off x="4342573" y="2621810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EADD2C-9C9A-8AEB-AE0C-D6F943FBDB81}"/>
              </a:ext>
            </a:extLst>
          </p:cNvPr>
          <p:cNvSpPr/>
          <p:nvPr/>
        </p:nvSpPr>
        <p:spPr>
          <a:xfrm>
            <a:off x="7153239" y="2646045"/>
            <a:ext cx="1676400" cy="20737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3FC7BC-C8A1-AA6E-20EB-373B4203F908}"/>
              </a:ext>
            </a:extLst>
          </p:cNvPr>
          <p:cNvSpPr txBox="1"/>
          <p:nvPr/>
        </p:nvSpPr>
        <p:spPr>
          <a:xfrm>
            <a:off x="2020494" y="3241379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18 cents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14751-D1A4-A8F5-F0A2-E565BB380AE5}"/>
              </a:ext>
            </a:extLst>
          </p:cNvPr>
          <p:cNvSpPr txBox="1"/>
          <p:nvPr/>
        </p:nvSpPr>
        <p:spPr>
          <a:xfrm>
            <a:off x="4427976" y="3184268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14 cents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3EE003-6F67-D424-C680-2343E1927900}"/>
              </a:ext>
            </a:extLst>
          </p:cNvPr>
          <p:cNvSpPr txBox="1"/>
          <p:nvPr/>
        </p:nvSpPr>
        <p:spPr>
          <a:xfrm>
            <a:off x="7183045" y="3137170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9 cents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4EF0EE-A97B-11D9-3F81-BD456E939A48}"/>
              </a:ext>
            </a:extLst>
          </p:cNvPr>
          <p:cNvSpPr txBox="1"/>
          <p:nvPr/>
        </p:nvSpPr>
        <p:spPr>
          <a:xfrm>
            <a:off x="2687168" y="414059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BCE922-DA8D-C9E7-9F17-D5E3F7B26530}"/>
              </a:ext>
            </a:extLst>
          </p:cNvPr>
          <p:cNvSpPr txBox="1"/>
          <p:nvPr/>
        </p:nvSpPr>
        <p:spPr>
          <a:xfrm>
            <a:off x="5136990" y="414365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6423D7-51C7-6E67-EB11-184ADCE33778}"/>
              </a:ext>
            </a:extLst>
          </p:cNvPr>
          <p:cNvSpPr txBox="1"/>
          <p:nvPr/>
        </p:nvSpPr>
        <p:spPr>
          <a:xfrm>
            <a:off x="7803014" y="421561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BBCCCC-0DBA-67C1-102B-BB533880D08F}"/>
              </a:ext>
            </a:extLst>
          </p:cNvPr>
          <p:cNvSpPr txBox="1"/>
          <p:nvPr/>
        </p:nvSpPr>
        <p:spPr>
          <a:xfrm>
            <a:off x="793824" y="5446185"/>
            <a:ext cx="10450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the solution of our original problem (19), we want to select this branch (one dime used)</a:t>
            </a:r>
          </a:p>
        </p:txBody>
      </p:sp>
      <p:grpSp>
        <p:nvGrpSpPr>
          <p:cNvPr id="27" name="object 3">
            <a:extLst>
              <a:ext uri="{FF2B5EF4-FFF2-40B4-BE49-F238E27FC236}">
                <a16:creationId xmlns:a16="http://schemas.microsoft.com/office/drawing/2014/main" id="{0CA65B62-ACFB-B313-2C99-F28618B82FA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1" name="object 4">
              <a:extLst>
                <a:ext uri="{FF2B5EF4-FFF2-40B4-BE49-F238E27FC236}">
                  <a16:creationId xmlns:a16="http://schemas.microsoft.com/office/drawing/2014/main" id="{6EFEE871-64BA-5343-C012-D72EC63AD16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2" name="object 5">
              <a:extLst>
                <a:ext uri="{FF2B5EF4-FFF2-40B4-BE49-F238E27FC236}">
                  <a16:creationId xmlns:a16="http://schemas.microsoft.com/office/drawing/2014/main" id="{2F2DEA11-77EB-DC06-6657-337DF99F5B5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C7203EA-6680-64C3-ABEB-3E90E65401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34" name="Slide Number Placeholder 23">
            <a:extLst>
              <a:ext uri="{FF2B5EF4-FFF2-40B4-BE49-F238E27FC236}">
                <a16:creationId xmlns:a16="http://schemas.microsoft.com/office/drawing/2014/main" id="{3092BBC1-5869-C0AA-EFE3-78EB4B2E8171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2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47760A7B-15DD-63A7-AF07-A4DB6287690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49DC30E7-0EFB-1BC6-71B2-85A394AE1EA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76E5CE0C-0D53-9FD8-7A21-C7EC28303D8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A91BB711-6B3E-F920-1853-4DE1F1CC1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1" name="Slide Number Placeholder 23">
            <a:extLst>
              <a:ext uri="{FF2B5EF4-FFF2-40B4-BE49-F238E27FC236}">
                <a16:creationId xmlns:a16="http://schemas.microsoft.com/office/drawing/2014/main" id="{1AA6BD19-728E-090F-C861-747AF908392D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19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AD62BD-A608-8414-3A9A-5C9722CC3EC7}"/>
              </a:ext>
            </a:extLst>
          </p:cNvPr>
          <p:cNvSpPr txBox="1"/>
          <p:nvPr/>
        </p:nvSpPr>
        <p:spPr>
          <a:xfrm>
            <a:off x="457200" y="4386537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17 cents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B6299A-27D8-6752-58DE-3CB6F214D456}"/>
              </a:ext>
            </a:extLst>
          </p:cNvPr>
          <p:cNvSpPr txBox="1"/>
          <p:nvPr/>
        </p:nvSpPr>
        <p:spPr>
          <a:xfrm>
            <a:off x="2086382" y="4411252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13 cents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22241A-6541-C7D9-2380-E25D75DDA443}"/>
              </a:ext>
            </a:extLst>
          </p:cNvPr>
          <p:cNvSpPr txBox="1"/>
          <p:nvPr/>
        </p:nvSpPr>
        <p:spPr>
          <a:xfrm>
            <a:off x="3652820" y="4400406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8 cents</a:t>
            </a:r>
          </a:p>
        </p:txBody>
      </p:sp>
      <p:grpSp>
        <p:nvGrpSpPr>
          <p:cNvPr id="17" name="object 3">
            <a:extLst>
              <a:ext uri="{FF2B5EF4-FFF2-40B4-BE49-F238E27FC236}">
                <a16:creationId xmlns:a16="http://schemas.microsoft.com/office/drawing/2014/main" id="{0FAD19BB-920C-2179-B010-6EE3BD75145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B97D4F28-2376-F118-BB76-9D5D0D9428A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F0F992B6-D655-5B8C-F7E2-CB821D57A81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0" name="Picture 19" descr="Logo&#10;&#10;Description automatically generated with medium confidence">
            <a:extLst>
              <a:ext uri="{FF2B5EF4-FFF2-40B4-BE49-F238E27FC236}">
                <a16:creationId xmlns:a16="http://schemas.microsoft.com/office/drawing/2014/main" id="{63B6FFE5-9D94-DE7A-AB4A-C5548EFA8E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1" name="Slide Number Placeholder 23">
            <a:extLst>
              <a:ext uri="{FF2B5EF4-FFF2-40B4-BE49-F238E27FC236}">
                <a16:creationId xmlns:a16="http://schemas.microsoft.com/office/drawing/2014/main" id="{AC802888-7C45-D5BD-AB6B-2B4F50272609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3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grpSp>
        <p:nvGrpSpPr>
          <p:cNvPr id="17" name="object 3">
            <a:extLst>
              <a:ext uri="{FF2B5EF4-FFF2-40B4-BE49-F238E27FC236}">
                <a16:creationId xmlns:a16="http://schemas.microsoft.com/office/drawing/2014/main" id="{BA58EFE3-4C80-AE1E-098C-879BCE29EAA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BB432225-35DE-ABB4-AA0B-1D8843CA7DC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203536A5-C380-277D-A679-F0D1F6D580A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0" name="Picture 19" descr="Logo&#10;&#10;Description automatically generated with medium confidence">
            <a:extLst>
              <a:ext uri="{FF2B5EF4-FFF2-40B4-BE49-F238E27FC236}">
                <a16:creationId xmlns:a16="http://schemas.microsoft.com/office/drawing/2014/main" id="{D3612225-9FE0-6A1C-8341-52F461AF09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1" name="Slide Number Placeholder 23">
            <a:extLst>
              <a:ext uri="{FF2B5EF4-FFF2-40B4-BE49-F238E27FC236}">
                <a16:creationId xmlns:a16="http://schemas.microsoft.com/office/drawing/2014/main" id="{9AA22AD6-FDEC-87F1-C99D-7DD5223BDAE4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29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grpSp>
        <p:nvGrpSpPr>
          <p:cNvPr id="31" name="object 3">
            <a:extLst>
              <a:ext uri="{FF2B5EF4-FFF2-40B4-BE49-F238E27FC236}">
                <a16:creationId xmlns:a16="http://schemas.microsoft.com/office/drawing/2014/main" id="{E4F0F00F-1FB2-7C88-A48D-88477708190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385067B8-F357-C88B-34EA-B58C7514F8E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16AA41DE-CE86-8030-51A1-69C04D1C4E6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35" name="Picture 34" descr="Logo&#10;&#10;Description automatically generated with medium confidence">
            <a:extLst>
              <a:ext uri="{FF2B5EF4-FFF2-40B4-BE49-F238E27FC236}">
                <a16:creationId xmlns:a16="http://schemas.microsoft.com/office/drawing/2014/main" id="{57262017-CE40-6C86-1B1A-0761955336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1" name="Slide Number Placeholder 23">
            <a:extLst>
              <a:ext uri="{FF2B5EF4-FFF2-40B4-BE49-F238E27FC236}">
                <a16:creationId xmlns:a16="http://schemas.microsoft.com/office/drawing/2014/main" id="{A65476C5-DB2A-4C19-725A-92131967D902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94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8CD65C-8390-588E-1FD9-819166B011DF}"/>
              </a:ext>
            </a:extLst>
          </p:cNvPr>
          <p:cNvCxnSpPr>
            <a:cxnSpLocks/>
          </p:cNvCxnSpPr>
          <p:nvPr/>
        </p:nvCxnSpPr>
        <p:spPr>
          <a:xfrm flipH="1">
            <a:off x="522514" y="5505979"/>
            <a:ext cx="315561" cy="49560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DDD530A-6601-235F-FF01-F31D186A5040}"/>
              </a:ext>
            </a:extLst>
          </p:cNvPr>
          <p:cNvSpPr txBox="1"/>
          <p:nvPr/>
        </p:nvSpPr>
        <p:spPr>
          <a:xfrm>
            <a:off x="1899709" y="5886205"/>
            <a:ext cx="991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Eventually, we reach our base case, </a:t>
            </a:r>
            <a:r>
              <a:rPr lang="en-US" b="1" dirty="0"/>
              <a:t>the minimum number of coins needed to make 0 cents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30E1F6-8F14-37B7-72C3-DB7AC7A924D1}"/>
              </a:ext>
            </a:extLst>
          </p:cNvPr>
          <p:cNvSpPr txBox="1"/>
          <p:nvPr/>
        </p:nvSpPr>
        <p:spPr>
          <a:xfrm>
            <a:off x="277905" y="588620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grpSp>
        <p:nvGrpSpPr>
          <p:cNvPr id="33" name="object 3">
            <a:extLst>
              <a:ext uri="{FF2B5EF4-FFF2-40B4-BE49-F238E27FC236}">
                <a16:creationId xmlns:a16="http://schemas.microsoft.com/office/drawing/2014/main" id="{6EC35506-28B3-63E1-B015-76646616A39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4" name="object 4">
              <a:extLst>
                <a:ext uri="{FF2B5EF4-FFF2-40B4-BE49-F238E27FC236}">
                  <a16:creationId xmlns:a16="http://schemas.microsoft.com/office/drawing/2014/main" id="{C7E08F4E-8B9E-5492-45DE-CA3DDFC56E2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2" name="object 5">
              <a:extLst>
                <a:ext uri="{FF2B5EF4-FFF2-40B4-BE49-F238E27FC236}">
                  <a16:creationId xmlns:a16="http://schemas.microsoft.com/office/drawing/2014/main" id="{43560CEA-8A99-84C8-B40C-B32353A59CD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E777E398-AA83-7650-1D24-B62EF24D9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4" name="Slide Number Placeholder 23">
            <a:extLst>
              <a:ext uri="{FF2B5EF4-FFF2-40B4-BE49-F238E27FC236}">
                <a16:creationId xmlns:a16="http://schemas.microsoft.com/office/drawing/2014/main" id="{C9122C44-7284-0814-93A0-C5EA29CFA5C8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95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F10F24-D33E-C049-5A54-3B6414C2AA2C}"/>
              </a:ext>
            </a:extLst>
          </p:cNvPr>
          <p:cNvSpPr txBox="1"/>
          <p:nvPr/>
        </p:nvSpPr>
        <p:spPr>
          <a:xfrm>
            <a:off x="4350434" y="4885260"/>
            <a:ext cx="7608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each change making problem we solve, we must solve at most 3 smaller change making problems</a:t>
            </a:r>
          </a:p>
          <a:p>
            <a:endParaRPr lang="en-US" b="1" dirty="0"/>
          </a:p>
          <a:p>
            <a:r>
              <a:rPr lang="en-US" b="1" dirty="0"/>
              <a:t>Once we solve the smaller problems, we must select the branch that has the minimum value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6A79FA3B-F3ED-1FF3-3D60-407796582EE3}"/>
              </a:ext>
            </a:extLst>
          </p:cNvPr>
          <p:cNvSpPr/>
          <p:nvPr/>
        </p:nvSpPr>
        <p:spPr>
          <a:xfrm rot="9317141">
            <a:off x="8745270" y="2697383"/>
            <a:ext cx="921009" cy="5787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D7ADD1-A6A2-0BB6-8292-2EEB291D92E7}"/>
              </a:ext>
            </a:extLst>
          </p:cNvPr>
          <p:cNvSpPr txBox="1"/>
          <p:nvPr/>
        </p:nvSpPr>
        <p:spPr>
          <a:xfrm>
            <a:off x="9745092" y="2428886"/>
            <a:ext cx="244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C(9), we cant use a 10 cent piece…</a:t>
            </a:r>
          </a:p>
        </p:txBody>
      </p:sp>
      <p:grpSp>
        <p:nvGrpSpPr>
          <p:cNvPr id="31" name="object 3">
            <a:extLst>
              <a:ext uri="{FF2B5EF4-FFF2-40B4-BE49-F238E27FC236}">
                <a16:creationId xmlns:a16="http://schemas.microsoft.com/office/drawing/2014/main" id="{2FC40884-AF99-A6E5-A595-961EACCC1A6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5" name="object 4">
              <a:extLst>
                <a:ext uri="{FF2B5EF4-FFF2-40B4-BE49-F238E27FC236}">
                  <a16:creationId xmlns:a16="http://schemas.microsoft.com/office/drawing/2014/main" id="{4A17A90E-C0B4-916B-A963-2DF203A7E53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4AADD3C4-172D-0274-12EE-3E694AADCF1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6" name="Picture 45" descr="Logo&#10;&#10;Description automatically generated with medium confidence">
            <a:extLst>
              <a:ext uri="{FF2B5EF4-FFF2-40B4-BE49-F238E27FC236}">
                <a16:creationId xmlns:a16="http://schemas.microsoft.com/office/drawing/2014/main" id="{28974770-D1BB-D56E-5357-26F6EBC04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Slide Number Placeholder 23">
            <a:extLst>
              <a:ext uri="{FF2B5EF4-FFF2-40B4-BE49-F238E27FC236}">
                <a16:creationId xmlns:a16="http://schemas.microsoft.com/office/drawing/2014/main" id="{86261540-87C6-2FB7-E44B-FA3F5960017E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832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F10F24-D33E-C049-5A54-3B6414C2AA2C}"/>
              </a:ext>
            </a:extLst>
          </p:cNvPr>
          <p:cNvSpPr txBox="1"/>
          <p:nvPr/>
        </p:nvSpPr>
        <p:spPr>
          <a:xfrm>
            <a:off x="4350434" y="4885260"/>
            <a:ext cx="7608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each change making problem we solve, we must solve at most 3 smaller change making problems</a:t>
            </a:r>
          </a:p>
          <a:p>
            <a:endParaRPr lang="en-US" b="1" dirty="0"/>
          </a:p>
          <a:p>
            <a:r>
              <a:rPr lang="en-US" b="1" dirty="0"/>
              <a:t>Once we solve the smaller problems, we must select the branch that has the minimum value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6A79FA3B-F3ED-1FF3-3D60-407796582EE3}"/>
              </a:ext>
            </a:extLst>
          </p:cNvPr>
          <p:cNvSpPr/>
          <p:nvPr/>
        </p:nvSpPr>
        <p:spPr>
          <a:xfrm rot="9317141">
            <a:off x="8745270" y="2697383"/>
            <a:ext cx="921009" cy="5787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D7ADD1-A6A2-0BB6-8292-2EEB291D92E7}"/>
              </a:ext>
            </a:extLst>
          </p:cNvPr>
          <p:cNvSpPr txBox="1"/>
          <p:nvPr/>
        </p:nvSpPr>
        <p:spPr>
          <a:xfrm>
            <a:off x="9745092" y="2428886"/>
            <a:ext cx="244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C(9), we cant use a 10 cent piece…</a:t>
            </a:r>
          </a:p>
        </p:txBody>
      </p:sp>
      <p:grpSp>
        <p:nvGrpSpPr>
          <p:cNvPr id="31" name="object 3">
            <a:extLst>
              <a:ext uri="{FF2B5EF4-FFF2-40B4-BE49-F238E27FC236}">
                <a16:creationId xmlns:a16="http://schemas.microsoft.com/office/drawing/2014/main" id="{FD7289E8-07B9-5CB9-CFE1-E903A412FA7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5" name="object 4">
              <a:extLst>
                <a:ext uri="{FF2B5EF4-FFF2-40B4-BE49-F238E27FC236}">
                  <a16:creationId xmlns:a16="http://schemas.microsoft.com/office/drawing/2014/main" id="{1740D9AD-A207-0372-399A-C1C778BB0A2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3C2E096E-2D43-5861-339F-1DEB5CB877C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6" name="Picture 45" descr="Logo&#10;&#10;Description automatically generated with medium confidence">
            <a:extLst>
              <a:ext uri="{FF2B5EF4-FFF2-40B4-BE49-F238E27FC236}">
                <a16:creationId xmlns:a16="http://schemas.microsoft.com/office/drawing/2014/main" id="{C093C8A3-A7D0-F2AE-DB24-65DB525535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Slide Number Placeholder 23">
            <a:extLst>
              <a:ext uri="{FF2B5EF4-FFF2-40B4-BE49-F238E27FC236}">
                <a16:creationId xmlns:a16="http://schemas.microsoft.com/office/drawing/2014/main" id="{ACDA7E73-4A5E-8285-B3A6-C0B9769EF8B9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58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E56674E-B39E-74FD-7311-C20E445E2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762000"/>
            <a:ext cx="360045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object 3">
            <a:extLst>
              <a:ext uri="{FF2B5EF4-FFF2-40B4-BE49-F238E27FC236}">
                <a16:creationId xmlns:a16="http://schemas.microsoft.com/office/drawing/2014/main" id="{C5FACD38-C41D-34E3-6A05-CAEE5933F48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45578095-0230-3DD9-E3D6-9A4E8958457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919DF994-45F4-25AA-01CA-5BB59BA1280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446B32CE-621B-3A02-2097-144C70B9DC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9" name="Slide Number Placeholder 23">
            <a:extLst>
              <a:ext uri="{FF2B5EF4-FFF2-40B4-BE49-F238E27FC236}">
                <a16:creationId xmlns:a16="http://schemas.microsoft.com/office/drawing/2014/main" id="{06BEDC39-3EC1-3748-21C3-9B319842CCA2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82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13746A-1C93-A825-170A-E73321FE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295400"/>
            <a:ext cx="11734800" cy="20193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0C0326-41AF-A2F4-0012-48CD0C2F1C4F}"/>
              </a:ext>
            </a:extLst>
          </p:cNvPr>
          <p:cNvSpPr txBox="1"/>
          <p:nvPr/>
        </p:nvSpPr>
        <p:spPr>
          <a:xfrm>
            <a:off x="366224" y="4072235"/>
            <a:ext cx="7049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For each problem P, we will solve the problem for (P – d), where d represents each possible denomination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A9CDD1-A301-771B-F2D0-AF4FD7BE5C64}"/>
                  </a:ext>
                </a:extLst>
              </p14:cNvPr>
              <p14:cNvContentPartPr/>
              <p14:nvPr/>
            </p14:nvContentPartPr>
            <p14:xfrm>
              <a:off x="3029426" y="1812253"/>
              <a:ext cx="1723320" cy="190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A9CDD1-A301-771B-F2D0-AF4FD7BE5C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9786" y="1632613"/>
                <a:ext cx="1902960" cy="54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object 3">
            <a:extLst>
              <a:ext uri="{FF2B5EF4-FFF2-40B4-BE49-F238E27FC236}">
                <a16:creationId xmlns:a16="http://schemas.microsoft.com/office/drawing/2014/main" id="{F35671FA-26DE-C5E9-A069-A25F948B014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820F9D74-3897-6503-EEB1-86C61E32766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214B9250-1955-2206-DE03-150B4579938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C7FC04B2-2726-6912-8078-14E8B29EF7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1" name="Slide Number Placeholder 23">
            <a:extLst>
              <a:ext uri="{FF2B5EF4-FFF2-40B4-BE49-F238E27FC236}">
                <a16:creationId xmlns:a16="http://schemas.microsoft.com/office/drawing/2014/main" id="{ECE7F390-4683-60AE-20D0-172153AB0EE7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037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13746A-1C93-A825-170A-E73321FE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295400"/>
            <a:ext cx="11734800" cy="20193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0C0326-41AF-A2F4-0012-48CD0C2F1C4F}"/>
              </a:ext>
            </a:extLst>
          </p:cNvPr>
          <p:cNvSpPr txBox="1"/>
          <p:nvPr/>
        </p:nvSpPr>
        <p:spPr>
          <a:xfrm>
            <a:off x="228600" y="4097666"/>
            <a:ext cx="7049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each problem P, we will solve the problem for (P – d), where d represents each possible denomination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338F0B-DEE1-3B13-F2F1-DFEEE6C3F022}"/>
                  </a:ext>
                </a:extLst>
              </p14:cNvPr>
              <p14:cNvContentPartPr/>
              <p14:nvPr/>
            </p14:nvContentPartPr>
            <p14:xfrm>
              <a:off x="2107466" y="1826293"/>
              <a:ext cx="762480" cy="100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338F0B-DEE1-3B13-F2F1-DFEEE6C3F0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7466" y="1646293"/>
                <a:ext cx="942120" cy="4604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A4BFB69-2227-9D4D-5220-4B6D1331C980}"/>
              </a:ext>
            </a:extLst>
          </p:cNvPr>
          <p:cNvSpPr txBox="1"/>
          <p:nvPr/>
        </p:nvSpPr>
        <p:spPr>
          <a:xfrm>
            <a:off x="591877" y="5715000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select only the branch the yields the minimum value</a:t>
            </a: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D5175D0D-C7D8-81CE-BE26-D953443D9F7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EA6ABA26-B641-50E2-C50A-9E4A087D0A8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BFBAD720-F0B8-680D-C895-5E5A2BFA56A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50EC0368-23CD-22FC-D827-60129635CB5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75684ACE-DA30-DD1B-78FB-CC5B243FABB6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761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13746A-1C93-A825-170A-E73321FE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295400"/>
            <a:ext cx="11734800" cy="20193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0C0326-41AF-A2F4-0012-48CD0C2F1C4F}"/>
              </a:ext>
            </a:extLst>
          </p:cNvPr>
          <p:cNvSpPr txBox="1"/>
          <p:nvPr/>
        </p:nvSpPr>
        <p:spPr>
          <a:xfrm>
            <a:off x="228600" y="4097666"/>
            <a:ext cx="7049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each problem P, we will solve the problem for (P – d), where d represents each possible denomination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BFB69-2227-9D4D-5220-4B6D1331C980}"/>
              </a:ext>
            </a:extLst>
          </p:cNvPr>
          <p:cNvSpPr txBox="1"/>
          <p:nvPr/>
        </p:nvSpPr>
        <p:spPr>
          <a:xfrm>
            <a:off x="591877" y="5715000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select only the branch the yields the minimum value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78AD13B-FC92-22EA-E280-CCA0555DEBA1}"/>
                  </a:ext>
                </a:extLst>
              </p14:cNvPr>
              <p14:cNvContentPartPr/>
              <p14:nvPr/>
            </p14:nvContentPartPr>
            <p14:xfrm>
              <a:off x="3592106" y="2563213"/>
              <a:ext cx="1499760" cy="18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78AD13B-FC92-22EA-E280-CCA0555DEB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2106" y="2383573"/>
                <a:ext cx="1679400" cy="548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1CE7984-B5AE-4F77-C844-70C9CB54CE68}"/>
              </a:ext>
            </a:extLst>
          </p:cNvPr>
          <p:cNvSpPr txBox="1"/>
          <p:nvPr/>
        </p:nvSpPr>
        <p:spPr>
          <a:xfrm>
            <a:off x="8517498" y="4510323"/>
            <a:ext cx="3081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ever need to make change for 0 cents, return 0</a:t>
            </a: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726128E9-8548-927C-9EDA-780D45F4404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3F38F02F-A6F0-7AC3-BEF3-C92072E961F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31E133CA-FBE0-2E12-C494-0708B596DF5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018D47-207E-28A0-D3B7-D6E30ADACD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Slide Number Placeholder 23">
            <a:extLst>
              <a:ext uri="{FF2B5EF4-FFF2-40B4-BE49-F238E27FC236}">
                <a16:creationId xmlns:a16="http://schemas.microsoft.com/office/drawing/2014/main" id="{0DC06C17-7D67-4F6E-FAA0-73D40CEF2D25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4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30984035-9183-206D-194A-0B4393400EA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4F1F1B47-687B-AD73-2DA8-6BD68A2AA0F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17CC8BD6-93DA-4721-D510-3980B47FDF3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8964A2FC-1E12-E56F-C18B-9475989319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B66EE95B-5460-739D-2E8A-18A3525B5EF4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76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13746A-1C93-A825-170A-E73321FE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295400"/>
            <a:ext cx="11734800" cy="20193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0C0326-41AF-A2F4-0012-48CD0C2F1C4F}"/>
              </a:ext>
            </a:extLst>
          </p:cNvPr>
          <p:cNvSpPr txBox="1"/>
          <p:nvPr/>
        </p:nvSpPr>
        <p:spPr>
          <a:xfrm>
            <a:off x="228600" y="4097666"/>
            <a:ext cx="7049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each problem P, we will solve the problem for (P – d), where d represents each possible denomination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BFB69-2227-9D4D-5220-4B6D1331C980}"/>
              </a:ext>
            </a:extLst>
          </p:cNvPr>
          <p:cNvSpPr txBox="1"/>
          <p:nvPr/>
        </p:nvSpPr>
        <p:spPr>
          <a:xfrm>
            <a:off x="591877" y="5715000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select only the branch the yields the minimum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E7984-B5AE-4F77-C844-70C9CB54CE68}"/>
              </a:ext>
            </a:extLst>
          </p:cNvPr>
          <p:cNvSpPr txBox="1"/>
          <p:nvPr/>
        </p:nvSpPr>
        <p:spPr>
          <a:xfrm>
            <a:off x="8517498" y="4510323"/>
            <a:ext cx="3081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ever need to make change for 0 cents, return 0</a:t>
            </a: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C0889631-9789-A685-7F63-C6102992CD9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16BE1F72-71ED-5CD4-61B6-4A77E9860ED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99511A5E-10E3-C699-B1ED-645A6E2461B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24C4250B-A246-825D-BDD4-1D11EF7F9F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0602AFB9-76E1-4729-0AF0-13EB908A389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2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8FE341C9-0472-24C1-0944-41BDF13AFE5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21EE6D57-FAEA-0BAC-C294-26974513B5D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361931ED-5653-9B8C-5089-BB32435ED13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6B2904E7-F620-643B-C883-97F33328AC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528AE156-8C1F-1CA1-A93C-21272036E611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339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31341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6096000" y="18288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E65A2414-8EC2-9F41-3D68-C1C3EB80B82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F22670DB-D672-2486-97A4-FD1324C41F2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1BFC01BA-7147-3B37-038E-56C9D5FE008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64060317-EDE3-4FE3-4786-30E0E0CDAE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Slide Number Placeholder 23">
            <a:extLst>
              <a:ext uri="{FF2B5EF4-FFF2-40B4-BE49-F238E27FC236}">
                <a16:creationId xmlns:a16="http://schemas.microsoft.com/office/drawing/2014/main" id="{E329A9DB-C367-70DB-4F1B-EE577B0A11DB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879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31341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6096000" y="18288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303281"/>
            <a:ext cx="3524250" cy="581025"/>
          </a:xfrm>
          <a:prstGeom prst="rect">
            <a:avLst/>
          </a:prstGeom>
        </p:spPr>
      </p:pic>
      <p:grpSp>
        <p:nvGrpSpPr>
          <p:cNvPr id="9" name="object 3">
            <a:extLst>
              <a:ext uri="{FF2B5EF4-FFF2-40B4-BE49-F238E27FC236}">
                <a16:creationId xmlns:a16="http://schemas.microsoft.com/office/drawing/2014/main" id="{8750A784-60C0-5B4B-D224-77069779C02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03FC75FC-40A1-3F77-8312-689513FE405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F41E0038-912D-6D39-22F8-CACD3095B5C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ADE55C1A-0592-B8AC-162C-FFF5B83B95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4" name="Slide Number Placeholder 23">
            <a:extLst>
              <a:ext uri="{FF2B5EF4-FFF2-40B4-BE49-F238E27FC236}">
                <a16:creationId xmlns:a16="http://schemas.microsoft.com/office/drawing/2014/main" id="{A601B64B-DCF4-6121-C577-017E91909371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032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749756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6096000" y="18288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303281"/>
            <a:ext cx="3524250" cy="58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2C4C2-A1E0-F780-21CE-D84F227E7473}"/>
              </a:ext>
            </a:extLst>
          </p:cNvPr>
          <p:cNvSpPr txBox="1"/>
          <p:nvPr/>
        </p:nvSpPr>
        <p:spPr>
          <a:xfrm>
            <a:off x="8360258" y="4356091"/>
            <a:ext cx="284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Recurse, and find the minimum number of coins needed using each valid denomination</a:t>
            </a:r>
          </a:p>
        </p:txBody>
      </p:sp>
      <p:grpSp>
        <p:nvGrpSpPr>
          <p:cNvPr id="11" name="object 3">
            <a:extLst>
              <a:ext uri="{FF2B5EF4-FFF2-40B4-BE49-F238E27FC236}">
                <a16:creationId xmlns:a16="http://schemas.microsoft.com/office/drawing/2014/main" id="{A9E40069-7178-F4B4-0BAF-89E3EC7EBEC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0074FBBD-B343-823A-78E5-5B5BCB3D2DD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479C33F2-3786-97E4-E5A6-CEDC71A8FE6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D5188C8C-89F6-7B3F-7BF6-D36620EFF3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5" name="Slide Number Placeholder 23">
            <a:extLst>
              <a:ext uri="{FF2B5EF4-FFF2-40B4-BE49-F238E27FC236}">
                <a16:creationId xmlns:a16="http://schemas.microsoft.com/office/drawing/2014/main" id="{B3E18322-5E90-C3FF-5FDD-6D0BD6EA9146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32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694453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6096000" y="18288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303281"/>
            <a:ext cx="3524250" cy="58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2C4C2-A1E0-F780-21CE-D84F227E7473}"/>
              </a:ext>
            </a:extLst>
          </p:cNvPr>
          <p:cNvSpPr txBox="1"/>
          <p:nvPr/>
        </p:nvSpPr>
        <p:spPr>
          <a:xfrm>
            <a:off x="8360258" y="4356091"/>
            <a:ext cx="284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Recurse, and find the minimum number of coins needed using each valid denomination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2255E-DD08-F57A-BC6A-A71885197B58}"/>
              </a:ext>
            </a:extLst>
          </p:cNvPr>
          <p:cNvSpPr txBox="1"/>
          <p:nvPr/>
        </p:nvSpPr>
        <p:spPr>
          <a:xfrm>
            <a:off x="8360258" y="5563791"/>
            <a:ext cx="284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branch that has the minimum value</a:t>
            </a:r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A51393A7-C76F-8C5E-A200-0DBFB4B8191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9A9E3556-24F3-4227-61AC-07F0D7DD2EF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F35A3961-5308-1D8A-7AE4-41B45841427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02CEBB0B-B9A6-443F-9B82-D6866DF596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26610400-479B-AECE-D6D7-DF8A1056D376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903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464650" y="917207"/>
            <a:ext cx="694453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4752884" y="137760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305997"/>
            <a:ext cx="3524250" cy="58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2C4C2-A1E0-F780-21CE-D84F227E7473}"/>
              </a:ext>
            </a:extLst>
          </p:cNvPr>
          <p:cNvSpPr txBox="1"/>
          <p:nvPr/>
        </p:nvSpPr>
        <p:spPr>
          <a:xfrm>
            <a:off x="7984047" y="3548696"/>
            <a:ext cx="284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Recurse, and find the minimum number of coins needed using each valid denomination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2255E-DD08-F57A-BC6A-A71885197B58}"/>
              </a:ext>
            </a:extLst>
          </p:cNvPr>
          <p:cNvSpPr txBox="1"/>
          <p:nvPr/>
        </p:nvSpPr>
        <p:spPr>
          <a:xfrm>
            <a:off x="7677107" y="4749025"/>
            <a:ext cx="284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branch that has the minimum value</a:t>
            </a:r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FFAE910E-8E43-11DD-E643-63BC2B4C31D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C926E21F-F82F-466B-C8B9-62C269305F3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19F29426-459A-B4A7-E994-747DBF5AEC5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FFB80451-A049-9605-3BB5-43E22C699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A977BFE1-5D4C-6B03-D32A-AE66EBE03FD8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794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464650" y="917207"/>
            <a:ext cx="694453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</a:t>
            </a: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 + min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4752884" y="137760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305997"/>
            <a:ext cx="3524250" cy="58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2C4C2-A1E0-F780-21CE-D84F227E7473}"/>
              </a:ext>
            </a:extLst>
          </p:cNvPr>
          <p:cNvSpPr txBox="1"/>
          <p:nvPr/>
        </p:nvSpPr>
        <p:spPr>
          <a:xfrm>
            <a:off x="7984047" y="3548696"/>
            <a:ext cx="284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Recurse, and find the minimum number of coins needed using each valid denomination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2255E-DD08-F57A-BC6A-A71885197B58}"/>
              </a:ext>
            </a:extLst>
          </p:cNvPr>
          <p:cNvSpPr txBox="1"/>
          <p:nvPr/>
        </p:nvSpPr>
        <p:spPr>
          <a:xfrm>
            <a:off x="7677107" y="4749025"/>
            <a:ext cx="284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branch that has the minimum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822064-B159-CC13-F314-1A6F70884E24}"/>
              </a:ext>
            </a:extLst>
          </p:cNvPr>
          <p:cNvSpPr txBox="1"/>
          <p:nvPr/>
        </p:nvSpPr>
        <p:spPr>
          <a:xfrm>
            <a:off x="5586131" y="5572467"/>
            <a:ext cx="6273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Once, our for loop finishes, we should know the branch that had the minimum, so return (1 + min), 1 because one coin was used in the current method call</a:t>
            </a:r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E7075121-E1A8-C651-AB43-7D8C1C10F47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718B0431-0E9C-9345-83E1-B49A39F2FF7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61588D97-E0EA-8191-EDF5-E742BF4E98D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6" name="Picture 15" descr="Logo&#10;&#10;Description automatically generated with medium confidence">
            <a:extLst>
              <a:ext uri="{FF2B5EF4-FFF2-40B4-BE49-F238E27FC236}">
                <a16:creationId xmlns:a16="http://schemas.microsoft.com/office/drawing/2014/main" id="{653A3191-A462-091A-1987-58E87BCBB4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7" name="Slide Number Placeholder 23">
            <a:extLst>
              <a:ext uri="{FF2B5EF4-FFF2-40B4-BE49-F238E27FC236}">
                <a16:creationId xmlns:a16="http://schemas.microsoft.com/office/drawing/2014/main" id="{E774071F-BB97-268C-9B25-9833B7BC49B4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033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464650" y="917207"/>
            <a:ext cx="694453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</a:t>
            </a: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 + min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6632E005-698B-000B-DB2D-44C23C8C189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4DD118FF-500F-694D-5BE8-3E304F2E86B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37296E1B-0ECA-7128-AF73-943190E48BF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FB982992-78FB-F5D1-D158-0EF0FC153F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1" name="Slide Number Placeholder 23">
            <a:extLst>
              <a:ext uri="{FF2B5EF4-FFF2-40B4-BE49-F238E27FC236}">
                <a16:creationId xmlns:a16="http://schemas.microsoft.com/office/drawing/2014/main" id="{AEE765E2-F1F0-BF7D-B997-D0464255E2D8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140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464650" y="917207"/>
            <a:ext cx="694453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</a:t>
            </a: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 + min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A50FB-58A5-5A0F-7D91-4C1757285762}"/>
              </a:ext>
            </a:extLst>
          </p:cNvPr>
          <p:cNvSpPr txBox="1"/>
          <p:nvPr/>
        </p:nvSpPr>
        <p:spPr>
          <a:xfrm>
            <a:off x="6858000" y="1828800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time?</a:t>
            </a: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1CF0A57A-B5D1-40B4-002E-A144E36D166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05E1F8C5-5F84-0533-FFD3-4AAFE9B9215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DD146826-0002-9E42-FA96-882E11A6D55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726EC040-9AD9-3DA7-7F2C-536D135B5A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C7C13A51-6425-5C64-0682-330D0F336AE4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0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EC38F-12EF-2F81-B7A0-A99B20385785}"/>
              </a:ext>
            </a:extLst>
          </p:cNvPr>
          <p:cNvSpPr txBox="1"/>
          <p:nvPr/>
        </p:nvSpPr>
        <p:spPr>
          <a:xfrm>
            <a:off x="762000" y="3771441"/>
            <a:ext cx="408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 = 4 </a:t>
            </a:r>
          </a:p>
          <a:p>
            <a:endParaRPr lang="en-US" sz="2400" dirty="0"/>
          </a:p>
          <a:p>
            <a:r>
              <a:rPr lang="en-US" sz="2400" dirty="0"/>
              <a:t>(Quarter, dime, two pennies)</a:t>
            </a:r>
          </a:p>
        </p:txBody>
      </p:sp>
      <p:grpSp>
        <p:nvGrpSpPr>
          <p:cNvPr id="10" name="object 3">
            <a:extLst>
              <a:ext uri="{FF2B5EF4-FFF2-40B4-BE49-F238E27FC236}">
                <a16:creationId xmlns:a16="http://schemas.microsoft.com/office/drawing/2014/main" id="{BC6BD128-6FD2-7DF5-666E-E772654928B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ADFA4A0B-09C6-BF57-2BCD-E6E56ECF3CC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DF236AF3-2A95-BB20-49E2-0BCE70BB0AF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AEE31C17-8922-E2B2-306E-3BB5E8AC18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5" name="Slide Number Placeholder 23">
            <a:extLst>
              <a:ext uri="{FF2B5EF4-FFF2-40B4-BE49-F238E27FC236}">
                <a16:creationId xmlns:a16="http://schemas.microsoft.com/office/drawing/2014/main" id="{DAD75E02-E896-6CB2-007C-A08DAAD2D4D4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687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6CCABC-8310-169D-2D76-845CBA9201F6}"/>
              </a:ext>
            </a:extLst>
          </p:cNvPr>
          <p:cNvSpPr txBox="1"/>
          <p:nvPr/>
        </p:nvSpPr>
        <p:spPr>
          <a:xfrm>
            <a:off x="8077200" y="4555006"/>
            <a:ext cx="417052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sufficiently large p, </a:t>
            </a:r>
            <a:r>
              <a:rPr lang="en-US" sz="2800" b="1" dirty="0"/>
              <a:t>every permutation </a:t>
            </a:r>
            <a:r>
              <a:rPr lang="en-US" sz="2800" dirty="0"/>
              <a:t>of denominations is included.</a:t>
            </a:r>
          </a:p>
        </p:txBody>
      </p:sp>
      <p:grpSp>
        <p:nvGrpSpPr>
          <p:cNvPr id="33" name="object 3">
            <a:extLst>
              <a:ext uri="{FF2B5EF4-FFF2-40B4-BE49-F238E27FC236}">
                <a16:creationId xmlns:a16="http://schemas.microsoft.com/office/drawing/2014/main" id="{F35EE1DA-B905-2A40-C2F3-96CF85DCE6F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5" name="object 4">
              <a:extLst>
                <a:ext uri="{FF2B5EF4-FFF2-40B4-BE49-F238E27FC236}">
                  <a16:creationId xmlns:a16="http://schemas.microsoft.com/office/drawing/2014/main" id="{D43222B7-34DB-98C3-73E9-81DBADFD54A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6" name="object 5">
              <a:extLst>
                <a:ext uri="{FF2B5EF4-FFF2-40B4-BE49-F238E27FC236}">
                  <a16:creationId xmlns:a16="http://schemas.microsoft.com/office/drawing/2014/main" id="{D6B1B74F-5F23-CD9E-C86D-B319048F779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8" name="Picture 47" descr="Logo&#10;&#10;Description automatically generated with medium confidence">
            <a:extLst>
              <a:ext uri="{FF2B5EF4-FFF2-40B4-BE49-F238E27FC236}">
                <a16:creationId xmlns:a16="http://schemas.microsoft.com/office/drawing/2014/main" id="{4EA571F8-A086-C6C4-24F8-2DFAE9B68E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9" name="Slide Number Placeholder 23">
            <a:extLst>
              <a:ext uri="{FF2B5EF4-FFF2-40B4-BE49-F238E27FC236}">
                <a16:creationId xmlns:a16="http://schemas.microsoft.com/office/drawing/2014/main" id="{91793D47-BEB4-7EFB-AA24-C02020C7F975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49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grpSp>
        <p:nvGrpSpPr>
          <p:cNvPr id="33" name="object 3">
            <a:extLst>
              <a:ext uri="{FF2B5EF4-FFF2-40B4-BE49-F238E27FC236}">
                <a16:creationId xmlns:a16="http://schemas.microsoft.com/office/drawing/2014/main" id="{D2F91200-AE80-EAFD-58CB-225317B77D0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8" name="object 4">
              <a:extLst>
                <a:ext uri="{FF2B5EF4-FFF2-40B4-BE49-F238E27FC236}">
                  <a16:creationId xmlns:a16="http://schemas.microsoft.com/office/drawing/2014/main" id="{261EF6FF-5C46-43F7-2293-0BB6C1A4E94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9" name="object 5">
              <a:extLst>
                <a:ext uri="{FF2B5EF4-FFF2-40B4-BE49-F238E27FC236}">
                  <a16:creationId xmlns:a16="http://schemas.microsoft.com/office/drawing/2014/main" id="{881EA2AC-8166-BC8F-753E-5F4D07C3605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50" name="Picture 49" descr="Logo&#10;&#10;Description automatically generated with medium confidence">
            <a:extLst>
              <a:ext uri="{FF2B5EF4-FFF2-40B4-BE49-F238E27FC236}">
                <a16:creationId xmlns:a16="http://schemas.microsoft.com/office/drawing/2014/main" id="{5787A66F-70D7-2886-5F22-851911F413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51" name="Slide Number Placeholder 23">
            <a:extLst>
              <a:ext uri="{FF2B5EF4-FFF2-40B4-BE49-F238E27FC236}">
                <a16:creationId xmlns:a16="http://schemas.microsoft.com/office/drawing/2014/main" id="{F6A33AAB-D793-E714-C138-ABDC76A3A3D6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274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grpSp>
        <p:nvGrpSpPr>
          <p:cNvPr id="49" name="object 3">
            <a:extLst>
              <a:ext uri="{FF2B5EF4-FFF2-40B4-BE49-F238E27FC236}">
                <a16:creationId xmlns:a16="http://schemas.microsoft.com/office/drawing/2014/main" id="{CFFF5541-BB91-279E-39A1-F1F9D2B766F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0" name="object 4">
              <a:extLst>
                <a:ext uri="{FF2B5EF4-FFF2-40B4-BE49-F238E27FC236}">
                  <a16:creationId xmlns:a16="http://schemas.microsoft.com/office/drawing/2014/main" id="{98B513A5-2A35-0DD6-403F-AA9DD07386F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C2AD3685-4056-7F79-0DE6-9314912F89A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52" name="Picture 51" descr="Logo&#10;&#10;Description automatically generated with medium confidence">
            <a:extLst>
              <a:ext uri="{FF2B5EF4-FFF2-40B4-BE49-F238E27FC236}">
                <a16:creationId xmlns:a16="http://schemas.microsoft.com/office/drawing/2014/main" id="{A3919DA1-9AD0-B393-F6FC-9F8C443428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53" name="Slide Number Placeholder 23">
            <a:extLst>
              <a:ext uri="{FF2B5EF4-FFF2-40B4-BE49-F238E27FC236}">
                <a16:creationId xmlns:a16="http://schemas.microsoft.com/office/drawing/2014/main" id="{14079A5C-7622-1C89-B58F-C36A1A335B69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693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grpSp>
        <p:nvGrpSpPr>
          <p:cNvPr id="51" name="object 3">
            <a:extLst>
              <a:ext uri="{FF2B5EF4-FFF2-40B4-BE49-F238E27FC236}">
                <a16:creationId xmlns:a16="http://schemas.microsoft.com/office/drawing/2014/main" id="{8A8C9BD0-28A9-3578-65A6-5DC097E8020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2" name="object 4">
              <a:extLst>
                <a:ext uri="{FF2B5EF4-FFF2-40B4-BE49-F238E27FC236}">
                  <a16:creationId xmlns:a16="http://schemas.microsoft.com/office/drawing/2014/main" id="{4E0E6851-FA87-414B-E284-10EBDD3C295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3" name="object 5">
              <a:extLst>
                <a:ext uri="{FF2B5EF4-FFF2-40B4-BE49-F238E27FC236}">
                  <a16:creationId xmlns:a16="http://schemas.microsoft.com/office/drawing/2014/main" id="{A683AF2D-3CC8-8B98-A33F-23563D0E23A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2" name="Picture 61" descr="Logo&#10;&#10;Description automatically generated with medium confidence">
            <a:extLst>
              <a:ext uri="{FF2B5EF4-FFF2-40B4-BE49-F238E27FC236}">
                <a16:creationId xmlns:a16="http://schemas.microsoft.com/office/drawing/2014/main" id="{2CEBF9F2-CA76-B0E3-E6F7-9116A8FE1C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5" name="Slide Number Placeholder 23">
            <a:extLst>
              <a:ext uri="{FF2B5EF4-FFF2-40B4-BE49-F238E27FC236}">
                <a16:creationId xmlns:a16="http://schemas.microsoft.com/office/drawing/2014/main" id="{5854E29A-0945-E9C3-65E3-F0CED0574FBC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922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787100-C900-26F7-B7EE-5D26C5A24850}"/>
              </a:ext>
            </a:extLst>
          </p:cNvPr>
          <p:cNvCxnSpPr>
            <a:cxnSpLocks/>
          </p:cNvCxnSpPr>
          <p:nvPr/>
        </p:nvCxnSpPr>
        <p:spPr>
          <a:xfrm>
            <a:off x="1687849" y="627218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B6420A-E5CA-113E-DFA2-86E6BF1213C2}"/>
              </a:ext>
            </a:extLst>
          </p:cNvPr>
          <p:cNvSpPr txBox="1"/>
          <p:nvPr/>
        </p:nvSpPr>
        <p:spPr>
          <a:xfrm>
            <a:off x="10100256" y="5791789"/>
            <a:ext cx="5790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k</a:t>
            </a:r>
            <a:r>
              <a:rPr lang="en-US" sz="3200" b="1" baseline="30000" dirty="0" err="1">
                <a:solidFill>
                  <a:srgbClr val="00B050"/>
                </a:solidFill>
              </a:rPr>
              <a:t>p</a:t>
            </a:r>
            <a:endParaRPr lang="en-US" sz="3200" b="1" dirty="0">
              <a:solidFill>
                <a:srgbClr val="00B050"/>
              </a:solidFill>
            </a:endParaRPr>
          </a:p>
        </p:txBody>
      </p:sp>
      <p:grpSp>
        <p:nvGrpSpPr>
          <p:cNvPr id="53" name="object 3">
            <a:extLst>
              <a:ext uri="{FF2B5EF4-FFF2-40B4-BE49-F238E27FC236}">
                <a16:creationId xmlns:a16="http://schemas.microsoft.com/office/drawing/2014/main" id="{D406E7CE-1A4D-DD83-E1B7-B7D8820A6C4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2" name="object 4">
              <a:extLst>
                <a:ext uri="{FF2B5EF4-FFF2-40B4-BE49-F238E27FC236}">
                  <a16:creationId xmlns:a16="http://schemas.microsoft.com/office/drawing/2014/main" id="{65B3C667-2F8F-4027-2DB6-49AB3ED9A65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5" name="object 5">
              <a:extLst>
                <a:ext uri="{FF2B5EF4-FFF2-40B4-BE49-F238E27FC236}">
                  <a16:creationId xmlns:a16="http://schemas.microsoft.com/office/drawing/2014/main" id="{88296D4B-ABD1-B657-8EDF-BBFBA990DFA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6" name="Picture 65" descr="Logo&#10;&#10;Description automatically generated with medium confidence">
            <a:extLst>
              <a:ext uri="{FF2B5EF4-FFF2-40B4-BE49-F238E27FC236}">
                <a16:creationId xmlns:a16="http://schemas.microsoft.com/office/drawing/2014/main" id="{AD5487A0-ED73-E492-BB22-F9D152011F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7" name="Slide Number Placeholder 23">
            <a:extLst>
              <a:ext uri="{FF2B5EF4-FFF2-40B4-BE49-F238E27FC236}">
                <a16:creationId xmlns:a16="http://schemas.microsoft.com/office/drawing/2014/main" id="{55F69228-F7D8-A6D4-9F2E-C75D3B40FF62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948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787100-C900-26F7-B7EE-5D26C5A24850}"/>
              </a:ext>
            </a:extLst>
          </p:cNvPr>
          <p:cNvCxnSpPr>
            <a:cxnSpLocks/>
          </p:cNvCxnSpPr>
          <p:nvPr/>
        </p:nvCxnSpPr>
        <p:spPr>
          <a:xfrm>
            <a:off x="1687849" y="627218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B6420A-E5CA-113E-DFA2-86E6BF1213C2}"/>
              </a:ext>
            </a:extLst>
          </p:cNvPr>
          <p:cNvSpPr txBox="1"/>
          <p:nvPr/>
        </p:nvSpPr>
        <p:spPr>
          <a:xfrm>
            <a:off x="10100256" y="5791789"/>
            <a:ext cx="5790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k</a:t>
            </a:r>
            <a:r>
              <a:rPr lang="en-US" sz="3200" b="1" baseline="30000" dirty="0" err="1">
                <a:solidFill>
                  <a:srgbClr val="00B050"/>
                </a:solidFill>
              </a:rPr>
              <a:t>p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310440-3820-756D-CD5C-021EE8ACD6C6}"/>
              </a:ext>
            </a:extLst>
          </p:cNvPr>
          <p:cNvSpPr/>
          <p:nvPr/>
        </p:nvSpPr>
        <p:spPr>
          <a:xfrm>
            <a:off x="745779" y="1649292"/>
            <a:ext cx="8695057" cy="4253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As k and p both grow, the number of recursive calls being made will grow </a:t>
            </a:r>
            <a:r>
              <a:rPr lang="en-US" sz="3200" b="1" dirty="0">
                <a:solidFill>
                  <a:schemeClr val="tx1"/>
                </a:solidFill>
              </a:rPr>
              <a:t>exponentially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If we have a lot of coin denominations, we will have </a:t>
            </a:r>
            <a:r>
              <a:rPr lang="en-US" sz="3200" b="1" dirty="0">
                <a:solidFill>
                  <a:schemeClr val="tx1"/>
                </a:solidFill>
              </a:rPr>
              <a:t>a lot </a:t>
            </a:r>
            <a:r>
              <a:rPr lang="en-US" sz="3200" dirty="0">
                <a:solidFill>
                  <a:schemeClr val="tx1"/>
                </a:solidFill>
              </a:rPr>
              <a:t>of branching</a:t>
            </a:r>
          </a:p>
        </p:txBody>
      </p:sp>
      <p:grpSp>
        <p:nvGrpSpPr>
          <p:cNvPr id="62" name="object 3">
            <a:extLst>
              <a:ext uri="{FF2B5EF4-FFF2-40B4-BE49-F238E27FC236}">
                <a16:creationId xmlns:a16="http://schemas.microsoft.com/office/drawing/2014/main" id="{A6A748BB-1C47-3E7A-CC66-52553DBD09A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5" name="object 4">
              <a:extLst>
                <a:ext uri="{FF2B5EF4-FFF2-40B4-BE49-F238E27FC236}">
                  <a16:creationId xmlns:a16="http://schemas.microsoft.com/office/drawing/2014/main" id="{82CCE8DF-334B-5BB1-32C4-99D1F00D4C9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6" name="object 5">
              <a:extLst>
                <a:ext uri="{FF2B5EF4-FFF2-40B4-BE49-F238E27FC236}">
                  <a16:creationId xmlns:a16="http://schemas.microsoft.com/office/drawing/2014/main" id="{856E00C2-ECA5-F2C1-C85A-C1E4D16417B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7" name="Picture 66" descr="Logo&#10;&#10;Description automatically generated with medium confidence">
            <a:extLst>
              <a:ext uri="{FF2B5EF4-FFF2-40B4-BE49-F238E27FC236}">
                <a16:creationId xmlns:a16="http://schemas.microsoft.com/office/drawing/2014/main" id="{3947B3FF-B3C7-751E-AAF0-584C202884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8" name="Slide Number Placeholder 23">
            <a:extLst>
              <a:ext uri="{FF2B5EF4-FFF2-40B4-BE49-F238E27FC236}">
                <a16:creationId xmlns:a16="http://schemas.microsoft.com/office/drawing/2014/main" id="{8468E628-EC0A-7066-3EBB-EC9654C7FFA5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963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787100-C900-26F7-B7EE-5D26C5A24850}"/>
              </a:ext>
            </a:extLst>
          </p:cNvPr>
          <p:cNvCxnSpPr>
            <a:cxnSpLocks/>
          </p:cNvCxnSpPr>
          <p:nvPr/>
        </p:nvCxnSpPr>
        <p:spPr>
          <a:xfrm>
            <a:off x="1687849" y="627218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B6420A-E5CA-113E-DFA2-86E6BF1213C2}"/>
              </a:ext>
            </a:extLst>
          </p:cNvPr>
          <p:cNvSpPr txBox="1"/>
          <p:nvPr/>
        </p:nvSpPr>
        <p:spPr>
          <a:xfrm>
            <a:off x="10100256" y="5791789"/>
            <a:ext cx="5790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k</a:t>
            </a:r>
            <a:r>
              <a:rPr lang="en-US" sz="3200" b="1" baseline="30000" dirty="0" err="1">
                <a:solidFill>
                  <a:srgbClr val="00B050"/>
                </a:solidFill>
              </a:rPr>
              <a:t>p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310440-3820-756D-CD5C-021EE8ACD6C6}"/>
              </a:ext>
            </a:extLst>
          </p:cNvPr>
          <p:cNvSpPr/>
          <p:nvPr/>
        </p:nvSpPr>
        <p:spPr>
          <a:xfrm>
            <a:off x="745779" y="1649292"/>
            <a:ext cx="8695057" cy="4253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As k and p both grow, the number of recursive calls being made will grow </a:t>
            </a:r>
            <a:r>
              <a:rPr lang="en-US" sz="3200" b="1" dirty="0">
                <a:solidFill>
                  <a:schemeClr val="tx1"/>
                </a:solidFill>
              </a:rPr>
              <a:t>exponentially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Running time: O(      )</a:t>
            </a:r>
          </a:p>
        </p:txBody>
      </p:sp>
      <p:pic>
        <p:nvPicPr>
          <p:cNvPr id="1026" name="Picture 2" descr="Skull Emoji [Free Download IOS Emojis] | Emoji Island">
            <a:extLst>
              <a:ext uri="{FF2B5EF4-FFF2-40B4-BE49-F238E27FC236}">
                <a16:creationId xmlns:a16="http://schemas.microsoft.com/office/drawing/2014/main" id="{C2B517ED-0DEF-B552-13E6-268E84DA0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096" y="4305779"/>
            <a:ext cx="388898" cy="43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object 3">
            <a:extLst>
              <a:ext uri="{FF2B5EF4-FFF2-40B4-BE49-F238E27FC236}">
                <a16:creationId xmlns:a16="http://schemas.microsoft.com/office/drawing/2014/main" id="{CF26EBFE-E5E7-EDF9-3340-B2078A381C3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5" name="object 4">
              <a:extLst>
                <a:ext uri="{FF2B5EF4-FFF2-40B4-BE49-F238E27FC236}">
                  <a16:creationId xmlns:a16="http://schemas.microsoft.com/office/drawing/2014/main" id="{9E859709-A3D1-B48F-3904-829AB0DF4E0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6" name="object 5">
              <a:extLst>
                <a:ext uri="{FF2B5EF4-FFF2-40B4-BE49-F238E27FC236}">
                  <a16:creationId xmlns:a16="http://schemas.microsoft.com/office/drawing/2014/main" id="{4C759CBA-0235-C33B-123C-395978D0B5B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7" name="Picture 66" descr="Logo&#10;&#10;Description automatically generated with medium confidence">
            <a:extLst>
              <a:ext uri="{FF2B5EF4-FFF2-40B4-BE49-F238E27FC236}">
                <a16:creationId xmlns:a16="http://schemas.microsoft.com/office/drawing/2014/main" id="{8330D155-E089-C684-262E-7DDEB5263C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8" name="Slide Number Placeholder 23">
            <a:extLst>
              <a:ext uri="{FF2B5EF4-FFF2-40B4-BE49-F238E27FC236}">
                <a16:creationId xmlns:a16="http://schemas.microsoft.com/office/drawing/2014/main" id="{BC994B23-C416-5DBA-9E0B-65F5D468D704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000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787100-C900-26F7-B7EE-5D26C5A24850}"/>
              </a:ext>
            </a:extLst>
          </p:cNvPr>
          <p:cNvCxnSpPr>
            <a:cxnSpLocks/>
          </p:cNvCxnSpPr>
          <p:nvPr/>
        </p:nvCxnSpPr>
        <p:spPr>
          <a:xfrm>
            <a:off x="1687849" y="627218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B6420A-E5CA-113E-DFA2-86E6BF1213C2}"/>
              </a:ext>
            </a:extLst>
          </p:cNvPr>
          <p:cNvSpPr txBox="1"/>
          <p:nvPr/>
        </p:nvSpPr>
        <p:spPr>
          <a:xfrm>
            <a:off x="10100256" y="5791789"/>
            <a:ext cx="5790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k</a:t>
            </a:r>
            <a:r>
              <a:rPr lang="en-US" sz="3200" b="1" baseline="30000" dirty="0" err="1">
                <a:solidFill>
                  <a:srgbClr val="00B050"/>
                </a:solidFill>
              </a:rPr>
              <a:t>p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310440-3820-756D-CD5C-021EE8ACD6C6}"/>
              </a:ext>
            </a:extLst>
          </p:cNvPr>
          <p:cNvSpPr/>
          <p:nvPr/>
        </p:nvSpPr>
        <p:spPr>
          <a:xfrm>
            <a:off x="745779" y="1649292"/>
            <a:ext cx="8695057" cy="4253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As k and p both grow, the number of recursive calls being made will grow </a:t>
            </a:r>
            <a:r>
              <a:rPr lang="en-US" sz="3200" b="1" dirty="0">
                <a:solidFill>
                  <a:schemeClr val="tx1"/>
                </a:solidFill>
              </a:rPr>
              <a:t>exponentially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Running time: probably O(</a:t>
            </a:r>
            <a:r>
              <a:rPr lang="en-US" sz="3200" b="1" dirty="0" err="1">
                <a:solidFill>
                  <a:schemeClr val="tx1"/>
                </a:solidFill>
              </a:rPr>
              <a:t>k</a:t>
            </a:r>
            <a:r>
              <a:rPr lang="en-US" sz="3200" b="1" baseline="30000" dirty="0" err="1">
                <a:solidFill>
                  <a:schemeClr val="tx1"/>
                </a:solidFill>
              </a:rPr>
              <a:t>p</a:t>
            </a:r>
            <a:r>
              <a:rPr lang="en-US" sz="3200" b="1" dirty="0">
                <a:solidFill>
                  <a:schemeClr val="tx1"/>
                </a:solidFill>
              </a:rPr>
              <a:t>) or O(k!)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For a large set of denominations, or a large p, this algorithm will take a long time to run</a:t>
            </a:r>
          </a:p>
        </p:txBody>
      </p:sp>
      <p:grpSp>
        <p:nvGrpSpPr>
          <p:cNvPr id="62" name="object 3">
            <a:extLst>
              <a:ext uri="{FF2B5EF4-FFF2-40B4-BE49-F238E27FC236}">
                <a16:creationId xmlns:a16="http://schemas.microsoft.com/office/drawing/2014/main" id="{E867A486-4BC6-5837-6837-7F2D608B7D0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5" name="object 4">
              <a:extLst>
                <a:ext uri="{FF2B5EF4-FFF2-40B4-BE49-F238E27FC236}">
                  <a16:creationId xmlns:a16="http://schemas.microsoft.com/office/drawing/2014/main" id="{1141C403-0C0C-5BC8-0469-104321C92CB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6" name="object 5">
              <a:extLst>
                <a:ext uri="{FF2B5EF4-FFF2-40B4-BE49-F238E27FC236}">
                  <a16:creationId xmlns:a16="http://schemas.microsoft.com/office/drawing/2014/main" id="{73EC61F3-3135-EA69-95A6-A97FC16A4A5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7" name="Picture 66" descr="Logo&#10;&#10;Description automatically generated with medium confidence">
            <a:extLst>
              <a:ext uri="{FF2B5EF4-FFF2-40B4-BE49-F238E27FC236}">
                <a16:creationId xmlns:a16="http://schemas.microsoft.com/office/drawing/2014/main" id="{2C63BB73-6D3A-B255-AB1A-3921FF400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8" name="Slide Number Placeholder 23">
            <a:extLst>
              <a:ext uri="{FF2B5EF4-FFF2-40B4-BE49-F238E27FC236}">
                <a16:creationId xmlns:a16="http://schemas.microsoft.com/office/drawing/2014/main" id="{8C2F8F77-F57A-49C3-A4AE-37CB59034D1A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024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A26983-C656-A48B-E683-950D36E0FD30}"/>
              </a:ext>
            </a:extLst>
          </p:cNvPr>
          <p:cNvSpPr txBox="1"/>
          <p:nvPr/>
        </p:nvSpPr>
        <p:spPr>
          <a:xfrm>
            <a:off x="3581400" y="914400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Let’s try 81 cents!</a:t>
            </a:r>
          </a:p>
        </p:txBody>
      </p:sp>
      <p:pic>
        <p:nvPicPr>
          <p:cNvPr id="1026" name="Picture 2" descr="Pin by naminaminami on reação- | Spongebob funny pictures, Spongebob funny,  Spongebob pics">
            <a:extLst>
              <a:ext uri="{FF2B5EF4-FFF2-40B4-BE49-F238E27FC236}">
                <a16:creationId xmlns:a16="http://schemas.microsoft.com/office/drawing/2014/main" id="{A4DADD43-5C41-6016-DDB9-80647D6E0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28800"/>
            <a:ext cx="5301615" cy="398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964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0731E-57FE-05B0-5AF7-75012850F4CB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C73FD6-5AFA-2691-FE11-3DF234391442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042CA3-0A6B-9C2F-2075-FA54B7711E7D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231C27-3BF8-A802-9567-DE1C8EF54753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F7D26F-18EE-73DC-E053-5C2C0BA72318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CDC3C3-462D-EE54-444A-EA3D34C7F374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961907-2AF1-7382-BD84-F5299D95DD00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E2C2C-D514-D98D-67E2-67B6F1E8C038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B4861-F02A-2697-9419-28BFEAFCDE57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83EE2A-E9B7-314D-74ED-161CE48A3F47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8D7760-434A-1562-6E75-4F861E5B869C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699566-6993-5865-3CBB-956FA1E0CDC9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897A1F-BA5A-668E-183B-510CC7834741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3718A8-1AB4-3DDF-17E3-CB4B01960F48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84018A-D7A8-8A7F-1794-1546AFDD38EA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1D34B7-AB49-4CF9-EB99-10D9748A0195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8B17AD-BA0E-89DE-239A-0FADE11F0C42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0C0E6C-F0B5-B4E7-6754-4D85428F9655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EF85E8-F299-F553-A783-FBA82B41F458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808D1E-1997-DC45-957D-B04B375AE1A6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3B33A6-CFE4-286C-3F44-4366BD7FC1B0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889C21-4D51-C655-025E-2B182E5ECE3D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B0D7CA8-5982-0174-B373-A9DA14C098D2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DBB37E-1363-719C-A9D5-EB583338CBB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236E372-1A69-DE85-9AD4-7B1B4EEEBD39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56BC9239-FC05-5AD7-2FC3-06E0B0FD548E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6DD7C7A9-9B45-8C5F-9C79-1B6D4EF995D4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D62979B6-B1DD-D0DC-C866-7625EE61A367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F0DAC505-D65D-3E79-FB7E-CC7D12D07523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2D6A5873-765A-377F-03C6-5C6435C3BB38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70B6A74B-065C-ED35-1B31-CD68A20801DA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27F42A71-FDE4-05E0-7A02-78EEA668A42A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2DA409BB-D1DE-DF28-78B0-32B485DE6DC4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F6CD9B6E-D5B7-C255-51E3-52632977A6EB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54BB2A89-7550-C786-D2B0-3D2B46BB5609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84464C68-2105-6E9E-D016-606CF6BCA16C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DE64BC3E-23E6-EB9B-20E2-3B6C7BAD0A1B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C780908E-FA50-ED71-88FB-F5DD8DD9FF1C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42FA9489-53C6-57F2-711D-0F82A49E86AB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37CDFC44-1225-E872-5ADF-478BC23761DE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D8C8C31-22E8-7511-F889-AA77EF7BF96B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EA7117FF-441B-AF57-2FBC-DECC8044A348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65DD5929-25CE-BC72-4333-8A6FC8A8BB3F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676D5E6D-5937-6877-2C35-AB1174FAB768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DFDAB356-8B22-4AD6-8A49-C16609FAF644}"/>
              </a:ext>
            </a:extLst>
          </p:cNvPr>
          <p:cNvSpPr txBox="1"/>
          <p:nvPr/>
        </p:nvSpPr>
        <p:spPr>
          <a:xfrm>
            <a:off x="4259670" y="4560034"/>
            <a:ext cx="432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does our algorithm suck?</a:t>
            </a:r>
          </a:p>
        </p:txBody>
      </p:sp>
    </p:spTree>
    <p:extLst>
      <p:ext uri="{BB962C8B-B14F-4D97-AF65-F5344CB8AC3E}">
        <p14:creationId xmlns:p14="http://schemas.microsoft.com/office/powerpoint/2010/main" val="49316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EC38F-12EF-2F81-B7A0-A99B20385785}"/>
              </a:ext>
            </a:extLst>
          </p:cNvPr>
          <p:cNvSpPr txBox="1"/>
          <p:nvPr/>
        </p:nvSpPr>
        <p:spPr>
          <a:xfrm>
            <a:off x="762000" y="3771441"/>
            <a:ext cx="408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 = 4 </a:t>
            </a:r>
          </a:p>
          <a:p>
            <a:endParaRPr lang="en-US" sz="2400" dirty="0"/>
          </a:p>
          <a:p>
            <a:r>
              <a:rPr lang="en-US" sz="2400" dirty="0"/>
              <a:t>(Quarter, dime, two pennies)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593AD-766D-B5EC-FCFF-49A680AFFB30}"/>
              </a:ext>
            </a:extLst>
          </p:cNvPr>
          <p:cNvSpPr txBox="1"/>
          <p:nvPr/>
        </p:nvSpPr>
        <p:spPr>
          <a:xfrm>
            <a:off x="834621" y="5488360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</a:rPr>
              <a:t>Algorithm?</a:t>
            </a:r>
          </a:p>
        </p:txBody>
      </p:sp>
      <p:grpSp>
        <p:nvGrpSpPr>
          <p:cNvPr id="11" name="object 3">
            <a:extLst>
              <a:ext uri="{FF2B5EF4-FFF2-40B4-BE49-F238E27FC236}">
                <a16:creationId xmlns:a16="http://schemas.microsoft.com/office/drawing/2014/main" id="{2AE8917A-314E-1EB6-274B-BD858258D88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9B489BBA-6C5B-6897-09B7-D9A282CBB5B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19C70CE7-D92B-969A-1F48-1E6C8E96267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88021173-9099-F5FA-2713-748AF95F07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5" name="Slide Number Placeholder 23">
            <a:extLst>
              <a:ext uri="{FF2B5EF4-FFF2-40B4-BE49-F238E27FC236}">
                <a16:creationId xmlns:a16="http://schemas.microsoft.com/office/drawing/2014/main" id="{7362FFC5-F373-F1D5-4183-3C6A53108C2A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023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0731E-57FE-05B0-5AF7-75012850F4CB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C73FD6-5AFA-2691-FE11-3DF234391442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042CA3-0A6B-9C2F-2075-FA54B7711E7D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231C27-3BF8-A802-9567-DE1C8EF54753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F7D26F-18EE-73DC-E053-5C2C0BA72318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CDC3C3-462D-EE54-444A-EA3D34C7F374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961907-2AF1-7382-BD84-F5299D95DD00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E2C2C-D514-D98D-67E2-67B6F1E8C038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B4861-F02A-2697-9419-28BFEAFCDE57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83EE2A-E9B7-314D-74ED-161CE48A3F47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8D7760-434A-1562-6E75-4F861E5B869C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699566-6993-5865-3CBB-956FA1E0CDC9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897A1F-BA5A-668E-183B-510CC7834741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3718A8-1AB4-3DDF-17E3-CB4B01960F48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84018A-D7A8-8A7F-1794-1546AFDD38EA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1D34B7-AB49-4CF9-EB99-10D9748A0195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8B17AD-BA0E-89DE-239A-0FADE11F0C42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0C0E6C-F0B5-B4E7-6754-4D85428F9655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EF85E8-F299-F553-A783-FBA82B41F458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808D1E-1997-DC45-957D-B04B375AE1A6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3B33A6-CFE4-286C-3F44-4366BD7FC1B0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889C21-4D51-C655-025E-2B182E5ECE3D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B0D7CA8-5982-0174-B373-A9DA14C098D2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DBB37E-1363-719C-A9D5-EB583338CBB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236E372-1A69-DE85-9AD4-7B1B4EEEBD39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56BC9239-FC05-5AD7-2FC3-06E0B0FD548E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6DD7C7A9-9B45-8C5F-9C79-1B6D4EF995D4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D62979B6-B1DD-D0DC-C866-7625EE61A367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F0DAC505-D65D-3E79-FB7E-CC7D12D07523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2D6A5873-765A-377F-03C6-5C6435C3BB38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70B6A74B-065C-ED35-1B31-CD68A20801DA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27F42A71-FDE4-05E0-7A02-78EEA668A42A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2DA409BB-D1DE-DF28-78B0-32B485DE6DC4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F6CD9B6E-D5B7-C255-51E3-52632977A6EB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54BB2A89-7550-C786-D2B0-3D2B46BB5609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84464C68-2105-6E9E-D016-606CF6BCA16C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DE64BC3E-23E6-EB9B-20E2-3B6C7BAD0A1B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C780908E-FA50-ED71-88FB-F5DD8DD9FF1C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42FA9489-53C6-57F2-711D-0F82A49E86AB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37CDFC44-1225-E872-5ADF-478BC23761DE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D8C8C31-22E8-7511-F889-AA77EF7BF96B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EA7117FF-441B-AF57-2FBC-DECC8044A348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65DD5929-25CE-BC72-4333-8A6FC8A8BB3F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676D5E6D-5937-6877-2C35-AB1174FAB768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DFDAB356-8B22-4AD6-8A49-C16609FAF644}"/>
              </a:ext>
            </a:extLst>
          </p:cNvPr>
          <p:cNvSpPr txBox="1"/>
          <p:nvPr/>
        </p:nvSpPr>
        <p:spPr>
          <a:xfrm>
            <a:off x="4259670" y="4560034"/>
            <a:ext cx="432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does our algorithm suck?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718C5F-9392-E55E-F303-FAC46E30746E}"/>
              </a:ext>
            </a:extLst>
          </p:cNvPr>
          <p:cNvCxnSpPr>
            <a:cxnSpLocks/>
          </p:cNvCxnSpPr>
          <p:nvPr/>
        </p:nvCxnSpPr>
        <p:spPr>
          <a:xfrm flipH="1">
            <a:off x="609600" y="5540336"/>
            <a:ext cx="170912" cy="198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80359394-84A5-E887-7224-28FE3E68C1BE}"/>
              </a:ext>
            </a:extLst>
          </p:cNvPr>
          <p:cNvSpPr txBox="1"/>
          <p:nvPr/>
        </p:nvSpPr>
        <p:spPr>
          <a:xfrm>
            <a:off x="-23986" y="604231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D9EAEC60-EF26-021A-DD62-B73D7A31774F}"/>
              </a:ext>
            </a:extLst>
          </p:cNvPr>
          <p:cNvCxnSpPr>
            <a:cxnSpLocks/>
          </p:cNvCxnSpPr>
          <p:nvPr/>
        </p:nvCxnSpPr>
        <p:spPr>
          <a:xfrm flipH="1">
            <a:off x="246746" y="5896285"/>
            <a:ext cx="170912" cy="198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TextBox 1048">
            <a:extLst>
              <a:ext uri="{FF2B5EF4-FFF2-40B4-BE49-F238E27FC236}">
                <a16:creationId xmlns:a16="http://schemas.microsoft.com/office/drawing/2014/main" id="{6145567C-921E-5C12-9AB3-062F5FE61F6B}"/>
              </a:ext>
            </a:extLst>
          </p:cNvPr>
          <p:cNvSpPr txBox="1"/>
          <p:nvPr/>
        </p:nvSpPr>
        <p:spPr>
          <a:xfrm>
            <a:off x="324213" y="548676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50" name="Ink 1049">
                <a:extLst>
                  <a:ext uri="{FF2B5EF4-FFF2-40B4-BE49-F238E27FC236}">
                    <a16:creationId xmlns:a16="http://schemas.microsoft.com/office/drawing/2014/main" id="{5FB0B3BF-4569-E5DB-1019-6575B26B6393}"/>
                  </a:ext>
                </a:extLst>
              </p14:cNvPr>
              <p14:cNvContentPartPr/>
              <p14:nvPr/>
            </p14:nvContentPartPr>
            <p14:xfrm>
              <a:off x="-17517" y="5954903"/>
              <a:ext cx="357480" cy="504000"/>
            </p14:xfrm>
          </p:contentPart>
        </mc:Choice>
        <mc:Fallback>
          <p:pic>
            <p:nvPicPr>
              <p:cNvPr id="1050" name="Ink 1049">
                <a:extLst>
                  <a:ext uri="{FF2B5EF4-FFF2-40B4-BE49-F238E27FC236}">
                    <a16:creationId xmlns:a16="http://schemas.microsoft.com/office/drawing/2014/main" id="{5FB0B3BF-4569-E5DB-1019-6575B26B63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6517" y="5946263"/>
                <a:ext cx="37512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51" name="Ink 1050">
                <a:extLst>
                  <a:ext uri="{FF2B5EF4-FFF2-40B4-BE49-F238E27FC236}">
                    <a16:creationId xmlns:a16="http://schemas.microsoft.com/office/drawing/2014/main" id="{8B570A6F-DF79-820C-17F0-BDFDCBBADF44}"/>
                  </a:ext>
                </a:extLst>
              </p14:cNvPr>
              <p14:cNvContentPartPr/>
              <p14:nvPr/>
            </p14:nvContentPartPr>
            <p14:xfrm>
              <a:off x="3410043" y="3755303"/>
              <a:ext cx="585720" cy="569880"/>
            </p14:xfrm>
          </p:contentPart>
        </mc:Choice>
        <mc:Fallback>
          <p:pic>
            <p:nvPicPr>
              <p:cNvPr id="1051" name="Ink 1050">
                <a:extLst>
                  <a:ext uri="{FF2B5EF4-FFF2-40B4-BE49-F238E27FC236}">
                    <a16:creationId xmlns:a16="http://schemas.microsoft.com/office/drawing/2014/main" id="{8B570A6F-DF79-820C-17F0-BDFDCBBADF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1043" y="3746303"/>
                <a:ext cx="60336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52" name="Ink 1051">
                <a:extLst>
                  <a:ext uri="{FF2B5EF4-FFF2-40B4-BE49-F238E27FC236}">
                    <a16:creationId xmlns:a16="http://schemas.microsoft.com/office/drawing/2014/main" id="{C820F3BE-FD8C-73F6-49E0-EDFAB8679B19}"/>
                  </a:ext>
                </a:extLst>
              </p14:cNvPr>
              <p14:cNvContentPartPr/>
              <p14:nvPr/>
            </p14:nvContentPartPr>
            <p14:xfrm>
              <a:off x="5962443" y="3649823"/>
              <a:ext cx="546840" cy="478800"/>
            </p14:xfrm>
          </p:contentPart>
        </mc:Choice>
        <mc:Fallback>
          <p:pic>
            <p:nvPicPr>
              <p:cNvPr id="1052" name="Ink 1051">
                <a:extLst>
                  <a:ext uri="{FF2B5EF4-FFF2-40B4-BE49-F238E27FC236}">
                    <a16:creationId xmlns:a16="http://schemas.microsoft.com/office/drawing/2014/main" id="{C820F3BE-FD8C-73F6-49E0-EDFAB8679B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53803" y="3641183"/>
                <a:ext cx="56448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53" name="Ink 1052">
                <a:extLst>
                  <a:ext uri="{FF2B5EF4-FFF2-40B4-BE49-F238E27FC236}">
                    <a16:creationId xmlns:a16="http://schemas.microsoft.com/office/drawing/2014/main" id="{21C99073-0192-AE11-84DF-0E669F320FAB}"/>
                  </a:ext>
                </a:extLst>
              </p14:cNvPr>
              <p14:cNvContentPartPr/>
              <p14:nvPr/>
            </p14:nvContentPartPr>
            <p14:xfrm>
              <a:off x="6868923" y="3797063"/>
              <a:ext cx="603360" cy="470880"/>
            </p14:xfrm>
          </p:contentPart>
        </mc:Choice>
        <mc:Fallback>
          <p:pic>
            <p:nvPicPr>
              <p:cNvPr id="1053" name="Ink 1052">
                <a:extLst>
                  <a:ext uri="{FF2B5EF4-FFF2-40B4-BE49-F238E27FC236}">
                    <a16:creationId xmlns:a16="http://schemas.microsoft.com/office/drawing/2014/main" id="{21C99073-0192-AE11-84DF-0E669F320FA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59923" y="3788063"/>
                <a:ext cx="621000" cy="488520"/>
              </a:xfrm>
              <a:prstGeom prst="rect">
                <a:avLst/>
              </a:prstGeom>
            </p:spPr>
          </p:pic>
        </mc:Fallback>
      </mc:AlternateContent>
      <p:sp>
        <p:nvSpPr>
          <p:cNvPr id="1054" name="TextBox 1053">
            <a:extLst>
              <a:ext uri="{FF2B5EF4-FFF2-40B4-BE49-F238E27FC236}">
                <a16:creationId xmlns:a16="http://schemas.microsoft.com/office/drawing/2014/main" id="{B1C0287E-6DAA-1234-F857-8FE55C378966}"/>
              </a:ext>
            </a:extLst>
          </p:cNvPr>
          <p:cNvSpPr txBox="1"/>
          <p:nvPr/>
        </p:nvSpPr>
        <p:spPr>
          <a:xfrm>
            <a:off x="4245863" y="5281041"/>
            <a:ext cx="5405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frequently re-compute the solution to the sub problems we have already solved</a:t>
            </a:r>
          </a:p>
        </p:txBody>
      </p:sp>
    </p:spTree>
    <p:extLst>
      <p:ext uri="{BB962C8B-B14F-4D97-AF65-F5344CB8AC3E}">
        <p14:creationId xmlns:p14="http://schemas.microsoft.com/office/powerpoint/2010/main" val="14997330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0731E-57FE-05B0-5AF7-75012850F4CB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C73FD6-5AFA-2691-FE11-3DF234391442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042CA3-0A6B-9C2F-2075-FA54B7711E7D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231C27-3BF8-A802-9567-DE1C8EF54753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F7D26F-18EE-73DC-E053-5C2C0BA72318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CDC3C3-462D-EE54-444A-EA3D34C7F374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961907-2AF1-7382-BD84-F5299D95DD00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E2C2C-D514-D98D-67E2-67B6F1E8C038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B4861-F02A-2697-9419-28BFEAFCDE57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83EE2A-E9B7-314D-74ED-161CE48A3F47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8D7760-434A-1562-6E75-4F861E5B869C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699566-6993-5865-3CBB-956FA1E0CDC9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897A1F-BA5A-668E-183B-510CC7834741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3718A8-1AB4-3DDF-17E3-CB4B01960F48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84018A-D7A8-8A7F-1794-1546AFDD38EA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1D34B7-AB49-4CF9-EB99-10D9748A0195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8B17AD-BA0E-89DE-239A-0FADE11F0C42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0C0E6C-F0B5-B4E7-6754-4D85428F9655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EF85E8-F299-F553-A783-FBA82B41F458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808D1E-1997-DC45-957D-B04B375AE1A6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3B33A6-CFE4-286C-3F44-4366BD7FC1B0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889C21-4D51-C655-025E-2B182E5ECE3D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B0D7CA8-5982-0174-B373-A9DA14C098D2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DBB37E-1363-719C-A9D5-EB583338CBB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236E372-1A69-DE85-9AD4-7B1B4EEEBD39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56BC9239-FC05-5AD7-2FC3-06E0B0FD548E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6DD7C7A9-9B45-8C5F-9C79-1B6D4EF995D4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D62979B6-B1DD-D0DC-C866-7625EE61A367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F0DAC505-D65D-3E79-FB7E-CC7D12D07523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2D6A5873-765A-377F-03C6-5C6435C3BB38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70B6A74B-065C-ED35-1B31-CD68A20801DA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27F42A71-FDE4-05E0-7A02-78EEA668A42A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2DA409BB-D1DE-DF28-78B0-32B485DE6DC4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F6CD9B6E-D5B7-C255-51E3-52632977A6EB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54BB2A89-7550-C786-D2B0-3D2B46BB5609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84464C68-2105-6E9E-D016-606CF6BCA16C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DE64BC3E-23E6-EB9B-20E2-3B6C7BAD0A1B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C780908E-FA50-ED71-88FB-F5DD8DD9FF1C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42FA9489-53C6-57F2-711D-0F82A49E86AB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37CDFC44-1225-E872-5ADF-478BC23761DE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D8C8C31-22E8-7511-F889-AA77EF7BF96B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EA7117FF-441B-AF57-2FBC-DECC8044A348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65DD5929-25CE-BC72-4333-8A6FC8A8BB3F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676D5E6D-5937-6877-2C35-AB1174FAB768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DFDAB356-8B22-4AD6-8A49-C16609FAF644}"/>
              </a:ext>
            </a:extLst>
          </p:cNvPr>
          <p:cNvSpPr txBox="1"/>
          <p:nvPr/>
        </p:nvSpPr>
        <p:spPr>
          <a:xfrm>
            <a:off x="4259670" y="4560034"/>
            <a:ext cx="432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does our algorithm suck?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718C5F-9392-E55E-F303-FAC46E30746E}"/>
              </a:ext>
            </a:extLst>
          </p:cNvPr>
          <p:cNvCxnSpPr>
            <a:cxnSpLocks/>
          </p:cNvCxnSpPr>
          <p:nvPr/>
        </p:nvCxnSpPr>
        <p:spPr>
          <a:xfrm flipH="1">
            <a:off x="609600" y="5540336"/>
            <a:ext cx="170912" cy="198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80359394-84A5-E887-7224-28FE3E68C1BE}"/>
              </a:ext>
            </a:extLst>
          </p:cNvPr>
          <p:cNvSpPr txBox="1"/>
          <p:nvPr/>
        </p:nvSpPr>
        <p:spPr>
          <a:xfrm>
            <a:off x="-23986" y="604231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D9EAEC60-EF26-021A-DD62-B73D7A31774F}"/>
              </a:ext>
            </a:extLst>
          </p:cNvPr>
          <p:cNvCxnSpPr>
            <a:cxnSpLocks/>
          </p:cNvCxnSpPr>
          <p:nvPr/>
        </p:nvCxnSpPr>
        <p:spPr>
          <a:xfrm flipH="1">
            <a:off x="246746" y="5896285"/>
            <a:ext cx="170912" cy="198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TextBox 1048">
            <a:extLst>
              <a:ext uri="{FF2B5EF4-FFF2-40B4-BE49-F238E27FC236}">
                <a16:creationId xmlns:a16="http://schemas.microsoft.com/office/drawing/2014/main" id="{6145567C-921E-5C12-9AB3-062F5FE61F6B}"/>
              </a:ext>
            </a:extLst>
          </p:cNvPr>
          <p:cNvSpPr txBox="1"/>
          <p:nvPr/>
        </p:nvSpPr>
        <p:spPr>
          <a:xfrm>
            <a:off x="324213" y="548676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50" name="Ink 1049">
                <a:extLst>
                  <a:ext uri="{FF2B5EF4-FFF2-40B4-BE49-F238E27FC236}">
                    <a16:creationId xmlns:a16="http://schemas.microsoft.com/office/drawing/2014/main" id="{5FB0B3BF-4569-E5DB-1019-6575B26B6393}"/>
                  </a:ext>
                </a:extLst>
              </p14:cNvPr>
              <p14:cNvContentPartPr/>
              <p14:nvPr/>
            </p14:nvContentPartPr>
            <p14:xfrm>
              <a:off x="-17517" y="5954903"/>
              <a:ext cx="357480" cy="504000"/>
            </p14:xfrm>
          </p:contentPart>
        </mc:Choice>
        <mc:Fallback>
          <p:pic>
            <p:nvPicPr>
              <p:cNvPr id="1050" name="Ink 1049">
                <a:extLst>
                  <a:ext uri="{FF2B5EF4-FFF2-40B4-BE49-F238E27FC236}">
                    <a16:creationId xmlns:a16="http://schemas.microsoft.com/office/drawing/2014/main" id="{5FB0B3BF-4569-E5DB-1019-6575B26B63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6517" y="5945897"/>
                <a:ext cx="375120" cy="521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51" name="Ink 1050">
                <a:extLst>
                  <a:ext uri="{FF2B5EF4-FFF2-40B4-BE49-F238E27FC236}">
                    <a16:creationId xmlns:a16="http://schemas.microsoft.com/office/drawing/2014/main" id="{8B570A6F-DF79-820C-17F0-BDFDCBBADF44}"/>
                  </a:ext>
                </a:extLst>
              </p14:cNvPr>
              <p14:cNvContentPartPr/>
              <p14:nvPr/>
            </p14:nvContentPartPr>
            <p14:xfrm>
              <a:off x="3410043" y="3755303"/>
              <a:ext cx="585720" cy="569880"/>
            </p14:xfrm>
          </p:contentPart>
        </mc:Choice>
        <mc:Fallback>
          <p:pic>
            <p:nvPicPr>
              <p:cNvPr id="1051" name="Ink 1050">
                <a:extLst>
                  <a:ext uri="{FF2B5EF4-FFF2-40B4-BE49-F238E27FC236}">
                    <a16:creationId xmlns:a16="http://schemas.microsoft.com/office/drawing/2014/main" id="{8B570A6F-DF79-820C-17F0-BDFDCBBADF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1043" y="3746303"/>
                <a:ext cx="60336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52" name="Ink 1051">
                <a:extLst>
                  <a:ext uri="{FF2B5EF4-FFF2-40B4-BE49-F238E27FC236}">
                    <a16:creationId xmlns:a16="http://schemas.microsoft.com/office/drawing/2014/main" id="{C820F3BE-FD8C-73F6-49E0-EDFAB8679B19}"/>
                  </a:ext>
                </a:extLst>
              </p14:cNvPr>
              <p14:cNvContentPartPr/>
              <p14:nvPr/>
            </p14:nvContentPartPr>
            <p14:xfrm>
              <a:off x="5962443" y="3649823"/>
              <a:ext cx="546840" cy="478800"/>
            </p14:xfrm>
          </p:contentPart>
        </mc:Choice>
        <mc:Fallback>
          <p:pic>
            <p:nvPicPr>
              <p:cNvPr id="1052" name="Ink 1051">
                <a:extLst>
                  <a:ext uri="{FF2B5EF4-FFF2-40B4-BE49-F238E27FC236}">
                    <a16:creationId xmlns:a16="http://schemas.microsoft.com/office/drawing/2014/main" id="{C820F3BE-FD8C-73F6-49E0-EDFAB8679B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53443" y="3640823"/>
                <a:ext cx="56448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53" name="Ink 1052">
                <a:extLst>
                  <a:ext uri="{FF2B5EF4-FFF2-40B4-BE49-F238E27FC236}">
                    <a16:creationId xmlns:a16="http://schemas.microsoft.com/office/drawing/2014/main" id="{21C99073-0192-AE11-84DF-0E669F320FAB}"/>
                  </a:ext>
                </a:extLst>
              </p14:cNvPr>
              <p14:cNvContentPartPr/>
              <p14:nvPr/>
            </p14:nvContentPartPr>
            <p14:xfrm>
              <a:off x="6868923" y="3797063"/>
              <a:ext cx="603360" cy="470880"/>
            </p14:xfrm>
          </p:contentPart>
        </mc:Choice>
        <mc:Fallback>
          <p:pic>
            <p:nvPicPr>
              <p:cNvPr id="1053" name="Ink 1052">
                <a:extLst>
                  <a:ext uri="{FF2B5EF4-FFF2-40B4-BE49-F238E27FC236}">
                    <a16:creationId xmlns:a16="http://schemas.microsoft.com/office/drawing/2014/main" id="{21C99073-0192-AE11-84DF-0E669F320FA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59923" y="3788070"/>
                <a:ext cx="621000" cy="488507"/>
              </a:xfrm>
              <a:prstGeom prst="rect">
                <a:avLst/>
              </a:prstGeom>
            </p:spPr>
          </p:pic>
        </mc:Fallback>
      </mc:AlternateContent>
      <p:sp>
        <p:nvSpPr>
          <p:cNvPr id="1054" name="TextBox 1053">
            <a:extLst>
              <a:ext uri="{FF2B5EF4-FFF2-40B4-BE49-F238E27FC236}">
                <a16:creationId xmlns:a16="http://schemas.microsoft.com/office/drawing/2014/main" id="{B1C0287E-6DAA-1234-F857-8FE55C378966}"/>
              </a:ext>
            </a:extLst>
          </p:cNvPr>
          <p:cNvSpPr txBox="1"/>
          <p:nvPr/>
        </p:nvSpPr>
        <p:spPr>
          <a:xfrm>
            <a:off x="4245863" y="5281041"/>
            <a:ext cx="5405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frequently re-compute the solution to the sub problems we have already solved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5D5DC28D-C7AA-13BF-9536-373174F5B9F6}"/>
              </a:ext>
            </a:extLst>
          </p:cNvPr>
          <p:cNvSpPr txBox="1"/>
          <p:nvPr/>
        </p:nvSpPr>
        <p:spPr>
          <a:xfrm>
            <a:off x="8896149" y="1964422"/>
            <a:ext cx="3227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fix this by utilizing some “smart recursion” AKA </a:t>
            </a:r>
            <a:r>
              <a:rPr lang="en-US" sz="2400" b="1" dirty="0">
                <a:solidFill>
                  <a:srgbClr val="FF0000"/>
                </a:solidFill>
              </a:rPr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23078807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2FAC26-1BEA-4A1F-1DF7-3D26B4EE5D6A}"/>
              </a:ext>
            </a:extLst>
          </p:cNvPr>
          <p:cNvSpPr txBox="1"/>
          <p:nvPr/>
        </p:nvSpPr>
        <p:spPr>
          <a:xfrm>
            <a:off x="1524000" y="12954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Dynamic Programming </a:t>
            </a:r>
            <a:r>
              <a:rPr lang="en-US" sz="2400" dirty="0"/>
              <a:t>is an algorithm technique used for optimization problems that involves smartly using recursion to solve a problem with many overlapping subproblems</a:t>
            </a:r>
          </a:p>
        </p:txBody>
      </p:sp>
    </p:spTree>
    <p:extLst>
      <p:ext uri="{BB962C8B-B14F-4D97-AF65-F5344CB8AC3E}">
        <p14:creationId xmlns:p14="http://schemas.microsoft.com/office/powerpoint/2010/main" val="13336515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2FAC26-1BEA-4A1F-1DF7-3D26B4EE5D6A}"/>
              </a:ext>
            </a:extLst>
          </p:cNvPr>
          <p:cNvSpPr txBox="1"/>
          <p:nvPr/>
        </p:nvSpPr>
        <p:spPr>
          <a:xfrm>
            <a:off x="1524000" y="12954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Dynamic Programming </a:t>
            </a:r>
            <a:r>
              <a:rPr lang="en-US" sz="2400" dirty="0"/>
              <a:t>is an algorithm technique used for optimization problems that involves smartly using recursion to solve a problem with many overlapping subproblems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732F2-9695-1521-455C-E66872BF7FE0}"/>
              </a:ext>
            </a:extLst>
          </p:cNvPr>
          <p:cNvSpPr txBox="1"/>
          <p:nvPr/>
        </p:nvSpPr>
        <p:spPr>
          <a:xfrm>
            <a:off x="1066800" y="3135814"/>
            <a:ext cx="919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use dynamic programming, we must first identify two characteristics of some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FDB25-607D-C43E-9B8D-D86DE40B4311}"/>
              </a:ext>
            </a:extLst>
          </p:cNvPr>
          <p:cNvSpPr txBox="1"/>
          <p:nvPr/>
        </p:nvSpPr>
        <p:spPr>
          <a:xfrm>
            <a:off x="2667000" y="3528993"/>
            <a:ext cx="5710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(If it has these two characteristics, we can use DP to solve it)</a:t>
            </a:r>
          </a:p>
        </p:txBody>
      </p:sp>
    </p:spTree>
    <p:extLst>
      <p:ext uri="{BB962C8B-B14F-4D97-AF65-F5344CB8AC3E}">
        <p14:creationId xmlns:p14="http://schemas.microsoft.com/office/powerpoint/2010/main" val="40473676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2FAC26-1BEA-4A1F-1DF7-3D26B4EE5D6A}"/>
              </a:ext>
            </a:extLst>
          </p:cNvPr>
          <p:cNvSpPr txBox="1"/>
          <p:nvPr/>
        </p:nvSpPr>
        <p:spPr>
          <a:xfrm>
            <a:off x="1524000" y="12954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Dynamic Programming </a:t>
            </a:r>
            <a:r>
              <a:rPr lang="en-US" sz="2400" dirty="0"/>
              <a:t>is an algorithm technique used for optimization problems that involves smartly using recursion to solve a problem with many overlapping subproblems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732F2-9695-1521-455C-E66872BF7FE0}"/>
              </a:ext>
            </a:extLst>
          </p:cNvPr>
          <p:cNvSpPr txBox="1"/>
          <p:nvPr/>
        </p:nvSpPr>
        <p:spPr>
          <a:xfrm>
            <a:off x="1066800" y="3135814"/>
            <a:ext cx="919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use dynamic programming, we must first identify two characteristics of some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FDB25-607D-C43E-9B8D-D86DE40B4311}"/>
              </a:ext>
            </a:extLst>
          </p:cNvPr>
          <p:cNvSpPr txBox="1"/>
          <p:nvPr/>
        </p:nvSpPr>
        <p:spPr>
          <a:xfrm>
            <a:off x="2667000" y="3528993"/>
            <a:ext cx="5710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(If it has these two characteristics, we can use DP to solve 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66E0C-FEF0-6FEF-DF23-9753613A5388}"/>
              </a:ext>
            </a:extLst>
          </p:cNvPr>
          <p:cNvSpPr txBox="1"/>
          <p:nvPr/>
        </p:nvSpPr>
        <p:spPr>
          <a:xfrm>
            <a:off x="1295400" y="4150419"/>
            <a:ext cx="9076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Optimal substructure- </a:t>
            </a:r>
            <a:r>
              <a:rPr lang="en-US" sz="2400" dirty="0"/>
              <a:t>an optimal solution can be constructed from optimal solutions of its sub problems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8B124C-4FD8-4AE6-D3AA-98BE9119F7C1}"/>
                  </a:ext>
                </a:extLst>
              </p14:cNvPr>
              <p14:cNvContentPartPr/>
              <p14:nvPr/>
            </p14:nvContentPartPr>
            <p14:xfrm>
              <a:off x="823401" y="4299983"/>
              <a:ext cx="27720" cy="359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8B124C-4FD8-4AE6-D3AA-98BE9119F7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5761" y="4281983"/>
                <a:ext cx="633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7D53302-9CCB-6CFB-D479-E29520036198}"/>
                  </a:ext>
                </a:extLst>
              </p14:cNvPr>
              <p14:cNvContentPartPr/>
              <p14:nvPr/>
            </p14:nvContentPartPr>
            <p14:xfrm>
              <a:off x="534681" y="4107383"/>
              <a:ext cx="643680" cy="794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7D53302-9CCB-6CFB-D479-E295200361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7041" y="4089743"/>
                <a:ext cx="679320" cy="83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1404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2FAC26-1BEA-4A1F-1DF7-3D26B4EE5D6A}"/>
              </a:ext>
            </a:extLst>
          </p:cNvPr>
          <p:cNvSpPr txBox="1"/>
          <p:nvPr/>
        </p:nvSpPr>
        <p:spPr>
          <a:xfrm>
            <a:off x="1524000" y="12954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Dynamic Programming </a:t>
            </a:r>
            <a:r>
              <a:rPr lang="en-US" sz="2400" dirty="0"/>
              <a:t>is an algorithm technique used for optimization problems that involves smartly using recursion to solve a problem with many overlapping subproblems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732F2-9695-1521-455C-E66872BF7FE0}"/>
              </a:ext>
            </a:extLst>
          </p:cNvPr>
          <p:cNvSpPr txBox="1"/>
          <p:nvPr/>
        </p:nvSpPr>
        <p:spPr>
          <a:xfrm>
            <a:off x="1066800" y="3135814"/>
            <a:ext cx="919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use dynamic programming, we must first identify two characteristics of some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FDB25-607D-C43E-9B8D-D86DE40B4311}"/>
              </a:ext>
            </a:extLst>
          </p:cNvPr>
          <p:cNvSpPr txBox="1"/>
          <p:nvPr/>
        </p:nvSpPr>
        <p:spPr>
          <a:xfrm>
            <a:off x="2667000" y="3528993"/>
            <a:ext cx="5710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(If it has these two characteristics, we can use DP to solve 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66E0C-FEF0-6FEF-DF23-9753613A5388}"/>
              </a:ext>
            </a:extLst>
          </p:cNvPr>
          <p:cNvSpPr txBox="1"/>
          <p:nvPr/>
        </p:nvSpPr>
        <p:spPr>
          <a:xfrm>
            <a:off x="1295400" y="4150419"/>
            <a:ext cx="9076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Optimal substructure- </a:t>
            </a:r>
            <a:r>
              <a:rPr lang="en-US" sz="2400" dirty="0"/>
              <a:t>an optimal solution can be constructed from optimal solutions of its sub problems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8B124C-4FD8-4AE6-D3AA-98BE9119F7C1}"/>
                  </a:ext>
                </a:extLst>
              </p14:cNvPr>
              <p14:cNvContentPartPr/>
              <p14:nvPr/>
            </p14:nvContentPartPr>
            <p14:xfrm>
              <a:off x="823401" y="4299983"/>
              <a:ext cx="27720" cy="359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8B124C-4FD8-4AE6-D3AA-98BE9119F7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5164" y="4282001"/>
                <a:ext cx="63829" cy="395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7D53302-9CCB-6CFB-D479-E29520036198}"/>
                  </a:ext>
                </a:extLst>
              </p14:cNvPr>
              <p14:cNvContentPartPr/>
              <p14:nvPr/>
            </p14:nvContentPartPr>
            <p14:xfrm>
              <a:off x="534681" y="4107383"/>
              <a:ext cx="643680" cy="794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7D53302-9CCB-6CFB-D479-E295200361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671" y="4089383"/>
                <a:ext cx="679340" cy="8301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FE6E352-579E-9C63-B9F2-4D15B1326835}"/>
              </a:ext>
            </a:extLst>
          </p:cNvPr>
          <p:cNvSpPr txBox="1"/>
          <p:nvPr/>
        </p:nvSpPr>
        <p:spPr>
          <a:xfrm>
            <a:off x="1295400" y="5209813"/>
            <a:ext cx="10011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Overlapping Subproblems- </a:t>
            </a:r>
            <a:r>
              <a:rPr lang="en-US" sz="2400" dirty="0"/>
              <a:t>we solve the same subproblem several times during the algorithm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01F2988-D42E-F1A9-BC13-FE8EFDB72C8F}"/>
                  </a:ext>
                </a:extLst>
              </p14:cNvPr>
              <p14:cNvContentPartPr/>
              <p14:nvPr/>
            </p14:nvContentPartPr>
            <p14:xfrm>
              <a:off x="665361" y="5341103"/>
              <a:ext cx="380880" cy="507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01F2988-D42E-F1A9-BC13-FE8EFDB72C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7361" y="5323103"/>
                <a:ext cx="41652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7BD743F-AE4C-954B-BD8A-69FF33F877F3}"/>
                  </a:ext>
                </a:extLst>
              </p14:cNvPr>
              <p14:cNvContentPartPr/>
              <p14:nvPr/>
            </p14:nvContentPartPr>
            <p14:xfrm>
              <a:off x="443961" y="5222303"/>
              <a:ext cx="800640" cy="817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7BD743F-AE4C-954B-BD8A-69FF33F877F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5961" y="5204663"/>
                <a:ext cx="836280" cy="85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12659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66E0C-FEF0-6FEF-DF23-9753613A5388}"/>
              </a:ext>
            </a:extLst>
          </p:cNvPr>
          <p:cNvSpPr txBox="1"/>
          <p:nvPr/>
        </p:nvSpPr>
        <p:spPr>
          <a:xfrm>
            <a:off x="1428139" y="1105808"/>
            <a:ext cx="9076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Optimal substructure- </a:t>
            </a:r>
            <a:r>
              <a:rPr lang="en-US" sz="2400" dirty="0"/>
              <a:t>an optimal solution can be constructed from optimal solutions of its sub problems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8B124C-4FD8-4AE6-D3AA-98BE9119F7C1}"/>
                  </a:ext>
                </a:extLst>
              </p14:cNvPr>
              <p14:cNvContentPartPr/>
              <p14:nvPr/>
            </p14:nvContentPartPr>
            <p14:xfrm>
              <a:off x="956140" y="1255372"/>
              <a:ext cx="27720" cy="359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8B124C-4FD8-4AE6-D3AA-98BE9119F7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903" y="1237390"/>
                <a:ext cx="63829" cy="395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7D53302-9CCB-6CFB-D479-E29520036198}"/>
                  </a:ext>
                </a:extLst>
              </p14:cNvPr>
              <p14:cNvContentPartPr/>
              <p14:nvPr/>
            </p14:nvContentPartPr>
            <p14:xfrm>
              <a:off x="667420" y="1062772"/>
              <a:ext cx="643680" cy="794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7D53302-9CCB-6CFB-D479-E295200361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9410" y="1044772"/>
                <a:ext cx="679340" cy="8301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FE6E352-579E-9C63-B9F2-4D15B1326835}"/>
              </a:ext>
            </a:extLst>
          </p:cNvPr>
          <p:cNvSpPr txBox="1"/>
          <p:nvPr/>
        </p:nvSpPr>
        <p:spPr>
          <a:xfrm>
            <a:off x="1428139" y="3789118"/>
            <a:ext cx="10011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Overlapping Subproblems- </a:t>
            </a:r>
            <a:r>
              <a:rPr lang="en-US" sz="2400" dirty="0"/>
              <a:t>we solve the same subproblem several times during the algorithm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01F2988-D42E-F1A9-BC13-FE8EFDB72C8F}"/>
                  </a:ext>
                </a:extLst>
              </p14:cNvPr>
              <p14:cNvContentPartPr/>
              <p14:nvPr/>
            </p14:nvContentPartPr>
            <p14:xfrm>
              <a:off x="798100" y="3920408"/>
              <a:ext cx="380880" cy="507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01F2988-D42E-F1A9-BC13-FE8EFDB72C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0100" y="3902408"/>
                <a:ext cx="41652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7BD743F-AE4C-954B-BD8A-69FF33F877F3}"/>
                  </a:ext>
                </a:extLst>
              </p14:cNvPr>
              <p14:cNvContentPartPr/>
              <p14:nvPr/>
            </p14:nvContentPartPr>
            <p14:xfrm>
              <a:off x="576700" y="3801608"/>
              <a:ext cx="800640" cy="817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7BD743F-AE4C-954B-BD8A-69FF33F877F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8708" y="3783608"/>
                <a:ext cx="836264" cy="8528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F331DE1-3C5E-01BF-9E65-9987EE646811}"/>
              </a:ext>
            </a:extLst>
          </p:cNvPr>
          <p:cNvSpPr txBox="1"/>
          <p:nvPr/>
        </p:nvSpPr>
        <p:spPr>
          <a:xfrm>
            <a:off x="2362200" y="2245462"/>
            <a:ext cx="594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solution to the change making problem consists of solution to smaller change making problems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8D94AAD-ECBA-DE77-1F2D-0EDD4C06F52B}"/>
                  </a:ext>
                </a:extLst>
              </p14:cNvPr>
              <p14:cNvContentPartPr/>
              <p14:nvPr/>
            </p14:nvContentPartPr>
            <p14:xfrm>
              <a:off x="7916481" y="2049623"/>
              <a:ext cx="1112760" cy="848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8D94AAD-ECBA-DE77-1F2D-0EDD4C06F52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98481" y="2031983"/>
                <a:ext cx="1148400" cy="8845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3B8A0E7-F2D5-713E-003F-45099D2CC059}"/>
              </a:ext>
            </a:extLst>
          </p:cNvPr>
          <p:cNvSpPr txBox="1"/>
          <p:nvPr/>
        </p:nvSpPr>
        <p:spPr>
          <a:xfrm>
            <a:off x="2286000" y="4945248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frequently recompute the same subproblem throughout the algorithm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59F4B87-9171-2DFE-1865-342732802EEC}"/>
                  </a:ext>
                </a:extLst>
              </p14:cNvPr>
              <p14:cNvContentPartPr/>
              <p14:nvPr/>
            </p14:nvContentPartPr>
            <p14:xfrm>
              <a:off x="8130681" y="4571783"/>
              <a:ext cx="1838880" cy="791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59F4B87-9171-2DFE-1865-342732802EE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12681" y="4553783"/>
                <a:ext cx="1874520" cy="8272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1E4146E-1EA9-0748-FB5F-0E66A7838216}"/>
              </a:ext>
            </a:extLst>
          </p:cNvPr>
          <p:cNvSpPr txBox="1"/>
          <p:nvPr/>
        </p:nvSpPr>
        <p:spPr>
          <a:xfrm>
            <a:off x="98204" y="5951884"/>
            <a:ext cx="12231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satisfy these two conditions, which means we can leverage </a:t>
            </a:r>
            <a:r>
              <a:rPr lang="en-US" sz="2400" b="1" dirty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8172933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5BEF7-0A7D-DA7A-4B71-713575E8D745}"/>
              </a:ext>
            </a:extLst>
          </p:cNvPr>
          <p:cNvSpPr txBox="1"/>
          <p:nvPr/>
        </p:nvSpPr>
        <p:spPr>
          <a:xfrm>
            <a:off x="1735468" y="1366897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Big idea of dynamic programming: </a:t>
            </a:r>
          </a:p>
          <a:p>
            <a:r>
              <a:rPr lang="en-US" sz="3200" dirty="0"/>
              <a:t>Use </a:t>
            </a:r>
            <a:r>
              <a:rPr lang="en-US" sz="3200" b="1" dirty="0" err="1"/>
              <a:t>memoization</a:t>
            </a:r>
            <a:r>
              <a:rPr lang="en-US" sz="3200" dirty="0"/>
              <a:t> to store solutions of sub problems we have already solved, and don’t re compute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7F200-9934-9884-C955-CC92326BECF9}"/>
              </a:ext>
            </a:extLst>
          </p:cNvPr>
          <p:cNvSpPr txBox="1"/>
          <p:nvPr/>
        </p:nvSpPr>
        <p:spPr>
          <a:xfrm>
            <a:off x="2819400" y="3469927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(Yes, it’s “</a:t>
            </a:r>
            <a:r>
              <a:rPr lang="en-US" dirty="0" err="1"/>
              <a:t>memoization</a:t>
            </a:r>
            <a:r>
              <a:rPr lang="en-US" dirty="0"/>
              <a:t>” and not “memorization”)</a:t>
            </a:r>
          </a:p>
        </p:txBody>
      </p:sp>
      <p:pic>
        <p:nvPicPr>
          <p:cNvPr id="2052" name="Picture 4" descr="5,400+ Messy Clothes On Floor Stock Photos, Pictures &amp; Royalty-Free Images  - iStock | Pile of clothes, Messy bedroom">
            <a:extLst>
              <a:ext uri="{FF2B5EF4-FFF2-40B4-BE49-F238E27FC236}">
                <a16:creationId xmlns:a16="http://schemas.microsoft.com/office/drawing/2014/main" id="{1A2BA971-EF1B-2ED7-1C1C-E2F8A38003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8" b="17320"/>
          <a:stretch/>
        </p:blipFill>
        <p:spPr bwMode="auto">
          <a:xfrm>
            <a:off x="8740775" y="3198220"/>
            <a:ext cx="29940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ve Keys To Setting Your Customer's Next Appointment">
            <a:extLst>
              <a:ext uri="{FF2B5EF4-FFF2-40B4-BE49-F238E27FC236}">
                <a16:creationId xmlns:a16="http://schemas.microsoft.com/office/drawing/2014/main" id="{F5F3DE44-A197-97D6-76FC-BC4CE70E1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19600"/>
            <a:ext cx="2994025" cy="149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n Easy Way To Create—And Remember—Strong Passwords For All Your Accounts">
            <a:extLst>
              <a:ext uri="{FF2B5EF4-FFF2-40B4-BE49-F238E27FC236}">
                <a16:creationId xmlns:a16="http://schemas.microsoft.com/office/drawing/2014/main" id="{044D7B94-7312-A7A6-298F-49C026B6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062419"/>
            <a:ext cx="1905000" cy="126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0005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41E796-B84F-06A2-B61F-C7863853729A}"/>
              </a:ext>
            </a:extLst>
          </p:cNvPr>
          <p:cNvCxnSpPr>
            <a:cxnSpLocks/>
          </p:cNvCxnSpPr>
          <p:nvPr/>
        </p:nvCxnSpPr>
        <p:spPr>
          <a:xfrm flipH="1">
            <a:off x="4243212" y="560861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E3125-0F43-E2CD-815E-A140674152FF}"/>
              </a:ext>
            </a:extLst>
          </p:cNvPr>
          <p:cNvCxnSpPr>
            <a:cxnSpLocks/>
          </p:cNvCxnSpPr>
          <p:nvPr/>
        </p:nvCxnSpPr>
        <p:spPr>
          <a:xfrm>
            <a:off x="6440921" y="560861"/>
            <a:ext cx="1515343" cy="70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B7040-DD62-5E1B-B352-7595444D5786}"/>
              </a:ext>
            </a:extLst>
          </p:cNvPr>
          <p:cNvCxnSpPr>
            <a:cxnSpLocks/>
          </p:cNvCxnSpPr>
          <p:nvPr/>
        </p:nvCxnSpPr>
        <p:spPr>
          <a:xfrm>
            <a:off x="6440921" y="560860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D705F-BF01-D331-3536-60C46C1EEFC1}"/>
              </a:ext>
            </a:extLst>
          </p:cNvPr>
          <p:cNvSpPr txBox="1"/>
          <p:nvPr/>
        </p:nvSpPr>
        <p:spPr>
          <a:xfrm>
            <a:off x="5280136" y="653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8AA52-94F4-6E1D-3B74-6A363D3E57D2}"/>
              </a:ext>
            </a:extLst>
          </p:cNvPr>
          <p:cNvSpPr txBox="1"/>
          <p:nvPr/>
        </p:nvSpPr>
        <p:spPr>
          <a:xfrm>
            <a:off x="6537689" y="816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1852E-6C63-B7BC-F11D-5FB0948B3EA7}"/>
              </a:ext>
            </a:extLst>
          </p:cNvPr>
          <p:cNvSpPr txBox="1"/>
          <p:nvPr/>
        </p:nvSpPr>
        <p:spPr>
          <a:xfrm>
            <a:off x="7442144" y="560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2810E-909C-FB9A-88F4-ECC1E63B12C7}"/>
              </a:ext>
            </a:extLst>
          </p:cNvPr>
          <p:cNvSpPr txBox="1"/>
          <p:nvPr/>
        </p:nvSpPr>
        <p:spPr>
          <a:xfrm>
            <a:off x="4010338" y="14149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F58BF-E711-7651-C38D-4D48DB6DC079}"/>
              </a:ext>
            </a:extLst>
          </p:cNvPr>
          <p:cNvSpPr txBox="1"/>
          <p:nvPr/>
        </p:nvSpPr>
        <p:spPr>
          <a:xfrm>
            <a:off x="6422498" y="13833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F527B-B02A-6970-396C-A47930694530}"/>
              </a:ext>
            </a:extLst>
          </p:cNvPr>
          <p:cNvSpPr txBox="1"/>
          <p:nvPr/>
        </p:nvSpPr>
        <p:spPr>
          <a:xfrm>
            <a:off x="7879735" y="13586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E1349-C670-B839-9909-D163EE147832}"/>
              </a:ext>
            </a:extLst>
          </p:cNvPr>
          <p:cNvCxnSpPr>
            <a:cxnSpLocks/>
          </p:cNvCxnSpPr>
          <p:nvPr/>
        </p:nvCxnSpPr>
        <p:spPr>
          <a:xfrm flipH="1">
            <a:off x="3321645" y="185700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D2633-D1C4-06C5-D6DE-7A0E20359567}"/>
              </a:ext>
            </a:extLst>
          </p:cNvPr>
          <p:cNvCxnSpPr>
            <a:cxnSpLocks/>
          </p:cNvCxnSpPr>
          <p:nvPr/>
        </p:nvCxnSpPr>
        <p:spPr>
          <a:xfrm>
            <a:off x="4160368" y="185700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0C5353-0950-DACB-D760-E879F04FD037}"/>
              </a:ext>
            </a:extLst>
          </p:cNvPr>
          <p:cNvCxnSpPr>
            <a:cxnSpLocks/>
          </p:cNvCxnSpPr>
          <p:nvPr/>
        </p:nvCxnSpPr>
        <p:spPr>
          <a:xfrm>
            <a:off x="4169347" y="184347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B244FC-1AB8-EF72-7773-807FA0D83A03}"/>
              </a:ext>
            </a:extLst>
          </p:cNvPr>
          <p:cNvSpPr txBox="1"/>
          <p:nvPr/>
        </p:nvSpPr>
        <p:spPr>
          <a:xfrm>
            <a:off x="3675349" y="181129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D0321-2CF2-8B1E-9A4A-9D50D852D544}"/>
              </a:ext>
            </a:extLst>
          </p:cNvPr>
          <p:cNvSpPr txBox="1"/>
          <p:nvPr/>
        </p:nvSpPr>
        <p:spPr>
          <a:xfrm>
            <a:off x="4076047" y="2025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A98A4-1802-A48B-74C7-6326438A1B51}"/>
              </a:ext>
            </a:extLst>
          </p:cNvPr>
          <p:cNvSpPr txBox="1"/>
          <p:nvPr/>
        </p:nvSpPr>
        <p:spPr>
          <a:xfrm>
            <a:off x="4432392" y="1784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59F24-DC5E-55A7-CF58-CFBE89E3A6A9}"/>
              </a:ext>
            </a:extLst>
          </p:cNvPr>
          <p:cNvSpPr txBox="1"/>
          <p:nvPr/>
        </p:nvSpPr>
        <p:spPr>
          <a:xfrm>
            <a:off x="2887236" y="26381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4C8A6-B782-0823-897D-A4DB36754201}"/>
              </a:ext>
            </a:extLst>
          </p:cNvPr>
          <p:cNvSpPr txBox="1"/>
          <p:nvPr/>
        </p:nvSpPr>
        <p:spPr>
          <a:xfrm>
            <a:off x="3852981" y="26472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F8FFCC-1335-BC05-2C08-25460EFC5CB8}"/>
              </a:ext>
            </a:extLst>
          </p:cNvPr>
          <p:cNvSpPr txBox="1"/>
          <p:nvPr/>
        </p:nvSpPr>
        <p:spPr>
          <a:xfrm>
            <a:off x="4909963" y="2579813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2AE7B1-953D-2A0D-F86E-DD249C9264DD}"/>
              </a:ext>
            </a:extLst>
          </p:cNvPr>
          <p:cNvCxnSpPr>
            <a:cxnSpLocks/>
          </p:cNvCxnSpPr>
          <p:nvPr/>
        </p:nvCxnSpPr>
        <p:spPr>
          <a:xfrm flipH="1">
            <a:off x="2301088" y="3113654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C5E6AA-092E-D211-C753-BC677416D85A}"/>
              </a:ext>
            </a:extLst>
          </p:cNvPr>
          <p:cNvCxnSpPr>
            <a:cxnSpLocks/>
          </p:cNvCxnSpPr>
          <p:nvPr/>
        </p:nvCxnSpPr>
        <p:spPr>
          <a:xfrm>
            <a:off x="3139811" y="3113654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C9EA68-3B22-C924-7696-C290193B7E58}"/>
              </a:ext>
            </a:extLst>
          </p:cNvPr>
          <p:cNvCxnSpPr>
            <a:cxnSpLocks/>
          </p:cNvCxnSpPr>
          <p:nvPr/>
        </p:nvCxnSpPr>
        <p:spPr>
          <a:xfrm>
            <a:off x="3148790" y="3100127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B54BA7-F768-AFBA-EF75-FE84C8D8C3A9}"/>
              </a:ext>
            </a:extLst>
          </p:cNvPr>
          <p:cNvSpPr txBox="1"/>
          <p:nvPr/>
        </p:nvSpPr>
        <p:spPr>
          <a:xfrm>
            <a:off x="2654792" y="306795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CAF5E82C-FCAD-07D6-ABD2-9414635A25C0}"/>
              </a:ext>
            </a:extLst>
          </p:cNvPr>
          <p:cNvSpPr txBox="1"/>
          <p:nvPr/>
        </p:nvSpPr>
        <p:spPr>
          <a:xfrm>
            <a:off x="3055490" y="32820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44B5293-D779-A0C4-F936-EA4DE6D485FD}"/>
              </a:ext>
            </a:extLst>
          </p:cNvPr>
          <p:cNvSpPr txBox="1"/>
          <p:nvPr/>
        </p:nvSpPr>
        <p:spPr>
          <a:xfrm>
            <a:off x="3411835" y="30414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EF1143A3-9ECC-DB54-AFF2-740C3E14CCEF}"/>
              </a:ext>
            </a:extLst>
          </p:cNvPr>
          <p:cNvSpPr txBox="1"/>
          <p:nvPr/>
        </p:nvSpPr>
        <p:spPr>
          <a:xfrm>
            <a:off x="1938163" y="38597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90EB25AE-487E-7044-0A6D-3B741AFE1CC6}"/>
              </a:ext>
            </a:extLst>
          </p:cNvPr>
          <p:cNvSpPr txBox="1"/>
          <p:nvPr/>
        </p:nvSpPr>
        <p:spPr>
          <a:xfrm>
            <a:off x="2970696" y="38893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2D7C523-FDF0-E6EC-A895-9D7835EF35CD}"/>
              </a:ext>
            </a:extLst>
          </p:cNvPr>
          <p:cNvSpPr txBox="1"/>
          <p:nvPr/>
        </p:nvSpPr>
        <p:spPr>
          <a:xfrm>
            <a:off x="3987890" y="38230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cxnSp>
        <p:nvCxnSpPr>
          <p:cNvPr id="2072" name="Straight Connector 2071">
            <a:extLst>
              <a:ext uri="{FF2B5EF4-FFF2-40B4-BE49-F238E27FC236}">
                <a16:creationId xmlns:a16="http://schemas.microsoft.com/office/drawing/2014/main" id="{931A1DCE-D67D-6C4D-8CC7-8F73409BF79E}"/>
              </a:ext>
            </a:extLst>
          </p:cNvPr>
          <p:cNvCxnSpPr>
            <a:cxnSpLocks/>
          </p:cNvCxnSpPr>
          <p:nvPr/>
        </p:nvCxnSpPr>
        <p:spPr>
          <a:xfrm flipH="1">
            <a:off x="1261310" y="4284683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09094259-2FB2-77D2-1528-DAA3DF88FBA3}"/>
              </a:ext>
            </a:extLst>
          </p:cNvPr>
          <p:cNvCxnSpPr>
            <a:cxnSpLocks/>
          </p:cNvCxnSpPr>
          <p:nvPr/>
        </p:nvCxnSpPr>
        <p:spPr>
          <a:xfrm>
            <a:off x="2098224" y="4284682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2074">
            <a:extLst>
              <a:ext uri="{FF2B5EF4-FFF2-40B4-BE49-F238E27FC236}">
                <a16:creationId xmlns:a16="http://schemas.microsoft.com/office/drawing/2014/main" id="{24328C7A-BC66-9DAA-D283-EE6D865A7E9B}"/>
              </a:ext>
            </a:extLst>
          </p:cNvPr>
          <p:cNvSpPr txBox="1"/>
          <p:nvPr/>
        </p:nvSpPr>
        <p:spPr>
          <a:xfrm>
            <a:off x="1640909" y="427756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76" name="TextBox 2075">
            <a:extLst>
              <a:ext uri="{FF2B5EF4-FFF2-40B4-BE49-F238E27FC236}">
                <a16:creationId xmlns:a16="http://schemas.microsoft.com/office/drawing/2014/main" id="{AE2D5885-21AF-27CC-C77B-0DF218BD32FB}"/>
              </a:ext>
            </a:extLst>
          </p:cNvPr>
          <p:cNvSpPr txBox="1"/>
          <p:nvPr/>
        </p:nvSpPr>
        <p:spPr>
          <a:xfrm>
            <a:off x="2041607" y="4491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C311AB8C-1552-6130-7DD2-ECC383157A72}"/>
              </a:ext>
            </a:extLst>
          </p:cNvPr>
          <p:cNvSpPr txBox="1"/>
          <p:nvPr/>
        </p:nvSpPr>
        <p:spPr>
          <a:xfrm>
            <a:off x="1007890" y="49766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BA3E18B5-B39D-61DE-1F7C-6F63AC5C52C3}"/>
              </a:ext>
            </a:extLst>
          </p:cNvPr>
          <p:cNvSpPr txBox="1"/>
          <p:nvPr/>
        </p:nvSpPr>
        <p:spPr>
          <a:xfrm>
            <a:off x="1908014" y="499092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C242B208-0E54-FD32-4DE3-ECBCB95ED879}"/>
              </a:ext>
            </a:extLst>
          </p:cNvPr>
          <p:cNvCxnSpPr>
            <a:cxnSpLocks/>
          </p:cNvCxnSpPr>
          <p:nvPr/>
        </p:nvCxnSpPr>
        <p:spPr>
          <a:xfrm flipH="1">
            <a:off x="966119" y="5338781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D3F91F0A-1497-484E-96D8-50920794232D}"/>
              </a:ext>
            </a:extLst>
          </p:cNvPr>
          <p:cNvSpPr txBox="1"/>
          <p:nvPr/>
        </p:nvSpPr>
        <p:spPr>
          <a:xfrm>
            <a:off x="694871" y="5374600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181365C1-885D-DDC7-BB34-FA556C526C21}"/>
              </a:ext>
            </a:extLst>
          </p:cNvPr>
          <p:cNvCxnSpPr>
            <a:cxnSpLocks/>
          </p:cNvCxnSpPr>
          <p:nvPr/>
        </p:nvCxnSpPr>
        <p:spPr>
          <a:xfrm flipH="1">
            <a:off x="677043" y="5763981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EE0CA97C-4837-FD36-EA0F-6B302D04F4E6}"/>
              </a:ext>
            </a:extLst>
          </p:cNvPr>
          <p:cNvSpPr txBox="1"/>
          <p:nvPr/>
        </p:nvSpPr>
        <p:spPr>
          <a:xfrm>
            <a:off x="405795" y="5781117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D7748EBC-37C4-F7BD-8AE5-87794D3FA84E}"/>
              </a:ext>
            </a:extLst>
          </p:cNvPr>
          <p:cNvCxnSpPr>
            <a:cxnSpLocks/>
          </p:cNvCxnSpPr>
          <p:nvPr/>
        </p:nvCxnSpPr>
        <p:spPr>
          <a:xfrm flipH="1">
            <a:off x="387967" y="6097854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9C2B51C-64BD-BEC4-0D87-5CF20010EB2E}"/>
              </a:ext>
            </a:extLst>
          </p:cNvPr>
          <p:cNvSpPr txBox="1"/>
          <p:nvPr/>
        </p:nvSpPr>
        <p:spPr>
          <a:xfrm>
            <a:off x="116719" y="6134483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6CF94C5F-E1E4-D367-3ABD-818A7C6CA3C2}"/>
              </a:ext>
            </a:extLst>
          </p:cNvPr>
          <p:cNvSpPr txBox="1"/>
          <p:nvPr/>
        </p:nvSpPr>
        <p:spPr>
          <a:xfrm>
            <a:off x="840603" y="5186090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D2F56CB6-0E62-90D9-CDF2-9AF50E0D9488}"/>
              </a:ext>
            </a:extLst>
          </p:cNvPr>
          <p:cNvSpPr txBox="1"/>
          <p:nvPr/>
        </p:nvSpPr>
        <p:spPr>
          <a:xfrm>
            <a:off x="538418" y="5634050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940418D-0F4C-F5D7-3D04-983123807F6B}"/>
              </a:ext>
            </a:extLst>
          </p:cNvPr>
          <p:cNvSpPr txBox="1"/>
          <p:nvPr/>
        </p:nvSpPr>
        <p:spPr>
          <a:xfrm>
            <a:off x="270983" y="5950787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513127"/>
              </p:ext>
            </p:extLst>
          </p:nvPr>
        </p:nvGraphicFramePr>
        <p:xfrm>
          <a:off x="9890912" y="771305"/>
          <a:ext cx="171137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9952700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41E796-B84F-06A2-B61F-C7863853729A}"/>
              </a:ext>
            </a:extLst>
          </p:cNvPr>
          <p:cNvCxnSpPr>
            <a:cxnSpLocks/>
          </p:cNvCxnSpPr>
          <p:nvPr/>
        </p:nvCxnSpPr>
        <p:spPr>
          <a:xfrm flipH="1">
            <a:off x="4243212" y="560861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E3125-0F43-E2CD-815E-A140674152FF}"/>
              </a:ext>
            </a:extLst>
          </p:cNvPr>
          <p:cNvCxnSpPr>
            <a:cxnSpLocks/>
          </p:cNvCxnSpPr>
          <p:nvPr/>
        </p:nvCxnSpPr>
        <p:spPr>
          <a:xfrm>
            <a:off x="6440921" y="560861"/>
            <a:ext cx="1515343" cy="70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B7040-DD62-5E1B-B352-7595444D5786}"/>
              </a:ext>
            </a:extLst>
          </p:cNvPr>
          <p:cNvCxnSpPr>
            <a:cxnSpLocks/>
          </p:cNvCxnSpPr>
          <p:nvPr/>
        </p:nvCxnSpPr>
        <p:spPr>
          <a:xfrm>
            <a:off x="6440921" y="560860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D705F-BF01-D331-3536-60C46C1EEFC1}"/>
              </a:ext>
            </a:extLst>
          </p:cNvPr>
          <p:cNvSpPr txBox="1"/>
          <p:nvPr/>
        </p:nvSpPr>
        <p:spPr>
          <a:xfrm>
            <a:off x="5280136" y="653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8AA52-94F4-6E1D-3B74-6A363D3E57D2}"/>
              </a:ext>
            </a:extLst>
          </p:cNvPr>
          <p:cNvSpPr txBox="1"/>
          <p:nvPr/>
        </p:nvSpPr>
        <p:spPr>
          <a:xfrm>
            <a:off x="6537689" y="816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1852E-6C63-B7BC-F11D-5FB0948B3EA7}"/>
              </a:ext>
            </a:extLst>
          </p:cNvPr>
          <p:cNvSpPr txBox="1"/>
          <p:nvPr/>
        </p:nvSpPr>
        <p:spPr>
          <a:xfrm>
            <a:off x="7442144" y="560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2810E-909C-FB9A-88F4-ECC1E63B12C7}"/>
              </a:ext>
            </a:extLst>
          </p:cNvPr>
          <p:cNvSpPr txBox="1"/>
          <p:nvPr/>
        </p:nvSpPr>
        <p:spPr>
          <a:xfrm>
            <a:off x="4010338" y="14149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F58BF-E711-7651-C38D-4D48DB6DC079}"/>
              </a:ext>
            </a:extLst>
          </p:cNvPr>
          <p:cNvSpPr txBox="1"/>
          <p:nvPr/>
        </p:nvSpPr>
        <p:spPr>
          <a:xfrm>
            <a:off x="6422498" y="13833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F527B-B02A-6970-396C-A47930694530}"/>
              </a:ext>
            </a:extLst>
          </p:cNvPr>
          <p:cNvSpPr txBox="1"/>
          <p:nvPr/>
        </p:nvSpPr>
        <p:spPr>
          <a:xfrm>
            <a:off x="7879735" y="13586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E1349-C670-B839-9909-D163EE147832}"/>
              </a:ext>
            </a:extLst>
          </p:cNvPr>
          <p:cNvCxnSpPr>
            <a:cxnSpLocks/>
          </p:cNvCxnSpPr>
          <p:nvPr/>
        </p:nvCxnSpPr>
        <p:spPr>
          <a:xfrm flipH="1">
            <a:off x="3321645" y="185700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D2633-D1C4-06C5-D6DE-7A0E20359567}"/>
              </a:ext>
            </a:extLst>
          </p:cNvPr>
          <p:cNvCxnSpPr>
            <a:cxnSpLocks/>
          </p:cNvCxnSpPr>
          <p:nvPr/>
        </p:nvCxnSpPr>
        <p:spPr>
          <a:xfrm>
            <a:off x="4160368" y="185700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0C5353-0950-DACB-D760-E879F04FD037}"/>
              </a:ext>
            </a:extLst>
          </p:cNvPr>
          <p:cNvCxnSpPr>
            <a:cxnSpLocks/>
          </p:cNvCxnSpPr>
          <p:nvPr/>
        </p:nvCxnSpPr>
        <p:spPr>
          <a:xfrm>
            <a:off x="4169347" y="184347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B244FC-1AB8-EF72-7773-807FA0D83A03}"/>
              </a:ext>
            </a:extLst>
          </p:cNvPr>
          <p:cNvSpPr txBox="1"/>
          <p:nvPr/>
        </p:nvSpPr>
        <p:spPr>
          <a:xfrm>
            <a:off x="3675349" y="181129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D0321-2CF2-8B1E-9A4A-9D50D852D544}"/>
              </a:ext>
            </a:extLst>
          </p:cNvPr>
          <p:cNvSpPr txBox="1"/>
          <p:nvPr/>
        </p:nvSpPr>
        <p:spPr>
          <a:xfrm>
            <a:off x="4076047" y="2025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A98A4-1802-A48B-74C7-6326438A1B51}"/>
              </a:ext>
            </a:extLst>
          </p:cNvPr>
          <p:cNvSpPr txBox="1"/>
          <p:nvPr/>
        </p:nvSpPr>
        <p:spPr>
          <a:xfrm>
            <a:off x="4432392" y="1784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59F24-DC5E-55A7-CF58-CFBE89E3A6A9}"/>
              </a:ext>
            </a:extLst>
          </p:cNvPr>
          <p:cNvSpPr txBox="1"/>
          <p:nvPr/>
        </p:nvSpPr>
        <p:spPr>
          <a:xfrm>
            <a:off x="2887236" y="26381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4C8A6-B782-0823-897D-A4DB36754201}"/>
              </a:ext>
            </a:extLst>
          </p:cNvPr>
          <p:cNvSpPr txBox="1"/>
          <p:nvPr/>
        </p:nvSpPr>
        <p:spPr>
          <a:xfrm>
            <a:off x="3852981" y="26472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F8FFCC-1335-BC05-2C08-25460EFC5CB8}"/>
              </a:ext>
            </a:extLst>
          </p:cNvPr>
          <p:cNvSpPr txBox="1"/>
          <p:nvPr/>
        </p:nvSpPr>
        <p:spPr>
          <a:xfrm>
            <a:off x="4909963" y="2579813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2AE7B1-953D-2A0D-F86E-DD249C9264DD}"/>
              </a:ext>
            </a:extLst>
          </p:cNvPr>
          <p:cNvCxnSpPr>
            <a:cxnSpLocks/>
          </p:cNvCxnSpPr>
          <p:nvPr/>
        </p:nvCxnSpPr>
        <p:spPr>
          <a:xfrm flipH="1">
            <a:off x="2301088" y="3113654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C5E6AA-092E-D211-C753-BC677416D85A}"/>
              </a:ext>
            </a:extLst>
          </p:cNvPr>
          <p:cNvCxnSpPr>
            <a:cxnSpLocks/>
          </p:cNvCxnSpPr>
          <p:nvPr/>
        </p:nvCxnSpPr>
        <p:spPr>
          <a:xfrm>
            <a:off x="3139811" y="3113654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C9EA68-3B22-C924-7696-C290193B7E58}"/>
              </a:ext>
            </a:extLst>
          </p:cNvPr>
          <p:cNvCxnSpPr>
            <a:cxnSpLocks/>
          </p:cNvCxnSpPr>
          <p:nvPr/>
        </p:nvCxnSpPr>
        <p:spPr>
          <a:xfrm>
            <a:off x="3148790" y="3100127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B54BA7-F768-AFBA-EF75-FE84C8D8C3A9}"/>
              </a:ext>
            </a:extLst>
          </p:cNvPr>
          <p:cNvSpPr txBox="1"/>
          <p:nvPr/>
        </p:nvSpPr>
        <p:spPr>
          <a:xfrm>
            <a:off x="2654792" y="306795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CAF5E82C-FCAD-07D6-ABD2-9414635A25C0}"/>
              </a:ext>
            </a:extLst>
          </p:cNvPr>
          <p:cNvSpPr txBox="1"/>
          <p:nvPr/>
        </p:nvSpPr>
        <p:spPr>
          <a:xfrm>
            <a:off x="3055490" y="32820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44B5293-D779-A0C4-F936-EA4DE6D485FD}"/>
              </a:ext>
            </a:extLst>
          </p:cNvPr>
          <p:cNvSpPr txBox="1"/>
          <p:nvPr/>
        </p:nvSpPr>
        <p:spPr>
          <a:xfrm>
            <a:off x="3411835" y="30414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EF1143A3-9ECC-DB54-AFF2-740C3E14CCEF}"/>
              </a:ext>
            </a:extLst>
          </p:cNvPr>
          <p:cNvSpPr txBox="1"/>
          <p:nvPr/>
        </p:nvSpPr>
        <p:spPr>
          <a:xfrm>
            <a:off x="1938163" y="38597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90EB25AE-487E-7044-0A6D-3B741AFE1CC6}"/>
              </a:ext>
            </a:extLst>
          </p:cNvPr>
          <p:cNvSpPr txBox="1"/>
          <p:nvPr/>
        </p:nvSpPr>
        <p:spPr>
          <a:xfrm>
            <a:off x="2970696" y="38893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2D7C523-FDF0-E6EC-A895-9D7835EF35CD}"/>
              </a:ext>
            </a:extLst>
          </p:cNvPr>
          <p:cNvSpPr txBox="1"/>
          <p:nvPr/>
        </p:nvSpPr>
        <p:spPr>
          <a:xfrm>
            <a:off x="3987890" y="38230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cxnSp>
        <p:nvCxnSpPr>
          <p:cNvPr id="2072" name="Straight Connector 2071">
            <a:extLst>
              <a:ext uri="{FF2B5EF4-FFF2-40B4-BE49-F238E27FC236}">
                <a16:creationId xmlns:a16="http://schemas.microsoft.com/office/drawing/2014/main" id="{931A1DCE-D67D-6C4D-8CC7-8F73409BF79E}"/>
              </a:ext>
            </a:extLst>
          </p:cNvPr>
          <p:cNvCxnSpPr>
            <a:cxnSpLocks/>
          </p:cNvCxnSpPr>
          <p:nvPr/>
        </p:nvCxnSpPr>
        <p:spPr>
          <a:xfrm flipH="1">
            <a:off x="1261310" y="4284683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09094259-2FB2-77D2-1528-DAA3DF88FBA3}"/>
              </a:ext>
            </a:extLst>
          </p:cNvPr>
          <p:cNvCxnSpPr>
            <a:cxnSpLocks/>
          </p:cNvCxnSpPr>
          <p:nvPr/>
        </p:nvCxnSpPr>
        <p:spPr>
          <a:xfrm>
            <a:off x="2098224" y="4284682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2074">
            <a:extLst>
              <a:ext uri="{FF2B5EF4-FFF2-40B4-BE49-F238E27FC236}">
                <a16:creationId xmlns:a16="http://schemas.microsoft.com/office/drawing/2014/main" id="{24328C7A-BC66-9DAA-D283-EE6D865A7E9B}"/>
              </a:ext>
            </a:extLst>
          </p:cNvPr>
          <p:cNvSpPr txBox="1"/>
          <p:nvPr/>
        </p:nvSpPr>
        <p:spPr>
          <a:xfrm>
            <a:off x="1640909" y="427756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76" name="TextBox 2075">
            <a:extLst>
              <a:ext uri="{FF2B5EF4-FFF2-40B4-BE49-F238E27FC236}">
                <a16:creationId xmlns:a16="http://schemas.microsoft.com/office/drawing/2014/main" id="{AE2D5885-21AF-27CC-C77B-0DF218BD32FB}"/>
              </a:ext>
            </a:extLst>
          </p:cNvPr>
          <p:cNvSpPr txBox="1"/>
          <p:nvPr/>
        </p:nvSpPr>
        <p:spPr>
          <a:xfrm>
            <a:off x="2041607" y="4491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C311AB8C-1552-6130-7DD2-ECC383157A72}"/>
              </a:ext>
            </a:extLst>
          </p:cNvPr>
          <p:cNvSpPr txBox="1"/>
          <p:nvPr/>
        </p:nvSpPr>
        <p:spPr>
          <a:xfrm>
            <a:off x="1007890" y="49766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BA3E18B5-B39D-61DE-1F7C-6F63AC5C52C3}"/>
              </a:ext>
            </a:extLst>
          </p:cNvPr>
          <p:cNvSpPr txBox="1"/>
          <p:nvPr/>
        </p:nvSpPr>
        <p:spPr>
          <a:xfrm>
            <a:off x="1908014" y="499092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C242B208-0E54-FD32-4DE3-ECBCB95ED879}"/>
              </a:ext>
            </a:extLst>
          </p:cNvPr>
          <p:cNvCxnSpPr>
            <a:cxnSpLocks/>
          </p:cNvCxnSpPr>
          <p:nvPr/>
        </p:nvCxnSpPr>
        <p:spPr>
          <a:xfrm flipH="1">
            <a:off x="966119" y="5338781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D3F91F0A-1497-484E-96D8-50920794232D}"/>
              </a:ext>
            </a:extLst>
          </p:cNvPr>
          <p:cNvSpPr txBox="1"/>
          <p:nvPr/>
        </p:nvSpPr>
        <p:spPr>
          <a:xfrm>
            <a:off x="694871" y="5374600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181365C1-885D-DDC7-BB34-FA556C526C21}"/>
              </a:ext>
            </a:extLst>
          </p:cNvPr>
          <p:cNvCxnSpPr>
            <a:cxnSpLocks/>
          </p:cNvCxnSpPr>
          <p:nvPr/>
        </p:nvCxnSpPr>
        <p:spPr>
          <a:xfrm flipH="1">
            <a:off x="677043" y="5763981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EE0CA97C-4837-FD36-EA0F-6B302D04F4E6}"/>
              </a:ext>
            </a:extLst>
          </p:cNvPr>
          <p:cNvSpPr txBox="1"/>
          <p:nvPr/>
        </p:nvSpPr>
        <p:spPr>
          <a:xfrm>
            <a:off x="405795" y="5781117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D7748EBC-37C4-F7BD-8AE5-87794D3FA84E}"/>
              </a:ext>
            </a:extLst>
          </p:cNvPr>
          <p:cNvCxnSpPr>
            <a:cxnSpLocks/>
          </p:cNvCxnSpPr>
          <p:nvPr/>
        </p:nvCxnSpPr>
        <p:spPr>
          <a:xfrm flipH="1">
            <a:off x="387967" y="6097854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9C2B51C-64BD-BEC4-0D87-5CF20010EB2E}"/>
              </a:ext>
            </a:extLst>
          </p:cNvPr>
          <p:cNvSpPr txBox="1"/>
          <p:nvPr/>
        </p:nvSpPr>
        <p:spPr>
          <a:xfrm>
            <a:off x="116719" y="6134483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6CF94C5F-E1E4-D367-3ABD-818A7C6CA3C2}"/>
              </a:ext>
            </a:extLst>
          </p:cNvPr>
          <p:cNvSpPr txBox="1"/>
          <p:nvPr/>
        </p:nvSpPr>
        <p:spPr>
          <a:xfrm>
            <a:off x="840603" y="5186090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D2F56CB6-0E62-90D9-CDF2-9AF50E0D9488}"/>
              </a:ext>
            </a:extLst>
          </p:cNvPr>
          <p:cNvSpPr txBox="1"/>
          <p:nvPr/>
        </p:nvSpPr>
        <p:spPr>
          <a:xfrm>
            <a:off x="538418" y="5634050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940418D-0F4C-F5D7-3D04-983123807F6B}"/>
              </a:ext>
            </a:extLst>
          </p:cNvPr>
          <p:cNvSpPr txBox="1"/>
          <p:nvPr/>
        </p:nvSpPr>
        <p:spPr>
          <a:xfrm>
            <a:off x="270983" y="5950787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/>
        </p:nvGraphicFramePr>
        <p:xfrm>
          <a:off x="9890912" y="771305"/>
          <a:ext cx="171137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121D53A-DEA3-8AE5-080C-296D6CB946A4}"/>
                  </a:ext>
                </a:extLst>
              </p14:cNvPr>
              <p14:cNvContentPartPr/>
              <p14:nvPr/>
            </p14:nvContentPartPr>
            <p14:xfrm>
              <a:off x="32380" y="6139476"/>
              <a:ext cx="540000" cy="555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121D53A-DEA3-8AE5-080C-296D6CB946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80" y="6121476"/>
                <a:ext cx="575640" cy="5911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9F23EEA-E54A-720F-9013-48A205FB6030}"/>
              </a:ext>
            </a:extLst>
          </p:cNvPr>
          <p:cNvSpPr txBox="1"/>
          <p:nvPr/>
        </p:nvSpPr>
        <p:spPr>
          <a:xfrm>
            <a:off x="5373808" y="3613761"/>
            <a:ext cx="3676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eventually hit our base case, and solve that the optimal way to make 0 cents is with zero coins</a:t>
            </a:r>
          </a:p>
        </p:txBody>
      </p:sp>
    </p:spTree>
    <p:extLst>
      <p:ext uri="{BB962C8B-B14F-4D97-AF65-F5344CB8AC3E}">
        <p14:creationId xmlns:p14="http://schemas.microsoft.com/office/powerpoint/2010/main" val="110939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EC38F-12EF-2F81-B7A0-A99B20385785}"/>
              </a:ext>
            </a:extLst>
          </p:cNvPr>
          <p:cNvSpPr txBox="1"/>
          <p:nvPr/>
        </p:nvSpPr>
        <p:spPr>
          <a:xfrm>
            <a:off x="762000" y="3771441"/>
            <a:ext cx="408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 = 4 </a:t>
            </a:r>
          </a:p>
          <a:p>
            <a:endParaRPr lang="en-US" sz="2400" dirty="0"/>
          </a:p>
          <a:p>
            <a:r>
              <a:rPr lang="en-US" sz="2400" dirty="0"/>
              <a:t>(Quarter, dime, two pennies)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65AB0-31F1-5C88-D6D2-44FDC5A51BE7}"/>
              </a:ext>
            </a:extLst>
          </p:cNvPr>
          <p:cNvSpPr txBox="1"/>
          <p:nvPr/>
        </p:nvSpPr>
        <p:spPr>
          <a:xfrm>
            <a:off x="820262" y="5213865"/>
            <a:ext cx="830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 as many quarters as possible, then as many dimes as possible, … </a:t>
            </a:r>
          </a:p>
        </p:txBody>
      </p:sp>
      <p:grpSp>
        <p:nvGrpSpPr>
          <p:cNvPr id="10" name="object 3">
            <a:extLst>
              <a:ext uri="{FF2B5EF4-FFF2-40B4-BE49-F238E27FC236}">
                <a16:creationId xmlns:a16="http://schemas.microsoft.com/office/drawing/2014/main" id="{6C8040EF-4E2D-442E-1E2D-184B6F0DCF5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A99E20E9-7DA9-8A94-8A5F-7D7C801B30A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9BA0FB0F-7C42-CDB5-0A66-EF826520734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1CD713F9-7BBB-2922-4B22-1968D3901B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5" name="Slide Number Placeholder 23">
            <a:extLst>
              <a:ext uri="{FF2B5EF4-FFF2-40B4-BE49-F238E27FC236}">
                <a16:creationId xmlns:a16="http://schemas.microsoft.com/office/drawing/2014/main" id="{6489B452-4014-C289-3B70-686D221377E8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490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41E796-B84F-06A2-B61F-C7863853729A}"/>
              </a:ext>
            </a:extLst>
          </p:cNvPr>
          <p:cNvCxnSpPr>
            <a:cxnSpLocks/>
          </p:cNvCxnSpPr>
          <p:nvPr/>
        </p:nvCxnSpPr>
        <p:spPr>
          <a:xfrm flipH="1">
            <a:off x="4243212" y="560861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E3125-0F43-E2CD-815E-A140674152FF}"/>
              </a:ext>
            </a:extLst>
          </p:cNvPr>
          <p:cNvCxnSpPr>
            <a:cxnSpLocks/>
          </p:cNvCxnSpPr>
          <p:nvPr/>
        </p:nvCxnSpPr>
        <p:spPr>
          <a:xfrm>
            <a:off x="6440921" y="560861"/>
            <a:ext cx="1515343" cy="70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B7040-DD62-5E1B-B352-7595444D5786}"/>
              </a:ext>
            </a:extLst>
          </p:cNvPr>
          <p:cNvCxnSpPr>
            <a:cxnSpLocks/>
          </p:cNvCxnSpPr>
          <p:nvPr/>
        </p:nvCxnSpPr>
        <p:spPr>
          <a:xfrm>
            <a:off x="6440921" y="560860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D705F-BF01-D331-3536-60C46C1EEFC1}"/>
              </a:ext>
            </a:extLst>
          </p:cNvPr>
          <p:cNvSpPr txBox="1"/>
          <p:nvPr/>
        </p:nvSpPr>
        <p:spPr>
          <a:xfrm>
            <a:off x="5280136" y="653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8AA52-94F4-6E1D-3B74-6A363D3E57D2}"/>
              </a:ext>
            </a:extLst>
          </p:cNvPr>
          <p:cNvSpPr txBox="1"/>
          <p:nvPr/>
        </p:nvSpPr>
        <p:spPr>
          <a:xfrm>
            <a:off x="6537689" y="816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1852E-6C63-B7BC-F11D-5FB0948B3EA7}"/>
              </a:ext>
            </a:extLst>
          </p:cNvPr>
          <p:cNvSpPr txBox="1"/>
          <p:nvPr/>
        </p:nvSpPr>
        <p:spPr>
          <a:xfrm>
            <a:off x="7442144" y="560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2810E-909C-FB9A-88F4-ECC1E63B12C7}"/>
              </a:ext>
            </a:extLst>
          </p:cNvPr>
          <p:cNvSpPr txBox="1"/>
          <p:nvPr/>
        </p:nvSpPr>
        <p:spPr>
          <a:xfrm>
            <a:off x="4010338" y="14149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F58BF-E711-7651-C38D-4D48DB6DC079}"/>
              </a:ext>
            </a:extLst>
          </p:cNvPr>
          <p:cNvSpPr txBox="1"/>
          <p:nvPr/>
        </p:nvSpPr>
        <p:spPr>
          <a:xfrm>
            <a:off x="6422498" y="13833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F527B-B02A-6970-396C-A47930694530}"/>
              </a:ext>
            </a:extLst>
          </p:cNvPr>
          <p:cNvSpPr txBox="1"/>
          <p:nvPr/>
        </p:nvSpPr>
        <p:spPr>
          <a:xfrm>
            <a:off x="7879735" y="13586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E1349-C670-B839-9909-D163EE147832}"/>
              </a:ext>
            </a:extLst>
          </p:cNvPr>
          <p:cNvCxnSpPr>
            <a:cxnSpLocks/>
          </p:cNvCxnSpPr>
          <p:nvPr/>
        </p:nvCxnSpPr>
        <p:spPr>
          <a:xfrm flipH="1">
            <a:off x="3321645" y="185700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D2633-D1C4-06C5-D6DE-7A0E20359567}"/>
              </a:ext>
            </a:extLst>
          </p:cNvPr>
          <p:cNvCxnSpPr>
            <a:cxnSpLocks/>
          </p:cNvCxnSpPr>
          <p:nvPr/>
        </p:nvCxnSpPr>
        <p:spPr>
          <a:xfrm>
            <a:off x="4160368" y="185700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0C5353-0950-DACB-D760-E879F04FD037}"/>
              </a:ext>
            </a:extLst>
          </p:cNvPr>
          <p:cNvCxnSpPr>
            <a:cxnSpLocks/>
          </p:cNvCxnSpPr>
          <p:nvPr/>
        </p:nvCxnSpPr>
        <p:spPr>
          <a:xfrm>
            <a:off x="4169347" y="184347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B244FC-1AB8-EF72-7773-807FA0D83A03}"/>
              </a:ext>
            </a:extLst>
          </p:cNvPr>
          <p:cNvSpPr txBox="1"/>
          <p:nvPr/>
        </p:nvSpPr>
        <p:spPr>
          <a:xfrm>
            <a:off x="3675349" y="181129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D0321-2CF2-8B1E-9A4A-9D50D852D544}"/>
              </a:ext>
            </a:extLst>
          </p:cNvPr>
          <p:cNvSpPr txBox="1"/>
          <p:nvPr/>
        </p:nvSpPr>
        <p:spPr>
          <a:xfrm>
            <a:off x="4076047" y="2025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A98A4-1802-A48B-74C7-6326438A1B51}"/>
              </a:ext>
            </a:extLst>
          </p:cNvPr>
          <p:cNvSpPr txBox="1"/>
          <p:nvPr/>
        </p:nvSpPr>
        <p:spPr>
          <a:xfrm>
            <a:off x="4432392" y="1784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59F24-DC5E-55A7-CF58-CFBE89E3A6A9}"/>
              </a:ext>
            </a:extLst>
          </p:cNvPr>
          <p:cNvSpPr txBox="1"/>
          <p:nvPr/>
        </p:nvSpPr>
        <p:spPr>
          <a:xfrm>
            <a:off x="2887236" y="26381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4C8A6-B782-0823-897D-A4DB36754201}"/>
              </a:ext>
            </a:extLst>
          </p:cNvPr>
          <p:cNvSpPr txBox="1"/>
          <p:nvPr/>
        </p:nvSpPr>
        <p:spPr>
          <a:xfrm>
            <a:off x="3852981" y="26472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F8FFCC-1335-BC05-2C08-25460EFC5CB8}"/>
              </a:ext>
            </a:extLst>
          </p:cNvPr>
          <p:cNvSpPr txBox="1"/>
          <p:nvPr/>
        </p:nvSpPr>
        <p:spPr>
          <a:xfrm>
            <a:off x="4909963" y="2579813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2AE7B1-953D-2A0D-F86E-DD249C9264DD}"/>
              </a:ext>
            </a:extLst>
          </p:cNvPr>
          <p:cNvCxnSpPr>
            <a:cxnSpLocks/>
          </p:cNvCxnSpPr>
          <p:nvPr/>
        </p:nvCxnSpPr>
        <p:spPr>
          <a:xfrm flipH="1">
            <a:off x="2301088" y="3113654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C5E6AA-092E-D211-C753-BC677416D85A}"/>
              </a:ext>
            </a:extLst>
          </p:cNvPr>
          <p:cNvCxnSpPr>
            <a:cxnSpLocks/>
          </p:cNvCxnSpPr>
          <p:nvPr/>
        </p:nvCxnSpPr>
        <p:spPr>
          <a:xfrm>
            <a:off x="3139811" y="3113654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C9EA68-3B22-C924-7696-C290193B7E58}"/>
              </a:ext>
            </a:extLst>
          </p:cNvPr>
          <p:cNvCxnSpPr>
            <a:cxnSpLocks/>
          </p:cNvCxnSpPr>
          <p:nvPr/>
        </p:nvCxnSpPr>
        <p:spPr>
          <a:xfrm>
            <a:off x="3148790" y="3100127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B54BA7-F768-AFBA-EF75-FE84C8D8C3A9}"/>
              </a:ext>
            </a:extLst>
          </p:cNvPr>
          <p:cNvSpPr txBox="1"/>
          <p:nvPr/>
        </p:nvSpPr>
        <p:spPr>
          <a:xfrm>
            <a:off x="2654792" y="306795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CAF5E82C-FCAD-07D6-ABD2-9414635A25C0}"/>
              </a:ext>
            </a:extLst>
          </p:cNvPr>
          <p:cNvSpPr txBox="1"/>
          <p:nvPr/>
        </p:nvSpPr>
        <p:spPr>
          <a:xfrm>
            <a:off x="3055490" y="32820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44B5293-D779-A0C4-F936-EA4DE6D485FD}"/>
              </a:ext>
            </a:extLst>
          </p:cNvPr>
          <p:cNvSpPr txBox="1"/>
          <p:nvPr/>
        </p:nvSpPr>
        <p:spPr>
          <a:xfrm>
            <a:off x="3411835" y="30414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EF1143A3-9ECC-DB54-AFF2-740C3E14CCEF}"/>
              </a:ext>
            </a:extLst>
          </p:cNvPr>
          <p:cNvSpPr txBox="1"/>
          <p:nvPr/>
        </p:nvSpPr>
        <p:spPr>
          <a:xfrm>
            <a:off x="1938163" y="38597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90EB25AE-487E-7044-0A6D-3B741AFE1CC6}"/>
              </a:ext>
            </a:extLst>
          </p:cNvPr>
          <p:cNvSpPr txBox="1"/>
          <p:nvPr/>
        </p:nvSpPr>
        <p:spPr>
          <a:xfrm>
            <a:off x="2970696" y="38893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2D7C523-FDF0-E6EC-A895-9D7835EF35CD}"/>
              </a:ext>
            </a:extLst>
          </p:cNvPr>
          <p:cNvSpPr txBox="1"/>
          <p:nvPr/>
        </p:nvSpPr>
        <p:spPr>
          <a:xfrm>
            <a:off x="3987890" y="38230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cxnSp>
        <p:nvCxnSpPr>
          <p:cNvPr id="2072" name="Straight Connector 2071">
            <a:extLst>
              <a:ext uri="{FF2B5EF4-FFF2-40B4-BE49-F238E27FC236}">
                <a16:creationId xmlns:a16="http://schemas.microsoft.com/office/drawing/2014/main" id="{931A1DCE-D67D-6C4D-8CC7-8F73409BF79E}"/>
              </a:ext>
            </a:extLst>
          </p:cNvPr>
          <p:cNvCxnSpPr>
            <a:cxnSpLocks/>
          </p:cNvCxnSpPr>
          <p:nvPr/>
        </p:nvCxnSpPr>
        <p:spPr>
          <a:xfrm flipH="1">
            <a:off x="1261310" y="4284683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09094259-2FB2-77D2-1528-DAA3DF88FBA3}"/>
              </a:ext>
            </a:extLst>
          </p:cNvPr>
          <p:cNvCxnSpPr>
            <a:cxnSpLocks/>
          </p:cNvCxnSpPr>
          <p:nvPr/>
        </p:nvCxnSpPr>
        <p:spPr>
          <a:xfrm>
            <a:off x="2098224" y="4284682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2074">
            <a:extLst>
              <a:ext uri="{FF2B5EF4-FFF2-40B4-BE49-F238E27FC236}">
                <a16:creationId xmlns:a16="http://schemas.microsoft.com/office/drawing/2014/main" id="{24328C7A-BC66-9DAA-D283-EE6D865A7E9B}"/>
              </a:ext>
            </a:extLst>
          </p:cNvPr>
          <p:cNvSpPr txBox="1"/>
          <p:nvPr/>
        </p:nvSpPr>
        <p:spPr>
          <a:xfrm>
            <a:off x="1640909" y="427756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76" name="TextBox 2075">
            <a:extLst>
              <a:ext uri="{FF2B5EF4-FFF2-40B4-BE49-F238E27FC236}">
                <a16:creationId xmlns:a16="http://schemas.microsoft.com/office/drawing/2014/main" id="{AE2D5885-21AF-27CC-C77B-0DF218BD32FB}"/>
              </a:ext>
            </a:extLst>
          </p:cNvPr>
          <p:cNvSpPr txBox="1"/>
          <p:nvPr/>
        </p:nvSpPr>
        <p:spPr>
          <a:xfrm>
            <a:off x="2041607" y="4491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C311AB8C-1552-6130-7DD2-ECC383157A72}"/>
              </a:ext>
            </a:extLst>
          </p:cNvPr>
          <p:cNvSpPr txBox="1"/>
          <p:nvPr/>
        </p:nvSpPr>
        <p:spPr>
          <a:xfrm>
            <a:off x="1007890" y="49766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BA3E18B5-B39D-61DE-1F7C-6F63AC5C52C3}"/>
              </a:ext>
            </a:extLst>
          </p:cNvPr>
          <p:cNvSpPr txBox="1"/>
          <p:nvPr/>
        </p:nvSpPr>
        <p:spPr>
          <a:xfrm>
            <a:off x="1908014" y="499092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C242B208-0E54-FD32-4DE3-ECBCB95ED879}"/>
              </a:ext>
            </a:extLst>
          </p:cNvPr>
          <p:cNvCxnSpPr>
            <a:cxnSpLocks/>
          </p:cNvCxnSpPr>
          <p:nvPr/>
        </p:nvCxnSpPr>
        <p:spPr>
          <a:xfrm flipH="1">
            <a:off x="966119" y="5338781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D3F91F0A-1497-484E-96D8-50920794232D}"/>
              </a:ext>
            </a:extLst>
          </p:cNvPr>
          <p:cNvSpPr txBox="1"/>
          <p:nvPr/>
        </p:nvSpPr>
        <p:spPr>
          <a:xfrm>
            <a:off x="694871" y="5374600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181365C1-885D-DDC7-BB34-FA556C526C21}"/>
              </a:ext>
            </a:extLst>
          </p:cNvPr>
          <p:cNvCxnSpPr>
            <a:cxnSpLocks/>
          </p:cNvCxnSpPr>
          <p:nvPr/>
        </p:nvCxnSpPr>
        <p:spPr>
          <a:xfrm flipH="1">
            <a:off x="677043" y="5763981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EE0CA97C-4837-FD36-EA0F-6B302D04F4E6}"/>
              </a:ext>
            </a:extLst>
          </p:cNvPr>
          <p:cNvSpPr txBox="1"/>
          <p:nvPr/>
        </p:nvSpPr>
        <p:spPr>
          <a:xfrm>
            <a:off x="405795" y="5781117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D7748EBC-37C4-F7BD-8AE5-87794D3FA84E}"/>
              </a:ext>
            </a:extLst>
          </p:cNvPr>
          <p:cNvCxnSpPr>
            <a:cxnSpLocks/>
          </p:cNvCxnSpPr>
          <p:nvPr/>
        </p:nvCxnSpPr>
        <p:spPr>
          <a:xfrm flipH="1">
            <a:off x="387967" y="6097854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9C2B51C-64BD-BEC4-0D87-5CF20010EB2E}"/>
              </a:ext>
            </a:extLst>
          </p:cNvPr>
          <p:cNvSpPr txBox="1"/>
          <p:nvPr/>
        </p:nvSpPr>
        <p:spPr>
          <a:xfrm>
            <a:off x="116719" y="6134483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6CF94C5F-E1E4-D367-3ABD-818A7C6CA3C2}"/>
              </a:ext>
            </a:extLst>
          </p:cNvPr>
          <p:cNvSpPr txBox="1"/>
          <p:nvPr/>
        </p:nvSpPr>
        <p:spPr>
          <a:xfrm>
            <a:off x="840603" y="5186090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D2F56CB6-0E62-90D9-CDF2-9AF50E0D9488}"/>
              </a:ext>
            </a:extLst>
          </p:cNvPr>
          <p:cNvSpPr txBox="1"/>
          <p:nvPr/>
        </p:nvSpPr>
        <p:spPr>
          <a:xfrm>
            <a:off x="538418" y="5634050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940418D-0F4C-F5D7-3D04-983123807F6B}"/>
              </a:ext>
            </a:extLst>
          </p:cNvPr>
          <p:cNvSpPr txBox="1"/>
          <p:nvPr/>
        </p:nvSpPr>
        <p:spPr>
          <a:xfrm>
            <a:off x="270983" y="5950787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390709"/>
              </p:ext>
            </p:extLst>
          </p:nvPr>
        </p:nvGraphicFramePr>
        <p:xfrm>
          <a:off x="9890912" y="771305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121D53A-DEA3-8AE5-080C-296D6CB946A4}"/>
                  </a:ext>
                </a:extLst>
              </p14:cNvPr>
              <p14:cNvContentPartPr/>
              <p14:nvPr/>
            </p14:nvContentPartPr>
            <p14:xfrm>
              <a:off x="32380" y="6139476"/>
              <a:ext cx="540000" cy="555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121D53A-DEA3-8AE5-080C-296D6CB946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92" y="6121488"/>
                <a:ext cx="575616" cy="59109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9F23EEA-E54A-720F-9013-48A205FB6030}"/>
              </a:ext>
            </a:extLst>
          </p:cNvPr>
          <p:cNvSpPr txBox="1"/>
          <p:nvPr/>
        </p:nvSpPr>
        <p:spPr>
          <a:xfrm>
            <a:off x="5373808" y="3613761"/>
            <a:ext cx="3676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eventually hit our base case, and solve that the optimal way to make 0 cents is with zero coins</a:t>
            </a:r>
          </a:p>
        </p:txBody>
      </p:sp>
    </p:spTree>
    <p:extLst>
      <p:ext uri="{BB962C8B-B14F-4D97-AF65-F5344CB8AC3E}">
        <p14:creationId xmlns:p14="http://schemas.microsoft.com/office/powerpoint/2010/main" val="10271279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41E796-B84F-06A2-B61F-C7863853729A}"/>
              </a:ext>
            </a:extLst>
          </p:cNvPr>
          <p:cNvCxnSpPr>
            <a:cxnSpLocks/>
          </p:cNvCxnSpPr>
          <p:nvPr/>
        </p:nvCxnSpPr>
        <p:spPr>
          <a:xfrm flipH="1">
            <a:off x="4243212" y="560861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E3125-0F43-E2CD-815E-A140674152FF}"/>
              </a:ext>
            </a:extLst>
          </p:cNvPr>
          <p:cNvCxnSpPr>
            <a:cxnSpLocks/>
          </p:cNvCxnSpPr>
          <p:nvPr/>
        </p:nvCxnSpPr>
        <p:spPr>
          <a:xfrm>
            <a:off x="6440921" y="560861"/>
            <a:ext cx="1515343" cy="70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B7040-DD62-5E1B-B352-7595444D5786}"/>
              </a:ext>
            </a:extLst>
          </p:cNvPr>
          <p:cNvCxnSpPr>
            <a:cxnSpLocks/>
          </p:cNvCxnSpPr>
          <p:nvPr/>
        </p:nvCxnSpPr>
        <p:spPr>
          <a:xfrm>
            <a:off x="6440921" y="560860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D705F-BF01-D331-3536-60C46C1EEFC1}"/>
              </a:ext>
            </a:extLst>
          </p:cNvPr>
          <p:cNvSpPr txBox="1"/>
          <p:nvPr/>
        </p:nvSpPr>
        <p:spPr>
          <a:xfrm>
            <a:off x="5280136" y="653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8AA52-94F4-6E1D-3B74-6A363D3E57D2}"/>
              </a:ext>
            </a:extLst>
          </p:cNvPr>
          <p:cNvSpPr txBox="1"/>
          <p:nvPr/>
        </p:nvSpPr>
        <p:spPr>
          <a:xfrm>
            <a:off x="6537689" y="816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1852E-6C63-B7BC-F11D-5FB0948B3EA7}"/>
              </a:ext>
            </a:extLst>
          </p:cNvPr>
          <p:cNvSpPr txBox="1"/>
          <p:nvPr/>
        </p:nvSpPr>
        <p:spPr>
          <a:xfrm>
            <a:off x="7442144" y="560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2810E-909C-FB9A-88F4-ECC1E63B12C7}"/>
              </a:ext>
            </a:extLst>
          </p:cNvPr>
          <p:cNvSpPr txBox="1"/>
          <p:nvPr/>
        </p:nvSpPr>
        <p:spPr>
          <a:xfrm>
            <a:off x="4010338" y="14149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F58BF-E711-7651-C38D-4D48DB6DC079}"/>
              </a:ext>
            </a:extLst>
          </p:cNvPr>
          <p:cNvSpPr txBox="1"/>
          <p:nvPr/>
        </p:nvSpPr>
        <p:spPr>
          <a:xfrm>
            <a:off x="6422498" y="13833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F527B-B02A-6970-396C-A47930694530}"/>
              </a:ext>
            </a:extLst>
          </p:cNvPr>
          <p:cNvSpPr txBox="1"/>
          <p:nvPr/>
        </p:nvSpPr>
        <p:spPr>
          <a:xfrm>
            <a:off x="7879735" y="13586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E1349-C670-B839-9909-D163EE147832}"/>
              </a:ext>
            </a:extLst>
          </p:cNvPr>
          <p:cNvCxnSpPr>
            <a:cxnSpLocks/>
          </p:cNvCxnSpPr>
          <p:nvPr/>
        </p:nvCxnSpPr>
        <p:spPr>
          <a:xfrm flipH="1">
            <a:off x="3321645" y="185700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D2633-D1C4-06C5-D6DE-7A0E20359567}"/>
              </a:ext>
            </a:extLst>
          </p:cNvPr>
          <p:cNvCxnSpPr>
            <a:cxnSpLocks/>
          </p:cNvCxnSpPr>
          <p:nvPr/>
        </p:nvCxnSpPr>
        <p:spPr>
          <a:xfrm>
            <a:off x="4160368" y="185700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0C5353-0950-DACB-D760-E879F04FD037}"/>
              </a:ext>
            </a:extLst>
          </p:cNvPr>
          <p:cNvCxnSpPr>
            <a:cxnSpLocks/>
          </p:cNvCxnSpPr>
          <p:nvPr/>
        </p:nvCxnSpPr>
        <p:spPr>
          <a:xfrm>
            <a:off x="4169347" y="184347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B244FC-1AB8-EF72-7773-807FA0D83A03}"/>
              </a:ext>
            </a:extLst>
          </p:cNvPr>
          <p:cNvSpPr txBox="1"/>
          <p:nvPr/>
        </p:nvSpPr>
        <p:spPr>
          <a:xfrm>
            <a:off x="3675349" y="181129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D0321-2CF2-8B1E-9A4A-9D50D852D544}"/>
              </a:ext>
            </a:extLst>
          </p:cNvPr>
          <p:cNvSpPr txBox="1"/>
          <p:nvPr/>
        </p:nvSpPr>
        <p:spPr>
          <a:xfrm>
            <a:off x="4076047" y="2025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A98A4-1802-A48B-74C7-6326438A1B51}"/>
              </a:ext>
            </a:extLst>
          </p:cNvPr>
          <p:cNvSpPr txBox="1"/>
          <p:nvPr/>
        </p:nvSpPr>
        <p:spPr>
          <a:xfrm>
            <a:off x="4432392" y="1784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59F24-DC5E-55A7-CF58-CFBE89E3A6A9}"/>
              </a:ext>
            </a:extLst>
          </p:cNvPr>
          <p:cNvSpPr txBox="1"/>
          <p:nvPr/>
        </p:nvSpPr>
        <p:spPr>
          <a:xfrm>
            <a:off x="2887236" y="26381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4C8A6-B782-0823-897D-A4DB36754201}"/>
              </a:ext>
            </a:extLst>
          </p:cNvPr>
          <p:cNvSpPr txBox="1"/>
          <p:nvPr/>
        </p:nvSpPr>
        <p:spPr>
          <a:xfrm>
            <a:off x="3852981" y="26472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F8FFCC-1335-BC05-2C08-25460EFC5CB8}"/>
              </a:ext>
            </a:extLst>
          </p:cNvPr>
          <p:cNvSpPr txBox="1"/>
          <p:nvPr/>
        </p:nvSpPr>
        <p:spPr>
          <a:xfrm>
            <a:off x="4909963" y="2579813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2AE7B1-953D-2A0D-F86E-DD249C9264DD}"/>
              </a:ext>
            </a:extLst>
          </p:cNvPr>
          <p:cNvCxnSpPr>
            <a:cxnSpLocks/>
          </p:cNvCxnSpPr>
          <p:nvPr/>
        </p:nvCxnSpPr>
        <p:spPr>
          <a:xfrm flipH="1">
            <a:off x="2301088" y="3113654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C5E6AA-092E-D211-C753-BC677416D85A}"/>
              </a:ext>
            </a:extLst>
          </p:cNvPr>
          <p:cNvCxnSpPr>
            <a:cxnSpLocks/>
          </p:cNvCxnSpPr>
          <p:nvPr/>
        </p:nvCxnSpPr>
        <p:spPr>
          <a:xfrm>
            <a:off x="3139811" y="3113654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C9EA68-3B22-C924-7696-C290193B7E58}"/>
              </a:ext>
            </a:extLst>
          </p:cNvPr>
          <p:cNvCxnSpPr>
            <a:cxnSpLocks/>
          </p:cNvCxnSpPr>
          <p:nvPr/>
        </p:nvCxnSpPr>
        <p:spPr>
          <a:xfrm>
            <a:off x="3148790" y="3100127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B54BA7-F768-AFBA-EF75-FE84C8D8C3A9}"/>
              </a:ext>
            </a:extLst>
          </p:cNvPr>
          <p:cNvSpPr txBox="1"/>
          <p:nvPr/>
        </p:nvSpPr>
        <p:spPr>
          <a:xfrm>
            <a:off x="2654792" y="306795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CAF5E82C-FCAD-07D6-ABD2-9414635A25C0}"/>
              </a:ext>
            </a:extLst>
          </p:cNvPr>
          <p:cNvSpPr txBox="1"/>
          <p:nvPr/>
        </p:nvSpPr>
        <p:spPr>
          <a:xfrm>
            <a:off x="3055490" y="32820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44B5293-D779-A0C4-F936-EA4DE6D485FD}"/>
              </a:ext>
            </a:extLst>
          </p:cNvPr>
          <p:cNvSpPr txBox="1"/>
          <p:nvPr/>
        </p:nvSpPr>
        <p:spPr>
          <a:xfrm>
            <a:off x="3411835" y="30414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EF1143A3-9ECC-DB54-AFF2-740C3E14CCEF}"/>
              </a:ext>
            </a:extLst>
          </p:cNvPr>
          <p:cNvSpPr txBox="1"/>
          <p:nvPr/>
        </p:nvSpPr>
        <p:spPr>
          <a:xfrm>
            <a:off x="1938163" y="38597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90EB25AE-487E-7044-0A6D-3B741AFE1CC6}"/>
              </a:ext>
            </a:extLst>
          </p:cNvPr>
          <p:cNvSpPr txBox="1"/>
          <p:nvPr/>
        </p:nvSpPr>
        <p:spPr>
          <a:xfrm>
            <a:off x="2970696" y="38893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2D7C523-FDF0-E6EC-A895-9D7835EF35CD}"/>
              </a:ext>
            </a:extLst>
          </p:cNvPr>
          <p:cNvSpPr txBox="1"/>
          <p:nvPr/>
        </p:nvSpPr>
        <p:spPr>
          <a:xfrm>
            <a:off x="3987890" y="38230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cxnSp>
        <p:nvCxnSpPr>
          <p:cNvPr id="2072" name="Straight Connector 2071">
            <a:extLst>
              <a:ext uri="{FF2B5EF4-FFF2-40B4-BE49-F238E27FC236}">
                <a16:creationId xmlns:a16="http://schemas.microsoft.com/office/drawing/2014/main" id="{931A1DCE-D67D-6C4D-8CC7-8F73409BF79E}"/>
              </a:ext>
            </a:extLst>
          </p:cNvPr>
          <p:cNvCxnSpPr>
            <a:cxnSpLocks/>
          </p:cNvCxnSpPr>
          <p:nvPr/>
        </p:nvCxnSpPr>
        <p:spPr>
          <a:xfrm flipH="1">
            <a:off x="1261310" y="4284683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09094259-2FB2-77D2-1528-DAA3DF88FBA3}"/>
              </a:ext>
            </a:extLst>
          </p:cNvPr>
          <p:cNvCxnSpPr>
            <a:cxnSpLocks/>
          </p:cNvCxnSpPr>
          <p:nvPr/>
        </p:nvCxnSpPr>
        <p:spPr>
          <a:xfrm>
            <a:off x="2098224" y="4284682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2074">
            <a:extLst>
              <a:ext uri="{FF2B5EF4-FFF2-40B4-BE49-F238E27FC236}">
                <a16:creationId xmlns:a16="http://schemas.microsoft.com/office/drawing/2014/main" id="{24328C7A-BC66-9DAA-D283-EE6D865A7E9B}"/>
              </a:ext>
            </a:extLst>
          </p:cNvPr>
          <p:cNvSpPr txBox="1"/>
          <p:nvPr/>
        </p:nvSpPr>
        <p:spPr>
          <a:xfrm>
            <a:off x="1640909" y="427756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76" name="TextBox 2075">
            <a:extLst>
              <a:ext uri="{FF2B5EF4-FFF2-40B4-BE49-F238E27FC236}">
                <a16:creationId xmlns:a16="http://schemas.microsoft.com/office/drawing/2014/main" id="{AE2D5885-21AF-27CC-C77B-0DF218BD32FB}"/>
              </a:ext>
            </a:extLst>
          </p:cNvPr>
          <p:cNvSpPr txBox="1"/>
          <p:nvPr/>
        </p:nvSpPr>
        <p:spPr>
          <a:xfrm>
            <a:off x="2041607" y="4491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C311AB8C-1552-6130-7DD2-ECC383157A72}"/>
              </a:ext>
            </a:extLst>
          </p:cNvPr>
          <p:cNvSpPr txBox="1"/>
          <p:nvPr/>
        </p:nvSpPr>
        <p:spPr>
          <a:xfrm>
            <a:off x="1007890" y="49766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BA3E18B5-B39D-61DE-1F7C-6F63AC5C52C3}"/>
              </a:ext>
            </a:extLst>
          </p:cNvPr>
          <p:cNvSpPr txBox="1"/>
          <p:nvPr/>
        </p:nvSpPr>
        <p:spPr>
          <a:xfrm>
            <a:off x="1908014" y="499092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C242B208-0E54-FD32-4DE3-ECBCB95ED879}"/>
              </a:ext>
            </a:extLst>
          </p:cNvPr>
          <p:cNvCxnSpPr>
            <a:cxnSpLocks/>
          </p:cNvCxnSpPr>
          <p:nvPr/>
        </p:nvCxnSpPr>
        <p:spPr>
          <a:xfrm flipH="1">
            <a:off x="966119" y="5338781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D3F91F0A-1497-484E-96D8-50920794232D}"/>
              </a:ext>
            </a:extLst>
          </p:cNvPr>
          <p:cNvSpPr txBox="1"/>
          <p:nvPr/>
        </p:nvSpPr>
        <p:spPr>
          <a:xfrm>
            <a:off x="694871" y="5374600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181365C1-885D-DDC7-BB34-FA556C526C21}"/>
              </a:ext>
            </a:extLst>
          </p:cNvPr>
          <p:cNvCxnSpPr>
            <a:cxnSpLocks/>
          </p:cNvCxnSpPr>
          <p:nvPr/>
        </p:nvCxnSpPr>
        <p:spPr>
          <a:xfrm flipH="1">
            <a:off x="677043" y="5763981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EE0CA97C-4837-FD36-EA0F-6B302D04F4E6}"/>
              </a:ext>
            </a:extLst>
          </p:cNvPr>
          <p:cNvSpPr txBox="1"/>
          <p:nvPr/>
        </p:nvSpPr>
        <p:spPr>
          <a:xfrm>
            <a:off x="405795" y="5781117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6CF94C5F-E1E4-D367-3ABD-818A7C6CA3C2}"/>
              </a:ext>
            </a:extLst>
          </p:cNvPr>
          <p:cNvSpPr txBox="1"/>
          <p:nvPr/>
        </p:nvSpPr>
        <p:spPr>
          <a:xfrm>
            <a:off x="840603" y="5186090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D2F56CB6-0E62-90D9-CDF2-9AF50E0D9488}"/>
              </a:ext>
            </a:extLst>
          </p:cNvPr>
          <p:cNvSpPr txBox="1"/>
          <p:nvPr/>
        </p:nvSpPr>
        <p:spPr>
          <a:xfrm>
            <a:off x="538418" y="5634050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44374"/>
              </p:ext>
            </p:extLst>
          </p:nvPr>
        </p:nvGraphicFramePr>
        <p:xfrm>
          <a:off x="9890912" y="771305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23EEA-E54A-720F-9013-48A205FB6030}"/>
              </a:ext>
            </a:extLst>
          </p:cNvPr>
          <p:cNvSpPr txBox="1"/>
          <p:nvPr/>
        </p:nvSpPr>
        <p:spPr>
          <a:xfrm>
            <a:off x="5012429" y="4593225"/>
            <a:ext cx="367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then see that the optimal way to make 1 cent is with one coin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52" name="Ink 2051">
                <a:extLst>
                  <a:ext uri="{FF2B5EF4-FFF2-40B4-BE49-F238E27FC236}">
                    <a16:creationId xmlns:a16="http://schemas.microsoft.com/office/drawing/2014/main" id="{52A3335A-1563-CF5D-309A-0F4025508AE6}"/>
                  </a:ext>
                </a:extLst>
              </p14:cNvPr>
              <p14:cNvContentPartPr/>
              <p14:nvPr/>
            </p14:nvContentPartPr>
            <p14:xfrm>
              <a:off x="327363" y="5692735"/>
              <a:ext cx="540000" cy="555480"/>
            </p14:xfrm>
          </p:contentPart>
        </mc:Choice>
        <mc:Fallback>
          <p:pic>
            <p:nvPicPr>
              <p:cNvPr id="2052" name="Ink 2051">
                <a:extLst>
                  <a:ext uri="{FF2B5EF4-FFF2-40B4-BE49-F238E27FC236}">
                    <a16:creationId xmlns:a16="http://schemas.microsoft.com/office/drawing/2014/main" id="{52A3335A-1563-CF5D-309A-0F4025508A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375" y="5674747"/>
                <a:ext cx="575616" cy="5910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2078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41E796-B84F-06A2-B61F-C7863853729A}"/>
              </a:ext>
            </a:extLst>
          </p:cNvPr>
          <p:cNvCxnSpPr>
            <a:cxnSpLocks/>
          </p:cNvCxnSpPr>
          <p:nvPr/>
        </p:nvCxnSpPr>
        <p:spPr>
          <a:xfrm flipH="1">
            <a:off x="4243212" y="560861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E3125-0F43-E2CD-815E-A140674152FF}"/>
              </a:ext>
            </a:extLst>
          </p:cNvPr>
          <p:cNvCxnSpPr>
            <a:cxnSpLocks/>
          </p:cNvCxnSpPr>
          <p:nvPr/>
        </p:nvCxnSpPr>
        <p:spPr>
          <a:xfrm>
            <a:off x="6440921" y="560861"/>
            <a:ext cx="1515343" cy="70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B7040-DD62-5E1B-B352-7595444D5786}"/>
              </a:ext>
            </a:extLst>
          </p:cNvPr>
          <p:cNvCxnSpPr>
            <a:cxnSpLocks/>
          </p:cNvCxnSpPr>
          <p:nvPr/>
        </p:nvCxnSpPr>
        <p:spPr>
          <a:xfrm>
            <a:off x="6440921" y="560860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D705F-BF01-D331-3536-60C46C1EEFC1}"/>
              </a:ext>
            </a:extLst>
          </p:cNvPr>
          <p:cNvSpPr txBox="1"/>
          <p:nvPr/>
        </p:nvSpPr>
        <p:spPr>
          <a:xfrm>
            <a:off x="5280136" y="653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8AA52-94F4-6E1D-3B74-6A363D3E57D2}"/>
              </a:ext>
            </a:extLst>
          </p:cNvPr>
          <p:cNvSpPr txBox="1"/>
          <p:nvPr/>
        </p:nvSpPr>
        <p:spPr>
          <a:xfrm>
            <a:off x="6537689" y="816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1852E-6C63-B7BC-F11D-5FB0948B3EA7}"/>
              </a:ext>
            </a:extLst>
          </p:cNvPr>
          <p:cNvSpPr txBox="1"/>
          <p:nvPr/>
        </p:nvSpPr>
        <p:spPr>
          <a:xfrm>
            <a:off x="7442144" y="560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2810E-909C-FB9A-88F4-ECC1E63B12C7}"/>
              </a:ext>
            </a:extLst>
          </p:cNvPr>
          <p:cNvSpPr txBox="1"/>
          <p:nvPr/>
        </p:nvSpPr>
        <p:spPr>
          <a:xfrm>
            <a:off x="4010338" y="14149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F58BF-E711-7651-C38D-4D48DB6DC079}"/>
              </a:ext>
            </a:extLst>
          </p:cNvPr>
          <p:cNvSpPr txBox="1"/>
          <p:nvPr/>
        </p:nvSpPr>
        <p:spPr>
          <a:xfrm>
            <a:off x="6422498" y="13833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F527B-B02A-6970-396C-A47930694530}"/>
              </a:ext>
            </a:extLst>
          </p:cNvPr>
          <p:cNvSpPr txBox="1"/>
          <p:nvPr/>
        </p:nvSpPr>
        <p:spPr>
          <a:xfrm>
            <a:off x="7879735" y="13586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E1349-C670-B839-9909-D163EE147832}"/>
              </a:ext>
            </a:extLst>
          </p:cNvPr>
          <p:cNvCxnSpPr>
            <a:cxnSpLocks/>
          </p:cNvCxnSpPr>
          <p:nvPr/>
        </p:nvCxnSpPr>
        <p:spPr>
          <a:xfrm flipH="1">
            <a:off x="3321645" y="185700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D2633-D1C4-06C5-D6DE-7A0E20359567}"/>
              </a:ext>
            </a:extLst>
          </p:cNvPr>
          <p:cNvCxnSpPr>
            <a:cxnSpLocks/>
          </p:cNvCxnSpPr>
          <p:nvPr/>
        </p:nvCxnSpPr>
        <p:spPr>
          <a:xfrm>
            <a:off x="4160368" y="185700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0C5353-0950-DACB-D760-E879F04FD037}"/>
              </a:ext>
            </a:extLst>
          </p:cNvPr>
          <p:cNvCxnSpPr>
            <a:cxnSpLocks/>
          </p:cNvCxnSpPr>
          <p:nvPr/>
        </p:nvCxnSpPr>
        <p:spPr>
          <a:xfrm>
            <a:off x="4169347" y="184347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B244FC-1AB8-EF72-7773-807FA0D83A03}"/>
              </a:ext>
            </a:extLst>
          </p:cNvPr>
          <p:cNvSpPr txBox="1"/>
          <p:nvPr/>
        </p:nvSpPr>
        <p:spPr>
          <a:xfrm>
            <a:off x="3675349" y="181129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D0321-2CF2-8B1E-9A4A-9D50D852D544}"/>
              </a:ext>
            </a:extLst>
          </p:cNvPr>
          <p:cNvSpPr txBox="1"/>
          <p:nvPr/>
        </p:nvSpPr>
        <p:spPr>
          <a:xfrm>
            <a:off x="4076047" y="2025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A98A4-1802-A48B-74C7-6326438A1B51}"/>
              </a:ext>
            </a:extLst>
          </p:cNvPr>
          <p:cNvSpPr txBox="1"/>
          <p:nvPr/>
        </p:nvSpPr>
        <p:spPr>
          <a:xfrm>
            <a:off x="4432392" y="1784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59F24-DC5E-55A7-CF58-CFBE89E3A6A9}"/>
              </a:ext>
            </a:extLst>
          </p:cNvPr>
          <p:cNvSpPr txBox="1"/>
          <p:nvPr/>
        </p:nvSpPr>
        <p:spPr>
          <a:xfrm>
            <a:off x="2887236" y="26381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4C8A6-B782-0823-897D-A4DB36754201}"/>
              </a:ext>
            </a:extLst>
          </p:cNvPr>
          <p:cNvSpPr txBox="1"/>
          <p:nvPr/>
        </p:nvSpPr>
        <p:spPr>
          <a:xfrm>
            <a:off x="3852981" y="26472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F8FFCC-1335-BC05-2C08-25460EFC5CB8}"/>
              </a:ext>
            </a:extLst>
          </p:cNvPr>
          <p:cNvSpPr txBox="1"/>
          <p:nvPr/>
        </p:nvSpPr>
        <p:spPr>
          <a:xfrm>
            <a:off x="4909963" y="2579813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2AE7B1-953D-2A0D-F86E-DD249C9264DD}"/>
              </a:ext>
            </a:extLst>
          </p:cNvPr>
          <p:cNvCxnSpPr>
            <a:cxnSpLocks/>
          </p:cNvCxnSpPr>
          <p:nvPr/>
        </p:nvCxnSpPr>
        <p:spPr>
          <a:xfrm flipH="1">
            <a:off x="2301088" y="3113654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C5E6AA-092E-D211-C753-BC677416D85A}"/>
              </a:ext>
            </a:extLst>
          </p:cNvPr>
          <p:cNvCxnSpPr>
            <a:cxnSpLocks/>
          </p:cNvCxnSpPr>
          <p:nvPr/>
        </p:nvCxnSpPr>
        <p:spPr>
          <a:xfrm>
            <a:off x="3139811" y="3113654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C9EA68-3B22-C924-7696-C290193B7E58}"/>
              </a:ext>
            </a:extLst>
          </p:cNvPr>
          <p:cNvCxnSpPr>
            <a:cxnSpLocks/>
          </p:cNvCxnSpPr>
          <p:nvPr/>
        </p:nvCxnSpPr>
        <p:spPr>
          <a:xfrm>
            <a:off x="3148790" y="3100127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B54BA7-F768-AFBA-EF75-FE84C8D8C3A9}"/>
              </a:ext>
            </a:extLst>
          </p:cNvPr>
          <p:cNvSpPr txBox="1"/>
          <p:nvPr/>
        </p:nvSpPr>
        <p:spPr>
          <a:xfrm>
            <a:off x="2654792" y="306795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CAF5E82C-FCAD-07D6-ABD2-9414635A25C0}"/>
              </a:ext>
            </a:extLst>
          </p:cNvPr>
          <p:cNvSpPr txBox="1"/>
          <p:nvPr/>
        </p:nvSpPr>
        <p:spPr>
          <a:xfrm>
            <a:off x="3055490" y="32820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44B5293-D779-A0C4-F936-EA4DE6D485FD}"/>
              </a:ext>
            </a:extLst>
          </p:cNvPr>
          <p:cNvSpPr txBox="1"/>
          <p:nvPr/>
        </p:nvSpPr>
        <p:spPr>
          <a:xfrm>
            <a:off x="3411835" y="30414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EF1143A3-9ECC-DB54-AFF2-740C3E14CCEF}"/>
              </a:ext>
            </a:extLst>
          </p:cNvPr>
          <p:cNvSpPr txBox="1"/>
          <p:nvPr/>
        </p:nvSpPr>
        <p:spPr>
          <a:xfrm>
            <a:off x="1938163" y="38597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90EB25AE-487E-7044-0A6D-3B741AFE1CC6}"/>
              </a:ext>
            </a:extLst>
          </p:cNvPr>
          <p:cNvSpPr txBox="1"/>
          <p:nvPr/>
        </p:nvSpPr>
        <p:spPr>
          <a:xfrm>
            <a:off x="2970696" y="38893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2D7C523-FDF0-E6EC-A895-9D7835EF35CD}"/>
              </a:ext>
            </a:extLst>
          </p:cNvPr>
          <p:cNvSpPr txBox="1"/>
          <p:nvPr/>
        </p:nvSpPr>
        <p:spPr>
          <a:xfrm>
            <a:off x="3987890" y="38230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cxnSp>
        <p:nvCxnSpPr>
          <p:cNvPr id="2072" name="Straight Connector 2071">
            <a:extLst>
              <a:ext uri="{FF2B5EF4-FFF2-40B4-BE49-F238E27FC236}">
                <a16:creationId xmlns:a16="http://schemas.microsoft.com/office/drawing/2014/main" id="{931A1DCE-D67D-6C4D-8CC7-8F73409BF79E}"/>
              </a:ext>
            </a:extLst>
          </p:cNvPr>
          <p:cNvCxnSpPr>
            <a:cxnSpLocks/>
          </p:cNvCxnSpPr>
          <p:nvPr/>
        </p:nvCxnSpPr>
        <p:spPr>
          <a:xfrm flipH="1">
            <a:off x="1261310" y="4284683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09094259-2FB2-77D2-1528-DAA3DF88FBA3}"/>
              </a:ext>
            </a:extLst>
          </p:cNvPr>
          <p:cNvCxnSpPr>
            <a:cxnSpLocks/>
          </p:cNvCxnSpPr>
          <p:nvPr/>
        </p:nvCxnSpPr>
        <p:spPr>
          <a:xfrm>
            <a:off x="2098224" y="4284682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2074">
            <a:extLst>
              <a:ext uri="{FF2B5EF4-FFF2-40B4-BE49-F238E27FC236}">
                <a16:creationId xmlns:a16="http://schemas.microsoft.com/office/drawing/2014/main" id="{24328C7A-BC66-9DAA-D283-EE6D865A7E9B}"/>
              </a:ext>
            </a:extLst>
          </p:cNvPr>
          <p:cNvSpPr txBox="1"/>
          <p:nvPr/>
        </p:nvSpPr>
        <p:spPr>
          <a:xfrm>
            <a:off x="1640909" y="427756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76" name="TextBox 2075">
            <a:extLst>
              <a:ext uri="{FF2B5EF4-FFF2-40B4-BE49-F238E27FC236}">
                <a16:creationId xmlns:a16="http://schemas.microsoft.com/office/drawing/2014/main" id="{AE2D5885-21AF-27CC-C77B-0DF218BD32FB}"/>
              </a:ext>
            </a:extLst>
          </p:cNvPr>
          <p:cNvSpPr txBox="1"/>
          <p:nvPr/>
        </p:nvSpPr>
        <p:spPr>
          <a:xfrm>
            <a:off x="2041607" y="4491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C311AB8C-1552-6130-7DD2-ECC383157A72}"/>
              </a:ext>
            </a:extLst>
          </p:cNvPr>
          <p:cNvSpPr txBox="1"/>
          <p:nvPr/>
        </p:nvSpPr>
        <p:spPr>
          <a:xfrm>
            <a:off x="1007890" y="49766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BA3E18B5-B39D-61DE-1F7C-6F63AC5C52C3}"/>
              </a:ext>
            </a:extLst>
          </p:cNvPr>
          <p:cNvSpPr txBox="1"/>
          <p:nvPr/>
        </p:nvSpPr>
        <p:spPr>
          <a:xfrm>
            <a:off x="1908014" y="499092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C242B208-0E54-FD32-4DE3-ECBCB95ED879}"/>
              </a:ext>
            </a:extLst>
          </p:cNvPr>
          <p:cNvCxnSpPr>
            <a:cxnSpLocks/>
          </p:cNvCxnSpPr>
          <p:nvPr/>
        </p:nvCxnSpPr>
        <p:spPr>
          <a:xfrm flipH="1">
            <a:off x="966119" y="5338781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D3F91F0A-1497-484E-96D8-50920794232D}"/>
              </a:ext>
            </a:extLst>
          </p:cNvPr>
          <p:cNvSpPr txBox="1"/>
          <p:nvPr/>
        </p:nvSpPr>
        <p:spPr>
          <a:xfrm>
            <a:off x="694871" y="5374600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181365C1-885D-DDC7-BB34-FA556C526C21}"/>
              </a:ext>
            </a:extLst>
          </p:cNvPr>
          <p:cNvCxnSpPr>
            <a:cxnSpLocks/>
          </p:cNvCxnSpPr>
          <p:nvPr/>
        </p:nvCxnSpPr>
        <p:spPr>
          <a:xfrm flipH="1">
            <a:off x="677043" y="5763981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6CF94C5F-E1E4-D367-3ABD-818A7C6CA3C2}"/>
              </a:ext>
            </a:extLst>
          </p:cNvPr>
          <p:cNvSpPr txBox="1"/>
          <p:nvPr/>
        </p:nvSpPr>
        <p:spPr>
          <a:xfrm>
            <a:off x="840603" y="5186090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70996"/>
              </p:ext>
            </p:extLst>
          </p:nvPr>
        </p:nvGraphicFramePr>
        <p:xfrm>
          <a:off x="9890912" y="771305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23EEA-E54A-720F-9013-48A205FB6030}"/>
              </a:ext>
            </a:extLst>
          </p:cNvPr>
          <p:cNvSpPr txBox="1"/>
          <p:nvPr/>
        </p:nvSpPr>
        <p:spPr>
          <a:xfrm>
            <a:off x="5012429" y="4593225"/>
            <a:ext cx="367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optimal way to make two cents is with 2 coins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52" name="Ink 2051">
                <a:extLst>
                  <a:ext uri="{FF2B5EF4-FFF2-40B4-BE49-F238E27FC236}">
                    <a16:creationId xmlns:a16="http://schemas.microsoft.com/office/drawing/2014/main" id="{52A3335A-1563-CF5D-309A-0F4025508AE6}"/>
                  </a:ext>
                </a:extLst>
              </p14:cNvPr>
              <p14:cNvContentPartPr/>
              <p14:nvPr/>
            </p14:nvContentPartPr>
            <p14:xfrm>
              <a:off x="602965" y="5370015"/>
              <a:ext cx="540000" cy="555480"/>
            </p14:xfrm>
          </p:contentPart>
        </mc:Choice>
        <mc:Fallback>
          <p:pic>
            <p:nvPicPr>
              <p:cNvPr id="2052" name="Ink 2051">
                <a:extLst>
                  <a:ext uri="{FF2B5EF4-FFF2-40B4-BE49-F238E27FC236}">
                    <a16:creationId xmlns:a16="http://schemas.microsoft.com/office/drawing/2014/main" id="{52A3335A-1563-CF5D-309A-0F4025508A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977" y="5352027"/>
                <a:ext cx="575616" cy="5910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34553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41E796-B84F-06A2-B61F-C7863853729A}"/>
              </a:ext>
            </a:extLst>
          </p:cNvPr>
          <p:cNvCxnSpPr>
            <a:cxnSpLocks/>
          </p:cNvCxnSpPr>
          <p:nvPr/>
        </p:nvCxnSpPr>
        <p:spPr>
          <a:xfrm flipH="1">
            <a:off x="4243212" y="560861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E3125-0F43-E2CD-815E-A140674152FF}"/>
              </a:ext>
            </a:extLst>
          </p:cNvPr>
          <p:cNvCxnSpPr>
            <a:cxnSpLocks/>
          </p:cNvCxnSpPr>
          <p:nvPr/>
        </p:nvCxnSpPr>
        <p:spPr>
          <a:xfrm>
            <a:off x="6440921" y="560861"/>
            <a:ext cx="1515343" cy="70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B7040-DD62-5E1B-B352-7595444D5786}"/>
              </a:ext>
            </a:extLst>
          </p:cNvPr>
          <p:cNvCxnSpPr>
            <a:cxnSpLocks/>
          </p:cNvCxnSpPr>
          <p:nvPr/>
        </p:nvCxnSpPr>
        <p:spPr>
          <a:xfrm>
            <a:off x="6440921" y="560860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D705F-BF01-D331-3536-60C46C1EEFC1}"/>
              </a:ext>
            </a:extLst>
          </p:cNvPr>
          <p:cNvSpPr txBox="1"/>
          <p:nvPr/>
        </p:nvSpPr>
        <p:spPr>
          <a:xfrm>
            <a:off x="5280136" y="653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8AA52-94F4-6E1D-3B74-6A363D3E57D2}"/>
              </a:ext>
            </a:extLst>
          </p:cNvPr>
          <p:cNvSpPr txBox="1"/>
          <p:nvPr/>
        </p:nvSpPr>
        <p:spPr>
          <a:xfrm>
            <a:off x="6537689" y="816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1852E-6C63-B7BC-F11D-5FB0948B3EA7}"/>
              </a:ext>
            </a:extLst>
          </p:cNvPr>
          <p:cNvSpPr txBox="1"/>
          <p:nvPr/>
        </p:nvSpPr>
        <p:spPr>
          <a:xfrm>
            <a:off x="7442144" y="560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2810E-909C-FB9A-88F4-ECC1E63B12C7}"/>
              </a:ext>
            </a:extLst>
          </p:cNvPr>
          <p:cNvSpPr txBox="1"/>
          <p:nvPr/>
        </p:nvSpPr>
        <p:spPr>
          <a:xfrm>
            <a:off x="4010338" y="14149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F58BF-E711-7651-C38D-4D48DB6DC079}"/>
              </a:ext>
            </a:extLst>
          </p:cNvPr>
          <p:cNvSpPr txBox="1"/>
          <p:nvPr/>
        </p:nvSpPr>
        <p:spPr>
          <a:xfrm>
            <a:off x="6422498" y="13833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F527B-B02A-6970-396C-A47930694530}"/>
              </a:ext>
            </a:extLst>
          </p:cNvPr>
          <p:cNvSpPr txBox="1"/>
          <p:nvPr/>
        </p:nvSpPr>
        <p:spPr>
          <a:xfrm>
            <a:off x="7879735" y="13586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E1349-C670-B839-9909-D163EE147832}"/>
              </a:ext>
            </a:extLst>
          </p:cNvPr>
          <p:cNvCxnSpPr>
            <a:cxnSpLocks/>
          </p:cNvCxnSpPr>
          <p:nvPr/>
        </p:nvCxnSpPr>
        <p:spPr>
          <a:xfrm flipH="1">
            <a:off x="3321645" y="185700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D2633-D1C4-06C5-D6DE-7A0E20359567}"/>
              </a:ext>
            </a:extLst>
          </p:cNvPr>
          <p:cNvCxnSpPr>
            <a:cxnSpLocks/>
          </p:cNvCxnSpPr>
          <p:nvPr/>
        </p:nvCxnSpPr>
        <p:spPr>
          <a:xfrm>
            <a:off x="4160368" y="185700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0C5353-0950-DACB-D760-E879F04FD037}"/>
              </a:ext>
            </a:extLst>
          </p:cNvPr>
          <p:cNvCxnSpPr>
            <a:cxnSpLocks/>
          </p:cNvCxnSpPr>
          <p:nvPr/>
        </p:nvCxnSpPr>
        <p:spPr>
          <a:xfrm>
            <a:off x="4169347" y="184347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B244FC-1AB8-EF72-7773-807FA0D83A03}"/>
              </a:ext>
            </a:extLst>
          </p:cNvPr>
          <p:cNvSpPr txBox="1"/>
          <p:nvPr/>
        </p:nvSpPr>
        <p:spPr>
          <a:xfrm>
            <a:off x="3675349" y="181129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D0321-2CF2-8B1E-9A4A-9D50D852D544}"/>
              </a:ext>
            </a:extLst>
          </p:cNvPr>
          <p:cNvSpPr txBox="1"/>
          <p:nvPr/>
        </p:nvSpPr>
        <p:spPr>
          <a:xfrm>
            <a:off x="4076047" y="2025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A98A4-1802-A48B-74C7-6326438A1B51}"/>
              </a:ext>
            </a:extLst>
          </p:cNvPr>
          <p:cNvSpPr txBox="1"/>
          <p:nvPr/>
        </p:nvSpPr>
        <p:spPr>
          <a:xfrm>
            <a:off x="4432392" y="1784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59F24-DC5E-55A7-CF58-CFBE89E3A6A9}"/>
              </a:ext>
            </a:extLst>
          </p:cNvPr>
          <p:cNvSpPr txBox="1"/>
          <p:nvPr/>
        </p:nvSpPr>
        <p:spPr>
          <a:xfrm>
            <a:off x="2887236" y="26381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4C8A6-B782-0823-897D-A4DB36754201}"/>
              </a:ext>
            </a:extLst>
          </p:cNvPr>
          <p:cNvSpPr txBox="1"/>
          <p:nvPr/>
        </p:nvSpPr>
        <p:spPr>
          <a:xfrm>
            <a:off x="3852981" y="26472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F8FFCC-1335-BC05-2C08-25460EFC5CB8}"/>
              </a:ext>
            </a:extLst>
          </p:cNvPr>
          <p:cNvSpPr txBox="1"/>
          <p:nvPr/>
        </p:nvSpPr>
        <p:spPr>
          <a:xfrm>
            <a:off x="4909963" y="2579813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2AE7B1-953D-2A0D-F86E-DD249C9264DD}"/>
              </a:ext>
            </a:extLst>
          </p:cNvPr>
          <p:cNvCxnSpPr>
            <a:cxnSpLocks/>
          </p:cNvCxnSpPr>
          <p:nvPr/>
        </p:nvCxnSpPr>
        <p:spPr>
          <a:xfrm flipH="1">
            <a:off x="2301088" y="3113654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C5E6AA-092E-D211-C753-BC677416D85A}"/>
              </a:ext>
            </a:extLst>
          </p:cNvPr>
          <p:cNvCxnSpPr>
            <a:cxnSpLocks/>
          </p:cNvCxnSpPr>
          <p:nvPr/>
        </p:nvCxnSpPr>
        <p:spPr>
          <a:xfrm>
            <a:off x="3139811" y="3113654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C9EA68-3B22-C924-7696-C290193B7E58}"/>
              </a:ext>
            </a:extLst>
          </p:cNvPr>
          <p:cNvCxnSpPr>
            <a:cxnSpLocks/>
          </p:cNvCxnSpPr>
          <p:nvPr/>
        </p:nvCxnSpPr>
        <p:spPr>
          <a:xfrm>
            <a:off x="3148790" y="3100127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B54BA7-F768-AFBA-EF75-FE84C8D8C3A9}"/>
              </a:ext>
            </a:extLst>
          </p:cNvPr>
          <p:cNvSpPr txBox="1"/>
          <p:nvPr/>
        </p:nvSpPr>
        <p:spPr>
          <a:xfrm>
            <a:off x="2654792" y="306795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CAF5E82C-FCAD-07D6-ABD2-9414635A25C0}"/>
              </a:ext>
            </a:extLst>
          </p:cNvPr>
          <p:cNvSpPr txBox="1"/>
          <p:nvPr/>
        </p:nvSpPr>
        <p:spPr>
          <a:xfrm>
            <a:off x="3055490" y="32820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44B5293-D779-A0C4-F936-EA4DE6D485FD}"/>
              </a:ext>
            </a:extLst>
          </p:cNvPr>
          <p:cNvSpPr txBox="1"/>
          <p:nvPr/>
        </p:nvSpPr>
        <p:spPr>
          <a:xfrm>
            <a:off x="3411835" y="30414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EF1143A3-9ECC-DB54-AFF2-740C3E14CCEF}"/>
              </a:ext>
            </a:extLst>
          </p:cNvPr>
          <p:cNvSpPr txBox="1"/>
          <p:nvPr/>
        </p:nvSpPr>
        <p:spPr>
          <a:xfrm>
            <a:off x="1938163" y="38597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90EB25AE-487E-7044-0A6D-3B741AFE1CC6}"/>
              </a:ext>
            </a:extLst>
          </p:cNvPr>
          <p:cNvSpPr txBox="1"/>
          <p:nvPr/>
        </p:nvSpPr>
        <p:spPr>
          <a:xfrm>
            <a:off x="2970696" y="38893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2D7C523-FDF0-E6EC-A895-9D7835EF35CD}"/>
              </a:ext>
            </a:extLst>
          </p:cNvPr>
          <p:cNvSpPr txBox="1"/>
          <p:nvPr/>
        </p:nvSpPr>
        <p:spPr>
          <a:xfrm>
            <a:off x="3987890" y="38230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cxnSp>
        <p:nvCxnSpPr>
          <p:cNvPr id="2072" name="Straight Connector 2071">
            <a:extLst>
              <a:ext uri="{FF2B5EF4-FFF2-40B4-BE49-F238E27FC236}">
                <a16:creationId xmlns:a16="http://schemas.microsoft.com/office/drawing/2014/main" id="{931A1DCE-D67D-6C4D-8CC7-8F73409BF79E}"/>
              </a:ext>
            </a:extLst>
          </p:cNvPr>
          <p:cNvCxnSpPr>
            <a:cxnSpLocks/>
          </p:cNvCxnSpPr>
          <p:nvPr/>
        </p:nvCxnSpPr>
        <p:spPr>
          <a:xfrm flipH="1">
            <a:off x="1261310" y="4284683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09094259-2FB2-77D2-1528-DAA3DF88FBA3}"/>
              </a:ext>
            </a:extLst>
          </p:cNvPr>
          <p:cNvCxnSpPr>
            <a:cxnSpLocks/>
          </p:cNvCxnSpPr>
          <p:nvPr/>
        </p:nvCxnSpPr>
        <p:spPr>
          <a:xfrm>
            <a:off x="2098224" y="4284682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2074">
            <a:extLst>
              <a:ext uri="{FF2B5EF4-FFF2-40B4-BE49-F238E27FC236}">
                <a16:creationId xmlns:a16="http://schemas.microsoft.com/office/drawing/2014/main" id="{24328C7A-BC66-9DAA-D283-EE6D865A7E9B}"/>
              </a:ext>
            </a:extLst>
          </p:cNvPr>
          <p:cNvSpPr txBox="1"/>
          <p:nvPr/>
        </p:nvSpPr>
        <p:spPr>
          <a:xfrm>
            <a:off x="1640909" y="427756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76" name="TextBox 2075">
            <a:extLst>
              <a:ext uri="{FF2B5EF4-FFF2-40B4-BE49-F238E27FC236}">
                <a16:creationId xmlns:a16="http://schemas.microsoft.com/office/drawing/2014/main" id="{AE2D5885-21AF-27CC-C77B-0DF218BD32FB}"/>
              </a:ext>
            </a:extLst>
          </p:cNvPr>
          <p:cNvSpPr txBox="1"/>
          <p:nvPr/>
        </p:nvSpPr>
        <p:spPr>
          <a:xfrm>
            <a:off x="2041607" y="4491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C311AB8C-1552-6130-7DD2-ECC383157A72}"/>
              </a:ext>
            </a:extLst>
          </p:cNvPr>
          <p:cNvSpPr txBox="1"/>
          <p:nvPr/>
        </p:nvSpPr>
        <p:spPr>
          <a:xfrm>
            <a:off x="1007890" y="49766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BA3E18B5-B39D-61DE-1F7C-6F63AC5C52C3}"/>
              </a:ext>
            </a:extLst>
          </p:cNvPr>
          <p:cNvSpPr txBox="1"/>
          <p:nvPr/>
        </p:nvSpPr>
        <p:spPr>
          <a:xfrm>
            <a:off x="1908014" y="499092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/>
        </p:nvGraphicFramePr>
        <p:xfrm>
          <a:off x="9890912" y="771305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23EEA-E54A-720F-9013-48A205FB6030}"/>
              </a:ext>
            </a:extLst>
          </p:cNvPr>
          <p:cNvSpPr txBox="1"/>
          <p:nvPr/>
        </p:nvSpPr>
        <p:spPr>
          <a:xfrm>
            <a:off x="5012429" y="4593225"/>
            <a:ext cx="3676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 3 cent piece is more optimal than 3 pennies, so we place 1 in </a:t>
            </a:r>
            <a:r>
              <a:rPr lang="en-US" dirty="0" err="1"/>
              <a:t>memoization</a:t>
            </a:r>
            <a:r>
              <a:rPr lang="en-US" dirty="0"/>
              <a:t> table for 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DABEA4E-2F62-3C81-A2DA-504C91C5A536}"/>
              </a:ext>
            </a:extLst>
          </p:cNvPr>
          <p:cNvCxnSpPr>
            <a:cxnSpLocks/>
          </p:cNvCxnSpPr>
          <p:nvPr/>
        </p:nvCxnSpPr>
        <p:spPr>
          <a:xfrm>
            <a:off x="1161474" y="5434170"/>
            <a:ext cx="0" cy="481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TextBox 2053">
            <a:extLst>
              <a:ext uri="{FF2B5EF4-FFF2-40B4-BE49-F238E27FC236}">
                <a16:creationId xmlns:a16="http://schemas.microsoft.com/office/drawing/2014/main" id="{7F0418B1-7B30-F6BE-18C3-6B8A27678FE3}"/>
              </a:ext>
            </a:extLst>
          </p:cNvPr>
          <p:cNvSpPr txBox="1"/>
          <p:nvPr/>
        </p:nvSpPr>
        <p:spPr>
          <a:xfrm>
            <a:off x="1104857" y="546923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8EDAE874-9C7F-405D-4E51-57BC18E3EBE9}"/>
              </a:ext>
            </a:extLst>
          </p:cNvPr>
          <p:cNvSpPr txBox="1"/>
          <p:nvPr/>
        </p:nvSpPr>
        <p:spPr>
          <a:xfrm>
            <a:off x="983380" y="592278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CEC92FE1-BB0C-DD4D-2276-F52157EDD930}"/>
              </a:ext>
            </a:extLst>
          </p:cNvPr>
          <p:cNvCxnSpPr>
            <a:cxnSpLocks/>
          </p:cNvCxnSpPr>
          <p:nvPr/>
        </p:nvCxnSpPr>
        <p:spPr>
          <a:xfrm flipH="1">
            <a:off x="670396" y="5469239"/>
            <a:ext cx="356345" cy="361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TextBox 2058">
            <a:extLst>
              <a:ext uri="{FF2B5EF4-FFF2-40B4-BE49-F238E27FC236}">
                <a16:creationId xmlns:a16="http://schemas.microsoft.com/office/drawing/2014/main" id="{F400C606-1C3F-6B0A-3A59-B0E942FE3362}"/>
              </a:ext>
            </a:extLst>
          </p:cNvPr>
          <p:cNvSpPr txBox="1"/>
          <p:nvPr/>
        </p:nvSpPr>
        <p:spPr>
          <a:xfrm>
            <a:off x="475626" y="58304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98F3CAE5-D168-C54A-F78B-F8B3C5A765E9}"/>
              </a:ext>
            </a:extLst>
          </p:cNvPr>
          <p:cNvSpPr txBox="1"/>
          <p:nvPr/>
        </p:nvSpPr>
        <p:spPr>
          <a:xfrm>
            <a:off x="618192" y="536956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13755AFE-D7F5-A6F3-E4BE-D25374C9C843}"/>
              </a:ext>
            </a:extLst>
          </p:cNvPr>
          <p:cNvGrpSpPr/>
          <p:nvPr/>
        </p:nvGrpSpPr>
        <p:grpSpPr>
          <a:xfrm>
            <a:off x="320020" y="5829876"/>
            <a:ext cx="166680" cy="225720"/>
            <a:chOff x="320020" y="5829876"/>
            <a:chExt cx="166680" cy="22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061" name="Ink 2060">
                  <a:extLst>
                    <a:ext uri="{FF2B5EF4-FFF2-40B4-BE49-F238E27FC236}">
                      <a16:creationId xmlns:a16="http://schemas.microsoft.com/office/drawing/2014/main" id="{2B022502-AE0B-13B8-0C1A-9A41E1DA5826}"/>
                    </a:ext>
                  </a:extLst>
                </p14:cNvPr>
                <p14:cNvContentPartPr/>
                <p14:nvPr/>
              </p14:nvContentPartPr>
              <p14:xfrm>
                <a:off x="385540" y="5829876"/>
                <a:ext cx="73800" cy="225720"/>
              </p14:xfrm>
            </p:contentPart>
          </mc:Choice>
          <mc:Fallback>
            <p:pic>
              <p:nvPicPr>
                <p:cNvPr id="2061" name="Ink 2060">
                  <a:extLst>
                    <a:ext uri="{FF2B5EF4-FFF2-40B4-BE49-F238E27FC236}">
                      <a16:creationId xmlns:a16="http://schemas.microsoft.com/office/drawing/2014/main" id="{2B022502-AE0B-13B8-0C1A-9A41E1DA582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7900" y="5812236"/>
                  <a:ext cx="1094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062" name="Ink 2061">
                  <a:extLst>
                    <a:ext uri="{FF2B5EF4-FFF2-40B4-BE49-F238E27FC236}">
                      <a16:creationId xmlns:a16="http://schemas.microsoft.com/office/drawing/2014/main" id="{8ACDA5F8-EFF4-8753-4E92-B8217AA35F66}"/>
                    </a:ext>
                  </a:extLst>
                </p14:cNvPr>
                <p14:cNvContentPartPr/>
                <p14:nvPr/>
              </p14:nvContentPartPr>
              <p14:xfrm>
                <a:off x="320020" y="5846796"/>
                <a:ext cx="166680" cy="186480"/>
              </p14:xfrm>
            </p:contentPart>
          </mc:Choice>
          <mc:Fallback>
            <p:pic>
              <p:nvPicPr>
                <p:cNvPr id="2062" name="Ink 2061">
                  <a:extLst>
                    <a:ext uri="{FF2B5EF4-FFF2-40B4-BE49-F238E27FC236}">
                      <a16:creationId xmlns:a16="http://schemas.microsoft.com/office/drawing/2014/main" id="{8ACDA5F8-EFF4-8753-4E92-B8217AA35F6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2020" y="5828796"/>
                  <a:ext cx="202320" cy="22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64" name="Ink 2063">
                <a:extLst>
                  <a:ext uri="{FF2B5EF4-FFF2-40B4-BE49-F238E27FC236}">
                    <a16:creationId xmlns:a16="http://schemas.microsoft.com/office/drawing/2014/main" id="{9DAB3A2E-DEE9-31AF-F00A-33B34A5D3246}"/>
                  </a:ext>
                </a:extLst>
              </p14:cNvPr>
              <p14:cNvContentPartPr/>
              <p14:nvPr/>
            </p14:nvContentPartPr>
            <p14:xfrm>
              <a:off x="1291660" y="5858676"/>
              <a:ext cx="272880" cy="236520"/>
            </p14:xfrm>
          </p:contentPart>
        </mc:Choice>
        <mc:Fallback>
          <p:pic>
            <p:nvPicPr>
              <p:cNvPr id="2064" name="Ink 2063">
                <a:extLst>
                  <a:ext uri="{FF2B5EF4-FFF2-40B4-BE49-F238E27FC236}">
                    <a16:creationId xmlns:a16="http://schemas.microsoft.com/office/drawing/2014/main" id="{9DAB3A2E-DEE9-31AF-F00A-33B34A5D324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3660" y="5840676"/>
                <a:ext cx="308520" cy="2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28159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41E796-B84F-06A2-B61F-C7863853729A}"/>
              </a:ext>
            </a:extLst>
          </p:cNvPr>
          <p:cNvCxnSpPr>
            <a:cxnSpLocks/>
          </p:cNvCxnSpPr>
          <p:nvPr/>
        </p:nvCxnSpPr>
        <p:spPr>
          <a:xfrm flipH="1">
            <a:off x="4243212" y="560861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E3125-0F43-E2CD-815E-A140674152FF}"/>
              </a:ext>
            </a:extLst>
          </p:cNvPr>
          <p:cNvCxnSpPr>
            <a:cxnSpLocks/>
          </p:cNvCxnSpPr>
          <p:nvPr/>
        </p:nvCxnSpPr>
        <p:spPr>
          <a:xfrm>
            <a:off x="6440921" y="560861"/>
            <a:ext cx="1515343" cy="70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B7040-DD62-5E1B-B352-7595444D5786}"/>
              </a:ext>
            </a:extLst>
          </p:cNvPr>
          <p:cNvCxnSpPr>
            <a:cxnSpLocks/>
          </p:cNvCxnSpPr>
          <p:nvPr/>
        </p:nvCxnSpPr>
        <p:spPr>
          <a:xfrm>
            <a:off x="6440921" y="560860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D705F-BF01-D331-3536-60C46C1EEFC1}"/>
              </a:ext>
            </a:extLst>
          </p:cNvPr>
          <p:cNvSpPr txBox="1"/>
          <p:nvPr/>
        </p:nvSpPr>
        <p:spPr>
          <a:xfrm>
            <a:off x="5280136" y="653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8AA52-94F4-6E1D-3B74-6A363D3E57D2}"/>
              </a:ext>
            </a:extLst>
          </p:cNvPr>
          <p:cNvSpPr txBox="1"/>
          <p:nvPr/>
        </p:nvSpPr>
        <p:spPr>
          <a:xfrm>
            <a:off x="6537689" y="816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1852E-6C63-B7BC-F11D-5FB0948B3EA7}"/>
              </a:ext>
            </a:extLst>
          </p:cNvPr>
          <p:cNvSpPr txBox="1"/>
          <p:nvPr/>
        </p:nvSpPr>
        <p:spPr>
          <a:xfrm>
            <a:off x="7442144" y="560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2810E-909C-FB9A-88F4-ECC1E63B12C7}"/>
              </a:ext>
            </a:extLst>
          </p:cNvPr>
          <p:cNvSpPr txBox="1"/>
          <p:nvPr/>
        </p:nvSpPr>
        <p:spPr>
          <a:xfrm>
            <a:off x="4010338" y="14149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F58BF-E711-7651-C38D-4D48DB6DC079}"/>
              </a:ext>
            </a:extLst>
          </p:cNvPr>
          <p:cNvSpPr txBox="1"/>
          <p:nvPr/>
        </p:nvSpPr>
        <p:spPr>
          <a:xfrm>
            <a:off x="6422498" y="13833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F527B-B02A-6970-396C-A47930694530}"/>
              </a:ext>
            </a:extLst>
          </p:cNvPr>
          <p:cNvSpPr txBox="1"/>
          <p:nvPr/>
        </p:nvSpPr>
        <p:spPr>
          <a:xfrm>
            <a:off x="7879735" y="13586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E1349-C670-B839-9909-D163EE147832}"/>
              </a:ext>
            </a:extLst>
          </p:cNvPr>
          <p:cNvCxnSpPr>
            <a:cxnSpLocks/>
          </p:cNvCxnSpPr>
          <p:nvPr/>
        </p:nvCxnSpPr>
        <p:spPr>
          <a:xfrm flipH="1">
            <a:off x="3321645" y="185700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D2633-D1C4-06C5-D6DE-7A0E20359567}"/>
              </a:ext>
            </a:extLst>
          </p:cNvPr>
          <p:cNvCxnSpPr>
            <a:cxnSpLocks/>
          </p:cNvCxnSpPr>
          <p:nvPr/>
        </p:nvCxnSpPr>
        <p:spPr>
          <a:xfrm>
            <a:off x="4160368" y="185700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0C5353-0950-DACB-D760-E879F04FD037}"/>
              </a:ext>
            </a:extLst>
          </p:cNvPr>
          <p:cNvCxnSpPr>
            <a:cxnSpLocks/>
          </p:cNvCxnSpPr>
          <p:nvPr/>
        </p:nvCxnSpPr>
        <p:spPr>
          <a:xfrm>
            <a:off x="4169347" y="184347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B244FC-1AB8-EF72-7773-807FA0D83A03}"/>
              </a:ext>
            </a:extLst>
          </p:cNvPr>
          <p:cNvSpPr txBox="1"/>
          <p:nvPr/>
        </p:nvSpPr>
        <p:spPr>
          <a:xfrm>
            <a:off x="3675349" y="181129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D0321-2CF2-8B1E-9A4A-9D50D852D544}"/>
              </a:ext>
            </a:extLst>
          </p:cNvPr>
          <p:cNvSpPr txBox="1"/>
          <p:nvPr/>
        </p:nvSpPr>
        <p:spPr>
          <a:xfrm>
            <a:off x="4076047" y="2025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A98A4-1802-A48B-74C7-6326438A1B51}"/>
              </a:ext>
            </a:extLst>
          </p:cNvPr>
          <p:cNvSpPr txBox="1"/>
          <p:nvPr/>
        </p:nvSpPr>
        <p:spPr>
          <a:xfrm>
            <a:off x="4432392" y="1784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59F24-DC5E-55A7-CF58-CFBE89E3A6A9}"/>
              </a:ext>
            </a:extLst>
          </p:cNvPr>
          <p:cNvSpPr txBox="1"/>
          <p:nvPr/>
        </p:nvSpPr>
        <p:spPr>
          <a:xfrm>
            <a:off x="2887236" y="26381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4C8A6-B782-0823-897D-A4DB36754201}"/>
              </a:ext>
            </a:extLst>
          </p:cNvPr>
          <p:cNvSpPr txBox="1"/>
          <p:nvPr/>
        </p:nvSpPr>
        <p:spPr>
          <a:xfrm>
            <a:off x="3852981" y="26472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F8FFCC-1335-BC05-2C08-25460EFC5CB8}"/>
              </a:ext>
            </a:extLst>
          </p:cNvPr>
          <p:cNvSpPr txBox="1"/>
          <p:nvPr/>
        </p:nvSpPr>
        <p:spPr>
          <a:xfrm>
            <a:off x="4909963" y="2579813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2AE7B1-953D-2A0D-F86E-DD249C9264DD}"/>
              </a:ext>
            </a:extLst>
          </p:cNvPr>
          <p:cNvCxnSpPr>
            <a:cxnSpLocks/>
          </p:cNvCxnSpPr>
          <p:nvPr/>
        </p:nvCxnSpPr>
        <p:spPr>
          <a:xfrm flipH="1">
            <a:off x="2301088" y="3113654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C5E6AA-092E-D211-C753-BC677416D85A}"/>
              </a:ext>
            </a:extLst>
          </p:cNvPr>
          <p:cNvCxnSpPr>
            <a:cxnSpLocks/>
          </p:cNvCxnSpPr>
          <p:nvPr/>
        </p:nvCxnSpPr>
        <p:spPr>
          <a:xfrm>
            <a:off x="3139811" y="3113654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C9EA68-3B22-C924-7696-C290193B7E58}"/>
              </a:ext>
            </a:extLst>
          </p:cNvPr>
          <p:cNvCxnSpPr>
            <a:cxnSpLocks/>
          </p:cNvCxnSpPr>
          <p:nvPr/>
        </p:nvCxnSpPr>
        <p:spPr>
          <a:xfrm>
            <a:off x="3148790" y="3100127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B54BA7-F768-AFBA-EF75-FE84C8D8C3A9}"/>
              </a:ext>
            </a:extLst>
          </p:cNvPr>
          <p:cNvSpPr txBox="1"/>
          <p:nvPr/>
        </p:nvSpPr>
        <p:spPr>
          <a:xfrm>
            <a:off x="2654792" y="306795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CAF5E82C-FCAD-07D6-ABD2-9414635A25C0}"/>
              </a:ext>
            </a:extLst>
          </p:cNvPr>
          <p:cNvSpPr txBox="1"/>
          <p:nvPr/>
        </p:nvSpPr>
        <p:spPr>
          <a:xfrm>
            <a:off x="3055490" y="32820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44B5293-D779-A0C4-F936-EA4DE6D485FD}"/>
              </a:ext>
            </a:extLst>
          </p:cNvPr>
          <p:cNvSpPr txBox="1"/>
          <p:nvPr/>
        </p:nvSpPr>
        <p:spPr>
          <a:xfrm>
            <a:off x="3411835" y="30414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EF1143A3-9ECC-DB54-AFF2-740C3E14CCEF}"/>
              </a:ext>
            </a:extLst>
          </p:cNvPr>
          <p:cNvSpPr txBox="1"/>
          <p:nvPr/>
        </p:nvSpPr>
        <p:spPr>
          <a:xfrm>
            <a:off x="1938163" y="38597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90EB25AE-487E-7044-0A6D-3B741AFE1CC6}"/>
              </a:ext>
            </a:extLst>
          </p:cNvPr>
          <p:cNvSpPr txBox="1"/>
          <p:nvPr/>
        </p:nvSpPr>
        <p:spPr>
          <a:xfrm>
            <a:off x="2970696" y="38893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2D7C523-FDF0-E6EC-A895-9D7835EF35CD}"/>
              </a:ext>
            </a:extLst>
          </p:cNvPr>
          <p:cNvSpPr txBox="1"/>
          <p:nvPr/>
        </p:nvSpPr>
        <p:spPr>
          <a:xfrm>
            <a:off x="3987890" y="38230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cxnSp>
        <p:nvCxnSpPr>
          <p:cNvPr id="2072" name="Straight Connector 2071">
            <a:extLst>
              <a:ext uri="{FF2B5EF4-FFF2-40B4-BE49-F238E27FC236}">
                <a16:creationId xmlns:a16="http://schemas.microsoft.com/office/drawing/2014/main" id="{931A1DCE-D67D-6C4D-8CC7-8F73409BF79E}"/>
              </a:ext>
            </a:extLst>
          </p:cNvPr>
          <p:cNvCxnSpPr>
            <a:cxnSpLocks/>
          </p:cNvCxnSpPr>
          <p:nvPr/>
        </p:nvCxnSpPr>
        <p:spPr>
          <a:xfrm flipH="1">
            <a:off x="1261310" y="4284683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09094259-2FB2-77D2-1528-DAA3DF88FBA3}"/>
              </a:ext>
            </a:extLst>
          </p:cNvPr>
          <p:cNvCxnSpPr>
            <a:cxnSpLocks/>
          </p:cNvCxnSpPr>
          <p:nvPr/>
        </p:nvCxnSpPr>
        <p:spPr>
          <a:xfrm>
            <a:off x="2098224" y="4284682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2074">
            <a:extLst>
              <a:ext uri="{FF2B5EF4-FFF2-40B4-BE49-F238E27FC236}">
                <a16:creationId xmlns:a16="http://schemas.microsoft.com/office/drawing/2014/main" id="{24328C7A-BC66-9DAA-D283-EE6D865A7E9B}"/>
              </a:ext>
            </a:extLst>
          </p:cNvPr>
          <p:cNvSpPr txBox="1"/>
          <p:nvPr/>
        </p:nvSpPr>
        <p:spPr>
          <a:xfrm>
            <a:off x="1640909" y="427756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76" name="TextBox 2075">
            <a:extLst>
              <a:ext uri="{FF2B5EF4-FFF2-40B4-BE49-F238E27FC236}">
                <a16:creationId xmlns:a16="http://schemas.microsoft.com/office/drawing/2014/main" id="{AE2D5885-21AF-27CC-C77B-0DF218BD32FB}"/>
              </a:ext>
            </a:extLst>
          </p:cNvPr>
          <p:cNvSpPr txBox="1"/>
          <p:nvPr/>
        </p:nvSpPr>
        <p:spPr>
          <a:xfrm>
            <a:off x="2041607" y="4491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C311AB8C-1552-6130-7DD2-ECC383157A72}"/>
              </a:ext>
            </a:extLst>
          </p:cNvPr>
          <p:cNvSpPr txBox="1"/>
          <p:nvPr/>
        </p:nvSpPr>
        <p:spPr>
          <a:xfrm>
            <a:off x="1007890" y="49766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BA3E18B5-B39D-61DE-1F7C-6F63AC5C52C3}"/>
              </a:ext>
            </a:extLst>
          </p:cNvPr>
          <p:cNvSpPr txBox="1"/>
          <p:nvPr/>
        </p:nvSpPr>
        <p:spPr>
          <a:xfrm>
            <a:off x="1908014" y="499092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280415"/>
              </p:ext>
            </p:extLst>
          </p:nvPr>
        </p:nvGraphicFramePr>
        <p:xfrm>
          <a:off x="9890912" y="771305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23EEA-E54A-720F-9013-48A205FB6030}"/>
              </a:ext>
            </a:extLst>
          </p:cNvPr>
          <p:cNvSpPr txBox="1"/>
          <p:nvPr/>
        </p:nvSpPr>
        <p:spPr>
          <a:xfrm>
            <a:off x="5012429" y="4593225"/>
            <a:ext cx="3676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 3 cent piece is more optimal than 3 pennies, so we place 1 in </a:t>
            </a:r>
            <a:r>
              <a:rPr lang="en-US" dirty="0" err="1"/>
              <a:t>memoization</a:t>
            </a:r>
            <a:r>
              <a:rPr lang="en-US" dirty="0"/>
              <a:t> table for 3</a:t>
            </a:r>
          </a:p>
        </p:txBody>
      </p:sp>
    </p:spTree>
    <p:extLst>
      <p:ext uri="{BB962C8B-B14F-4D97-AF65-F5344CB8AC3E}">
        <p14:creationId xmlns:p14="http://schemas.microsoft.com/office/powerpoint/2010/main" val="16172720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41E796-B84F-06A2-B61F-C7863853729A}"/>
              </a:ext>
            </a:extLst>
          </p:cNvPr>
          <p:cNvCxnSpPr>
            <a:cxnSpLocks/>
          </p:cNvCxnSpPr>
          <p:nvPr/>
        </p:nvCxnSpPr>
        <p:spPr>
          <a:xfrm flipH="1">
            <a:off x="4243212" y="560861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E3125-0F43-E2CD-815E-A140674152FF}"/>
              </a:ext>
            </a:extLst>
          </p:cNvPr>
          <p:cNvCxnSpPr>
            <a:cxnSpLocks/>
          </p:cNvCxnSpPr>
          <p:nvPr/>
        </p:nvCxnSpPr>
        <p:spPr>
          <a:xfrm>
            <a:off x="6440921" y="560861"/>
            <a:ext cx="1515343" cy="70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B7040-DD62-5E1B-B352-7595444D5786}"/>
              </a:ext>
            </a:extLst>
          </p:cNvPr>
          <p:cNvCxnSpPr>
            <a:cxnSpLocks/>
          </p:cNvCxnSpPr>
          <p:nvPr/>
        </p:nvCxnSpPr>
        <p:spPr>
          <a:xfrm>
            <a:off x="6440921" y="560860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D705F-BF01-D331-3536-60C46C1EEFC1}"/>
              </a:ext>
            </a:extLst>
          </p:cNvPr>
          <p:cNvSpPr txBox="1"/>
          <p:nvPr/>
        </p:nvSpPr>
        <p:spPr>
          <a:xfrm>
            <a:off x="5280136" y="653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8AA52-94F4-6E1D-3B74-6A363D3E57D2}"/>
              </a:ext>
            </a:extLst>
          </p:cNvPr>
          <p:cNvSpPr txBox="1"/>
          <p:nvPr/>
        </p:nvSpPr>
        <p:spPr>
          <a:xfrm>
            <a:off x="6537689" y="816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1852E-6C63-B7BC-F11D-5FB0948B3EA7}"/>
              </a:ext>
            </a:extLst>
          </p:cNvPr>
          <p:cNvSpPr txBox="1"/>
          <p:nvPr/>
        </p:nvSpPr>
        <p:spPr>
          <a:xfrm>
            <a:off x="7442144" y="560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2810E-909C-FB9A-88F4-ECC1E63B12C7}"/>
              </a:ext>
            </a:extLst>
          </p:cNvPr>
          <p:cNvSpPr txBox="1"/>
          <p:nvPr/>
        </p:nvSpPr>
        <p:spPr>
          <a:xfrm>
            <a:off x="4010338" y="14149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F58BF-E711-7651-C38D-4D48DB6DC079}"/>
              </a:ext>
            </a:extLst>
          </p:cNvPr>
          <p:cNvSpPr txBox="1"/>
          <p:nvPr/>
        </p:nvSpPr>
        <p:spPr>
          <a:xfrm>
            <a:off x="6422498" y="13833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F527B-B02A-6970-396C-A47930694530}"/>
              </a:ext>
            </a:extLst>
          </p:cNvPr>
          <p:cNvSpPr txBox="1"/>
          <p:nvPr/>
        </p:nvSpPr>
        <p:spPr>
          <a:xfrm>
            <a:off x="7879735" y="13586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E1349-C670-B839-9909-D163EE147832}"/>
              </a:ext>
            </a:extLst>
          </p:cNvPr>
          <p:cNvCxnSpPr>
            <a:cxnSpLocks/>
          </p:cNvCxnSpPr>
          <p:nvPr/>
        </p:nvCxnSpPr>
        <p:spPr>
          <a:xfrm flipH="1">
            <a:off x="3321645" y="185700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D2633-D1C4-06C5-D6DE-7A0E20359567}"/>
              </a:ext>
            </a:extLst>
          </p:cNvPr>
          <p:cNvCxnSpPr>
            <a:cxnSpLocks/>
          </p:cNvCxnSpPr>
          <p:nvPr/>
        </p:nvCxnSpPr>
        <p:spPr>
          <a:xfrm>
            <a:off x="4160368" y="185700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0C5353-0950-DACB-D760-E879F04FD037}"/>
              </a:ext>
            </a:extLst>
          </p:cNvPr>
          <p:cNvCxnSpPr>
            <a:cxnSpLocks/>
          </p:cNvCxnSpPr>
          <p:nvPr/>
        </p:nvCxnSpPr>
        <p:spPr>
          <a:xfrm>
            <a:off x="4169347" y="184347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B244FC-1AB8-EF72-7773-807FA0D83A03}"/>
              </a:ext>
            </a:extLst>
          </p:cNvPr>
          <p:cNvSpPr txBox="1"/>
          <p:nvPr/>
        </p:nvSpPr>
        <p:spPr>
          <a:xfrm>
            <a:off x="3675349" y="181129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D0321-2CF2-8B1E-9A4A-9D50D852D544}"/>
              </a:ext>
            </a:extLst>
          </p:cNvPr>
          <p:cNvSpPr txBox="1"/>
          <p:nvPr/>
        </p:nvSpPr>
        <p:spPr>
          <a:xfrm>
            <a:off x="4076047" y="2025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A98A4-1802-A48B-74C7-6326438A1B51}"/>
              </a:ext>
            </a:extLst>
          </p:cNvPr>
          <p:cNvSpPr txBox="1"/>
          <p:nvPr/>
        </p:nvSpPr>
        <p:spPr>
          <a:xfrm>
            <a:off x="4432392" y="1784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59F24-DC5E-55A7-CF58-CFBE89E3A6A9}"/>
              </a:ext>
            </a:extLst>
          </p:cNvPr>
          <p:cNvSpPr txBox="1"/>
          <p:nvPr/>
        </p:nvSpPr>
        <p:spPr>
          <a:xfrm>
            <a:off x="2887236" y="26381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4C8A6-B782-0823-897D-A4DB36754201}"/>
              </a:ext>
            </a:extLst>
          </p:cNvPr>
          <p:cNvSpPr txBox="1"/>
          <p:nvPr/>
        </p:nvSpPr>
        <p:spPr>
          <a:xfrm>
            <a:off x="3852981" y="26472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F8FFCC-1335-BC05-2C08-25460EFC5CB8}"/>
              </a:ext>
            </a:extLst>
          </p:cNvPr>
          <p:cNvSpPr txBox="1"/>
          <p:nvPr/>
        </p:nvSpPr>
        <p:spPr>
          <a:xfrm>
            <a:off x="4909963" y="2579813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2AE7B1-953D-2A0D-F86E-DD249C9264DD}"/>
              </a:ext>
            </a:extLst>
          </p:cNvPr>
          <p:cNvCxnSpPr>
            <a:cxnSpLocks/>
          </p:cNvCxnSpPr>
          <p:nvPr/>
        </p:nvCxnSpPr>
        <p:spPr>
          <a:xfrm flipH="1">
            <a:off x="2301088" y="3113654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C5E6AA-092E-D211-C753-BC677416D85A}"/>
              </a:ext>
            </a:extLst>
          </p:cNvPr>
          <p:cNvCxnSpPr>
            <a:cxnSpLocks/>
          </p:cNvCxnSpPr>
          <p:nvPr/>
        </p:nvCxnSpPr>
        <p:spPr>
          <a:xfrm>
            <a:off x="3139811" y="3113654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C9EA68-3B22-C924-7696-C290193B7E58}"/>
              </a:ext>
            </a:extLst>
          </p:cNvPr>
          <p:cNvCxnSpPr>
            <a:cxnSpLocks/>
          </p:cNvCxnSpPr>
          <p:nvPr/>
        </p:nvCxnSpPr>
        <p:spPr>
          <a:xfrm>
            <a:off x="3148790" y="3100127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B54BA7-F768-AFBA-EF75-FE84C8D8C3A9}"/>
              </a:ext>
            </a:extLst>
          </p:cNvPr>
          <p:cNvSpPr txBox="1"/>
          <p:nvPr/>
        </p:nvSpPr>
        <p:spPr>
          <a:xfrm>
            <a:off x="2654792" y="306795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CAF5E82C-FCAD-07D6-ABD2-9414635A25C0}"/>
              </a:ext>
            </a:extLst>
          </p:cNvPr>
          <p:cNvSpPr txBox="1"/>
          <p:nvPr/>
        </p:nvSpPr>
        <p:spPr>
          <a:xfrm>
            <a:off x="3055490" y="32820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44B5293-D779-A0C4-F936-EA4DE6D485FD}"/>
              </a:ext>
            </a:extLst>
          </p:cNvPr>
          <p:cNvSpPr txBox="1"/>
          <p:nvPr/>
        </p:nvSpPr>
        <p:spPr>
          <a:xfrm>
            <a:off x="3411835" y="30414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EF1143A3-9ECC-DB54-AFF2-740C3E14CCEF}"/>
              </a:ext>
            </a:extLst>
          </p:cNvPr>
          <p:cNvSpPr txBox="1"/>
          <p:nvPr/>
        </p:nvSpPr>
        <p:spPr>
          <a:xfrm>
            <a:off x="1938163" y="38597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90EB25AE-487E-7044-0A6D-3B741AFE1CC6}"/>
              </a:ext>
            </a:extLst>
          </p:cNvPr>
          <p:cNvSpPr txBox="1"/>
          <p:nvPr/>
        </p:nvSpPr>
        <p:spPr>
          <a:xfrm>
            <a:off x="2970696" y="38893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2D7C523-FDF0-E6EC-A895-9D7835EF35CD}"/>
              </a:ext>
            </a:extLst>
          </p:cNvPr>
          <p:cNvSpPr txBox="1"/>
          <p:nvPr/>
        </p:nvSpPr>
        <p:spPr>
          <a:xfrm>
            <a:off x="3987890" y="38230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cxnSp>
        <p:nvCxnSpPr>
          <p:cNvPr id="2072" name="Straight Connector 2071">
            <a:extLst>
              <a:ext uri="{FF2B5EF4-FFF2-40B4-BE49-F238E27FC236}">
                <a16:creationId xmlns:a16="http://schemas.microsoft.com/office/drawing/2014/main" id="{931A1DCE-D67D-6C4D-8CC7-8F73409BF79E}"/>
              </a:ext>
            </a:extLst>
          </p:cNvPr>
          <p:cNvCxnSpPr>
            <a:cxnSpLocks/>
          </p:cNvCxnSpPr>
          <p:nvPr/>
        </p:nvCxnSpPr>
        <p:spPr>
          <a:xfrm flipH="1">
            <a:off x="1261310" y="4284683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09094259-2FB2-77D2-1528-DAA3DF88FBA3}"/>
              </a:ext>
            </a:extLst>
          </p:cNvPr>
          <p:cNvCxnSpPr>
            <a:cxnSpLocks/>
          </p:cNvCxnSpPr>
          <p:nvPr/>
        </p:nvCxnSpPr>
        <p:spPr>
          <a:xfrm>
            <a:off x="2098224" y="4284682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2074">
            <a:extLst>
              <a:ext uri="{FF2B5EF4-FFF2-40B4-BE49-F238E27FC236}">
                <a16:creationId xmlns:a16="http://schemas.microsoft.com/office/drawing/2014/main" id="{24328C7A-BC66-9DAA-D283-EE6D865A7E9B}"/>
              </a:ext>
            </a:extLst>
          </p:cNvPr>
          <p:cNvSpPr txBox="1"/>
          <p:nvPr/>
        </p:nvSpPr>
        <p:spPr>
          <a:xfrm>
            <a:off x="1640909" y="427756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76" name="TextBox 2075">
            <a:extLst>
              <a:ext uri="{FF2B5EF4-FFF2-40B4-BE49-F238E27FC236}">
                <a16:creationId xmlns:a16="http://schemas.microsoft.com/office/drawing/2014/main" id="{AE2D5885-21AF-27CC-C77B-0DF218BD32FB}"/>
              </a:ext>
            </a:extLst>
          </p:cNvPr>
          <p:cNvSpPr txBox="1"/>
          <p:nvPr/>
        </p:nvSpPr>
        <p:spPr>
          <a:xfrm>
            <a:off x="2041607" y="4491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C311AB8C-1552-6130-7DD2-ECC383157A72}"/>
              </a:ext>
            </a:extLst>
          </p:cNvPr>
          <p:cNvSpPr txBox="1"/>
          <p:nvPr/>
        </p:nvSpPr>
        <p:spPr>
          <a:xfrm>
            <a:off x="1007890" y="49766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BA3E18B5-B39D-61DE-1F7C-6F63AC5C52C3}"/>
              </a:ext>
            </a:extLst>
          </p:cNvPr>
          <p:cNvSpPr txBox="1"/>
          <p:nvPr/>
        </p:nvSpPr>
        <p:spPr>
          <a:xfrm>
            <a:off x="1908014" y="499092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/>
        </p:nvGraphicFramePr>
        <p:xfrm>
          <a:off x="9890912" y="771305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23EEA-E54A-720F-9013-48A205FB6030}"/>
              </a:ext>
            </a:extLst>
          </p:cNvPr>
          <p:cNvSpPr txBox="1"/>
          <p:nvPr/>
        </p:nvSpPr>
        <p:spPr>
          <a:xfrm>
            <a:off x="5012429" y="4593225"/>
            <a:ext cx="367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optimal way to make 4 cents is with 2 coins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4E9E6D-E871-FCF9-F2E7-1DA0B0593240}"/>
                  </a:ext>
                </a:extLst>
              </p14:cNvPr>
              <p14:cNvContentPartPr/>
              <p14:nvPr/>
            </p14:nvContentPartPr>
            <p14:xfrm>
              <a:off x="732220" y="3858156"/>
              <a:ext cx="1684800" cy="1721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4E9E6D-E871-FCF9-F2E7-1DA0B05932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4220" y="3840156"/>
                <a:ext cx="1720440" cy="175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7643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41E796-B84F-06A2-B61F-C7863853729A}"/>
              </a:ext>
            </a:extLst>
          </p:cNvPr>
          <p:cNvCxnSpPr>
            <a:cxnSpLocks/>
          </p:cNvCxnSpPr>
          <p:nvPr/>
        </p:nvCxnSpPr>
        <p:spPr>
          <a:xfrm flipH="1">
            <a:off x="4243212" y="560861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E3125-0F43-E2CD-815E-A140674152FF}"/>
              </a:ext>
            </a:extLst>
          </p:cNvPr>
          <p:cNvCxnSpPr>
            <a:cxnSpLocks/>
          </p:cNvCxnSpPr>
          <p:nvPr/>
        </p:nvCxnSpPr>
        <p:spPr>
          <a:xfrm>
            <a:off x="6440921" y="560861"/>
            <a:ext cx="1515343" cy="70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B7040-DD62-5E1B-B352-7595444D5786}"/>
              </a:ext>
            </a:extLst>
          </p:cNvPr>
          <p:cNvCxnSpPr>
            <a:cxnSpLocks/>
          </p:cNvCxnSpPr>
          <p:nvPr/>
        </p:nvCxnSpPr>
        <p:spPr>
          <a:xfrm>
            <a:off x="6440921" y="560860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D705F-BF01-D331-3536-60C46C1EEFC1}"/>
              </a:ext>
            </a:extLst>
          </p:cNvPr>
          <p:cNvSpPr txBox="1"/>
          <p:nvPr/>
        </p:nvSpPr>
        <p:spPr>
          <a:xfrm>
            <a:off x="5280136" y="653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8AA52-94F4-6E1D-3B74-6A363D3E57D2}"/>
              </a:ext>
            </a:extLst>
          </p:cNvPr>
          <p:cNvSpPr txBox="1"/>
          <p:nvPr/>
        </p:nvSpPr>
        <p:spPr>
          <a:xfrm>
            <a:off x="6537689" y="816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1852E-6C63-B7BC-F11D-5FB0948B3EA7}"/>
              </a:ext>
            </a:extLst>
          </p:cNvPr>
          <p:cNvSpPr txBox="1"/>
          <p:nvPr/>
        </p:nvSpPr>
        <p:spPr>
          <a:xfrm>
            <a:off x="7442144" y="560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2810E-909C-FB9A-88F4-ECC1E63B12C7}"/>
              </a:ext>
            </a:extLst>
          </p:cNvPr>
          <p:cNvSpPr txBox="1"/>
          <p:nvPr/>
        </p:nvSpPr>
        <p:spPr>
          <a:xfrm>
            <a:off x="4010338" y="14149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F58BF-E711-7651-C38D-4D48DB6DC079}"/>
              </a:ext>
            </a:extLst>
          </p:cNvPr>
          <p:cNvSpPr txBox="1"/>
          <p:nvPr/>
        </p:nvSpPr>
        <p:spPr>
          <a:xfrm>
            <a:off x="6422498" y="13833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F527B-B02A-6970-396C-A47930694530}"/>
              </a:ext>
            </a:extLst>
          </p:cNvPr>
          <p:cNvSpPr txBox="1"/>
          <p:nvPr/>
        </p:nvSpPr>
        <p:spPr>
          <a:xfrm>
            <a:off x="7879735" y="13586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E1349-C670-B839-9909-D163EE147832}"/>
              </a:ext>
            </a:extLst>
          </p:cNvPr>
          <p:cNvCxnSpPr>
            <a:cxnSpLocks/>
          </p:cNvCxnSpPr>
          <p:nvPr/>
        </p:nvCxnSpPr>
        <p:spPr>
          <a:xfrm flipH="1">
            <a:off x="3321645" y="185700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D2633-D1C4-06C5-D6DE-7A0E20359567}"/>
              </a:ext>
            </a:extLst>
          </p:cNvPr>
          <p:cNvCxnSpPr>
            <a:cxnSpLocks/>
          </p:cNvCxnSpPr>
          <p:nvPr/>
        </p:nvCxnSpPr>
        <p:spPr>
          <a:xfrm>
            <a:off x="4160368" y="185700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0C5353-0950-DACB-D760-E879F04FD037}"/>
              </a:ext>
            </a:extLst>
          </p:cNvPr>
          <p:cNvCxnSpPr>
            <a:cxnSpLocks/>
          </p:cNvCxnSpPr>
          <p:nvPr/>
        </p:nvCxnSpPr>
        <p:spPr>
          <a:xfrm>
            <a:off x="4169347" y="184347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B244FC-1AB8-EF72-7773-807FA0D83A03}"/>
              </a:ext>
            </a:extLst>
          </p:cNvPr>
          <p:cNvSpPr txBox="1"/>
          <p:nvPr/>
        </p:nvSpPr>
        <p:spPr>
          <a:xfrm>
            <a:off x="3675349" y="181129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D0321-2CF2-8B1E-9A4A-9D50D852D544}"/>
              </a:ext>
            </a:extLst>
          </p:cNvPr>
          <p:cNvSpPr txBox="1"/>
          <p:nvPr/>
        </p:nvSpPr>
        <p:spPr>
          <a:xfrm>
            <a:off x="4076047" y="2025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A98A4-1802-A48B-74C7-6326438A1B51}"/>
              </a:ext>
            </a:extLst>
          </p:cNvPr>
          <p:cNvSpPr txBox="1"/>
          <p:nvPr/>
        </p:nvSpPr>
        <p:spPr>
          <a:xfrm>
            <a:off x="4432392" y="1784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59F24-DC5E-55A7-CF58-CFBE89E3A6A9}"/>
              </a:ext>
            </a:extLst>
          </p:cNvPr>
          <p:cNvSpPr txBox="1"/>
          <p:nvPr/>
        </p:nvSpPr>
        <p:spPr>
          <a:xfrm>
            <a:off x="2887236" y="26381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4C8A6-B782-0823-897D-A4DB36754201}"/>
              </a:ext>
            </a:extLst>
          </p:cNvPr>
          <p:cNvSpPr txBox="1"/>
          <p:nvPr/>
        </p:nvSpPr>
        <p:spPr>
          <a:xfrm>
            <a:off x="3852981" y="26472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F8FFCC-1335-BC05-2C08-25460EFC5CB8}"/>
              </a:ext>
            </a:extLst>
          </p:cNvPr>
          <p:cNvSpPr txBox="1"/>
          <p:nvPr/>
        </p:nvSpPr>
        <p:spPr>
          <a:xfrm>
            <a:off x="4909963" y="2579813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2AE7B1-953D-2A0D-F86E-DD249C9264DD}"/>
              </a:ext>
            </a:extLst>
          </p:cNvPr>
          <p:cNvCxnSpPr>
            <a:cxnSpLocks/>
          </p:cNvCxnSpPr>
          <p:nvPr/>
        </p:nvCxnSpPr>
        <p:spPr>
          <a:xfrm flipH="1">
            <a:off x="2301088" y="3113654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C5E6AA-092E-D211-C753-BC677416D85A}"/>
              </a:ext>
            </a:extLst>
          </p:cNvPr>
          <p:cNvCxnSpPr>
            <a:cxnSpLocks/>
          </p:cNvCxnSpPr>
          <p:nvPr/>
        </p:nvCxnSpPr>
        <p:spPr>
          <a:xfrm>
            <a:off x="3139811" y="3113654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C9EA68-3B22-C924-7696-C290193B7E58}"/>
              </a:ext>
            </a:extLst>
          </p:cNvPr>
          <p:cNvCxnSpPr>
            <a:cxnSpLocks/>
          </p:cNvCxnSpPr>
          <p:nvPr/>
        </p:nvCxnSpPr>
        <p:spPr>
          <a:xfrm>
            <a:off x="3148790" y="3100127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B54BA7-F768-AFBA-EF75-FE84C8D8C3A9}"/>
              </a:ext>
            </a:extLst>
          </p:cNvPr>
          <p:cNvSpPr txBox="1"/>
          <p:nvPr/>
        </p:nvSpPr>
        <p:spPr>
          <a:xfrm>
            <a:off x="2654792" y="306795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CAF5E82C-FCAD-07D6-ABD2-9414635A25C0}"/>
              </a:ext>
            </a:extLst>
          </p:cNvPr>
          <p:cNvSpPr txBox="1"/>
          <p:nvPr/>
        </p:nvSpPr>
        <p:spPr>
          <a:xfrm>
            <a:off x="3055490" y="32820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44B5293-D779-A0C4-F936-EA4DE6D485FD}"/>
              </a:ext>
            </a:extLst>
          </p:cNvPr>
          <p:cNvSpPr txBox="1"/>
          <p:nvPr/>
        </p:nvSpPr>
        <p:spPr>
          <a:xfrm>
            <a:off x="3411835" y="30414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EF1143A3-9ECC-DB54-AFF2-740C3E14CCEF}"/>
              </a:ext>
            </a:extLst>
          </p:cNvPr>
          <p:cNvSpPr txBox="1"/>
          <p:nvPr/>
        </p:nvSpPr>
        <p:spPr>
          <a:xfrm>
            <a:off x="1938163" y="38597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90EB25AE-487E-7044-0A6D-3B741AFE1CC6}"/>
              </a:ext>
            </a:extLst>
          </p:cNvPr>
          <p:cNvSpPr txBox="1"/>
          <p:nvPr/>
        </p:nvSpPr>
        <p:spPr>
          <a:xfrm>
            <a:off x="2970696" y="38893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2D7C523-FDF0-E6EC-A895-9D7835EF35CD}"/>
              </a:ext>
            </a:extLst>
          </p:cNvPr>
          <p:cNvSpPr txBox="1"/>
          <p:nvPr/>
        </p:nvSpPr>
        <p:spPr>
          <a:xfrm>
            <a:off x="3987890" y="38230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80342"/>
              </p:ext>
            </p:extLst>
          </p:nvPr>
        </p:nvGraphicFramePr>
        <p:xfrm>
          <a:off x="9890912" y="771305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83000516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41E796-B84F-06A2-B61F-C7863853729A}"/>
              </a:ext>
            </a:extLst>
          </p:cNvPr>
          <p:cNvCxnSpPr>
            <a:cxnSpLocks/>
          </p:cNvCxnSpPr>
          <p:nvPr/>
        </p:nvCxnSpPr>
        <p:spPr>
          <a:xfrm flipH="1">
            <a:off x="4243212" y="560861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E3125-0F43-E2CD-815E-A140674152FF}"/>
              </a:ext>
            </a:extLst>
          </p:cNvPr>
          <p:cNvCxnSpPr>
            <a:cxnSpLocks/>
          </p:cNvCxnSpPr>
          <p:nvPr/>
        </p:nvCxnSpPr>
        <p:spPr>
          <a:xfrm>
            <a:off x="6440921" y="560861"/>
            <a:ext cx="1515343" cy="70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B7040-DD62-5E1B-B352-7595444D5786}"/>
              </a:ext>
            </a:extLst>
          </p:cNvPr>
          <p:cNvCxnSpPr>
            <a:cxnSpLocks/>
          </p:cNvCxnSpPr>
          <p:nvPr/>
        </p:nvCxnSpPr>
        <p:spPr>
          <a:xfrm>
            <a:off x="6440921" y="560860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D705F-BF01-D331-3536-60C46C1EEFC1}"/>
              </a:ext>
            </a:extLst>
          </p:cNvPr>
          <p:cNvSpPr txBox="1"/>
          <p:nvPr/>
        </p:nvSpPr>
        <p:spPr>
          <a:xfrm>
            <a:off x="5280136" y="653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8AA52-94F4-6E1D-3B74-6A363D3E57D2}"/>
              </a:ext>
            </a:extLst>
          </p:cNvPr>
          <p:cNvSpPr txBox="1"/>
          <p:nvPr/>
        </p:nvSpPr>
        <p:spPr>
          <a:xfrm>
            <a:off x="6537689" y="816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1852E-6C63-B7BC-F11D-5FB0948B3EA7}"/>
              </a:ext>
            </a:extLst>
          </p:cNvPr>
          <p:cNvSpPr txBox="1"/>
          <p:nvPr/>
        </p:nvSpPr>
        <p:spPr>
          <a:xfrm>
            <a:off x="7442144" y="560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2810E-909C-FB9A-88F4-ECC1E63B12C7}"/>
              </a:ext>
            </a:extLst>
          </p:cNvPr>
          <p:cNvSpPr txBox="1"/>
          <p:nvPr/>
        </p:nvSpPr>
        <p:spPr>
          <a:xfrm>
            <a:off x="4010338" y="14149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F58BF-E711-7651-C38D-4D48DB6DC079}"/>
              </a:ext>
            </a:extLst>
          </p:cNvPr>
          <p:cNvSpPr txBox="1"/>
          <p:nvPr/>
        </p:nvSpPr>
        <p:spPr>
          <a:xfrm>
            <a:off x="6422498" y="13833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F527B-B02A-6970-396C-A47930694530}"/>
              </a:ext>
            </a:extLst>
          </p:cNvPr>
          <p:cNvSpPr txBox="1"/>
          <p:nvPr/>
        </p:nvSpPr>
        <p:spPr>
          <a:xfrm>
            <a:off x="7879735" y="13586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E1349-C670-B839-9909-D163EE147832}"/>
              </a:ext>
            </a:extLst>
          </p:cNvPr>
          <p:cNvCxnSpPr>
            <a:cxnSpLocks/>
          </p:cNvCxnSpPr>
          <p:nvPr/>
        </p:nvCxnSpPr>
        <p:spPr>
          <a:xfrm flipH="1">
            <a:off x="3321645" y="185700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D2633-D1C4-06C5-D6DE-7A0E20359567}"/>
              </a:ext>
            </a:extLst>
          </p:cNvPr>
          <p:cNvCxnSpPr>
            <a:cxnSpLocks/>
          </p:cNvCxnSpPr>
          <p:nvPr/>
        </p:nvCxnSpPr>
        <p:spPr>
          <a:xfrm>
            <a:off x="4160368" y="185700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0C5353-0950-DACB-D760-E879F04FD037}"/>
              </a:ext>
            </a:extLst>
          </p:cNvPr>
          <p:cNvCxnSpPr>
            <a:cxnSpLocks/>
          </p:cNvCxnSpPr>
          <p:nvPr/>
        </p:nvCxnSpPr>
        <p:spPr>
          <a:xfrm>
            <a:off x="4169347" y="184347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B244FC-1AB8-EF72-7773-807FA0D83A03}"/>
              </a:ext>
            </a:extLst>
          </p:cNvPr>
          <p:cNvSpPr txBox="1"/>
          <p:nvPr/>
        </p:nvSpPr>
        <p:spPr>
          <a:xfrm>
            <a:off x="3675349" y="181129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D0321-2CF2-8B1E-9A4A-9D50D852D544}"/>
              </a:ext>
            </a:extLst>
          </p:cNvPr>
          <p:cNvSpPr txBox="1"/>
          <p:nvPr/>
        </p:nvSpPr>
        <p:spPr>
          <a:xfrm>
            <a:off x="4076047" y="2025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A98A4-1802-A48B-74C7-6326438A1B51}"/>
              </a:ext>
            </a:extLst>
          </p:cNvPr>
          <p:cNvSpPr txBox="1"/>
          <p:nvPr/>
        </p:nvSpPr>
        <p:spPr>
          <a:xfrm>
            <a:off x="4432392" y="1784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59F24-DC5E-55A7-CF58-CFBE89E3A6A9}"/>
              </a:ext>
            </a:extLst>
          </p:cNvPr>
          <p:cNvSpPr txBox="1"/>
          <p:nvPr/>
        </p:nvSpPr>
        <p:spPr>
          <a:xfrm>
            <a:off x="2887236" y="26381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4C8A6-B782-0823-897D-A4DB36754201}"/>
              </a:ext>
            </a:extLst>
          </p:cNvPr>
          <p:cNvSpPr txBox="1"/>
          <p:nvPr/>
        </p:nvSpPr>
        <p:spPr>
          <a:xfrm>
            <a:off x="3852981" y="26472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F8FFCC-1335-BC05-2C08-25460EFC5CB8}"/>
              </a:ext>
            </a:extLst>
          </p:cNvPr>
          <p:cNvSpPr txBox="1"/>
          <p:nvPr/>
        </p:nvSpPr>
        <p:spPr>
          <a:xfrm>
            <a:off x="4909963" y="2579813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2AE7B1-953D-2A0D-F86E-DD249C9264DD}"/>
              </a:ext>
            </a:extLst>
          </p:cNvPr>
          <p:cNvCxnSpPr>
            <a:cxnSpLocks/>
          </p:cNvCxnSpPr>
          <p:nvPr/>
        </p:nvCxnSpPr>
        <p:spPr>
          <a:xfrm flipH="1">
            <a:off x="2301088" y="3113654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C5E6AA-092E-D211-C753-BC677416D85A}"/>
              </a:ext>
            </a:extLst>
          </p:cNvPr>
          <p:cNvCxnSpPr>
            <a:cxnSpLocks/>
          </p:cNvCxnSpPr>
          <p:nvPr/>
        </p:nvCxnSpPr>
        <p:spPr>
          <a:xfrm>
            <a:off x="3139811" y="3113654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C9EA68-3B22-C924-7696-C290193B7E58}"/>
              </a:ext>
            </a:extLst>
          </p:cNvPr>
          <p:cNvCxnSpPr>
            <a:cxnSpLocks/>
          </p:cNvCxnSpPr>
          <p:nvPr/>
        </p:nvCxnSpPr>
        <p:spPr>
          <a:xfrm>
            <a:off x="3148790" y="3100127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B54BA7-F768-AFBA-EF75-FE84C8D8C3A9}"/>
              </a:ext>
            </a:extLst>
          </p:cNvPr>
          <p:cNvSpPr txBox="1"/>
          <p:nvPr/>
        </p:nvSpPr>
        <p:spPr>
          <a:xfrm>
            <a:off x="2654792" y="306795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CAF5E82C-FCAD-07D6-ABD2-9414635A25C0}"/>
              </a:ext>
            </a:extLst>
          </p:cNvPr>
          <p:cNvSpPr txBox="1"/>
          <p:nvPr/>
        </p:nvSpPr>
        <p:spPr>
          <a:xfrm>
            <a:off x="3055490" y="32820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44B5293-D779-A0C4-F936-EA4DE6D485FD}"/>
              </a:ext>
            </a:extLst>
          </p:cNvPr>
          <p:cNvSpPr txBox="1"/>
          <p:nvPr/>
        </p:nvSpPr>
        <p:spPr>
          <a:xfrm>
            <a:off x="3411835" y="30414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EF1143A3-9ECC-DB54-AFF2-740C3E14CCEF}"/>
              </a:ext>
            </a:extLst>
          </p:cNvPr>
          <p:cNvSpPr txBox="1"/>
          <p:nvPr/>
        </p:nvSpPr>
        <p:spPr>
          <a:xfrm>
            <a:off x="1938163" y="38597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90EB25AE-487E-7044-0A6D-3B741AFE1CC6}"/>
              </a:ext>
            </a:extLst>
          </p:cNvPr>
          <p:cNvSpPr txBox="1"/>
          <p:nvPr/>
        </p:nvSpPr>
        <p:spPr>
          <a:xfrm>
            <a:off x="2970696" y="38893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2D7C523-FDF0-E6EC-A895-9D7835EF35CD}"/>
              </a:ext>
            </a:extLst>
          </p:cNvPr>
          <p:cNvSpPr txBox="1"/>
          <p:nvPr/>
        </p:nvSpPr>
        <p:spPr>
          <a:xfrm>
            <a:off x="3987890" y="38230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89995"/>
              </p:ext>
            </p:extLst>
          </p:nvPr>
        </p:nvGraphicFramePr>
        <p:xfrm>
          <a:off x="9890912" y="771305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B4B81BA-0044-1BBC-10CD-83479ABE54EF}"/>
              </a:ext>
            </a:extLst>
          </p:cNvPr>
          <p:cNvCxnSpPr>
            <a:cxnSpLocks/>
          </p:cNvCxnSpPr>
          <p:nvPr/>
        </p:nvCxnSpPr>
        <p:spPr>
          <a:xfrm flipH="1">
            <a:off x="2266128" y="4321441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TextBox 2051">
            <a:extLst>
              <a:ext uri="{FF2B5EF4-FFF2-40B4-BE49-F238E27FC236}">
                <a16:creationId xmlns:a16="http://schemas.microsoft.com/office/drawing/2014/main" id="{70A8EE19-9D28-9CDA-83F7-D77F24A9C872}"/>
              </a:ext>
            </a:extLst>
          </p:cNvPr>
          <p:cNvSpPr txBox="1"/>
          <p:nvPr/>
        </p:nvSpPr>
        <p:spPr>
          <a:xfrm>
            <a:off x="2403681" y="438762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54" name="TextBox 2053">
            <a:extLst>
              <a:ext uri="{FF2B5EF4-FFF2-40B4-BE49-F238E27FC236}">
                <a16:creationId xmlns:a16="http://schemas.microsoft.com/office/drawing/2014/main" id="{1BB8B0F0-550C-5955-0B01-1BEDDEBFCE99}"/>
              </a:ext>
            </a:extLst>
          </p:cNvPr>
          <p:cNvSpPr txBox="1"/>
          <p:nvPr/>
        </p:nvSpPr>
        <p:spPr>
          <a:xfrm>
            <a:off x="1922289" y="5012326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D47D262B-EF84-84B9-8A53-28E072A1E3D8}"/>
              </a:ext>
            </a:extLst>
          </p:cNvPr>
          <p:cNvGrpSpPr/>
          <p:nvPr/>
        </p:nvGrpSpPr>
        <p:grpSpPr>
          <a:xfrm>
            <a:off x="2105260" y="4429116"/>
            <a:ext cx="1120680" cy="648000"/>
            <a:chOff x="2105260" y="4429116"/>
            <a:chExt cx="1120680" cy="64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055" name="Ink 2054">
                  <a:extLst>
                    <a:ext uri="{FF2B5EF4-FFF2-40B4-BE49-F238E27FC236}">
                      <a16:creationId xmlns:a16="http://schemas.microsoft.com/office/drawing/2014/main" id="{642A6DC3-5896-5AEE-193E-7D55D96484FE}"/>
                    </a:ext>
                  </a:extLst>
                </p14:cNvPr>
                <p14:cNvContentPartPr/>
                <p14:nvPr/>
              </p14:nvContentPartPr>
              <p14:xfrm>
                <a:off x="2356900" y="4429116"/>
                <a:ext cx="521640" cy="648000"/>
              </p14:xfrm>
            </p:contentPart>
          </mc:Choice>
          <mc:Fallback>
            <p:pic>
              <p:nvPicPr>
                <p:cNvPr id="2055" name="Ink 2054">
                  <a:extLst>
                    <a:ext uri="{FF2B5EF4-FFF2-40B4-BE49-F238E27FC236}">
                      <a16:creationId xmlns:a16="http://schemas.microsoft.com/office/drawing/2014/main" id="{642A6DC3-5896-5AEE-193E-7D55D96484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38900" y="4411116"/>
                  <a:ext cx="55728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056" name="Ink 2055">
                  <a:extLst>
                    <a:ext uri="{FF2B5EF4-FFF2-40B4-BE49-F238E27FC236}">
                      <a16:creationId xmlns:a16="http://schemas.microsoft.com/office/drawing/2014/main" id="{B7B1B2E1-0995-4017-A3EB-2E2CDA53711C}"/>
                    </a:ext>
                  </a:extLst>
                </p14:cNvPr>
                <p14:cNvContentPartPr/>
                <p14:nvPr/>
              </p14:nvContentPartPr>
              <p14:xfrm>
                <a:off x="2105260" y="4591476"/>
                <a:ext cx="1120680" cy="366480"/>
              </p14:xfrm>
            </p:contentPart>
          </mc:Choice>
          <mc:Fallback>
            <p:pic>
              <p:nvPicPr>
                <p:cNvPr id="2056" name="Ink 2055">
                  <a:extLst>
                    <a:ext uri="{FF2B5EF4-FFF2-40B4-BE49-F238E27FC236}">
                      <a16:creationId xmlns:a16="http://schemas.microsoft.com/office/drawing/2014/main" id="{B7B1B2E1-0995-4017-A3EB-2E2CDA53711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87620" y="4573836"/>
                  <a:ext cx="1156320" cy="402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59" name="TextBox 2058">
            <a:extLst>
              <a:ext uri="{FF2B5EF4-FFF2-40B4-BE49-F238E27FC236}">
                <a16:creationId xmlns:a16="http://schemas.microsoft.com/office/drawing/2014/main" id="{A11ED849-58A4-5D97-7878-349DEFECCF9D}"/>
              </a:ext>
            </a:extLst>
          </p:cNvPr>
          <p:cNvSpPr txBox="1"/>
          <p:nvPr/>
        </p:nvSpPr>
        <p:spPr>
          <a:xfrm>
            <a:off x="5012429" y="4593225"/>
            <a:ext cx="3676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no longer need to branch here, because we already know the optimal way to make 2 cents!</a:t>
            </a:r>
          </a:p>
        </p:txBody>
      </p:sp>
    </p:spTree>
    <p:extLst>
      <p:ext uri="{BB962C8B-B14F-4D97-AF65-F5344CB8AC3E}">
        <p14:creationId xmlns:p14="http://schemas.microsoft.com/office/powerpoint/2010/main" val="25873089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41E796-B84F-06A2-B61F-C7863853729A}"/>
              </a:ext>
            </a:extLst>
          </p:cNvPr>
          <p:cNvCxnSpPr>
            <a:cxnSpLocks/>
          </p:cNvCxnSpPr>
          <p:nvPr/>
        </p:nvCxnSpPr>
        <p:spPr>
          <a:xfrm flipH="1">
            <a:off x="4243212" y="560861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E3125-0F43-E2CD-815E-A140674152FF}"/>
              </a:ext>
            </a:extLst>
          </p:cNvPr>
          <p:cNvCxnSpPr>
            <a:cxnSpLocks/>
          </p:cNvCxnSpPr>
          <p:nvPr/>
        </p:nvCxnSpPr>
        <p:spPr>
          <a:xfrm>
            <a:off x="6440921" y="560861"/>
            <a:ext cx="1515343" cy="70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B7040-DD62-5E1B-B352-7595444D5786}"/>
              </a:ext>
            </a:extLst>
          </p:cNvPr>
          <p:cNvCxnSpPr>
            <a:cxnSpLocks/>
          </p:cNvCxnSpPr>
          <p:nvPr/>
        </p:nvCxnSpPr>
        <p:spPr>
          <a:xfrm>
            <a:off x="6440921" y="560860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D705F-BF01-D331-3536-60C46C1EEFC1}"/>
              </a:ext>
            </a:extLst>
          </p:cNvPr>
          <p:cNvSpPr txBox="1"/>
          <p:nvPr/>
        </p:nvSpPr>
        <p:spPr>
          <a:xfrm>
            <a:off x="5280136" y="653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8AA52-94F4-6E1D-3B74-6A363D3E57D2}"/>
              </a:ext>
            </a:extLst>
          </p:cNvPr>
          <p:cNvSpPr txBox="1"/>
          <p:nvPr/>
        </p:nvSpPr>
        <p:spPr>
          <a:xfrm>
            <a:off x="6537689" y="816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1852E-6C63-B7BC-F11D-5FB0948B3EA7}"/>
              </a:ext>
            </a:extLst>
          </p:cNvPr>
          <p:cNvSpPr txBox="1"/>
          <p:nvPr/>
        </p:nvSpPr>
        <p:spPr>
          <a:xfrm>
            <a:off x="7442144" y="560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2810E-909C-FB9A-88F4-ECC1E63B12C7}"/>
              </a:ext>
            </a:extLst>
          </p:cNvPr>
          <p:cNvSpPr txBox="1"/>
          <p:nvPr/>
        </p:nvSpPr>
        <p:spPr>
          <a:xfrm>
            <a:off x="4010338" y="14149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F58BF-E711-7651-C38D-4D48DB6DC079}"/>
              </a:ext>
            </a:extLst>
          </p:cNvPr>
          <p:cNvSpPr txBox="1"/>
          <p:nvPr/>
        </p:nvSpPr>
        <p:spPr>
          <a:xfrm>
            <a:off x="6422498" y="13833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F527B-B02A-6970-396C-A47930694530}"/>
              </a:ext>
            </a:extLst>
          </p:cNvPr>
          <p:cNvSpPr txBox="1"/>
          <p:nvPr/>
        </p:nvSpPr>
        <p:spPr>
          <a:xfrm>
            <a:off x="7879735" y="13586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E1349-C670-B839-9909-D163EE147832}"/>
              </a:ext>
            </a:extLst>
          </p:cNvPr>
          <p:cNvCxnSpPr>
            <a:cxnSpLocks/>
          </p:cNvCxnSpPr>
          <p:nvPr/>
        </p:nvCxnSpPr>
        <p:spPr>
          <a:xfrm flipH="1">
            <a:off x="3321645" y="185700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D2633-D1C4-06C5-D6DE-7A0E20359567}"/>
              </a:ext>
            </a:extLst>
          </p:cNvPr>
          <p:cNvCxnSpPr>
            <a:cxnSpLocks/>
          </p:cNvCxnSpPr>
          <p:nvPr/>
        </p:nvCxnSpPr>
        <p:spPr>
          <a:xfrm>
            <a:off x="4160368" y="185700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0C5353-0950-DACB-D760-E879F04FD037}"/>
              </a:ext>
            </a:extLst>
          </p:cNvPr>
          <p:cNvCxnSpPr>
            <a:cxnSpLocks/>
          </p:cNvCxnSpPr>
          <p:nvPr/>
        </p:nvCxnSpPr>
        <p:spPr>
          <a:xfrm>
            <a:off x="4169347" y="184347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B244FC-1AB8-EF72-7773-807FA0D83A03}"/>
              </a:ext>
            </a:extLst>
          </p:cNvPr>
          <p:cNvSpPr txBox="1"/>
          <p:nvPr/>
        </p:nvSpPr>
        <p:spPr>
          <a:xfrm>
            <a:off x="3675349" y="181129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D0321-2CF2-8B1E-9A4A-9D50D852D544}"/>
              </a:ext>
            </a:extLst>
          </p:cNvPr>
          <p:cNvSpPr txBox="1"/>
          <p:nvPr/>
        </p:nvSpPr>
        <p:spPr>
          <a:xfrm>
            <a:off x="4076047" y="2025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A98A4-1802-A48B-74C7-6326438A1B51}"/>
              </a:ext>
            </a:extLst>
          </p:cNvPr>
          <p:cNvSpPr txBox="1"/>
          <p:nvPr/>
        </p:nvSpPr>
        <p:spPr>
          <a:xfrm>
            <a:off x="4432392" y="1784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59F24-DC5E-55A7-CF58-CFBE89E3A6A9}"/>
              </a:ext>
            </a:extLst>
          </p:cNvPr>
          <p:cNvSpPr txBox="1"/>
          <p:nvPr/>
        </p:nvSpPr>
        <p:spPr>
          <a:xfrm>
            <a:off x="2887236" y="26381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4C8A6-B782-0823-897D-A4DB36754201}"/>
              </a:ext>
            </a:extLst>
          </p:cNvPr>
          <p:cNvSpPr txBox="1"/>
          <p:nvPr/>
        </p:nvSpPr>
        <p:spPr>
          <a:xfrm>
            <a:off x="3852981" y="26472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F8FFCC-1335-BC05-2C08-25460EFC5CB8}"/>
              </a:ext>
            </a:extLst>
          </p:cNvPr>
          <p:cNvSpPr txBox="1"/>
          <p:nvPr/>
        </p:nvSpPr>
        <p:spPr>
          <a:xfrm>
            <a:off x="4909963" y="2579813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2AE7B1-953D-2A0D-F86E-DD249C9264DD}"/>
              </a:ext>
            </a:extLst>
          </p:cNvPr>
          <p:cNvCxnSpPr>
            <a:cxnSpLocks/>
          </p:cNvCxnSpPr>
          <p:nvPr/>
        </p:nvCxnSpPr>
        <p:spPr>
          <a:xfrm flipH="1">
            <a:off x="2301088" y="3113654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C5E6AA-092E-D211-C753-BC677416D85A}"/>
              </a:ext>
            </a:extLst>
          </p:cNvPr>
          <p:cNvCxnSpPr>
            <a:cxnSpLocks/>
          </p:cNvCxnSpPr>
          <p:nvPr/>
        </p:nvCxnSpPr>
        <p:spPr>
          <a:xfrm>
            <a:off x="3139811" y="3113654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C9EA68-3B22-C924-7696-C290193B7E58}"/>
              </a:ext>
            </a:extLst>
          </p:cNvPr>
          <p:cNvCxnSpPr>
            <a:cxnSpLocks/>
          </p:cNvCxnSpPr>
          <p:nvPr/>
        </p:nvCxnSpPr>
        <p:spPr>
          <a:xfrm>
            <a:off x="3148790" y="3100127"/>
            <a:ext cx="974008" cy="75964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B54BA7-F768-AFBA-EF75-FE84C8D8C3A9}"/>
              </a:ext>
            </a:extLst>
          </p:cNvPr>
          <p:cNvSpPr txBox="1"/>
          <p:nvPr/>
        </p:nvSpPr>
        <p:spPr>
          <a:xfrm>
            <a:off x="2654792" y="306795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CAF5E82C-FCAD-07D6-ABD2-9414635A25C0}"/>
              </a:ext>
            </a:extLst>
          </p:cNvPr>
          <p:cNvSpPr txBox="1"/>
          <p:nvPr/>
        </p:nvSpPr>
        <p:spPr>
          <a:xfrm>
            <a:off x="3055490" y="32820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44B5293-D779-A0C4-F936-EA4DE6D485FD}"/>
              </a:ext>
            </a:extLst>
          </p:cNvPr>
          <p:cNvSpPr txBox="1"/>
          <p:nvPr/>
        </p:nvSpPr>
        <p:spPr>
          <a:xfrm>
            <a:off x="3411835" y="30414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EF1143A3-9ECC-DB54-AFF2-740C3E14CCEF}"/>
              </a:ext>
            </a:extLst>
          </p:cNvPr>
          <p:cNvSpPr txBox="1"/>
          <p:nvPr/>
        </p:nvSpPr>
        <p:spPr>
          <a:xfrm>
            <a:off x="1938163" y="38597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90EB25AE-487E-7044-0A6D-3B741AFE1CC6}"/>
              </a:ext>
            </a:extLst>
          </p:cNvPr>
          <p:cNvSpPr txBox="1"/>
          <p:nvPr/>
        </p:nvSpPr>
        <p:spPr>
          <a:xfrm>
            <a:off x="2970696" y="38893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2D7C523-FDF0-E6EC-A895-9D7835EF35CD}"/>
              </a:ext>
            </a:extLst>
          </p:cNvPr>
          <p:cNvSpPr txBox="1"/>
          <p:nvPr/>
        </p:nvSpPr>
        <p:spPr>
          <a:xfrm>
            <a:off x="3987890" y="38230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803243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A11ED849-58A4-5D97-7878-349DEFECCF9D}"/>
              </a:ext>
            </a:extLst>
          </p:cNvPr>
          <p:cNvSpPr txBox="1"/>
          <p:nvPr/>
        </p:nvSpPr>
        <p:spPr>
          <a:xfrm>
            <a:off x="5012429" y="4593225"/>
            <a:ext cx="367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learn the optimal way to make five cents is with one coin</a:t>
            </a:r>
          </a:p>
        </p:txBody>
      </p:sp>
    </p:spTree>
    <p:extLst>
      <p:ext uri="{BB962C8B-B14F-4D97-AF65-F5344CB8AC3E}">
        <p14:creationId xmlns:p14="http://schemas.microsoft.com/office/powerpoint/2010/main" val="183701127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41E796-B84F-06A2-B61F-C7863853729A}"/>
              </a:ext>
            </a:extLst>
          </p:cNvPr>
          <p:cNvCxnSpPr>
            <a:cxnSpLocks/>
          </p:cNvCxnSpPr>
          <p:nvPr/>
        </p:nvCxnSpPr>
        <p:spPr>
          <a:xfrm flipH="1">
            <a:off x="4243212" y="560861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E3125-0F43-E2CD-815E-A140674152FF}"/>
              </a:ext>
            </a:extLst>
          </p:cNvPr>
          <p:cNvCxnSpPr>
            <a:cxnSpLocks/>
          </p:cNvCxnSpPr>
          <p:nvPr/>
        </p:nvCxnSpPr>
        <p:spPr>
          <a:xfrm>
            <a:off x="6440921" y="560861"/>
            <a:ext cx="1515343" cy="70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B7040-DD62-5E1B-B352-7595444D5786}"/>
              </a:ext>
            </a:extLst>
          </p:cNvPr>
          <p:cNvCxnSpPr>
            <a:cxnSpLocks/>
          </p:cNvCxnSpPr>
          <p:nvPr/>
        </p:nvCxnSpPr>
        <p:spPr>
          <a:xfrm>
            <a:off x="6440921" y="560860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D705F-BF01-D331-3536-60C46C1EEFC1}"/>
              </a:ext>
            </a:extLst>
          </p:cNvPr>
          <p:cNvSpPr txBox="1"/>
          <p:nvPr/>
        </p:nvSpPr>
        <p:spPr>
          <a:xfrm>
            <a:off x="5280136" y="653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8AA52-94F4-6E1D-3B74-6A363D3E57D2}"/>
              </a:ext>
            </a:extLst>
          </p:cNvPr>
          <p:cNvSpPr txBox="1"/>
          <p:nvPr/>
        </p:nvSpPr>
        <p:spPr>
          <a:xfrm>
            <a:off x="6537689" y="816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1852E-6C63-B7BC-F11D-5FB0948B3EA7}"/>
              </a:ext>
            </a:extLst>
          </p:cNvPr>
          <p:cNvSpPr txBox="1"/>
          <p:nvPr/>
        </p:nvSpPr>
        <p:spPr>
          <a:xfrm>
            <a:off x="7442144" y="560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2810E-909C-FB9A-88F4-ECC1E63B12C7}"/>
              </a:ext>
            </a:extLst>
          </p:cNvPr>
          <p:cNvSpPr txBox="1"/>
          <p:nvPr/>
        </p:nvSpPr>
        <p:spPr>
          <a:xfrm>
            <a:off x="4010338" y="14149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F58BF-E711-7651-C38D-4D48DB6DC079}"/>
              </a:ext>
            </a:extLst>
          </p:cNvPr>
          <p:cNvSpPr txBox="1"/>
          <p:nvPr/>
        </p:nvSpPr>
        <p:spPr>
          <a:xfrm>
            <a:off x="6422498" y="13833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F527B-B02A-6970-396C-A47930694530}"/>
              </a:ext>
            </a:extLst>
          </p:cNvPr>
          <p:cNvSpPr txBox="1"/>
          <p:nvPr/>
        </p:nvSpPr>
        <p:spPr>
          <a:xfrm>
            <a:off x="7879735" y="13586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E1349-C670-B839-9909-D163EE147832}"/>
              </a:ext>
            </a:extLst>
          </p:cNvPr>
          <p:cNvCxnSpPr>
            <a:cxnSpLocks/>
          </p:cNvCxnSpPr>
          <p:nvPr/>
        </p:nvCxnSpPr>
        <p:spPr>
          <a:xfrm flipH="1">
            <a:off x="3321645" y="185700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D2633-D1C4-06C5-D6DE-7A0E20359567}"/>
              </a:ext>
            </a:extLst>
          </p:cNvPr>
          <p:cNvCxnSpPr>
            <a:cxnSpLocks/>
          </p:cNvCxnSpPr>
          <p:nvPr/>
        </p:nvCxnSpPr>
        <p:spPr>
          <a:xfrm>
            <a:off x="4160368" y="185700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0C5353-0950-DACB-D760-E879F04FD037}"/>
              </a:ext>
            </a:extLst>
          </p:cNvPr>
          <p:cNvCxnSpPr>
            <a:cxnSpLocks/>
          </p:cNvCxnSpPr>
          <p:nvPr/>
        </p:nvCxnSpPr>
        <p:spPr>
          <a:xfrm>
            <a:off x="4169347" y="184347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B244FC-1AB8-EF72-7773-807FA0D83A03}"/>
              </a:ext>
            </a:extLst>
          </p:cNvPr>
          <p:cNvSpPr txBox="1"/>
          <p:nvPr/>
        </p:nvSpPr>
        <p:spPr>
          <a:xfrm>
            <a:off x="3675349" y="181129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D0321-2CF2-8B1E-9A4A-9D50D852D544}"/>
              </a:ext>
            </a:extLst>
          </p:cNvPr>
          <p:cNvSpPr txBox="1"/>
          <p:nvPr/>
        </p:nvSpPr>
        <p:spPr>
          <a:xfrm>
            <a:off x="4076047" y="2025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A98A4-1802-A48B-74C7-6326438A1B51}"/>
              </a:ext>
            </a:extLst>
          </p:cNvPr>
          <p:cNvSpPr txBox="1"/>
          <p:nvPr/>
        </p:nvSpPr>
        <p:spPr>
          <a:xfrm>
            <a:off x="4432392" y="1784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59F24-DC5E-55A7-CF58-CFBE89E3A6A9}"/>
              </a:ext>
            </a:extLst>
          </p:cNvPr>
          <p:cNvSpPr txBox="1"/>
          <p:nvPr/>
        </p:nvSpPr>
        <p:spPr>
          <a:xfrm>
            <a:off x="2887236" y="26381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4C8A6-B782-0823-897D-A4DB36754201}"/>
              </a:ext>
            </a:extLst>
          </p:cNvPr>
          <p:cNvSpPr txBox="1"/>
          <p:nvPr/>
        </p:nvSpPr>
        <p:spPr>
          <a:xfrm>
            <a:off x="3852981" y="26472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F8FFCC-1335-BC05-2C08-25460EFC5CB8}"/>
              </a:ext>
            </a:extLst>
          </p:cNvPr>
          <p:cNvSpPr txBox="1"/>
          <p:nvPr/>
        </p:nvSpPr>
        <p:spPr>
          <a:xfrm>
            <a:off x="4909963" y="2579813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33049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79249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EC38F-12EF-2F81-B7A0-A99B20385785}"/>
              </a:ext>
            </a:extLst>
          </p:cNvPr>
          <p:cNvSpPr txBox="1"/>
          <p:nvPr/>
        </p:nvSpPr>
        <p:spPr>
          <a:xfrm>
            <a:off x="762000" y="3771441"/>
            <a:ext cx="408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 = 4 </a:t>
            </a:r>
          </a:p>
          <a:p>
            <a:endParaRPr lang="en-US" sz="2400" dirty="0"/>
          </a:p>
          <a:p>
            <a:r>
              <a:rPr lang="en-US" sz="2400" dirty="0"/>
              <a:t>(Quarter, dime, two pennies)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65AB0-31F1-5C88-D6D2-44FDC5A51BE7}"/>
              </a:ext>
            </a:extLst>
          </p:cNvPr>
          <p:cNvSpPr txBox="1"/>
          <p:nvPr/>
        </p:nvSpPr>
        <p:spPr>
          <a:xfrm>
            <a:off x="820262" y="5213865"/>
            <a:ext cx="830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 as many quarters as possible, then as many dimes as possible, …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6DBEC4-4CF1-48DB-B94B-9B46D69A8DE3}"/>
              </a:ext>
            </a:extLst>
          </p:cNvPr>
          <p:cNvSpPr txBox="1"/>
          <p:nvPr/>
        </p:nvSpPr>
        <p:spPr>
          <a:xfrm>
            <a:off x="820262" y="5781591"/>
            <a:ext cx="6322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known as the </a:t>
            </a:r>
            <a:r>
              <a:rPr lang="en-US" sz="2800" b="1" dirty="0"/>
              <a:t>greedy</a:t>
            </a:r>
            <a:r>
              <a:rPr lang="en-US" sz="2800" dirty="0"/>
              <a:t> approach</a:t>
            </a:r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372187C7-287F-F7BF-84B0-7BEF6E59E3A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0AA9516A-CD94-A3A1-1E48-34F1F783923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60F3FC75-429A-989F-FDE5-7D87FE79099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BC9A2FBF-D4E9-6C5C-B233-103295F3E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C44E88C6-C8CE-3FDC-521C-1ADDD9CB02D3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667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41E796-B84F-06A2-B61F-C7863853729A}"/>
              </a:ext>
            </a:extLst>
          </p:cNvPr>
          <p:cNvCxnSpPr>
            <a:cxnSpLocks/>
          </p:cNvCxnSpPr>
          <p:nvPr/>
        </p:nvCxnSpPr>
        <p:spPr>
          <a:xfrm flipH="1">
            <a:off x="4243212" y="560861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E3125-0F43-E2CD-815E-A140674152FF}"/>
              </a:ext>
            </a:extLst>
          </p:cNvPr>
          <p:cNvCxnSpPr>
            <a:cxnSpLocks/>
          </p:cNvCxnSpPr>
          <p:nvPr/>
        </p:nvCxnSpPr>
        <p:spPr>
          <a:xfrm>
            <a:off x="6440921" y="560861"/>
            <a:ext cx="1515343" cy="70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B7040-DD62-5E1B-B352-7595444D5786}"/>
              </a:ext>
            </a:extLst>
          </p:cNvPr>
          <p:cNvCxnSpPr>
            <a:cxnSpLocks/>
          </p:cNvCxnSpPr>
          <p:nvPr/>
        </p:nvCxnSpPr>
        <p:spPr>
          <a:xfrm>
            <a:off x="6440921" y="560860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D705F-BF01-D331-3536-60C46C1EEFC1}"/>
              </a:ext>
            </a:extLst>
          </p:cNvPr>
          <p:cNvSpPr txBox="1"/>
          <p:nvPr/>
        </p:nvSpPr>
        <p:spPr>
          <a:xfrm>
            <a:off x="5280136" y="653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8AA52-94F4-6E1D-3B74-6A363D3E57D2}"/>
              </a:ext>
            </a:extLst>
          </p:cNvPr>
          <p:cNvSpPr txBox="1"/>
          <p:nvPr/>
        </p:nvSpPr>
        <p:spPr>
          <a:xfrm>
            <a:off x="6537689" y="816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1852E-6C63-B7BC-F11D-5FB0948B3EA7}"/>
              </a:ext>
            </a:extLst>
          </p:cNvPr>
          <p:cNvSpPr txBox="1"/>
          <p:nvPr/>
        </p:nvSpPr>
        <p:spPr>
          <a:xfrm>
            <a:off x="7442144" y="560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2810E-909C-FB9A-88F4-ECC1E63B12C7}"/>
              </a:ext>
            </a:extLst>
          </p:cNvPr>
          <p:cNvSpPr txBox="1"/>
          <p:nvPr/>
        </p:nvSpPr>
        <p:spPr>
          <a:xfrm>
            <a:off x="4010338" y="14149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F58BF-E711-7651-C38D-4D48DB6DC079}"/>
              </a:ext>
            </a:extLst>
          </p:cNvPr>
          <p:cNvSpPr txBox="1"/>
          <p:nvPr/>
        </p:nvSpPr>
        <p:spPr>
          <a:xfrm>
            <a:off x="6422498" y="13833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F527B-B02A-6970-396C-A47930694530}"/>
              </a:ext>
            </a:extLst>
          </p:cNvPr>
          <p:cNvSpPr txBox="1"/>
          <p:nvPr/>
        </p:nvSpPr>
        <p:spPr>
          <a:xfrm>
            <a:off x="7879735" y="13586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E1349-C670-B839-9909-D163EE147832}"/>
              </a:ext>
            </a:extLst>
          </p:cNvPr>
          <p:cNvCxnSpPr>
            <a:cxnSpLocks/>
          </p:cNvCxnSpPr>
          <p:nvPr/>
        </p:nvCxnSpPr>
        <p:spPr>
          <a:xfrm flipH="1">
            <a:off x="3321645" y="185700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D2633-D1C4-06C5-D6DE-7A0E20359567}"/>
              </a:ext>
            </a:extLst>
          </p:cNvPr>
          <p:cNvCxnSpPr>
            <a:cxnSpLocks/>
          </p:cNvCxnSpPr>
          <p:nvPr/>
        </p:nvCxnSpPr>
        <p:spPr>
          <a:xfrm>
            <a:off x="4160368" y="185700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0C5353-0950-DACB-D760-E879F04FD037}"/>
              </a:ext>
            </a:extLst>
          </p:cNvPr>
          <p:cNvCxnSpPr>
            <a:cxnSpLocks/>
          </p:cNvCxnSpPr>
          <p:nvPr/>
        </p:nvCxnSpPr>
        <p:spPr>
          <a:xfrm>
            <a:off x="4169347" y="184347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B244FC-1AB8-EF72-7773-807FA0D83A03}"/>
              </a:ext>
            </a:extLst>
          </p:cNvPr>
          <p:cNvSpPr txBox="1"/>
          <p:nvPr/>
        </p:nvSpPr>
        <p:spPr>
          <a:xfrm>
            <a:off x="3675349" y="181129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D0321-2CF2-8B1E-9A4A-9D50D852D544}"/>
              </a:ext>
            </a:extLst>
          </p:cNvPr>
          <p:cNvSpPr txBox="1"/>
          <p:nvPr/>
        </p:nvSpPr>
        <p:spPr>
          <a:xfrm>
            <a:off x="4076047" y="2025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A98A4-1802-A48B-74C7-6326438A1B51}"/>
              </a:ext>
            </a:extLst>
          </p:cNvPr>
          <p:cNvSpPr txBox="1"/>
          <p:nvPr/>
        </p:nvSpPr>
        <p:spPr>
          <a:xfrm>
            <a:off x="4432392" y="1784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59F24-DC5E-55A7-CF58-CFBE89E3A6A9}"/>
              </a:ext>
            </a:extLst>
          </p:cNvPr>
          <p:cNvSpPr txBox="1"/>
          <p:nvPr/>
        </p:nvSpPr>
        <p:spPr>
          <a:xfrm>
            <a:off x="2887236" y="2638154"/>
            <a:ext cx="356188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4C8A6-B782-0823-897D-A4DB36754201}"/>
              </a:ext>
            </a:extLst>
          </p:cNvPr>
          <p:cNvSpPr txBox="1"/>
          <p:nvPr/>
        </p:nvSpPr>
        <p:spPr>
          <a:xfrm>
            <a:off x="3852981" y="2647218"/>
            <a:ext cx="356188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F8FFCC-1335-BC05-2C08-25460EFC5CB8}"/>
              </a:ext>
            </a:extLst>
          </p:cNvPr>
          <p:cNvSpPr txBox="1"/>
          <p:nvPr/>
        </p:nvSpPr>
        <p:spPr>
          <a:xfrm>
            <a:off x="4909963" y="2579813"/>
            <a:ext cx="596979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63103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38F867-1FD4-344A-4D88-842CB6CFD397}"/>
              </a:ext>
            </a:extLst>
          </p:cNvPr>
          <p:cNvSpPr txBox="1"/>
          <p:nvPr/>
        </p:nvSpPr>
        <p:spPr>
          <a:xfrm>
            <a:off x="2937257" y="3854139"/>
            <a:ext cx="4412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three of these branches have the same cost, so making 6 cents requires 2 </a:t>
            </a:r>
            <a:r>
              <a:rPr lang="en-US" dirty="0" err="1"/>
              <a:t>coint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43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41E796-B84F-06A2-B61F-C7863853729A}"/>
              </a:ext>
            </a:extLst>
          </p:cNvPr>
          <p:cNvCxnSpPr>
            <a:cxnSpLocks/>
          </p:cNvCxnSpPr>
          <p:nvPr/>
        </p:nvCxnSpPr>
        <p:spPr>
          <a:xfrm flipH="1">
            <a:off x="4243212" y="560861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E3125-0F43-E2CD-815E-A140674152FF}"/>
              </a:ext>
            </a:extLst>
          </p:cNvPr>
          <p:cNvCxnSpPr>
            <a:cxnSpLocks/>
          </p:cNvCxnSpPr>
          <p:nvPr/>
        </p:nvCxnSpPr>
        <p:spPr>
          <a:xfrm>
            <a:off x="6440921" y="560861"/>
            <a:ext cx="1515343" cy="70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B7040-DD62-5E1B-B352-7595444D5786}"/>
              </a:ext>
            </a:extLst>
          </p:cNvPr>
          <p:cNvCxnSpPr>
            <a:cxnSpLocks/>
          </p:cNvCxnSpPr>
          <p:nvPr/>
        </p:nvCxnSpPr>
        <p:spPr>
          <a:xfrm>
            <a:off x="6440921" y="560860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D705F-BF01-D331-3536-60C46C1EEFC1}"/>
              </a:ext>
            </a:extLst>
          </p:cNvPr>
          <p:cNvSpPr txBox="1"/>
          <p:nvPr/>
        </p:nvSpPr>
        <p:spPr>
          <a:xfrm>
            <a:off x="5280136" y="653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8AA52-94F4-6E1D-3B74-6A363D3E57D2}"/>
              </a:ext>
            </a:extLst>
          </p:cNvPr>
          <p:cNvSpPr txBox="1"/>
          <p:nvPr/>
        </p:nvSpPr>
        <p:spPr>
          <a:xfrm>
            <a:off x="6537689" y="816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1852E-6C63-B7BC-F11D-5FB0948B3EA7}"/>
              </a:ext>
            </a:extLst>
          </p:cNvPr>
          <p:cNvSpPr txBox="1"/>
          <p:nvPr/>
        </p:nvSpPr>
        <p:spPr>
          <a:xfrm>
            <a:off x="7442144" y="560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2810E-909C-FB9A-88F4-ECC1E63B12C7}"/>
              </a:ext>
            </a:extLst>
          </p:cNvPr>
          <p:cNvSpPr txBox="1"/>
          <p:nvPr/>
        </p:nvSpPr>
        <p:spPr>
          <a:xfrm>
            <a:off x="4010338" y="14149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F58BF-E711-7651-C38D-4D48DB6DC079}"/>
              </a:ext>
            </a:extLst>
          </p:cNvPr>
          <p:cNvSpPr txBox="1"/>
          <p:nvPr/>
        </p:nvSpPr>
        <p:spPr>
          <a:xfrm>
            <a:off x="6422498" y="13833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F527B-B02A-6970-396C-A47930694530}"/>
              </a:ext>
            </a:extLst>
          </p:cNvPr>
          <p:cNvSpPr txBox="1"/>
          <p:nvPr/>
        </p:nvSpPr>
        <p:spPr>
          <a:xfrm>
            <a:off x="7879735" y="13586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735212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655167-BBEB-9C90-2C4A-4AF1F6A5E882}"/>
              </a:ext>
            </a:extLst>
          </p:cNvPr>
          <p:cNvCxnSpPr>
            <a:cxnSpLocks/>
          </p:cNvCxnSpPr>
          <p:nvPr/>
        </p:nvCxnSpPr>
        <p:spPr>
          <a:xfrm flipH="1">
            <a:off x="5748416" y="1805873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A7127D-BD43-56C2-CA46-55CDBA20E333}"/>
              </a:ext>
            </a:extLst>
          </p:cNvPr>
          <p:cNvCxnSpPr>
            <a:cxnSpLocks/>
          </p:cNvCxnSpPr>
          <p:nvPr/>
        </p:nvCxnSpPr>
        <p:spPr>
          <a:xfrm>
            <a:off x="6585330" y="1805872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BB6D59F-ED8E-E4D5-FF73-D7EFA61718A9}"/>
              </a:ext>
            </a:extLst>
          </p:cNvPr>
          <p:cNvSpPr txBox="1"/>
          <p:nvPr/>
        </p:nvSpPr>
        <p:spPr>
          <a:xfrm>
            <a:off x="6128015" y="179875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46B3A02A-A571-2486-348E-BB3070BE0128}"/>
              </a:ext>
            </a:extLst>
          </p:cNvPr>
          <p:cNvSpPr txBox="1"/>
          <p:nvPr/>
        </p:nvSpPr>
        <p:spPr>
          <a:xfrm>
            <a:off x="6528713" y="20128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0F53DDF9-D057-9706-D240-522A44D34833}"/>
              </a:ext>
            </a:extLst>
          </p:cNvPr>
          <p:cNvSpPr txBox="1"/>
          <p:nvPr/>
        </p:nvSpPr>
        <p:spPr>
          <a:xfrm>
            <a:off x="5494996" y="249779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4EEBE577-A879-DABF-AAE4-4DB2CDBB6782}"/>
              </a:ext>
            </a:extLst>
          </p:cNvPr>
          <p:cNvSpPr txBox="1"/>
          <p:nvPr/>
        </p:nvSpPr>
        <p:spPr>
          <a:xfrm>
            <a:off x="6395120" y="25121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C64F042B-6917-1931-D1A9-01AB7FE33E3C}"/>
              </a:ext>
            </a:extLst>
          </p:cNvPr>
          <p:cNvCxnSpPr>
            <a:cxnSpLocks/>
          </p:cNvCxnSpPr>
          <p:nvPr/>
        </p:nvCxnSpPr>
        <p:spPr>
          <a:xfrm flipH="1">
            <a:off x="5453225" y="2859971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2F795761-D332-852F-0DED-1C77804F66C9}"/>
              </a:ext>
            </a:extLst>
          </p:cNvPr>
          <p:cNvSpPr txBox="1"/>
          <p:nvPr/>
        </p:nvSpPr>
        <p:spPr>
          <a:xfrm>
            <a:off x="5181977" y="2895790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3FB9D6C4-0990-14CA-CDAB-7274DBE53103}"/>
              </a:ext>
            </a:extLst>
          </p:cNvPr>
          <p:cNvCxnSpPr>
            <a:cxnSpLocks/>
          </p:cNvCxnSpPr>
          <p:nvPr/>
        </p:nvCxnSpPr>
        <p:spPr>
          <a:xfrm flipH="1">
            <a:off x="5164149" y="3285171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>
            <a:extLst>
              <a:ext uri="{FF2B5EF4-FFF2-40B4-BE49-F238E27FC236}">
                <a16:creationId xmlns:a16="http://schemas.microsoft.com/office/drawing/2014/main" id="{C516F17C-06D8-C18B-9B43-A4A21938BB2D}"/>
              </a:ext>
            </a:extLst>
          </p:cNvPr>
          <p:cNvSpPr txBox="1"/>
          <p:nvPr/>
        </p:nvSpPr>
        <p:spPr>
          <a:xfrm>
            <a:off x="4892901" y="3302307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CE03F32D-F2C0-9677-CE88-87AE7083670D}"/>
              </a:ext>
            </a:extLst>
          </p:cNvPr>
          <p:cNvCxnSpPr>
            <a:cxnSpLocks/>
          </p:cNvCxnSpPr>
          <p:nvPr/>
        </p:nvCxnSpPr>
        <p:spPr>
          <a:xfrm flipH="1">
            <a:off x="4875073" y="3619044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>
            <a:extLst>
              <a:ext uri="{FF2B5EF4-FFF2-40B4-BE49-F238E27FC236}">
                <a16:creationId xmlns:a16="http://schemas.microsoft.com/office/drawing/2014/main" id="{EE244A7D-21E6-9972-E549-0A3F10D2BE75}"/>
              </a:ext>
            </a:extLst>
          </p:cNvPr>
          <p:cNvSpPr txBox="1"/>
          <p:nvPr/>
        </p:nvSpPr>
        <p:spPr>
          <a:xfrm>
            <a:off x="4603825" y="3655673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8ED645EF-9BE9-55A3-62C3-65D407127D63}"/>
              </a:ext>
            </a:extLst>
          </p:cNvPr>
          <p:cNvSpPr txBox="1"/>
          <p:nvPr/>
        </p:nvSpPr>
        <p:spPr>
          <a:xfrm>
            <a:off x="5327709" y="2707280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93BCCD3B-297B-9CB6-DE5F-353FDCD3D7D3}"/>
              </a:ext>
            </a:extLst>
          </p:cNvPr>
          <p:cNvSpPr txBox="1"/>
          <p:nvPr/>
        </p:nvSpPr>
        <p:spPr>
          <a:xfrm>
            <a:off x="5025524" y="3155240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7AC3350-65A1-ACCE-57C1-4F14FBD799ED}"/>
              </a:ext>
            </a:extLst>
          </p:cNvPr>
          <p:cNvSpPr txBox="1"/>
          <p:nvPr/>
        </p:nvSpPr>
        <p:spPr>
          <a:xfrm>
            <a:off x="4758089" y="3471977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0A9B4998-F62F-710B-E535-E1C2BF47C0F6}"/>
              </a:ext>
            </a:extLst>
          </p:cNvPr>
          <p:cNvCxnSpPr>
            <a:cxnSpLocks/>
          </p:cNvCxnSpPr>
          <p:nvPr/>
        </p:nvCxnSpPr>
        <p:spPr>
          <a:xfrm flipH="1">
            <a:off x="6403652" y="2940398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495EBC63-D790-6E37-0928-7DD992540371}"/>
              </a:ext>
            </a:extLst>
          </p:cNvPr>
          <p:cNvSpPr txBox="1"/>
          <p:nvPr/>
        </p:nvSpPr>
        <p:spPr>
          <a:xfrm>
            <a:off x="6132404" y="2977027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0A68485D-786F-B58D-2CDD-9FBEF89A7FDC}"/>
              </a:ext>
            </a:extLst>
          </p:cNvPr>
          <p:cNvSpPr txBox="1"/>
          <p:nvPr/>
        </p:nvSpPr>
        <p:spPr>
          <a:xfrm>
            <a:off x="6286668" y="2793331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C00022D1-DE99-3E5C-4A34-F81BC9D9BFB3}"/>
              </a:ext>
            </a:extLst>
          </p:cNvPr>
          <p:cNvGrpSpPr/>
          <p:nvPr/>
        </p:nvGrpSpPr>
        <p:grpSpPr>
          <a:xfrm>
            <a:off x="3965020" y="1647396"/>
            <a:ext cx="3632760" cy="2857680"/>
            <a:chOff x="3965020" y="1647396"/>
            <a:chExt cx="3632760" cy="28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43" name="Ink 1042">
                  <a:extLst>
                    <a:ext uri="{FF2B5EF4-FFF2-40B4-BE49-F238E27FC236}">
                      <a16:creationId xmlns:a16="http://schemas.microsoft.com/office/drawing/2014/main" id="{034DC4F4-9F91-61DB-994A-AFE0891AB47B}"/>
                    </a:ext>
                  </a:extLst>
                </p14:cNvPr>
                <p14:cNvContentPartPr/>
                <p14:nvPr/>
              </p14:nvContentPartPr>
              <p14:xfrm>
                <a:off x="3965020" y="1647396"/>
                <a:ext cx="3401280" cy="2617200"/>
              </p14:xfrm>
            </p:contentPart>
          </mc:Choice>
          <mc:Fallback>
            <p:pic>
              <p:nvPicPr>
                <p:cNvPr id="1043" name="Ink 1042">
                  <a:extLst>
                    <a:ext uri="{FF2B5EF4-FFF2-40B4-BE49-F238E27FC236}">
                      <a16:creationId xmlns:a16="http://schemas.microsoft.com/office/drawing/2014/main" id="{034DC4F4-9F91-61DB-994A-AFE0891AB47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47380" y="1629396"/>
                  <a:ext cx="3436920" cy="265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927ACDAE-EBC6-1BC6-0F8D-4145B8DA6254}"/>
                    </a:ext>
                  </a:extLst>
                </p14:cNvPr>
                <p14:cNvContentPartPr/>
                <p14:nvPr/>
              </p14:nvContentPartPr>
              <p14:xfrm>
                <a:off x="4789780" y="1853676"/>
                <a:ext cx="2700720" cy="2433960"/>
              </p14:xfrm>
            </p:contentPart>
          </mc:Choice>
          <mc:Fallback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927ACDAE-EBC6-1BC6-0F8D-4145B8DA625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71780" y="1835676"/>
                  <a:ext cx="2736360" cy="24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88C0BC0C-45F0-A6CC-B842-44E2574179BB}"/>
                    </a:ext>
                  </a:extLst>
                </p14:cNvPr>
                <p14:cNvContentPartPr/>
                <p14:nvPr/>
              </p14:nvContentPartPr>
              <p14:xfrm>
                <a:off x="4244740" y="2269476"/>
                <a:ext cx="3353040" cy="2235600"/>
              </p14:xfrm>
            </p:contentPart>
          </mc:Choice>
          <mc:Fallback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88C0BC0C-45F0-A6CC-B842-44E2574179B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26740" y="2251836"/>
                  <a:ext cx="3388680" cy="2271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7" name="TextBox 1046">
            <a:extLst>
              <a:ext uri="{FF2B5EF4-FFF2-40B4-BE49-F238E27FC236}">
                <a16:creationId xmlns:a16="http://schemas.microsoft.com/office/drawing/2014/main" id="{DF6128D5-5C38-BEE9-AF0F-309114121F9E}"/>
              </a:ext>
            </a:extLst>
          </p:cNvPr>
          <p:cNvSpPr txBox="1"/>
          <p:nvPr/>
        </p:nvSpPr>
        <p:spPr>
          <a:xfrm>
            <a:off x="1519589" y="4683485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no longer need to branch here, because we already know the optimal solution for 4, so just check our </a:t>
            </a:r>
            <a:r>
              <a:rPr lang="en-US" dirty="0" err="1"/>
              <a:t>memoization</a:t>
            </a:r>
            <a:r>
              <a:rPr lang="en-US" dirty="0"/>
              <a:t> table!</a:t>
            </a:r>
          </a:p>
        </p:txBody>
      </p:sp>
    </p:spTree>
    <p:extLst>
      <p:ext uri="{BB962C8B-B14F-4D97-AF65-F5344CB8AC3E}">
        <p14:creationId xmlns:p14="http://schemas.microsoft.com/office/powerpoint/2010/main" val="25345838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41E796-B84F-06A2-B61F-C7863853729A}"/>
              </a:ext>
            </a:extLst>
          </p:cNvPr>
          <p:cNvCxnSpPr>
            <a:cxnSpLocks/>
          </p:cNvCxnSpPr>
          <p:nvPr/>
        </p:nvCxnSpPr>
        <p:spPr>
          <a:xfrm flipH="1">
            <a:off x="4243212" y="560861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E3125-0F43-E2CD-815E-A140674152FF}"/>
              </a:ext>
            </a:extLst>
          </p:cNvPr>
          <p:cNvCxnSpPr>
            <a:cxnSpLocks/>
          </p:cNvCxnSpPr>
          <p:nvPr/>
        </p:nvCxnSpPr>
        <p:spPr>
          <a:xfrm>
            <a:off x="6440921" y="560861"/>
            <a:ext cx="1515343" cy="70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B7040-DD62-5E1B-B352-7595444D5786}"/>
              </a:ext>
            </a:extLst>
          </p:cNvPr>
          <p:cNvCxnSpPr>
            <a:cxnSpLocks/>
          </p:cNvCxnSpPr>
          <p:nvPr/>
        </p:nvCxnSpPr>
        <p:spPr>
          <a:xfrm>
            <a:off x="6440921" y="560860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D705F-BF01-D331-3536-60C46C1EEFC1}"/>
              </a:ext>
            </a:extLst>
          </p:cNvPr>
          <p:cNvSpPr txBox="1"/>
          <p:nvPr/>
        </p:nvSpPr>
        <p:spPr>
          <a:xfrm>
            <a:off x="5280136" y="653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8AA52-94F4-6E1D-3B74-6A363D3E57D2}"/>
              </a:ext>
            </a:extLst>
          </p:cNvPr>
          <p:cNvSpPr txBox="1"/>
          <p:nvPr/>
        </p:nvSpPr>
        <p:spPr>
          <a:xfrm>
            <a:off x="6537689" y="816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1852E-6C63-B7BC-F11D-5FB0948B3EA7}"/>
              </a:ext>
            </a:extLst>
          </p:cNvPr>
          <p:cNvSpPr txBox="1"/>
          <p:nvPr/>
        </p:nvSpPr>
        <p:spPr>
          <a:xfrm>
            <a:off x="7442144" y="560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2810E-909C-FB9A-88F4-ECC1E63B12C7}"/>
              </a:ext>
            </a:extLst>
          </p:cNvPr>
          <p:cNvSpPr txBox="1"/>
          <p:nvPr/>
        </p:nvSpPr>
        <p:spPr>
          <a:xfrm>
            <a:off x="4010338" y="14149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F58BF-E711-7651-C38D-4D48DB6DC079}"/>
              </a:ext>
            </a:extLst>
          </p:cNvPr>
          <p:cNvSpPr txBox="1"/>
          <p:nvPr/>
        </p:nvSpPr>
        <p:spPr>
          <a:xfrm>
            <a:off x="6422498" y="13833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F527B-B02A-6970-396C-A47930694530}"/>
              </a:ext>
            </a:extLst>
          </p:cNvPr>
          <p:cNvSpPr txBox="1"/>
          <p:nvPr/>
        </p:nvSpPr>
        <p:spPr>
          <a:xfrm>
            <a:off x="7879735" y="13586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/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C1C78-E9D2-28D1-D6A1-E0EB8D98B0DF}"/>
              </a:ext>
            </a:extLst>
          </p:cNvPr>
          <p:cNvSpPr txBox="1"/>
          <p:nvPr/>
        </p:nvSpPr>
        <p:spPr>
          <a:xfrm>
            <a:off x="4031979" y="1844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1A255-25BC-7FD3-C48E-5A07FB0D66B3}"/>
              </a:ext>
            </a:extLst>
          </p:cNvPr>
          <p:cNvSpPr txBox="1"/>
          <p:nvPr/>
        </p:nvSpPr>
        <p:spPr>
          <a:xfrm>
            <a:off x="6428086" y="18673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01554B-B235-5EED-DA3C-1D8EEBFE8EE2}"/>
              </a:ext>
            </a:extLst>
          </p:cNvPr>
          <p:cNvSpPr txBox="1"/>
          <p:nvPr/>
        </p:nvSpPr>
        <p:spPr>
          <a:xfrm>
            <a:off x="7956264" y="1820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410911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663513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5CC70A-5608-1F1D-5AC4-FF89BBFA4734}"/>
              </a:ext>
            </a:extLst>
          </p:cNvPr>
          <p:cNvSpPr txBox="1"/>
          <p:nvPr/>
        </p:nvSpPr>
        <p:spPr>
          <a:xfrm>
            <a:off x="3505200" y="2209800"/>
            <a:ext cx="51219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optimal way to make 7 cents is with 3 coins:</a:t>
            </a:r>
          </a:p>
          <a:p>
            <a:endParaRPr lang="en-US" dirty="0"/>
          </a:p>
          <a:p>
            <a:r>
              <a:rPr lang="en-US" dirty="0"/>
              <a:t>[1, 1, 5]</a:t>
            </a:r>
          </a:p>
          <a:p>
            <a:endParaRPr lang="en-US" dirty="0"/>
          </a:p>
          <a:p>
            <a:r>
              <a:rPr lang="en-US" dirty="0"/>
              <a:t>[3, 1, 3]</a:t>
            </a:r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1997B4-B90E-A0E8-1D80-8C4557795A5E}"/>
              </a:ext>
            </a:extLst>
          </p:cNvPr>
          <p:cNvSpPr/>
          <p:nvPr/>
        </p:nvSpPr>
        <p:spPr>
          <a:xfrm>
            <a:off x="2286000" y="4419600"/>
            <a:ext cx="3429000" cy="15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3880108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/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D151A7-31BD-EA7E-BF37-5008C7AC16C3}"/>
              </a:ext>
            </a:extLst>
          </p:cNvPr>
          <p:cNvSpPr txBox="1"/>
          <p:nvPr/>
        </p:nvSpPr>
        <p:spPr>
          <a:xfrm rot="20291833">
            <a:off x="533400" y="2760152"/>
            <a:ext cx="981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Top – Bottom </a:t>
            </a:r>
            <a:r>
              <a:rPr lang="en-US" sz="3200" dirty="0">
                <a:solidFill>
                  <a:srgbClr val="FF0000"/>
                </a:solidFill>
              </a:rPr>
              <a:t>Dynamic Programming (</a:t>
            </a:r>
            <a:r>
              <a:rPr lang="en-US" sz="3200" dirty="0" err="1">
                <a:solidFill>
                  <a:srgbClr val="FF0000"/>
                </a:solidFill>
              </a:rPr>
              <a:t>Memoization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788AA-3526-A363-42DB-95695C1931D2}"/>
              </a:ext>
            </a:extLst>
          </p:cNvPr>
          <p:cNvSpPr txBox="1"/>
          <p:nvPr/>
        </p:nvSpPr>
        <p:spPr>
          <a:xfrm rot="20300476">
            <a:off x="4650974" y="3244254"/>
            <a:ext cx="25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(Use </a:t>
            </a:r>
            <a:r>
              <a:rPr lang="en-US" sz="2400" b="1" dirty="0" err="1">
                <a:solidFill>
                  <a:srgbClr val="FF0000"/>
                </a:solidFill>
              </a:rPr>
              <a:t>Recurison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109568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554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 (Bottom to Top)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F7465-030E-ABD2-5A45-32CA8AF7C375}"/>
              </a:ext>
            </a:extLst>
          </p:cNvPr>
          <p:cNvSpPr txBox="1"/>
          <p:nvPr/>
        </p:nvSpPr>
        <p:spPr>
          <a:xfrm>
            <a:off x="1371600" y="19812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don’t want to use recursion, we can use a for loop to fill out this entire array (</a:t>
            </a:r>
            <a:r>
              <a:rPr lang="en-US" sz="2400" b="1" dirty="0"/>
              <a:t>tabulation</a:t>
            </a:r>
            <a:r>
              <a:rPr lang="en-US" sz="2400" dirty="0"/>
              <a:t>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6049A1-5D65-AF58-D540-A2D3C8817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749712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12CA959-A055-6D0D-D388-D78A93191E2D}"/>
                  </a:ext>
                </a:extLst>
              </p14:cNvPr>
              <p14:cNvContentPartPr/>
              <p14:nvPr/>
            </p14:nvContentPartPr>
            <p14:xfrm>
              <a:off x="7256140" y="1722276"/>
              <a:ext cx="2262240" cy="769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12CA959-A055-6D0D-D388-D78A93191E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0140" y="1686276"/>
                <a:ext cx="2333880" cy="84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462182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554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 (Bottom to Top)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6049A1-5D65-AF58-D540-A2D3C8817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47227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D0805F5-3585-CD7B-B466-1F198DD543D2}"/>
              </a:ext>
            </a:extLst>
          </p:cNvPr>
          <p:cNvSpPr/>
          <p:nvPr/>
        </p:nvSpPr>
        <p:spPr>
          <a:xfrm>
            <a:off x="152400" y="1219200"/>
            <a:ext cx="94488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cache[0] = 0 //base case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For each cent value,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in our array (0 – P):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For each coin in our denomination set </a:t>
            </a:r>
            <a:r>
              <a:rPr lang="en-US" sz="2400" b="1" dirty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if(c –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&gt;= 0):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c];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if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smaller than what is currently in the cache: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	update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 to be </a:t>
            </a:r>
            <a:r>
              <a:rPr lang="en-US" sz="2400" b="1" dirty="0">
                <a:solidFill>
                  <a:schemeClr val="tx1"/>
                </a:solidFill>
              </a:rPr>
              <a:t>x + 1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DAC8-2A4F-94A9-ECDD-D8586279B908}"/>
              </a:ext>
            </a:extLst>
          </p:cNvPr>
          <p:cNvSpPr txBox="1"/>
          <p:nvPr/>
        </p:nvSpPr>
        <p:spPr>
          <a:xfrm>
            <a:off x="10439400" y="441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Cache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D6C371-3E16-8064-620F-950191DA90C0}"/>
              </a:ext>
            </a:extLst>
          </p:cNvPr>
          <p:cNvSpPr txBox="1"/>
          <p:nvPr/>
        </p:nvSpPr>
        <p:spPr>
          <a:xfrm>
            <a:off x="6120468" y="1981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61723690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554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 (Bottom to Top)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6049A1-5D65-AF58-D540-A2D3C8817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503748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D0805F5-3585-CD7B-B466-1F198DD543D2}"/>
              </a:ext>
            </a:extLst>
          </p:cNvPr>
          <p:cNvSpPr/>
          <p:nvPr/>
        </p:nvSpPr>
        <p:spPr>
          <a:xfrm>
            <a:off x="152400" y="1219200"/>
            <a:ext cx="94488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cache[0] = 0 //base case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For each cent value,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in our array (0 – P):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For each coin in our denomination set </a:t>
            </a:r>
            <a:r>
              <a:rPr lang="en-US" sz="2400" b="1" dirty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if(c –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&gt;= 0):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c];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if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smaller than what is currently in the cache: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	update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 to be </a:t>
            </a:r>
            <a:r>
              <a:rPr lang="en-US" sz="2400" b="1" dirty="0">
                <a:solidFill>
                  <a:schemeClr val="tx1"/>
                </a:solidFill>
              </a:rPr>
              <a:t>x + 1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DAC8-2A4F-94A9-ECDD-D8586279B908}"/>
              </a:ext>
            </a:extLst>
          </p:cNvPr>
          <p:cNvSpPr txBox="1"/>
          <p:nvPr/>
        </p:nvSpPr>
        <p:spPr>
          <a:xfrm>
            <a:off x="10439400" y="441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Cache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DF363-5280-B4B7-7084-78074911CB28}"/>
              </a:ext>
            </a:extLst>
          </p:cNvPr>
          <p:cNvSpPr txBox="1"/>
          <p:nvPr/>
        </p:nvSpPr>
        <p:spPr>
          <a:xfrm>
            <a:off x="6120468" y="1981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69425469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554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 (Bottom to Top)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6049A1-5D65-AF58-D540-A2D3C8817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70870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D0805F5-3585-CD7B-B466-1F198DD543D2}"/>
              </a:ext>
            </a:extLst>
          </p:cNvPr>
          <p:cNvSpPr/>
          <p:nvPr/>
        </p:nvSpPr>
        <p:spPr>
          <a:xfrm>
            <a:off x="152400" y="1219200"/>
            <a:ext cx="94488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cache[0] = 0 //base case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For each cent value,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in our array (0 – P):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For each coin in our denomination set </a:t>
            </a:r>
            <a:r>
              <a:rPr lang="en-US" sz="2400" b="1" dirty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if(c –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&gt;= 0):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c];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if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smaller than what is currently in the cache: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	update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 to be </a:t>
            </a:r>
            <a:r>
              <a:rPr lang="en-US" sz="2400" b="1" dirty="0">
                <a:solidFill>
                  <a:schemeClr val="tx1"/>
                </a:solidFill>
              </a:rPr>
              <a:t>x + 1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DAC8-2A4F-94A9-ECDD-D8586279B908}"/>
              </a:ext>
            </a:extLst>
          </p:cNvPr>
          <p:cNvSpPr txBox="1"/>
          <p:nvPr/>
        </p:nvSpPr>
        <p:spPr>
          <a:xfrm>
            <a:off x="10439400" y="441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Cache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E5E79-2024-2D95-0CEA-F49AB814988F}"/>
              </a:ext>
            </a:extLst>
          </p:cNvPr>
          <p:cNvSpPr txBox="1"/>
          <p:nvPr/>
        </p:nvSpPr>
        <p:spPr>
          <a:xfrm>
            <a:off x="6120468" y="19812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(1, 3)</a:t>
            </a:r>
          </a:p>
        </p:txBody>
      </p:sp>
    </p:spTree>
    <p:extLst>
      <p:ext uri="{BB962C8B-B14F-4D97-AF65-F5344CB8AC3E}">
        <p14:creationId xmlns:p14="http://schemas.microsoft.com/office/powerpoint/2010/main" val="65085195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554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 (Bottom to Top)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6049A1-5D65-AF58-D540-A2D3C8817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659510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D0805F5-3585-CD7B-B466-1F198DD543D2}"/>
              </a:ext>
            </a:extLst>
          </p:cNvPr>
          <p:cNvSpPr/>
          <p:nvPr/>
        </p:nvSpPr>
        <p:spPr>
          <a:xfrm>
            <a:off x="152400" y="1219200"/>
            <a:ext cx="94488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cache[0] = 0 //base case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For each cent value,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in our array (0 – P):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For each coin in our denomination set </a:t>
            </a:r>
            <a:r>
              <a:rPr lang="en-US" sz="2400" b="1" dirty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if(c –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&gt;= 0):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c];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if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smaller than what is currently in the cache: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	update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 to be </a:t>
            </a:r>
            <a:r>
              <a:rPr lang="en-US" sz="2400" b="1" dirty="0">
                <a:solidFill>
                  <a:schemeClr val="tx1"/>
                </a:solidFill>
              </a:rPr>
              <a:t>x + 1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DAC8-2A4F-94A9-ECDD-D8586279B908}"/>
              </a:ext>
            </a:extLst>
          </p:cNvPr>
          <p:cNvSpPr txBox="1"/>
          <p:nvPr/>
        </p:nvSpPr>
        <p:spPr>
          <a:xfrm>
            <a:off x="10439400" y="441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Cache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E5E79-2024-2D95-0CEA-F49AB814988F}"/>
              </a:ext>
            </a:extLst>
          </p:cNvPr>
          <p:cNvSpPr txBox="1"/>
          <p:nvPr/>
        </p:nvSpPr>
        <p:spPr>
          <a:xfrm>
            <a:off x="6120468" y="19812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(1, 3)</a:t>
            </a:r>
          </a:p>
        </p:txBody>
      </p:sp>
    </p:spTree>
    <p:extLst>
      <p:ext uri="{BB962C8B-B14F-4D97-AF65-F5344CB8AC3E}">
        <p14:creationId xmlns:p14="http://schemas.microsoft.com/office/powerpoint/2010/main" val="173812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7544</TotalTime>
  <Words>7068</Words>
  <Application>Microsoft Office PowerPoint</Application>
  <PresentationFormat>Widescreen</PresentationFormat>
  <Paragraphs>2082</Paragraphs>
  <Slides>111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8" baseType="lpstr">
      <vt:lpstr>Arial</vt:lpstr>
      <vt:lpstr>Calibri</vt:lpstr>
      <vt:lpstr>Consolas</vt:lpstr>
      <vt:lpstr>Courier New</vt:lpstr>
      <vt:lpstr>Roboto</vt:lpstr>
      <vt:lpstr>Wingdings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Reese Pearsall</dc:creator>
  <cp:lastModifiedBy>Reese Pearsall</cp:lastModifiedBy>
  <cp:revision>78</cp:revision>
  <dcterms:created xsi:type="dcterms:W3CDTF">2022-08-21T16:55:59Z</dcterms:created>
  <dcterms:modified xsi:type="dcterms:W3CDTF">2024-04-16T09:38:41Z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