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51" r:id="rId3"/>
    <p:sldId id="352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25:4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1127 20 24575,'-17'-1'0,"1"0"0,-28-7 0,-14-1 0,56 9 0,1-1 0,-1 1 0,0 1 0,0-1 0,1 0 0,-1 0 0,0 1 0,1-1 0,-1 0 0,1 1 0,-1 0 0,0-1 0,1 1 0,-1 0 0,1 0 0,0 0 0,-1 0 0,1 0 0,0 0 0,0 0 0,-2 2 0,1 1 0,-1-1 0,1 1 0,1-1 0,-1 1 0,0-1 0,1 1 0,0 0 0,0 0 0,-1 4 0,0 12 0,1-1 0,0 1 0,2 20 0,0-21 0,0 31 0,2 0 0,18 91 0,-14-115 0,1 0 0,0 0 0,2 0 0,1-1 0,1-1 0,29 44 0,82 145 0,-118-203 0,5 15 0,-2 1 0,0 0 0,-2 0 0,-1 0 0,-1 1 0,-2 0 0,0 37 0,-2-41 0,0-1 0,-2 1 0,-1-1 0,-1 1 0,-1-1 0,0 0 0,-2-1 0,-17 39 0,-6-2 0,-65 93 0,64-103 0,-13 27 0,4 2 0,3 2 0,-39 121 0,64-166 0,-6 13 0,-15 73 0,30-105 0,0 0 0,1 0 0,1 0 0,1 1 0,0-1 0,1 0 0,1 0 0,0 0 0,6 20 0,19 41 0,55 109 0,-24-62 0,-50-103 0,-2-1 0,0 1 0,-1 0 0,-1 0 0,2 42 0,-7 108 0,-1-91 0,2-75 0,-11 258 0,6-224 0,-1 1 0,-2-1 0,-1 0 0,-24 60 0,-48 64 0,59-123 0,1 2 0,2 0 0,1 0 0,3 2 0,-11 46 0,25-81 0,-15 68 0,4 0 0,-2 90 0,16-137 0,2 0 0,2 0 0,0-1 0,2 0 0,1 0 0,1 0 0,22 41 0,2 10 0,3 11 0,36 99 0,-67-170 0,-2-1 0,0 1 0,-1-1 0,-1 1 0,0 0 0,-2 0 0,0 0 0,-1 0 0,-1 0 0,-8 35 0,-7 6 0,-3-1 0,-27 57 0,22-56 0,-27 91 0,38-86 0,3 1 0,-4 86 0,11 134 0,4-275 0,-1 47 0,3 0 0,3-1 0,2 1 0,22 85 0,38 124 0,-56-206 0,-3 0 0,0 92 0,-8-115 0,-7 160 0,4-172 0,-1 1 0,-2 0 0,-1-1 0,0 0 0,-17 34 0,-35 68 0,-102 245 0,144-325 0,3 1 0,1 0 0,3 1 0,2 1 0,-3 96 0,13-131 0,1 0 0,0-1 0,1 1 0,1 0 0,0-1 0,1 0 0,0 0 0,2-1 0,12 20 0,14 32 0,-26-49 0,55 139 0,-56-134 0,-2 1 0,0 0 0,-1 0 0,-1 1 0,0 29 0,-3 77 0,-6 243 0,1-328 0,-3 0 0,-2 0 0,-1 0 0,-2-1 0,-31 66 0,38-95 0,-36 96 0,12-28 0,-4-1 0,-45 78 0,-98 159 0,168-301 0,1 0 0,1 0 0,1 1 0,0 0 0,2 0 0,0 1 0,1-1 0,1 1 0,1 0 0,0-1 0,2 1 0,0 0 0,1 0 0,1-1 0,1 0 0,1 1 0,1-1 0,0-1 0,17 34 0,38 76 0,60 141 0,-106-230 0,-2 2 0,-2 0 0,-1 0 0,7 78 0,-17-107 0,0 0 0,-1 0 0,-1-1 0,0 1 0,0 0 0,-1-1 0,-1 0 0,0 1 0,0-2 0,-1 1 0,-1 0 0,-11 16 0,-10 10 0,-1-2 0,-34 34 0,2-2 0,49-55 0,1 1 0,1 1 0,0-1 0,1 2 0,0-1 0,1 1 0,1 0 0,0 0 0,1 1 0,1 0 0,0 0 0,1 0 0,1 0 0,0 1 0,2-1 0,1 21 0,2 22 0,2-1 0,4 1 0,1-1 0,23 67 0,-26-97 0,-1-1 0,-1 0 0,-2 1 0,-1 0 0,-1 0 0,-4 48 0,-4-22 0,-3 0 0,-23 76 0,7-13 0,19-77 0,-17 53 0,20-79 0,0 1 0,0 0 0,2 0 0,0 0 0,0 0 0,2 0 0,0 0 0,0 1 0,2-1 0,3 20 0,2-7 0,1-1 0,2 0 0,0-1 0,23 40 0,-27-54 0,-1 0 0,-1 0 0,0 1 0,0-1 0,-1 1 0,-1 0 0,1 23 0,-5 96 0,-2-55 0,5-60 0,-1 1 0,-1-1 0,-1 1 0,0-1 0,-1 1 0,-1-1 0,-1 0 0,-1 0 0,0-1 0,-1 0 0,-10 19 0,8-21 0,1 1 0,1-1 0,0 2 0,1-1 0,0 1 0,-3 18 0,8-26 0,0-1 0,0 0 0,1 1 0,0-1 0,1 1 0,-1-1 0,1 0 0,1 1 0,-1-1 0,1 0 0,1 0 0,-1 0 0,1 0 0,1 0 0,7 12 0,5 6 0,25 49 0,-36-63 0,-1 0 0,-1 1 0,0-1 0,0 1 0,-1 0 0,0 0 0,0 19 0,-2 2 0,-2 0 0,-1 0 0,-1 0 0,-12 42 0,12-58 0,-2 0 0,0-1 0,-1 1 0,-1-2 0,0 1 0,-1-1 0,0 0 0,-2-1 0,-21 25 0,31-38 0,-7 6 0,1 0 0,0 1 0,1 0 0,-10 15 0,15-21 0,-1 1 0,1-1 0,0 0 0,1 1 0,-1 0 0,0-1 0,1 1 0,-1-1 0,1 1 0,0 0 0,0-1 0,0 1 0,0 0 0,0-1 0,0 1 0,1-1 0,-1 1 0,1 0 0,0-1 0,0 1 0,0-1 0,0 1 0,3 3 0,3 3 0,0 0 0,0 0 0,1-1 0,0 0 0,1-1 0,0 0 0,0 0 0,16 9 0,89 40 0,-66-35 0,9 9-682,98 67-1,-134-83-6143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28:5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1309 0 24575,'1'1'0,"0"-1"0,0 1 0,0-1 0,0 1 0,-1-1 0,1 1 0,0 0 0,0-1 0,0 1 0,-1 0 0,1 0 0,0 0 0,-1 0 0,1 0 0,-1-1 0,1 1 0,-1 0 0,0 0 0,1 0 0,-1 0 0,0 0 0,1 0 0,-1 0 0,0 1 0,0 0 0,5 35 0,-5-32 0,10 104 0,17 140 0,-23-226 0,1 0 0,1-1 0,2 0 0,0 0 0,1-1 0,12 21 0,79 110 0,-35-59 0,-60-85 0,0 0 0,-1 0 0,0 0 0,0 1 0,-1-1 0,1 1 0,-2 0 0,0 0 0,0 1 0,0-1 0,-1 0 0,-1 1 0,0-1 0,-1 13 0,-1-7 0,-2 0 0,1-1 0,-2 0 0,0 0 0,-1 0 0,0 0 0,-1-1 0,-10 14 0,-117 160 0,-9 11 0,128-172 0,0 0 0,2 1 0,0 1 0,2 0 0,-14 56 0,19-38 0,2 1 0,2 0 0,2-1 0,7 54 0,-3-45 0,0-22 0,2-1 0,1 0 0,2 0 0,1-1 0,20 44 0,-16-43 0,-2 0 0,-1 1 0,-1 0 0,9 65 0,-19-86 0,0 0 0,0 1 0,-2-1 0,0 1 0,0-1 0,-1 0 0,0 0 0,-1 0 0,-1-1 0,-10 20 0,-7 9 0,-45 58 0,36-55 0,-9 13 0,16-25 0,1 2 0,1 0 0,2 2 0,1 0 0,2 1 0,-17 51 0,26-44 0,1 1 0,2 0 0,3 1 0,1-1 0,5 46 0,-1 10 0,-3-92 0,-5 236 0,1-189 0,-2 0 0,-21 78 0,16-89 0,1 1 0,2 0 0,-4 71 0,12-100 0,0 0 0,1-1 0,1 1 0,0-1 0,1 0 0,1 0 0,0 0 0,1 0 0,0 0 0,2-1 0,-1 0 0,2 0 0,0-1 0,12 15 0,70 75 0,-57-69 0,-1 2 0,-3 1 0,45 73 0,-62-87 0,-2 0 0,0 1 0,-1 0 0,-2 0 0,0 1 0,-2 0 0,4 41 0,-7-22 0,-2-1 0,-2 0 0,-13 75 0,-17 73 0,-8-2 0,-120 339 0,152-507 0,0 0 0,2 1 0,0 0 0,2 0 0,0 1 0,0 30 0,4-38 0,0-1 0,2 0 0,-1-1 0,2 1 0,0 0 0,0 0 0,2-1 0,0 0 0,0 0 0,1 0 0,12 18 0,30 42 0,-12-19 0,42 80 0,-69-115 0,-1 0 0,-1 1 0,0 0 0,-2 0 0,0 1 0,-1-1 0,-1 1 0,0 31 0,-5-19 0,-2 1 0,-1-1 0,-1 0 0,-2-1 0,-2 0 0,-18 43 0,13-22 0,1 1 0,3 0 0,-7 104 0,2-15 0,13-128 0,-1-1 0,0 1 0,-1-1 0,0 0 0,-1-1 0,-1 1 0,-11 16 0,-66 84 0,54-76 0,-21 25 0,18-23 0,1 1 0,2 1 0,1 2 0,-44 93 0,68-122 0,1 1 0,0-1 0,1 1 0,0 0 0,1 0 0,1 0 0,1 0 0,0 0 0,1 0 0,6 30 0,5 4 0,2 0 0,22 50 0,12 38 0,-29-55 0,-4 1 0,-3 0 0,-4 1 0,-4 0 0,-3 0 0,-19 156 0,-13-71 0,17-108 0,3 2 0,-3 70 0,15 196 0,-3-309 0,-1 0 0,0 0 0,-2 0 0,0-1 0,-1 1 0,-1-2 0,-13 26 0,-8 9 0,-43 58 0,44-74 0,2 2 0,2 1 0,-24 59 0,40-78 0,1-1 0,1 2 0,1-1 0,1 0 0,-1 29 0,9 117 0,0-62 0,-20 287 0,6-307 0,4 140 0,7-190 0,1-1 0,1-1 0,2 1 0,2-1 0,1 0 0,25 61 0,-20-70 0,25 38 0,-24-42 0,-2 0 0,13 28 0,-22-40 0,-1 0 0,0 0 0,-1 0 0,1 0 0,-2 0 0,1 0 0,-2 1 0,1-1 0,-2 17 0,-3-1 0,-2 0 0,-1 0 0,-1 0 0,0-1 0,-20 36 0,-12 34 0,9-22 0,-3-2 0,-3 0 0,-72 100 0,101-159 0,2 0 0,1 1 0,-1 0 0,2 0 0,0 0 0,0 1 0,1 0 0,-1 12 0,-12 41 0,-2-16 0,-3-1 0,-28 46 0,24-48 0,2 1 0,-18 52 0,36-80 0,1 1 0,1 0 0,0-1 0,1 22 0,1-18 0,-1-1 0,-8 40 0,0-14 0,2 0 0,-3 81 0,6-59 0,3-50-273,-1 1 0,-1-1 0,-1 1 0,-9 23 0,7-30-6553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25:4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1127 20 24575,'-17'-1'0,"1"0"0,-28-7 0,-14-1 0,56 9 0,1-1 0,-1 1 0,0 1 0,0-1 0,1 0 0,-1 0 0,0 1 0,1-1 0,-1 0 0,1 1 0,-1 0 0,0-1 0,1 1 0,-1 0 0,1 0 0,0 0 0,-1 0 0,1 0 0,0 0 0,0 0 0,-2 2 0,1 1 0,-1-1 0,1 1 0,1-1 0,-1 1 0,0-1 0,1 1 0,0 0 0,0 0 0,-1 4 0,0 12 0,1-1 0,0 1 0,2 20 0,0-21 0,0 31 0,2 0 0,18 91 0,-14-115 0,1 0 0,0 0 0,2 0 0,1-1 0,1-1 0,29 44 0,82 145 0,-118-203 0,5 15 0,-2 1 0,0 0 0,-2 0 0,-1 0 0,-1 1 0,-2 0 0,0 37 0,-2-41 0,0-1 0,-2 1 0,-1-1 0,-1 1 0,-1-1 0,0 0 0,-2-1 0,-17 39 0,-6-2 0,-65 93 0,64-103 0,-13 27 0,4 2 0,3 2 0,-39 121 0,64-166 0,-6 13 0,-15 73 0,30-105 0,0 0 0,1 0 0,1 0 0,1 1 0,0-1 0,1 0 0,1 0 0,0 0 0,6 20 0,19 41 0,55 109 0,-24-62 0,-50-103 0,-2-1 0,0 1 0,-1 0 0,-1 0 0,2 42 0,-7 108 0,-1-91 0,2-75 0,-11 258 0,6-224 0,-1 1 0,-2-1 0,-1 0 0,-24 60 0,-48 64 0,59-123 0,1 2 0,2 0 0,1 0 0,3 2 0,-11 46 0,25-81 0,-15 68 0,4 0 0,-2 90 0,16-137 0,2 0 0,2 0 0,0-1 0,2 0 0,1 0 0,1 0 0,22 41 0,2 10 0,3 11 0,36 99 0,-67-170 0,-2-1 0,0 1 0,-1-1 0,-1 1 0,0 0 0,-2 0 0,0 0 0,-1 0 0,-1 0 0,-8 35 0,-7 6 0,-3-1 0,-27 57 0,22-56 0,-27 91 0,38-86 0,3 1 0,-4 86 0,11 134 0,4-275 0,-1 47 0,3 0 0,3-1 0,2 1 0,22 85 0,38 124 0,-56-206 0,-3 0 0,0 92 0,-8-115 0,-7 160 0,4-172 0,-1 1 0,-2 0 0,-1-1 0,0 0 0,-17 34 0,-35 68 0,-102 245 0,144-325 0,3 1 0,1 0 0,3 1 0,2 1 0,-3 96 0,13-131 0,1 0 0,0-1 0,1 1 0,1 0 0,0-1 0,1 0 0,0 0 0,2-1 0,12 20 0,14 32 0,-26-49 0,55 139 0,-56-134 0,-2 1 0,0 0 0,-1 0 0,-1 1 0,0 29 0,-3 77 0,-6 243 0,1-328 0,-3 0 0,-2 0 0,-1 0 0,-2-1 0,-31 66 0,38-95 0,-36 96 0,12-28 0,-4-1 0,-45 78 0,-98 159 0,168-301 0,1 0 0,1 0 0,1 1 0,0 0 0,2 0 0,0 1 0,1-1 0,1 1 0,1 0 0,0-1 0,2 1 0,0 0 0,1 0 0,1-1 0,1 0 0,1 1 0,1-1 0,0-1 0,17 34 0,38 76 0,60 141 0,-106-230 0,-2 2 0,-2 0 0,-1 0 0,7 78 0,-17-107 0,0 0 0,-1 0 0,-1-1 0,0 1 0,0 0 0,-1-1 0,-1 0 0,0 1 0,0-2 0,-1 1 0,-1 0 0,-11 16 0,-10 10 0,-1-2 0,-34 34 0,2-2 0,49-55 0,1 1 0,1 1 0,0-1 0,1 2 0,0-1 0,1 1 0,1 0 0,0 0 0,1 1 0,1 0 0,0 0 0,1 0 0,1 0 0,0 1 0,2-1 0,1 21 0,2 22 0,2-1 0,4 1 0,1-1 0,23 67 0,-26-97 0,-1-1 0,-1 0 0,-2 1 0,-1 0 0,-1 0 0,-4 48 0,-4-22 0,-3 0 0,-23 76 0,7-13 0,19-77 0,-17 53 0,20-79 0,0 1 0,0 0 0,2 0 0,0 0 0,0 0 0,2 0 0,0 0 0,0 1 0,2-1 0,3 20 0,2-7 0,1-1 0,2 0 0,0-1 0,23 40 0,-27-54 0,-1 0 0,-1 0 0,0 1 0,0-1 0,-1 1 0,-1 0 0,1 23 0,-5 96 0,-2-55 0,5-60 0,-1 1 0,-1-1 0,-1 1 0,0-1 0,-1 1 0,-1-1 0,-1 0 0,-1 0 0,0-1 0,-1 0 0,-10 19 0,8-21 0,1 1 0,1-1 0,0 2 0,1-1 0,0 1 0,-3 18 0,8-26 0,0-1 0,0 0 0,1 1 0,0-1 0,1 1 0,-1-1 0,1 0 0,1 1 0,-1-1 0,1 0 0,1 0 0,-1 0 0,1 0 0,1 0 0,7 12 0,5 6 0,25 49 0,-36-63 0,-1 0 0,-1 1 0,0-1 0,0 1 0,-1 0 0,0 0 0,0 19 0,-2 2 0,-2 0 0,-1 0 0,-1 0 0,-12 42 0,12-58 0,-2 0 0,0-1 0,-1 1 0,-1-2 0,0 1 0,-1-1 0,0 0 0,-2-1 0,-21 25 0,31-38 0,-7 6 0,1 0 0,0 1 0,1 0 0,-10 15 0,15-21 0,-1 1 0,1-1 0,0 0 0,1 1 0,-1 0 0,0-1 0,1 1 0,-1-1 0,1 1 0,0 0 0,0-1 0,0 1 0,0 0 0,0-1 0,0 1 0,1-1 0,-1 1 0,1 0 0,0-1 0,0 1 0,0-1 0,0 1 0,3 3 0,3 3 0,0 0 0,0 0 0,1-1 0,0 0 0,1-1 0,0 0 0,0 0 0,16 9 0,89 40 0,-66-35 0,9 9-682,98 67-1,-134-83-6143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28:5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1309 0 24575,'1'1'0,"0"-1"0,0 1 0,0-1 0,0 1 0,-1-1 0,1 1 0,0 0 0,0-1 0,0 1 0,-1 0 0,1 0 0,0 0 0,-1 0 0,1 0 0,-1-1 0,1 1 0,-1 0 0,0 0 0,1 0 0,-1 0 0,0 0 0,1 0 0,-1 0 0,0 1 0,0 0 0,5 35 0,-5-32 0,10 104 0,17 140 0,-23-226 0,1 0 0,1-1 0,2 0 0,0 0 0,1-1 0,12 21 0,79 110 0,-35-59 0,-60-85 0,0 0 0,-1 0 0,0 0 0,0 1 0,-1-1 0,1 1 0,-2 0 0,0 0 0,0 1 0,0-1 0,-1 0 0,-1 1 0,0-1 0,-1 13 0,-1-7 0,-2 0 0,1-1 0,-2 0 0,0 0 0,-1 0 0,0 0 0,-1-1 0,-10 14 0,-117 160 0,-9 11 0,128-172 0,0 0 0,2 1 0,0 1 0,2 0 0,-14 56 0,19-38 0,2 1 0,2 0 0,2-1 0,7 54 0,-3-45 0,0-22 0,2-1 0,1 0 0,2 0 0,1-1 0,20 44 0,-16-43 0,-2 0 0,-1 1 0,-1 0 0,9 65 0,-19-86 0,0 0 0,0 1 0,-2-1 0,0 1 0,0-1 0,-1 0 0,0 0 0,-1 0 0,-1-1 0,-10 20 0,-7 9 0,-45 58 0,36-55 0,-9 13 0,16-25 0,1 2 0,1 0 0,2 2 0,1 0 0,2 1 0,-17 51 0,26-44 0,1 1 0,2 0 0,3 1 0,1-1 0,5 46 0,-1 10 0,-3-92 0,-5 236 0,1-189 0,-2 0 0,-21 78 0,16-89 0,1 1 0,2 0 0,-4 71 0,12-100 0,0 0 0,1-1 0,1 1 0,0-1 0,1 0 0,1 0 0,0 0 0,1 0 0,0 0 0,2-1 0,-1 0 0,2 0 0,0-1 0,12 15 0,70 75 0,-57-69 0,-1 2 0,-3 1 0,45 73 0,-62-87 0,-2 0 0,0 1 0,-1 0 0,-2 0 0,0 1 0,-2 0 0,4 41 0,-7-22 0,-2-1 0,-2 0 0,-13 75 0,-17 73 0,-8-2 0,-120 339 0,152-507 0,0 0 0,2 1 0,0 0 0,2 0 0,0 1 0,0 30 0,4-38 0,0-1 0,2 0 0,-1-1 0,2 1 0,0 0 0,0 0 0,2-1 0,0 0 0,0 0 0,1 0 0,12 18 0,30 42 0,-12-19 0,42 80 0,-69-115 0,-1 0 0,-1 1 0,0 0 0,-2 0 0,0 1 0,-1-1 0,-1 1 0,0 31 0,-5-19 0,-2 1 0,-1-1 0,-1 0 0,-2-1 0,-2 0 0,-18 43 0,13-22 0,1 1 0,3 0 0,-7 104 0,2-15 0,13-128 0,-1-1 0,0 1 0,-1-1 0,0 0 0,-1-1 0,-1 1 0,-11 16 0,-66 84 0,54-76 0,-21 25 0,18-23 0,1 1 0,2 1 0,1 2 0,-44 93 0,68-122 0,1 1 0,0-1 0,1 1 0,0 0 0,1 0 0,1 0 0,1 0 0,0 0 0,1 0 0,6 30 0,5 4 0,2 0 0,22 50 0,12 38 0,-29-55 0,-4 1 0,-3 0 0,-4 1 0,-4 0 0,-3 0 0,-19 156 0,-13-71 0,17-108 0,3 2 0,-3 70 0,15 196 0,-3-309 0,-1 0 0,0 0 0,-2 0 0,0-1 0,-1 1 0,-1-2 0,-13 26 0,-8 9 0,-43 58 0,44-74 0,2 2 0,2 1 0,-24 59 0,40-78 0,1-1 0,1 2 0,1-1 0,1 0 0,-1 29 0,9 117 0,0-62 0,-20 287 0,6-307 0,4 140 0,7-190 0,1-1 0,1-1 0,2 1 0,2-1 0,1 0 0,25 61 0,-20-70 0,25 38 0,-24-42 0,-2 0 0,13 28 0,-22-40 0,-1 0 0,0 0 0,-1 0 0,1 0 0,-2 0 0,1 0 0,-2 1 0,1-1 0,-2 17 0,-3-1 0,-2 0 0,-1 0 0,-1 0 0,0-1 0,-20 36 0,-12 34 0,9-22 0,-3-2 0,-3 0 0,-72 100 0,101-159 0,2 0 0,1 1 0,-1 0 0,2 0 0,0 0 0,0 1 0,1 0 0,-1 12 0,-12 41 0,-2-16 0,-3-1 0,-28 46 0,24-48 0,2 1 0,-18 52 0,36-80 0,1 1 0,1 0 0,0-1 0,1 22 0,1-18 0,-1-1 0,-8 40 0,0-14 0,2 0 0,-3 81 0,6-59 0,3-50-273,-1 1 0,-1-1 0,-1 1 0,-9 23 0,7-30-6553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25:4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1127 20 24575,'-17'-1'0,"1"0"0,-28-7 0,-14-1 0,56 9 0,1-1 0,-1 1 0,0 1 0,0-1 0,1 0 0,-1 0 0,0 1 0,1-1 0,-1 0 0,1 1 0,-1 0 0,0-1 0,1 1 0,-1 0 0,1 0 0,0 0 0,-1 0 0,1 0 0,0 0 0,0 0 0,-2 2 0,1 1 0,-1-1 0,1 1 0,1-1 0,-1 1 0,0-1 0,1 1 0,0 0 0,0 0 0,-1 4 0,0 12 0,1-1 0,0 1 0,2 20 0,0-21 0,0 31 0,2 0 0,18 91 0,-14-115 0,1 0 0,0 0 0,2 0 0,1-1 0,1-1 0,29 44 0,82 145 0,-118-203 0,5 15 0,-2 1 0,0 0 0,-2 0 0,-1 0 0,-1 1 0,-2 0 0,0 37 0,-2-41 0,0-1 0,-2 1 0,-1-1 0,-1 1 0,-1-1 0,0 0 0,-2-1 0,-17 39 0,-6-2 0,-65 93 0,64-103 0,-13 27 0,4 2 0,3 2 0,-39 121 0,64-166 0,-6 13 0,-15 73 0,30-105 0,0 0 0,1 0 0,1 0 0,1 1 0,0-1 0,1 0 0,1 0 0,0 0 0,6 20 0,19 41 0,55 109 0,-24-62 0,-50-103 0,-2-1 0,0 1 0,-1 0 0,-1 0 0,2 42 0,-7 108 0,-1-91 0,2-75 0,-11 258 0,6-224 0,-1 1 0,-2-1 0,-1 0 0,-24 60 0,-48 64 0,59-123 0,1 2 0,2 0 0,1 0 0,3 2 0,-11 46 0,25-81 0,-15 68 0,4 0 0,-2 90 0,16-137 0,2 0 0,2 0 0,0-1 0,2 0 0,1 0 0,1 0 0,22 41 0,2 10 0,3 11 0,36 99 0,-67-170 0,-2-1 0,0 1 0,-1-1 0,-1 1 0,0 0 0,-2 0 0,0 0 0,-1 0 0,-1 0 0,-8 35 0,-7 6 0,-3-1 0,-27 57 0,22-56 0,-27 91 0,38-86 0,3 1 0,-4 86 0,11 134 0,4-275 0,-1 47 0,3 0 0,3-1 0,2 1 0,22 85 0,38 124 0,-56-206 0,-3 0 0,0 92 0,-8-115 0,-7 160 0,4-172 0,-1 1 0,-2 0 0,-1-1 0,0 0 0,-17 34 0,-35 68 0,-102 245 0,144-325 0,3 1 0,1 0 0,3 1 0,2 1 0,-3 96 0,13-131 0,1 0 0,0-1 0,1 1 0,1 0 0,0-1 0,1 0 0,0 0 0,2-1 0,12 20 0,14 32 0,-26-49 0,55 139 0,-56-134 0,-2 1 0,0 0 0,-1 0 0,-1 1 0,0 29 0,-3 77 0,-6 243 0,1-328 0,-3 0 0,-2 0 0,-1 0 0,-2-1 0,-31 66 0,38-95 0,-36 96 0,12-28 0,-4-1 0,-45 78 0,-98 159 0,168-301 0,1 0 0,1 0 0,1 1 0,0 0 0,2 0 0,0 1 0,1-1 0,1 1 0,1 0 0,0-1 0,2 1 0,0 0 0,1 0 0,1-1 0,1 0 0,1 1 0,1-1 0,0-1 0,17 34 0,38 76 0,60 141 0,-106-230 0,-2 2 0,-2 0 0,-1 0 0,7 78 0,-17-107 0,0 0 0,-1 0 0,-1-1 0,0 1 0,0 0 0,-1-1 0,-1 0 0,0 1 0,0-2 0,-1 1 0,-1 0 0,-11 16 0,-10 10 0,-1-2 0,-34 34 0,2-2 0,49-55 0,1 1 0,1 1 0,0-1 0,1 2 0,0-1 0,1 1 0,1 0 0,0 0 0,1 1 0,1 0 0,0 0 0,1 0 0,1 0 0,0 1 0,2-1 0,1 21 0,2 22 0,2-1 0,4 1 0,1-1 0,23 67 0,-26-97 0,-1-1 0,-1 0 0,-2 1 0,-1 0 0,-1 0 0,-4 48 0,-4-22 0,-3 0 0,-23 76 0,7-13 0,19-77 0,-17 53 0,20-79 0,0 1 0,0 0 0,2 0 0,0 0 0,0 0 0,2 0 0,0 0 0,0 1 0,2-1 0,3 20 0,2-7 0,1-1 0,2 0 0,0-1 0,23 40 0,-27-54 0,-1 0 0,-1 0 0,0 1 0,0-1 0,-1 1 0,-1 0 0,1 23 0,-5 96 0,-2-55 0,5-60 0,-1 1 0,-1-1 0,-1 1 0,0-1 0,-1 1 0,-1-1 0,-1 0 0,-1 0 0,0-1 0,-1 0 0,-10 19 0,8-21 0,1 1 0,1-1 0,0 2 0,1-1 0,0 1 0,-3 18 0,8-26 0,0-1 0,0 0 0,1 1 0,0-1 0,1 1 0,-1-1 0,1 0 0,1 1 0,-1-1 0,1 0 0,1 0 0,-1 0 0,1 0 0,1 0 0,7 12 0,5 6 0,25 49 0,-36-63 0,-1 0 0,-1 1 0,0-1 0,0 1 0,-1 0 0,0 0 0,0 19 0,-2 2 0,-2 0 0,-1 0 0,-1 0 0,-12 42 0,12-58 0,-2 0 0,0-1 0,-1 1 0,-1-2 0,0 1 0,-1-1 0,0 0 0,-2-1 0,-21 25 0,31-38 0,-7 6 0,1 0 0,0 1 0,1 0 0,-10 15 0,15-21 0,-1 1 0,1-1 0,0 0 0,1 1 0,-1 0 0,0-1 0,1 1 0,-1-1 0,1 1 0,0 0 0,0-1 0,0 1 0,0 0 0,0-1 0,0 1 0,1-1 0,-1 1 0,1 0 0,0-1 0,0 1 0,0-1 0,0 1 0,3 3 0,3 3 0,0 0 0,0 0 0,1-1 0,0 0 0,1-1 0,0 0 0,0 0 0,16 9 0,89 40 0,-66-35 0,9 9-682,98 67-1,-134-83-6143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28:5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1309 0 24575,'1'1'0,"0"-1"0,0 1 0,0-1 0,0 1 0,-1-1 0,1 1 0,0 0 0,0-1 0,0 1 0,-1 0 0,1 0 0,0 0 0,-1 0 0,1 0 0,-1-1 0,1 1 0,-1 0 0,0 0 0,1 0 0,-1 0 0,0 0 0,1 0 0,-1 0 0,0 1 0,0 0 0,5 35 0,-5-32 0,10 104 0,17 140 0,-23-226 0,1 0 0,1-1 0,2 0 0,0 0 0,1-1 0,12 21 0,79 110 0,-35-59 0,-60-85 0,0 0 0,-1 0 0,0 0 0,0 1 0,-1-1 0,1 1 0,-2 0 0,0 0 0,0 1 0,0-1 0,-1 0 0,-1 1 0,0-1 0,-1 13 0,-1-7 0,-2 0 0,1-1 0,-2 0 0,0 0 0,-1 0 0,0 0 0,-1-1 0,-10 14 0,-117 160 0,-9 11 0,128-172 0,0 0 0,2 1 0,0 1 0,2 0 0,-14 56 0,19-38 0,2 1 0,2 0 0,2-1 0,7 54 0,-3-45 0,0-22 0,2-1 0,1 0 0,2 0 0,1-1 0,20 44 0,-16-43 0,-2 0 0,-1 1 0,-1 0 0,9 65 0,-19-86 0,0 0 0,0 1 0,-2-1 0,0 1 0,0-1 0,-1 0 0,0 0 0,-1 0 0,-1-1 0,-10 20 0,-7 9 0,-45 58 0,36-55 0,-9 13 0,16-25 0,1 2 0,1 0 0,2 2 0,1 0 0,2 1 0,-17 51 0,26-44 0,1 1 0,2 0 0,3 1 0,1-1 0,5 46 0,-1 10 0,-3-92 0,-5 236 0,1-189 0,-2 0 0,-21 78 0,16-89 0,1 1 0,2 0 0,-4 71 0,12-100 0,0 0 0,1-1 0,1 1 0,0-1 0,1 0 0,1 0 0,0 0 0,1 0 0,0 0 0,2-1 0,-1 0 0,2 0 0,0-1 0,12 15 0,70 75 0,-57-69 0,-1 2 0,-3 1 0,45 73 0,-62-87 0,-2 0 0,0 1 0,-1 0 0,-2 0 0,0 1 0,-2 0 0,4 41 0,-7-22 0,-2-1 0,-2 0 0,-13 75 0,-17 73 0,-8-2 0,-120 339 0,152-507 0,0 0 0,2 1 0,0 0 0,2 0 0,0 1 0,0 30 0,4-38 0,0-1 0,2 0 0,-1-1 0,2 1 0,0 0 0,0 0 0,2-1 0,0 0 0,0 0 0,1 0 0,12 18 0,30 42 0,-12-19 0,42 80 0,-69-115 0,-1 0 0,-1 1 0,0 0 0,-2 0 0,0 1 0,-1-1 0,-1 1 0,0 31 0,-5-19 0,-2 1 0,-1-1 0,-1 0 0,-2-1 0,-2 0 0,-18 43 0,13-22 0,1 1 0,3 0 0,-7 104 0,2-15 0,13-128 0,-1-1 0,0 1 0,-1-1 0,0 0 0,-1-1 0,-1 1 0,-11 16 0,-66 84 0,54-76 0,-21 25 0,18-23 0,1 1 0,2 1 0,1 2 0,-44 93 0,68-122 0,1 1 0,0-1 0,1 1 0,0 0 0,1 0 0,1 0 0,1 0 0,0 0 0,1 0 0,6 30 0,5 4 0,2 0 0,22 50 0,12 38 0,-29-55 0,-4 1 0,-3 0 0,-4 1 0,-4 0 0,-3 0 0,-19 156 0,-13-71 0,17-108 0,3 2 0,-3 70 0,15 196 0,-3-309 0,-1 0 0,0 0 0,-2 0 0,0-1 0,-1 1 0,-1-2 0,-13 26 0,-8 9 0,-43 58 0,44-74 0,2 2 0,2 1 0,-24 59 0,40-78 0,1-1 0,1 2 0,1-1 0,1 0 0,-1 29 0,9 117 0,0-62 0,-20 287 0,6-307 0,4 140 0,7-190 0,1-1 0,1-1 0,2 1 0,2-1 0,1 0 0,25 61 0,-20-70 0,25 38 0,-24-42 0,-2 0 0,13 28 0,-22-40 0,-1 0 0,0 0 0,-1 0 0,1 0 0,-2 0 0,1 0 0,-2 1 0,1-1 0,-2 17 0,-3-1 0,-2 0 0,-1 0 0,-1 0 0,0-1 0,-20 36 0,-12 34 0,9-22 0,-3-2 0,-3 0 0,-72 100 0,101-159 0,2 0 0,1 1 0,-1 0 0,2 0 0,0 0 0,0 1 0,1 0 0,-1 12 0,-12 41 0,-2-16 0,-3-1 0,-28 46 0,24-48 0,2 1 0,-18 52 0,36-80 0,1 1 0,1 0 0,0-1 0,1 22 0,1-18 0,-1-1 0,-8 40 0,0-14 0,2 0 0,-3 81 0,6-59 0,3-50-273,-1 1 0,-1-1 0,-1 1 0,-9 23 0,7-30-6553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25:4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1127 20 24575,'-17'-1'0,"1"0"0,-28-7 0,-14-1 0,56 9 0,1-1 0,-1 1 0,0 1 0,0-1 0,1 0 0,-1 0 0,0 1 0,1-1 0,-1 0 0,1 1 0,-1 0 0,0-1 0,1 1 0,-1 0 0,1 0 0,0 0 0,-1 0 0,1 0 0,0 0 0,0 0 0,-2 2 0,1 1 0,-1-1 0,1 1 0,1-1 0,-1 1 0,0-1 0,1 1 0,0 0 0,0 0 0,-1 4 0,0 12 0,1-1 0,0 1 0,2 20 0,0-21 0,0 31 0,2 0 0,18 91 0,-14-115 0,1 0 0,0 0 0,2 0 0,1-1 0,1-1 0,29 44 0,82 145 0,-118-203 0,5 15 0,-2 1 0,0 0 0,-2 0 0,-1 0 0,-1 1 0,-2 0 0,0 37 0,-2-41 0,0-1 0,-2 1 0,-1-1 0,-1 1 0,-1-1 0,0 0 0,-2-1 0,-17 39 0,-6-2 0,-65 93 0,64-103 0,-13 27 0,4 2 0,3 2 0,-39 121 0,64-166 0,-6 13 0,-15 73 0,30-105 0,0 0 0,1 0 0,1 0 0,1 1 0,0-1 0,1 0 0,1 0 0,0 0 0,6 20 0,19 41 0,55 109 0,-24-62 0,-50-103 0,-2-1 0,0 1 0,-1 0 0,-1 0 0,2 42 0,-7 108 0,-1-91 0,2-75 0,-11 258 0,6-224 0,-1 1 0,-2-1 0,-1 0 0,-24 60 0,-48 64 0,59-123 0,1 2 0,2 0 0,1 0 0,3 2 0,-11 46 0,25-81 0,-15 68 0,4 0 0,-2 90 0,16-137 0,2 0 0,2 0 0,0-1 0,2 0 0,1 0 0,1 0 0,22 41 0,2 10 0,3 11 0,36 99 0,-67-170 0,-2-1 0,0 1 0,-1-1 0,-1 1 0,0 0 0,-2 0 0,0 0 0,-1 0 0,-1 0 0,-8 35 0,-7 6 0,-3-1 0,-27 57 0,22-56 0,-27 91 0,38-86 0,3 1 0,-4 86 0,11 134 0,4-275 0,-1 47 0,3 0 0,3-1 0,2 1 0,22 85 0,38 124 0,-56-206 0,-3 0 0,0 92 0,-8-115 0,-7 160 0,4-172 0,-1 1 0,-2 0 0,-1-1 0,0 0 0,-17 34 0,-35 68 0,-102 245 0,144-325 0,3 1 0,1 0 0,3 1 0,2 1 0,-3 96 0,13-131 0,1 0 0,0-1 0,1 1 0,1 0 0,0-1 0,1 0 0,0 0 0,2-1 0,12 20 0,14 32 0,-26-49 0,55 139 0,-56-134 0,-2 1 0,0 0 0,-1 0 0,-1 1 0,0 29 0,-3 77 0,-6 243 0,1-328 0,-3 0 0,-2 0 0,-1 0 0,-2-1 0,-31 66 0,38-95 0,-36 96 0,12-28 0,-4-1 0,-45 78 0,-98 159 0,168-301 0,1 0 0,1 0 0,1 1 0,0 0 0,2 0 0,0 1 0,1-1 0,1 1 0,1 0 0,0-1 0,2 1 0,0 0 0,1 0 0,1-1 0,1 0 0,1 1 0,1-1 0,0-1 0,17 34 0,38 76 0,60 141 0,-106-230 0,-2 2 0,-2 0 0,-1 0 0,7 78 0,-17-107 0,0 0 0,-1 0 0,-1-1 0,0 1 0,0 0 0,-1-1 0,-1 0 0,0 1 0,0-2 0,-1 1 0,-1 0 0,-11 16 0,-10 10 0,-1-2 0,-34 34 0,2-2 0,49-55 0,1 1 0,1 1 0,0-1 0,1 2 0,0-1 0,1 1 0,1 0 0,0 0 0,1 1 0,1 0 0,0 0 0,1 0 0,1 0 0,0 1 0,2-1 0,1 21 0,2 22 0,2-1 0,4 1 0,1-1 0,23 67 0,-26-97 0,-1-1 0,-1 0 0,-2 1 0,-1 0 0,-1 0 0,-4 48 0,-4-22 0,-3 0 0,-23 76 0,7-13 0,19-77 0,-17 53 0,20-79 0,0 1 0,0 0 0,2 0 0,0 0 0,0 0 0,2 0 0,0 0 0,0 1 0,2-1 0,3 20 0,2-7 0,1-1 0,2 0 0,0-1 0,23 40 0,-27-54 0,-1 0 0,-1 0 0,0 1 0,0-1 0,-1 1 0,-1 0 0,1 23 0,-5 96 0,-2-55 0,5-60 0,-1 1 0,-1-1 0,-1 1 0,0-1 0,-1 1 0,-1-1 0,-1 0 0,-1 0 0,0-1 0,-1 0 0,-10 19 0,8-21 0,1 1 0,1-1 0,0 2 0,1-1 0,0 1 0,-3 18 0,8-26 0,0-1 0,0 0 0,1 1 0,0-1 0,1 1 0,-1-1 0,1 0 0,1 1 0,-1-1 0,1 0 0,1 0 0,-1 0 0,1 0 0,1 0 0,7 12 0,5 6 0,25 49 0,-36-63 0,-1 0 0,-1 1 0,0-1 0,0 1 0,-1 0 0,0 0 0,0 19 0,-2 2 0,-2 0 0,-1 0 0,-1 0 0,-12 42 0,12-58 0,-2 0 0,0-1 0,-1 1 0,-1-2 0,0 1 0,-1-1 0,0 0 0,-2-1 0,-21 25 0,31-38 0,-7 6 0,1 0 0,0 1 0,1 0 0,-10 15 0,15-21 0,-1 1 0,1-1 0,0 0 0,1 1 0,-1 0 0,0-1 0,1 1 0,-1-1 0,1 1 0,0 0 0,0-1 0,0 1 0,0 0 0,0-1 0,0 1 0,1-1 0,-1 1 0,1 0 0,0-1 0,0 1 0,0-1 0,0 1 0,3 3 0,3 3 0,0 0 0,0 0 0,1-1 0,0 0 0,1-1 0,0 0 0,0 0 0,16 9 0,89 40 0,-66-35 0,9 9-682,98 67-1,-134-83-6143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28:5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1309 0 24575,'1'1'0,"0"-1"0,0 1 0,0-1 0,0 1 0,-1-1 0,1 1 0,0 0 0,0-1 0,0 1 0,-1 0 0,1 0 0,0 0 0,-1 0 0,1 0 0,-1-1 0,1 1 0,-1 0 0,0 0 0,1 0 0,-1 0 0,0 0 0,1 0 0,-1 0 0,0 1 0,0 0 0,5 35 0,-5-32 0,10 104 0,17 140 0,-23-226 0,1 0 0,1-1 0,2 0 0,0 0 0,1-1 0,12 21 0,79 110 0,-35-59 0,-60-85 0,0 0 0,-1 0 0,0 0 0,0 1 0,-1-1 0,1 1 0,-2 0 0,0 0 0,0 1 0,0-1 0,-1 0 0,-1 1 0,0-1 0,-1 13 0,-1-7 0,-2 0 0,1-1 0,-2 0 0,0 0 0,-1 0 0,0 0 0,-1-1 0,-10 14 0,-117 160 0,-9 11 0,128-172 0,0 0 0,2 1 0,0 1 0,2 0 0,-14 56 0,19-38 0,2 1 0,2 0 0,2-1 0,7 54 0,-3-45 0,0-22 0,2-1 0,1 0 0,2 0 0,1-1 0,20 44 0,-16-43 0,-2 0 0,-1 1 0,-1 0 0,9 65 0,-19-86 0,0 0 0,0 1 0,-2-1 0,0 1 0,0-1 0,-1 0 0,0 0 0,-1 0 0,-1-1 0,-10 20 0,-7 9 0,-45 58 0,36-55 0,-9 13 0,16-25 0,1 2 0,1 0 0,2 2 0,1 0 0,2 1 0,-17 51 0,26-44 0,1 1 0,2 0 0,3 1 0,1-1 0,5 46 0,-1 10 0,-3-92 0,-5 236 0,1-189 0,-2 0 0,-21 78 0,16-89 0,1 1 0,2 0 0,-4 71 0,12-100 0,0 0 0,1-1 0,1 1 0,0-1 0,1 0 0,1 0 0,0 0 0,1 0 0,0 0 0,2-1 0,-1 0 0,2 0 0,0-1 0,12 15 0,70 75 0,-57-69 0,-1 2 0,-3 1 0,45 73 0,-62-87 0,-2 0 0,0 1 0,-1 0 0,-2 0 0,0 1 0,-2 0 0,4 41 0,-7-22 0,-2-1 0,-2 0 0,-13 75 0,-17 73 0,-8-2 0,-120 339 0,152-507 0,0 0 0,2 1 0,0 0 0,2 0 0,0 1 0,0 30 0,4-38 0,0-1 0,2 0 0,-1-1 0,2 1 0,0 0 0,0 0 0,2-1 0,0 0 0,0 0 0,1 0 0,12 18 0,30 42 0,-12-19 0,42 80 0,-69-115 0,-1 0 0,-1 1 0,0 0 0,-2 0 0,0 1 0,-1-1 0,-1 1 0,0 31 0,-5-19 0,-2 1 0,-1-1 0,-1 0 0,-2-1 0,-2 0 0,-18 43 0,13-22 0,1 1 0,3 0 0,-7 104 0,2-15 0,13-128 0,-1-1 0,0 1 0,-1-1 0,0 0 0,-1-1 0,-1 1 0,-11 16 0,-66 84 0,54-76 0,-21 25 0,18-23 0,1 1 0,2 1 0,1 2 0,-44 93 0,68-122 0,1 1 0,0-1 0,1 1 0,0 0 0,1 0 0,1 0 0,1 0 0,0 0 0,1 0 0,6 30 0,5 4 0,2 0 0,22 50 0,12 38 0,-29-55 0,-4 1 0,-3 0 0,-4 1 0,-4 0 0,-3 0 0,-19 156 0,-13-71 0,17-108 0,3 2 0,-3 70 0,15 196 0,-3-309 0,-1 0 0,0 0 0,-2 0 0,0-1 0,-1 1 0,-1-2 0,-13 26 0,-8 9 0,-43 58 0,44-74 0,2 2 0,2 1 0,-24 59 0,40-78 0,1-1 0,1 2 0,1-1 0,1 0 0,-1 29 0,9 117 0,0-62 0,-20 287 0,6-307 0,4 140 0,7-190 0,1-1 0,1-1 0,2 1 0,2-1 0,1 0 0,25 61 0,-20-70 0,25 38 0,-24-42 0,-2 0 0,13 28 0,-22-40 0,-1 0 0,0 0 0,-1 0 0,1 0 0,-2 0 0,1 0 0,-2 1 0,1-1 0,-2 17 0,-3-1 0,-2 0 0,-1 0 0,-1 0 0,0-1 0,-20 36 0,-12 34 0,9-22 0,-3-2 0,-3 0 0,-72 100 0,101-159 0,2 0 0,1 1 0,-1 0 0,2 0 0,0 0 0,0 1 0,1 0 0,-1 12 0,-12 41 0,-2-16 0,-3-1 0,-28 46 0,24-48 0,2 1 0,-18 52 0,36-80 0,1 1 0,1 0 0,0-1 0,1 22 0,1-18 0,-1-1 0,-8 40 0,0-14 0,2 0 0,-3 81 0,6-59 0,3-50-273,-1 1 0,-1-1 0,-1 1 0,-9 23 0,7-30-6553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0:3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1089 1 24575,'-14'0'0,"-1"0"0,1 1 0,0 0 0,0 1 0,0 1 0,0 0 0,-16 6 0,24-6 0,0 0 0,0 1 0,0-1 0,0 1 0,1 1 0,0-1 0,0 1 0,0 0 0,0 0 0,1 0 0,0 0 0,0 1 0,0 0 0,1 0 0,0 0 0,0 0 0,-3 9 0,-6 21 0,2 0 0,1 1 0,2 0 0,-4 61 0,8 152 0,4-220 0,2 0 0,1-1 0,1 1 0,2-1 0,12 34 0,-1-17 0,2 0 0,33 54 0,-26-54 0,-3 2 0,31 82 0,-48-107 0,0 1 0,-2-1 0,0 1 0,-2 0 0,-1 1 0,0-1 0,-2 0 0,-3 31 0,-7 1 0,-1 0 0,-3 0 0,-3-1 0,-27 61 0,-112 208 0,56-126 0,-67 104 0,167-301 0,-15 26 0,2 1 0,1 0 0,1 1 0,2 0 0,0 1 0,2 0 0,2 0 0,-3 38 0,4-4 0,4 1 0,14 120 0,-6-127 0,4 0 0,2-1 0,2-1 0,33 75 0,3-20 0,71 114 0,-68-131 0,-5 2 0,42 112 0,-73-157 0,-3 0 0,-3 0 0,-1 2 0,-3-1 0,-2 1 0,0 74 0,-8-107 0,-1 0 0,0 0 0,-2 0 0,-1 0 0,0-1 0,-1 1 0,-1-1 0,-14 25 0,-11 15 0,-49 66 0,-9 16 0,7 14 0,-87 227 0,161-355 0,2 1 0,0 0 0,2 1 0,1-1 0,2 1 0,0 0 0,2 0 0,6 47 0,6-1 0,41 147 0,11-16 0,22 80 0,-67-206 0,-4 1 0,-4 0 0,-3 1 0,-3 1 0,-7 87 0,-7-60 0,-5 0 0,-4-1 0,-42 137 0,36-152 0,4 0 0,-13 165 0,21 199 0,38-140 0,-13-205 0,-2 150 0,-16-176 0,-5 0 0,-27 117 0,-64 162 0,40-189 0,-22 81 0,76-220 0,1 0 0,1 1 0,2 69 0,20 117 0,-8-141 0,-3 150 0,-7-218 0,-2-1 0,0 0 0,0 1 0,-2-1 0,0-1 0,0 1 0,-14 24 0,-65 92 0,35-60 0,32-44 0,0 1 0,2 0 0,1 1 0,-20 61 0,15-26 0,3 1 0,2 0 0,3 1 0,-2 90 0,17 256 0,2-344 0,27 126 0,-19-135 0,-4 1 0,-2 0 0,1 68 0,-11-30 0,3 203 0,0-282 0,2 0 0,0 0 0,2 0 0,0-1 0,0 0 0,2 0 0,11 23 0,11 10 0,35 51 0,-39-67 0,-3 0 0,-1 2 0,29 69 0,-40-72 0,-2 1 0,8 69 0,4 21 0,11-13-451,52 118-1,-75-208-10,2 4-6364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2:29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24575,'23'1'0,"-1"0"0,1 2 0,-1 0 0,0 2 0,0 0 0,0 2 0,0 0 0,-1 1 0,-1 2 0,1 0 0,-1 1 0,-1 0 0,0 2 0,-1 0 0,0 2 0,-1 0 0,29 33 0,210 286 0,-240-309 0,-1 1 0,-1 0 0,-1 1 0,-2 0 0,12 41 0,-8-11 0,12 101 0,4 335 0,-30 398 0,-10-806 0,-3 0 0,-5-2 0,-28 89 0,6-26 0,-21 84 0,-34 156 0,75-266 0,6 1 0,3 219 0,11-282 0,2 0 0,18 91 0,-16-123 0,2-1 0,1 0 0,1 0 0,1 0 0,1-1 0,1 0 0,1-1 0,17 22 0,318 379 0,-148-186 0,-162-196 0,25 29 0,-58-64 0,-1-1 0,1 1 0,-1 0 0,-1 0 0,1 0 0,-1 0 0,0 1 0,3 12 0,-6-15 0,0 0 0,0-1 0,-1 1 0,1-1 0,-1 1 0,0-1 0,0 1 0,0-1 0,-1 0 0,1 1 0,-1-1 0,0 0 0,-1 0 0,1 0 0,-1-1 0,1 1 0,-1 0 0,0-1 0,-7 6 0,-7 7 0,-2-1 0,-32 21 0,20-15 0,-22 17 0,1 2 0,2 3 0,2 1 0,2 3 0,-45 59 0,57-50 0,3 2 0,2 1 0,-33 96 0,38-84 0,4 1 0,2 1 0,-10 103 0,14-81 0,-1 5 0,-3 129 0,27 188 0,-1-313 0,45 202 0,93 233 0,7 26 0,-58-54 0,-75-386 0,11 143 0,1 4 0,-24-191 0,-2 1 0,-8 106 0,-1-63 0,3-93 0,-2 0 0,-1-1 0,-2 1 0,-8 31 0,8-46 0,0 0 0,-2 0 0,0-1 0,0 0 0,-1 0 0,-1-1 0,-1 0 0,-21 24 0,23-32 0,0-2 0,-1 1 0,1-1 0,-1 0 0,0-1 0,-1 0 0,1-1 0,-1 0 0,1 0 0,-1-1 0,-15 2 0,-17 6 0,-40 16 0,-143 67 0,203-82 32,-37 28-1,45-29-269,0 0 0,0-1 0,-1-1 0,0 0 0,-30 10 0,22-12-6588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2:29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24575,'23'1'0,"-1"0"0,1 2 0,-1 0 0,0 2 0,0 0 0,0 2 0,0 0 0,-1 1 0,-1 2 0,1 0 0,-1 1 0,-1 0 0,0 2 0,-1 0 0,0 2 0,-1 0 0,29 33 0,210 286 0,-240-309 0,-1 1 0,-1 0 0,-1 1 0,-2 0 0,12 41 0,-8-11 0,12 101 0,4 335 0,-30 398 0,-10-806 0,-3 0 0,-5-2 0,-28 89 0,6-26 0,-21 84 0,-34 156 0,75-266 0,6 1 0,3 219 0,11-282 0,2 0 0,18 91 0,-16-123 0,2-1 0,1 0 0,1 0 0,1 0 0,1-1 0,1 0 0,1-1 0,17 22 0,318 379 0,-148-186 0,-162-196 0,25 29 0,-58-64 0,-1-1 0,1 1 0,-1 0 0,-1 0 0,1 0 0,-1 0 0,0 1 0,3 12 0,-6-15 0,0 0 0,0-1 0,-1 1 0,1-1 0,-1 1 0,0-1 0,0 1 0,0-1 0,-1 0 0,1 1 0,-1-1 0,0 0 0,-1 0 0,1 0 0,-1-1 0,1 1 0,-1 0 0,0-1 0,-7 6 0,-7 7 0,-2-1 0,-32 21 0,20-15 0,-22 17 0,1 2 0,2 3 0,2 1 0,2 3 0,-45 59 0,57-50 0,3 2 0,2 1 0,-33 96 0,38-84 0,4 1 0,2 1 0,-10 103 0,14-81 0,-1 5 0,-3 129 0,27 188 0,-1-313 0,45 202 0,93 233 0,7 26 0,-58-54 0,-75-386 0,11 143 0,1 4 0,-24-191 0,-2 1 0,-8 106 0,-1-63 0,3-93 0,-2 0 0,-1-1 0,-2 1 0,-8 31 0,8-46 0,0 0 0,-2 0 0,0-1 0,0 0 0,-1 0 0,-1-1 0,-1 0 0,-21 24 0,23-32 0,0-2 0,-1 1 0,1-1 0,-1 0 0,0-1 0,-1 0 0,1-1 0,-1 0 0,1 0 0,-1-1 0,-15 2 0,-17 6 0,-40 16 0,-143 67 0,203-82 32,-37 28-1,45-29-269,0 0 0,0-1 0,-1-1 0,0 0 0,-30 10 0,22-12-6588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3:23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28 24575,'0'-1'0,"0"1"0,0-1 0,1 0 0,-1 1 0,0-1 0,0 0 0,1 0 0,-1 1 0,0-1 0,1 1 0,-1-1 0,1 0 0,-1 1 0,0-1 0,1 1 0,0-1 0,-1 1 0,1-1 0,-1 1 0,1-1 0,0 1 0,-1 0 0,1-1 0,0 1 0,-1 0 0,1-1 0,1 1 0,23-5 0,-21 5 0,106-8 0,164 10 0,-260-1 0,10-1 0,1 2 0,-1 1 0,34 7 0,-52-8 0,1 0 0,-1 0 0,0 1 0,0-1 0,0 1 0,0 1 0,0-1 0,-1 1 0,1 0 0,-1 0 0,0 1 0,-1 0 0,1-1 0,-1 2 0,1-1 0,-2 0 0,6 9 0,17 37 0,37 103 0,-54-123 0,-1 1 0,-1-1 0,-1 1 0,1 62 0,-11 291 0,5-373 0,0 0 0,1 0 0,0 0 0,1 0 0,1 0 0,0-1 0,0 0 0,1 0 0,1 0 0,11 17 0,-13-21 0,1 0 0,0 0 0,0 0 0,1-1 0,0 0 0,0 0 0,0 0 0,1-1 0,0 0 0,0 0 0,0-1 0,1 0 0,0 0 0,-1-1 0,16 5 0,128 8 0,-113-14 0,-1 2 0,1 1 0,72 20 0,-109-25 0,1 1 0,-1-1 0,1 0 0,-1 1 0,0-1 0,1 1 0,-1 0 0,0-1 0,0 1 0,0 0 0,1 0 0,-1 0 0,0 0 0,0 0 0,0 0 0,0 0 0,-1 0 0,1 0 0,0 0 0,1 2 0,-2-2 0,0 0 0,-1 0 0,1 0 0,0 0 0,0 0 0,0 0 0,0 0 0,-1 0 0,1 0 0,-1 0 0,1-1 0,0 1 0,-1 0 0,1 0 0,-1 0 0,0-1 0,1 1 0,-1 0 0,0 0 0,1-1 0,-3 2 0,-5 4 0,-2 0 0,1 0 0,-20 7 0,25-11 0,-48 19 0,0-2 0,-1-3 0,-1-2 0,-109 13 0,130-23 0,-312 54 0,340-56 0,0 0 0,0 0 0,0 0 0,0 0 0,0 1 0,1 0 0,-1 0 0,1 0 0,-1 0 0,1 1 0,0-1 0,1 1 0,-1 0 0,1 1 0,0-1 0,0 0 0,0 1 0,0 0 0,1 0 0,0 0 0,0 0 0,0 0 0,0 0 0,-1 10 0,2-7 0,0 0 0,0 1 0,0-1 0,1 1 0,1-1 0,-1 1 0,1-1 0,1 0 0,-1 1 0,2-1 0,-1 0 0,1 0 0,0 0 0,1 0 0,5 9 0,45 52 0,-39-52 0,-1 0 0,0 2 0,12 21 0,-25-38 0,0 0 0,0-1 0,0 1 0,0 0 0,0 0 0,0 0 0,-1 0 0,1 0 0,0 0 0,-1 0 0,0 0 0,1 0 0,-1 0 0,0 0 0,0 0 0,0 0 0,0 1 0,-1-1 0,1 0 0,0 0 0,-1 0 0,0 0 0,1 0 0,-1 0 0,0-1 0,0 1 0,0 0 0,0 0 0,0 0 0,-1-1 0,1 1 0,-1-1 0,1 1 0,-1-1 0,1 1 0,-1-1 0,0 0 0,1 0 0,-1 0 0,0 0 0,0 0 0,0 0 0,0 0 0,0-1 0,0 1 0,0-1 0,-2 1 0,-13 2 0,-1 0 0,1-1 0,-1 0 0,-25-2 0,32 0 0,-452-29-1365,434 25-5461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2:29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24575,'23'1'0,"-1"0"0,1 2 0,-1 0 0,0 2 0,0 0 0,0 2 0,0 0 0,-1 1 0,-1 2 0,1 0 0,-1 1 0,-1 0 0,0 2 0,-1 0 0,0 2 0,-1 0 0,29 33 0,210 286 0,-240-309 0,-1 1 0,-1 0 0,-1 1 0,-2 0 0,12 41 0,-8-11 0,12 101 0,4 335 0,-30 398 0,-10-806 0,-3 0 0,-5-2 0,-28 89 0,6-26 0,-21 84 0,-34 156 0,75-266 0,6 1 0,3 219 0,11-282 0,2 0 0,18 91 0,-16-123 0,2-1 0,1 0 0,1 0 0,1 0 0,1-1 0,1 0 0,1-1 0,17 22 0,318 379 0,-148-186 0,-162-196 0,25 29 0,-58-64 0,-1-1 0,1 1 0,-1 0 0,-1 0 0,1 0 0,-1 0 0,0 1 0,3 12 0,-6-15 0,0 0 0,0-1 0,-1 1 0,1-1 0,-1 1 0,0-1 0,0 1 0,0-1 0,-1 0 0,1 1 0,-1-1 0,0 0 0,-1 0 0,1 0 0,-1-1 0,1 1 0,-1 0 0,0-1 0,-7 6 0,-7 7 0,-2-1 0,-32 21 0,20-15 0,-22 17 0,1 2 0,2 3 0,2 1 0,2 3 0,-45 59 0,57-50 0,3 2 0,2 1 0,-33 96 0,38-84 0,4 1 0,2 1 0,-10 103 0,14-81 0,-1 5 0,-3 129 0,27 188 0,-1-313 0,45 202 0,93 233 0,7 26 0,-58-54 0,-75-386 0,11 143 0,1 4 0,-24-191 0,-2 1 0,-8 106 0,-1-63 0,3-93 0,-2 0 0,-1-1 0,-2 1 0,-8 31 0,8-46 0,0 0 0,-2 0 0,0-1 0,0 0 0,-1 0 0,-1-1 0,-1 0 0,-21 24 0,23-32 0,0-2 0,-1 1 0,1-1 0,-1 0 0,0-1 0,-1 0 0,1-1 0,-1 0 0,1 0 0,-1-1 0,-15 2 0,-17 6 0,-40 16 0,-143 67 0,203-82 32,-37 28-1,45-29-269,0 0 0,0-1 0,-1-1 0,0 0 0,-30 10 0,22-12-6588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3:23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28 24575,'0'-1'0,"0"1"0,0-1 0,1 0 0,-1 1 0,0-1 0,0 0 0,1 0 0,-1 1 0,0-1 0,1 1 0,-1-1 0,1 0 0,-1 1 0,0-1 0,1 1 0,0-1 0,-1 1 0,1-1 0,-1 1 0,1-1 0,0 1 0,-1 0 0,1-1 0,0 1 0,-1 0 0,1-1 0,1 1 0,23-5 0,-21 5 0,106-8 0,164 10 0,-260-1 0,10-1 0,1 2 0,-1 1 0,34 7 0,-52-8 0,1 0 0,-1 0 0,0 1 0,0-1 0,0 1 0,0 1 0,0-1 0,-1 1 0,1 0 0,-1 0 0,0 1 0,-1 0 0,1-1 0,-1 2 0,1-1 0,-2 0 0,6 9 0,17 37 0,37 103 0,-54-123 0,-1 1 0,-1-1 0,-1 1 0,1 62 0,-11 291 0,5-373 0,0 0 0,1 0 0,0 0 0,1 0 0,1 0 0,0-1 0,0 0 0,1 0 0,1 0 0,11 17 0,-13-21 0,1 0 0,0 0 0,0 0 0,1-1 0,0 0 0,0 0 0,0 0 0,1-1 0,0 0 0,0 0 0,0-1 0,1 0 0,0 0 0,-1-1 0,16 5 0,128 8 0,-113-14 0,-1 2 0,1 1 0,72 20 0,-109-25 0,1 1 0,-1-1 0,1 0 0,-1 1 0,0-1 0,1 1 0,-1 0 0,0-1 0,0 1 0,0 0 0,1 0 0,-1 0 0,0 0 0,0 0 0,0 0 0,0 0 0,-1 0 0,1 0 0,0 0 0,1 2 0,-2-2 0,0 0 0,-1 0 0,1 0 0,0 0 0,0 0 0,0 0 0,0 0 0,-1 0 0,1 0 0,-1 0 0,1-1 0,0 1 0,-1 0 0,1 0 0,-1 0 0,0-1 0,1 1 0,-1 0 0,0 0 0,1-1 0,-3 2 0,-5 4 0,-2 0 0,1 0 0,-20 7 0,25-11 0,-48 19 0,0-2 0,-1-3 0,-1-2 0,-109 13 0,130-23 0,-312 54 0,340-56 0,0 0 0,0 0 0,0 0 0,0 0 0,0 1 0,1 0 0,-1 0 0,1 0 0,-1 0 0,1 1 0,0-1 0,1 1 0,-1 0 0,1 1 0,0-1 0,0 0 0,0 1 0,0 0 0,1 0 0,0 0 0,0 0 0,0 0 0,0 0 0,-1 10 0,2-7 0,0 0 0,0 1 0,0-1 0,1 1 0,1-1 0,-1 1 0,1-1 0,1 0 0,-1 1 0,2-1 0,-1 0 0,1 0 0,0 0 0,1 0 0,5 9 0,45 52 0,-39-52 0,-1 0 0,0 2 0,12 21 0,-25-38 0,0 0 0,0-1 0,0 1 0,0 0 0,0 0 0,0 0 0,-1 0 0,1 0 0,0 0 0,-1 0 0,0 0 0,1 0 0,-1 0 0,0 0 0,0 0 0,0 0 0,0 1 0,-1-1 0,1 0 0,0 0 0,-1 0 0,0 0 0,1 0 0,-1 0 0,0-1 0,0 1 0,0 0 0,0 0 0,0 0 0,-1-1 0,1 1 0,-1-1 0,1 1 0,-1-1 0,1 1 0,-1-1 0,0 0 0,1 0 0,-1 0 0,0 0 0,0 0 0,0 0 0,0 0 0,0-1 0,0 1 0,0-1 0,-2 1 0,-13 2 0,-1 0 0,1-1 0,-1 0 0,-25-2 0,32 0 0,-452-29-1365,434 25-5461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4:52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900 76 24575,'-1'-2'0,"0"1"0,1-1 0,-1 0 0,0 1 0,-1-1 0,1 0 0,0 1 0,0-1 0,-1 1 0,1 0 0,-1 0 0,1-1 0,-1 1 0,1 0 0,-1 0 0,0 0 0,0 0 0,1 1 0,-1-1 0,-3 0 0,-39-14 0,6 8 0,-1 2 0,0 1 0,0 3 0,-67 4 0,8 0 0,63-3 0,-1-1 0,0 2 0,0 1 0,-60 12 0,82-11 0,-1 1 0,1 1 0,0 0 0,1 0 0,-18 11 0,24-11 0,0 0 0,-1 1 0,2 0 0,-1 0 0,1 0 0,0 1 0,0 0 0,1 0 0,0 1 0,-5 8 0,1 5 0,0 1 0,1 0 0,1 1 0,1 0 0,2 0 0,0 0 0,1 1 0,1-1 0,3 38 0,1-48 0,2 0 0,-1-1 0,2 1 0,0-1 0,0 0 0,1 0 0,1-1 0,0 1 0,8 9 0,23 42 0,-19-26 0,2-1 0,48 63 0,-59-89 0,0-1 0,1 0 0,0 0 0,0-2 0,1 1 0,0-1 0,0-1 0,0 0 0,1-1 0,0 0 0,20 4 0,41 17 0,-61-21 0,1 0 0,0-1 0,0-1 0,0 0 0,0-1 0,17 0 0,91-4 0,-55 0 0,48 3 0,89-4 0,-191 2 0,0 0 0,1-1 0,-1-1 0,0-1 0,0 0 0,0 0 0,-1-1 0,0-1 0,23-14 0,-28 16 0,0-1 0,-1-1 0,0 1 0,-1-1 0,1 0 0,-1 0 0,0-1 0,-1 0 0,1 0 0,-1 0 0,-1 0 0,1 0 0,-1-1 0,-1 0 0,1 1 0,-1-1 0,2-14 0,2-56 0,-7-135 0,-2 78 0,3 129 0,0-8 0,0 0 0,0 1 0,-2-1 0,-4-22 0,4 31 0,0 1 0,1-1 0,-2 0 0,1 1 0,-1 0 0,1-1 0,-1 1 0,0 0 0,-1 1 0,1-1 0,-1 0 0,0 1 0,1 0 0,-2 0 0,1 0 0,-6-3 0,-209-103 0,168 85 0,33 17-1365,1 1-5461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2:29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24575,'23'1'0,"-1"0"0,1 2 0,-1 0 0,0 2 0,0 0 0,0 2 0,0 0 0,-1 1 0,-1 2 0,1 0 0,-1 1 0,-1 0 0,0 2 0,-1 0 0,0 2 0,-1 0 0,29 33 0,210 286 0,-240-309 0,-1 1 0,-1 0 0,-1 1 0,-2 0 0,12 41 0,-8-11 0,12 101 0,4 335 0,-30 398 0,-10-806 0,-3 0 0,-5-2 0,-28 89 0,6-26 0,-21 84 0,-34 156 0,75-266 0,6 1 0,3 219 0,11-282 0,2 0 0,18 91 0,-16-123 0,2-1 0,1 0 0,1 0 0,1 0 0,1-1 0,1 0 0,1-1 0,17 22 0,318 379 0,-148-186 0,-162-196 0,25 29 0,-58-64 0,-1-1 0,1 1 0,-1 0 0,-1 0 0,1 0 0,-1 0 0,0 1 0,3 12 0,-6-15 0,0 0 0,0-1 0,-1 1 0,1-1 0,-1 1 0,0-1 0,0 1 0,0-1 0,-1 0 0,1 1 0,-1-1 0,0 0 0,-1 0 0,1 0 0,-1-1 0,1 1 0,-1 0 0,0-1 0,-7 6 0,-7 7 0,-2-1 0,-32 21 0,20-15 0,-22 17 0,1 2 0,2 3 0,2 1 0,2 3 0,-45 59 0,57-50 0,3 2 0,2 1 0,-33 96 0,38-84 0,4 1 0,2 1 0,-10 103 0,14-81 0,-1 5 0,-3 129 0,27 188 0,-1-313 0,45 202 0,93 233 0,7 26 0,-58-54 0,-75-386 0,11 143 0,1 4 0,-24-191 0,-2 1 0,-8 106 0,-1-63 0,3-93 0,-2 0 0,-1-1 0,-2 1 0,-8 31 0,8-46 0,0 0 0,-2 0 0,0-1 0,0 0 0,-1 0 0,-1-1 0,-1 0 0,-21 24 0,23-32 0,0-2 0,-1 1 0,1-1 0,-1 0 0,0-1 0,-1 0 0,1-1 0,-1 0 0,1 0 0,-1-1 0,-15 2 0,-17 6 0,-40 16 0,-143 67 0,203-82 32,-37 28-1,45-29-269,0 0 0,0-1 0,-1-1 0,0 0 0,-30 10 0,22-12-6588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3:23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28 24575,'0'-1'0,"0"1"0,0-1 0,1 0 0,-1 1 0,0-1 0,0 0 0,1 0 0,-1 1 0,0-1 0,1 1 0,-1-1 0,1 0 0,-1 1 0,0-1 0,1 1 0,0-1 0,-1 1 0,1-1 0,-1 1 0,1-1 0,0 1 0,-1 0 0,1-1 0,0 1 0,-1 0 0,1-1 0,1 1 0,23-5 0,-21 5 0,106-8 0,164 10 0,-260-1 0,10-1 0,1 2 0,-1 1 0,34 7 0,-52-8 0,1 0 0,-1 0 0,0 1 0,0-1 0,0 1 0,0 1 0,0-1 0,-1 1 0,1 0 0,-1 0 0,0 1 0,-1 0 0,1-1 0,-1 2 0,1-1 0,-2 0 0,6 9 0,17 37 0,37 103 0,-54-123 0,-1 1 0,-1-1 0,-1 1 0,1 62 0,-11 291 0,5-373 0,0 0 0,1 0 0,0 0 0,1 0 0,1 0 0,0-1 0,0 0 0,1 0 0,1 0 0,11 17 0,-13-21 0,1 0 0,0 0 0,0 0 0,1-1 0,0 0 0,0 0 0,0 0 0,1-1 0,0 0 0,0 0 0,0-1 0,1 0 0,0 0 0,-1-1 0,16 5 0,128 8 0,-113-14 0,-1 2 0,1 1 0,72 20 0,-109-25 0,1 1 0,-1-1 0,1 0 0,-1 1 0,0-1 0,1 1 0,-1 0 0,0-1 0,0 1 0,0 0 0,1 0 0,-1 0 0,0 0 0,0 0 0,0 0 0,0 0 0,-1 0 0,1 0 0,0 0 0,1 2 0,-2-2 0,0 0 0,-1 0 0,1 0 0,0 0 0,0 0 0,0 0 0,0 0 0,-1 0 0,1 0 0,-1 0 0,1-1 0,0 1 0,-1 0 0,1 0 0,-1 0 0,0-1 0,1 1 0,-1 0 0,0 0 0,1-1 0,-3 2 0,-5 4 0,-2 0 0,1 0 0,-20 7 0,25-11 0,-48 19 0,0-2 0,-1-3 0,-1-2 0,-109 13 0,130-23 0,-312 54 0,340-56 0,0 0 0,0 0 0,0 0 0,0 0 0,0 1 0,1 0 0,-1 0 0,1 0 0,-1 0 0,1 1 0,0-1 0,1 1 0,-1 0 0,1 1 0,0-1 0,0 0 0,0 1 0,0 0 0,1 0 0,0 0 0,0 0 0,0 0 0,0 0 0,-1 10 0,2-7 0,0 0 0,0 1 0,0-1 0,1 1 0,1-1 0,-1 1 0,1-1 0,1 0 0,-1 1 0,2-1 0,-1 0 0,1 0 0,0 0 0,1 0 0,5 9 0,45 52 0,-39-52 0,-1 0 0,0 2 0,12 21 0,-25-38 0,0 0 0,0-1 0,0 1 0,0 0 0,0 0 0,0 0 0,-1 0 0,1 0 0,0 0 0,-1 0 0,0 0 0,1 0 0,-1 0 0,0 0 0,0 0 0,0 0 0,0 1 0,-1-1 0,1 0 0,0 0 0,-1 0 0,0 0 0,1 0 0,-1 0 0,0-1 0,0 1 0,0 0 0,0 0 0,0 0 0,-1-1 0,1 1 0,-1-1 0,1 1 0,-1-1 0,1 1 0,-1-1 0,0 0 0,1 0 0,-1 0 0,0 0 0,0 0 0,0 0 0,0 0 0,0-1 0,0 1 0,0-1 0,-2 1 0,-13 2 0,-1 0 0,1-1 0,-1 0 0,-25-2 0,32 0 0,-452-29-1365,434 25-5461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2:29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24575,'23'1'0,"-1"0"0,1 2 0,-1 0 0,0 2 0,0 0 0,0 2 0,0 0 0,-1 1 0,-1 2 0,1 0 0,-1 1 0,-1 0 0,0 2 0,-1 0 0,0 2 0,-1 0 0,29 33 0,210 286 0,-240-309 0,-1 1 0,-1 0 0,-1 1 0,-2 0 0,12 41 0,-8-11 0,12 101 0,4 335 0,-30 398 0,-10-806 0,-3 0 0,-5-2 0,-28 89 0,6-26 0,-21 84 0,-34 156 0,75-266 0,6 1 0,3 219 0,11-282 0,2 0 0,18 91 0,-16-123 0,2-1 0,1 0 0,1 0 0,1 0 0,1-1 0,1 0 0,1-1 0,17 22 0,318 379 0,-148-186 0,-162-196 0,25 29 0,-58-64 0,-1-1 0,1 1 0,-1 0 0,-1 0 0,1 0 0,-1 0 0,0 1 0,3 12 0,-6-15 0,0 0 0,0-1 0,-1 1 0,1-1 0,-1 1 0,0-1 0,0 1 0,0-1 0,-1 0 0,1 1 0,-1-1 0,0 0 0,-1 0 0,1 0 0,-1-1 0,1 1 0,-1 0 0,0-1 0,-7 6 0,-7 7 0,-2-1 0,-32 21 0,20-15 0,-22 17 0,1 2 0,2 3 0,2 1 0,2 3 0,-45 59 0,57-50 0,3 2 0,2 1 0,-33 96 0,38-84 0,4 1 0,2 1 0,-10 103 0,14-81 0,-1 5 0,-3 129 0,27 188 0,-1-313 0,45 202 0,93 233 0,7 26 0,-58-54 0,-75-386 0,11 143 0,1 4 0,-24-191 0,-2 1 0,-8 106 0,-1-63 0,3-93 0,-2 0 0,-1-1 0,-2 1 0,-8 31 0,8-46 0,0 0 0,-2 0 0,0-1 0,0 0 0,-1 0 0,-1-1 0,-1 0 0,-21 24 0,23-32 0,0-2 0,-1 1 0,1-1 0,-1 0 0,0-1 0,-1 0 0,1-1 0,-1 0 0,1 0 0,-1-1 0,-15 2 0,-17 6 0,-40 16 0,-143 67 0,203-82 32,-37 28-1,45-29-269,0 0 0,0-1 0,-1-1 0,0 0 0,-30 10 0,22-12-6588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3:23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28 24575,'0'-1'0,"0"1"0,0-1 0,1 0 0,-1 1 0,0-1 0,0 0 0,1 0 0,-1 1 0,0-1 0,1 1 0,-1-1 0,1 0 0,-1 1 0,0-1 0,1 1 0,0-1 0,-1 1 0,1-1 0,-1 1 0,1-1 0,0 1 0,-1 0 0,1-1 0,0 1 0,-1 0 0,1-1 0,1 1 0,23-5 0,-21 5 0,106-8 0,164 10 0,-260-1 0,10-1 0,1 2 0,-1 1 0,34 7 0,-52-8 0,1 0 0,-1 0 0,0 1 0,0-1 0,0 1 0,0 1 0,0-1 0,-1 1 0,1 0 0,-1 0 0,0 1 0,-1 0 0,1-1 0,-1 2 0,1-1 0,-2 0 0,6 9 0,17 37 0,37 103 0,-54-123 0,-1 1 0,-1-1 0,-1 1 0,1 62 0,-11 291 0,5-373 0,0 0 0,1 0 0,0 0 0,1 0 0,1 0 0,0-1 0,0 0 0,1 0 0,1 0 0,11 17 0,-13-21 0,1 0 0,0 0 0,0 0 0,1-1 0,0 0 0,0 0 0,0 0 0,1-1 0,0 0 0,0 0 0,0-1 0,1 0 0,0 0 0,-1-1 0,16 5 0,128 8 0,-113-14 0,-1 2 0,1 1 0,72 20 0,-109-25 0,1 1 0,-1-1 0,1 0 0,-1 1 0,0-1 0,1 1 0,-1 0 0,0-1 0,0 1 0,0 0 0,1 0 0,-1 0 0,0 0 0,0 0 0,0 0 0,0 0 0,-1 0 0,1 0 0,0 0 0,1 2 0,-2-2 0,0 0 0,-1 0 0,1 0 0,0 0 0,0 0 0,0 0 0,0 0 0,-1 0 0,1 0 0,-1 0 0,1-1 0,0 1 0,-1 0 0,1 0 0,-1 0 0,0-1 0,1 1 0,-1 0 0,0 0 0,1-1 0,-3 2 0,-5 4 0,-2 0 0,1 0 0,-20 7 0,25-11 0,-48 19 0,0-2 0,-1-3 0,-1-2 0,-109 13 0,130-23 0,-312 54 0,340-56 0,0 0 0,0 0 0,0 0 0,0 0 0,0 1 0,1 0 0,-1 0 0,1 0 0,-1 0 0,1 1 0,0-1 0,1 1 0,-1 0 0,1 1 0,0-1 0,0 0 0,0 1 0,0 0 0,1 0 0,0 0 0,0 0 0,0 0 0,0 0 0,-1 10 0,2-7 0,0 0 0,0 1 0,0-1 0,1 1 0,1-1 0,-1 1 0,1-1 0,1 0 0,-1 1 0,2-1 0,-1 0 0,1 0 0,0 0 0,1 0 0,5 9 0,45 52 0,-39-52 0,-1 0 0,0 2 0,12 21 0,-25-38 0,0 0 0,0-1 0,0 1 0,0 0 0,0 0 0,0 0 0,-1 0 0,1 0 0,0 0 0,-1 0 0,0 0 0,1 0 0,-1 0 0,0 0 0,0 0 0,0 0 0,0 1 0,-1-1 0,1 0 0,0 0 0,-1 0 0,0 0 0,1 0 0,-1 0 0,0-1 0,0 1 0,0 0 0,0 0 0,0 0 0,-1-1 0,1 1 0,-1-1 0,1 1 0,-1-1 0,1 1 0,-1-1 0,0 0 0,1 0 0,-1 0 0,0 0 0,0 0 0,0 0 0,0 0 0,0-1 0,0 1 0,0-1 0,-2 1 0,-13 2 0,-1 0 0,1-1 0,-1 0 0,-25-2 0,32 0 0,-452-29-1365,434 25-5461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9:10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5295 1008 24575,'-1'-5'0,"1"-1"0,-1 1 0,0 0 0,-1-1 0,0 1 0,0 0 0,0 0 0,0 0 0,-1 0 0,-4-7 0,-40-49 0,31 42 0,-40-50 0,-4 3 0,-2 2 0,-3 3 0,-3 3 0,-141-93 0,163 128 0,0 3 0,-1 1 0,0 3 0,-93-19 0,15 3 0,-91-19 0,-260-26 0,166 31 0,-107-11 0,271 43 0,-245 10 0,205 6 0,61-3 0,-176 5 0,255 0 0,0 2 0,1 1 0,0 3 0,-64 22 0,82-22 0,-14 4 0,1 3 0,-42 23 0,68-32 0,1 0 0,1 2 0,-1-1 0,1 2 0,1 0 0,0 0 0,1 1 0,0 0 0,-12 20 0,-33 64 0,5 4 0,-40 112 0,-7 113 0,81-260 0,-31 121 0,-110 369 0,153-545 0,-139 429 0,126-356 0,3 1 0,-3 114 0,-4 25 0,-20 342 0,41 6 0,3-235 0,-19 391 0,-43 118 0,51-105 0,11-422 0,-1 82 0,-5 418 0,-39-457 0,7-97 0,25-194 0,-29 113 0,28-140 0,-12 54 0,3 2 0,6 0 0,-5 175 0,18 12 0,6 237 0,18-330 0,-3-40 0,-15-97 0,-2 6 0,3 0 0,2 0 0,4-1 0,26 84 0,-3-49 0,5-2 0,4-2 0,4-2 0,60 86 0,-65-116 0,2-1 0,72 71 0,-89-104 0,1 0 0,1-2 0,1-2 0,0 0 0,2-3 0,50 24 0,88 25 0,183 46 0,185 15 0,204-9 0,-296-111 0,-274-11 0,-146 0 0,1-1 0,-1-2 0,0 0 0,38-15 0,19-2 0,168-41 0,363-139 0,-514 163 0,146-62 0,-205 81 0,-2-1 0,-1-3 0,67-50 0,-71 41 0,-1 0 0,-1-2 0,54-76 0,-46 48 0,61-122 0,-59 83 0,-4-2 0,-5-2 0,-5-2 0,-4 0 0,20-203 0,-19-560 0,-26 842 0,-5-3249 0,5 2833 0,-44-368 0,9 341 0,-16-75 0,-6-223 0,59-310 0,12 848 0,-1 5 0,-14-540 0,0 748 17,0 1 0,-2-1 1,0 1-1,-1 0 0,-1 0 0,-13-33 0,-1 11-760,-39-65 1,48 88-6084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9:10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5295 1008 24575,'-1'-5'0,"1"-1"0,-1 1 0,0 0 0,-1-1 0,0 1 0,0 0 0,0 0 0,0 0 0,-1 0 0,-4-7 0,-40-49 0,31 42 0,-40-50 0,-4 3 0,-2 2 0,-3 3 0,-3 3 0,-141-93 0,163 128 0,0 3 0,-1 1 0,0 3 0,-93-19 0,15 3 0,-91-19 0,-260-26 0,166 31 0,-107-11 0,271 43 0,-245 10 0,205 6 0,61-3 0,-176 5 0,255 0 0,0 2 0,1 1 0,0 3 0,-64 22 0,82-22 0,-14 4 0,1 3 0,-42 23 0,68-32 0,1 0 0,1 2 0,-1-1 0,1 2 0,1 0 0,0 0 0,1 1 0,0 0 0,-12 20 0,-33 64 0,5 4 0,-40 112 0,-7 113 0,81-260 0,-31 121 0,-110 369 0,153-545 0,-139 429 0,126-356 0,3 1 0,-3 114 0,-4 25 0,-20 342 0,41 6 0,3-235 0,-19 391 0,-43 118 0,51-105 0,11-422 0,-1 82 0,-5 418 0,-39-457 0,7-97 0,25-194 0,-29 113 0,28-140 0,-12 54 0,3 2 0,6 0 0,-5 175 0,18 12 0,6 237 0,18-330 0,-3-40 0,-15-97 0,-2 6 0,3 0 0,2 0 0,4-1 0,26 84 0,-3-49 0,5-2 0,4-2 0,4-2 0,60 86 0,-65-116 0,2-1 0,72 71 0,-89-104 0,1 0 0,1-2 0,1-2 0,0 0 0,2-3 0,50 24 0,88 25 0,183 46 0,185 15 0,204-9 0,-296-111 0,-274-11 0,-146 0 0,1-1 0,-1-2 0,0 0 0,38-15 0,19-2 0,168-41 0,363-139 0,-514 163 0,146-62 0,-205 81 0,-2-1 0,-1-3 0,67-50 0,-71 41 0,-1 0 0,-1-2 0,54-76 0,-46 48 0,61-122 0,-59 83 0,-4-2 0,-5-2 0,-5-2 0,-4 0 0,20-203 0,-19-560 0,-26 842 0,-5-3249 0,5 2833 0,-44-368 0,9 341 0,-16-75 0,-6-223 0,59-310 0,12 848 0,-1 5 0,-14-540 0,0 748 17,0 1 0,-2-1 1,0 1-1,-1 0 0,-1 0 0,-13-33 0,-1 11-760,-39-65 1,48 88-6084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9:10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5295 1008 24575,'-1'-5'0,"1"-1"0,-1 1 0,0 0 0,-1-1 0,0 1 0,0 0 0,0 0 0,0 0 0,-1 0 0,-4-7 0,-40-49 0,31 42 0,-40-50 0,-4 3 0,-2 2 0,-3 3 0,-3 3 0,-141-93 0,163 128 0,0 3 0,-1 1 0,0 3 0,-93-19 0,15 3 0,-91-19 0,-260-26 0,166 31 0,-107-11 0,271 43 0,-245 10 0,205 6 0,61-3 0,-176 5 0,255 0 0,0 2 0,1 1 0,0 3 0,-64 22 0,82-22 0,-14 4 0,1 3 0,-42 23 0,68-32 0,1 0 0,1 2 0,-1-1 0,1 2 0,1 0 0,0 0 0,1 1 0,0 0 0,-12 20 0,-33 64 0,5 4 0,-40 112 0,-7 113 0,81-260 0,-31 121 0,-110 369 0,153-545 0,-139 429 0,126-356 0,3 1 0,-3 114 0,-4 25 0,-20 342 0,41 6 0,3-235 0,-19 391 0,-43 118 0,51-105 0,11-422 0,-1 82 0,-5 418 0,-39-457 0,7-97 0,25-194 0,-29 113 0,28-140 0,-12 54 0,3 2 0,6 0 0,-5 175 0,18 12 0,6 237 0,18-330 0,-3-40 0,-15-97 0,-2 6 0,3 0 0,2 0 0,4-1 0,26 84 0,-3-49 0,5-2 0,4-2 0,4-2 0,60 86 0,-65-116 0,2-1 0,72 71 0,-89-104 0,1 0 0,1-2 0,1-2 0,0 0 0,2-3 0,50 24 0,88 25 0,183 46 0,185 15 0,204-9 0,-296-111 0,-274-11 0,-146 0 0,1-1 0,-1-2 0,0 0 0,38-15 0,19-2 0,168-41 0,363-139 0,-514 163 0,146-62 0,-205 81 0,-2-1 0,-1-3 0,67-50 0,-71 41 0,-1 0 0,-1-2 0,54-76 0,-46 48 0,61-122 0,-59 83 0,-4-2 0,-5-2 0,-5-2 0,-4 0 0,20-203 0,-19-560 0,-26 842 0,-5-3249 0,5 2833 0,-44-368 0,9 341 0,-16-75 0,-6-223 0,59-310 0,12 848 0,-1 5 0,-14-540 0,0 748 17,0 1 0,-2-1 1,0 1-1,-1 0 0,-1 0 0,-13-33 0,-1 11-760,-39-65 1,48 88-6084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9:10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5295 1008 24575,'-1'-5'0,"1"-1"0,-1 1 0,0 0 0,-1-1 0,0 1 0,0 0 0,0 0 0,0 0 0,-1 0 0,-4-7 0,-40-49 0,31 42 0,-40-50 0,-4 3 0,-2 2 0,-3 3 0,-3 3 0,-141-93 0,163 128 0,0 3 0,-1 1 0,0 3 0,-93-19 0,15 3 0,-91-19 0,-260-26 0,166 31 0,-107-11 0,271 43 0,-245 10 0,205 6 0,61-3 0,-176 5 0,255 0 0,0 2 0,1 1 0,0 3 0,-64 22 0,82-22 0,-14 4 0,1 3 0,-42 23 0,68-32 0,1 0 0,1 2 0,-1-1 0,1 2 0,1 0 0,0 0 0,1 1 0,0 0 0,-12 20 0,-33 64 0,5 4 0,-40 112 0,-7 113 0,81-260 0,-31 121 0,-110 369 0,153-545 0,-139 429 0,126-356 0,3 1 0,-3 114 0,-4 25 0,-20 342 0,41 6 0,3-235 0,-19 391 0,-43 118 0,51-105 0,11-422 0,-1 82 0,-5 418 0,-39-457 0,7-97 0,25-194 0,-29 113 0,28-140 0,-12 54 0,3 2 0,6 0 0,-5 175 0,18 12 0,6 237 0,18-330 0,-3-40 0,-15-97 0,-2 6 0,3 0 0,2 0 0,4-1 0,26 84 0,-3-49 0,5-2 0,4-2 0,4-2 0,60 86 0,-65-116 0,2-1 0,72 71 0,-89-104 0,1 0 0,1-2 0,1-2 0,0 0 0,2-3 0,50 24 0,88 25 0,183 46 0,185 15 0,204-9 0,-296-111 0,-274-11 0,-146 0 0,1-1 0,-1-2 0,0 0 0,38-15 0,19-2 0,168-41 0,363-139 0,-514 163 0,146-62 0,-205 81 0,-2-1 0,-1-3 0,67-50 0,-71 41 0,-1 0 0,-1-2 0,54-76 0,-46 48 0,61-122 0,-59 83 0,-4-2 0,-5-2 0,-5-2 0,-4 0 0,20-203 0,-19-560 0,-26 842 0,-5-3249 0,5 2833 0,-44-368 0,9 341 0,-16-75 0,-6-223 0,59-310 0,12 848 0,-1 5 0,-14-540 0,0 748 17,0 1 0,-2-1 1,0 1-1,-1 0 0,-1 0 0,-13-33 0,-1 11-760,-39-65 1,48 88-6084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9:10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5295 1008 24575,'-1'-5'0,"1"-1"0,-1 1 0,0 0 0,-1-1 0,0 1 0,0 0 0,0 0 0,0 0 0,-1 0 0,-4-7 0,-40-49 0,31 42 0,-40-50 0,-4 3 0,-2 2 0,-3 3 0,-3 3 0,-141-93 0,163 128 0,0 3 0,-1 1 0,0 3 0,-93-19 0,15 3 0,-91-19 0,-260-26 0,166 31 0,-107-11 0,271 43 0,-245 10 0,205 6 0,61-3 0,-176 5 0,255 0 0,0 2 0,1 1 0,0 3 0,-64 22 0,82-22 0,-14 4 0,1 3 0,-42 23 0,68-32 0,1 0 0,1 2 0,-1-1 0,1 2 0,1 0 0,0 0 0,1 1 0,0 0 0,-12 20 0,-33 64 0,5 4 0,-40 112 0,-7 113 0,81-260 0,-31 121 0,-110 369 0,153-545 0,-139 429 0,126-356 0,3 1 0,-3 114 0,-4 25 0,-20 342 0,41 6 0,3-235 0,-19 391 0,-43 118 0,51-105 0,11-422 0,-1 82 0,-5 418 0,-39-457 0,7-97 0,25-194 0,-29 113 0,28-140 0,-12 54 0,3 2 0,6 0 0,-5 175 0,18 12 0,6 237 0,18-330 0,-3-40 0,-15-97 0,-2 6 0,3 0 0,2 0 0,4-1 0,26 84 0,-3-49 0,5-2 0,4-2 0,4-2 0,60 86 0,-65-116 0,2-1 0,72 71 0,-89-104 0,1 0 0,1-2 0,1-2 0,0 0 0,2-3 0,50 24 0,88 25 0,183 46 0,185 15 0,204-9 0,-296-111 0,-274-11 0,-146 0 0,1-1 0,-1-2 0,0 0 0,38-15 0,19-2 0,168-41 0,363-139 0,-514 163 0,146-62 0,-205 81 0,-2-1 0,-1-3 0,67-50 0,-71 41 0,-1 0 0,-1-2 0,54-76 0,-46 48 0,61-122 0,-59 83 0,-4-2 0,-5-2 0,-5-2 0,-4 0 0,20-203 0,-19-560 0,-26 842 0,-5-3249 0,5 2833 0,-44-368 0,9 341 0,-16-75 0,-6-223 0,59-310 0,12 848 0,-1 5 0,-14-540 0,0 748 17,0 1 0,-2-1 1,0 1-1,-1 0 0,-1 0 0,-13-33 0,-1 11-760,-39-65 1,48 88-6084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9:10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5295 1008 24575,'-1'-5'0,"1"-1"0,-1 1 0,0 0 0,-1-1 0,0 1 0,0 0 0,0 0 0,0 0 0,-1 0 0,-4-7 0,-40-49 0,31 42 0,-40-50 0,-4 3 0,-2 2 0,-3 3 0,-3 3 0,-141-93 0,163 128 0,0 3 0,-1 1 0,0 3 0,-93-19 0,15 3 0,-91-19 0,-260-26 0,166 31 0,-107-11 0,271 43 0,-245 10 0,205 6 0,61-3 0,-176 5 0,255 0 0,0 2 0,1 1 0,0 3 0,-64 22 0,82-22 0,-14 4 0,1 3 0,-42 23 0,68-32 0,1 0 0,1 2 0,-1-1 0,1 2 0,1 0 0,0 0 0,1 1 0,0 0 0,-12 20 0,-33 64 0,5 4 0,-40 112 0,-7 113 0,81-260 0,-31 121 0,-110 369 0,153-545 0,-139 429 0,126-356 0,3 1 0,-3 114 0,-4 25 0,-20 342 0,41 6 0,3-235 0,-19 391 0,-43 118 0,51-105 0,11-422 0,-1 82 0,-5 418 0,-39-457 0,7-97 0,25-194 0,-29 113 0,28-140 0,-12 54 0,3 2 0,6 0 0,-5 175 0,18 12 0,6 237 0,18-330 0,-3-40 0,-15-97 0,-2 6 0,3 0 0,2 0 0,4-1 0,26 84 0,-3-49 0,5-2 0,4-2 0,4-2 0,60 86 0,-65-116 0,2-1 0,72 71 0,-89-104 0,1 0 0,1-2 0,1-2 0,0 0 0,2-3 0,50 24 0,88 25 0,183 46 0,185 15 0,204-9 0,-296-111 0,-274-11 0,-146 0 0,1-1 0,-1-2 0,0 0 0,38-15 0,19-2 0,168-41 0,363-139 0,-514 163 0,146-62 0,-205 81 0,-2-1 0,-1-3 0,67-50 0,-71 41 0,-1 0 0,-1-2 0,54-76 0,-46 48 0,61-122 0,-59 83 0,-4-2 0,-5-2 0,-5-2 0,-4 0 0,20-203 0,-19-560 0,-26 842 0,-5-3249 0,5 2833 0,-44-368 0,9 341 0,-16-75 0,-6-223 0,59-310 0,12 848 0,-1 5 0,-14-540 0,0 748 17,0 1 0,-2-1 1,0 1-1,-1 0 0,-1 0 0,-13-33 0,-1 11-760,-39-65 1,48 88-6084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39:10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5295 1008 24575,'-1'-5'0,"1"-1"0,-1 1 0,0 0 0,-1-1 0,0 1 0,0 0 0,0 0 0,0 0 0,-1 0 0,-4-7 0,-40-49 0,31 42 0,-40-50 0,-4 3 0,-2 2 0,-3 3 0,-3 3 0,-141-93 0,163 128 0,0 3 0,-1 1 0,0 3 0,-93-19 0,15 3 0,-91-19 0,-260-26 0,166 31 0,-107-11 0,271 43 0,-245 10 0,205 6 0,61-3 0,-176 5 0,255 0 0,0 2 0,1 1 0,0 3 0,-64 22 0,82-22 0,-14 4 0,1 3 0,-42 23 0,68-32 0,1 0 0,1 2 0,-1-1 0,1 2 0,1 0 0,0 0 0,1 1 0,0 0 0,-12 20 0,-33 64 0,5 4 0,-40 112 0,-7 113 0,81-260 0,-31 121 0,-110 369 0,153-545 0,-139 429 0,126-356 0,3 1 0,-3 114 0,-4 25 0,-20 342 0,41 6 0,3-235 0,-19 391 0,-43 118 0,51-105 0,11-422 0,-1 82 0,-5 418 0,-39-457 0,7-97 0,25-194 0,-29 113 0,28-140 0,-12 54 0,3 2 0,6 0 0,-5 175 0,18 12 0,6 237 0,18-330 0,-3-40 0,-15-97 0,-2 6 0,3 0 0,2 0 0,4-1 0,26 84 0,-3-49 0,5-2 0,4-2 0,4-2 0,60 86 0,-65-116 0,2-1 0,72 71 0,-89-104 0,1 0 0,1-2 0,1-2 0,0 0 0,2-3 0,50 24 0,88 25 0,183 46 0,185 15 0,204-9 0,-296-111 0,-274-11 0,-146 0 0,1-1 0,-1-2 0,0 0 0,38-15 0,19-2 0,168-41 0,363-139 0,-514 163 0,146-62 0,-205 81 0,-2-1 0,-1-3 0,67-50 0,-71 41 0,-1 0 0,-1-2 0,54-76 0,-46 48 0,61-122 0,-59 83 0,-4-2 0,-5-2 0,-5-2 0,-4 0 0,20-203 0,-19-560 0,-26 842 0,-5-3249 0,5 2833 0,-44-368 0,9 341 0,-16-75 0,-6-223 0,59-310 0,12 848 0,-1 5 0,-14-540 0,0 748 17,0 1 0,-2-1 1,0 1-1,-1 0 0,-1 0 0,-13-33 0,-1 11-760,-39-65 1,48 88-6084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3100 0 24575,'-27'3'0,"0"1"0,0 1 0,0 2 0,1 0 0,0 2 0,-37 18 0,29-13 0,-305 131 0,-213 79 0,-184 2 0,599-192 0,-192 22 0,122-14 0,82-14 0,101-23 0,-210 35 0,204-33 0,26-6 0,1 0 0,-1 1 0,0-1 0,0-1 0,1 1 0,-1-1 0,0 1 0,0-1 0,0 0 0,-6-1 0,9 0 0,0 0 0,0 1 0,1-1 0,-1 0 0,0 0 0,1 0 0,-1 0 0,1 0 0,-1 1 0,1-1 0,-1 0 0,1 0 0,0 0 0,0 0 0,-1 0 0,1 0 0,0 0 0,0-1 0,0 1 0,0 0 0,0 0 0,0 0 0,0 0 0,1 0 0,-1 0 0,0 0 0,0 0 0,1 0 0,-1 0 0,2-1 0,13-41 0,-11 36 0,24-52 0,4 1 0,1 2 0,67-83 0,-54 75 0,-119 170 0,-76 104 0,132-183 0,1 0 0,1 1 0,1 1 0,1 1 0,-8 32 0,9-29 0,11-32 0,1 1 0,-1-1 0,1 0 0,-1 0 0,1 1 0,-1-1 0,1 1 0,0-1 0,0 0 0,0 1 0,0-1 0,0 0 0,0 1 0,0-1 0,0 1 0,0-1 0,1 0 0,-1 1 0,0-1 0,1 0 0,-1 1 0,1-1 0,0 0 0,-1 0 0,1 0 0,0 1 0,0-1 0,0 0 0,0 0 0,0 0 0,0 0 0,0-1 0,0 1 0,0 0 0,0 0 0,1-1 0,-1 1 0,0 0 0,0-1 0,1 1 0,-1-1 0,2 1 0,8 1 0,-1-1 0,0 1 0,1-2 0,18 0 0,-7 0 0,2 1 0,0 2 0,1 1 0,-1 0 0,0 2 0,-1 1 0,0 1 0,34 16 0,-39-17-1365,-2-1-5461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2 0,43 10 0,-40-8 0,1529 433-837,-876-234 598,-670-203 242,62 20 355,2-3-1,75 8 1,304 38-358,-272-38 0,160 16 0,-118-18 0,-118-12 0,107 1 0,-168-12 0,0 2 0,60 14 0,-61-9 0,1-2 0,54 2 0,-96-9 0,1 0 0,-1 0 0,1 0 0,-1 0 0,0 0 0,1 0 0,-1 0 0,1-1 0,-1 1 0,0 0 0,1-1 0,-1 1 0,0-1 0,0 0 0,1 1 0,-1-1 0,0 0 0,0 0 0,0 0 0,0 1 0,0-1 0,0 0 0,0-1 0,0 1 0,0 0 0,0 0 0,-1 0 0,1 0 0,0-2 0,0-1 0,0 0 0,-1 1 0,0-1 0,0 1 0,0-1 0,0 0 0,0 1 0,-1-1 0,0 1 0,0-1 0,-1-4 0,-5-11 0,-1 0 0,-1 1 0,-11-19 0,-80-129 0,89 152 0,12 24 0,14 26 0,36 56 0,59 114 0,-110-205 0,1 0 0,-1 0 0,0 0 0,0 0 0,0 0 0,0 0 0,0 0 0,0 0 0,0 0 0,0 0 0,0 0 0,0 0 0,0 0 0,-1-1 0,1 1 0,0 0 0,-1 0 0,1 0 0,-1 0 0,1 0 0,-1-1 0,1 1 0,-1 0 0,0 0 0,1-1 0,-1 1 0,0 0 0,1-1 0,-1 1 0,0-1 0,0 1 0,0-1 0,1 1 0,-1-1 0,0 0 0,0 1 0,0-1 0,0 0 0,0 0 0,0 1 0,-1-1 0,-54 12 0,36-9 0,-289 66 0,124-37 0,59-14 0,-7 23-1365,110-36-5461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722 157 24575,'-1'-2'0,"-1"1"0,0-1 0,1 0 0,-1 1 0,0-1 0,0 1 0,0-1 0,0 1 0,0 0 0,0 0 0,0 0 0,0 0 0,0 0 0,-1 0 0,1 1 0,-4-1 0,-6-4 0,-61-24 0,-1 3 0,-2 4 0,0 2 0,-85-9 0,150 27 0,0 0 0,-1 2 0,1-1 0,0 1 0,0 1 0,0 0 0,-14 3 0,20-3 0,1 1 0,0 0 0,-1 0 0,1 0 0,0 0 0,0 0 0,0 1 0,0 0 0,1 0 0,-1 0 0,1 0 0,0 1 0,-1-1 0,2 1 0,-1 0 0,0 0 0,1 0 0,0 0 0,-4 8 0,-1 9 0,0 0 0,1 1 0,1 0 0,1 0 0,-2 42 0,5-12 0,8 73 0,-6-118 0,0 0 0,1 0 0,0 0 0,1-1 0,0 1 0,0-1 0,0 0 0,1 0 0,-1 0 0,1 0 0,1 0 0,-1-1 0,1 0 0,0 0 0,0 0 0,1 0 0,10 5 0,10 8 0,2-2 0,48 20 0,-42-21 0,-10-3-96,118 49 324,-123-55-477,-1-1-1,1-1 1,1 0-1,-1-1 1,39 0-1,-36-4-6576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24575,'-1'1'0,"0"-1"0,-1 0 0,1 1 0,0 0 0,0-1 0,0 1 0,0 0 0,0-1 0,0 1 0,0 0 0,0 0 0,0 0 0,0 0 0,1 0 0,-1 0 0,0 0 0,1 0 0,-1 0 0,0 0 0,1 1 0,-1-1 0,1 0 0,0 0 0,-1 0 0,1 1 0,0-1 0,0 2 0,-5 41 0,5-39 0,-1 5 0,1 0 0,1 1 0,0-1 0,0 0 0,1 0 0,0 0 0,1 0 0,0 0 0,0-1 0,1 1 0,6 9 0,1-1 0,1 0 0,1 0 0,0-1 0,21 19 0,-29-32 0,0 0 0,0 0 0,0 0 0,0-1 0,1 0 0,-1 0 0,1-1 0,0 0 0,-1 0 0,1 0 0,0 0 0,0-1 0,1 0 0,-1 0 0,0-1 0,0 0 0,0 0 0,0 0 0,1-1 0,-1 0 0,0 0 0,0-1 0,0 1 0,7-4 0,7-2 0,-1-1 0,1-1 0,-1-1 0,-1-1 0,29-21 0,-25 14-455,-1-1 0,32-36 0,-38 37-6371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24575,'-2'23'0,"-1"-1"0,-1 0 0,-1 0 0,-8 24 0,3-12 0,-50 236 0,9-36 0,45-211-1365,2-3-5461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24575,'477'0'-1365,"-455"0"-5461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24575,'0'277'0,"0"-322"0,-1-14 0,11-94 0,-7 134 0,1 1 0,0-1 0,1 1 0,1 0 0,1 0 0,1 1 0,0 0 0,1 0 0,14-19 0,-19 32 0,0 0 0,0 0 0,1 1 0,-1-1 0,1 1 0,0 0 0,0 0 0,0 1 0,0 0 0,1 0 0,-1 0 0,1 0 0,-1 1 0,1 0 0,0 0 0,10 0 0,-4 0 0,1 1 0,-1 0 0,1 1 0,-1 0 0,1 1 0,21 6 0,-30-6 0,1 0 0,0 0 0,-1 0 0,0 1 0,0 0 0,0 0 0,0 0 0,0 0 0,0 0 0,-1 1 0,0-1 0,1 1 0,-1 0 0,-1 0 0,1 1 0,0-1 0,-1 0 0,3 9 0,1 6 0,-1 0 0,-1 0 0,4 30 0,3 19 0,-9-60-84,8 29-556,5 43-1,-12-57-6185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26 24575,'0'-1'0,"-1"0"0,0-1 0,1 1 0,-1 0 0,0 0 0,0-1 0,0 1 0,1 0 0,-1 0 0,0 0 0,-1 0 0,1 0 0,0 0 0,0 1 0,0-1 0,0 0 0,-1 0 0,1 1 0,0-1 0,-1 1 0,1-1 0,0 1 0,-1 0 0,1-1 0,-1 1 0,1 0 0,-2 0 0,-41-3 0,40 3 0,1 1 0,-1-1 0,1 1 0,-1 0 0,1 1 0,0-1 0,-1 0 0,1 1 0,0 0 0,0 0 0,0 0 0,0 0 0,0 0 0,1 1 0,-1-1 0,1 1 0,-1 0 0,1 0 0,0 0 0,0 0 0,0 0 0,0 0 0,1 0 0,-1 0 0,1 1 0,0-1 0,0 1 0,0-1 0,0 5 0,-3 11 0,1 0 0,1 1 0,0 37 0,1-44 0,2 0 0,-1-1 0,2 1 0,-1-1 0,7 22 0,-7-30 0,1-1 0,-1 1 0,1-1 0,0 0 0,0 0 0,0 0 0,0 0 0,1 0 0,-1 0 0,1-1 0,0 1 0,0-1 0,0 1 0,0-1 0,0 0 0,0 0 0,0-1 0,1 1 0,-1-1 0,1 1 0,-1-1 0,1 0 0,-1-1 0,6 2 0,8 1 0,1-1 0,0-1 0,0 0 0,0-1 0,0-1 0,0-1 0,-1 0 0,19-6 0,-32 6 0,0 0 0,-1 0 0,1-1 0,-1 0 0,1 1 0,-1-1 0,0 0 0,0-1 0,0 1 0,-1-1 0,1 1 0,-1-1 0,1 0 0,-1 0 0,-1 0 0,1 0 0,0 0 0,-1 0 0,0 0 0,0-1 0,0-5 0,2-11 0,-1-1 0,-1 0 0,-2-22 0,0 28 0,1 8 17,0 1 0,-1-1 1,0 1-1,0-1 0,-1 1 0,-4-12 0,5 16-91,0 0-1,0 1 1,-1-1 0,0 1 0,1-1-1,-1 1 1,0 0 0,0 0 0,0 0-1,0 0 1,-1 0 0,1 0 0,0 0-1,-1 1 1,0-1 0,1 1 0,-1 0-1,0 0 1,-4-2 0,-11-1-6752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24575,'-2'75'0,"-12"88"0,0-86 0,-4 34 0,18-108 0,1-1 0,-1 0 0,0 1 0,1-1 0,-1 0 0,1 1 0,-1-1 0,1 0 0,0 0 0,0 0 0,0 0 0,0 0 0,1 0 0,-1 0 0,1 0 0,-1 0 0,1 0 0,-1-1 0,1 1 0,0-1 0,0 1 0,0-1 0,0 0 0,0 1 0,0-1 0,0 0 0,0-1 0,0 1 0,1 0 0,-1 0 0,0-1 0,1 0 0,-1 1 0,0-1 0,4 0 0,11 2 0,0-2 0,0 1 0,28-5 0,-40 4 0,15-2-227,0-1-1,0-1 1,-1-1-1,1-1 1,27-12-1,-29 10-6598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24575,'4'0'0,"11"0"0,7 0 0,9 0 0,8 0 0,2 0 0,-1 0 0,-4 0 0,-2 0 0,-4 0 0,-1 0 0,-7 0-8191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24575,'-7'0'0,"0"-1"0,0 1 0,0 0 0,0 1 0,-1 0 0,1 0 0,0 1 0,1-1 0,-1 1 0,0 1 0,0-1 0,1 1 0,0 1 0,0-1 0,-1 1 0,2 0 0,-1 0 0,0 1 0,1 0 0,0 0 0,0 0 0,1 0 0,-1 1 0,1 0 0,0 0 0,-5 10 0,-2 7 0,0 0 0,2 0 0,0 1 0,2 0 0,-8 42 0,14-62 0,1-1 0,0 1 0,0 0 0,0-1 0,0 1 0,1 0 0,-1-1 0,1 1 0,0-1 0,0 1 0,0-1 0,0 1 0,1-1 0,0 0 0,-1 1 0,1-1 0,4 5 0,-1-3 0,0-1 0,0 1 0,0-1 0,0 0 0,1 0 0,0 0 0,0-1 0,12 6 0,7-1 0,0 0 0,1-2 0,49 6 0,-66-11-68,0 0 0,1-1-1,-1-1 1,0 1 0,0-1 0,1-1-1,-1 0 1,0 0 0,-1-1 0,1 0-1,0-1 1,-1 1 0,1-2 0,-1 1-1,0-1 1,-1 0 0,1-1 0,-1 0-1,11-12 1,-3 5-6758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24575,'0'22'0,"1"-1"0,2 1 0,0-1 0,1 0 0,10 31 0,-13-46 0,1-1 0,0 1 0,0 0 0,0-1 0,1 0 0,0 1 0,0-1 0,1 0 0,-1-1 0,1 1 0,0-1 0,0 1 0,0-1 0,1 0 0,0-1 0,-1 1 0,1-1 0,1 0 0,-1 0 0,0-1 0,1 1 0,-1-1 0,1 0 0,7 1 0,-7-3 4,-1 0 0,0 0-1,0-1 1,0 0 0,0 0-1,0 0 1,-1 0 0,1-1-1,0 0 1,0 0 0,-1 0 0,0-1-1,1 1 1,-1-1 0,0 0-1,0 0 1,0-1 0,-1 1-1,1-1 1,-1 0 0,0 0-1,0 0 1,0 0 0,0 0-1,3-10 1,7-11-222,-2-1 0,0-1 0,8-37 0,-13 43-371,1-2-6237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24575,'-3'138'0,"7"150"0,-4-286 0,0 1 0,0-1 0,1 0 0,-1 1 0,1-1 0,0 1 0,-1-1 0,1 0 0,0 0 0,0 1 0,1-1 0,-1 0 0,0 0 0,1 0 0,-1 0 0,1 0 0,0-1 0,0 1 0,0 0 0,0-1 0,3 3 0,-1-2 0,0-1 0,0 1 0,0-1 0,0 0 0,1 0 0,-1-1 0,0 1 0,1-1 0,-1 0 0,0 0 0,7-1 0,5-1 0,-1-1 0,1-1 0,-1-1 0,0 0 0,24-11 0,-30 10-111,1 0 0,-1-1 0,0 1-1,0-2 1,-1 1 0,11-13 0,-12 13-476,7-7-6239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24575,'0'-4'0,"4"-2"0,7 0 0,5 2 0,5 1 0,3 1 0,6 1 0,3 0 0,1 1 0,-2 0 0,-1 1 0,-7-6 0,-2 0 0,0-1 0,0 2 0,1 1 0,-3 1-8191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3100 0 24575,'-27'3'0,"0"1"0,0 1 0,0 2 0,1 0 0,0 2 0,-37 18 0,29-13 0,-305 131 0,-213 79 0,-184 2 0,599-192 0,-192 22 0,122-14 0,82-14 0,101-23 0,-210 35 0,204-33 0,26-6 0,1 0 0,-1 1 0,0-1 0,0-1 0,1 1 0,-1-1 0,0 1 0,0-1 0,0 0 0,-6-1 0,9 0 0,0 0 0,0 1 0,1-1 0,-1 0 0,0 0 0,1 0 0,-1 0 0,1 0 0,-1 1 0,1-1 0,-1 0 0,1 0 0,0 0 0,0 0 0,-1 0 0,1 0 0,0 0 0,0-1 0,0 1 0,0 0 0,0 0 0,0 0 0,0 0 0,1 0 0,-1 0 0,0 0 0,0 0 0,1 0 0,-1 0 0,2-1 0,13-41 0,-11 36 0,24-52 0,4 1 0,1 2 0,67-83 0,-54 75 0,-119 170 0,-76 104 0,132-183 0,1 0 0,1 1 0,1 1 0,1 1 0,-8 32 0,9-29 0,11-32 0,1 1 0,-1-1 0,1 0 0,-1 0 0,1 1 0,-1-1 0,1 1 0,0-1 0,0 0 0,0 1 0,0-1 0,0 0 0,0 1 0,0-1 0,0 1 0,0-1 0,1 0 0,-1 1 0,0-1 0,1 0 0,-1 1 0,1-1 0,0 0 0,-1 0 0,1 0 0,0 1 0,0-1 0,0 0 0,0 0 0,0 0 0,0 0 0,0-1 0,0 1 0,0 0 0,0 0 0,1-1 0,-1 1 0,0 0 0,0-1 0,1 1 0,-1-1 0,2 1 0,8 1 0,-1-1 0,0 1 0,1-2 0,18 0 0,-7 0 0,2 1 0,0 2 0,1 1 0,-1 0 0,0 2 0,-1 1 0,0 1 0,34 16 0,-39-17-1365,-2-1-5461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2 0,43 10 0,-40-8 0,1529 433-837,-876-234 598,-670-203 242,62 20 355,2-3-1,75 8 1,304 38-358,-272-38 0,160 16 0,-118-18 0,-118-12 0,107 1 0,-168-12 0,0 2 0,60 14 0,-61-9 0,1-2 0,54 2 0,-96-9 0,1 0 0,-1 0 0,1 0 0,-1 0 0,0 0 0,1 0 0,-1 0 0,1-1 0,-1 1 0,0 0 0,1-1 0,-1 1 0,0-1 0,0 0 0,1 1 0,-1-1 0,0 0 0,0 0 0,0 0 0,0 1 0,0-1 0,0 0 0,0-1 0,0 1 0,0 0 0,0 0 0,-1 0 0,1 0 0,0-2 0,0-1 0,0 0 0,-1 1 0,0-1 0,0 1 0,0-1 0,0 0 0,0 1 0,-1-1 0,0 1 0,0-1 0,-1-4 0,-5-11 0,-1 0 0,-1 1 0,-11-19 0,-80-129 0,89 152 0,12 24 0,14 26 0,36 56 0,59 114 0,-110-205 0,1 0 0,-1 0 0,0 0 0,0 0 0,0 0 0,0 0 0,0 0 0,0 0 0,0 0 0,0 0 0,0 0 0,0 0 0,0 0 0,-1-1 0,1 1 0,0 0 0,-1 0 0,1 0 0,-1 0 0,1 0 0,-1-1 0,1 1 0,-1 0 0,0 0 0,1-1 0,-1 1 0,0 0 0,1-1 0,-1 1 0,0-1 0,0 1 0,0-1 0,1 1 0,-1-1 0,0 0 0,0 1 0,0-1 0,0 0 0,0 0 0,0 1 0,-1-1 0,-54 12 0,36-9 0,-289 66 0,124-37 0,59-14 0,-7 23-1365,110-36-5461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722 157 24575,'-1'-2'0,"-1"1"0,0-1 0,1 0 0,-1 1 0,0-1 0,0 1 0,0-1 0,0 1 0,0 0 0,0 0 0,0 0 0,0 0 0,0 0 0,-1 0 0,1 1 0,-4-1 0,-6-4 0,-61-24 0,-1 3 0,-2 4 0,0 2 0,-85-9 0,150 27 0,0 0 0,-1 2 0,1-1 0,0 1 0,0 1 0,0 0 0,-14 3 0,20-3 0,1 1 0,0 0 0,-1 0 0,1 0 0,0 0 0,0 0 0,0 1 0,0 0 0,1 0 0,-1 0 0,1 0 0,0 1 0,-1-1 0,2 1 0,-1 0 0,0 0 0,1 0 0,0 0 0,-4 8 0,-1 9 0,0 0 0,1 1 0,1 0 0,1 0 0,-2 42 0,5-12 0,8 73 0,-6-118 0,0 0 0,1 0 0,0 0 0,1-1 0,0 1 0,0-1 0,0 0 0,1 0 0,-1 0 0,1 0 0,1 0 0,-1-1 0,1 0 0,0 0 0,0 0 0,1 0 0,10 5 0,10 8 0,2-2 0,48 20 0,-42-21 0,-10-3-96,118 49 324,-123-55-477,-1-1-1,1-1 1,1 0-1,-1-1 1,39 0-1,-36-4-6576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24575,'-1'1'0,"0"-1"0,-1 0 0,1 1 0,0 0 0,0-1 0,0 1 0,0 0 0,0-1 0,0 1 0,0 0 0,0 0 0,0 0 0,0 0 0,1 0 0,-1 0 0,0 0 0,1 0 0,-1 0 0,0 0 0,1 1 0,-1-1 0,1 0 0,0 0 0,-1 0 0,1 1 0,0-1 0,0 2 0,-5 41 0,5-39 0,-1 5 0,1 0 0,1 1 0,0-1 0,0 0 0,1 0 0,0 0 0,1 0 0,0 0 0,0-1 0,1 1 0,6 9 0,1-1 0,1 0 0,1 0 0,0-1 0,21 19 0,-29-32 0,0 0 0,0 0 0,0 0 0,0-1 0,1 0 0,-1 0 0,1-1 0,0 0 0,-1 0 0,1 0 0,0 0 0,0-1 0,1 0 0,-1 0 0,0-1 0,0 0 0,0 0 0,0 0 0,1-1 0,-1 0 0,0 0 0,0-1 0,0 1 0,7-4 0,7-2 0,-1-1 0,1-1 0,-1-1 0,-1-1 0,29-21 0,-25 14-455,-1-1 0,32-36 0,-38 37-6371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24575,'-2'23'0,"-1"-1"0,-1 0 0,-1 0 0,-8 24 0,3-12 0,-50 236 0,9-36 0,45-211-1365,2-3-5461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24575,'477'0'-1365,"-455"0"-5461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24575,'0'277'0,"0"-322"0,-1-14 0,11-94 0,-7 134 0,1 1 0,0-1 0,1 1 0,1 0 0,1 0 0,1 1 0,0 0 0,1 0 0,14-19 0,-19 32 0,0 0 0,0 0 0,1 1 0,-1-1 0,1 1 0,0 0 0,0 0 0,0 1 0,0 0 0,1 0 0,-1 0 0,1 0 0,-1 1 0,1 0 0,0 0 0,10 0 0,-4 0 0,1 1 0,-1 0 0,1 1 0,-1 0 0,1 1 0,21 6 0,-30-6 0,1 0 0,0 0 0,-1 0 0,0 1 0,0 0 0,0 0 0,0 0 0,0 0 0,0 0 0,-1 1 0,0-1 0,1 1 0,-1 0 0,-1 0 0,1 1 0,0-1 0,-1 0 0,3 9 0,1 6 0,-1 0 0,-1 0 0,4 30 0,3 19 0,-9-60-84,8 29-556,5 43-1,-12-57-6185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26 24575,'0'-1'0,"-1"0"0,0-1 0,1 1 0,-1 0 0,0 0 0,0-1 0,0 1 0,1 0 0,-1 0 0,0 0 0,-1 0 0,1 0 0,0 0 0,0 1 0,0-1 0,0 0 0,-1 0 0,1 1 0,0-1 0,-1 1 0,1-1 0,0 1 0,-1 0 0,1-1 0,-1 1 0,1 0 0,-2 0 0,-41-3 0,40 3 0,1 1 0,-1-1 0,1 1 0,-1 0 0,1 1 0,0-1 0,-1 0 0,1 1 0,0 0 0,0 0 0,0 0 0,0 0 0,0 0 0,1 1 0,-1-1 0,1 1 0,-1 0 0,1 0 0,0 0 0,0 0 0,0 0 0,0 0 0,1 0 0,-1 0 0,1 1 0,0-1 0,0 1 0,0-1 0,0 5 0,-3 11 0,1 0 0,1 1 0,0 37 0,1-44 0,2 0 0,-1-1 0,2 1 0,-1-1 0,7 22 0,-7-30 0,1-1 0,-1 1 0,1-1 0,0 0 0,0 0 0,0 0 0,0 0 0,1 0 0,-1 0 0,1-1 0,0 1 0,0-1 0,0 1 0,0-1 0,0 0 0,0 0 0,0-1 0,1 1 0,-1-1 0,1 1 0,-1-1 0,1 0 0,-1-1 0,6 2 0,8 1 0,1-1 0,0-1 0,0 0 0,0-1 0,0-1 0,0-1 0,-1 0 0,19-6 0,-32 6 0,0 0 0,-1 0 0,1-1 0,-1 0 0,1 1 0,-1-1 0,0 0 0,0-1 0,0 1 0,-1-1 0,1 1 0,-1-1 0,1 0 0,-1 0 0,-1 0 0,1 0 0,0 0 0,-1 0 0,0 0 0,0-1 0,0-5 0,2-11 0,-1-1 0,-1 0 0,-2-22 0,0 28 0,1 8 17,0 1 0,-1-1 1,0 1-1,0-1 0,-1 1 0,-4-12 0,5 16-91,0 0-1,0 1 1,-1-1 0,0 1 0,1-1-1,-1 1 1,0 0 0,0 0 0,0 0-1,0 0 1,-1 0 0,1 0 0,0 0-1,-1 1 1,0-1 0,1 1 0,-1 0-1,0 0 1,-4-2 0,-11-1-6752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24575,'-2'75'0,"-12"88"0,0-86 0,-4 34 0,18-108 0,1-1 0,-1 0 0,0 1 0,1-1 0,-1 0 0,1 1 0,-1-1 0,1 0 0,0 0 0,0 0 0,0 0 0,0 0 0,1 0 0,-1 0 0,1 0 0,-1 0 0,1 0 0,-1-1 0,1 1 0,0-1 0,0 1 0,0-1 0,0 0 0,0 1 0,0-1 0,0 0 0,0-1 0,0 1 0,1 0 0,-1 0 0,0-1 0,1 0 0,-1 1 0,0-1 0,4 0 0,11 2 0,0-2 0,0 1 0,28-5 0,-40 4 0,15-2-227,0-1-1,0-1 1,-1-1-1,1-1 1,27-12-1,-29 10-6598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24575,'4'0'0,"11"0"0,7 0 0,9 0 0,8 0 0,2 0 0,-1 0 0,-4 0 0,-2 0 0,-4 0 0,-1 0 0,-7 0-8191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24575,'-7'0'0,"0"-1"0,0 1 0,0 0 0,0 1 0,-1 0 0,1 0 0,0 1 0,1-1 0,-1 1 0,0 1 0,0-1 0,1 1 0,0 1 0,0-1 0,-1 1 0,2 0 0,-1 0 0,0 1 0,1 0 0,0 0 0,0 0 0,1 0 0,-1 1 0,1 0 0,0 0 0,-5 10 0,-2 7 0,0 0 0,2 0 0,0 1 0,2 0 0,-8 42 0,14-62 0,1-1 0,0 1 0,0 0 0,0-1 0,0 1 0,1 0 0,-1-1 0,1 1 0,0-1 0,0 1 0,0-1 0,0 1 0,1-1 0,0 0 0,-1 1 0,1-1 0,4 5 0,-1-3 0,0-1 0,0 1 0,0-1 0,0 0 0,1 0 0,0 0 0,0-1 0,12 6 0,7-1 0,0 0 0,1-2 0,49 6 0,-66-11-68,0 0 0,1-1-1,-1-1 1,0 1 0,0-1 0,1-1-1,-1 0 1,0 0 0,-1-1 0,1 0-1,0-1 1,-1 1 0,1-2 0,-1 1-1,0-1 1,-1 0 0,1-1 0,-1 0-1,11-12 1,-3 5-6758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24575,'0'22'0,"1"-1"0,2 1 0,0-1 0,1 0 0,10 31 0,-13-46 0,1-1 0,0 1 0,0 0 0,0-1 0,1 0 0,0 1 0,0-1 0,1 0 0,-1-1 0,1 1 0,0-1 0,0 1 0,0-1 0,1 0 0,0-1 0,-1 1 0,1-1 0,1 0 0,-1 0 0,0-1 0,1 1 0,-1-1 0,1 0 0,7 1 0,-7-3 4,-1 0 0,0 0-1,0-1 1,0 0 0,0 0-1,0 0 1,-1 0 0,1-1-1,0 0 1,0 0 0,-1 0 0,0-1-1,1 1 1,-1-1 0,0 0-1,0 0 1,0-1 0,-1 1-1,1-1 1,-1 0 0,0 0-1,0 0 1,0 0 0,0 0-1,3-10 1,7-11-222,-2-1 0,0-1 0,8-37 0,-13 43-371,1-2-6237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24575,'-3'138'0,"7"150"0,-4-286 0,0 1 0,0-1 0,1 0 0,-1 1 0,1-1 0,0 1 0,-1-1 0,1 0 0,0 0 0,0 1 0,1-1 0,-1 0 0,0 0 0,1 0 0,-1 0 0,1 0 0,0-1 0,0 1 0,0 0 0,0-1 0,3 3 0,-1-2 0,0-1 0,0 1 0,0-1 0,0 0 0,1 0 0,-1-1 0,0 1 0,1-1 0,-1 0 0,0 0 0,7-1 0,5-1 0,-1-1 0,1-1 0,-1-1 0,0 0 0,24-11 0,-30 10-111,1 0 0,-1-1 0,0 1-1,0-2 1,-1 1 0,11-13 0,-12 13-476,7-7-6239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24575,'0'-4'0,"4"-2"0,7 0 0,5 2 0,5 1 0,3 1 0,6 1 0,3 0 0,1 1 0,-2 0 0,-1 1 0,-7-6 0,-2 0 0,0-1 0,0 2 0,1 1 0,-3 1-8191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1697 0 24575,'-26'0'0,"-1"2"0,1 0 0,0 2 0,0 0 0,0 2 0,0 1 0,-47 20 0,-83 42 0,76-31 0,-1-3 0,-115 31 0,147-51 0,0 2 0,1 2 0,-52 30 0,23-12 0,11-8 0,39-19 0,1 1 0,1 2 0,-31 20 0,-68 50 0,70-52 0,-12 9 0,-23 14 0,52-33 0,19-12-1365,2-2-5461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24575,'5'2'0,"-1"0"0,1 0 0,0 0 0,-1 1 0,0-1 0,0 1 0,1 0 0,-2 0 0,1 1 0,0-1 0,4 7 0,10 6 0,225 141 0,-87-63 0,-69-35 0,-15-10 0,113 59 0,-78-45 0,-75-42 0,59 28 0,35 20 0,-1 0 0,-86-51-341,-1 1 0,-1 3-1,35 26 1,-60-38-6485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3100 0 24575,'-27'3'0,"0"1"0,0 1 0,0 2 0,1 0 0,0 2 0,-37 18 0,29-13 0,-305 131 0,-213 79 0,-184 2 0,599-192 0,-192 22 0,122-14 0,82-14 0,101-23 0,-210 35 0,204-33 0,26-6 0,1 0 0,-1 1 0,0-1 0,0-1 0,1 1 0,-1-1 0,0 1 0,0-1 0,0 0 0,-6-1 0,9 0 0,0 0 0,0 1 0,1-1 0,-1 0 0,0 0 0,1 0 0,-1 0 0,1 0 0,-1 1 0,1-1 0,-1 0 0,1 0 0,0 0 0,0 0 0,-1 0 0,1 0 0,0 0 0,0-1 0,0 1 0,0 0 0,0 0 0,0 0 0,0 0 0,1 0 0,-1 0 0,0 0 0,0 0 0,1 0 0,-1 0 0,2-1 0,13-41 0,-11 36 0,24-52 0,4 1 0,1 2 0,67-83 0,-54 75 0,-119 170 0,-76 104 0,132-183 0,1 0 0,1 1 0,1 1 0,1 1 0,-8 32 0,9-29 0,11-32 0,1 1 0,-1-1 0,1 0 0,-1 0 0,1 1 0,-1-1 0,1 1 0,0-1 0,0 0 0,0 1 0,0-1 0,0 0 0,0 1 0,0-1 0,0 1 0,0-1 0,1 0 0,-1 1 0,0-1 0,1 0 0,-1 1 0,1-1 0,0 0 0,-1 0 0,1 0 0,0 1 0,0-1 0,0 0 0,0 0 0,0 0 0,0 0 0,0-1 0,0 1 0,0 0 0,0 0 0,1-1 0,-1 1 0,0 0 0,0-1 0,1 1 0,-1-1 0,2 1 0,8 1 0,-1-1 0,0 1 0,1-2 0,18 0 0,-7 0 0,2 1 0,0 2 0,1 1 0,-1 0 0,0 2 0,-1 1 0,0 1 0,34 16 0,-39-17-1365,-2-1-5461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2 0,43 10 0,-40-8 0,1529 433-837,-876-234 598,-670-203 242,62 20 355,2-3-1,75 8 1,304 38-358,-272-38 0,160 16 0,-118-18 0,-118-12 0,107 1 0,-168-12 0,0 2 0,60 14 0,-61-9 0,1-2 0,54 2 0,-96-9 0,1 0 0,-1 0 0,1 0 0,-1 0 0,0 0 0,1 0 0,-1 0 0,1-1 0,-1 1 0,0 0 0,1-1 0,-1 1 0,0-1 0,0 0 0,1 1 0,-1-1 0,0 0 0,0 0 0,0 0 0,0 1 0,0-1 0,0 0 0,0-1 0,0 1 0,0 0 0,0 0 0,-1 0 0,1 0 0,0-2 0,0-1 0,0 0 0,-1 1 0,0-1 0,0 1 0,0-1 0,0 0 0,0 1 0,-1-1 0,0 1 0,0-1 0,-1-4 0,-5-11 0,-1 0 0,-1 1 0,-11-19 0,-80-129 0,89 152 0,12 24 0,14 26 0,36 56 0,59 114 0,-110-205 0,1 0 0,-1 0 0,0 0 0,0 0 0,0 0 0,0 0 0,0 0 0,0 0 0,0 0 0,0 0 0,0 0 0,0 0 0,0 0 0,-1-1 0,1 1 0,0 0 0,-1 0 0,1 0 0,-1 0 0,1 0 0,-1-1 0,1 1 0,-1 0 0,0 0 0,1-1 0,-1 1 0,0 0 0,1-1 0,-1 1 0,0-1 0,0 1 0,0-1 0,1 1 0,-1-1 0,0 0 0,0 1 0,0-1 0,0 0 0,0 0 0,0 1 0,-1-1 0,-54 12 0,36-9 0,-289 66 0,124-37 0,59-14 0,-7 23-1365,110-36-5461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722 157 24575,'-1'-2'0,"-1"1"0,0-1 0,1 0 0,-1 1 0,0-1 0,0 1 0,0-1 0,0 1 0,0 0 0,0 0 0,0 0 0,0 0 0,0 0 0,-1 0 0,1 1 0,-4-1 0,-6-4 0,-61-24 0,-1 3 0,-2 4 0,0 2 0,-85-9 0,150 27 0,0 0 0,-1 2 0,1-1 0,0 1 0,0 1 0,0 0 0,-14 3 0,20-3 0,1 1 0,0 0 0,-1 0 0,1 0 0,0 0 0,0 0 0,0 1 0,0 0 0,1 0 0,-1 0 0,1 0 0,0 1 0,-1-1 0,2 1 0,-1 0 0,0 0 0,1 0 0,0 0 0,-4 8 0,-1 9 0,0 0 0,1 1 0,1 0 0,1 0 0,-2 42 0,5-12 0,8 73 0,-6-118 0,0 0 0,1 0 0,0 0 0,1-1 0,0 1 0,0-1 0,0 0 0,1 0 0,-1 0 0,1 0 0,1 0 0,-1-1 0,1 0 0,0 0 0,0 0 0,1 0 0,10 5 0,10 8 0,2-2 0,48 20 0,-42-21 0,-10-3-96,118 49 324,-123-55-477,-1-1-1,1-1 1,1 0-1,-1-1 1,39 0-1,-36-4-6576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24575,'-1'1'0,"0"-1"0,-1 0 0,1 1 0,0 0 0,0-1 0,0 1 0,0 0 0,0-1 0,0 1 0,0 0 0,0 0 0,0 0 0,0 0 0,1 0 0,-1 0 0,0 0 0,1 0 0,-1 0 0,0 0 0,1 1 0,-1-1 0,1 0 0,0 0 0,-1 0 0,1 1 0,0-1 0,0 2 0,-5 41 0,5-39 0,-1 5 0,1 0 0,1 1 0,0-1 0,0 0 0,1 0 0,0 0 0,1 0 0,0 0 0,0-1 0,1 1 0,6 9 0,1-1 0,1 0 0,1 0 0,0-1 0,21 19 0,-29-32 0,0 0 0,0 0 0,0 0 0,0-1 0,1 0 0,-1 0 0,1-1 0,0 0 0,-1 0 0,1 0 0,0 0 0,0-1 0,1 0 0,-1 0 0,0-1 0,0 0 0,0 0 0,0 0 0,1-1 0,-1 0 0,0 0 0,0-1 0,0 1 0,7-4 0,7-2 0,-1-1 0,1-1 0,-1-1 0,-1-1 0,29-21 0,-25 14-455,-1-1 0,32-36 0,-38 37-6371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24575,'-2'23'0,"-1"-1"0,-1 0 0,-1 0 0,-8 24 0,3-12 0,-50 236 0,9-36 0,45-211-1365,2-3-5461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24575,'477'0'-1365,"-455"0"-5461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24575,'0'277'0,"0"-322"0,-1-14 0,11-94 0,-7 134 0,1 1 0,0-1 0,1 1 0,1 0 0,1 0 0,1 1 0,0 0 0,1 0 0,14-19 0,-19 32 0,0 0 0,0 0 0,1 1 0,-1-1 0,1 1 0,0 0 0,0 0 0,0 1 0,0 0 0,1 0 0,-1 0 0,1 0 0,-1 1 0,1 0 0,0 0 0,10 0 0,-4 0 0,1 1 0,-1 0 0,1 1 0,-1 0 0,1 1 0,21 6 0,-30-6 0,1 0 0,0 0 0,-1 0 0,0 1 0,0 0 0,0 0 0,0 0 0,0 0 0,0 0 0,-1 1 0,0-1 0,1 1 0,-1 0 0,-1 0 0,1 1 0,0-1 0,-1 0 0,3 9 0,1 6 0,-1 0 0,-1 0 0,4 30 0,3 19 0,-9-60-84,8 29-556,5 43-1,-12-57-6185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26 24575,'0'-1'0,"-1"0"0,0-1 0,1 1 0,-1 0 0,0 0 0,0-1 0,0 1 0,1 0 0,-1 0 0,0 0 0,-1 0 0,1 0 0,0 0 0,0 1 0,0-1 0,0 0 0,-1 0 0,1 1 0,0-1 0,-1 1 0,1-1 0,0 1 0,-1 0 0,1-1 0,-1 1 0,1 0 0,-2 0 0,-41-3 0,40 3 0,1 1 0,-1-1 0,1 1 0,-1 0 0,1 1 0,0-1 0,-1 0 0,1 1 0,0 0 0,0 0 0,0 0 0,0 0 0,0 0 0,1 1 0,-1-1 0,1 1 0,-1 0 0,1 0 0,0 0 0,0 0 0,0 0 0,0 0 0,1 0 0,-1 0 0,1 1 0,0-1 0,0 1 0,0-1 0,0 5 0,-3 11 0,1 0 0,1 1 0,0 37 0,1-44 0,2 0 0,-1-1 0,2 1 0,-1-1 0,7 22 0,-7-30 0,1-1 0,-1 1 0,1-1 0,0 0 0,0 0 0,0 0 0,0 0 0,1 0 0,-1 0 0,1-1 0,0 1 0,0-1 0,0 1 0,0-1 0,0 0 0,0 0 0,0-1 0,1 1 0,-1-1 0,1 1 0,-1-1 0,1 0 0,-1-1 0,6 2 0,8 1 0,1-1 0,0-1 0,0 0 0,0-1 0,0-1 0,0-1 0,-1 0 0,19-6 0,-32 6 0,0 0 0,-1 0 0,1-1 0,-1 0 0,1 1 0,-1-1 0,0 0 0,0-1 0,0 1 0,-1-1 0,1 1 0,-1-1 0,1 0 0,-1 0 0,-1 0 0,1 0 0,0 0 0,-1 0 0,0 0 0,0-1 0,0-5 0,2-11 0,-1-1 0,-1 0 0,-2-22 0,0 28 0,1 8 17,0 1 0,-1-1 1,0 1-1,0-1 0,-1 1 0,-4-12 0,5 16-91,0 0-1,0 1 1,-1-1 0,0 1 0,1-1-1,-1 1 1,0 0 0,0 0 0,0 0-1,0 0 1,-1 0 0,1 0 0,0 0-1,-1 1 1,0-1 0,1 1 0,-1 0-1,0 0 1,-4-2 0,-11-1-6752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24575,'-2'75'0,"-12"88"0,0-86 0,-4 34 0,18-108 0,1-1 0,-1 0 0,0 1 0,1-1 0,-1 0 0,1 1 0,-1-1 0,1 0 0,0 0 0,0 0 0,0 0 0,0 0 0,1 0 0,-1 0 0,1 0 0,-1 0 0,1 0 0,-1-1 0,1 1 0,0-1 0,0 1 0,0-1 0,0 0 0,0 1 0,0-1 0,0 0 0,0-1 0,0 1 0,1 0 0,-1 0 0,0-1 0,1 0 0,-1 1 0,0-1 0,4 0 0,11 2 0,0-2 0,0 1 0,28-5 0,-40 4 0,15-2-227,0-1-1,0-1 1,-1-1-1,1-1 1,27-12-1,-29 10-6598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24575,'4'0'0,"11"0"0,7 0 0,9 0 0,8 0 0,2 0 0,-1 0 0,-4 0 0,-2 0 0,-4 0 0,-1 0 0,-7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24575,'-7'0'0,"0"-1"0,0 1 0,0 0 0,0 1 0,-1 0 0,1 0 0,0 1 0,1-1 0,-1 1 0,0 1 0,0-1 0,1 1 0,0 1 0,0-1 0,-1 1 0,2 0 0,-1 0 0,0 1 0,1 0 0,0 0 0,0 0 0,1 0 0,-1 1 0,1 0 0,0 0 0,-5 10 0,-2 7 0,0 0 0,2 0 0,0 1 0,2 0 0,-8 42 0,14-62 0,1-1 0,0 1 0,0 0 0,0-1 0,0 1 0,1 0 0,-1-1 0,1 1 0,0-1 0,0 1 0,0-1 0,0 1 0,1-1 0,0 0 0,-1 1 0,1-1 0,4 5 0,-1-3 0,0-1 0,0 1 0,0-1 0,0 0 0,1 0 0,0 0 0,0-1 0,12 6 0,7-1 0,0 0 0,1-2 0,49 6 0,-66-11-68,0 0 0,1-1-1,-1-1 1,0 1 0,0-1 0,1-1-1,-1 0 1,0 0 0,-1-1 0,1 0-1,0-1 1,-1 1 0,1-2 0,-1 1-1,0-1 1,-1 0 0,1-1 0,-1 0-1,11-12 1,-3 5-6758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24575,'0'22'0,"1"-1"0,2 1 0,0-1 0,1 0 0,10 31 0,-13-46 0,1-1 0,0 1 0,0 0 0,0-1 0,1 0 0,0 1 0,0-1 0,1 0 0,-1-1 0,1 1 0,0-1 0,0 1 0,0-1 0,1 0 0,0-1 0,-1 1 0,1-1 0,1 0 0,-1 0 0,0-1 0,1 1 0,-1-1 0,1 0 0,7 1 0,-7-3 4,-1 0 0,0 0-1,0-1 1,0 0 0,0 0-1,0 0 1,-1 0 0,1-1-1,0 0 1,0 0 0,-1 0 0,0-1-1,1 1 1,-1-1 0,0 0-1,0 0 1,0-1 0,-1 1-1,1-1 1,-1 0 0,0 0-1,0 0 1,0 0 0,0 0-1,3-10 1,7-11-222,-2-1 0,0-1 0,8-37 0,-13 43-371,1-2-6237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24575,'-3'138'0,"7"150"0,-4-286 0,0 1 0,0-1 0,1 0 0,-1 1 0,1-1 0,0 1 0,-1-1 0,1 0 0,0 0 0,0 1 0,1-1 0,-1 0 0,0 0 0,1 0 0,-1 0 0,1 0 0,0-1 0,0 1 0,0 0 0,0-1 0,3 3 0,-1-2 0,0-1 0,0 1 0,0-1 0,0 0 0,1 0 0,-1-1 0,0 1 0,1-1 0,-1 0 0,0 0 0,7-1 0,5-1 0,-1-1 0,1-1 0,-1-1 0,0 0 0,24-11 0,-30 10-111,1 0 0,-1-1 0,0 1-1,0-2 1,-1 1 0,11-13 0,-12 13-476,7-7-6239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24575,'0'-4'0,"4"-2"0,7 0 0,5 2 0,5 1 0,3 1 0,6 1 0,3 0 0,1 1 0,-2 0 0,-1 1 0,-7-6 0,-2 0 0,0-1 0,0 2 0,1 1 0,-3 1-8191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1697 0 24575,'-26'0'0,"-1"2"0,1 0 0,0 2 0,0 0 0,0 2 0,0 1 0,-47 20 0,-83 42 0,76-31 0,-1-3 0,-115 31 0,147-51 0,0 2 0,1 2 0,-52 30 0,23-12 0,11-8 0,39-19 0,1 1 0,1 2 0,-31 20 0,-68 50 0,70-52 0,-12 9 0,-23 14 0,52-33 0,19-12-1365,2-2-5461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24575,'5'2'0,"-1"0"0,1 0 0,0 0 0,-1 1 0,0-1 0,0 1 0,1 0 0,-2 0 0,1 1 0,0-1 0,4 7 0,10 6 0,225 141 0,-87-63 0,-69-35 0,-15-10 0,113 59 0,-78-45 0,-75-42 0,59 28 0,35 20 0,-1 0 0,-86-51-341,-1 1 0,-1 3-1,35 26 1,-60-38-6485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8:3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1035 0 24575,'-5'1'0,"0"-1"0,0 1 0,-1 0 0,1 0 0,0 1 0,1-1 0,-1 1 0,0 0 0,0 1 0,1-1 0,-1 1 0,1 0 0,-7 5 0,-51 55 0,17-15 0,-3-2 0,-60 76 0,33-35 0,-31 26 0,68-73 0,29-29 0,0 0 0,-1-1 0,-17 13 0,-15 11 0,3 1 0,-57 65 0,-38 35 0,52-63 0,67-60-1365,0-3-5461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8:3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24575,'41'3'0,"0"1"0,-1 2 0,42 12 0,5 0 0,66 21 0,-107-24 0,2-3 0,51 7 0,53 4 0,-85-10 0,112 5 0,-140-15 0,-1 1 0,56 14 0,-50-8 0,57 5 0,85 11 0,-126-15 0,109 6 0,-115-13 0,0 2 0,54 13 0,37 5 0,164 29 0,-113-12 0,-50-9 0,52 17 0,-61-14 0,-77-21 0,92 35 0,-72-20-1365,-65-22-5461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3100 0 24575,'-27'3'0,"0"1"0,0 1 0,0 2 0,1 0 0,0 2 0,-37 18 0,29-13 0,-305 131 0,-213 79 0,-184 2 0,599-192 0,-192 22 0,122-14 0,82-14 0,101-23 0,-210 35 0,204-33 0,26-6 0,1 0 0,-1 1 0,0-1 0,0-1 0,1 1 0,-1-1 0,0 1 0,0-1 0,0 0 0,-6-1 0,9 0 0,0 0 0,0 1 0,1-1 0,-1 0 0,0 0 0,1 0 0,-1 0 0,1 0 0,-1 1 0,1-1 0,-1 0 0,1 0 0,0 0 0,0 0 0,-1 0 0,1 0 0,0 0 0,0-1 0,0 1 0,0 0 0,0 0 0,0 0 0,0 0 0,1 0 0,-1 0 0,0 0 0,0 0 0,1 0 0,-1 0 0,2-1 0,13-41 0,-11 36 0,24-52 0,4 1 0,1 2 0,67-83 0,-54 75 0,-119 170 0,-76 104 0,132-183 0,1 0 0,1 1 0,1 1 0,1 1 0,-8 32 0,9-29 0,11-32 0,1 1 0,-1-1 0,1 0 0,-1 0 0,1 1 0,-1-1 0,1 1 0,0-1 0,0 0 0,0 1 0,0-1 0,0 0 0,0 1 0,0-1 0,0 1 0,0-1 0,1 0 0,-1 1 0,0-1 0,1 0 0,-1 1 0,1-1 0,0 0 0,-1 0 0,1 0 0,0 1 0,0-1 0,0 0 0,0 0 0,0 0 0,0 0 0,0-1 0,0 1 0,0 0 0,0 0 0,1-1 0,-1 1 0,0 0 0,0-1 0,1 1 0,-1-1 0,2 1 0,8 1 0,-1-1 0,0 1 0,1-2 0,18 0 0,-7 0 0,2 1 0,0 2 0,1 1 0,-1 0 0,0 2 0,-1 1 0,0 1 0,34 16 0,-39-17-1365,-2-1-5461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2 0,43 10 0,-40-8 0,1529 433-837,-876-234 598,-670-203 242,62 20 355,2-3-1,75 8 1,304 38-358,-272-38 0,160 16 0,-118-18 0,-118-12 0,107 1 0,-168-12 0,0 2 0,60 14 0,-61-9 0,1-2 0,54 2 0,-96-9 0,1 0 0,-1 0 0,1 0 0,-1 0 0,0 0 0,1 0 0,-1 0 0,1-1 0,-1 1 0,0 0 0,1-1 0,-1 1 0,0-1 0,0 0 0,1 1 0,-1-1 0,0 0 0,0 0 0,0 0 0,0 1 0,0-1 0,0 0 0,0-1 0,0 1 0,0 0 0,0 0 0,-1 0 0,1 0 0,0-2 0,0-1 0,0 0 0,-1 1 0,0-1 0,0 1 0,0-1 0,0 0 0,0 1 0,-1-1 0,0 1 0,0-1 0,-1-4 0,-5-11 0,-1 0 0,-1 1 0,-11-19 0,-80-129 0,89 152 0,12 24 0,14 26 0,36 56 0,59 114 0,-110-205 0,1 0 0,-1 0 0,0 0 0,0 0 0,0 0 0,0 0 0,0 0 0,0 0 0,0 0 0,0 0 0,0 0 0,0 0 0,0 0 0,-1-1 0,1 1 0,0 0 0,-1 0 0,1 0 0,-1 0 0,1 0 0,-1-1 0,1 1 0,-1 0 0,0 0 0,1-1 0,-1 1 0,0 0 0,1-1 0,-1 1 0,0-1 0,0 1 0,0-1 0,1 1 0,-1-1 0,0 0 0,0 1 0,0-1 0,0 0 0,0 0 0,0 1 0,-1-1 0,-54 12 0,36-9 0,-289 66 0,124-37 0,59-14 0,-7 23-1365,110-36-5461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722 157 24575,'-1'-2'0,"-1"1"0,0-1 0,1 0 0,-1 1 0,0-1 0,0 1 0,0-1 0,0 1 0,0 0 0,0 0 0,0 0 0,0 0 0,0 0 0,-1 0 0,1 1 0,-4-1 0,-6-4 0,-61-24 0,-1 3 0,-2 4 0,0 2 0,-85-9 0,150 27 0,0 0 0,-1 2 0,1-1 0,0 1 0,0 1 0,0 0 0,-14 3 0,20-3 0,1 1 0,0 0 0,-1 0 0,1 0 0,0 0 0,0 0 0,0 1 0,0 0 0,1 0 0,-1 0 0,1 0 0,0 1 0,-1-1 0,2 1 0,-1 0 0,0 0 0,1 0 0,0 0 0,-4 8 0,-1 9 0,0 0 0,1 1 0,1 0 0,1 0 0,-2 42 0,5-12 0,8 73 0,-6-118 0,0 0 0,1 0 0,0 0 0,1-1 0,0 1 0,0-1 0,0 0 0,1 0 0,-1 0 0,1 0 0,1 0 0,-1-1 0,1 0 0,0 0 0,0 0 0,1 0 0,10 5 0,10 8 0,2-2 0,48 20 0,-42-21 0,-10-3-96,118 49 324,-123-55-477,-1-1-1,1-1 1,1 0-1,-1-1 1,39 0-1,-36-4-6576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24575,'-1'1'0,"0"-1"0,-1 0 0,1 1 0,0 0 0,0-1 0,0 1 0,0 0 0,0-1 0,0 1 0,0 0 0,0 0 0,0 0 0,0 0 0,1 0 0,-1 0 0,0 0 0,1 0 0,-1 0 0,0 0 0,1 1 0,-1-1 0,1 0 0,0 0 0,-1 0 0,1 1 0,0-1 0,0 2 0,-5 41 0,5-39 0,-1 5 0,1 0 0,1 1 0,0-1 0,0 0 0,1 0 0,0 0 0,1 0 0,0 0 0,0-1 0,1 1 0,6 9 0,1-1 0,1 0 0,1 0 0,0-1 0,21 19 0,-29-32 0,0 0 0,0 0 0,0 0 0,0-1 0,1 0 0,-1 0 0,1-1 0,0 0 0,-1 0 0,1 0 0,0 0 0,0-1 0,1 0 0,-1 0 0,0-1 0,0 0 0,0 0 0,0 0 0,1-1 0,-1 0 0,0 0 0,0-1 0,0 1 0,7-4 0,7-2 0,-1-1 0,1-1 0,-1-1 0,-1-1 0,29-21 0,-25 14-455,-1-1 0,32-36 0,-38 37-6371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24575,'-2'23'0,"-1"-1"0,-1 0 0,-1 0 0,-8 24 0,3-12 0,-50 236 0,9-36 0,45-211-1365,2-3-5461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24575,'477'0'-1365,"-455"0"-5461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24575,'0'277'0,"0"-322"0,-1-14 0,11-94 0,-7 134 0,1 1 0,0-1 0,1 1 0,1 0 0,1 0 0,1 1 0,0 0 0,1 0 0,14-19 0,-19 32 0,0 0 0,0 0 0,1 1 0,-1-1 0,1 1 0,0 0 0,0 0 0,0 1 0,0 0 0,1 0 0,-1 0 0,1 0 0,-1 1 0,1 0 0,0 0 0,10 0 0,-4 0 0,1 1 0,-1 0 0,1 1 0,-1 0 0,1 1 0,21 6 0,-30-6 0,1 0 0,0 0 0,-1 0 0,0 1 0,0 0 0,0 0 0,0 0 0,0 0 0,0 0 0,-1 1 0,0-1 0,1 1 0,-1 0 0,-1 0 0,1 1 0,0-1 0,-1 0 0,3 9 0,1 6 0,-1 0 0,-1 0 0,4 30 0,3 19 0,-9-60-84,8 29-556,5 43-1,-12-57-6185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26 24575,'0'-1'0,"-1"0"0,0-1 0,1 1 0,-1 0 0,0 0 0,0-1 0,0 1 0,1 0 0,-1 0 0,0 0 0,-1 0 0,1 0 0,0 0 0,0 1 0,0-1 0,0 0 0,-1 0 0,1 1 0,0-1 0,-1 1 0,1-1 0,0 1 0,-1 0 0,1-1 0,-1 1 0,1 0 0,-2 0 0,-41-3 0,40 3 0,1 1 0,-1-1 0,1 1 0,-1 0 0,1 1 0,0-1 0,-1 0 0,1 1 0,0 0 0,0 0 0,0 0 0,0 0 0,0 0 0,1 1 0,-1-1 0,1 1 0,-1 0 0,1 0 0,0 0 0,0 0 0,0 0 0,0 0 0,1 0 0,-1 0 0,1 1 0,0-1 0,0 1 0,0-1 0,0 5 0,-3 11 0,1 0 0,1 1 0,0 37 0,1-44 0,2 0 0,-1-1 0,2 1 0,-1-1 0,7 22 0,-7-30 0,1-1 0,-1 1 0,1-1 0,0 0 0,0 0 0,0 0 0,0 0 0,1 0 0,-1 0 0,1-1 0,0 1 0,0-1 0,0 1 0,0-1 0,0 0 0,0 0 0,0-1 0,1 1 0,-1-1 0,1 1 0,-1-1 0,1 0 0,-1-1 0,6 2 0,8 1 0,1-1 0,0-1 0,0 0 0,0-1 0,0-1 0,0-1 0,-1 0 0,19-6 0,-32 6 0,0 0 0,-1 0 0,1-1 0,-1 0 0,1 1 0,-1-1 0,0 0 0,0-1 0,0 1 0,-1-1 0,1 1 0,-1-1 0,1 0 0,-1 0 0,-1 0 0,1 0 0,0 0 0,-1 0 0,0 0 0,0-1 0,0-5 0,2-11 0,-1-1 0,-1 0 0,-2-22 0,0 28 0,1 8 17,0 1 0,-1-1 1,0 1-1,0-1 0,-1 1 0,-4-12 0,5 16-91,0 0-1,0 1 1,-1-1 0,0 1 0,1-1-1,-1 1 1,0 0 0,0 0 0,0 0-1,0 0 1,-1 0 0,1 0 0,0 0-1,-1 1 1,0-1 0,1 1 0,-1 0-1,0 0 1,-4-2 0,-11-1-6752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24575,'-2'75'0,"-12"88"0,0-86 0,-4 34 0,18-108 0,1-1 0,-1 0 0,0 1 0,1-1 0,-1 0 0,1 1 0,-1-1 0,1 0 0,0 0 0,0 0 0,0 0 0,0 0 0,1 0 0,-1 0 0,1 0 0,-1 0 0,1 0 0,-1-1 0,1 1 0,0-1 0,0 1 0,0-1 0,0 0 0,0 1 0,0-1 0,0 0 0,0-1 0,0 1 0,1 0 0,-1 0 0,0-1 0,1 0 0,-1 1 0,0-1 0,4 0 0,11 2 0,0-2 0,0 1 0,28-5 0,-40 4 0,15-2-227,0-1-1,0-1 1,-1-1-1,1-1 1,27-12-1,-29 10-6598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24575,'4'0'0,"11"0"0,7 0 0,9 0 0,8 0 0,2 0 0,-1 0 0,-4 0 0,-2 0 0,-4 0 0,-1 0 0,-7 0-8191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24575,'-7'0'0,"0"-1"0,0 1 0,0 0 0,0 1 0,-1 0 0,1 0 0,0 1 0,1-1 0,-1 1 0,0 1 0,0-1 0,1 1 0,0 1 0,0-1 0,-1 1 0,2 0 0,-1 0 0,0 1 0,1 0 0,0 0 0,0 0 0,1 0 0,-1 1 0,1 0 0,0 0 0,-5 10 0,-2 7 0,0 0 0,2 0 0,0 1 0,2 0 0,-8 42 0,14-62 0,1-1 0,0 1 0,0 0 0,0-1 0,0 1 0,1 0 0,-1-1 0,1 1 0,0-1 0,0 1 0,0-1 0,0 1 0,1-1 0,0 0 0,-1 1 0,1-1 0,4 5 0,-1-3 0,0-1 0,0 1 0,0-1 0,0 0 0,1 0 0,0 0 0,0-1 0,12 6 0,7-1 0,0 0 0,1-2 0,49 6 0,-66-11-68,0 0 0,1-1-1,-1-1 1,0 1 0,0-1 0,1-1-1,-1 0 1,0 0 0,-1-1 0,1 0-1,0-1 1,-1 1 0,1-2 0,-1 1-1,0-1 1,-1 0 0,1-1 0,-1 0-1,11-12 1,-3 5-6758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24575,'0'22'0,"1"-1"0,2 1 0,0-1 0,1 0 0,10 31 0,-13-46 0,1-1 0,0 1 0,0 0 0,0-1 0,1 0 0,0 1 0,0-1 0,1 0 0,-1-1 0,1 1 0,0-1 0,0 1 0,0-1 0,1 0 0,0-1 0,-1 1 0,1-1 0,1 0 0,-1 0 0,0-1 0,1 1 0,-1-1 0,1 0 0,7 1 0,-7-3 4,-1 0 0,0 0-1,0-1 1,0 0 0,0 0-1,0 0 1,-1 0 0,1-1-1,0 0 1,0 0 0,-1 0 0,0-1-1,1 1 1,-1-1 0,0 0-1,0 0 1,0-1 0,-1 1-1,1-1 1,-1 0 0,0 0-1,0 0 1,0 0 0,0 0-1,3-10 1,7-11-222,-2-1 0,0-1 0,8-37 0,-13 43-371,1-2-6237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24575,'-3'138'0,"7"150"0,-4-286 0,0 1 0,0-1 0,1 0 0,-1 1 0,1-1 0,0 1 0,-1-1 0,1 0 0,0 0 0,0 1 0,1-1 0,-1 0 0,0 0 0,1 0 0,-1 0 0,1 0 0,0-1 0,0 1 0,0 0 0,0-1 0,3 3 0,-1-2 0,0-1 0,0 1 0,0-1 0,0 0 0,1 0 0,-1-1 0,0 1 0,1-1 0,-1 0 0,0 0 0,7-1 0,5-1 0,-1-1 0,1-1 0,-1-1 0,0 0 0,24-11 0,-30 10-111,1 0 0,-1-1 0,0 1-1,0-2 1,-1 1 0,11-13 0,-12 13-476,7-7-6239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24575,'0'-4'0,"4"-2"0,7 0 0,5 2 0,5 1 0,3 1 0,6 1 0,3 0 0,1 1 0,-2 0 0,-1 1 0,-7-6 0,-2 0 0,0-1 0,0 2 0,1 1 0,-3 1-8191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1697 0 24575,'-26'0'0,"-1"2"0,1 0 0,0 2 0,0 0 0,0 2 0,0 1 0,-47 20 0,-83 42 0,76-31 0,-1-3 0,-115 31 0,147-51 0,0 2 0,1 2 0,-52 30 0,23-12 0,11-8 0,39-19 0,1 1 0,1 2 0,-31 20 0,-68 50 0,70-52 0,-12 9 0,-23 14 0,52-33 0,19-12-1365,2-2-5461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24575,'5'2'0,"-1"0"0,1 0 0,0 0 0,-1 1 0,0-1 0,0 1 0,1 0 0,-2 0 0,1 1 0,0-1 0,4 7 0,10 6 0,225 141 0,-87-63 0,-69-35 0,-15-10 0,113 59 0,-78-45 0,-75-42 0,59 28 0,35 20 0,-1 0 0,-86-51-341,-1 1 0,-1 3-1,35 26 1,-60-38-6485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8:3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1035 0 24575,'-5'1'0,"0"-1"0,0 1 0,-1 0 0,1 0 0,0 1 0,1-1 0,-1 1 0,0 0 0,0 1 0,1-1 0,-1 1 0,1 0 0,-7 5 0,-51 55 0,17-15 0,-3-2 0,-60 76 0,33-35 0,-31 26 0,68-73 0,29-29 0,0 0 0,-1-1 0,-17 13 0,-15 11 0,3 1 0,-57 65 0,-38 35 0,52-63 0,67-60-1365,0-3-5461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8:3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24575,'41'3'0,"0"1"0,-1 2 0,42 12 0,5 0 0,66 21 0,-107-24 0,2-3 0,51 7 0,53 4 0,-85-10 0,112 5 0,-140-15 0,-1 1 0,56 14 0,-50-8 0,57 5 0,85 11 0,-126-15 0,109 6 0,-115-13 0,0 2 0,54 13 0,37 5 0,164 29 0,-113-12 0,-50-9 0,52 17 0,-61-14 0,-77-21 0,92 35 0,-72-20-1365,-65-22-5461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3100 0 24575,'-27'3'0,"0"1"0,0 1 0,0 2 0,1 0 0,0 2 0,-37 18 0,29-13 0,-305 131 0,-213 79 0,-184 2 0,599-192 0,-192 22 0,122-14 0,82-14 0,101-23 0,-210 35 0,204-33 0,26-6 0,1 0 0,-1 1 0,0-1 0,0-1 0,1 1 0,-1-1 0,0 1 0,0-1 0,0 0 0,-6-1 0,9 0 0,0 0 0,0 1 0,1-1 0,-1 0 0,0 0 0,1 0 0,-1 0 0,1 0 0,-1 1 0,1-1 0,-1 0 0,1 0 0,0 0 0,0 0 0,-1 0 0,1 0 0,0 0 0,0-1 0,0 1 0,0 0 0,0 0 0,0 0 0,0 0 0,1 0 0,-1 0 0,0 0 0,0 0 0,1 0 0,-1 0 0,2-1 0,13-41 0,-11 36 0,24-52 0,4 1 0,1 2 0,67-83 0,-54 75 0,-119 170 0,-76 104 0,132-183 0,1 0 0,1 1 0,1 1 0,1 1 0,-8 32 0,9-29 0,11-32 0,1 1 0,-1-1 0,1 0 0,-1 0 0,1 1 0,-1-1 0,1 1 0,0-1 0,0 0 0,0 1 0,0-1 0,0 0 0,0 1 0,0-1 0,0 1 0,0-1 0,1 0 0,-1 1 0,0-1 0,1 0 0,-1 1 0,1-1 0,0 0 0,-1 0 0,1 0 0,0 1 0,0-1 0,0 0 0,0 0 0,0 0 0,0 0 0,0-1 0,0 1 0,0 0 0,0 0 0,1-1 0,-1 1 0,0 0 0,0-1 0,1 1 0,-1-1 0,2 1 0,8 1 0,-1-1 0,0 1 0,1-2 0,18 0 0,-7 0 0,2 1 0,0 2 0,1 1 0,-1 0 0,0 2 0,-1 1 0,0 1 0,34 16 0,-39-17-1365,-2-1-5461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2 0,43 10 0,-40-8 0,1529 433-837,-876-234 598,-670-203 242,62 20 355,2-3-1,75 8 1,304 38-358,-272-38 0,160 16 0,-118-18 0,-118-12 0,107 1 0,-168-12 0,0 2 0,60 14 0,-61-9 0,1-2 0,54 2 0,-96-9 0,1 0 0,-1 0 0,1 0 0,-1 0 0,0 0 0,1 0 0,-1 0 0,1-1 0,-1 1 0,0 0 0,1-1 0,-1 1 0,0-1 0,0 0 0,1 1 0,-1-1 0,0 0 0,0 0 0,0 0 0,0 1 0,0-1 0,0 0 0,0-1 0,0 1 0,0 0 0,0 0 0,-1 0 0,1 0 0,0-2 0,0-1 0,0 0 0,-1 1 0,0-1 0,0 1 0,0-1 0,0 0 0,0 1 0,-1-1 0,0 1 0,0-1 0,-1-4 0,-5-11 0,-1 0 0,-1 1 0,-11-19 0,-80-129 0,89 152 0,12 24 0,14 26 0,36 56 0,59 114 0,-110-205 0,1 0 0,-1 0 0,0 0 0,0 0 0,0 0 0,0 0 0,0 0 0,0 0 0,0 0 0,0 0 0,0 0 0,0 0 0,0 0 0,-1-1 0,1 1 0,0 0 0,-1 0 0,1 0 0,-1 0 0,1 0 0,-1-1 0,1 1 0,-1 0 0,0 0 0,1-1 0,-1 1 0,0 0 0,1-1 0,-1 1 0,0-1 0,0 1 0,0-1 0,1 1 0,-1-1 0,0 0 0,0 1 0,0-1 0,0 0 0,0 0 0,0 1 0,-1-1 0,-54 12 0,36-9 0,-289 66 0,124-37 0,59-14 0,-7 23-1365,110-36-5461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722 157 24575,'-1'-2'0,"-1"1"0,0-1 0,1 0 0,-1 1 0,0-1 0,0 1 0,0-1 0,0 1 0,0 0 0,0 0 0,0 0 0,0 0 0,0 0 0,-1 0 0,1 1 0,-4-1 0,-6-4 0,-61-24 0,-1 3 0,-2 4 0,0 2 0,-85-9 0,150 27 0,0 0 0,-1 2 0,1-1 0,0 1 0,0 1 0,0 0 0,-14 3 0,20-3 0,1 1 0,0 0 0,-1 0 0,1 0 0,0 0 0,0 0 0,0 1 0,0 0 0,1 0 0,-1 0 0,1 0 0,0 1 0,-1-1 0,2 1 0,-1 0 0,0 0 0,1 0 0,0 0 0,-4 8 0,-1 9 0,0 0 0,1 1 0,1 0 0,1 0 0,-2 42 0,5-12 0,8 73 0,-6-118 0,0 0 0,1 0 0,0 0 0,1-1 0,0 1 0,0-1 0,0 0 0,1 0 0,-1 0 0,1 0 0,1 0 0,-1-1 0,1 0 0,0 0 0,0 0 0,1 0 0,10 5 0,10 8 0,2-2 0,48 20 0,-42-21 0,-10-3-96,118 49 324,-123-55-477,-1-1-1,1-1 1,1 0-1,-1-1 1,39 0-1,-36-4-6576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24575,'-1'1'0,"0"-1"0,-1 0 0,1 1 0,0 0 0,0-1 0,0 1 0,0 0 0,0-1 0,0 1 0,0 0 0,0 0 0,0 0 0,0 0 0,1 0 0,-1 0 0,0 0 0,1 0 0,-1 0 0,0 0 0,1 1 0,-1-1 0,1 0 0,0 0 0,-1 0 0,1 1 0,0-1 0,0 2 0,-5 41 0,5-39 0,-1 5 0,1 0 0,1 1 0,0-1 0,0 0 0,1 0 0,0 0 0,1 0 0,0 0 0,0-1 0,1 1 0,6 9 0,1-1 0,1 0 0,1 0 0,0-1 0,21 19 0,-29-32 0,0 0 0,0 0 0,0 0 0,0-1 0,1 0 0,-1 0 0,1-1 0,0 0 0,-1 0 0,1 0 0,0 0 0,0-1 0,1 0 0,-1 0 0,0-1 0,0 0 0,0 0 0,0 0 0,1-1 0,-1 0 0,0 0 0,0-1 0,0 1 0,7-4 0,7-2 0,-1-1 0,1-1 0,-1-1 0,-1-1 0,29-21 0,-25 14-455,-1-1 0,32-36 0,-38 37-6371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24575,'-2'23'0,"-1"-1"0,-1 0 0,-1 0 0,-8 24 0,3-12 0,-50 236 0,9-36 0,45-211-1365,2-3-5461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24575,'477'0'-1365,"-455"0"-5461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24575,'0'277'0,"0"-322"0,-1-14 0,11-94 0,-7 134 0,1 1 0,0-1 0,1 1 0,1 0 0,1 0 0,1 1 0,0 0 0,1 0 0,14-19 0,-19 32 0,0 0 0,0 0 0,1 1 0,-1-1 0,1 1 0,0 0 0,0 0 0,0 1 0,0 0 0,1 0 0,-1 0 0,1 0 0,-1 1 0,1 0 0,0 0 0,10 0 0,-4 0 0,1 1 0,-1 0 0,1 1 0,-1 0 0,1 1 0,21 6 0,-30-6 0,1 0 0,0 0 0,-1 0 0,0 1 0,0 0 0,0 0 0,0 0 0,0 0 0,0 0 0,-1 1 0,0-1 0,1 1 0,-1 0 0,-1 0 0,1 1 0,0-1 0,-1 0 0,3 9 0,1 6 0,-1 0 0,-1 0 0,4 30 0,3 19 0,-9-60-84,8 29-556,5 43-1,-12-57-6185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26 24575,'0'-1'0,"-1"0"0,0-1 0,1 1 0,-1 0 0,0 0 0,0-1 0,0 1 0,1 0 0,-1 0 0,0 0 0,-1 0 0,1 0 0,0 0 0,0 1 0,0-1 0,0 0 0,-1 0 0,1 1 0,0-1 0,-1 1 0,1-1 0,0 1 0,-1 0 0,1-1 0,-1 1 0,1 0 0,-2 0 0,-41-3 0,40 3 0,1 1 0,-1-1 0,1 1 0,-1 0 0,1 1 0,0-1 0,-1 0 0,1 1 0,0 0 0,0 0 0,0 0 0,0 0 0,0 0 0,1 1 0,-1-1 0,1 1 0,-1 0 0,1 0 0,0 0 0,0 0 0,0 0 0,0 0 0,1 0 0,-1 0 0,1 1 0,0-1 0,0 1 0,0-1 0,0 5 0,-3 11 0,1 0 0,1 1 0,0 37 0,1-44 0,2 0 0,-1-1 0,2 1 0,-1-1 0,7 22 0,-7-30 0,1-1 0,-1 1 0,1-1 0,0 0 0,0 0 0,0 0 0,0 0 0,1 0 0,-1 0 0,1-1 0,0 1 0,0-1 0,0 1 0,0-1 0,0 0 0,0 0 0,0-1 0,1 1 0,-1-1 0,1 1 0,-1-1 0,1 0 0,-1-1 0,6 2 0,8 1 0,1-1 0,0-1 0,0 0 0,0-1 0,0-1 0,0-1 0,-1 0 0,19-6 0,-32 6 0,0 0 0,-1 0 0,1-1 0,-1 0 0,1 1 0,-1-1 0,0 0 0,0-1 0,0 1 0,-1-1 0,1 1 0,-1-1 0,1 0 0,-1 0 0,-1 0 0,1 0 0,0 0 0,-1 0 0,0 0 0,0-1 0,0-5 0,2-11 0,-1-1 0,-1 0 0,-2-22 0,0 28 0,1 8 17,0 1 0,-1-1 1,0 1-1,0-1 0,-1 1 0,-4-12 0,5 16-91,0 0-1,0 1 1,-1-1 0,0 1 0,1-1-1,-1 1 1,0 0 0,0 0 0,0 0-1,0 0 1,-1 0 0,1 0 0,0 0-1,-1 1 1,0-1 0,1 1 0,-1 0-1,0 0 1,-4-2 0,-11-1-6752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24575,'-2'75'0,"-12"88"0,0-86 0,-4 34 0,18-108 0,1-1 0,-1 0 0,0 1 0,1-1 0,-1 0 0,1 1 0,-1-1 0,1 0 0,0 0 0,0 0 0,0 0 0,0 0 0,1 0 0,-1 0 0,1 0 0,-1 0 0,1 0 0,-1-1 0,1 1 0,0-1 0,0 1 0,0-1 0,0 0 0,0 1 0,0-1 0,0 0 0,0-1 0,0 1 0,1 0 0,-1 0 0,0-1 0,1 0 0,-1 1 0,0-1 0,4 0 0,11 2 0,0-2 0,0 1 0,28-5 0,-40 4 0,15-2-227,0-1-1,0-1 1,-1-1-1,1-1 1,27-12-1,-29 10-6598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24575,'4'0'0,"11"0"0,7 0 0,9 0 0,8 0 0,2 0 0,-1 0 0,-4 0 0,-2 0 0,-4 0 0,-1 0 0,-7 0-8191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24575,'-7'0'0,"0"-1"0,0 1 0,0 0 0,0 1 0,-1 0 0,1 0 0,0 1 0,1-1 0,-1 1 0,0 1 0,0-1 0,1 1 0,0 1 0,0-1 0,-1 1 0,2 0 0,-1 0 0,0 1 0,1 0 0,0 0 0,0 0 0,1 0 0,-1 1 0,1 0 0,0 0 0,-5 10 0,-2 7 0,0 0 0,2 0 0,0 1 0,2 0 0,-8 42 0,14-62 0,1-1 0,0 1 0,0 0 0,0-1 0,0 1 0,1 0 0,-1-1 0,1 1 0,0-1 0,0 1 0,0-1 0,0 1 0,1-1 0,0 0 0,-1 1 0,1-1 0,4 5 0,-1-3 0,0-1 0,0 1 0,0-1 0,0 0 0,1 0 0,0 0 0,0-1 0,12 6 0,7-1 0,0 0 0,1-2 0,49 6 0,-66-11-68,0 0 0,1-1-1,-1-1 1,0 1 0,0-1 0,1-1-1,-1 0 1,0 0 0,-1-1 0,1 0-1,0-1 1,-1 1 0,1-2 0,-1 1-1,0-1 1,-1 0 0,1-1 0,-1 0-1,11-12 1,-3 5-6758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24575,'0'22'0,"1"-1"0,2 1 0,0-1 0,1 0 0,10 31 0,-13-46 0,1-1 0,0 1 0,0 0 0,0-1 0,1 0 0,0 1 0,0-1 0,1 0 0,-1-1 0,1 1 0,0-1 0,0 1 0,0-1 0,1 0 0,0-1 0,-1 1 0,1-1 0,1 0 0,-1 0 0,0-1 0,1 1 0,-1-1 0,1 0 0,7 1 0,-7-3 4,-1 0 0,0 0-1,0-1 1,0 0 0,0 0-1,0 0 1,-1 0 0,1-1-1,0 0 1,0 0 0,-1 0 0,0-1-1,1 1 1,-1-1 0,0 0-1,0 0 1,0-1 0,-1 1-1,1-1 1,-1 0 0,0 0-1,0 0 1,0 0 0,0 0-1,3-10 1,7-11-222,-2-1 0,0-1 0,8-37 0,-13 43-371,1-2-6237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24575,'-3'138'0,"7"150"0,-4-286 0,0 1 0,0-1 0,1 0 0,-1 1 0,1-1 0,0 1 0,-1-1 0,1 0 0,0 0 0,0 1 0,1-1 0,-1 0 0,0 0 0,1 0 0,-1 0 0,1 0 0,0-1 0,0 1 0,0 0 0,0-1 0,3 3 0,-1-2 0,0-1 0,0 1 0,0-1 0,0 0 0,1 0 0,-1-1 0,0 1 0,1-1 0,-1 0 0,0 0 0,7-1 0,5-1 0,-1-1 0,1-1 0,-1-1 0,0 0 0,24-11 0,-30 10-111,1 0 0,-1-1 0,0 1-1,0-2 1,-1 1 0,11-13 0,-12 13-476,7-7-6239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24575,'0'-4'0,"4"-2"0,7 0 0,5 2 0,5 1 0,3 1 0,6 1 0,3 0 0,1 1 0,-2 0 0,-1 1 0,-7-6 0,-2 0 0,0-1 0,0 2 0,1 1 0,-3 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1697 0 24575,'-26'0'0,"-1"2"0,1 0 0,0 2 0,0 0 0,0 2 0,0 1 0,-47 20 0,-83 42 0,76-31 0,-1-3 0,-115 31 0,147-51 0,0 2 0,1 2 0,-52 30 0,23-12 0,11-8 0,39-19 0,1 1 0,1 2 0,-31 20 0,-68 50 0,70-52 0,-12 9 0,-23 14 0,52-33 0,19-12-1365,2-2-5461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24575,'5'2'0,"-1"0"0,1 0 0,0 0 0,-1 1 0,0-1 0,0 1 0,1 0 0,-2 0 0,1 1 0,0-1 0,4 7 0,10 6 0,225 141 0,-87-63 0,-69-35 0,-15-10 0,113 59 0,-78-45 0,-75-42 0,59 28 0,35 20 0,-1 0 0,-86-51-341,-1 1 0,-1 3-1,35 26 1,-60-38-6485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8:3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1035 0 24575,'-5'1'0,"0"-1"0,0 1 0,-1 0 0,1 0 0,0 1 0,1-1 0,-1 1 0,0 0 0,0 1 0,1-1 0,-1 1 0,1 0 0,-7 5 0,-51 55 0,17-15 0,-3-2 0,-60 76 0,33-35 0,-31 26 0,68-73 0,29-29 0,0 0 0,-1-1 0,-17 13 0,-15 11 0,3 1 0,-57 65 0,-38 35 0,52-63 0,67-60-1365,0-3-5461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8:3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24575,'41'3'0,"0"1"0,-1 2 0,42 12 0,5 0 0,66 21 0,-107-24 0,2-3 0,51 7 0,53 4 0,-85-10 0,112 5 0,-140-15 0,-1 1 0,56 14 0,-50-8 0,57 5 0,85 11 0,-126-15 0,109 6 0,-115-13 0,0 2 0,54 13 0,37 5 0,164 29 0,-113-12 0,-50-9 0,52 17 0,-61-14 0,-77-21 0,92 35 0,-72-20-1365,-65-22-5461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9:19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24575,'6'2'0,"-1"0"0,0 0 0,0 1 0,1-1 0,-1 1 0,-1 0 0,1 1 0,0-1 0,-1 1 0,0 0 0,0 0 0,0 0 0,6 8 0,-6-7 0,151 174 0,34 36 0,163 139 0,-260-263-1365,-76-76-5461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9:20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995 0 24575,'-6'9'0,"0"0"0,-1 0 0,0 0 0,0-1 0,-1 0 0,-15 11 0,-10 11 0,-164 178 0,-75 75 0,-56 59 0,296-306 0,-13 11 0,32-35-1365,3-1-5461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3100 0 24575,'-27'3'0,"0"1"0,0 1 0,0 2 0,1 0 0,0 2 0,-37 18 0,29-13 0,-305 131 0,-213 79 0,-184 2 0,599-192 0,-192 22 0,122-14 0,82-14 0,101-23 0,-210 35 0,204-33 0,26-6 0,1 0 0,-1 1 0,0-1 0,0-1 0,1 1 0,-1-1 0,0 1 0,0-1 0,0 0 0,-6-1 0,9 0 0,0 0 0,0 1 0,1-1 0,-1 0 0,0 0 0,1 0 0,-1 0 0,1 0 0,-1 1 0,1-1 0,-1 0 0,1 0 0,0 0 0,0 0 0,-1 0 0,1 0 0,0 0 0,0-1 0,0 1 0,0 0 0,0 0 0,0 0 0,0 0 0,1 0 0,-1 0 0,0 0 0,0 0 0,1 0 0,-1 0 0,2-1 0,13-41 0,-11 36 0,24-52 0,4 1 0,1 2 0,67-83 0,-54 75 0,-119 170 0,-76 104 0,132-183 0,1 0 0,1 1 0,1 1 0,1 1 0,-8 32 0,9-29 0,11-32 0,1 1 0,-1-1 0,1 0 0,-1 0 0,1 1 0,-1-1 0,1 1 0,0-1 0,0 0 0,0 1 0,0-1 0,0 0 0,0 1 0,0-1 0,0 1 0,0-1 0,1 0 0,-1 1 0,0-1 0,1 0 0,-1 1 0,1-1 0,0 0 0,-1 0 0,1 0 0,0 1 0,0-1 0,0 0 0,0 0 0,0 0 0,0 0 0,0-1 0,0 1 0,0 0 0,0 0 0,1-1 0,-1 1 0,0 0 0,0-1 0,1 1 0,-1-1 0,2 1 0,8 1 0,-1-1 0,0 1 0,1-2 0,18 0 0,-7 0 0,2 1 0,0 2 0,1 1 0,-1 0 0,0 2 0,-1 1 0,0 1 0,34 16 0,-39-17-1365,-2-1-5461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2 0,43 10 0,-40-8 0,1529 433-837,-876-234 598,-670-203 242,62 20 355,2-3-1,75 8 1,304 38-358,-272-38 0,160 16 0,-118-18 0,-118-12 0,107 1 0,-168-12 0,0 2 0,60 14 0,-61-9 0,1-2 0,54 2 0,-96-9 0,1 0 0,-1 0 0,1 0 0,-1 0 0,0 0 0,1 0 0,-1 0 0,1-1 0,-1 1 0,0 0 0,1-1 0,-1 1 0,0-1 0,0 0 0,1 1 0,-1-1 0,0 0 0,0 0 0,0 0 0,0 1 0,0-1 0,0 0 0,0-1 0,0 1 0,0 0 0,0 0 0,-1 0 0,1 0 0,0-2 0,0-1 0,0 0 0,-1 1 0,0-1 0,0 1 0,0-1 0,0 0 0,0 1 0,-1-1 0,0 1 0,0-1 0,-1-4 0,-5-11 0,-1 0 0,-1 1 0,-11-19 0,-80-129 0,89 152 0,12 24 0,14 26 0,36 56 0,59 114 0,-110-205 0,1 0 0,-1 0 0,0 0 0,0 0 0,0 0 0,0 0 0,0 0 0,0 0 0,0 0 0,0 0 0,0 0 0,0 0 0,0 0 0,-1-1 0,1 1 0,0 0 0,-1 0 0,1 0 0,-1 0 0,1 0 0,-1-1 0,1 1 0,-1 0 0,0 0 0,1-1 0,-1 1 0,0 0 0,1-1 0,-1 1 0,0-1 0,0 1 0,0-1 0,1 1 0,-1-1 0,0 0 0,0 1 0,0-1 0,0 0 0,0 0 0,0 1 0,-1-1 0,-54 12 0,36-9 0,-289 66 0,124-37 0,59-14 0,-7 23-1365,110-36-5461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722 157 24575,'-1'-2'0,"-1"1"0,0-1 0,1 0 0,-1 1 0,0-1 0,0 1 0,0-1 0,0 1 0,0 0 0,0 0 0,0 0 0,0 0 0,0 0 0,-1 0 0,1 1 0,-4-1 0,-6-4 0,-61-24 0,-1 3 0,-2 4 0,0 2 0,-85-9 0,150 27 0,0 0 0,-1 2 0,1-1 0,0 1 0,0 1 0,0 0 0,-14 3 0,20-3 0,1 1 0,0 0 0,-1 0 0,1 0 0,0 0 0,0 0 0,0 1 0,0 0 0,1 0 0,-1 0 0,1 0 0,0 1 0,-1-1 0,2 1 0,-1 0 0,0 0 0,1 0 0,0 0 0,-4 8 0,-1 9 0,0 0 0,1 1 0,1 0 0,1 0 0,-2 42 0,5-12 0,8 73 0,-6-118 0,0 0 0,1 0 0,0 0 0,1-1 0,0 1 0,0-1 0,0 0 0,1 0 0,-1 0 0,1 0 0,1 0 0,-1-1 0,1 0 0,0 0 0,0 0 0,1 0 0,10 5 0,10 8 0,2-2 0,48 20 0,-42-21 0,-10-3-96,118 49 324,-123-55-477,-1-1-1,1-1 1,1 0-1,-1-1 1,39 0-1,-36-4-6576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24575,'-1'1'0,"0"-1"0,-1 0 0,1 1 0,0 0 0,0-1 0,0 1 0,0 0 0,0-1 0,0 1 0,0 0 0,0 0 0,0 0 0,0 0 0,1 0 0,-1 0 0,0 0 0,1 0 0,-1 0 0,0 0 0,1 1 0,-1-1 0,1 0 0,0 0 0,-1 0 0,1 1 0,0-1 0,0 2 0,-5 41 0,5-39 0,-1 5 0,1 0 0,1 1 0,0-1 0,0 0 0,1 0 0,0 0 0,1 0 0,0 0 0,0-1 0,1 1 0,6 9 0,1-1 0,1 0 0,1 0 0,0-1 0,21 19 0,-29-32 0,0 0 0,0 0 0,0 0 0,0-1 0,1 0 0,-1 0 0,1-1 0,0 0 0,-1 0 0,1 0 0,0 0 0,0-1 0,1 0 0,-1 0 0,0-1 0,0 0 0,0 0 0,0 0 0,1-1 0,-1 0 0,0 0 0,0-1 0,0 1 0,7-4 0,7-2 0,-1-1 0,1-1 0,-1-1 0,-1-1 0,29-21 0,-25 14-455,-1-1 0,32-36 0,-38 37-6371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24575,'-2'23'0,"-1"-1"0,-1 0 0,-1 0 0,-8 24 0,3-12 0,-50 236 0,9-36 0,45-211-1365,2-3-5461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24575,'477'0'-1365,"-455"0"-5461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24575,'0'277'0,"0"-322"0,-1-14 0,11-94 0,-7 134 0,1 1 0,0-1 0,1 1 0,1 0 0,1 0 0,1 1 0,0 0 0,1 0 0,14-19 0,-19 32 0,0 0 0,0 0 0,1 1 0,-1-1 0,1 1 0,0 0 0,0 0 0,0 1 0,0 0 0,1 0 0,-1 0 0,1 0 0,-1 1 0,1 0 0,0 0 0,10 0 0,-4 0 0,1 1 0,-1 0 0,1 1 0,-1 0 0,1 1 0,21 6 0,-30-6 0,1 0 0,0 0 0,-1 0 0,0 1 0,0 0 0,0 0 0,0 0 0,0 0 0,0 0 0,-1 1 0,0-1 0,1 1 0,-1 0 0,-1 0 0,1 1 0,0-1 0,-1 0 0,3 9 0,1 6 0,-1 0 0,-1 0 0,4 30 0,3 19 0,-9-60-84,8 29-556,5 43-1,-12-57-6185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26 24575,'0'-1'0,"-1"0"0,0-1 0,1 1 0,-1 0 0,0 0 0,0-1 0,0 1 0,1 0 0,-1 0 0,0 0 0,-1 0 0,1 0 0,0 0 0,0 1 0,0-1 0,0 0 0,-1 0 0,1 1 0,0-1 0,-1 1 0,1-1 0,0 1 0,-1 0 0,1-1 0,-1 1 0,1 0 0,-2 0 0,-41-3 0,40 3 0,1 1 0,-1-1 0,1 1 0,-1 0 0,1 1 0,0-1 0,-1 0 0,1 1 0,0 0 0,0 0 0,0 0 0,0 0 0,0 0 0,1 1 0,-1-1 0,1 1 0,-1 0 0,1 0 0,0 0 0,0 0 0,0 0 0,0 0 0,1 0 0,-1 0 0,1 1 0,0-1 0,0 1 0,0-1 0,0 5 0,-3 11 0,1 0 0,1 1 0,0 37 0,1-44 0,2 0 0,-1-1 0,2 1 0,-1-1 0,7 22 0,-7-30 0,1-1 0,-1 1 0,1-1 0,0 0 0,0 0 0,0 0 0,0 0 0,1 0 0,-1 0 0,1-1 0,0 1 0,0-1 0,0 1 0,0-1 0,0 0 0,0 0 0,0-1 0,1 1 0,-1-1 0,1 1 0,-1-1 0,1 0 0,-1-1 0,6 2 0,8 1 0,1-1 0,0-1 0,0 0 0,0-1 0,0-1 0,0-1 0,-1 0 0,19-6 0,-32 6 0,0 0 0,-1 0 0,1-1 0,-1 0 0,1 1 0,-1-1 0,0 0 0,0-1 0,0 1 0,-1-1 0,1 1 0,-1-1 0,1 0 0,-1 0 0,-1 0 0,1 0 0,0 0 0,-1 0 0,0 0 0,0-1 0,0-5 0,2-11 0,-1-1 0,-1 0 0,-2-22 0,0 28 0,1 8 17,0 1 0,-1-1 1,0 1-1,0-1 0,-1 1 0,-4-12 0,5 16-91,0 0-1,0 1 1,-1-1 0,0 1 0,1-1-1,-1 1 1,0 0 0,0 0 0,0 0-1,0 0 1,-1 0 0,1 0 0,0 0-1,-1 1 1,0-1 0,1 1 0,-1 0-1,0 0 1,-4-2 0,-11-1-6752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24575,'-2'75'0,"-12"88"0,0-86 0,-4 34 0,18-108 0,1-1 0,-1 0 0,0 1 0,1-1 0,-1 0 0,1 1 0,-1-1 0,1 0 0,0 0 0,0 0 0,0 0 0,0 0 0,1 0 0,-1 0 0,1 0 0,-1 0 0,1 0 0,-1-1 0,1 1 0,0-1 0,0 1 0,0-1 0,0 0 0,0 1 0,0-1 0,0 0 0,0-1 0,0 1 0,1 0 0,-1 0 0,0-1 0,1 0 0,-1 1 0,0-1 0,4 0 0,11 2 0,0-2 0,0 1 0,28-5 0,-40 4 0,15-2-227,0-1-1,0-1 1,-1-1-1,1-1 1,27-12-1,-29 10-6598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24575,'4'0'0,"11"0"0,7 0 0,9 0 0,8 0 0,2 0 0,-1 0 0,-4 0 0,-2 0 0,-4 0 0,-1 0 0,-7 0-8191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24575,'-7'0'0,"0"-1"0,0 1 0,0 0 0,0 1 0,-1 0 0,1 0 0,0 1 0,1-1 0,-1 1 0,0 1 0,0-1 0,1 1 0,0 1 0,0-1 0,-1 1 0,2 0 0,-1 0 0,0 1 0,1 0 0,0 0 0,0 0 0,1 0 0,-1 1 0,1 0 0,0 0 0,-5 10 0,-2 7 0,0 0 0,2 0 0,0 1 0,2 0 0,-8 42 0,14-62 0,1-1 0,0 1 0,0 0 0,0-1 0,0 1 0,1 0 0,-1-1 0,1 1 0,0-1 0,0 1 0,0-1 0,0 1 0,1-1 0,0 0 0,-1 1 0,1-1 0,4 5 0,-1-3 0,0-1 0,0 1 0,0-1 0,0 0 0,1 0 0,0 0 0,0-1 0,12 6 0,7-1 0,0 0 0,1-2 0,49 6 0,-66-11-68,0 0 0,1-1-1,-1-1 1,0 1 0,0-1 0,1-1-1,-1 0 1,0 0 0,-1-1 0,1 0-1,0-1 1,-1 1 0,1-2 0,-1 1-1,0-1 1,-1 0 0,1-1 0,-1 0-1,11-12 1,-3 5-6758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24575,'0'22'0,"1"-1"0,2 1 0,0-1 0,1 0 0,10 31 0,-13-46 0,1-1 0,0 1 0,0 0 0,0-1 0,1 0 0,0 1 0,0-1 0,1 0 0,-1-1 0,1 1 0,0-1 0,0 1 0,0-1 0,1 0 0,0-1 0,-1 1 0,1-1 0,1 0 0,-1 0 0,0-1 0,1 1 0,-1-1 0,1 0 0,7 1 0,-7-3 4,-1 0 0,0 0-1,0-1 1,0 0 0,0 0-1,0 0 1,-1 0 0,1-1-1,0 0 1,0 0 0,-1 0 0,0-1-1,1 1 1,-1-1 0,0 0-1,0 0 1,0-1 0,-1 1-1,1-1 1,-1 0 0,0 0-1,0 0 1,0 0 0,0 0-1,3-10 1,7-11-222,-2-1 0,0-1 0,8-37 0,-13 43-371,1-2-6237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24575,'-3'138'0,"7"150"0,-4-286 0,0 1 0,0-1 0,1 0 0,-1 1 0,1-1 0,0 1 0,-1-1 0,1 0 0,0 0 0,0 1 0,1-1 0,-1 0 0,0 0 0,1 0 0,-1 0 0,1 0 0,0-1 0,0 1 0,0 0 0,0-1 0,3 3 0,-1-2 0,0-1 0,0 1 0,0-1 0,0 0 0,1 0 0,-1-1 0,0 1 0,1-1 0,-1 0 0,0 0 0,7-1 0,5-1 0,-1-1 0,1-1 0,-1-1 0,0 0 0,24-11 0,-30 10-111,1 0 0,-1-1 0,0 1-1,0-2 1,-1 1 0,11-13 0,-12 13-476,7-7-6239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24575,'0'-4'0,"4"-2"0,7 0 0,5 2 0,5 1 0,3 1 0,6 1 0,3 0 0,1 1 0,-2 0 0,-1 1 0,-7-6 0,-2 0 0,0-1 0,0 2 0,1 1 0,-3 1-8191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1697 0 24575,'-26'0'0,"-1"2"0,1 0 0,0 2 0,0 0 0,0 2 0,0 1 0,-47 20 0,-83 42 0,76-31 0,-1-3 0,-115 31 0,147-51 0,0 2 0,1 2 0,-52 30 0,23-12 0,11-8 0,39-19 0,1 1 0,1 2 0,-31 20 0,-68 50 0,70-52 0,-12 9 0,-23 14 0,52-33 0,19-12-1365,2-2-5461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24575,'5'2'0,"-1"0"0,1 0 0,0 0 0,-1 1 0,0-1 0,0 1 0,1 0 0,-2 0 0,1 1 0,0-1 0,4 7 0,10 6 0,225 141 0,-87-63 0,-69-35 0,-15-10 0,113 59 0,-78-45 0,-75-42 0,59 28 0,35 20 0,-1 0 0,-86-51-341,-1 1 0,-1 3-1,35 26 1,-60-38-6485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9:5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1468 0 24575,'-5'0'0,"0"1"0,0 0 0,0 0 0,0 0 0,0 0 0,0 1 0,0-1 0,1 1 0,-1 0 0,1 1 0,-1-1 0,-4 5 0,-49 45 0,48-41 0,-1 0 0,0-1 0,-25 16 0,-2-1 0,0 2 0,2 2 0,-53 52 0,37-35 0,-67 44 0,6-6 0,-30 24 0,-47 39 0,137-105 0,-61 37 0,73-53 0,0 2 0,2 2 0,-61 59 0,43-41-1365,45-39-5461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9:5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24575,'6'1'0,"0"0"0,0 0 0,0 0 0,0 1 0,0 0 0,0 0 0,-1 0 0,1 1 0,-1 0 0,1 0 0,-1 0 0,8 7 0,60 59 0,-31-28 0,-31-32 0,469 371 0,-436-346 0,67 64 0,-46-38 0,17 14 0,4-4 0,157 99 0,-183-141 63,-46-23-349,0 1 1,-1 0-1,0 1 0,15 11 1,-15-7-6541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3100 0 24575,'-27'3'0,"0"1"0,0 1 0,0 2 0,1 0 0,0 2 0,-37 18 0,29-13 0,-305 131 0,-213 79 0,-184 2 0,599-192 0,-192 22 0,122-14 0,82-14 0,101-23 0,-210 35 0,204-33 0,26-6 0,1 0 0,-1 1 0,0-1 0,0-1 0,1 1 0,-1-1 0,0 1 0,0-1 0,0 0 0,-6-1 0,9 0 0,0 0 0,0 1 0,1-1 0,-1 0 0,0 0 0,1 0 0,-1 0 0,1 0 0,-1 1 0,1-1 0,-1 0 0,1 0 0,0 0 0,0 0 0,-1 0 0,1 0 0,0 0 0,0-1 0,0 1 0,0 0 0,0 0 0,0 0 0,0 0 0,1 0 0,-1 0 0,0 0 0,0 0 0,1 0 0,-1 0 0,2-1 0,13-41 0,-11 36 0,24-52 0,4 1 0,1 2 0,67-83 0,-54 75 0,-119 170 0,-76 104 0,132-183 0,1 0 0,1 1 0,1 1 0,1 1 0,-8 32 0,9-29 0,11-32 0,1 1 0,-1-1 0,1 0 0,-1 0 0,1 1 0,-1-1 0,1 1 0,0-1 0,0 0 0,0 1 0,0-1 0,0 0 0,0 1 0,0-1 0,0 1 0,0-1 0,1 0 0,-1 1 0,0-1 0,1 0 0,-1 1 0,1-1 0,0 0 0,-1 0 0,1 0 0,0 1 0,0-1 0,0 0 0,0 0 0,0 0 0,0 0 0,0-1 0,0 1 0,0 0 0,0 0 0,1-1 0,-1 1 0,0 0 0,0-1 0,1 1 0,-1-1 0,2 1 0,8 1 0,-1-1 0,0 1 0,1-2 0,18 0 0,-7 0 0,2 1 0,0 2 0,1 1 0,-1 0 0,0 2 0,-1 1 0,0 1 0,34 16 0,-39-17-1365,-2-1-5461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2 0,43 10 0,-40-8 0,1529 433-837,-876-234 598,-670-203 242,62 20 355,2-3-1,75 8 1,304 38-358,-272-38 0,160 16 0,-118-18 0,-118-12 0,107 1 0,-168-12 0,0 2 0,60 14 0,-61-9 0,1-2 0,54 2 0,-96-9 0,1 0 0,-1 0 0,1 0 0,-1 0 0,0 0 0,1 0 0,-1 0 0,1-1 0,-1 1 0,0 0 0,1-1 0,-1 1 0,0-1 0,0 0 0,1 1 0,-1-1 0,0 0 0,0 0 0,0 0 0,0 1 0,0-1 0,0 0 0,0-1 0,0 1 0,0 0 0,0 0 0,-1 0 0,1 0 0,0-2 0,0-1 0,0 0 0,-1 1 0,0-1 0,0 1 0,0-1 0,0 0 0,0 1 0,-1-1 0,0 1 0,0-1 0,-1-4 0,-5-11 0,-1 0 0,-1 1 0,-11-19 0,-80-129 0,89 152 0,12 24 0,14 26 0,36 56 0,59 114 0,-110-205 0,1 0 0,-1 0 0,0 0 0,0 0 0,0 0 0,0 0 0,0 0 0,0 0 0,0 0 0,0 0 0,0 0 0,0 0 0,0 0 0,-1-1 0,1 1 0,0 0 0,-1 0 0,1 0 0,-1 0 0,1 0 0,-1-1 0,1 1 0,-1 0 0,0 0 0,1-1 0,-1 1 0,0 0 0,1-1 0,-1 1 0,0-1 0,0 1 0,0-1 0,1 1 0,-1-1 0,0 0 0,0 1 0,0-1 0,0 0 0,0 0 0,0 1 0,-1-1 0,-54 12 0,36-9 0,-289 66 0,124-37 0,59-14 0,-7 23-1365,110-36-5461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722 157 24575,'-1'-2'0,"-1"1"0,0-1 0,1 0 0,-1 1 0,0-1 0,0 1 0,0-1 0,0 1 0,0 0 0,0 0 0,0 0 0,0 0 0,0 0 0,-1 0 0,1 1 0,-4-1 0,-6-4 0,-61-24 0,-1 3 0,-2 4 0,0 2 0,-85-9 0,150 27 0,0 0 0,-1 2 0,1-1 0,0 1 0,0 1 0,0 0 0,-14 3 0,20-3 0,1 1 0,0 0 0,-1 0 0,1 0 0,0 0 0,0 0 0,0 1 0,0 0 0,1 0 0,-1 0 0,1 0 0,0 1 0,-1-1 0,2 1 0,-1 0 0,0 0 0,1 0 0,0 0 0,-4 8 0,-1 9 0,0 0 0,1 1 0,1 0 0,1 0 0,-2 42 0,5-12 0,8 73 0,-6-118 0,0 0 0,1 0 0,0 0 0,1-1 0,0 1 0,0-1 0,0 0 0,1 0 0,-1 0 0,1 0 0,1 0 0,-1-1 0,1 0 0,0 0 0,0 0 0,1 0 0,10 5 0,10 8 0,2-2 0,48 20 0,-42-21 0,-10-3-96,118 49 324,-123-55-477,-1-1-1,1-1 1,1 0-1,-1-1 1,39 0-1,-36-4-6576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24575,'-1'1'0,"0"-1"0,-1 0 0,1 1 0,0 0 0,0-1 0,0 1 0,0 0 0,0-1 0,0 1 0,0 0 0,0 0 0,0 0 0,0 0 0,1 0 0,-1 0 0,0 0 0,1 0 0,-1 0 0,0 0 0,1 1 0,-1-1 0,1 0 0,0 0 0,-1 0 0,1 1 0,0-1 0,0 2 0,-5 41 0,5-39 0,-1 5 0,1 0 0,1 1 0,0-1 0,0 0 0,1 0 0,0 0 0,1 0 0,0 0 0,0-1 0,1 1 0,6 9 0,1-1 0,1 0 0,1 0 0,0-1 0,21 19 0,-29-32 0,0 0 0,0 0 0,0 0 0,0-1 0,1 0 0,-1 0 0,1-1 0,0 0 0,-1 0 0,1 0 0,0 0 0,0-1 0,1 0 0,-1 0 0,0-1 0,0 0 0,0 0 0,0 0 0,1-1 0,-1 0 0,0 0 0,0-1 0,0 1 0,7-4 0,7-2 0,-1-1 0,1-1 0,-1-1 0,-1-1 0,29-21 0,-25 14-455,-1-1 0,32-36 0,-38 37-6371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24575,'-2'23'0,"-1"-1"0,-1 0 0,-1 0 0,-8 24 0,3-12 0,-50 236 0,9-36 0,45-211-1365,2-3-5461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24575,'477'0'-1365,"-455"0"-5461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24575,'0'277'0,"0"-322"0,-1-14 0,11-94 0,-7 134 0,1 1 0,0-1 0,1 1 0,1 0 0,1 0 0,1 1 0,0 0 0,1 0 0,14-19 0,-19 32 0,0 0 0,0 0 0,1 1 0,-1-1 0,1 1 0,0 0 0,0 0 0,0 1 0,0 0 0,1 0 0,-1 0 0,1 0 0,-1 1 0,1 0 0,0 0 0,10 0 0,-4 0 0,1 1 0,-1 0 0,1 1 0,-1 0 0,1 1 0,21 6 0,-30-6 0,1 0 0,0 0 0,-1 0 0,0 1 0,0 0 0,0 0 0,0 0 0,0 0 0,0 0 0,-1 1 0,0-1 0,1 1 0,-1 0 0,-1 0 0,1 1 0,0-1 0,-1 0 0,3 9 0,1 6 0,-1 0 0,-1 0 0,4 30 0,3 19 0,-9-60-84,8 29-556,5 43-1,-12-57-6185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26 24575,'0'-1'0,"-1"0"0,0-1 0,1 1 0,-1 0 0,0 0 0,0-1 0,0 1 0,1 0 0,-1 0 0,0 0 0,-1 0 0,1 0 0,0 0 0,0 1 0,0-1 0,0 0 0,-1 0 0,1 1 0,0-1 0,-1 1 0,1-1 0,0 1 0,-1 0 0,1-1 0,-1 1 0,1 0 0,-2 0 0,-41-3 0,40 3 0,1 1 0,-1-1 0,1 1 0,-1 0 0,1 1 0,0-1 0,-1 0 0,1 1 0,0 0 0,0 0 0,0 0 0,0 0 0,0 0 0,1 1 0,-1-1 0,1 1 0,-1 0 0,1 0 0,0 0 0,0 0 0,0 0 0,0 0 0,1 0 0,-1 0 0,1 1 0,0-1 0,0 1 0,0-1 0,0 5 0,-3 11 0,1 0 0,1 1 0,0 37 0,1-44 0,2 0 0,-1-1 0,2 1 0,-1-1 0,7 22 0,-7-30 0,1-1 0,-1 1 0,1-1 0,0 0 0,0 0 0,0 0 0,0 0 0,1 0 0,-1 0 0,1-1 0,0 1 0,0-1 0,0 1 0,0-1 0,0 0 0,0 0 0,0-1 0,1 1 0,-1-1 0,1 1 0,-1-1 0,1 0 0,-1-1 0,6 2 0,8 1 0,1-1 0,0-1 0,0 0 0,0-1 0,0-1 0,0-1 0,-1 0 0,19-6 0,-32 6 0,0 0 0,-1 0 0,1-1 0,-1 0 0,1 1 0,-1-1 0,0 0 0,0-1 0,0 1 0,-1-1 0,1 1 0,-1-1 0,1 0 0,-1 0 0,-1 0 0,1 0 0,0 0 0,-1 0 0,0 0 0,0-1 0,0-5 0,2-11 0,-1-1 0,-1 0 0,-2-22 0,0 28 0,1 8 17,0 1 0,-1-1 1,0 1-1,0-1 0,-1 1 0,-4-12 0,5 16-91,0 0-1,0 1 1,-1-1 0,0 1 0,1-1-1,-1 1 1,0 0 0,0 0 0,0 0-1,0 0 1,-1 0 0,1 0 0,0 0-1,-1 1 1,0-1 0,1 1 0,-1 0-1,0 0 1,-4-2 0,-11-1-6752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24575,'-2'75'0,"-12"88"0,0-86 0,-4 34 0,18-108 0,1-1 0,-1 0 0,0 1 0,1-1 0,-1 0 0,1 1 0,-1-1 0,1 0 0,0 0 0,0 0 0,0 0 0,0 0 0,1 0 0,-1 0 0,1 0 0,-1 0 0,1 0 0,-1-1 0,1 1 0,0-1 0,0 1 0,0-1 0,0 0 0,0 1 0,0-1 0,0 0 0,0-1 0,0 1 0,1 0 0,-1 0 0,0-1 0,1 0 0,-1 1 0,0-1 0,4 0 0,11 2 0,0-2 0,0 1 0,28-5 0,-40 4 0,15-2-227,0-1-1,0-1 1,-1-1-1,1-1 1,27-12-1,-29 10-6598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24575,'4'0'0,"11"0"0,7 0 0,9 0 0,8 0 0,2 0 0,-1 0 0,-4 0 0,-2 0 0,-4 0 0,-1 0 0,-7 0-8191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24575,'-7'0'0,"0"-1"0,0 1 0,0 0 0,0 1 0,-1 0 0,1 0 0,0 1 0,1-1 0,-1 1 0,0 1 0,0-1 0,1 1 0,0 1 0,0-1 0,-1 1 0,2 0 0,-1 0 0,0 1 0,1 0 0,0 0 0,0 0 0,1 0 0,-1 1 0,1 0 0,0 0 0,-5 10 0,-2 7 0,0 0 0,2 0 0,0 1 0,2 0 0,-8 42 0,14-62 0,1-1 0,0 1 0,0 0 0,0-1 0,0 1 0,1 0 0,-1-1 0,1 1 0,0-1 0,0 1 0,0-1 0,0 1 0,1-1 0,0 0 0,-1 1 0,1-1 0,4 5 0,-1-3 0,0-1 0,0 1 0,0-1 0,0 0 0,1 0 0,0 0 0,0-1 0,12 6 0,7-1 0,0 0 0,1-2 0,49 6 0,-66-11-68,0 0 0,1-1-1,-1-1 1,0 1 0,0-1 0,1-1-1,-1 0 1,0 0 0,-1-1 0,1 0-1,0-1 1,-1 1 0,1-2 0,-1 1-1,0-1 1,-1 0 0,1-1 0,-1 0-1,11-12 1,-3 5-6758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24575,'0'22'0,"1"-1"0,2 1 0,0-1 0,1 0 0,10 31 0,-13-46 0,1-1 0,0 1 0,0 0 0,0-1 0,1 0 0,0 1 0,0-1 0,1 0 0,-1-1 0,1 1 0,0-1 0,0 1 0,0-1 0,1 0 0,0-1 0,-1 1 0,1-1 0,1 0 0,-1 0 0,0-1 0,1 1 0,-1-1 0,1 0 0,7 1 0,-7-3 4,-1 0 0,0 0-1,0-1 1,0 0 0,0 0-1,0 0 1,-1 0 0,1-1-1,0 0 1,0 0 0,-1 0 0,0-1-1,1 1 1,-1-1 0,0 0-1,0 0 1,0-1 0,-1 1-1,1-1 1,-1 0 0,0 0-1,0 0 1,0 0 0,0 0-1,3-10 1,7-11-222,-2-1 0,0-1 0,8-37 0,-13 43-371,1-2-6237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24575,'-3'138'0,"7"150"0,-4-286 0,0 1 0,0-1 0,1 0 0,-1 1 0,1-1 0,0 1 0,-1-1 0,1 0 0,0 0 0,0 1 0,1-1 0,-1 0 0,0 0 0,1 0 0,-1 0 0,1 0 0,0-1 0,0 1 0,0 0 0,0-1 0,3 3 0,-1-2 0,0-1 0,0 1 0,0-1 0,0 0 0,1 0 0,-1-1 0,0 1 0,1-1 0,-1 0 0,0 0 0,7-1 0,5-1 0,-1-1 0,1-1 0,-1-1 0,0 0 0,24-11 0,-30 10-111,1 0 0,-1-1 0,0 1-1,0-2 1,-1 1 0,11-13 0,-12 13-476,7-7-6239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24575,'0'-4'0,"4"-2"0,7 0 0,5 2 0,5 1 0,3 1 0,6 1 0,3 0 0,1 1 0,-2 0 0,-1 1 0,-7-6 0,-2 0 0,0-1 0,0 2 0,1 1 0,-3 1-8191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1697 0 24575,'-26'0'0,"-1"2"0,1 0 0,0 2 0,0 0 0,0 2 0,0 1 0,-47 20 0,-83 42 0,76-31 0,-1-3 0,-115 31 0,147-51 0,0 2 0,1 2 0,-52 30 0,23-12 0,11-8 0,39-19 0,1 1 0,1 2 0,-31 20 0,-68 50 0,70-52 0,-12 9 0,-23 14 0,52-33 0,19-12-1365,2-2-5461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24575,'5'2'0,"-1"0"0,1 0 0,0 0 0,-1 1 0,0-1 0,0 1 0,1 0 0,-2 0 0,1 1 0,0-1 0,4 7 0,10 6 0,225 141 0,-87-63 0,-69-35 0,-15-10 0,113 59 0,-78-45 0,-75-42 0,59 28 0,35 20 0,-1 0 0,-86-51-341,-1 1 0,-1 3-1,35 26 1,-60-38-6485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25:01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16061 24575,'-3'-41'0,"-2"-1"0,-1 1 0,-3 1 0,-20-62 0,13 48 0,-14-86 0,19 9 0,10-215 0,5 147 0,-1 131 0,2 1 0,4 0 0,2 1 0,4 0 0,41-116 0,158-307 0,-37 99 0,-60 60 0,120-570 0,-121 223 0,-38-7 0,-46 387 0,-18 168 0,69-914 0,-91 214 0,-11 622 0,-64-293 0,6 158 0,23 122 0,-15-78 0,25 58 0,-13-93 0,13 48 0,-28-250 0,-21-201 0,45 442 0,-33-166 0,25 166 0,-12-49 0,-21-119 0,33 157 0,14 40 0,-8-310 0,42 402 0,22-280 0,-7 408 0,1 0 0,3 0 0,1 1 0,2 0 0,40-83 0,-24 70 0,3 0 0,2 3 0,69-84 0,-68 97 0,1 1 0,1 2 0,3 1 0,1 3 0,1 1 0,2 2 0,69-36 0,-16 20 0,192-65 0,-226 92 0,1 3 0,1 2 0,1 4 0,110-6 0,245-23 0,-191 12 0,369 15 0,-410 15 0,537-16 0,181 2 0,-641 13 0,-138 6 0,246 44 0,-127-12 0,-68-7 0,182 56 0,-231-53 0,396 121 0,-367-98 0,191 99 0,795 484 0,-992-543 0,-6 8 0,-4 5 0,-5 7 0,-5 6 0,-6 6 0,120 156 0,-223-253 0,38 46 0,-4 3 0,64 116 0,-57-57 0,-6 4 0,-6 2 0,-6 2 0,43 236 0,-32 184 0,-44-360 0,-13-176 0,171 2371 0,-92-1220-604,-44-689 442,-32 1292 162,-56 28 0,6-965 296,-42-8 126,53-539-374,16-189-48,-4-1 0,-63 184 0,45-171 0,-161 450 0,157-472 0,-53 112 0,81-186 0,-1-1 0,-2-1 0,-1 0 0,-1-2 0,-25 25 0,-150 132 0,148-143 0,-1-3 0,-70 41 0,-57 28 0,156-96 0,0-1 0,0 0 0,-23 5 0,24-9 0,1 2 0,-1 0 0,1 1 0,-21 12 0,20-7 0,-5 4 0,0-1 0,-1-2 0,0 0 0,-1-2 0,-45 15 0,29-16 0,-1-1 0,-1-2 0,1-2 0,-69 0 0,-45-9 0,-158 5 0,287 1 0,0 2 0,-46 13 0,48-10 0,0-2 0,0 0 0,-30 1 0,-416-5 0,231-5 0,-111 5 0,-391-5 0,426-9 0,-143-2 0,-41 0 0,-38 1 0,-2012 14 0,2362-15 0,3 0 0,164 13 0,1-1 0,0-1 0,-1-2 0,1 0 0,-21-8 0,3 2 0,5 3 0,-60-6 0,-13-2 0,-322-109 0,348 101 0,58 18 0,-1 0 0,1-2 0,-40-19 0,56 21-24,0 1 0,1-1-1,0 0 1,0-1 0,0 1-1,1-1 1,0 0 0,0-1-1,1 1 1,0-1 0,-6-15-1,-1 0-1048,-1 0-5753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9:5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1468 0 24575,'-5'0'0,"0"1"0,0 0 0,0 0 0,0 0 0,0 0 0,0 1 0,0-1 0,1 1 0,-1 0 0,1 1 0,-1-1 0,-4 5 0,-49 45 0,48-41 0,-1 0 0,0-1 0,-25 16 0,-2-1 0,0 2 0,2 2 0,-53 52 0,37-35 0,-67 44 0,6-6 0,-30 24 0,-47 39 0,137-105 0,-61 37 0,73-53 0,0 2 0,2 2 0,-61 59 0,43-41-1365,45-39-5461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9:5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24575,'6'1'0,"0"0"0,0 0 0,0 0 0,0 1 0,0 0 0,0 0 0,-1 0 0,1 1 0,-1 0 0,1 0 0,-1 0 0,8 7 0,60 59 0,-31-28 0,-31-32 0,469 371 0,-436-346 0,67 64 0,-46-38 0,17 14 0,4-4 0,157 99 0,-183-141 63,-46-23-349,0 1 1,-1 0-1,0 1 0,15 11 1,-15-7-6541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0:5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0 24575,'-495'508'0,"432"-447"0,-74 79 0,124-126 0,-138 169 0,143-170 0,1 0 0,0 0 0,1 0 0,0 1 0,1 0 0,-4 18 0,3-13 0,0 0 0,-14 28 0,16-40 0,-1 0 0,-1-1 0,1 1 0,-1-1 0,0 0 0,-1 0 0,-6 4 0,-25 25 0,12-6-1365,14-17-5461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3100 0 24575,'-27'3'0,"0"1"0,0 1 0,0 2 0,1 0 0,0 2 0,-37 18 0,29-13 0,-305 131 0,-213 79 0,-184 2 0,599-192 0,-192 22 0,122-14 0,82-14 0,101-23 0,-210 35 0,204-33 0,26-6 0,1 0 0,-1 1 0,0-1 0,0-1 0,1 1 0,-1-1 0,0 1 0,0-1 0,0 0 0,-6-1 0,9 0 0,0 0 0,0 1 0,1-1 0,-1 0 0,0 0 0,1 0 0,-1 0 0,1 0 0,-1 1 0,1-1 0,-1 0 0,1 0 0,0 0 0,0 0 0,-1 0 0,1 0 0,0 0 0,0-1 0,0 1 0,0 0 0,0 0 0,0 0 0,0 0 0,1 0 0,-1 0 0,0 0 0,0 0 0,1 0 0,-1 0 0,2-1 0,13-41 0,-11 36 0,24-52 0,4 1 0,1 2 0,67-83 0,-54 75 0,-119 170 0,-76 104 0,132-183 0,1 0 0,1 1 0,1 1 0,1 1 0,-8 32 0,9-29 0,11-32 0,1 1 0,-1-1 0,1 0 0,-1 0 0,1 1 0,-1-1 0,1 1 0,0-1 0,0 0 0,0 1 0,0-1 0,0 0 0,0 1 0,0-1 0,0 1 0,0-1 0,1 0 0,-1 1 0,0-1 0,1 0 0,-1 1 0,1-1 0,0 0 0,-1 0 0,1 0 0,0 1 0,0-1 0,0 0 0,0 0 0,0 0 0,0 0 0,0-1 0,0 1 0,0 0 0,0 0 0,1-1 0,-1 1 0,0 0 0,0-1 0,1 1 0,-1-1 0,2 1 0,8 1 0,-1-1 0,0 1 0,1-2 0,18 0 0,-7 0 0,2 1 0,0 2 0,1 1 0,-1 0 0,0 2 0,-1 1 0,0 1 0,34 16 0,-39-17-1365,-2-1-5461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2 0,43 10 0,-40-8 0,1529 433-837,-876-234 598,-670-203 242,62 20 355,2-3-1,75 8 1,304 38-358,-272-38 0,160 16 0,-118-18 0,-118-12 0,107 1 0,-168-12 0,0 2 0,60 14 0,-61-9 0,1-2 0,54 2 0,-96-9 0,1 0 0,-1 0 0,1 0 0,-1 0 0,0 0 0,1 0 0,-1 0 0,1-1 0,-1 1 0,0 0 0,1-1 0,-1 1 0,0-1 0,0 0 0,1 1 0,-1-1 0,0 0 0,0 0 0,0 0 0,0 1 0,0-1 0,0 0 0,0-1 0,0 1 0,0 0 0,0 0 0,-1 0 0,1 0 0,0-2 0,0-1 0,0 0 0,-1 1 0,0-1 0,0 1 0,0-1 0,0 0 0,0 1 0,-1-1 0,0 1 0,0-1 0,-1-4 0,-5-11 0,-1 0 0,-1 1 0,-11-19 0,-80-129 0,89 152 0,12 24 0,14 26 0,36 56 0,59 114 0,-110-205 0,1 0 0,-1 0 0,0 0 0,0 0 0,0 0 0,0 0 0,0 0 0,0 0 0,0 0 0,0 0 0,0 0 0,0 0 0,0 0 0,-1-1 0,1 1 0,0 0 0,-1 0 0,1 0 0,-1 0 0,1 0 0,-1-1 0,1 1 0,-1 0 0,0 0 0,1-1 0,-1 1 0,0 0 0,1-1 0,-1 1 0,0-1 0,0 1 0,0-1 0,1 1 0,-1-1 0,0 0 0,0 1 0,0-1 0,0 0 0,0 0 0,0 1 0,-1-1 0,-54 12 0,36-9 0,-289 66 0,124-37 0,59-14 0,-7 23-1365,110-36-5461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722 157 24575,'-1'-2'0,"-1"1"0,0-1 0,1 0 0,-1 1 0,0-1 0,0 1 0,0-1 0,0 1 0,0 0 0,0 0 0,0 0 0,0 0 0,0 0 0,-1 0 0,1 1 0,-4-1 0,-6-4 0,-61-24 0,-1 3 0,-2 4 0,0 2 0,-85-9 0,150 27 0,0 0 0,-1 2 0,1-1 0,0 1 0,0 1 0,0 0 0,-14 3 0,20-3 0,1 1 0,0 0 0,-1 0 0,1 0 0,0 0 0,0 0 0,0 1 0,0 0 0,1 0 0,-1 0 0,1 0 0,0 1 0,-1-1 0,2 1 0,-1 0 0,0 0 0,1 0 0,0 0 0,-4 8 0,-1 9 0,0 0 0,1 1 0,1 0 0,1 0 0,-2 42 0,5-12 0,8 73 0,-6-118 0,0 0 0,1 0 0,0 0 0,1-1 0,0 1 0,0-1 0,0 0 0,1 0 0,-1 0 0,1 0 0,1 0 0,-1-1 0,1 0 0,0 0 0,0 0 0,1 0 0,10 5 0,10 8 0,2-2 0,48 20 0,-42-21 0,-10-3-96,118 49 324,-123-55-477,-1-1-1,1-1 1,1 0-1,-1-1 1,39 0-1,-36-4-6576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24575,'-1'1'0,"0"-1"0,-1 0 0,1 1 0,0 0 0,0-1 0,0 1 0,0 0 0,0-1 0,0 1 0,0 0 0,0 0 0,0 0 0,0 0 0,1 0 0,-1 0 0,0 0 0,1 0 0,-1 0 0,0 0 0,1 1 0,-1-1 0,1 0 0,0 0 0,-1 0 0,1 1 0,0-1 0,0 2 0,-5 41 0,5-39 0,-1 5 0,1 0 0,1 1 0,0-1 0,0 0 0,1 0 0,0 0 0,1 0 0,0 0 0,0-1 0,1 1 0,6 9 0,1-1 0,1 0 0,1 0 0,0-1 0,21 19 0,-29-32 0,0 0 0,0 0 0,0 0 0,0-1 0,1 0 0,-1 0 0,1-1 0,0 0 0,-1 0 0,1 0 0,0 0 0,0-1 0,1 0 0,-1 0 0,0-1 0,0 0 0,0 0 0,0 0 0,1-1 0,-1 0 0,0 0 0,0-1 0,0 1 0,7-4 0,7-2 0,-1-1 0,1-1 0,-1-1 0,-1-1 0,29-21 0,-25 14-455,-1-1 0,32-36 0,-38 37-6371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24575,'-2'23'0,"-1"-1"0,-1 0 0,-1 0 0,-8 24 0,3-12 0,-50 236 0,9-36 0,45-211-1365,2-3-5461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24575,'477'0'-1365,"-455"0"-5461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24575,'0'277'0,"0"-322"0,-1-14 0,11-94 0,-7 134 0,1 1 0,0-1 0,1 1 0,1 0 0,1 0 0,1 1 0,0 0 0,1 0 0,14-19 0,-19 32 0,0 0 0,0 0 0,1 1 0,-1-1 0,1 1 0,0 0 0,0 0 0,0 1 0,0 0 0,1 0 0,-1 0 0,1 0 0,-1 1 0,1 0 0,0 0 0,10 0 0,-4 0 0,1 1 0,-1 0 0,1 1 0,-1 0 0,1 1 0,21 6 0,-30-6 0,1 0 0,0 0 0,-1 0 0,0 1 0,0 0 0,0 0 0,0 0 0,0 0 0,0 0 0,-1 1 0,0-1 0,1 1 0,-1 0 0,-1 0 0,1 1 0,0-1 0,-1 0 0,3 9 0,1 6 0,-1 0 0,-1 0 0,4 30 0,3 19 0,-9-60-84,8 29-556,5 43-1,-12-57-6185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26 24575,'0'-1'0,"-1"0"0,0-1 0,1 1 0,-1 0 0,0 0 0,0-1 0,0 1 0,1 0 0,-1 0 0,0 0 0,-1 0 0,1 0 0,0 0 0,0 1 0,0-1 0,0 0 0,-1 0 0,1 1 0,0-1 0,-1 1 0,1-1 0,0 1 0,-1 0 0,1-1 0,-1 1 0,1 0 0,-2 0 0,-41-3 0,40 3 0,1 1 0,-1-1 0,1 1 0,-1 0 0,1 1 0,0-1 0,-1 0 0,1 1 0,0 0 0,0 0 0,0 0 0,0 0 0,0 0 0,1 1 0,-1-1 0,1 1 0,-1 0 0,1 0 0,0 0 0,0 0 0,0 0 0,0 0 0,1 0 0,-1 0 0,1 1 0,0-1 0,0 1 0,0-1 0,0 5 0,-3 11 0,1 0 0,1 1 0,0 37 0,1-44 0,2 0 0,-1-1 0,2 1 0,-1-1 0,7 22 0,-7-30 0,1-1 0,-1 1 0,1-1 0,0 0 0,0 0 0,0 0 0,0 0 0,1 0 0,-1 0 0,1-1 0,0 1 0,0-1 0,0 1 0,0-1 0,0 0 0,0 0 0,0-1 0,1 1 0,-1-1 0,1 1 0,-1-1 0,1 0 0,-1-1 0,6 2 0,8 1 0,1-1 0,0-1 0,0 0 0,0-1 0,0-1 0,0-1 0,-1 0 0,19-6 0,-32 6 0,0 0 0,-1 0 0,1-1 0,-1 0 0,1 1 0,-1-1 0,0 0 0,0-1 0,0 1 0,-1-1 0,1 1 0,-1-1 0,1 0 0,-1 0 0,-1 0 0,1 0 0,0 0 0,-1 0 0,0 0 0,0-1 0,0-5 0,2-11 0,-1-1 0,-1 0 0,-2-22 0,0 28 0,1 8 17,0 1 0,-1-1 1,0 1-1,0-1 0,-1 1 0,-4-12 0,5 16-91,0 0-1,0 1 1,-1-1 0,0 1 0,1-1-1,-1 1 1,0 0 0,0 0 0,0 0-1,0 0 1,-1 0 0,1 0 0,0 0-1,-1 1 1,0-1 0,1 1 0,-1 0-1,0 0 1,-4-2 0,-11-1-6752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24575,'-2'75'0,"-12"88"0,0-86 0,-4 34 0,18-108 0,1-1 0,-1 0 0,0 1 0,1-1 0,-1 0 0,1 1 0,-1-1 0,1 0 0,0 0 0,0 0 0,0 0 0,0 0 0,1 0 0,-1 0 0,1 0 0,-1 0 0,1 0 0,-1-1 0,1 1 0,0-1 0,0 1 0,0-1 0,0 0 0,0 1 0,0-1 0,0 0 0,0-1 0,0 1 0,1 0 0,-1 0 0,0-1 0,1 0 0,-1 1 0,0-1 0,4 0 0,11 2 0,0-2 0,0 1 0,28-5 0,-40 4 0,15-2-227,0-1-1,0-1 1,-1-1-1,1-1 1,27-12-1,-29 10-6598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24575,'4'0'0,"11"0"0,7 0 0,9 0 0,8 0 0,2 0 0,-1 0 0,-4 0 0,-2 0 0,-4 0 0,-1 0 0,-7 0-8191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24575,'-7'0'0,"0"-1"0,0 1 0,0 0 0,0 1 0,-1 0 0,1 0 0,0 1 0,1-1 0,-1 1 0,0 1 0,0-1 0,1 1 0,0 1 0,0-1 0,-1 1 0,2 0 0,-1 0 0,0 1 0,1 0 0,0 0 0,0 0 0,1 0 0,-1 1 0,1 0 0,0 0 0,-5 10 0,-2 7 0,0 0 0,2 0 0,0 1 0,2 0 0,-8 42 0,14-62 0,1-1 0,0 1 0,0 0 0,0-1 0,0 1 0,1 0 0,-1-1 0,1 1 0,0-1 0,0 1 0,0-1 0,0 1 0,1-1 0,0 0 0,-1 1 0,1-1 0,4 5 0,-1-3 0,0-1 0,0 1 0,0-1 0,0 0 0,1 0 0,0 0 0,0-1 0,12 6 0,7-1 0,0 0 0,1-2 0,49 6 0,-66-11-68,0 0 0,1-1-1,-1-1 1,0 1 0,0-1 0,1-1-1,-1 0 1,0 0 0,-1-1 0,1 0-1,0-1 1,-1 1 0,1-2 0,-1 1-1,0-1 1,-1 0 0,1-1 0,-1 0-1,11-12 1,-3 5-6758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24575,'0'22'0,"1"-1"0,2 1 0,0-1 0,1 0 0,10 31 0,-13-46 0,1-1 0,0 1 0,0 0 0,0-1 0,1 0 0,0 1 0,0-1 0,1 0 0,-1-1 0,1 1 0,0-1 0,0 1 0,0-1 0,1 0 0,0-1 0,-1 1 0,1-1 0,1 0 0,-1 0 0,0-1 0,1 1 0,-1-1 0,1 0 0,7 1 0,-7-3 4,-1 0 0,0 0-1,0-1 1,0 0 0,0 0-1,0 0 1,-1 0 0,1-1-1,0 0 1,0 0 0,-1 0 0,0-1-1,1 1 1,-1-1 0,0 0-1,0 0 1,0-1 0,-1 1-1,1-1 1,-1 0 0,0 0-1,0 0 1,0 0 0,0 0-1,3-10 1,7-11-222,-2-1 0,0-1 0,8-37 0,-13 43-371,1-2-6237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24575,'-3'138'0,"7"150"0,-4-286 0,0 1 0,0-1 0,1 0 0,-1 1 0,1-1 0,0 1 0,-1-1 0,1 0 0,0 0 0,0 1 0,1-1 0,-1 0 0,0 0 0,1 0 0,-1 0 0,1 0 0,0-1 0,0 1 0,0 0 0,0-1 0,3 3 0,-1-2 0,0-1 0,0 1 0,0-1 0,0 0 0,1 0 0,-1-1 0,0 1 0,1-1 0,-1 0 0,0 0 0,7-1 0,5-1 0,-1-1 0,1-1 0,-1-1 0,0 0 0,24-11 0,-30 10-111,1 0 0,-1-1 0,0 1-1,0-2 1,-1 1 0,11-13 0,-12 13-476,7-7-6239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24575,'0'-4'0,"4"-2"0,7 0 0,5 2 0,5 1 0,3 1 0,6 1 0,3 0 0,1 1 0,-2 0 0,-1 1 0,-7-6 0,-2 0 0,0-1 0,0 2 0,1 1 0,-3 1-8191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1697 0 24575,'-26'0'0,"-1"2"0,1 0 0,0 2 0,0 0 0,0 2 0,0 1 0,-47 20 0,-83 42 0,76-31 0,-1-3 0,-115 31 0,147-51 0,0 2 0,1 2 0,-52 30 0,23-12 0,11-8 0,39-19 0,1 1 0,1 2 0,-31 20 0,-68 50 0,70-52 0,-12 9 0,-23 14 0,52-33 0,19-12-1365,2-2-5461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24575,'5'2'0,"-1"0"0,1 0 0,0 0 0,-1 1 0,0-1 0,0 1 0,1 0 0,-2 0 0,1 1 0,0-1 0,4 7 0,10 6 0,225 141 0,-87-63 0,-69-35 0,-15-10 0,113 59 0,-78-45 0,-75-42 0,59 28 0,35 20 0,-1 0 0,-86-51-341,-1 1 0,-1 3-1,35 26 1,-60-38-6485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9:5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1468 0 24575,'-5'0'0,"0"1"0,0 0 0,0 0 0,0 0 0,0 0 0,0 1 0,0-1 0,1 1 0,-1 0 0,1 1 0,-1-1 0,-4 5 0,-49 45 0,48-41 0,-1 0 0,0-1 0,-25 16 0,-2-1 0,0 2 0,2 2 0,-53 52 0,37-35 0,-67 44 0,6-6 0,-30 24 0,-47 39 0,137-105 0,-61 37 0,73-53 0,0 2 0,2 2 0,-61 59 0,43-41-1365,45-39-5461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9:5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24575,'6'1'0,"0"0"0,0 0 0,0 0 0,0 1 0,0 0 0,0 0 0,-1 0 0,1 1 0,-1 0 0,1 0 0,-1 0 0,8 7 0,60 59 0,-31-28 0,-31-32 0,469 371 0,-436-346 0,67 64 0,-46-38 0,17 14 0,4-4 0,157 99 0,-183-141 63,-46-23-349,0 1 1,-1 0-1,0 1 0,15 11 1,-15-7-6541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0:5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0 24575,'-495'508'0,"432"-447"0,-74 79 0,124-126 0,-138 169 0,143-170 0,1 0 0,0 0 0,1 0 0,0 1 0,1 0 0,-4 18 0,3-13 0,0 0 0,-14 28 0,16-40 0,-1 0 0,-1-1 0,1 1 0,-1-1 0,0 0 0,-1 0 0,-6 4 0,-25 25 0,12-6-1365,14-17-5461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2:08.31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5803 24575,'20'-11'0,"-1"-1"0,-1 0 0,1-2 0,16-16 0,17-12 0,891-587 0,-728 489 0,-178 111 0,-2-1 0,-1-1 0,46-55 0,70-85 0,185-161 0,239-246 0,-317 312 0,381-471 0,-289 318 0,22 22 0,279-318 0,-543 588 0,174-158 0,-92 92 0,-130 130 0,109-143 0,-114 133 0,88-90 0,-130 152-1365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2:10.2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0 109 24575,'64'-3'0,"100"-17"0,-20 1 0,799-23 0,-467 29 0,942 1 0,-845 15 0,675-3 0,-1205 3 0,0 1 0,67 16 0,-63-10 0,83 6 0,94 11 0,-150-15 0,95 3 0,-130-12 59,42 7-1,-45-4-799,50 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3:0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0 24575,'0'7'0,"-1"0"0,0 0 0,0 0 0,-1 0 0,0-1 0,0 1 0,0-1 0,-1 1 0,0-1 0,0 0 0,-1 0 0,1 0 0,-1 0 0,-9 9 0,-6 4 0,-1 0 0,-35 24 0,-10 10 0,22-14 0,-53 34 0,43-34 0,35-26-1365,2-3-5461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3:0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1118 0 24575,'-5'1'0,"0"1"0,0 0 0,0 0 0,1 0 0,-1 0 0,1 1 0,-1-1 0,1 1 0,0 0 0,0 1 0,-5 4 0,-9 6 0,-450 355 0,88-65 0,204-195-1365,159-101-5461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3:1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973 0 24575,'-4'2'0,"0"0"0,-1 0 0,1 0 0,1 1 0,-1 0 0,0-1 0,0 1 0,1 0 0,-4 5 0,-7 4 0,-384 318 0,253-202 0,119-106 0,0-2 0,-2 0 0,0-2 0,-1-1 0,-51 22 0,61-28-133,0 1-1,1 1 0,0 0 1,1 1-1,-16 17 1,24-22-431,-15 13-6262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3100 0 24575,'-27'3'0,"0"1"0,0 1 0,0 2 0,1 0 0,0 2 0,-37 18 0,29-13 0,-305 131 0,-213 79 0,-184 2 0,599-192 0,-192 22 0,122-14 0,82-14 0,101-23 0,-210 35 0,204-33 0,26-6 0,1 0 0,-1 1 0,0-1 0,0-1 0,1 1 0,-1-1 0,0 1 0,0-1 0,0 0 0,-6-1 0,9 0 0,0 0 0,0 1 0,1-1 0,-1 0 0,0 0 0,1 0 0,-1 0 0,1 0 0,-1 1 0,1-1 0,-1 0 0,1 0 0,0 0 0,0 0 0,-1 0 0,1 0 0,0 0 0,0-1 0,0 1 0,0 0 0,0 0 0,0 0 0,0 0 0,1 0 0,-1 0 0,0 0 0,0 0 0,1 0 0,-1 0 0,2-1 0,13-41 0,-11 36 0,24-52 0,4 1 0,1 2 0,67-83 0,-54 75 0,-119 170 0,-76 104 0,132-183 0,1 0 0,1 1 0,1 1 0,1 1 0,-8 32 0,9-29 0,11-32 0,1 1 0,-1-1 0,1 0 0,-1 0 0,1 1 0,-1-1 0,1 1 0,0-1 0,0 0 0,0 1 0,0-1 0,0 0 0,0 1 0,0-1 0,0 1 0,0-1 0,1 0 0,-1 1 0,0-1 0,1 0 0,-1 1 0,1-1 0,0 0 0,-1 0 0,1 0 0,0 1 0,0-1 0,0 0 0,0 0 0,0 0 0,0 0 0,0-1 0,0 1 0,0 0 0,0 0 0,1-1 0,-1 1 0,0 0 0,0-1 0,1 1 0,-1-1 0,2 1 0,8 1 0,-1-1 0,0 1 0,1-2 0,18 0 0,-7 0 0,2 1 0,0 2 0,1 1 0,-1 0 0,0 2 0,-1 1 0,0 1 0,34 16 0,-39-17-1365,-2-1-5461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2 0,43 10 0,-40-8 0,1529 433-837,-876-234 598,-670-203 242,62 20 355,2-3-1,75 8 1,304 38-358,-272-38 0,160 16 0,-118-18 0,-118-12 0,107 1 0,-168-12 0,0 2 0,60 14 0,-61-9 0,1-2 0,54 2 0,-96-9 0,1 0 0,-1 0 0,1 0 0,-1 0 0,0 0 0,1 0 0,-1 0 0,1-1 0,-1 1 0,0 0 0,1-1 0,-1 1 0,0-1 0,0 0 0,1 1 0,-1-1 0,0 0 0,0 0 0,0 0 0,0 1 0,0-1 0,0 0 0,0-1 0,0 1 0,0 0 0,0 0 0,-1 0 0,1 0 0,0-2 0,0-1 0,0 0 0,-1 1 0,0-1 0,0 1 0,0-1 0,0 0 0,0 1 0,-1-1 0,0 1 0,0-1 0,-1-4 0,-5-11 0,-1 0 0,-1 1 0,-11-19 0,-80-129 0,89 152 0,12 24 0,14 26 0,36 56 0,59 114 0,-110-205 0,1 0 0,-1 0 0,0 0 0,0 0 0,0 0 0,0 0 0,0 0 0,0 0 0,0 0 0,0 0 0,0 0 0,0 0 0,0 0 0,-1-1 0,1 1 0,0 0 0,-1 0 0,1 0 0,-1 0 0,1 0 0,-1-1 0,1 1 0,-1 0 0,0 0 0,1-1 0,-1 1 0,0 0 0,1-1 0,-1 1 0,0-1 0,0 1 0,0-1 0,1 1 0,-1-1 0,0 0 0,0 1 0,0-1 0,0 0 0,0 0 0,0 1 0,-1-1 0,-54 12 0,36-9 0,-289 66 0,124-37 0,59-14 0,-7 23-1365,110-36-5461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722 157 24575,'-1'-2'0,"-1"1"0,0-1 0,1 0 0,-1 1 0,0-1 0,0 1 0,0-1 0,0 1 0,0 0 0,0 0 0,0 0 0,0 0 0,0 0 0,-1 0 0,1 1 0,-4-1 0,-6-4 0,-61-24 0,-1 3 0,-2 4 0,0 2 0,-85-9 0,150 27 0,0 0 0,-1 2 0,1-1 0,0 1 0,0 1 0,0 0 0,-14 3 0,20-3 0,1 1 0,0 0 0,-1 0 0,1 0 0,0 0 0,0 0 0,0 1 0,0 0 0,1 0 0,-1 0 0,1 0 0,0 1 0,-1-1 0,2 1 0,-1 0 0,0 0 0,1 0 0,0 0 0,-4 8 0,-1 9 0,0 0 0,1 1 0,1 0 0,1 0 0,-2 42 0,5-12 0,8 73 0,-6-118 0,0 0 0,1 0 0,0 0 0,1-1 0,0 1 0,0-1 0,0 0 0,1 0 0,-1 0 0,1 0 0,1 0 0,-1-1 0,1 0 0,0 0 0,0 0 0,1 0 0,10 5 0,10 8 0,2-2 0,48 20 0,-42-21 0,-10-3-96,118 49 324,-123-55-477,-1-1-1,1-1 1,1 0-1,-1-1 1,39 0-1,-36-4-6576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24575,'-1'1'0,"0"-1"0,-1 0 0,1 1 0,0 0 0,0-1 0,0 1 0,0 0 0,0-1 0,0 1 0,0 0 0,0 0 0,0 0 0,0 0 0,1 0 0,-1 0 0,0 0 0,1 0 0,-1 0 0,0 0 0,1 1 0,-1-1 0,1 0 0,0 0 0,-1 0 0,1 1 0,0-1 0,0 2 0,-5 41 0,5-39 0,-1 5 0,1 0 0,1 1 0,0-1 0,0 0 0,1 0 0,0 0 0,1 0 0,0 0 0,0-1 0,1 1 0,6 9 0,1-1 0,1 0 0,1 0 0,0-1 0,21 19 0,-29-32 0,0 0 0,0 0 0,0 0 0,0-1 0,1 0 0,-1 0 0,1-1 0,0 0 0,-1 0 0,1 0 0,0 0 0,0-1 0,1 0 0,-1 0 0,0-1 0,0 0 0,0 0 0,0 0 0,1-1 0,-1 0 0,0 0 0,0-1 0,0 1 0,7-4 0,7-2 0,-1-1 0,1-1 0,-1-1 0,-1-1 0,29-21 0,-25 14-455,-1-1 0,32-36 0,-38 37-6371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24575,'-2'23'0,"-1"-1"0,-1 0 0,-1 0 0,-8 24 0,3-12 0,-50 236 0,9-36 0,45-211-1365,2-3-5461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24575,'477'0'-1365,"-455"0"-5461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24575,'0'277'0,"0"-322"0,-1-14 0,11-94 0,-7 134 0,1 1 0,0-1 0,1 1 0,1 0 0,1 0 0,1 1 0,0 0 0,1 0 0,14-19 0,-19 32 0,0 0 0,0 0 0,1 1 0,-1-1 0,1 1 0,0 0 0,0 0 0,0 1 0,0 0 0,1 0 0,-1 0 0,1 0 0,-1 1 0,1 0 0,0 0 0,10 0 0,-4 0 0,1 1 0,-1 0 0,1 1 0,-1 0 0,1 1 0,21 6 0,-30-6 0,1 0 0,0 0 0,-1 0 0,0 1 0,0 0 0,0 0 0,0 0 0,0 0 0,0 0 0,-1 1 0,0-1 0,1 1 0,-1 0 0,-1 0 0,1 1 0,0-1 0,-1 0 0,3 9 0,1 6 0,-1 0 0,-1 0 0,4 30 0,3 19 0,-9-60-84,8 29-556,5 43-1,-12-57-6185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26 24575,'0'-1'0,"-1"0"0,0-1 0,1 1 0,-1 0 0,0 0 0,0-1 0,0 1 0,1 0 0,-1 0 0,0 0 0,-1 0 0,1 0 0,0 0 0,0 1 0,0-1 0,0 0 0,-1 0 0,1 1 0,0-1 0,-1 1 0,1-1 0,0 1 0,-1 0 0,1-1 0,-1 1 0,1 0 0,-2 0 0,-41-3 0,40 3 0,1 1 0,-1-1 0,1 1 0,-1 0 0,1 1 0,0-1 0,-1 0 0,1 1 0,0 0 0,0 0 0,0 0 0,0 0 0,0 0 0,1 1 0,-1-1 0,1 1 0,-1 0 0,1 0 0,0 0 0,0 0 0,0 0 0,0 0 0,1 0 0,-1 0 0,1 1 0,0-1 0,0 1 0,0-1 0,0 5 0,-3 11 0,1 0 0,1 1 0,0 37 0,1-44 0,2 0 0,-1-1 0,2 1 0,-1-1 0,7 22 0,-7-30 0,1-1 0,-1 1 0,1-1 0,0 0 0,0 0 0,0 0 0,0 0 0,1 0 0,-1 0 0,1-1 0,0 1 0,0-1 0,0 1 0,0-1 0,0 0 0,0 0 0,0-1 0,1 1 0,-1-1 0,1 1 0,-1-1 0,1 0 0,-1-1 0,6 2 0,8 1 0,1-1 0,0-1 0,0 0 0,0-1 0,0-1 0,0-1 0,-1 0 0,19-6 0,-32 6 0,0 0 0,-1 0 0,1-1 0,-1 0 0,1 1 0,-1-1 0,0 0 0,0-1 0,0 1 0,-1-1 0,1 1 0,-1-1 0,1 0 0,-1 0 0,-1 0 0,1 0 0,0 0 0,-1 0 0,0 0 0,0-1 0,0-5 0,2-11 0,-1-1 0,-1 0 0,-2-22 0,0 28 0,1 8 17,0 1 0,-1-1 1,0 1-1,0-1 0,-1 1 0,-4-12 0,5 16-91,0 0-1,0 1 1,-1-1 0,0 1 0,1-1-1,-1 1 1,0 0 0,0 0 0,0 0-1,0 0 1,-1 0 0,1 0 0,0 0-1,-1 1 1,0-1 0,1 1 0,-1 0-1,0 0 1,-4-2 0,-11-1-6752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24575,'-2'75'0,"-12"88"0,0-86 0,-4 34 0,18-108 0,1-1 0,-1 0 0,0 1 0,1-1 0,-1 0 0,1 1 0,-1-1 0,1 0 0,0 0 0,0 0 0,0 0 0,0 0 0,1 0 0,-1 0 0,1 0 0,-1 0 0,1 0 0,-1-1 0,1 1 0,0-1 0,0 1 0,0-1 0,0 0 0,0 1 0,0-1 0,0 0 0,0-1 0,0 1 0,1 0 0,-1 0 0,0-1 0,1 0 0,-1 1 0,0-1 0,4 0 0,11 2 0,0-2 0,0 1 0,28-5 0,-40 4 0,15-2-227,0-1-1,0-1 1,-1-1-1,1-1 1,27-12-1,-29 10-6598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24575,'4'0'0,"11"0"0,7 0 0,9 0 0,8 0 0,2 0 0,-1 0 0,-4 0 0,-2 0 0,-4 0 0,-1 0 0,-7 0-8191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24575,'-7'0'0,"0"-1"0,0 1 0,0 0 0,0 1 0,-1 0 0,1 0 0,0 1 0,1-1 0,-1 1 0,0 1 0,0-1 0,1 1 0,0 1 0,0-1 0,-1 1 0,2 0 0,-1 0 0,0 1 0,1 0 0,0 0 0,0 0 0,1 0 0,-1 1 0,1 0 0,0 0 0,-5 10 0,-2 7 0,0 0 0,2 0 0,0 1 0,2 0 0,-8 42 0,14-62 0,1-1 0,0 1 0,0 0 0,0-1 0,0 1 0,1 0 0,-1-1 0,1 1 0,0-1 0,0 1 0,0-1 0,0 1 0,1-1 0,0 0 0,-1 1 0,1-1 0,4 5 0,-1-3 0,0-1 0,0 1 0,0-1 0,0 0 0,1 0 0,0 0 0,0-1 0,12 6 0,7-1 0,0 0 0,1-2 0,49 6 0,-66-11-68,0 0 0,1-1-1,-1-1 1,0 1 0,0-1 0,1-1-1,-1 0 1,0 0 0,-1-1 0,1 0-1,0-1 1,-1 1 0,1-2 0,-1 1-1,0-1 1,-1 0 0,1-1 0,-1 0-1,11-12 1,-3 5-6758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24575,'0'22'0,"1"-1"0,2 1 0,0-1 0,1 0 0,10 31 0,-13-46 0,1-1 0,0 1 0,0 0 0,0-1 0,1 0 0,0 1 0,0-1 0,1 0 0,-1-1 0,1 1 0,0-1 0,0 1 0,0-1 0,1 0 0,0-1 0,-1 1 0,1-1 0,1 0 0,-1 0 0,0-1 0,1 1 0,-1-1 0,1 0 0,7 1 0,-7-3 4,-1 0 0,0 0-1,0-1 1,0 0 0,0 0-1,0 0 1,-1 0 0,1-1-1,0 0 1,0 0 0,-1 0 0,0-1-1,1 1 1,-1-1 0,0 0-1,0 0 1,0-1 0,-1 1-1,1-1 1,-1 0 0,0 0-1,0 0 1,0 0 0,0 0-1,3-10 1,7-11-222,-2-1 0,0-1 0,8-37 0,-13 43-371,1-2-6237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24575,'-3'138'0,"7"150"0,-4-286 0,0 1 0,0-1 0,1 0 0,-1 1 0,1-1 0,0 1 0,-1-1 0,1 0 0,0 0 0,0 1 0,1-1 0,-1 0 0,0 0 0,1 0 0,-1 0 0,1 0 0,0-1 0,0 1 0,0 0 0,0-1 0,3 3 0,-1-2 0,0-1 0,0 1 0,0-1 0,0 0 0,1 0 0,-1-1 0,0 1 0,1-1 0,-1 0 0,0 0 0,7-1 0,5-1 0,-1-1 0,1-1 0,-1-1 0,0 0 0,24-11 0,-30 10-111,1 0 0,-1-1 0,0 1-1,0-2 1,-1 1 0,11-13 0,-12 13-476,7-7-6239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24575,'0'-4'0,"4"-2"0,7 0 0,5 2 0,5 1 0,3 1 0,6 1 0,3 0 0,1 1 0,-2 0 0,-1 1 0,-7-6 0,-2 0 0,0-1 0,0 2 0,1 1 0,-3 1-8191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1697 0 24575,'-26'0'0,"-1"2"0,1 0 0,0 2 0,0 0 0,0 2 0,0 1 0,-47 20 0,-83 42 0,76-31 0,-1-3 0,-115 31 0,147-51 0,0 2 0,1 2 0,-52 30 0,23-12 0,11-8 0,39-19 0,1 1 0,1 2 0,-31 20 0,-68 50 0,70-52 0,-12 9 0,-23 14 0,52-33 0,19-12-1365,2-2-5461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24575,'5'2'0,"-1"0"0,1 0 0,0 0 0,-1 1 0,0-1 0,0 1 0,1 0 0,-2 0 0,1 1 0,0-1 0,4 7 0,10 6 0,225 141 0,-87-63 0,-69-35 0,-15-10 0,113 59 0,-78-45 0,-75-42 0,59 28 0,35 20 0,-1 0 0,-86-51-341,-1 1 0,-1 3-1,35 26 1,-60-38-6485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9:5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1468 0 24575,'-5'0'0,"0"1"0,0 0 0,0 0 0,0 0 0,0 0 0,0 1 0,0-1 0,1 1 0,-1 0 0,1 1 0,-1-1 0,-4 5 0,-49 45 0,48-41 0,-1 0 0,0-1 0,-25 16 0,-2-1 0,0 2 0,2 2 0,-53 52 0,37-35 0,-67 44 0,6-6 0,-30 24 0,-47 39 0,137-105 0,-61 37 0,73-53 0,0 2 0,2 2 0,-61 59 0,43-41-1365,45-39-5461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9:5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24575,'6'1'0,"0"0"0,0 0 0,0 0 0,0 1 0,0 0 0,0 0 0,-1 0 0,1 1 0,-1 0 0,1 0 0,-1 0 0,8 7 0,60 59 0,-31-28 0,-31-32 0,469 371 0,-436-346 0,67 64 0,-46-38 0,17 14 0,4-4 0,157 99 0,-183-141 63,-46-23-349,0 1 1,-1 0-1,0 1 0,15 11 1,-15-7-6541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0:5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0 24575,'-495'508'0,"432"-447"0,-74 79 0,124-126 0,-138 169 0,143-170 0,1 0 0,0 0 0,1 0 0,0 1 0,1 0 0,-4 18 0,3-13 0,0 0 0,-14 28 0,16-40 0,-1 0 0,-1-1 0,1 1 0,-1-1 0,0 0 0,-1 0 0,-6 4 0,-25 25 0,12-6-1365,14-17-5461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2:08.31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5803 24575,'20'-11'0,"-1"-1"0,-1 0 0,1-2 0,16-16 0,17-12 0,891-587 0,-728 489 0,-178 111 0,-2-1 0,-1-1 0,46-55 0,70-85 0,185-161 0,239-246 0,-317 312 0,381-471 0,-289 318 0,22 22 0,279-318 0,-543 588 0,174-158 0,-92 92 0,-130 130 0,109-143 0,-114 133 0,88-90 0,-130 152-1365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2:10.2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0 109 24575,'64'-3'0,"100"-17"0,-20 1 0,799-23 0,-467 29 0,942 1 0,-845 15 0,675-3 0,-1205 3 0,0 1 0,67 16 0,-63-10 0,83 6 0,94 11 0,-150-15 0,95 3 0,-130-12 59,42 7-1,-45-4-799,50 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3:0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0 24575,'0'7'0,"-1"0"0,0 0 0,0 0 0,-1 0 0,0-1 0,0 1 0,0-1 0,-1 1 0,0-1 0,0 0 0,-1 0 0,1 0 0,-1 0 0,-9 9 0,-6 4 0,-1 0 0,-35 24 0,-10 10 0,22-14 0,-53 34 0,43-34 0,35-26-1365,2-3-5461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3:0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1118 0 24575,'-5'1'0,"0"1"0,0 0 0,0 0 0,1 0 0,-1 0 0,1 1 0,-1-1 0,1 1 0,0 0 0,0 1 0,-5 4 0,-9 6 0,-450 355 0,88-65 0,204-195-1365,159-101-5461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3:1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973 0 24575,'-4'2'0,"0"0"0,-1 0 0,1 0 0,1 1 0,-1 0 0,0-1 0,0 1 0,1 0 0,-4 5 0,-7 4 0,-384 318 0,253-202 0,119-106 0,0-2 0,-2 0 0,0-2 0,-1-1 0,-51 22 0,61-28-133,0 1-1,1 1 0,0 0 1,1 1-1,-16 17 1,24-22-431,-15 13-6262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3100 0 24575,'-27'3'0,"0"1"0,0 1 0,0 2 0,1 0 0,0 2 0,-37 18 0,29-13 0,-305 131 0,-213 79 0,-184 2 0,599-192 0,-192 22 0,122-14 0,82-14 0,101-23 0,-210 35 0,204-33 0,26-6 0,1 0 0,-1 1 0,0-1 0,0-1 0,1 1 0,-1-1 0,0 1 0,0-1 0,0 0 0,-6-1 0,9 0 0,0 0 0,0 1 0,1-1 0,-1 0 0,0 0 0,1 0 0,-1 0 0,1 0 0,-1 1 0,1-1 0,-1 0 0,1 0 0,0 0 0,0 0 0,-1 0 0,1 0 0,0 0 0,0-1 0,0 1 0,0 0 0,0 0 0,0 0 0,0 0 0,1 0 0,-1 0 0,0 0 0,0 0 0,1 0 0,-1 0 0,2-1 0,13-41 0,-11 36 0,24-52 0,4 1 0,1 2 0,67-83 0,-54 75 0,-119 170 0,-76 104 0,132-183 0,1 0 0,1 1 0,1 1 0,1 1 0,-8 32 0,9-29 0,11-32 0,1 1 0,-1-1 0,1 0 0,-1 0 0,1 1 0,-1-1 0,1 1 0,0-1 0,0 0 0,0 1 0,0-1 0,0 0 0,0 1 0,0-1 0,0 1 0,0-1 0,1 0 0,-1 1 0,0-1 0,1 0 0,-1 1 0,1-1 0,0 0 0,-1 0 0,1 0 0,0 1 0,0-1 0,0 0 0,0 0 0,0 0 0,0 0 0,0-1 0,0 1 0,0 0 0,0 0 0,1-1 0,-1 1 0,0 0 0,0-1 0,1 1 0,-1-1 0,2 1 0,8 1 0,-1-1 0,0 1 0,1-2 0,18 0 0,-7 0 0,2 1 0,0 2 0,1 1 0,-1 0 0,0 2 0,-1 1 0,0 1 0,34 16 0,-39-17-1365,-2-1-5461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2 0,43 10 0,-40-8 0,1529 433-837,-876-234 598,-670-203 242,62 20 355,2-3-1,75 8 1,304 38-358,-272-38 0,160 16 0,-118-18 0,-118-12 0,107 1 0,-168-12 0,0 2 0,60 14 0,-61-9 0,1-2 0,54 2 0,-96-9 0,1 0 0,-1 0 0,1 0 0,-1 0 0,0 0 0,1 0 0,-1 0 0,1-1 0,-1 1 0,0 0 0,1-1 0,-1 1 0,0-1 0,0 0 0,1 1 0,-1-1 0,0 0 0,0 0 0,0 0 0,0 1 0,0-1 0,0 0 0,0-1 0,0 1 0,0 0 0,0 0 0,-1 0 0,1 0 0,0-2 0,0-1 0,0 0 0,-1 1 0,0-1 0,0 1 0,0-1 0,0 0 0,0 1 0,-1-1 0,0 1 0,0-1 0,-1-4 0,-5-11 0,-1 0 0,-1 1 0,-11-19 0,-80-129 0,89 152 0,12 24 0,14 26 0,36 56 0,59 114 0,-110-205 0,1 0 0,-1 0 0,0 0 0,0 0 0,0 0 0,0 0 0,0 0 0,0 0 0,0 0 0,0 0 0,0 0 0,0 0 0,0 0 0,-1-1 0,1 1 0,0 0 0,-1 0 0,1 0 0,-1 0 0,1 0 0,-1-1 0,1 1 0,-1 0 0,0 0 0,1-1 0,-1 1 0,0 0 0,1-1 0,-1 1 0,0-1 0,0 1 0,0-1 0,1 1 0,-1-1 0,0 0 0,0 1 0,0-1 0,0 0 0,0 0 0,0 1 0,-1-1 0,-54 12 0,36-9 0,-289 66 0,124-37 0,59-14 0,-7 23-1365,110-36-5461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722 157 24575,'-1'-2'0,"-1"1"0,0-1 0,1 0 0,-1 1 0,0-1 0,0 1 0,0-1 0,0 1 0,0 0 0,0 0 0,0 0 0,0 0 0,0 0 0,-1 0 0,1 1 0,-4-1 0,-6-4 0,-61-24 0,-1 3 0,-2 4 0,0 2 0,-85-9 0,150 27 0,0 0 0,-1 2 0,1-1 0,0 1 0,0 1 0,0 0 0,-14 3 0,20-3 0,1 1 0,0 0 0,-1 0 0,1 0 0,0 0 0,0 0 0,0 1 0,0 0 0,1 0 0,-1 0 0,1 0 0,0 1 0,-1-1 0,2 1 0,-1 0 0,0 0 0,1 0 0,0 0 0,-4 8 0,-1 9 0,0 0 0,1 1 0,1 0 0,1 0 0,-2 42 0,5-12 0,8 73 0,-6-118 0,0 0 0,1 0 0,0 0 0,1-1 0,0 1 0,0-1 0,0 0 0,1 0 0,-1 0 0,1 0 0,1 0 0,-1-1 0,1 0 0,0 0 0,0 0 0,1 0 0,10 5 0,10 8 0,2-2 0,48 20 0,-42-21 0,-10-3-96,118 49 324,-123-55-477,-1-1-1,1-1 1,1 0-1,-1-1 1,39 0-1,-36-4-6576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24575,'-1'1'0,"0"-1"0,-1 0 0,1 1 0,0 0 0,0-1 0,0 1 0,0 0 0,0-1 0,0 1 0,0 0 0,0 0 0,0 0 0,0 0 0,1 0 0,-1 0 0,0 0 0,1 0 0,-1 0 0,0 0 0,1 1 0,-1-1 0,1 0 0,0 0 0,-1 0 0,1 1 0,0-1 0,0 2 0,-5 41 0,5-39 0,-1 5 0,1 0 0,1 1 0,0-1 0,0 0 0,1 0 0,0 0 0,1 0 0,0 0 0,0-1 0,1 1 0,6 9 0,1-1 0,1 0 0,1 0 0,0-1 0,21 19 0,-29-32 0,0 0 0,0 0 0,0 0 0,0-1 0,1 0 0,-1 0 0,1-1 0,0 0 0,-1 0 0,1 0 0,0 0 0,0-1 0,1 0 0,-1 0 0,0-1 0,0 0 0,0 0 0,0 0 0,1-1 0,-1 0 0,0 0 0,0-1 0,0 1 0,7-4 0,7-2 0,-1-1 0,1-1 0,-1-1 0,-1-1 0,29-21 0,-25 14-455,-1-1 0,32-36 0,-38 37-6371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24575,'-2'23'0,"-1"-1"0,-1 0 0,-1 0 0,-8 24 0,3-12 0,-50 236 0,9-36 0,45-211-1365,2-3-5461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24575,'477'0'-1365,"-455"0"-5461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24575,'0'277'0,"0"-322"0,-1-14 0,11-94 0,-7 134 0,1 1 0,0-1 0,1 1 0,1 0 0,1 0 0,1 1 0,0 0 0,1 0 0,14-19 0,-19 32 0,0 0 0,0 0 0,1 1 0,-1-1 0,1 1 0,0 0 0,0 0 0,0 1 0,0 0 0,1 0 0,-1 0 0,1 0 0,-1 1 0,1 0 0,0 0 0,10 0 0,-4 0 0,1 1 0,-1 0 0,1 1 0,-1 0 0,1 1 0,21 6 0,-30-6 0,1 0 0,0 0 0,-1 0 0,0 1 0,0 0 0,0 0 0,0 0 0,0 0 0,0 0 0,-1 1 0,0-1 0,1 1 0,-1 0 0,-1 0 0,1 1 0,0-1 0,-1 0 0,3 9 0,1 6 0,-1 0 0,-1 0 0,4 30 0,3 19 0,-9-60-84,8 29-556,5 43-1,-12-57-6185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26 24575,'0'-1'0,"-1"0"0,0-1 0,1 1 0,-1 0 0,0 0 0,0-1 0,0 1 0,1 0 0,-1 0 0,0 0 0,-1 0 0,1 0 0,0 0 0,0 1 0,0-1 0,0 0 0,-1 0 0,1 1 0,0-1 0,-1 1 0,1-1 0,0 1 0,-1 0 0,1-1 0,-1 1 0,1 0 0,-2 0 0,-41-3 0,40 3 0,1 1 0,-1-1 0,1 1 0,-1 0 0,1 1 0,0-1 0,-1 0 0,1 1 0,0 0 0,0 0 0,0 0 0,0 0 0,0 0 0,1 1 0,-1-1 0,1 1 0,-1 0 0,1 0 0,0 0 0,0 0 0,0 0 0,0 0 0,1 0 0,-1 0 0,1 1 0,0-1 0,0 1 0,0-1 0,0 5 0,-3 11 0,1 0 0,1 1 0,0 37 0,1-44 0,2 0 0,-1-1 0,2 1 0,-1-1 0,7 22 0,-7-30 0,1-1 0,-1 1 0,1-1 0,0 0 0,0 0 0,0 0 0,0 0 0,1 0 0,-1 0 0,1-1 0,0 1 0,0-1 0,0 1 0,0-1 0,0 0 0,0 0 0,0-1 0,1 1 0,-1-1 0,1 1 0,-1-1 0,1 0 0,-1-1 0,6 2 0,8 1 0,1-1 0,0-1 0,0 0 0,0-1 0,0-1 0,0-1 0,-1 0 0,19-6 0,-32 6 0,0 0 0,-1 0 0,1-1 0,-1 0 0,1 1 0,-1-1 0,0 0 0,0-1 0,0 1 0,-1-1 0,1 1 0,-1-1 0,1 0 0,-1 0 0,-1 0 0,1 0 0,0 0 0,-1 0 0,0 0 0,0-1 0,0-5 0,2-11 0,-1-1 0,-1 0 0,-2-22 0,0 28 0,1 8 17,0 1 0,-1-1 1,0 1-1,0-1 0,-1 1 0,-4-12 0,5 16-91,0 0-1,0 1 1,-1-1 0,0 1 0,1-1-1,-1 1 1,0 0 0,0 0 0,0 0-1,0 0 1,-1 0 0,1 0 0,0 0-1,-1 1 1,0-1 0,1 1 0,-1 0-1,0 0 1,-4-2 0,-11-1-6752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24575,'-2'75'0,"-12"88"0,0-86 0,-4 34 0,18-108 0,1-1 0,-1 0 0,0 1 0,1-1 0,-1 0 0,1 1 0,-1-1 0,1 0 0,0 0 0,0 0 0,0 0 0,0 0 0,1 0 0,-1 0 0,1 0 0,-1 0 0,1 0 0,-1-1 0,1 1 0,0-1 0,0 1 0,0-1 0,0 0 0,0 1 0,0-1 0,0 0 0,0-1 0,0 1 0,1 0 0,-1 0 0,0-1 0,1 0 0,-1 1 0,0-1 0,4 0 0,11 2 0,0-2 0,0 1 0,28-5 0,-40 4 0,15-2-227,0-1-1,0-1 1,-1-1-1,1-1 1,27-12-1,-29 10-6598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24575,'4'0'0,"11"0"0,7 0 0,9 0 0,8 0 0,2 0 0,-1 0 0,-4 0 0,-2 0 0,-4 0 0,-1 0 0,-7 0-8191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24575,'-7'0'0,"0"-1"0,0 1 0,0 0 0,0 1 0,-1 0 0,1 0 0,0 1 0,1-1 0,-1 1 0,0 1 0,0-1 0,1 1 0,0 1 0,0-1 0,-1 1 0,2 0 0,-1 0 0,0 1 0,1 0 0,0 0 0,0 0 0,1 0 0,-1 1 0,1 0 0,0 0 0,-5 10 0,-2 7 0,0 0 0,2 0 0,0 1 0,2 0 0,-8 42 0,14-62 0,1-1 0,0 1 0,0 0 0,0-1 0,0 1 0,1 0 0,-1-1 0,1 1 0,0-1 0,0 1 0,0-1 0,0 1 0,1-1 0,0 0 0,-1 1 0,1-1 0,4 5 0,-1-3 0,0-1 0,0 1 0,0-1 0,0 0 0,1 0 0,0 0 0,0-1 0,12 6 0,7-1 0,0 0 0,1-2 0,49 6 0,-66-11-68,0 0 0,1-1-1,-1-1 1,0 1 0,0-1 0,1-1-1,-1 0 1,0 0 0,-1-1 0,1 0-1,0-1 1,-1 1 0,1-2 0,-1 1-1,0-1 1,-1 0 0,1-1 0,-1 0-1,11-12 1,-3 5-6758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24575,'0'22'0,"1"-1"0,2 1 0,0-1 0,1 0 0,10 31 0,-13-46 0,1-1 0,0 1 0,0 0 0,0-1 0,1 0 0,0 1 0,0-1 0,1 0 0,-1-1 0,1 1 0,0-1 0,0 1 0,0-1 0,1 0 0,0-1 0,-1 1 0,1-1 0,1 0 0,-1 0 0,0-1 0,1 1 0,-1-1 0,1 0 0,7 1 0,-7-3 4,-1 0 0,0 0-1,0-1 1,0 0 0,0 0-1,0 0 1,-1 0 0,1-1-1,0 0 1,0 0 0,-1 0 0,0-1-1,1 1 1,-1-1 0,0 0-1,0 0 1,0-1 0,-1 1-1,1-1 1,-1 0 0,0 0-1,0 0 1,0 0 0,0 0-1,3-10 1,7-11-222,-2-1 0,0-1 0,8-37 0,-13 43-371,1-2-6237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24575,'-3'138'0,"7"150"0,-4-286 0,0 1 0,0-1 0,1 0 0,-1 1 0,1-1 0,0 1 0,-1-1 0,1 0 0,0 0 0,0 1 0,1-1 0,-1 0 0,0 0 0,1 0 0,-1 0 0,1 0 0,0-1 0,0 1 0,0 0 0,0-1 0,3 3 0,-1-2 0,0-1 0,0 1 0,0-1 0,0 0 0,1 0 0,-1-1 0,0 1 0,1-1 0,-1 0 0,0 0 0,7-1 0,5-1 0,-1-1 0,1-1 0,-1-1 0,0 0 0,24-11 0,-30 10-111,1 0 0,-1-1 0,0 1-1,0-2 1,-1 1 0,11-13 0,-12 13-476,7-7-6239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24575,'0'-4'0,"4"-2"0,7 0 0,5 2 0,5 1 0,3 1 0,6 1 0,3 0 0,1 1 0,-2 0 0,-1 1 0,-7-6 0,-2 0 0,0-1 0,0 2 0,1 1 0,-3 1-8191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1697 0 24575,'-26'0'0,"-1"2"0,1 0 0,0 2 0,0 0 0,0 2 0,0 1 0,-47 20 0,-83 42 0,76-31 0,-1-3 0,-115 31 0,147-51 0,0 2 0,1 2 0,-52 30 0,23-12 0,11-8 0,39-19 0,1 1 0,1 2 0,-31 20 0,-68 50 0,70-52 0,-12 9 0,-23 14 0,52-33 0,19-12-1365,2-2-5461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24575,'5'2'0,"-1"0"0,1 0 0,0 0 0,-1 1 0,0-1 0,0 1 0,1 0 0,-2 0 0,1 1 0,0-1 0,4 7 0,10 6 0,225 141 0,-87-63 0,-69-35 0,-15-10 0,113 59 0,-78-45 0,-75-42 0,59 28 0,35 20 0,-1 0 0,-86-51-341,-1 1 0,-1 3-1,35 26 1,-60-38-6485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9:5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1468 0 24575,'-5'0'0,"0"1"0,0 0 0,0 0 0,0 0 0,0 0 0,0 1 0,0-1 0,1 1 0,-1 0 0,1 1 0,-1-1 0,-4 5 0,-49 45 0,48-41 0,-1 0 0,0-1 0,-25 16 0,-2-1 0,0 2 0,2 2 0,-53 52 0,37-35 0,-67 44 0,6-6 0,-30 24 0,-47 39 0,137-105 0,-61 37 0,73-53 0,0 2 0,2 2 0,-61 59 0,43-41-1365,45-39-5461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9:5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24575,'6'1'0,"0"0"0,0 0 0,0 0 0,0 1 0,0 0 0,0 0 0,-1 0 0,1 1 0,-1 0 0,1 0 0,-1 0 0,8 7 0,60 59 0,-31-28 0,-31-32 0,469 371 0,-436-346 0,67 64 0,-46-38 0,17 14 0,4-4 0,157 99 0,-183-141 63,-46-23-349,0 1 1,-1 0-1,0 1 0,15 11 1,-15-7-6541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0:5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0 24575,'-495'508'0,"432"-447"0,-74 79 0,124-126 0,-138 169 0,143-170 0,1 0 0,0 0 0,1 0 0,0 1 0,1 0 0,-4 18 0,3-13 0,0 0 0,-14 28 0,16-40 0,-1 0 0,-1-1 0,1 1 0,-1-1 0,0 0 0,-1 0 0,-6 4 0,-25 25 0,12-6-1365,14-17-5461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2:08.31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5803 24575,'20'-11'0,"-1"-1"0,-1 0 0,1-2 0,16-16 0,17-12 0,891-587 0,-728 489 0,-178 111 0,-2-1 0,-1-1 0,46-55 0,70-85 0,185-161 0,239-246 0,-317 312 0,381-471 0,-289 318 0,22 22 0,279-318 0,-543 588 0,174-158 0,-92 92 0,-130 130 0,109-143 0,-114 133 0,88-90 0,-130 152-1365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2:10.2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0 109 24575,'64'-3'0,"100"-17"0,-20 1 0,799-23 0,-467 29 0,942 1 0,-845 15 0,675-3 0,-1205 3 0,0 1 0,67 16 0,-63-10 0,83 6 0,94 11 0,-150-15 0,95 3 0,-130-12 59,42 7-1,-45-4-799,50 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3:0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0 24575,'0'7'0,"-1"0"0,0 0 0,0 0 0,-1 0 0,0-1 0,0 1 0,0-1 0,-1 1 0,0-1 0,0 0 0,-1 0 0,1 0 0,-1 0 0,-9 9 0,-6 4 0,-1 0 0,-35 24 0,-10 10 0,22-14 0,-53 34 0,43-34 0,35-26-1365,2-3-5461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3:0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1118 0 24575,'-5'1'0,"0"1"0,0 0 0,0 0 0,1 0 0,-1 0 0,1 1 0,-1-1 0,1 1 0,0 0 0,0 1 0,-5 4 0,-9 6 0,-450 355 0,88-65 0,204-195-1365,159-101-5461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3:1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973 0 24575,'-4'2'0,"0"0"0,-1 0 0,1 0 0,1 1 0,-1 0 0,0-1 0,0 1 0,1 0 0,-4 5 0,-7 4 0,-384 318 0,253-202 0,119-106 0,0-2 0,-2 0 0,0-2 0,-1-1 0,-51 22 0,61-28-133,0 1-1,1 1 0,0 0 1,1 1-1,-16 17 1,24-22-431,-15 13-6262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3100 0 24575,'-27'3'0,"0"1"0,0 1 0,0 2 0,1 0 0,0 2 0,-37 18 0,29-13 0,-305 131 0,-213 79 0,-184 2 0,599-192 0,-192 22 0,122-14 0,82-14 0,101-23 0,-210 35 0,204-33 0,26-6 0,1 0 0,-1 1 0,0-1 0,0-1 0,1 1 0,-1-1 0,0 1 0,0-1 0,0 0 0,-6-1 0,9 0 0,0 0 0,0 1 0,1-1 0,-1 0 0,0 0 0,1 0 0,-1 0 0,1 0 0,-1 1 0,1-1 0,-1 0 0,1 0 0,0 0 0,0 0 0,-1 0 0,1 0 0,0 0 0,0-1 0,0 1 0,0 0 0,0 0 0,0 0 0,0 0 0,1 0 0,-1 0 0,0 0 0,0 0 0,1 0 0,-1 0 0,2-1 0,13-41 0,-11 36 0,24-52 0,4 1 0,1 2 0,67-83 0,-54 75 0,-119 170 0,-76 104 0,132-183 0,1 0 0,1 1 0,1 1 0,1 1 0,-8 32 0,9-29 0,11-32 0,1 1 0,-1-1 0,1 0 0,-1 0 0,1 1 0,-1-1 0,1 1 0,0-1 0,0 0 0,0 1 0,0-1 0,0 0 0,0 1 0,0-1 0,0 1 0,0-1 0,1 0 0,-1 1 0,0-1 0,1 0 0,-1 1 0,1-1 0,0 0 0,-1 0 0,1 0 0,0 1 0,0-1 0,0 0 0,0 0 0,0 0 0,0 0 0,0-1 0,0 1 0,0 0 0,0 0 0,1-1 0,-1 1 0,0 0 0,0-1 0,1 1 0,-1-1 0,2 1 0,8 1 0,-1-1 0,0 1 0,1-2 0,18 0 0,-7 0 0,2 1 0,0 2 0,1 1 0,-1 0 0,0 2 0,-1 1 0,0 1 0,34 16 0,-39-17-1365,-2-1-5461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2 0,43 10 0,-40-8 0,1529 433-837,-876-234 598,-670-203 242,62 20 355,2-3-1,75 8 1,304 38-358,-272-38 0,160 16 0,-118-18 0,-118-12 0,107 1 0,-168-12 0,0 2 0,60 14 0,-61-9 0,1-2 0,54 2 0,-96-9 0,1 0 0,-1 0 0,1 0 0,-1 0 0,0 0 0,1 0 0,-1 0 0,1-1 0,-1 1 0,0 0 0,1-1 0,-1 1 0,0-1 0,0 0 0,1 1 0,-1-1 0,0 0 0,0 0 0,0 0 0,0 1 0,0-1 0,0 0 0,0-1 0,0 1 0,0 0 0,0 0 0,-1 0 0,1 0 0,0-2 0,0-1 0,0 0 0,-1 1 0,0-1 0,0 1 0,0-1 0,0 0 0,0 1 0,-1-1 0,0 1 0,0-1 0,-1-4 0,-5-11 0,-1 0 0,-1 1 0,-11-19 0,-80-129 0,89 152 0,12 24 0,14 26 0,36 56 0,59 114 0,-110-205 0,1 0 0,-1 0 0,0 0 0,0 0 0,0 0 0,0 0 0,0 0 0,0 0 0,0 0 0,0 0 0,0 0 0,0 0 0,0 0 0,-1-1 0,1 1 0,0 0 0,-1 0 0,1 0 0,-1 0 0,1 0 0,-1-1 0,1 1 0,-1 0 0,0 0 0,1-1 0,-1 1 0,0 0 0,1-1 0,-1 1 0,0-1 0,0 1 0,0-1 0,1 1 0,-1-1 0,0 0 0,0 1 0,0-1 0,0 0 0,0 0 0,0 1 0,-1-1 0,-54 12 0,36-9 0,-289 66 0,124-37 0,59-14 0,-7 23-1365,110-36-5461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722 157 24575,'-1'-2'0,"-1"1"0,0-1 0,1 0 0,-1 1 0,0-1 0,0 1 0,0-1 0,0 1 0,0 0 0,0 0 0,0 0 0,0 0 0,0 0 0,-1 0 0,1 1 0,-4-1 0,-6-4 0,-61-24 0,-1 3 0,-2 4 0,0 2 0,-85-9 0,150 27 0,0 0 0,-1 2 0,1-1 0,0 1 0,0 1 0,0 0 0,-14 3 0,20-3 0,1 1 0,0 0 0,-1 0 0,1 0 0,0 0 0,0 0 0,0 1 0,0 0 0,1 0 0,-1 0 0,1 0 0,0 1 0,-1-1 0,2 1 0,-1 0 0,0 0 0,1 0 0,0 0 0,-4 8 0,-1 9 0,0 0 0,1 1 0,1 0 0,1 0 0,-2 42 0,5-12 0,8 73 0,-6-118 0,0 0 0,1 0 0,0 0 0,1-1 0,0 1 0,0-1 0,0 0 0,1 0 0,-1 0 0,1 0 0,1 0 0,-1-1 0,1 0 0,0 0 0,0 0 0,1 0 0,10 5 0,10 8 0,2-2 0,48 20 0,-42-21 0,-10-3-96,118 49 324,-123-55-477,-1-1-1,1-1 1,1 0-1,-1-1 1,39 0-1,-36-4-6576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24575,'-1'1'0,"0"-1"0,-1 0 0,1 1 0,0 0 0,0-1 0,0 1 0,0 0 0,0-1 0,0 1 0,0 0 0,0 0 0,0 0 0,0 0 0,1 0 0,-1 0 0,0 0 0,1 0 0,-1 0 0,0 0 0,1 1 0,-1-1 0,1 0 0,0 0 0,-1 0 0,1 1 0,0-1 0,0 2 0,-5 41 0,5-39 0,-1 5 0,1 0 0,1 1 0,0-1 0,0 0 0,1 0 0,0 0 0,1 0 0,0 0 0,0-1 0,1 1 0,6 9 0,1-1 0,1 0 0,1 0 0,0-1 0,21 19 0,-29-32 0,0 0 0,0 0 0,0 0 0,0-1 0,1 0 0,-1 0 0,1-1 0,0 0 0,-1 0 0,1 0 0,0 0 0,0-1 0,1 0 0,-1 0 0,0-1 0,0 0 0,0 0 0,0 0 0,1-1 0,-1 0 0,0 0 0,0-1 0,0 1 0,7-4 0,7-2 0,-1-1 0,1-1 0,-1-1 0,-1-1 0,29-21 0,-25 14-455,-1-1 0,32-36 0,-38 37-6371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24575,'-2'23'0,"-1"-1"0,-1 0 0,-1 0 0,-8 24 0,3-12 0,-50 236 0,9-36 0,45-211-1365,2-3-5461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24575,'477'0'-1365,"-455"0"-5461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24575,'0'277'0,"0"-322"0,-1-14 0,11-94 0,-7 134 0,1 1 0,0-1 0,1 1 0,1 0 0,1 0 0,1 1 0,0 0 0,1 0 0,14-19 0,-19 32 0,0 0 0,0 0 0,1 1 0,-1-1 0,1 1 0,0 0 0,0 0 0,0 1 0,0 0 0,1 0 0,-1 0 0,1 0 0,-1 1 0,1 0 0,0 0 0,10 0 0,-4 0 0,1 1 0,-1 0 0,1 1 0,-1 0 0,1 1 0,21 6 0,-30-6 0,1 0 0,0 0 0,-1 0 0,0 1 0,0 0 0,0 0 0,0 0 0,0 0 0,0 0 0,-1 1 0,0-1 0,1 1 0,-1 0 0,-1 0 0,1 1 0,0-1 0,-1 0 0,3 9 0,1 6 0,-1 0 0,-1 0 0,4 30 0,3 19 0,-9-60-84,8 29-556,5 43-1,-12-57-6185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26 24575,'0'-1'0,"-1"0"0,0-1 0,1 1 0,-1 0 0,0 0 0,0-1 0,0 1 0,1 0 0,-1 0 0,0 0 0,-1 0 0,1 0 0,0 0 0,0 1 0,0-1 0,0 0 0,-1 0 0,1 1 0,0-1 0,-1 1 0,1-1 0,0 1 0,-1 0 0,1-1 0,-1 1 0,1 0 0,-2 0 0,-41-3 0,40 3 0,1 1 0,-1-1 0,1 1 0,-1 0 0,1 1 0,0-1 0,-1 0 0,1 1 0,0 0 0,0 0 0,0 0 0,0 0 0,0 0 0,1 1 0,-1-1 0,1 1 0,-1 0 0,1 0 0,0 0 0,0 0 0,0 0 0,0 0 0,1 0 0,-1 0 0,1 1 0,0-1 0,0 1 0,0-1 0,0 5 0,-3 11 0,1 0 0,1 1 0,0 37 0,1-44 0,2 0 0,-1-1 0,2 1 0,-1-1 0,7 22 0,-7-30 0,1-1 0,-1 1 0,1-1 0,0 0 0,0 0 0,0 0 0,0 0 0,1 0 0,-1 0 0,1-1 0,0 1 0,0-1 0,0 1 0,0-1 0,0 0 0,0 0 0,0-1 0,1 1 0,-1-1 0,1 1 0,-1-1 0,1 0 0,-1-1 0,6 2 0,8 1 0,1-1 0,0-1 0,0 0 0,0-1 0,0-1 0,0-1 0,-1 0 0,19-6 0,-32 6 0,0 0 0,-1 0 0,1-1 0,-1 0 0,1 1 0,-1-1 0,0 0 0,0-1 0,0 1 0,-1-1 0,1 1 0,-1-1 0,1 0 0,-1 0 0,-1 0 0,1 0 0,0 0 0,-1 0 0,0 0 0,0-1 0,0-5 0,2-11 0,-1-1 0,-1 0 0,-2-22 0,0 28 0,1 8 17,0 1 0,-1-1 1,0 1-1,0-1 0,-1 1 0,-4-12 0,5 16-91,0 0-1,0 1 1,-1-1 0,0 1 0,1-1-1,-1 1 1,0 0 0,0 0 0,0 0-1,0 0 1,-1 0 0,1 0 0,0 0-1,-1 1 1,0-1 0,1 1 0,-1 0-1,0 0 1,-4-2 0,-11-1-6752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24575,'-2'75'0,"-12"88"0,0-86 0,-4 34 0,18-108 0,1-1 0,-1 0 0,0 1 0,1-1 0,-1 0 0,1 1 0,-1-1 0,1 0 0,0 0 0,0 0 0,0 0 0,0 0 0,1 0 0,-1 0 0,1 0 0,-1 0 0,1 0 0,-1-1 0,1 1 0,0-1 0,0 1 0,0-1 0,0 0 0,0 1 0,0-1 0,0 0 0,0-1 0,0 1 0,1 0 0,-1 0 0,0-1 0,1 0 0,-1 1 0,0-1 0,4 0 0,11 2 0,0-2 0,0 1 0,28-5 0,-40 4 0,15-2-227,0-1-1,0-1 1,-1-1-1,1-1 1,27-12-1,-29 10-6598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24575,'4'0'0,"11"0"0,7 0 0,9 0 0,8 0 0,2 0 0,-1 0 0,-4 0 0,-2 0 0,-4 0 0,-1 0 0,-7 0-8191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24575,'-7'0'0,"0"-1"0,0 1 0,0 0 0,0 1 0,-1 0 0,1 0 0,0 1 0,1-1 0,-1 1 0,0 1 0,0-1 0,1 1 0,0 1 0,0-1 0,-1 1 0,2 0 0,-1 0 0,0 1 0,1 0 0,0 0 0,0 0 0,1 0 0,-1 1 0,1 0 0,0 0 0,-5 10 0,-2 7 0,0 0 0,2 0 0,0 1 0,2 0 0,-8 42 0,14-62 0,1-1 0,0 1 0,0 0 0,0-1 0,0 1 0,1 0 0,-1-1 0,1 1 0,0-1 0,0 1 0,0-1 0,0 1 0,1-1 0,0 0 0,-1 1 0,1-1 0,4 5 0,-1-3 0,0-1 0,0 1 0,0-1 0,0 0 0,1 0 0,0 0 0,0-1 0,12 6 0,7-1 0,0 0 0,1-2 0,49 6 0,-66-11-68,0 0 0,1-1-1,-1-1 1,0 1 0,0-1 0,1-1-1,-1 0 1,0 0 0,-1-1 0,1 0-1,0-1 1,-1 1 0,1-2 0,-1 1-1,0-1 1,-1 0 0,1-1 0,-1 0-1,11-12 1,-3 5-6758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24575,'0'22'0,"1"-1"0,2 1 0,0-1 0,1 0 0,10 31 0,-13-46 0,1-1 0,0 1 0,0 0 0,0-1 0,1 0 0,0 1 0,0-1 0,1 0 0,-1-1 0,1 1 0,0-1 0,0 1 0,0-1 0,1 0 0,0-1 0,-1 1 0,1-1 0,1 0 0,-1 0 0,0-1 0,1 1 0,-1-1 0,1 0 0,7 1 0,-7-3 4,-1 0 0,0 0-1,0-1 1,0 0 0,0 0-1,0 0 1,-1 0 0,1-1-1,0 0 1,0 0 0,-1 0 0,0-1-1,1 1 1,-1-1 0,0 0-1,0 0 1,0-1 0,-1 1-1,1-1 1,-1 0 0,0 0-1,0 0 1,0 0 0,0 0-1,3-10 1,7-11-222,-2-1 0,0-1 0,8-37 0,-13 43-371,1-2-6237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24575,'-3'138'0,"7"150"0,-4-286 0,0 1 0,0-1 0,1 0 0,-1 1 0,1-1 0,0 1 0,-1-1 0,1 0 0,0 0 0,0 1 0,1-1 0,-1 0 0,0 0 0,1 0 0,-1 0 0,1 0 0,0-1 0,0 1 0,0 0 0,0-1 0,3 3 0,-1-2 0,0-1 0,0 1 0,0-1 0,0 0 0,1 0 0,-1-1 0,0 1 0,1-1 0,-1 0 0,0 0 0,7-1 0,5-1 0,-1-1 0,1-1 0,-1-1 0,0 0 0,24-11 0,-30 10-111,1 0 0,-1-1 0,0 1-1,0-2 1,-1 1 0,11-13 0,-12 13-476,7-7-6239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24575,'0'-4'0,"4"-2"0,7 0 0,5 2 0,5 1 0,3 1 0,6 1 0,3 0 0,1 1 0,-2 0 0,-1 1 0,-7-6 0,-2 0 0,0-1 0,0 2 0,1 1 0,-3 1-8191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1697 0 24575,'-26'0'0,"-1"2"0,1 0 0,0 2 0,0 0 0,0 2 0,0 1 0,-47 20 0,-83 42 0,76-31 0,-1-3 0,-115 31 0,147-51 0,0 2 0,1 2 0,-52 30 0,23-12 0,11-8 0,39-19 0,1 1 0,1 2 0,-31 20 0,-68 50 0,70-52 0,-12 9 0,-23 14 0,52-33 0,19-12-1365,2-2-5461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24575,'5'2'0,"-1"0"0,1 0 0,0 0 0,-1 1 0,0-1 0,0 1 0,1 0 0,-2 0 0,1 1 0,0-1 0,4 7 0,10 6 0,225 141 0,-87-63 0,-69-35 0,-15-10 0,113 59 0,-78-45 0,-75-42 0,59 28 0,35 20 0,-1 0 0,-86-51-341,-1 1 0,-1 3-1,35 26 1,-60-38-6485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9:5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1468 0 24575,'-5'0'0,"0"1"0,0 0 0,0 0 0,0 0 0,0 0 0,0 1 0,0-1 0,1 1 0,-1 0 0,1 1 0,-1-1 0,-4 5 0,-49 45 0,48-41 0,-1 0 0,0-1 0,-25 16 0,-2-1 0,0 2 0,2 2 0,-53 52 0,37-35 0,-67 44 0,6-6 0,-30 24 0,-47 39 0,137-105 0,-61 37 0,73-53 0,0 2 0,2 2 0,-61 59 0,43-41-1365,45-39-5461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9:5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24575,'6'1'0,"0"0"0,0 0 0,0 0 0,0 1 0,0 0 0,0 0 0,-1 0 0,1 1 0,-1 0 0,1 0 0,-1 0 0,8 7 0,60 59 0,-31-28 0,-31-32 0,469 371 0,-436-346 0,67 64 0,-46-38 0,17 14 0,4-4 0,157 99 0,-183-141 63,-46-23-349,0 1 1,-1 0-1,0 1 0,15 11 1,-15-7-6541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0:5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0 24575,'-495'508'0,"432"-447"0,-74 79 0,124-126 0,-138 169 0,143-170 0,1 0 0,0 0 0,1 0 0,0 1 0,1 0 0,-4 18 0,3-13 0,0 0 0,-14 28 0,16-40 0,-1 0 0,-1-1 0,1 1 0,-1-1 0,0 0 0,-1 0 0,-6 4 0,-25 25 0,12-6-1365,14-17-5461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2:08.31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5803 24575,'20'-11'0,"-1"-1"0,-1 0 0,1-2 0,16-16 0,17-12 0,891-587 0,-728 489 0,-178 111 0,-2-1 0,-1-1 0,46-55 0,70-85 0,185-161 0,239-246 0,-317 312 0,381-471 0,-289 318 0,22 22 0,279-318 0,-543 588 0,174-158 0,-92 92 0,-130 130 0,109-143 0,-114 133 0,88-90 0,-130 152-1365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2:10.2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0 109 24575,'64'-3'0,"100"-17"0,-20 1 0,799-23 0,-467 29 0,942 1 0,-845 15 0,675-3 0,-1205 3 0,0 1 0,67 16 0,-63-10 0,83 6 0,94 11 0,-150-15 0,95 3 0,-130-12 59,42 7-1,-45-4-799,50 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3:0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0 24575,'0'7'0,"-1"0"0,0 0 0,0 0 0,-1 0 0,0-1 0,0 1 0,0-1 0,-1 1 0,0-1 0,0 0 0,-1 0 0,1 0 0,-1 0 0,-9 9 0,-6 4 0,-1 0 0,-35 24 0,-10 10 0,22-14 0,-53 34 0,43-34 0,35-26-1365,2-3-5461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3:0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1118 0 24575,'-5'1'0,"0"1"0,0 0 0,0 0 0,1 0 0,-1 0 0,1 1 0,-1-1 0,1 1 0,0 0 0,0 1 0,-5 4 0,-9 6 0,-450 355 0,88-65 0,204-195-1365,159-101-5461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3:1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973 0 24575,'-4'2'0,"0"0"0,-1 0 0,1 0 0,1 1 0,-1 0 0,0-1 0,0 1 0,1 0 0,-4 5 0,-7 4 0,-384 318 0,253-202 0,119-106 0,0-2 0,-2 0 0,0-2 0,-1-1 0,-51 22 0,61-28-133,0 1-1,1 1 0,0 0 1,1 1-1,-16 17 1,24-22-431,-15 13-6262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3100 0 24575,'-27'3'0,"0"1"0,0 1 0,0 2 0,1 0 0,0 2 0,-37 18 0,29-13 0,-305 131 0,-213 79 0,-184 2 0,599-192 0,-192 22 0,122-14 0,82-14 0,101-23 0,-210 35 0,204-33 0,26-6 0,1 0 0,-1 1 0,0-1 0,0-1 0,1 1 0,-1-1 0,0 1 0,0-1 0,0 0 0,-6-1 0,9 0 0,0 0 0,0 1 0,1-1 0,-1 0 0,0 0 0,1 0 0,-1 0 0,1 0 0,-1 1 0,1-1 0,-1 0 0,1 0 0,0 0 0,0 0 0,-1 0 0,1 0 0,0 0 0,0-1 0,0 1 0,0 0 0,0 0 0,0 0 0,0 0 0,1 0 0,-1 0 0,0 0 0,0 0 0,1 0 0,-1 0 0,2-1 0,13-41 0,-11 36 0,24-52 0,4 1 0,1 2 0,67-83 0,-54 75 0,-119 170 0,-76 104 0,132-183 0,1 0 0,1 1 0,1 1 0,1 1 0,-8 32 0,9-29 0,11-32 0,1 1 0,-1-1 0,1 0 0,-1 0 0,1 1 0,-1-1 0,1 1 0,0-1 0,0 0 0,0 1 0,0-1 0,0 0 0,0 1 0,0-1 0,0 1 0,0-1 0,1 0 0,-1 1 0,0-1 0,1 0 0,-1 1 0,1-1 0,0 0 0,-1 0 0,1 0 0,0 1 0,0-1 0,0 0 0,0 0 0,0 0 0,0 0 0,0-1 0,0 1 0,0 0 0,0 0 0,1-1 0,-1 1 0,0 0 0,0-1 0,1 1 0,-1-1 0,2 1 0,8 1 0,-1-1 0,0 1 0,1-2 0,18 0 0,-7 0 0,2 1 0,0 2 0,1 1 0,-1 0 0,0 2 0,-1 1 0,0 1 0,34 16 0,-39-17-1365,-2-1-5461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2 0,43 10 0,-40-8 0,1529 433-837,-876-234 598,-670-203 242,62 20 355,2-3-1,75 8 1,304 38-358,-272-38 0,160 16 0,-118-18 0,-118-12 0,107 1 0,-168-12 0,0 2 0,60 14 0,-61-9 0,1-2 0,54 2 0,-96-9 0,1 0 0,-1 0 0,1 0 0,-1 0 0,0 0 0,1 0 0,-1 0 0,1-1 0,-1 1 0,0 0 0,1-1 0,-1 1 0,0-1 0,0 0 0,1 1 0,-1-1 0,0 0 0,0 0 0,0 0 0,0 1 0,0-1 0,0 0 0,0-1 0,0 1 0,0 0 0,0 0 0,-1 0 0,1 0 0,0-2 0,0-1 0,0 0 0,-1 1 0,0-1 0,0 1 0,0-1 0,0 0 0,0 1 0,-1-1 0,0 1 0,0-1 0,-1-4 0,-5-11 0,-1 0 0,-1 1 0,-11-19 0,-80-129 0,89 152 0,12 24 0,14 26 0,36 56 0,59 114 0,-110-205 0,1 0 0,-1 0 0,0 0 0,0 0 0,0 0 0,0 0 0,0 0 0,0 0 0,0 0 0,0 0 0,0 0 0,0 0 0,0 0 0,-1-1 0,1 1 0,0 0 0,-1 0 0,1 0 0,-1 0 0,1 0 0,-1-1 0,1 1 0,-1 0 0,0 0 0,1-1 0,-1 1 0,0 0 0,1-1 0,-1 1 0,0-1 0,0 1 0,0-1 0,1 1 0,-1-1 0,0 0 0,0 1 0,0-1 0,0 0 0,0 0 0,0 1 0,-1-1 0,-54 12 0,36-9 0,-289 66 0,124-37 0,59-14 0,-7 23-1365,110-36-5461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722 157 24575,'-1'-2'0,"-1"1"0,0-1 0,1 0 0,-1 1 0,0-1 0,0 1 0,0-1 0,0 1 0,0 0 0,0 0 0,0 0 0,0 0 0,0 0 0,-1 0 0,1 1 0,-4-1 0,-6-4 0,-61-24 0,-1 3 0,-2 4 0,0 2 0,-85-9 0,150 27 0,0 0 0,-1 2 0,1-1 0,0 1 0,0 1 0,0 0 0,-14 3 0,20-3 0,1 1 0,0 0 0,-1 0 0,1 0 0,0 0 0,0 0 0,0 1 0,0 0 0,1 0 0,-1 0 0,1 0 0,0 1 0,-1-1 0,2 1 0,-1 0 0,0 0 0,1 0 0,0 0 0,-4 8 0,-1 9 0,0 0 0,1 1 0,1 0 0,1 0 0,-2 42 0,5-12 0,8 73 0,-6-118 0,0 0 0,1 0 0,0 0 0,1-1 0,0 1 0,0-1 0,0 0 0,1 0 0,-1 0 0,1 0 0,1 0 0,-1-1 0,1 0 0,0 0 0,0 0 0,1 0 0,10 5 0,10 8 0,2-2 0,48 20 0,-42-21 0,-10-3-96,118 49 324,-123-55-477,-1-1-1,1-1 1,1 0-1,-1-1 1,39 0-1,-36-4-6576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24575,'-1'1'0,"0"-1"0,-1 0 0,1 1 0,0 0 0,0-1 0,0 1 0,0 0 0,0-1 0,0 1 0,0 0 0,0 0 0,0 0 0,0 0 0,1 0 0,-1 0 0,0 0 0,1 0 0,-1 0 0,0 0 0,1 1 0,-1-1 0,1 0 0,0 0 0,-1 0 0,1 1 0,0-1 0,0 2 0,-5 41 0,5-39 0,-1 5 0,1 0 0,1 1 0,0-1 0,0 0 0,1 0 0,0 0 0,1 0 0,0 0 0,0-1 0,1 1 0,6 9 0,1-1 0,1 0 0,1 0 0,0-1 0,21 19 0,-29-32 0,0 0 0,0 0 0,0 0 0,0-1 0,1 0 0,-1 0 0,1-1 0,0 0 0,-1 0 0,1 0 0,0 0 0,0-1 0,1 0 0,-1 0 0,0-1 0,0 0 0,0 0 0,0 0 0,1-1 0,-1 0 0,0 0 0,0-1 0,0 1 0,7-4 0,7-2 0,-1-1 0,1-1 0,-1-1 0,-1-1 0,29-21 0,-25 14-455,-1-1 0,32-36 0,-38 37-6371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24575,'-2'23'0,"-1"-1"0,-1 0 0,-1 0 0,-8 24 0,3-12 0,-50 236 0,9-36 0,45-211-1365,2-3-5461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24575,'477'0'-1365,"-455"0"-5461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6:5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24575,'0'277'0,"0"-322"0,-1-14 0,11-94 0,-7 134 0,1 1 0,0-1 0,1 1 0,1 0 0,1 0 0,1 1 0,0 0 0,1 0 0,14-19 0,-19 32 0,0 0 0,0 0 0,1 1 0,-1-1 0,1 1 0,0 0 0,0 0 0,0 1 0,0 0 0,1 0 0,-1 0 0,1 0 0,-1 1 0,1 0 0,0 0 0,10 0 0,-4 0 0,1 1 0,-1 0 0,1 1 0,-1 0 0,1 1 0,21 6 0,-30-6 0,1 0 0,0 0 0,-1 0 0,0 1 0,0 0 0,0 0 0,0 0 0,0 0 0,0 0 0,-1 1 0,0-1 0,1 1 0,-1 0 0,-1 0 0,1 1 0,0-1 0,-1 0 0,3 9 0,1 6 0,-1 0 0,-1 0 0,4 30 0,3 19 0,-9-60-84,8 29-556,5 43-1,-12-57-6185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26 24575,'0'-1'0,"-1"0"0,0-1 0,1 1 0,-1 0 0,0 0 0,0-1 0,0 1 0,1 0 0,-1 0 0,0 0 0,-1 0 0,1 0 0,0 0 0,0 1 0,0-1 0,0 0 0,-1 0 0,1 1 0,0-1 0,-1 1 0,1-1 0,0 1 0,-1 0 0,1-1 0,-1 1 0,1 0 0,-2 0 0,-41-3 0,40 3 0,1 1 0,-1-1 0,1 1 0,-1 0 0,1 1 0,0-1 0,-1 0 0,1 1 0,0 0 0,0 0 0,0 0 0,0 0 0,0 0 0,1 1 0,-1-1 0,1 1 0,-1 0 0,1 0 0,0 0 0,0 0 0,0 0 0,0 0 0,1 0 0,-1 0 0,1 1 0,0-1 0,0 1 0,0-1 0,0 5 0,-3 11 0,1 0 0,1 1 0,0 37 0,1-44 0,2 0 0,-1-1 0,2 1 0,-1-1 0,7 22 0,-7-30 0,1-1 0,-1 1 0,1-1 0,0 0 0,0 0 0,0 0 0,0 0 0,1 0 0,-1 0 0,1-1 0,0 1 0,0-1 0,0 1 0,0-1 0,0 0 0,0 0 0,0-1 0,1 1 0,-1-1 0,1 1 0,-1-1 0,1 0 0,-1-1 0,6 2 0,8 1 0,1-1 0,0-1 0,0 0 0,0-1 0,0-1 0,0-1 0,-1 0 0,19-6 0,-32 6 0,0 0 0,-1 0 0,1-1 0,-1 0 0,1 1 0,-1-1 0,0 0 0,0-1 0,0 1 0,-1-1 0,1 1 0,-1-1 0,1 0 0,-1 0 0,-1 0 0,1 0 0,0 0 0,-1 0 0,0 0 0,0-1 0,0-5 0,2-11 0,-1-1 0,-1 0 0,-2-22 0,0 28 0,1 8 17,0 1 0,-1-1 1,0 1-1,0-1 0,-1 1 0,-4-12 0,5 16-91,0 0-1,0 1 1,-1-1 0,0 1 0,1-1-1,-1 1 1,0 0 0,0 0 0,0 0-1,0 0 1,-1 0 0,1 0 0,0 0-1,-1 1 1,0-1 0,1 1 0,-1 0-1,0 0 1,-4-2 0,-11-1-6752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24575,'-2'75'0,"-12"88"0,0-86 0,-4 34 0,18-108 0,1-1 0,-1 0 0,0 1 0,1-1 0,-1 0 0,1 1 0,-1-1 0,1 0 0,0 0 0,0 0 0,0 0 0,0 0 0,1 0 0,-1 0 0,1 0 0,-1 0 0,1 0 0,-1-1 0,1 1 0,0-1 0,0 1 0,0-1 0,0 0 0,0 1 0,0-1 0,0 0 0,0-1 0,0 1 0,1 0 0,-1 0 0,0-1 0,1 0 0,-1 1 0,0-1 0,4 0 0,11 2 0,0-2 0,0 1 0,28-5 0,-40 4 0,15-2-227,0-1-1,0-1 1,-1-1-1,1-1 1,27-12-1,-29 10-6598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24575,'4'0'0,"11"0"0,7 0 0,9 0 0,8 0 0,2 0 0,-1 0 0,-4 0 0,-2 0 0,-4 0 0,-1 0 0,-7 0-8191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24575,'-7'0'0,"0"-1"0,0 1 0,0 0 0,0 1 0,-1 0 0,1 0 0,0 1 0,1-1 0,-1 1 0,0 1 0,0-1 0,1 1 0,0 1 0,0-1 0,-1 1 0,2 0 0,-1 0 0,0 1 0,1 0 0,0 0 0,0 0 0,1 0 0,-1 1 0,1 0 0,0 0 0,-5 10 0,-2 7 0,0 0 0,2 0 0,0 1 0,2 0 0,-8 42 0,14-62 0,1-1 0,0 1 0,0 0 0,0-1 0,0 1 0,1 0 0,-1-1 0,1 1 0,0-1 0,0 1 0,0-1 0,0 1 0,1-1 0,0 0 0,-1 1 0,1-1 0,4 5 0,-1-3 0,0-1 0,0 1 0,0-1 0,0 0 0,1 0 0,0 0 0,0-1 0,12 6 0,7-1 0,0 0 0,1-2 0,49 6 0,-66-11-68,0 0 0,1-1-1,-1-1 1,0 1 0,0-1 0,1-1-1,-1 0 1,0 0 0,-1-1 0,1 0-1,0-1 1,-1 1 0,1-2 0,-1 1-1,0-1 1,-1 0 0,1-1 0,-1 0-1,11-12 1,-3 5-6758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24575,'0'22'0,"1"-1"0,2 1 0,0-1 0,1 0 0,10 31 0,-13-46 0,1-1 0,0 1 0,0 0 0,0-1 0,1 0 0,0 1 0,0-1 0,1 0 0,-1-1 0,1 1 0,0-1 0,0 1 0,0-1 0,1 0 0,0-1 0,-1 1 0,1-1 0,1 0 0,-1 0 0,0-1 0,1 1 0,-1-1 0,1 0 0,7 1 0,-7-3 4,-1 0 0,0 0-1,0-1 1,0 0 0,0 0-1,0 0 1,-1 0 0,1-1-1,0 0 1,0 0 0,-1 0 0,0-1-1,1 1 1,-1-1 0,0 0-1,0 0 1,0-1 0,-1 1-1,1-1 1,-1 0 0,0 0-1,0 0 1,0 0 0,0 0-1,3-10 1,7-11-222,-2-1 0,0-1 0,8-37 0,-13 43-371,1-2-6237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24575,'-3'138'0,"7"150"0,-4-286 0,0 1 0,0-1 0,1 0 0,-1 1 0,1-1 0,0 1 0,-1-1 0,1 0 0,0 0 0,0 1 0,1-1 0,-1 0 0,0 0 0,1 0 0,-1 0 0,1 0 0,0-1 0,0 1 0,0 0 0,0-1 0,3 3 0,-1-2 0,0-1 0,0 1 0,0-1 0,0 0 0,1 0 0,-1-1 0,0 1 0,1-1 0,-1 0 0,0 0 0,7-1 0,5-1 0,-1-1 0,1-1 0,-1-1 0,0 0 0,24-11 0,-30 10-111,1 0 0,-1-1 0,0 1-1,0-2 1,-1 1 0,11-13 0,-12 13-476,7-7-6239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0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24575,'0'-4'0,"4"-2"0,7 0 0,5 2 0,5 1 0,3 1 0,6 1 0,3 0 0,1 1 0,-2 0 0,-1 1 0,-7-6 0,-2 0 0,0-1 0,0 2 0,1 1 0,-3 1-8191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1697 0 24575,'-26'0'0,"-1"2"0,1 0 0,0 2 0,0 0 0,0 2 0,0 1 0,-47 20 0,-83 42 0,76-31 0,-1-3 0,-115 31 0,147-51 0,0 2 0,1 2 0,-52 30 0,23-12 0,11-8 0,39-19 0,1 1 0,1 2 0,-31 20 0,-68 50 0,70-52 0,-12 9 0,-23 14 0,52-33 0,19-12-1365,2-2-5461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7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24575,'5'2'0,"-1"0"0,1 0 0,0 0 0,-1 1 0,0-1 0,0 1 0,1 0 0,-2 0 0,1 1 0,0-1 0,4 7 0,10 6 0,225 141 0,-87-63 0,-69-35 0,-15-10 0,113 59 0,-78-45 0,-75-42 0,59 28 0,35 20 0,-1 0 0,-86-51-341,-1 1 0,-1 3-1,35 26 1,-60-38-6485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9:5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1468 0 24575,'-5'0'0,"0"1"0,0 0 0,0 0 0,0 0 0,0 0 0,0 1 0,0-1 0,1 1 0,-1 0 0,1 1 0,-1-1 0,-4 5 0,-49 45 0,48-41 0,-1 0 0,0-1 0,-25 16 0,-2-1 0,0 2 0,2 2 0,-53 52 0,37-35 0,-67 44 0,6-6 0,-30 24 0,-47 39 0,137-105 0,-61 37 0,73-53 0,0 2 0,2 2 0,-61 59 0,43-41-1365,45-39-5461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49:5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24575,'6'1'0,"0"0"0,0 0 0,0 0 0,0 1 0,0 0 0,0 0 0,-1 0 0,1 1 0,-1 0 0,1 0 0,-1 0 0,8 7 0,60 59 0,-31-28 0,-31-32 0,469 371 0,-436-346 0,67 64 0,-46-38 0,17 14 0,4-4 0,157 99 0,-183-141 63,-46-23-349,0 1 1,-1 0-1,0 1 0,15 11 1,-15-7-6541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0:5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0 24575,'-495'508'0,"432"-447"0,-74 79 0,124-126 0,-138 169 0,143-170 0,1 0 0,0 0 0,1 0 0,0 1 0,1 0 0,-4 18 0,3-13 0,0 0 0,-14 28 0,16-40 0,-1 0 0,-1-1 0,1 1 0,-1-1 0,0 0 0,-1 0 0,-6 4 0,-25 25 0,12-6-1365,14-17-5461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2:08.31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5803 24575,'20'-11'0,"-1"-1"0,-1 0 0,1-2 0,16-16 0,17-12 0,891-587 0,-728 489 0,-178 111 0,-2-1 0,-1-1 0,46-55 0,70-85 0,185-161 0,239-246 0,-317 312 0,381-471 0,-289 318 0,22 22 0,279-318 0,-543 588 0,174-158 0,-92 92 0,-130 130 0,109-143 0,-114 133 0,88-90 0,-130 152-1365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2:10.2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0 109 24575,'64'-3'0,"100"-17"0,-20 1 0,799-23 0,-467 29 0,942 1 0,-845 15 0,675-3 0,-1205 3 0,0 1 0,67 16 0,-63-10 0,83 6 0,94 11 0,-150-15 0,95 3 0,-130-12 59,42 7-1,-45-4-799,50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25:4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1127 20 24575,'-17'-1'0,"1"0"0,-28-7 0,-14-1 0,56 9 0,1-1 0,-1 1 0,0 1 0,0-1 0,1 0 0,-1 0 0,0 1 0,1-1 0,-1 0 0,1 1 0,-1 0 0,0-1 0,1 1 0,-1 0 0,1 0 0,0 0 0,-1 0 0,1 0 0,0 0 0,0 0 0,-2 2 0,1 1 0,-1-1 0,1 1 0,1-1 0,-1 1 0,0-1 0,1 1 0,0 0 0,0 0 0,-1 4 0,0 12 0,1-1 0,0 1 0,2 20 0,0-21 0,0 31 0,2 0 0,18 91 0,-14-115 0,1 0 0,0 0 0,2 0 0,1-1 0,1-1 0,29 44 0,82 145 0,-118-203 0,5 15 0,-2 1 0,0 0 0,-2 0 0,-1 0 0,-1 1 0,-2 0 0,0 37 0,-2-41 0,0-1 0,-2 1 0,-1-1 0,-1 1 0,-1-1 0,0 0 0,-2-1 0,-17 39 0,-6-2 0,-65 93 0,64-103 0,-13 27 0,4 2 0,3 2 0,-39 121 0,64-166 0,-6 13 0,-15 73 0,30-105 0,0 0 0,1 0 0,1 0 0,1 1 0,0-1 0,1 0 0,1 0 0,0 0 0,6 20 0,19 41 0,55 109 0,-24-62 0,-50-103 0,-2-1 0,0 1 0,-1 0 0,-1 0 0,2 42 0,-7 108 0,-1-91 0,2-75 0,-11 258 0,6-224 0,-1 1 0,-2-1 0,-1 0 0,-24 60 0,-48 64 0,59-123 0,1 2 0,2 0 0,1 0 0,3 2 0,-11 46 0,25-81 0,-15 68 0,4 0 0,-2 90 0,16-137 0,2 0 0,2 0 0,0-1 0,2 0 0,1 0 0,1 0 0,22 41 0,2 10 0,3 11 0,36 99 0,-67-170 0,-2-1 0,0 1 0,-1-1 0,-1 1 0,0 0 0,-2 0 0,0 0 0,-1 0 0,-1 0 0,-8 35 0,-7 6 0,-3-1 0,-27 57 0,22-56 0,-27 91 0,38-86 0,3 1 0,-4 86 0,11 134 0,4-275 0,-1 47 0,3 0 0,3-1 0,2 1 0,22 85 0,38 124 0,-56-206 0,-3 0 0,0 92 0,-8-115 0,-7 160 0,4-172 0,-1 1 0,-2 0 0,-1-1 0,0 0 0,-17 34 0,-35 68 0,-102 245 0,144-325 0,3 1 0,1 0 0,3 1 0,2 1 0,-3 96 0,13-131 0,1 0 0,0-1 0,1 1 0,1 0 0,0-1 0,1 0 0,0 0 0,2-1 0,12 20 0,14 32 0,-26-49 0,55 139 0,-56-134 0,-2 1 0,0 0 0,-1 0 0,-1 1 0,0 29 0,-3 77 0,-6 243 0,1-328 0,-3 0 0,-2 0 0,-1 0 0,-2-1 0,-31 66 0,38-95 0,-36 96 0,12-28 0,-4-1 0,-45 78 0,-98 159 0,168-301 0,1 0 0,1 0 0,1 1 0,0 0 0,2 0 0,0 1 0,1-1 0,1 1 0,1 0 0,0-1 0,2 1 0,0 0 0,1 0 0,1-1 0,1 0 0,1 1 0,1-1 0,0-1 0,17 34 0,38 76 0,60 141 0,-106-230 0,-2 2 0,-2 0 0,-1 0 0,7 78 0,-17-107 0,0 0 0,-1 0 0,-1-1 0,0 1 0,0 0 0,-1-1 0,-1 0 0,0 1 0,0-2 0,-1 1 0,-1 0 0,-11 16 0,-10 10 0,-1-2 0,-34 34 0,2-2 0,49-55 0,1 1 0,1 1 0,0-1 0,1 2 0,0-1 0,1 1 0,1 0 0,0 0 0,1 1 0,1 0 0,0 0 0,1 0 0,1 0 0,0 1 0,2-1 0,1 21 0,2 22 0,2-1 0,4 1 0,1-1 0,23 67 0,-26-97 0,-1-1 0,-1 0 0,-2 1 0,-1 0 0,-1 0 0,-4 48 0,-4-22 0,-3 0 0,-23 76 0,7-13 0,19-77 0,-17 53 0,20-79 0,0 1 0,0 0 0,2 0 0,0 0 0,0 0 0,2 0 0,0 0 0,0 1 0,2-1 0,3 20 0,2-7 0,1-1 0,2 0 0,0-1 0,23 40 0,-27-54 0,-1 0 0,-1 0 0,0 1 0,0-1 0,-1 1 0,-1 0 0,1 23 0,-5 96 0,-2-55 0,5-60 0,-1 1 0,-1-1 0,-1 1 0,0-1 0,-1 1 0,-1-1 0,-1 0 0,-1 0 0,0-1 0,-1 0 0,-10 19 0,8-21 0,1 1 0,1-1 0,0 2 0,1-1 0,0 1 0,-3 18 0,8-26 0,0-1 0,0 0 0,1 1 0,0-1 0,1 1 0,-1-1 0,1 0 0,1 1 0,-1-1 0,1 0 0,1 0 0,-1 0 0,1 0 0,1 0 0,7 12 0,5 6 0,25 49 0,-36-63 0,-1 0 0,-1 1 0,0-1 0,0 1 0,-1 0 0,0 0 0,0 19 0,-2 2 0,-2 0 0,-1 0 0,-1 0 0,-12 42 0,12-58 0,-2 0 0,0-1 0,-1 1 0,-1-2 0,0 1 0,-1-1 0,0 0 0,-2-1 0,-21 25 0,31-38 0,-7 6 0,1 0 0,0 1 0,1 0 0,-10 15 0,15-21 0,-1 1 0,1-1 0,0 0 0,1 1 0,-1 0 0,0-1 0,1 1 0,-1-1 0,1 1 0,0 0 0,0-1 0,0 1 0,0 0 0,0-1 0,0 1 0,1-1 0,-1 1 0,1 0 0,0-1 0,0 1 0,0-1 0,0 1 0,3 3 0,3 3 0,0 0 0,0 0 0,1-1 0,0 0 0,1-1 0,0 0 0,0 0 0,16 9 0,89 40 0,-66-35 0,9 9-682,98 67-1,-134-83-6143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3:0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0 24575,'0'7'0,"-1"0"0,0 0 0,0 0 0,-1 0 0,0-1 0,0 1 0,0-1 0,-1 1 0,0-1 0,0 0 0,-1 0 0,1 0 0,-1 0 0,-9 9 0,-6 4 0,-1 0 0,-35 24 0,-10 10 0,22-14 0,-53 34 0,43-34 0,35-26-1365,2-3-5461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3:09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1118 0 24575,'-5'1'0,"0"1"0,0 0 0,0 0 0,1 0 0,-1 0 0,1 1 0,-1-1 0,1 1 0,0 0 0,0 1 0,-5 4 0,-9 6 0,-450 355 0,88-65 0,204-195-1365,159-101-5461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53:1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973 0 24575,'-4'2'0,"0"0"0,-1 0 0,1 0 0,1 1 0,-1 0 0,0-1 0,0 1 0,1 0 0,-4 5 0,-7 4 0,-384 318 0,253-202 0,119-106 0,0-2 0,-2 0 0,0-2 0,-1-1 0,-51 22 0,61-28-133,0 1-1,1 1 0,0 0 1,1 1-1,-16 17 1,24-22-431,-15 13-6262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25:4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1127 20 24575,'-17'-1'0,"1"0"0,-28-7 0,-14-1 0,56 9 0,1-1 0,-1 1 0,0 1 0,0-1 0,1 0 0,-1 0 0,0 1 0,1-1 0,-1 0 0,1 1 0,-1 0 0,0-1 0,1 1 0,-1 0 0,1 0 0,0 0 0,-1 0 0,1 0 0,0 0 0,0 0 0,-2 2 0,1 1 0,-1-1 0,1 1 0,1-1 0,-1 1 0,0-1 0,1 1 0,0 0 0,0 0 0,-1 4 0,0 12 0,1-1 0,0 1 0,2 20 0,0-21 0,0 31 0,2 0 0,18 91 0,-14-115 0,1 0 0,0 0 0,2 0 0,1-1 0,1-1 0,29 44 0,82 145 0,-118-203 0,5 15 0,-2 1 0,0 0 0,-2 0 0,-1 0 0,-1 1 0,-2 0 0,0 37 0,-2-41 0,0-1 0,-2 1 0,-1-1 0,-1 1 0,-1-1 0,0 0 0,-2-1 0,-17 39 0,-6-2 0,-65 93 0,64-103 0,-13 27 0,4 2 0,3 2 0,-39 121 0,64-166 0,-6 13 0,-15 73 0,30-105 0,0 0 0,1 0 0,1 0 0,1 1 0,0-1 0,1 0 0,1 0 0,0 0 0,6 20 0,19 41 0,55 109 0,-24-62 0,-50-103 0,-2-1 0,0 1 0,-1 0 0,-1 0 0,2 42 0,-7 108 0,-1-91 0,2-75 0,-11 258 0,6-224 0,-1 1 0,-2-1 0,-1 0 0,-24 60 0,-48 64 0,59-123 0,1 2 0,2 0 0,1 0 0,3 2 0,-11 46 0,25-81 0,-15 68 0,4 0 0,-2 90 0,16-137 0,2 0 0,2 0 0,0-1 0,2 0 0,1 0 0,1 0 0,22 41 0,2 10 0,3 11 0,36 99 0,-67-170 0,-2-1 0,0 1 0,-1-1 0,-1 1 0,0 0 0,-2 0 0,0 0 0,-1 0 0,-1 0 0,-8 35 0,-7 6 0,-3-1 0,-27 57 0,22-56 0,-27 91 0,38-86 0,3 1 0,-4 86 0,11 134 0,4-275 0,-1 47 0,3 0 0,3-1 0,2 1 0,22 85 0,38 124 0,-56-206 0,-3 0 0,0 92 0,-8-115 0,-7 160 0,4-172 0,-1 1 0,-2 0 0,-1-1 0,0 0 0,-17 34 0,-35 68 0,-102 245 0,144-325 0,3 1 0,1 0 0,3 1 0,2 1 0,-3 96 0,13-131 0,1 0 0,0-1 0,1 1 0,1 0 0,0-1 0,1 0 0,0 0 0,2-1 0,12 20 0,14 32 0,-26-49 0,55 139 0,-56-134 0,-2 1 0,0 0 0,-1 0 0,-1 1 0,0 29 0,-3 77 0,-6 243 0,1-328 0,-3 0 0,-2 0 0,-1 0 0,-2-1 0,-31 66 0,38-95 0,-36 96 0,12-28 0,-4-1 0,-45 78 0,-98 159 0,168-301 0,1 0 0,1 0 0,1 1 0,0 0 0,2 0 0,0 1 0,1-1 0,1 1 0,1 0 0,0-1 0,2 1 0,0 0 0,1 0 0,1-1 0,1 0 0,1 1 0,1-1 0,0-1 0,17 34 0,38 76 0,60 141 0,-106-230 0,-2 2 0,-2 0 0,-1 0 0,7 78 0,-17-107 0,0 0 0,-1 0 0,-1-1 0,0 1 0,0 0 0,-1-1 0,-1 0 0,0 1 0,0-2 0,-1 1 0,-1 0 0,-11 16 0,-10 10 0,-1-2 0,-34 34 0,2-2 0,49-55 0,1 1 0,1 1 0,0-1 0,1 2 0,0-1 0,1 1 0,1 0 0,0 0 0,1 1 0,1 0 0,0 0 0,1 0 0,1 0 0,0 1 0,2-1 0,1 21 0,2 22 0,2-1 0,4 1 0,1-1 0,23 67 0,-26-97 0,-1-1 0,-1 0 0,-2 1 0,-1 0 0,-1 0 0,-4 48 0,-4-22 0,-3 0 0,-23 76 0,7-13 0,19-77 0,-17 53 0,20-79 0,0 1 0,0 0 0,2 0 0,0 0 0,0 0 0,2 0 0,0 0 0,0 1 0,2-1 0,3 20 0,2-7 0,1-1 0,2 0 0,0-1 0,23 40 0,-27-54 0,-1 0 0,-1 0 0,0 1 0,0-1 0,-1 1 0,-1 0 0,1 23 0,-5 96 0,-2-55 0,5-60 0,-1 1 0,-1-1 0,-1 1 0,0-1 0,-1 1 0,-1-1 0,-1 0 0,-1 0 0,0-1 0,-1 0 0,-10 19 0,8-21 0,1 1 0,1-1 0,0 2 0,1-1 0,0 1 0,-3 18 0,8-26 0,0-1 0,0 0 0,1 1 0,0-1 0,1 1 0,-1-1 0,1 0 0,1 1 0,-1-1 0,1 0 0,1 0 0,-1 0 0,1 0 0,1 0 0,7 12 0,5 6 0,25 49 0,-36-63 0,-1 0 0,-1 1 0,0-1 0,0 1 0,-1 0 0,0 0 0,0 19 0,-2 2 0,-2 0 0,-1 0 0,-1 0 0,-12 42 0,12-58 0,-2 0 0,0-1 0,-1 1 0,-1-2 0,0 1 0,-1-1 0,0 0 0,-2-1 0,-21 25 0,31-38 0,-7 6 0,1 0 0,0 1 0,1 0 0,-10 15 0,15-21 0,-1 1 0,1-1 0,0 0 0,1 1 0,-1 0 0,0-1 0,1 1 0,-1-1 0,1 1 0,0 0 0,0-1 0,0 1 0,0 0 0,0-1 0,0 1 0,1-1 0,-1 1 0,1 0 0,0-1 0,0 1 0,0-1 0,0 1 0,3 3 0,3 3 0,0 0 0,0 0 0,1-1 0,0 0 0,1-1 0,0 0 0,0 0 0,16 9 0,89 40 0,-66-35 0,9 9-682,98 67-1,-134-83-6143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25:4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1127 20 24575,'-17'-1'0,"1"0"0,-28-7 0,-14-1 0,56 9 0,1-1 0,-1 1 0,0 1 0,0-1 0,1 0 0,-1 0 0,0 1 0,1-1 0,-1 0 0,1 1 0,-1 0 0,0-1 0,1 1 0,-1 0 0,1 0 0,0 0 0,-1 0 0,1 0 0,0 0 0,0 0 0,-2 2 0,1 1 0,-1-1 0,1 1 0,1-1 0,-1 1 0,0-1 0,1 1 0,0 0 0,0 0 0,-1 4 0,0 12 0,1-1 0,0 1 0,2 20 0,0-21 0,0 31 0,2 0 0,18 91 0,-14-115 0,1 0 0,0 0 0,2 0 0,1-1 0,1-1 0,29 44 0,82 145 0,-118-203 0,5 15 0,-2 1 0,0 0 0,-2 0 0,-1 0 0,-1 1 0,-2 0 0,0 37 0,-2-41 0,0-1 0,-2 1 0,-1-1 0,-1 1 0,-1-1 0,0 0 0,-2-1 0,-17 39 0,-6-2 0,-65 93 0,64-103 0,-13 27 0,4 2 0,3 2 0,-39 121 0,64-166 0,-6 13 0,-15 73 0,30-105 0,0 0 0,1 0 0,1 0 0,1 1 0,0-1 0,1 0 0,1 0 0,0 0 0,6 20 0,19 41 0,55 109 0,-24-62 0,-50-103 0,-2-1 0,0 1 0,-1 0 0,-1 0 0,2 42 0,-7 108 0,-1-91 0,2-75 0,-11 258 0,6-224 0,-1 1 0,-2-1 0,-1 0 0,-24 60 0,-48 64 0,59-123 0,1 2 0,2 0 0,1 0 0,3 2 0,-11 46 0,25-81 0,-15 68 0,4 0 0,-2 90 0,16-137 0,2 0 0,2 0 0,0-1 0,2 0 0,1 0 0,1 0 0,22 41 0,2 10 0,3 11 0,36 99 0,-67-170 0,-2-1 0,0 1 0,-1-1 0,-1 1 0,0 0 0,-2 0 0,0 0 0,-1 0 0,-1 0 0,-8 35 0,-7 6 0,-3-1 0,-27 57 0,22-56 0,-27 91 0,38-86 0,3 1 0,-4 86 0,11 134 0,4-275 0,-1 47 0,3 0 0,3-1 0,2 1 0,22 85 0,38 124 0,-56-206 0,-3 0 0,0 92 0,-8-115 0,-7 160 0,4-172 0,-1 1 0,-2 0 0,-1-1 0,0 0 0,-17 34 0,-35 68 0,-102 245 0,144-325 0,3 1 0,1 0 0,3 1 0,2 1 0,-3 96 0,13-131 0,1 0 0,0-1 0,1 1 0,1 0 0,0-1 0,1 0 0,0 0 0,2-1 0,12 20 0,14 32 0,-26-49 0,55 139 0,-56-134 0,-2 1 0,0 0 0,-1 0 0,-1 1 0,0 29 0,-3 77 0,-6 243 0,1-328 0,-3 0 0,-2 0 0,-1 0 0,-2-1 0,-31 66 0,38-95 0,-36 96 0,12-28 0,-4-1 0,-45 78 0,-98 159 0,168-301 0,1 0 0,1 0 0,1 1 0,0 0 0,2 0 0,0 1 0,1-1 0,1 1 0,1 0 0,0-1 0,2 1 0,0 0 0,1 0 0,1-1 0,1 0 0,1 1 0,1-1 0,0-1 0,17 34 0,38 76 0,60 141 0,-106-230 0,-2 2 0,-2 0 0,-1 0 0,7 78 0,-17-107 0,0 0 0,-1 0 0,-1-1 0,0 1 0,0 0 0,-1-1 0,-1 0 0,0 1 0,0-2 0,-1 1 0,-1 0 0,-11 16 0,-10 10 0,-1-2 0,-34 34 0,2-2 0,49-55 0,1 1 0,1 1 0,0-1 0,1 2 0,0-1 0,1 1 0,1 0 0,0 0 0,1 1 0,1 0 0,0 0 0,1 0 0,1 0 0,0 1 0,2-1 0,1 21 0,2 22 0,2-1 0,4 1 0,1-1 0,23 67 0,-26-97 0,-1-1 0,-1 0 0,-2 1 0,-1 0 0,-1 0 0,-4 48 0,-4-22 0,-3 0 0,-23 76 0,7-13 0,19-77 0,-17 53 0,20-79 0,0 1 0,0 0 0,2 0 0,0 0 0,0 0 0,2 0 0,0 0 0,0 1 0,2-1 0,3 20 0,2-7 0,1-1 0,2 0 0,0-1 0,23 40 0,-27-54 0,-1 0 0,-1 0 0,0 1 0,0-1 0,-1 1 0,-1 0 0,1 23 0,-5 96 0,-2-55 0,5-60 0,-1 1 0,-1-1 0,-1 1 0,0-1 0,-1 1 0,-1-1 0,-1 0 0,-1 0 0,0-1 0,-1 0 0,-10 19 0,8-21 0,1 1 0,1-1 0,0 2 0,1-1 0,0 1 0,-3 18 0,8-26 0,0-1 0,0 0 0,1 1 0,0-1 0,1 1 0,-1-1 0,1 0 0,1 1 0,-1-1 0,1 0 0,1 0 0,-1 0 0,1 0 0,1 0 0,7 12 0,5 6 0,25 49 0,-36-63 0,-1 0 0,-1 1 0,0-1 0,0 1 0,-1 0 0,0 0 0,0 19 0,-2 2 0,-2 0 0,-1 0 0,-1 0 0,-12 42 0,12-58 0,-2 0 0,0-1 0,-1 1 0,-1-2 0,0 1 0,-1-1 0,0 0 0,-2-1 0,-21 25 0,31-38 0,-7 6 0,1 0 0,0 1 0,1 0 0,-10 15 0,15-21 0,-1 1 0,1-1 0,0 0 0,1 1 0,-1 0 0,0-1 0,1 1 0,-1-1 0,1 1 0,0 0 0,0-1 0,0 1 0,0 0 0,0-1 0,0 1 0,1-1 0,-1 1 0,1 0 0,0-1 0,0 1 0,0-1 0,0 1 0,3 3 0,3 3 0,0 0 0,0 0 0,1-1 0,0 0 0,1-1 0,0 0 0,0 0 0,16 9 0,89 40 0,-66-35 0,9 9-682,98 67-1,-134-83-6143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24575,'-1'9'0,"-1"0"0,0-1 0,0 1 0,0-1 0,-1 1 0,-6 12 0,6-16 0,0 1 0,1-1 0,-1 1 0,1 0 0,0-1 0,1 1 0,0 0 0,0 0 0,0 0 0,1 0 0,-1 1 0,1-1 0,2 10 0,-1-13 0,0-1 0,1 0 0,-1-1 0,1 1 0,-1 0 0,1 0 0,-1-1 0,1 1 0,0-1 0,0 1 0,0-1 0,0 0 0,0 1 0,0-1 0,0 0 0,0 0 0,1-1 0,-1 1 0,0 0 0,0-1 0,1 0 0,-1 1 0,1-1 0,1 0 0,69-1 0,-53-1 0,88 0-1365,-90 2-5461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6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24575,'0'383'-1365,"0"-365"-5461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6 24575,'-46'-2'0,"32"0"0,1 1 0,0 1 0,-1 0 0,1 1 0,-1 0 0,-24 6 0,36-5 0,-1-1 0,1 1 0,-1 0 0,1 0 0,0 0 0,0 0 0,0 0 0,0 1 0,0-1 0,1 0 0,-1 1 0,1 0 0,-1-1 0,1 1 0,0 0 0,0 0 0,0-1 0,0 1 0,1 0 0,-1 0 0,1 0 0,0 0 0,0 0 0,0 0 0,0 0 0,0 0 0,2 5 0,-2-4 0,0-1 0,0 0 0,1 0 0,0 0 0,-1 1 0,1-1 0,1 0 0,-1 0 0,0 0 0,1 0 0,-1-1 0,1 1 0,0 0 0,0-1 0,0 1 0,0-1 0,0 1 0,1-1 0,-1 0 0,1 0 0,-1 0 0,1 0 0,0-1 0,0 1 0,4 1 0,38 2 0,-33-4 0,0 0 0,0 1 0,-1 0 0,1 1 0,12 4 0,-21-6 0,-1 1 0,1-1 0,0 1 0,-1-1 0,1 1 0,0 0 0,-1 0 0,0 0 0,0 0 0,0 1 0,0-1 0,0 0 0,0 1 0,0 0 0,-1-1 0,1 1 0,-1 0 0,0 0 0,0 0 0,0 0 0,0 0 0,0 0 0,-1 0 0,1 4 0,0-3 0,-1 1 0,1-1 0,-1 1 0,0 0 0,-1-1 0,1 1 0,-1-1 0,0 1 0,0-1 0,0 1 0,0-1 0,-1 0 0,0 1 0,0-1 0,0 0 0,0 0 0,-1 0 0,-4 5 0,2-5 0,0 0 0,0 0 0,0-1 0,-1 1 0,1-1 0,-1-1 0,0 1 0,1-1 0,-1 0 0,0 0 0,-1-1 0,1 0 0,-9 1 0,-89 19-1365,87-19-5461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24575,'-4'0'0,"-1"0"0,0 1 0,0-1 0,0 1 0,1 0 0,-1 1 0,0-1 0,1 1 0,-1 0 0,1 0 0,0 0 0,0 0 0,-1 1 0,1 0 0,-5 5 0,3-3 0,1 1 0,0 0 0,0 1 0,1-1 0,0 1 0,0 0 0,0 0 0,-4 14 0,1 2 0,1 0 0,1 1 0,1 0 0,2 1 0,-1 31 0,3-49 0,0 0 0,1-1 0,-1 1 0,1 0 0,1 0 0,-1 0 0,1-1 0,0 1 0,1-1 0,-1 1 0,1-1 0,1 0 0,7 11 0,-8-13 0,1 0 0,0 0 0,1-1 0,-1 1 0,0-1 0,1 0 0,0 0 0,0 0 0,0-1 0,0 1 0,0-1 0,0-1 0,1 1 0,-1-1 0,1 0 0,-1 0 0,10 0 0,-6 0 0,-1-1 0,0-1 0,0 1 0,1-1 0,-1-1 0,0 0 0,0 0 0,0 0 0,0-1 0,-1 0 0,1-1 0,13-8 0,-18 10 0,0 0 0,-1-1 0,1 1 0,-1-1 0,1 1 0,-1-1 0,0 0 0,0 0 0,0 0 0,0 0 0,-1 0 0,1 0 0,-1 0 0,0-1 0,0 1 0,0-1 0,0 1 0,0-1 0,-1 1 0,0-1 0,0 1 0,0-1 0,0 1 0,0-1 0,-1 1 0,1-1 0,-1 1 0,0-1 0,0 1 0,0 0 0,-1-1 0,-2-4 0,2 5 6,0-1-1,-1 0 1,1 0-1,-1 1 0,0-1 1,0 1-1,0 0 1,-1 0-1,1 0 1,-1 0-1,0 1 1,0-1-1,1 1 0,-1 0 1,-1 0-1,1 1 1,0-1-1,0 1 1,-1 0-1,1 0 1,-9-1-1,5 1-129,0 1 0,0 0 1,0 0-1,0 1 0,1 0 0,-1 0 1,0 1-1,0 0 0,1 0 0,-1 1 1,-12 6-1,5 0-6702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5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24575,'0'-17'0,"0"10"0,-1 0 0,2 0 0,-1 0 0,1 0 0,3-14 0,-4 19 0,1 0 0,0 1 0,0-1 0,0 0 0,0 0 0,0 0 0,1 1 0,-1-1 0,1 0 0,-1 1 0,1-1 0,-1 1 0,1 0 0,0 0 0,-1-1 0,1 1 0,0 0 0,0 1 0,0-1 0,0 0 0,0 0 0,0 1 0,0-1 0,3 1 0,30-4 0,1 2 0,-1 1 0,69 8 0,-101-7 0,1 0 0,0 0 0,-1 1 0,1 0 0,0-1 0,-1 1 0,1 0 0,-1 1 0,1-1 0,-1 1 0,0-1 0,0 1 0,1 0 0,-1 0 0,0 1 0,-1-1 0,1 1 0,0-1 0,-1 1 0,1 0 0,2 4 0,-2 0 0,-1 0 0,0 1 0,0-1 0,0 0 0,-1 1 0,0-1 0,-1 0 0,1 1 0,-2 11 0,-3 51-455,-3-1 0,-20 91 0,23-142-6371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9:06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24575,'4'0'0,"4"0"0,5 0 0,3 0 0,3 0 0,2 0 0,1 0 0,0 0 0,0 0 0,0 0 0,0 0 0,0 0 0,-1 0 0,-4-4 0,0-1 0,-1 0 0,-2 2-8191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25:4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1127 20 24575,'-17'-1'0,"1"0"0,-28-7 0,-14-1 0,56 9 0,1-1 0,-1 1 0,0 1 0,0-1 0,1 0 0,-1 0 0,0 1 0,1-1 0,-1 0 0,1 1 0,-1 0 0,0-1 0,1 1 0,-1 0 0,1 0 0,0 0 0,-1 0 0,1 0 0,0 0 0,0 0 0,-2 2 0,1 1 0,-1-1 0,1 1 0,1-1 0,-1 1 0,0-1 0,1 1 0,0 0 0,0 0 0,-1 4 0,0 12 0,1-1 0,0 1 0,2 20 0,0-21 0,0 31 0,2 0 0,18 91 0,-14-115 0,1 0 0,0 0 0,2 0 0,1-1 0,1-1 0,29 44 0,82 145 0,-118-203 0,5 15 0,-2 1 0,0 0 0,-2 0 0,-1 0 0,-1 1 0,-2 0 0,0 37 0,-2-41 0,0-1 0,-2 1 0,-1-1 0,-1 1 0,-1-1 0,0 0 0,-2-1 0,-17 39 0,-6-2 0,-65 93 0,64-103 0,-13 27 0,4 2 0,3 2 0,-39 121 0,64-166 0,-6 13 0,-15 73 0,30-105 0,0 0 0,1 0 0,1 0 0,1 1 0,0-1 0,1 0 0,1 0 0,0 0 0,6 20 0,19 41 0,55 109 0,-24-62 0,-50-103 0,-2-1 0,0 1 0,-1 0 0,-1 0 0,2 42 0,-7 108 0,-1-91 0,2-75 0,-11 258 0,6-224 0,-1 1 0,-2-1 0,-1 0 0,-24 60 0,-48 64 0,59-123 0,1 2 0,2 0 0,1 0 0,3 2 0,-11 46 0,25-81 0,-15 68 0,4 0 0,-2 90 0,16-137 0,2 0 0,2 0 0,0-1 0,2 0 0,1 0 0,1 0 0,22 41 0,2 10 0,3 11 0,36 99 0,-67-170 0,-2-1 0,0 1 0,-1-1 0,-1 1 0,0 0 0,-2 0 0,0 0 0,-1 0 0,-1 0 0,-8 35 0,-7 6 0,-3-1 0,-27 57 0,22-56 0,-27 91 0,38-86 0,3 1 0,-4 86 0,11 134 0,4-275 0,-1 47 0,3 0 0,3-1 0,2 1 0,22 85 0,38 124 0,-56-206 0,-3 0 0,0 92 0,-8-115 0,-7 160 0,4-172 0,-1 1 0,-2 0 0,-1-1 0,0 0 0,-17 34 0,-35 68 0,-102 245 0,144-325 0,3 1 0,1 0 0,3 1 0,2 1 0,-3 96 0,13-131 0,1 0 0,0-1 0,1 1 0,1 0 0,0-1 0,1 0 0,0 0 0,2-1 0,12 20 0,14 32 0,-26-49 0,55 139 0,-56-134 0,-2 1 0,0 0 0,-1 0 0,-1 1 0,0 29 0,-3 77 0,-6 243 0,1-328 0,-3 0 0,-2 0 0,-1 0 0,-2-1 0,-31 66 0,38-95 0,-36 96 0,12-28 0,-4-1 0,-45 78 0,-98 159 0,168-301 0,1 0 0,1 0 0,1 1 0,0 0 0,2 0 0,0 1 0,1-1 0,1 1 0,1 0 0,0-1 0,2 1 0,0 0 0,1 0 0,1-1 0,1 0 0,1 1 0,1-1 0,0-1 0,17 34 0,38 76 0,60 141 0,-106-230 0,-2 2 0,-2 0 0,-1 0 0,7 78 0,-17-107 0,0 0 0,-1 0 0,-1-1 0,0 1 0,0 0 0,-1-1 0,-1 0 0,0 1 0,0-2 0,-1 1 0,-1 0 0,-11 16 0,-10 10 0,-1-2 0,-34 34 0,2-2 0,49-55 0,1 1 0,1 1 0,0-1 0,1 2 0,0-1 0,1 1 0,1 0 0,0 0 0,1 1 0,1 0 0,0 0 0,1 0 0,1 0 0,0 1 0,2-1 0,1 21 0,2 22 0,2-1 0,4 1 0,1-1 0,23 67 0,-26-97 0,-1-1 0,-1 0 0,-2 1 0,-1 0 0,-1 0 0,-4 48 0,-4-22 0,-3 0 0,-23 76 0,7-13 0,19-77 0,-17 53 0,20-79 0,0 1 0,0 0 0,2 0 0,0 0 0,0 0 0,2 0 0,0 0 0,0 1 0,2-1 0,3 20 0,2-7 0,1-1 0,2 0 0,0-1 0,23 40 0,-27-54 0,-1 0 0,-1 0 0,0 1 0,0-1 0,-1 1 0,-1 0 0,1 23 0,-5 96 0,-2-55 0,5-60 0,-1 1 0,-1-1 0,-1 1 0,0-1 0,-1 1 0,-1-1 0,-1 0 0,-1 0 0,0-1 0,-1 0 0,-10 19 0,8-21 0,1 1 0,1-1 0,0 2 0,1-1 0,0 1 0,-3 18 0,8-26 0,0-1 0,0 0 0,1 1 0,0-1 0,1 1 0,-1-1 0,1 0 0,1 1 0,-1-1 0,1 0 0,1 0 0,-1 0 0,1 0 0,1 0 0,7 12 0,5 6 0,25 49 0,-36-63 0,-1 0 0,-1 1 0,0-1 0,0 1 0,-1 0 0,0 0 0,0 19 0,-2 2 0,-2 0 0,-1 0 0,-1 0 0,-12 42 0,12-58 0,-2 0 0,0-1 0,-1 1 0,-1-2 0,0 1 0,-1-1 0,0 0 0,-2-1 0,-21 25 0,31-38 0,-7 6 0,1 0 0,0 1 0,1 0 0,-10 15 0,15-21 0,-1 1 0,1-1 0,0 0 0,1 1 0,-1 0 0,0-1 0,1 1 0,-1-1 0,1 1 0,0 0 0,0-1 0,0 1 0,0 0 0,0-1 0,0 1 0,1-1 0,-1 1 0,1 0 0,0-1 0,0 1 0,0-1 0,0 1 0,3 3 0,3 3 0,0 0 0,0 0 0,1-1 0,0 0 0,1-1 0,0 0 0,0 0 0,16 9 0,89 40 0,-66-35 0,9 9-682,98 67-1,-134-83-6143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28:13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16061 24575,'-3'-41'0,"-2"-1"0,-1 1 0,-3 1 0,-20-62 0,13 48 0,-14-86 0,19 9 0,10-215 0,5 147 0,-1 131 0,2 1 0,4 0 0,2 1 0,4 0 0,41-116 0,158-307 0,-37 99 0,-60 60 0,120-570 0,-121 223 0,-38-7 0,-46 387 0,-18 168 0,69-914 0,-91 214 0,-11 622 0,-64-293 0,6 158 0,23 122 0,-15-78 0,25 58 0,-13-93 0,13 48 0,-28-250 0,-21-201 0,45 442 0,-33-166 0,25 166 0,-12-49 0,-21-119 0,33 157 0,14 40 0,-8-310 0,42 402 0,22-280 0,-7 408 0,1 0 0,3 0 0,1 1 0,2 0 0,40-83 0,-24 70 0,3 0 0,2 3 0,69-84 0,-68 97 0,1 1 0,1 2 0,3 1 0,1 3 0,1 1 0,2 2 0,69-36 0,-16 20 0,192-65 0,-226 92 0,1 3 0,1 2 0,1 4 0,110-6 0,245-23 0,-191 12 0,369 15 0,-410 15 0,537-16 0,181 2 0,-641 13 0,-138 6 0,246 44 0,-127-12 0,-68-7 0,182 56 0,-231-53 0,396 121 0,-367-98 0,191 99 0,795 484 0,-992-543 0,-6 8 0,-4 5 0,-5 7 0,-5 6 0,-6 6 0,120 156 0,-223-253 0,38 46 0,-4 3 0,64 116 0,-57-57 0,-6 4 0,-6 2 0,-6 2 0,43 236 0,-32 184 0,-44-360 0,-13-176 0,171 2371 0,-92-1220-604,-44-689 442,-32 1292 162,-56 28 0,6-965 296,-42-8 126,53-539-374,16-189-48,-4-1 0,-63 184 0,45-171 0,-161 450 0,157-472 0,-53 112 0,81-186 0,-1-1 0,-2-1 0,-1 0 0,-1-2 0,-25 25 0,-150 132 0,148-143 0,-1-3 0,-70 41 0,-57 28 0,156-96 0,0-1 0,0 0 0,-23 5 0,24-9 0,1 2 0,-1 0 0,1 1 0,-21 12 0,20-7 0,-5 4 0,0-1 0,-1-2 0,0 0 0,-1-2 0,-45 15 0,29-16 0,-1-1 0,-1-2 0,1-2 0,-69 0 0,-45-9 0,-158 5 0,287 1 0,0 2 0,-46 13 0,48-10 0,0-2 0,0 0 0,-30 1 0,-416-5 0,231-5 0,-111 5 0,-391-5 0,426-9 0,-143-2 0,-41 0 0,-38 1 0,-2012 14 0,2362-15 0,3 0 0,164 13 0,1-1 0,0-1 0,-1-2 0,1 0 0,-21-8 0,3 2 0,5 3 0,-60-6 0,-13-2 0,-322-109 0,348 101 0,58 18 0,-1 0 0,1-2 0,-40-19 0,56 21-24,0 1 0,1-1-1,0 0 1,0-1 0,0 1-1,1-1 1,0 0 0,0-1-1,1 1 1,0-1 0,-6-15-1,-1 0-1048,-1 0-5753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6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61 24575,'-1'-2'0,"1"1"0,-1-1 0,0 1 0,0-1 0,0 1 0,0-1 0,0 1 0,0 0 0,-1-1 0,1 1 0,0 0 0,-1 0 0,1 0 0,-1 0 0,1 0 0,-1 0 0,1 0 0,-1 1 0,-2-2 0,-35-11 0,19 9 0,-1 1 0,1 1 0,-1 1 0,1 1 0,-26 3 0,38-2 0,-1 0 0,1 0 0,-1 1 0,1 0 0,0 1 0,0-1 0,0 2 0,0-1 0,1 1 0,-1 0 0,1 1 0,0 0 0,0 0 0,0 0 0,-7 9 0,7-4 0,-1 2 0,1-1 0,1 1 0,-10 25 0,14-31 0,0 0 0,0 0 0,0 1 0,0-1 0,1 1 0,0-1 0,1 1 0,-1 0 0,1-1 0,1 1 0,1 11 0,-1-16 0,1 0 0,-1 1 0,1-1 0,0 0 0,0 0 0,0 0 0,0 0 0,0-1 0,0 1 0,0-1 0,1 1 0,-1-1 0,1 0 0,-1 1 0,1-1 0,-1-1 0,1 1 0,-1 0 0,5 0 0,61 10 0,-55-10 0,88 7 0,-90-7 0,0-2 0,-1 1 0,1-1 0,0-1 0,0 0 0,-1 0 0,13-5 0,-16 4 0,0 1 0,0-2 0,0 1 0,-1-1 0,1 0 0,-1 0 0,0-1 0,0 0 0,-1 0 0,0 0 0,1-1 0,-2 0 0,1 0 0,-1 0 0,0 0 0,0-1 0,-1 1 0,1-1 0,-2 0 0,1 0 0,-1 0 0,0-1 0,0 1 0,-1 0 0,0-1 0,0 1 0,-1-1 0,-1-13 0,1 2-109,1 14 20,-1 0-1,0 0 0,0 0 0,0-1 1,0 1-1,-1 0 0,0 0 0,0 0 1,-1 0-1,1 0 0,-1 0 0,0 1 1,-3-7-1,-4 2-6736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7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24575,'57'-11'0,"-49"9"0,0 0 0,0 0 0,0 0 0,0 1 0,0 1 0,0-1 0,12 2 0,-17-1 0,-1 1 0,0 0 0,0 0 0,0 0 0,0 0 0,0 0 0,0 1 0,0-1 0,0 0 0,0 1 0,0-1 0,-1 1 0,1 0 0,-1 0 0,1 0 0,-1 0 0,0 0 0,0 0 0,0 0 0,0 0 0,0 0 0,0 0 0,0 0 0,-1 1 0,1-1 0,-1 0 0,0 1 0,0-1 0,1 0 0,-1 1 0,-1 2 0,0 115 117,-2-46-1599,3-56-5344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4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24575,'3'0'0,"6"0"0,4 0 0,0 3 0,1 2 0,2-1 0,3 0 0,0-1 0,1-2 0,1 0 0,1-1 0,-1 0 0,1 0 0,-1 0 0,-3 0-8191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24575,'39'-2'0,"-27"1"0,0 0 0,0 1 0,0 0 0,0 1 0,0 0 0,20 5 0,-30-4 0,1 0 0,-1-1 0,0 1 0,1 0 0,-1 0 0,0 0 0,0 1 0,0-1 0,-1 1 0,1-1 0,0 1 0,-1-1 0,0 1 0,1 0 0,-1-1 0,0 1 0,-1 0 0,1 0 0,0 0 0,-1 0 0,0 0 0,1 0 0,-1 0 0,0 0 0,-1 0 0,1 0 0,-1 3 0,0 5 0,0-1 0,-1 1 0,0-1 0,-1 1 0,0-1 0,-7 14 0,0-7 0,-1-1 0,0 0 0,-20 20 0,7-7 0,16-20 0,-13 21 0,25-18 0,16-4 0,114 9 0,-75-13-1365,-41-3-5461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1T07:18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24575,'31'-1'0,"-18"0"0,0 0 0,0 1 0,0 1 0,24 4 0,-34-4 0,0-1 0,-1 1 0,1 0 0,0 0 0,-1 1 0,1-1 0,-1 0 0,0 1 0,1-1 0,-1 1 0,0 0 0,0 0 0,0 0 0,0 0 0,0 0 0,-1 0 0,1 0 0,-1 1 0,1-1 0,-1 1 0,0-1 0,0 1 0,0 0 0,0-1 0,0 1 0,-1 0 0,1-1 0,-1 4 0,1 1 0,0 0 0,0 0 0,-1-1 0,0 1 0,-1 0 0,0 0 0,0 0 0,-3 12 0,2-16 0,1-1 0,0 0 0,0 0 0,-1 1 0,1-1 0,-1 0 0,0 0 0,0-1 0,0 1 0,0 0 0,0-1 0,0 1 0,0-1 0,0 1 0,-1-1 0,1 0 0,-1 0 0,1 0 0,-1 0 0,1-1 0,-1 1 0,1 0 0,-1-1 0,1 0 0,-6 0 0,-48 0 0,56 0 0,1 0 0,-1 0 0,0 0 0,0 0 0,0 0 0,0 0 0,0 0 0,0 0 0,0 0 0,0 0 0,0 0 0,0 1 0,0-1 0,0 0 0,0 0 0,0 0 0,0 0 0,0 0 0,0 0 0,0 0 0,0 0 0,0 0 0,1 0 0,-1 0 0,0 0 0,0 0 0,0 1 0,0-1 0,0 0 0,0 0 0,0 0 0,0 0 0,0 0 0,0 0 0,-1 0 0,1 0 0,0 0 0,0 0 0,0 0 0,0 0 0,0 0 0,0 1 0,0-1 0,0 0 0,0 0 0,0 0 0,0 0 0,14 5 0,18 4 0,-18-7 0,-1 1 0,1 0 0,-1 1 0,0 1 0,23 11 0,-33-15 0,-1 0 0,0 0 0,0 1 0,0-1 0,0 1 0,0-1 0,0 1 0,0 0 0,-1-1 0,1 1 0,0 0 0,-1 0 0,0 0 0,1 1 0,-1-1 0,0 0 0,0 0 0,0 1 0,0-1 0,-1 0 0,1 1 0,-1-1 0,1 1 0,-1-1 0,0 1 0,0-1 0,0 1 0,0-1 0,0 0 0,-1 1 0,1-1 0,-1 1 0,0-1 0,0 1 0,1-1 0,-1 0 0,-1 0 0,1 0 0,0 1 0,-1-1 0,-1 2 0,1 0 7,-1-1 0,0 1 0,-1-1 0,1 0 0,0 1 1,-1-1-1,0-1 0,0 1 0,0-1 0,0 1 0,0-1 0,0 0 0,-1 0 0,1-1 0,0 0 0,-8 2 0,-4 0-378,-1-2-1,1 0 1,-23-1 0,20-1-6455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ACF2-B582-262A-B9C0-1504631EB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805C7-47B3-7EC8-2C08-993934FD6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9FC96-E132-9FCD-FF27-CC312EAD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182C-E742-4C2A-9FF1-EC6F867408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108BB-E038-28C8-8E84-20640EBF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37C5-E3BA-FB72-D59E-E4C78F62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A469-1297-471E-9D20-B3FE90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5B41-93DF-A8E7-C58E-3E996FFB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D2B99-4580-09E5-168A-425744D70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DF2EB-84D4-7251-96A9-04AEE41D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182C-E742-4C2A-9FF1-EC6F867408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9DFB-F1FB-957B-C4C7-6AFBCAF0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A04B3-04D5-C99E-BEA1-BD432DB6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A469-1297-471E-9D20-B3FE90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01C84-3A78-E3C8-ECCE-5F770C705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C832A-AB74-50CA-A7E6-EF36FBAD7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A43B-D13F-3BF6-1AA5-D1039177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182C-E742-4C2A-9FF1-EC6F867408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2B306-3568-10CA-C9E8-F5CD09AE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4B53F-0F0F-363A-B39E-8B47A921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A469-1297-471E-9D20-B3FE90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4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DB07-3444-DA1A-3EE0-C99B747C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1CF63-A93A-3B88-2CF8-A541598EB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A64A9-F4F5-C72B-CF61-C74CECD2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182C-E742-4C2A-9FF1-EC6F867408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7DE3-040A-F9C3-00BD-C63E50CF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DB57-3E0D-AEC9-D3DB-26F1F46E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A469-1297-471E-9D20-B3FE90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6620-725B-7D3C-FC57-C23BF82B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C200A-4FC8-4EF8-3DF2-AFE4CBB1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1A1A-D8E7-8EFB-4801-069E7868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182C-E742-4C2A-9FF1-EC6F867408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FA6C1-262E-C205-1306-051F50E2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6AFA-EB5B-5334-10F8-73C5AFDC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A469-1297-471E-9D20-B3FE90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D8F9-9340-F267-315A-76B1B450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AE4A-F9B6-BDF6-CFA2-6503337DB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8D43F-ED48-8F25-53C6-184E440B1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E1894-1913-EB51-6508-1BE8C9EE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182C-E742-4C2A-9FF1-EC6F867408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0E1F8-7F1B-8D85-4704-ABA0BACE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E12C0-0517-6ADE-1518-65865E7E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A469-1297-471E-9D20-B3FE90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4ED3-0775-EC5B-A512-C2FC035A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2C758-3F65-0A29-7273-C791A9C8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CD211-72AE-5080-0F03-6163F688A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08819-7ABF-4AC9-1299-7ED32DC3E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099F4-85B8-C1F7-F8F1-25C42D193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8F6AB-094C-9C62-A61D-CDD1AC1E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182C-E742-4C2A-9FF1-EC6F867408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6E221-981F-46D0-329E-9A8E413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0E676-0DE6-1E80-4956-A0D541EE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A469-1297-471E-9D20-B3FE90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A22C-5488-428B-600C-F996F30E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5220E-84FE-A68B-51B5-40C90ECA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182C-E742-4C2A-9FF1-EC6F867408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B25A4-7AD3-9C0E-D142-24FFFCA7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C20FE-ABC0-3575-4B8E-111D927A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A469-1297-471E-9D20-B3FE90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0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76718-0C75-027B-9CBC-16854E3F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182C-E742-4C2A-9FF1-EC6F867408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3922C-4C79-4CBA-21C6-BC4E21D3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BEE0F-DD94-2935-1CDA-F7D5D6D5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A469-1297-471E-9D20-B3FE90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E23F-43AD-4A0F-EB02-BD89AD1C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E487-47D0-C57F-023B-72C8518E2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E1E60-6B0C-F11E-A530-4251A6946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A00AE-DB16-03A3-6470-D551EBE5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182C-E742-4C2A-9FF1-EC6F867408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787D-3355-1BFF-1E7C-9B550D40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6D3CF-F3A3-3A5C-7F53-20D52608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A469-1297-471E-9D20-B3FE90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1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7427-4104-1E9E-81CF-2876DE60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43BC2-12F4-14D2-533F-2F37D6367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182E4-43E2-46C3-B98A-E07C815C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825E0-EF94-C693-EB99-FFD1B708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182C-E742-4C2A-9FF1-EC6F867408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AEE50-9409-C265-0123-9004A01F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2BFD9-4A7E-4613-9462-67664BD1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A469-1297-471E-9D20-B3FE90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9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DE1B0-1037-D46D-4E97-5B9A19E7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C5F5-D6BD-EB00-CCDE-36E8C22BD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E478-E832-60AE-F92A-841C5CDF7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182C-E742-4C2A-9FF1-EC6F8674087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ABB2B-CACD-C869-02A8-7C69F7CB5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69151-AD95-272F-5B44-57765F7AA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1A469-1297-471E-9D20-B3FE906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28.xml"/><Relationship Id="rId18" Type="http://schemas.openxmlformats.org/officeDocument/2006/relationships/image" Target="../media/image52.png"/><Relationship Id="rId3" Type="http://schemas.openxmlformats.org/officeDocument/2006/relationships/customXml" Target="../ink/ink23.xml"/><Relationship Id="rId21" Type="http://schemas.openxmlformats.org/officeDocument/2006/relationships/customXml" Target="../ink/ink32.xml"/><Relationship Id="rId7" Type="http://schemas.openxmlformats.org/officeDocument/2006/relationships/customXml" Target="../ink/ink25.xml"/><Relationship Id="rId12" Type="http://schemas.openxmlformats.org/officeDocument/2006/relationships/image" Target="../media/image50.png"/><Relationship Id="rId17" Type="http://schemas.openxmlformats.org/officeDocument/2006/relationships/customXml" Target="../ink/ink30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27.xml"/><Relationship Id="rId24" Type="http://schemas.openxmlformats.org/officeDocument/2006/relationships/image" Target="../media/image55.png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10" Type="http://schemas.openxmlformats.org/officeDocument/2006/relationships/image" Target="../media/image49.png"/><Relationship Id="rId19" Type="http://schemas.openxmlformats.org/officeDocument/2006/relationships/customXml" Target="../ink/ink31.xml"/><Relationship Id="rId4" Type="http://schemas.openxmlformats.org/officeDocument/2006/relationships/image" Target="../media/image46.png"/><Relationship Id="rId9" Type="http://schemas.openxmlformats.org/officeDocument/2006/relationships/customXml" Target="../ink/ink26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39.xm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customXml" Target="../ink/ink34.xml"/><Relationship Id="rId21" Type="http://schemas.openxmlformats.org/officeDocument/2006/relationships/customXml" Target="../ink/ink43.xml"/><Relationship Id="rId7" Type="http://schemas.openxmlformats.org/officeDocument/2006/relationships/customXml" Target="../ink/ink36.xml"/><Relationship Id="rId12" Type="http://schemas.openxmlformats.org/officeDocument/2006/relationships/image" Target="../media/image50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38.xml"/><Relationship Id="rId24" Type="http://schemas.openxmlformats.org/officeDocument/2006/relationships/image" Target="../media/image55.png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10" Type="http://schemas.openxmlformats.org/officeDocument/2006/relationships/image" Target="../media/image49.png"/><Relationship Id="rId19" Type="http://schemas.openxmlformats.org/officeDocument/2006/relationships/customXml" Target="../ink/ink42.xml"/><Relationship Id="rId4" Type="http://schemas.openxmlformats.org/officeDocument/2006/relationships/image" Target="../media/image46.png"/><Relationship Id="rId9" Type="http://schemas.openxmlformats.org/officeDocument/2006/relationships/customXml" Target="../ink/ink37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51.xml"/><Relationship Id="rId18" Type="http://schemas.openxmlformats.org/officeDocument/2006/relationships/image" Target="../media/image52.png"/><Relationship Id="rId26" Type="http://schemas.openxmlformats.org/officeDocument/2006/relationships/image" Target="../media/image57.png"/><Relationship Id="rId3" Type="http://schemas.openxmlformats.org/officeDocument/2006/relationships/customXml" Target="../ink/ink46.xml"/><Relationship Id="rId21" Type="http://schemas.openxmlformats.org/officeDocument/2006/relationships/customXml" Target="../ink/ink55.xml"/><Relationship Id="rId7" Type="http://schemas.openxmlformats.org/officeDocument/2006/relationships/customXml" Target="../ink/ink48.xml"/><Relationship Id="rId12" Type="http://schemas.openxmlformats.org/officeDocument/2006/relationships/image" Target="../media/image50.png"/><Relationship Id="rId17" Type="http://schemas.openxmlformats.org/officeDocument/2006/relationships/customXml" Target="../ink/ink53.xml"/><Relationship Id="rId25" Type="http://schemas.openxmlformats.org/officeDocument/2006/relationships/customXml" Target="../ink/ink57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50.xml"/><Relationship Id="rId24" Type="http://schemas.openxmlformats.org/officeDocument/2006/relationships/image" Target="../media/image55.png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23" Type="http://schemas.openxmlformats.org/officeDocument/2006/relationships/customXml" Target="../ink/ink56.xml"/><Relationship Id="rId10" Type="http://schemas.openxmlformats.org/officeDocument/2006/relationships/image" Target="../media/image49.png"/><Relationship Id="rId19" Type="http://schemas.openxmlformats.org/officeDocument/2006/relationships/customXml" Target="../ink/ink54.xml"/><Relationship Id="rId4" Type="http://schemas.openxmlformats.org/officeDocument/2006/relationships/image" Target="../media/image46.png"/><Relationship Id="rId9" Type="http://schemas.openxmlformats.org/officeDocument/2006/relationships/customXml" Target="../ink/ink49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63.xml"/><Relationship Id="rId18" Type="http://schemas.openxmlformats.org/officeDocument/2006/relationships/image" Target="../media/image52.png"/><Relationship Id="rId26" Type="http://schemas.openxmlformats.org/officeDocument/2006/relationships/image" Target="../media/image58.png"/><Relationship Id="rId3" Type="http://schemas.openxmlformats.org/officeDocument/2006/relationships/customXml" Target="../ink/ink58.xml"/><Relationship Id="rId21" Type="http://schemas.openxmlformats.org/officeDocument/2006/relationships/customXml" Target="../ink/ink67.xml"/><Relationship Id="rId7" Type="http://schemas.openxmlformats.org/officeDocument/2006/relationships/customXml" Target="../ink/ink60.xml"/><Relationship Id="rId12" Type="http://schemas.openxmlformats.org/officeDocument/2006/relationships/image" Target="../media/image50.png"/><Relationship Id="rId17" Type="http://schemas.openxmlformats.org/officeDocument/2006/relationships/customXml" Target="../ink/ink65.xml"/><Relationship Id="rId25" Type="http://schemas.openxmlformats.org/officeDocument/2006/relationships/customXml" Target="../ink/ink69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62.xml"/><Relationship Id="rId24" Type="http://schemas.openxmlformats.org/officeDocument/2006/relationships/image" Target="../media/image55.png"/><Relationship Id="rId5" Type="http://schemas.openxmlformats.org/officeDocument/2006/relationships/customXml" Target="../ink/ink59.xml"/><Relationship Id="rId15" Type="http://schemas.openxmlformats.org/officeDocument/2006/relationships/customXml" Target="../ink/ink64.xml"/><Relationship Id="rId23" Type="http://schemas.openxmlformats.org/officeDocument/2006/relationships/customXml" Target="../ink/ink68.xml"/><Relationship Id="rId10" Type="http://schemas.openxmlformats.org/officeDocument/2006/relationships/image" Target="../media/image49.png"/><Relationship Id="rId19" Type="http://schemas.openxmlformats.org/officeDocument/2006/relationships/customXml" Target="../ink/ink66.xml"/><Relationship Id="rId4" Type="http://schemas.openxmlformats.org/officeDocument/2006/relationships/image" Target="../media/image46.png"/><Relationship Id="rId9" Type="http://schemas.openxmlformats.org/officeDocument/2006/relationships/customXml" Target="../ink/ink61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75.xml"/><Relationship Id="rId18" Type="http://schemas.openxmlformats.org/officeDocument/2006/relationships/image" Target="../media/image52.png"/><Relationship Id="rId26" Type="http://schemas.openxmlformats.org/officeDocument/2006/relationships/image" Target="../media/image58.png"/><Relationship Id="rId3" Type="http://schemas.openxmlformats.org/officeDocument/2006/relationships/customXml" Target="../ink/ink70.xml"/><Relationship Id="rId21" Type="http://schemas.openxmlformats.org/officeDocument/2006/relationships/customXml" Target="../ink/ink79.xml"/><Relationship Id="rId7" Type="http://schemas.openxmlformats.org/officeDocument/2006/relationships/customXml" Target="../ink/ink72.xml"/><Relationship Id="rId12" Type="http://schemas.openxmlformats.org/officeDocument/2006/relationships/image" Target="../media/image50.png"/><Relationship Id="rId17" Type="http://schemas.openxmlformats.org/officeDocument/2006/relationships/customXml" Target="../ink/ink77.xml"/><Relationship Id="rId25" Type="http://schemas.openxmlformats.org/officeDocument/2006/relationships/customXml" Target="../ink/ink81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74.xml"/><Relationship Id="rId24" Type="http://schemas.openxmlformats.org/officeDocument/2006/relationships/image" Target="../media/image55.png"/><Relationship Id="rId5" Type="http://schemas.openxmlformats.org/officeDocument/2006/relationships/customXml" Target="../ink/ink71.xml"/><Relationship Id="rId15" Type="http://schemas.openxmlformats.org/officeDocument/2006/relationships/customXml" Target="../ink/ink76.xml"/><Relationship Id="rId23" Type="http://schemas.openxmlformats.org/officeDocument/2006/relationships/customXml" Target="../ink/ink80.xml"/><Relationship Id="rId10" Type="http://schemas.openxmlformats.org/officeDocument/2006/relationships/image" Target="../media/image49.png"/><Relationship Id="rId19" Type="http://schemas.openxmlformats.org/officeDocument/2006/relationships/customXml" Target="../ink/ink78.xml"/><Relationship Id="rId4" Type="http://schemas.openxmlformats.org/officeDocument/2006/relationships/image" Target="../media/image46.png"/><Relationship Id="rId9" Type="http://schemas.openxmlformats.org/officeDocument/2006/relationships/customXml" Target="../ink/ink73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87.xml"/><Relationship Id="rId18" Type="http://schemas.openxmlformats.org/officeDocument/2006/relationships/image" Target="../media/image52.png"/><Relationship Id="rId26" Type="http://schemas.openxmlformats.org/officeDocument/2006/relationships/image" Target="../media/image58.png"/><Relationship Id="rId3" Type="http://schemas.openxmlformats.org/officeDocument/2006/relationships/customXml" Target="../ink/ink82.xml"/><Relationship Id="rId21" Type="http://schemas.openxmlformats.org/officeDocument/2006/relationships/customXml" Target="../ink/ink91.xml"/><Relationship Id="rId7" Type="http://schemas.openxmlformats.org/officeDocument/2006/relationships/customXml" Target="../ink/ink84.xml"/><Relationship Id="rId12" Type="http://schemas.openxmlformats.org/officeDocument/2006/relationships/image" Target="../media/image50.png"/><Relationship Id="rId17" Type="http://schemas.openxmlformats.org/officeDocument/2006/relationships/customXml" Target="../ink/ink89.xml"/><Relationship Id="rId25" Type="http://schemas.openxmlformats.org/officeDocument/2006/relationships/customXml" Target="../ink/ink93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86.xml"/><Relationship Id="rId24" Type="http://schemas.openxmlformats.org/officeDocument/2006/relationships/image" Target="../media/image55.png"/><Relationship Id="rId5" Type="http://schemas.openxmlformats.org/officeDocument/2006/relationships/customXml" Target="../ink/ink83.xml"/><Relationship Id="rId15" Type="http://schemas.openxmlformats.org/officeDocument/2006/relationships/customXml" Target="../ink/ink88.xml"/><Relationship Id="rId23" Type="http://schemas.openxmlformats.org/officeDocument/2006/relationships/customXml" Target="../ink/ink92.xml"/><Relationship Id="rId28" Type="http://schemas.openxmlformats.org/officeDocument/2006/relationships/image" Target="../media/image56.png"/><Relationship Id="rId10" Type="http://schemas.openxmlformats.org/officeDocument/2006/relationships/image" Target="../media/image49.png"/><Relationship Id="rId19" Type="http://schemas.openxmlformats.org/officeDocument/2006/relationships/customXml" Target="../ink/ink90.xml"/><Relationship Id="rId4" Type="http://schemas.openxmlformats.org/officeDocument/2006/relationships/image" Target="../media/image46.png"/><Relationship Id="rId9" Type="http://schemas.openxmlformats.org/officeDocument/2006/relationships/customXml" Target="../ink/ink85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Relationship Id="rId27" Type="http://schemas.openxmlformats.org/officeDocument/2006/relationships/customXml" Target="../ink/ink9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100.xml"/><Relationship Id="rId18" Type="http://schemas.openxmlformats.org/officeDocument/2006/relationships/image" Target="../media/image52.png"/><Relationship Id="rId26" Type="http://schemas.openxmlformats.org/officeDocument/2006/relationships/image" Target="../media/image58.png"/><Relationship Id="rId3" Type="http://schemas.openxmlformats.org/officeDocument/2006/relationships/customXml" Target="../ink/ink95.xml"/><Relationship Id="rId21" Type="http://schemas.openxmlformats.org/officeDocument/2006/relationships/customXml" Target="../ink/ink104.xml"/><Relationship Id="rId7" Type="http://schemas.openxmlformats.org/officeDocument/2006/relationships/customXml" Target="../ink/ink97.xml"/><Relationship Id="rId12" Type="http://schemas.openxmlformats.org/officeDocument/2006/relationships/image" Target="../media/image50.png"/><Relationship Id="rId17" Type="http://schemas.openxmlformats.org/officeDocument/2006/relationships/customXml" Target="../ink/ink102.xml"/><Relationship Id="rId25" Type="http://schemas.openxmlformats.org/officeDocument/2006/relationships/customXml" Target="../ink/ink106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99.xml"/><Relationship Id="rId24" Type="http://schemas.openxmlformats.org/officeDocument/2006/relationships/image" Target="../media/image55.png"/><Relationship Id="rId5" Type="http://schemas.openxmlformats.org/officeDocument/2006/relationships/customXml" Target="../ink/ink96.xml"/><Relationship Id="rId15" Type="http://schemas.openxmlformats.org/officeDocument/2006/relationships/customXml" Target="../ink/ink101.xml"/><Relationship Id="rId23" Type="http://schemas.openxmlformats.org/officeDocument/2006/relationships/customXml" Target="../ink/ink105.xml"/><Relationship Id="rId28" Type="http://schemas.openxmlformats.org/officeDocument/2006/relationships/image" Target="../media/image59.png"/><Relationship Id="rId10" Type="http://schemas.openxmlformats.org/officeDocument/2006/relationships/image" Target="../media/image49.png"/><Relationship Id="rId19" Type="http://schemas.openxmlformats.org/officeDocument/2006/relationships/customXml" Target="../ink/ink103.xml"/><Relationship Id="rId4" Type="http://schemas.openxmlformats.org/officeDocument/2006/relationships/image" Target="../media/image46.png"/><Relationship Id="rId9" Type="http://schemas.openxmlformats.org/officeDocument/2006/relationships/customXml" Target="../ink/ink98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Relationship Id="rId27" Type="http://schemas.openxmlformats.org/officeDocument/2006/relationships/customXml" Target="../ink/ink10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113.xml"/><Relationship Id="rId18" Type="http://schemas.openxmlformats.org/officeDocument/2006/relationships/image" Target="../media/image52.png"/><Relationship Id="rId26" Type="http://schemas.openxmlformats.org/officeDocument/2006/relationships/image" Target="../media/image58.png"/><Relationship Id="rId3" Type="http://schemas.openxmlformats.org/officeDocument/2006/relationships/customXml" Target="../ink/ink108.xml"/><Relationship Id="rId21" Type="http://schemas.openxmlformats.org/officeDocument/2006/relationships/customXml" Target="../ink/ink117.xml"/><Relationship Id="rId7" Type="http://schemas.openxmlformats.org/officeDocument/2006/relationships/customXml" Target="../ink/ink110.xml"/><Relationship Id="rId12" Type="http://schemas.openxmlformats.org/officeDocument/2006/relationships/image" Target="../media/image50.png"/><Relationship Id="rId17" Type="http://schemas.openxmlformats.org/officeDocument/2006/relationships/customXml" Target="../ink/ink115.xml"/><Relationship Id="rId25" Type="http://schemas.openxmlformats.org/officeDocument/2006/relationships/customXml" Target="../ink/ink119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112.xml"/><Relationship Id="rId24" Type="http://schemas.openxmlformats.org/officeDocument/2006/relationships/image" Target="../media/image55.png"/><Relationship Id="rId5" Type="http://schemas.openxmlformats.org/officeDocument/2006/relationships/customXml" Target="../ink/ink109.xml"/><Relationship Id="rId15" Type="http://schemas.openxmlformats.org/officeDocument/2006/relationships/customXml" Target="../ink/ink114.xml"/><Relationship Id="rId23" Type="http://schemas.openxmlformats.org/officeDocument/2006/relationships/customXml" Target="../ink/ink118.xml"/><Relationship Id="rId28" Type="http://schemas.openxmlformats.org/officeDocument/2006/relationships/image" Target="../media/image60.png"/><Relationship Id="rId10" Type="http://schemas.openxmlformats.org/officeDocument/2006/relationships/image" Target="../media/image49.png"/><Relationship Id="rId19" Type="http://schemas.openxmlformats.org/officeDocument/2006/relationships/customXml" Target="../ink/ink116.xml"/><Relationship Id="rId4" Type="http://schemas.openxmlformats.org/officeDocument/2006/relationships/image" Target="../media/image46.png"/><Relationship Id="rId9" Type="http://schemas.openxmlformats.org/officeDocument/2006/relationships/customXml" Target="../ink/ink111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Relationship Id="rId27" Type="http://schemas.openxmlformats.org/officeDocument/2006/relationships/customXml" Target="../ink/ink1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126.xml"/><Relationship Id="rId18" Type="http://schemas.openxmlformats.org/officeDocument/2006/relationships/image" Target="../media/image52.png"/><Relationship Id="rId26" Type="http://schemas.openxmlformats.org/officeDocument/2006/relationships/image" Target="../media/image58.png"/><Relationship Id="rId3" Type="http://schemas.openxmlformats.org/officeDocument/2006/relationships/customXml" Target="../ink/ink121.xml"/><Relationship Id="rId21" Type="http://schemas.openxmlformats.org/officeDocument/2006/relationships/customXml" Target="../ink/ink130.xml"/><Relationship Id="rId7" Type="http://schemas.openxmlformats.org/officeDocument/2006/relationships/customXml" Target="../ink/ink123.xml"/><Relationship Id="rId12" Type="http://schemas.openxmlformats.org/officeDocument/2006/relationships/image" Target="../media/image50.png"/><Relationship Id="rId17" Type="http://schemas.openxmlformats.org/officeDocument/2006/relationships/customXml" Target="../ink/ink128.xml"/><Relationship Id="rId25" Type="http://schemas.openxmlformats.org/officeDocument/2006/relationships/customXml" Target="../ink/ink132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125.xml"/><Relationship Id="rId24" Type="http://schemas.openxmlformats.org/officeDocument/2006/relationships/image" Target="../media/image55.png"/><Relationship Id="rId5" Type="http://schemas.openxmlformats.org/officeDocument/2006/relationships/customXml" Target="../ink/ink122.xml"/><Relationship Id="rId15" Type="http://schemas.openxmlformats.org/officeDocument/2006/relationships/customXml" Target="../ink/ink127.xml"/><Relationship Id="rId23" Type="http://schemas.openxmlformats.org/officeDocument/2006/relationships/customXml" Target="../ink/ink131.xml"/><Relationship Id="rId28" Type="http://schemas.openxmlformats.org/officeDocument/2006/relationships/image" Target="../media/image60.png"/><Relationship Id="rId10" Type="http://schemas.openxmlformats.org/officeDocument/2006/relationships/image" Target="../media/image49.png"/><Relationship Id="rId19" Type="http://schemas.openxmlformats.org/officeDocument/2006/relationships/customXml" Target="../ink/ink129.xml"/><Relationship Id="rId4" Type="http://schemas.openxmlformats.org/officeDocument/2006/relationships/image" Target="../media/image46.png"/><Relationship Id="rId9" Type="http://schemas.openxmlformats.org/officeDocument/2006/relationships/customXml" Target="../ink/ink124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Relationship Id="rId27" Type="http://schemas.openxmlformats.org/officeDocument/2006/relationships/customXml" Target="../ink/ink13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139.xml"/><Relationship Id="rId18" Type="http://schemas.openxmlformats.org/officeDocument/2006/relationships/image" Target="../media/image52.png"/><Relationship Id="rId26" Type="http://schemas.openxmlformats.org/officeDocument/2006/relationships/image" Target="../media/image58.png"/><Relationship Id="rId3" Type="http://schemas.openxmlformats.org/officeDocument/2006/relationships/customXml" Target="../ink/ink134.xml"/><Relationship Id="rId21" Type="http://schemas.openxmlformats.org/officeDocument/2006/relationships/customXml" Target="../ink/ink143.xml"/><Relationship Id="rId7" Type="http://schemas.openxmlformats.org/officeDocument/2006/relationships/customXml" Target="../ink/ink136.xml"/><Relationship Id="rId12" Type="http://schemas.openxmlformats.org/officeDocument/2006/relationships/image" Target="../media/image50.png"/><Relationship Id="rId17" Type="http://schemas.openxmlformats.org/officeDocument/2006/relationships/customXml" Target="../ink/ink141.xml"/><Relationship Id="rId25" Type="http://schemas.openxmlformats.org/officeDocument/2006/relationships/customXml" Target="../ink/ink145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29" Type="http://schemas.openxmlformats.org/officeDocument/2006/relationships/customXml" Target="../ink/ink1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138.xml"/><Relationship Id="rId24" Type="http://schemas.openxmlformats.org/officeDocument/2006/relationships/image" Target="../media/image55.png"/><Relationship Id="rId5" Type="http://schemas.openxmlformats.org/officeDocument/2006/relationships/customXml" Target="../ink/ink135.xml"/><Relationship Id="rId15" Type="http://schemas.openxmlformats.org/officeDocument/2006/relationships/customXml" Target="../ink/ink140.xml"/><Relationship Id="rId23" Type="http://schemas.openxmlformats.org/officeDocument/2006/relationships/customXml" Target="../ink/ink144.xml"/><Relationship Id="rId28" Type="http://schemas.openxmlformats.org/officeDocument/2006/relationships/image" Target="../media/image60.png"/><Relationship Id="rId10" Type="http://schemas.openxmlformats.org/officeDocument/2006/relationships/image" Target="../media/image49.png"/><Relationship Id="rId19" Type="http://schemas.openxmlformats.org/officeDocument/2006/relationships/customXml" Target="../ink/ink142.xml"/><Relationship Id="rId4" Type="http://schemas.openxmlformats.org/officeDocument/2006/relationships/image" Target="../media/image46.png"/><Relationship Id="rId9" Type="http://schemas.openxmlformats.org/officeDocument/2006/relationships/customXml" Target="../ink/ink137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Relationship Id="rId27" Type="http://schemas.openxmlformats.org/officeDocument/2006/relationships/customXml" Target="../ink/ink146.xml"/><Relationship Id="rId30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153.xml"/><Relationship Id="rId18" Type="http://schemas.openxmlformats.org/officeDocument/2006/relationships/image" Target="../media/image52.png"/><Relationship Id="rId3" Type="http://schemas.openxmlformats.org/officeDocument/2006/relationships/customXml" Target="../ink/ink148.xml"/><Relationship Id="rId21" Type="http://schemas.openxmlformats.org/officeDocument/2006/relationships/customXml" Target="../ink/ink157.xml"/><Relationship Id="rId7" Type="http://schemas.openxmlformats.org/officeDocument/2006/relationships/customXml" Target="../ink/ink150.xml"/><Relationship Id="rId12" Type="http://schemas.openxmlformats.org/officeDocument/2006/relationships/image" Target="../media/image50.png"/><Relationship Id="rId17" Type="http://schemas.openxmlformats.org/officeDocument/2006/relationships/customXml" Target="../ink/ink155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152.xml"/><Relationship Id="rId24" Type="http://schemas.openxmlformats.org/officeDocument/2006/relationships/image" Target="../media/image55.png"/><Relationship Id="rId5" Type="http://schemas.openxmlformats.org/officeDocument/2006/relationships/customXml" Target="../ink/ink149.xml"/><Relationship Id="rId15" Type="http://schemas.openxmlformats.org/officeDocument/2006/relationships/customXml" Target="../ink/ink154.xml"/><Relationship Id="rId23" Type="http://schemas.openxmlformats.org/officeDocument/2006/relationships/customXml" Target="../ink/ink158.xml"/><Relationship Id="rId10" Type="http://schemas.openxmlformats.org/officeDocument/2006/relationships/image" Target="../media/image49.png"/><Relationship Id="rId19" Type="http://schemas.openxmlformats.org/officeDocument/2006/relationships/customXml" Target="../ink/ink156.xml"/><Relationship Id="rId4" Type="http://schemas.openxmlformats.org/officeDocument/2006/relationships/image" Target="../media/image46.png"/><Relationship Id="rId9" Type="http://schemas.openxmlformats.org/officeDocument/2006/relationships/customXml" Target="../ink/ink151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164.xml"/><Relationship Id="rId18" Type="http://schemas.openxmlformats.org/officeDocument/2006/relationships/image" Target="../media/image52.png"/><Relationship Id="rId26" Type="http://schemas.openxmlformats.org/officeDocument/2006/relationships/image" Target="../media/image62.png"/><Relationship Id="rId3" Type="http://schemas.openxmlformats.org/officeDocument/2006/relationships/customXml" Target="../ink/ink159.xml"/><Relationship Id="rId21" Type="http://schemas.openxmlformats.org/officeDocument/2006/relationships/customXml" Target="../ink/ink168.xml"/><Relationship Id="rId7" Type="http://schemas.openxmlformats.org/officeDocument/2006/relationships/customXml" Target="../ink/ink161.xml"/><Relationship Id="rId12" Type="http://schemas.openxmlformats.org/officeDocument/2006/relationships/image" Target="../media/image50.png"/><Relationship Id="rId17" Type="http://schemas.openxmlformats.org/officeDocument/2006/relationships/customXml" Target="../ink/ink166.xml"/><Relationship Id="rId25" Type="http://schemas.openxmlformats.org/officeDocument/2006/relationships/customXml" Target="../ink/ink170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163.xml"/><Relationship Id="rId24" Type="http://schemas.openxmlformats.org/officeDocument/2006/relationships/image" Target="../media/image55.png"/><Relationship Id="rId5" Type="http://schemas.openxmlformats.org/officeDocument/2006/relationships/customXml" Target="../ink/ink160.xml"/><Relationship Id="rId15" Type="http://schemas.openxmlformats.org/officeDocument/2006/relationships/customXml" Target="../ink/ink165.xml"/><Relationship Id="rId23" Type="http://schemas.openxmlformats.org/officeDocument/2006/relationships/customXml" Target="../ink/ink169.xml"/><Relationship Id="rId10" Type="http://schemas.openxmlformats.org/officeDocument/2006/relationships/image" Target="../media/image49.png"/><Relationship Id="rId19" Type="http://schemas.openxmlformats.org/officeDocument/2006/relationships/customXml" Target="../ink/ink167.xml"/><Relationship Id="rId4" Type="http://schemas.openxmlformats.org/officeDocument/2006/relationships/image" Target="../media/image46.png"/><Relationship Id="rId9" Type="http://schemas.openxmlformats.org/officeDocument/2006/relationships/customXml" Target="../ink/ink162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176.xml"/><Relationship Id="rId18" Type="http://schemas.openxmlformats.org/officeDocument/2006/relationships/image" Target="../media/image52.png"/><Relationship Id="rId26" Type="http://schemas.openxmlformats.org/officeDocument/2006/relationships/image" Target="../media/image63.png"/><Relationship Id="rId3" Type="http://schemas.openxmlformats.org/officeDocument/2006/relationships/customXml" Target="../ink/ink171.xml"/><Relationship Id="rId21" Type="http://schemas.openxmlformats.org/officeDocument/2006/relationships/customXml" Target="../ink/ink180.xml"/><Relationship Id="rId7" Type="http://schemas.openxmlformats.org/officeDocument/2006/relationships/customXml" Target="../ink/ink173.xml"/><Relationship Id="rId12" Type="http://schemas.openxmlformats.org/officeDocument/2006/relationships/image" Target="../media/image50.png"/><Relationship Id="rId17" Type="http://schemas.openxmlformats.org/officeDocument/2006/relationships/customXml" Target="../ink/ink178.xml"/><Relationship Id="rId25" Type="http://schemas.openxmlformats.org/officeDocument/2006/relationships/customXml" Target="../ink/ink182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175.xml"/><Relationship Id="rId24" Type="http://schemas.openxmlformats.org/officeDocument/2006/relationships/image" Target="../media/image55.png"/><Relationship Id="rId5" Type="http://schemas.openxmlformats.org/officeDocument/2006/relationships/customXml" Target="../ink/ink172.xml"/><Relationship Id="rId15" Type="http://schemas.openxmlformats.org/officeDocument/2006/relationships/customXml" Target="../ink/ink177.xml"/><Relationship Id="rId23" Type="http://schemas.openxmlformats.org/officeDocument/2006/relationships/customXml" Target="../ink/ink181.xml"/><Relationship Id="rId28" Type="http://schemas.openxmlformats.org/officeDocument/2006/relationships/image" Target="../media/image64.png"/><Relationship Id="rId10" Type="http://schemas.openxmlformats.org/officeDocument/2006/relationships/image" Target="../media/image49.png"/><Relationship Id="rId19" Type="http://schemas.openxmlformats.org/officeDocument/2006/relationships/customXml" Target="../ink/ink179.xml"/><Relationship Id="rId4" Type="http://schemas.openxmlformats.org/officeDocument/2006/relationships/image" Target="../media/image46.png"/><Relationship Id="rId9" Type="http://schemas.openxmlformats.org/officeDocument/2006/relationships/customXml" Target="../ink/ink174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Relationship Id="rId27" Type="http://schemas.openxmlformats.org/officeDocument/2006/relationships/customXml" Target="../ink/ink18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189.xml"/><Relationship Id="rId18" Type="http://schemas.openxmlformats.org/officeDocument/2006/relationships/image" Target="../media/image52.png"/><Relationship Id="rId26" Type="http://schemas.openxmlformats.org/officeDocument/2006/relationships/image" Target="../media/image63.png"/><Relationship Id="rId3" Type="http://schemas.openxmlformats.org/officeDocument/2006/relationships/customXml" Target="../ink/ink184.xml"/><Relationship Id="rId21" Type="http://schemas.openxmlformats.org/officeDocument/2006/relationships/customXml" Target="../ink/ink193.xml"/><Relationship Id="rId7" Type="http://schemas.openxmlformats.org/officeDocument/2006/relationships/customXml" Target="../ink/ink186.xml"/><Relationship Id="rId12" Type="http://schemas.openxmlformats.org/officeDocument/2006/relationships/image" Target="../media/image50.png"/><Relationship Id="rId17" Type="http://schemas.openxmlformats.org/officeDocument/2006/relationships/customXml" Target="../ink/ink191.xml"/><Relationship Id="rId25" Type="http://schemas.openxmlformats.org/officeDocument/2006/relationships/customXml" Target="../ink/ink195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29" Type="http://schemas.openxmlformats.org/officeDocument/2006/relationships/customXml" Target="../ink/ink19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188.xml"/><Relationship Id="rId24" Type="http://schemas.openxmlformats.org/officeDocument/2006/relationships/image" Target="../media/image55.png"/><Relationship Id="rId5" Type="http://schemas.openxmlformats.org/officeDocument/2006/relationships/customXml" Target="../ink/ink185.xml"/><Relationship Id="rId15" Type="http://schemas.openxmlformats.org/officeDocument/2006/relationships/customXml" Target="../ink/ink190.xml"/><Relationship Id="rId23" Type="http://schemas.openxmlformats.org/officeDocument/2006/relationships/customXml" Target="../ink/ink194.xml"/><Relationship Id="rId28" Type="http://schemas.openxmlformats.org/officeDocument/2006/relationships/image" Target="../media/image65.png"/><Relationship Id="rId10" Type="http://schemas.openxmlformats.org/officeDocument/2006/relationships/image" Target="../media/image49.png"/><Relationship Id="rId19" Type="http://schemas.openxmlformats.org/officeDocument/2006/relationships/customXml" Target="../ink/ink192.xml"/><Relationship Id="rId4" Type="http://schemas.openxmlformats.org/officeDocument/2006/relationships/image" Target="../media/image46.png"/><Relationship Id="rId9" Type="http://schemas.openxmlformats.org/officeDocument/2006/relationships/customXml" Target="../ink/ink187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Relationship Id="rId27" Type="http://schemas.openxmlformats.org/officeDocument/2006/relationships/customXml" Target="../ink/ink196.xml"/><Relationship Id="rId30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203.xml"/><Relationship Id="rId18" Type="http://schemas.openxmlformats.org/officeDocument/2006/relationships/image" Target="../media/image52.png"/><Relationship Id="rId26" Type="http://schemas.openxmlformats.org/officeDocument/2006/relationships/image" Target="../media/image63.png"/><Relationship Id="rId3" Type="http://schemas.openxmlformats.org/officeDocument/2006/relationships/customXml" Target="../ink/ink198.xml"/><Relationship Id="rId21" Type="http://schemas.openxmlformats.org/officeDocument/2006/relationships/customXml" Target="../ink/ink207.xml"/><Relationship Id="rId7" Type="http://schemas.openxmlformats.org/officeDocument/2006/relationships/customXml" Target="../ink/ink200.xml"/><Relationship Id="rId12" Type="http://schemas.openxmlformats.org/officeDocument/2006/relationships/image" Target="../media/image50.png"/><Relationship Id="rId17" Type="http://schemas.openxmlformats.org/officeDocument/2006/relationships/customXml" Target="../ink/ink205.xml"/><Relationship Id="rId25" Type="http://schemas.openxmlformats.org/officeDocument/2006/relationships/customXml" Target="../ink/ink209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202.xml"/><Relationship Id="rId24" Type="http://schemas.openxmlformats.org/officeDocument/2006/relationships/image" Target="../media/image55.png"/><Relationship Id="rId5" Type="http://schemas.openxmlformats.org/officeDocument/2006/relationships/customXml" Target="../ink/ink199.xml"/><Relationship Id="rId15" Type="http://schemas.openxmlformats.org/officeDocument/2006/relationships/customXml" Target="../ink/ink204.xml"/><Relationship Id="rId23" Type="http://schemas.openxmlformats.org/officeDocument/2006/relationships/customXml" Target="../ink/ink208.xml"/><Relationship Id="rId28" Type="http://schemas.openxmlformats.org/officeDocument/2006/relationships/image" Target="../media/image65.png"/><Relationship Id="rId10" Type="http://schemas.openxmlformats.org/officeDocument/2006/relationships/image" Target="../media/image49.png"/><Relationship Id="rId19" Type="http://schemas.openxmlformats.org/officeDocument/2006/relationships/customXml" Target="../ink/ink206.xml"/><Relationship Id="rId4" Type="http://schemas.openxmlformats.org/officeDocument/2006/relationships/image" Target="../media/image46.png"/><Relationship Id="rId9" Type="http://schemas.openxmlformats.org/officeDocument/2006/relationships/customXml" Target="../ink/ink201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Relationship Id="rId27" Type="http://schemas.openxmlformats.org/officeDocument/2006/relationships/customXml" Target="../ink/ink2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216.xml"/><Relationship Id="rId18" Type="http://schemas.openxmlformats.org/officeDocument/2006/relationships/image" Target="../media/image52.png"/><Relationship Id="rId26" Type="http://schemas.openxmlformats.org/officeDocument/2006/relationships/image" Target="../media/image63.png"/><Relationship Id="rId3" Type="http://schemas.openxmlformats.org/officeDocument/2006/relationships/customXml" Target="../ink/ink211.xml"/><Relationship Id="rId21" Type="http://schemas.openxmlformats.org/officeDocument/2006/relationships/customXml" Target="../ink/ink220.xml"/><Relationship Id="rId7" Type="http://schemas.openxmlformats.org/officeDocument/2006/relationships/customXml" Target="../ink/ink213.xml"/><Relationship Id="rId12" Type="http://schemas.openxmlformats.org/officeDocument/2006/relationships/image" Target="../media/image50.png"/><Relationship Id="rId17" Type="http://schemas.openxmlformats.org/officeDocument/2006/relationships/customXml" Target="../ink/ink218.xml"/><Relationship Id="rId25" Type="http://schemas.openxmlformats.org/officeDocument/2006/relationships/customXml" Target="../ink/ink222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215.xml"/><Relationship Id="rId24" Type="http://schemas.openxmlformats.org/officeDocument/2006/relationships/image" Target="../media/image55.png"/><Relationship Id="rId5" Type="http://schemas.openxmlformats.org/officeDocument/2006/relationships/customXml" Target="../ink/ink212.xml"/><Relationship Id="rId15" Type="http://schemas.openxmlformats.org/officeDocument/2006/relationships/customXml" Target="../ink/ink217.xml"/><Relationship Id="rId23" Type="http://schemas.openxmlformats.org/officeDocument/2006/relationships/customXml" Target="../ink/ink221.xml"/><Relationship Id="rId28" Type="http://schemas.openxmlformats.org/officeDocument/2006/relationships/image" Target="../media/image65.png"/><Relationship Id="rId10" Type="http://schemas.openxmlformats.org/officeDocument/2006/relationships/image" Target="../media/image49.png"/><Relationship Id="rId19" Type="http://schemas.openxmlformats.org/officeDocument/2006/relationships/customXml" Target="../ink/ink219.xml"/><Relationship Id="rId4" Type="http://schemas.openxmlformats.org/officeDocument/2006/relationships/image" Target="../media/image46.png"/><Relationship Id="rId9" Type="http://schemas.openxmlformats.org/officeDocument/2006/relationships/customXml" Target="../ink/ink214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Relationship Id="rId27" Type="http://schemas.openxmlformats.org/officeDocument/2006/relationships/customXml" Target="../ink/ink2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229.xml"/><Relationship Id="rId18" Type="http://schemas.openxmlformats.org/officeDocument/2006/relationships/image" Target="../media/image52.png"/><Relationship Id="rId3" Type="http://schemas.openxmlformats.org/officeDocument/2006/relationships/customXml" Target="../ink/ink224.xml"/><Relationship Id="rId21" Type="http://schemas.openxmlformats.org/officeDocument/2006/relationships/customXml" Target="../ink/ink233.xml"/><Relationship Id="rId7" Type="http://schemas.openxmlformats.org/officeDocument/2006/relationships/customXml" Target="../ink/ink226.xml"/><Relationship Id="rId12" Type="http://schemas.openxmlformats.org/officeDocument/2006/relationships/image" Target="../media/image50.png"/><Relationship Id="rId17" Type="http://schemas.openxmlformats.org/officeDocument/2006/relationships/customXml" Target="../ink/ink231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228.xml"/><Relationship Id="rId24" Type="http://schemas.openxmlformats.org/officeDocument/2006/relationships/image" Target="../media/image55.png"/><Relationship Id="rId5" Type="http://schemas.openxmlformats.org/officeDocument/2006/relationships/customXml" Target="../ink/ink225.xml"/><Relationship Id="rId15" Type="http://schemas.openxmlformats.org/officeDocument/2006/relationships/customXml" Target="../ink/ink230.xml"/><Relationship Id="rId23" Type="http://schemas.openxmlformats.org/officeDocument/2006/relationships/customXml" Target="../ink/ink234.xml"/><Relationship Id="rId10" Type="http://schemas.openxmlformats.org/officeDocument/2006/relationships/image" Target="../media/image49.png"/><Relationship Id="rId19" Type="http://schemas.openxmlformats.org/officeDocument/2006/relationships/customXml" Target="../ink/ink232.xml"/><Relationship Id="rId4" Type="http://schemas.openxmlformats.org/officeDocument/2006/relationships/image" Target="../media/image46.png"/><Relationship Id="rId9" Type="http://schemas.openxmlformats.org/officeDocument/2006/relationships/customXml" Target="../ink/ink227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240.xml"/><Relationship Id="rId18" Type="http://schemas.openxmlformats.org/officeDocument/2006/relationships/image" Target="../media/image52.png"/><Relationship Id="rId3" Type="http://schemas.openxmlformats.org/officeDocument/2006/relationships/customXml" Target="../ink/ink235.xml"/><Relationship Id="rId21" Type="http://schemas.openxmlformats.org/officeDocument/2006/relationships/customXml" Target="../ink/ink244.xml"/><Relationship Id="rId7" Type="http://schemas.openxmlformats.org/officeDocument/2006/relationships/customXml" Target="../ink/ink237.xml"/><Relationship Id="rId12" Type="http://schemas.openxmlformats.org/officeDocument/2006/relationships/image" Target="../media/image50.png"/><Relationship Id="rId17" Type="http://schemas.openxmlformats.org/officeDocument/2006/relationships/customXml" Target="../ink/ink242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239.xml"/><Relationship Id="rId24" Type="http://schemas.openxmlformats.org/officeDocument/2006/relationships/image" Target="../media/image55.png"/><Relationship Id="rId5" Type="http://schemas.openxmlformats.org/officeDocument/2006/relationships/customXml" Target="../ink/ink236.xml"/><Relationship Id="rId15" Type="http://schemas.openxmlformats.org/officeDocument/2006/relationships/customXml" Target="../ink/ink241.xml"/><Relationship Id="rId23" Type="http://schemas.openxmlformats.org/officeDocument/2006/relationships/customXml" Target="../ink/ink245.xml"/><Relationship Id="rId10" Type="http://schemas.openxmlformats.org/officeDocument/2006/relationships/image" Target="../media/image49.png"/><Relationship Id="rId19" Type="http://schemas.openxmlformats.org/officeDocument/2006/relationships/customXml" Target="../ink/ink243.xml"/><Relationship Id="rId4" Type="http://schemas.openxmlformats.org/officeDocument/2006/relationships/image" Target="../media/image46.png"/><Relationship Id="rId9" Type="http://schemas.openxmlformats.org/officeDocument/2006/relationships/customXml" Target="../ink/ink238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251.xml"/><Relationship Id="rId18" Type="http://schemas.openxmlformats.org/officeDocument/2006/relationships/image" Target="../media/image52.png"/><Relationship Id="rId26" Type="http://schemas.openxmlformats.org/officeDocument/2006/relationships/image" Target="../media/image67.png"/><Relationship Id="rId3" Type="http://schemas.openxmlformats.org/officeDocument/2006/relationships/customXml" Target="../ink/ink246.xml"/><Relationship Id="rId21" Type="http://schemas.openxmlformats.org/officeDocument/2006/relationships/customXml" Target="../ink/ink255.xml"/><Relationship Id="rId7" Type="http://schemas.openxmlformats.org/officeDocument/2006/relationships/customXml" Target="../ink/ink248.xml"/><Relationship Id="rId12" Type="http://schemas.openxmlformats.org/officeDocument/2006/relationships/image" Target="../media/image50.png"/><Relationship Id="rId17" Type="http://schemas.openxmlformats.org/officeDocument/2006/relationships/customXml" Target="../ink/ink253.xml"/><Relationship Id="rId25" Type="http://schemas.openxmlformats.org/officeDocument/2006/relationships/customXml" Target="../ink/ink257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250.xml"/><Relationship Id="rId24" Type="http://schemas.openxmlformats.org/officeDocument/2006/relationships/image" Target="../media/image55.png"/><Relationship Id="rId5" Type="http://schemas.openxmlformats.org/officeDocument/2006/relationships/customXml" Target="../ink/ink247.xml"/><Relationship Id="rId15" Type="http://schemas.openxmlformats.org/officeDocument/2006/relationships/customXml" Target="../ink/ink252.xml"/><Relationship Id="rId23" Type="http://schemas.openxmlformats.org/officeDocument/2006/relationships/customXml" Target="../ink/ink256.xml"/><Relationship Id="rId10" Type="http://schemas.openxmlformats.org/officeDocument/2006/relationships/image" Target="../media/image49.png"/><Relationship Id="rId19" Type="http://schemas.openxmlformats.org/officeDocument/2006/relationships/customXml" Target="../ink/ink254.xml"/><Relationship Id="rId4" Type="http://schemas.openxmlformats.org/officeDocument/2006/relationships/image" Target="../media/image46.png"/><Relationship Id="rId9" Type="http://schemas.openxmlformats.org/officeDocument/2006/relationships/customXml" Target="../ink/ink249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263.xml"/><Relationship Id="rId18" Type="http://schemas.openxmlformats.org/officeDocument/2006/relationships/image" Target="../media/image52.png"/><Relationship Id="rId26" Type="http://schemas.openxmlformats.org/officeDocument/2006/relationships/image" Target="../media/image68.png"/><Relationship Id="rId3" Type="http://schemas.openxmlformats.org/officeDocument/2006/relationships/customXml" Target="../ink/ink258.xml"/><Relationship Id="rId21" Type="http://schemas.openxmlformats.org/officeDocument/2006/relationships/customXml" Target="../ink/ink267.xml"/><Relationship Id="rId7" Type="http://schemas.openxmlformats.org/officeDocument/2006/relationships/customXml" Target="../ink/ink260.xml"/><Relationship Id="rId12" Type="http://schemas.openxmlformats.org/officeDocument/2006/relationships/image" Target="../media/image50.png"/><Relationship Id="rId17" Type="http://schemas.openxmlformats.org/officeDocument/2006/relationships/customXml" Target="../ink/ink265.xml"/><Relationship Id="rId25" Type="http://schemas.openxmlformats.org/officeDocument/2006/relationships/customXml" Target="../ink/ink269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262.xml"/><Relationship Id="rId24" Type="http://schemas.openxmlformats.org/officeDocument/2006/relationships/image" Target="../media/image55.png"/><Relationship Id="rId5" Type="http://schemas.openxmlformats.org/officeDocument/2006/relationships/customXml" Target="../ink/ink259.xml"/><Relationship Id="rId15" Type="http://schemas.openxmlformats.org/officeDocument/2006/relationships/customXml" Target="../ink/ink264.xml"/><Relationship Id="rId23" Type="http://schemas.openxmlformats.org/officeDocument/2006/relationships/customXml" Target="../ink/ink268.xml"/><Relationship Id="rId10" Type="http://schemas.openxmlformats.org/officeDocument/2006/relationships/image" Target="../media/image49.png"/><Relationship Id="rId19" Type="http://schemas.openxmlformats.org/officeDocument/2006/relationships/customXml" Target="../ink/ink266.xml"/><Relationship Id="rId4" Type="http://schemas.openxmlformats.org/officeDocument/2006/relationships/image" Target="../media/image46.png"/><Relationship Id="rId9" Type="http://schemas.openxmlformats.org/officeDocument/2006/relationships/customXml" Target="../ink/ink261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275.xml"/><Relationship Id="rId18" Type="http://schemas.openxmlformats.org/officeDocument/2006/relationships/image" Target="../media/image52.png"/><Relationship Id="rId26" Type="http://schemas.openxmlformats.org/officeDocument/2006/relationships/image" Target="../media/image68.png"/><Relationship Id="rId3" Type="http://schemas.openxmlformats.org/officeDocument/2006/relationships/customXml" Target="../ink/ink270.xml"/><Relationship Id="rId21" Type="http://schemas.openxmlformats.org/officeDocument/2006/relationships/customXml" Target="../ink/ink279.xml"/><Relationship Id="rId7" Type="http://schemas.openxmlformats.org/officeDocument/2006/relationships/customXml" Target="../ink/ink272.xml"/><Relationship Id="rId12" Type="http://schemas.openxmlformats.org/officeDocument/2006/relationships/image" Target="../media/image50.png"/><Relationship Id="rId17" Type="http://schemas.openxmlformats.org/officeDocument/2006/relationships/customXml" Target="../ink/ink277.xml"/><Relationship Id="rId25" Type="http://schemas.openxmlformats.org/officeDocument/2006/relationships/customXml" Target="../ink/ink281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274.xml"/><Relationship Id="rId24" Type="http://schemas.openxmlformats.org/officeDocument/2006/relationships/image" Target="../media/image55.png"/><Relationship Id="rId5" Type="http://schemas.openxmlformats.org/officeDocument/2006/relationships/customXml" Target="../ink/ink271.xml"/><Relationship Id="rId15" Type="http://schemas.openxmlformats.org/officeDocument/2006/relationships/customXml" Target="../ink/ink276.xml"/><Relationship Id="rId23" Type="http://schemas.openxmlformats.org/officeDocument/2006/relationships/customXml" Target="../ink/ink280.xml"/><Relationship Id="rId10" Type="http://schemas.openxmlformats.org/officeDocument/2006/relationships/image" Target="../media/image49.png"/><Relationship Id="rId19" Type="http://schemas.openxmlformats.org/officeDocument/2006/relationships/customXml" Target="../ink/ink278.xml"/><Relationship Id="rId4" Type="http://schemas.openxmlformats.org/officeDocument/2006/relationships/image" Target="../media/image46.png"/><Relationship Id="rId9" Type="http://schemas.openxmlformats.org/officeDocument/2006/relationships/customXml" Target="../ink/ink273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287.xml"/><Relationship Id="rId18" Type="http://schemas.openxmlformats.org/officeDocument/2006/relationships/image" Target="../media/image52.png"/><Relationship Id="rId26" Type="http://schemas.openxmlformats.org/officeDocument/2006/relationships/image" Target="../media/image68.png"/><Relationship Id="rId3" Type="http://schemas.openxmlformats.org/officeDocument/2006/relationships/customXml" Target="../ink/ink282.xml"/><Relationship Id="rId21" Type="http://schemas.openxmlformats.org/officeDocument/2006/relationships/customXml" Target="../ink/ink291.xml"/><Relationship Id="rId7" Type="http://schemas.openxmlformats.org/officeDocument/2006/relationships/customXml" Target="../ink/ink284.xml"/><Relationship Id="rId12" Type="http://schemas.openxmlformats.org/officeDocument/2006/relationships/image" Target="../media/image50.png"/><Relationship Id="rId17" Type="http://schemas.openxmlformats.org/officeDocument/2006/relationships/customXml" Target="../ink/ink289.xml"/><Relationship Id="rId25" Type="http://schemas.openxmlformats.org/officeDocument/2006/relationships/customXml" Target="../ink/ink293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286.xml"/><Relationship Id="rId24" Type="http://schemas.openxmlformats.org/officeDocument/2006/relationships/image" Target="../media/image55.png"/><Relationship Id="rId5" Type="http://schemas.openxmlformats.org/officeDocument/2006/relationships/customXml" Target="../ink/ink283.xml"/><Relationship Id="rId15" Type="http://schemas.openxmlformats.org/officeDocument/2006/relationships/customXml" Target="../ink/ink288.xml"/><Relationship Id="rId23" Type="http://schemas.openxmlformats.org/officeDocument/2006/relationships/customXml" Target="../ink/ink292.xml"/><Relationship Id="rId10" Type="http://schemas.openxmlformats.org/officeDocument/2006/relationships/image" Target="../media/image49.png"/><Relationship Id="rId19" Type="http://schemas.openxmlformats.org/officeDocument/2006/relationships/customXml" Target="../ink/ink290.xml"/><Relationship Id="rId4" Type="http://schemas.openxmlformats.org/officeDocument/2006/relationships/image" Target="../media/image46.png"/><Relationship Id="rId9" Type="http://schemas.openxmlformats.org/officeDocument/2006/relationships/customXml" Target="../ink/ink285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299.xml"/><Relationship Id="rId18" Type="http://schemas.openxmlformats.org/officeDocument/2006/relationships/image" Target="../media/image52.png"/><Relationship Id="rId26" Type="http://schemas.openxmlformats.org/officeDocument/2006/relationships/image" Target="../media/image68.png"/><Relationship Id="rId3" Type="http://schemas.openxmlformats.org/officeDocument/2006/relationships/customXml" Target="../ink/ink294.xml"/><Relationship Id="rId21" Type="http://schemas.openxmlformats.org/officeDocument/2006/relationships/customXml" Target="../ink/ink303.xml"/><Relationship Id="rId7" Type="http://schemas.openxmlformats.org/officeDocument/2006/relationships/customXml" Target="../ink/ink296.xml"/><Relationship Id="rId12" Type="http://schemas.openxmlformats.org/officeDocument/2006/relationships/image" Target="../media/image50.png"/><Relationship Id="rId17" Type="http://schemas.openxmlformats.org/officeDocument/2006/relationships/customXml" Target="../ink/ink301.xml"/><Relationship Id="rId25" Type="http://schemas.openxmlformats.org/officeDocument/2006/relationships/customXml" Target="../ink/ink305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298.xml"/><Relationship Id="rId24" Type="http://schemas.openxmlformats.org/officeDocument/2006/relationships/image" Target="../media/image55.png"/><Relationship Id="rId5" Type="http://schemas.openxmlformats.org/officeDocument/2006/relationships/customXml" Target="../ink/ink295.xml"/><Relationship Id="rId15" Type="http://schemas.openxmlformats.org/officeDocument/2006/relationships/customXml" Target="../ink/ink300.xml"/><Relationship Id="rId23" Type="http://schemas.openxmlformats.org/officeDocument/2006/relationships/customXml" Target="../ink/ink304.xml"/><Relationship Id="rId10" Type="http://schemas.openxmlformats.org/officeDocument/2006/relationships/image" Target="../media/image49.png"/><Relationship Id="rId19" Type="http://schemas.openxmlformats.org/officeDocument/2006/relationships/customXml" Target="../ink/ink302.xml"/><Relationship Id="rId4" Type="http://schemas.openxmlformats.org/officeDocument/2006/relationships/image" Target="../media/image46.png"/><Relationship Id="rId9" Type="http://schemas.openxmlformats.org/officeDocument/2006/relationships/customXml" Target="../ink/ink297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311.xml"/><Relationship Id="rId18" Type="http://schemas.openxmlformats.org/officeDocument/2006/relationships/image" Target="../media/image52.png"/><Relationship Id="rId26" Type="http://schemas.openxmlformats.org/officeDocument/2006/relationships/image" Target="../media/image68.png"/><Relationship Id="rId3" Type="http://schemas.openxmlformats.org/officeDocument/2006/relationships/customXml" Target="../ink/ink306.xml"/><Relationship Id="rId21" Type="http://schemas.openxmlformats.org/officeDocument/2006/relationships/customXml" Target="../ink/ink315.xml"/><Relationship Id="rId7" Type="http://schemas.openxmlformats.org/officeDocument/2006/relationships/customXml" Target="../ink/ink308.xml"/><Relationship Id="rId12" Type="http://schemas.openxmlformats.org/officeDocument/2006/relationships/image" Target="../media/image50.png"/><Relationship Id="rId17" Type="http://schemas.openxmlformats.org/officeDocument/2006/relationships/customXml" Target="../ink/ink313.xml"/><Relationship Id="rId25" Type="http://schemas.openxmlformats.org/officeDocument/2006/relationships/customXml" Target="../ink/ink317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310.xml"/><Relationship Id="rId24" Type="http://schemas.openxmlformats.org/officeDocument/2006/relationships/image" Target="../media/image55.png"/><Relationship Id="rId5" Type="http://schemas.openxmlformats.org/officeDocument/2006/relationships/customXml" Target="../ink/ink307.xml"/><Relationship Id="rId15" Type="http://schemas.openxmlformats.org/officeDocument/2006/relationships/customXml" Target="../ink/ink312.xml"/><Relationship Id="rId23" Type="http://schemas.openxmlformats.org/officeDocument/2006/relationships/customXml" Target="../ink/ink316.xml"/><Relationship Id="rId10" Type="http://schemas.openxmlformats.org/officeDocument/2006/relationships/image" Target="../media/image49.png"/><Relationship Id="rId19" Type="http://schemas.openxmlformats.org/officeDocument/2006/relationships/customXml" Target="../ink/ink314.xml"/><Relationship Id="rId4" Type="http://schemas.openxmlformats.org/officeDocument/2006/relationships/image" Target="../media/image46.png"/><Relationship Id="rId9" Type="http://schemas.openxmlformats.org/officeDocument/2006/relationships/customXml" Target="../ink/ink309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323.xml"/><Relationship Id="rId18" Type="http://schemas.openxmlformats.org/officeDocument/2006/relationships/image" Target="../media/image52.png"/><Relationship Id="rId26" Type="http://schemas.openxmlformats.org/officeDocument/2006/relationships/image" Target="../media/image68.png"/><Relationship Id="rId3" Type="http://schemas.openxmlformats.org/officeDocument/2006/relationships/customXml" Target="../ink/ink318.xml"/><Relationship Id="rId21" Type="http://schemas.openxmlformats.org/officeDocument/2006/relationships/customXml" Target="../ink/ink327.xml"/><Relationship Id="rId7" Type="http://schemas.openxmlformats.org/officeDocument/2006/relationships/customXml" Target="../ink/ink320.xml"/><Relationship Id="rId12" Type="http://schemas.openxmlformats.org/officeDocument/2006/relationships/image" Target="../media/image50.png"/><Relationship Id="rId17" Type="http://schemas.openxmlformats.org/officeDocument/2006/relationships/customXml" Target="../ink/ink325.xml"/><Relationship Id="rId25" Type="http://schemas.openxmlformats.org/officeDocument/2006/relationships/customXml" Target="../ink/ink329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322.xml"/><Relationship Id="rId24" Type="http://schemas.openxmlformats.org/officeDocument/2006/relationships/image" Target="../media/image55.png"/><Relationship Id="rId5" Type="http://schemas.openxmlformats.org/officeDocument/2006/relationships/customXml" Target="../ink/ink319.xml"/><Relationship Id="rId15" Type="http://schemas.openxmlformats.org/officeDocument/2006/relationships/customXml" Target="../ink/ink324.xml"/><Relationship Id="rId23" Type="http://schemas.openxmlformats.org/officeDocument/2006/relationships/customXml" Target="../ink/ink328.xml"/><Relationship Id="rId10" Type="http://schemas.openxmlformats.org/officeDocument/2006/relationships/image" Target="../media/image49.png"/><Relationship Id="rId19" Type="http://schemas.openxmlformats.org/officeDocument/2006/relationships/customXml" Target="../ink/ink326.xml"/><Relationship Id="rId4" Type="http://schemas.openxmlformats.org/officeDocument/2006/relationships/image" Target="../media/image46.png"/><Relationship Id="rId9" Type="http://schemas.openxmlformats.org/officeDocument/2006/relationships/customXml" Target="../ink/ink321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3.xml"/><Relationship Id="rId13" Type="http://schemas.openxmlformats.org/officeDocument/2006/relationships/image" Target="../media/image74.png"/><Relationship Id="rId18" Type="http://schemas.openxmlformats.org/officeDocument/2006/relationships/customXml" Target="../ink/ink338.xml"/><Relationship Id="rId26" Type="http://schemas.openxmlformats.org/officeDocument/2006/relationships/customXml" Target="../ink/ink342.xml"/><Relationship Id="rId3" Type="http://schemas.openxmlformats.org/officeDocument/2006/relationships/image" Target="../media/image69.png"/><Relationship Id="rId21" Type="http://schemas.openxmlformats.org/officeDocument/2006/relationships/image" Target="../media/image78.png"/><Relationship Id="rId7" Type="http://schemas.openxmlformats.org/officeDocument/2006/relationships/image" Target="../media/image71.png"/><Relationship Id="rId12" Type="http://schemas.openxmlformats.org/officeDocument/2006/relationships/customXml" Target="../ink/ink335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2" Type="http://schemas.openxmlformats.org/officeDocument/2006/relationships/customXml" Target="../ink/ink330.xml"/><Relationship Id="rId16" Type="http://schemas.openxmlformats.org/officeDocument/2006/relationships/customXml" Target="../ink/ink337.xml"/><Relationship Id="rId20" Type="http://schemas.openxmlformats.org/officeDocument/2006/relationships/customXml" Target="../ink/ink339.xml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2.xml"/><Relationship Id="rId11" Type="http://schemas.openxmlformats.org/officeDocument/2006/relationships/image" Target="../media/image73.png"/><Relationship Id="rId24" Type="http://schemas.openxmlformats.org/officeDocument/2006/relationships/customXml" Target="../ink/ink341.xml"/><Relationship Id="rId5" Type="http://schemas.openxmlformats.org/officeDocument/2006/relationships/image" Target="../media/image70.png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343.xml"/><Relationship Id="rId10" Type="http://schemas.openxmlformats.org/officeDocument/2006/relationships/customXml" Target="../ink/ink334.xml"/><Relationship Id="rId19" Type="http://schemas.openxmlformats.org/officeDocument/2006/relationships/image" Target="../media/image77.png"/><Relationship Id="rId4" Type="http://schemas.openxmlformats.org/officeDocument/2006/relationships/customXml" Target="../ink/ink331.xml"/><Relationship Id="rId9" Type="http://schemas.openxmlformats.org/officeDocument/2006/relationships/image" Target="../media/image72.png"/><Relationship Id="rId14" Type="http://schemas.openxmlformats.org/officeDocument/2006/relationships/customXml" Target="../ink/ink336.xml"/><Relationship Id="rId22" Type="http://schemas.openxmlformats.org/officeDocument/2006/relationships/customXml" Target="../ink/ink340.xml"/><Relationship Id="rId27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7.xml"/><Relationship Id="rId13" Type="http://schemas.openxmlformats.org/officeDocument/2006/relationships/image" Target="../media/image74.png"/><Relationship Id="rId18" Type="http://schemas.openxmlformats.org/officeDocument/2006/relationships/customXml" Target="../ink/ink352.xml"/><Relationship Id="rId26" Type="http://schemas.openxmlformats.org/officeDocument/2006/relationships/customXml" Target="../ink/ink356.xml"/><Relationship Id="rId3" Type="http://schemas.openxmlformats.org/officeDocument/2006/relationships/image" Target="../media/image83.png"/><Relationship Id="rId21" Type="http://schemas.openxmlformats.org/officeDocument/2006/relationships/image" Target="../media/image78.png"/><Relationship Id="rId7" Type="http://schemas.openxmlformats.org/officeDocument/2006/relationships/image" Target="../media/image85.png"/><Relationship Id="rId12" Type="http://schemas.openxmlformats.org/officeDocument/2006/relationships/customXml" Target="../ink/ink349.xml"/><Relationship Id="rId17" Type="http://schemas.openxmlformats.org/officeDocument/2006/relationships/image" Target="../media/image89.png"/><Relationship Id="rId25" Type="http://schemas.openxmlformats.org/officeDocument/2006/relationships/image" Target="../media/image91.png"/><Relationship Id="rId33" Type="http://schemas.openxmlformats.org/officeDocument/2006/relationships/image" Target="../media/image95.png"/><Relationship Id="rId2" Type="http://schemas.openxmlformats.org/officeDocument/2006/relationships/customXml" Target="../ink/ink344.xml"/><Relationship Id="rId16" Type="http://schemas.openxmlformats.org/officeDocument/2006/relationships/customXml" Target="../ink/ink351.xml"/><Relationship Id="rId20" Type="http://schemas.openxmlformats.org/officeDocument/2006/relationships/customXml" Target="../ink/ink353.xml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46.xml"/><Relationship Id="rId11" Type="http://schemas.openxmlformats.org/officeDocument/2006/relationships/image" Target="../media/image87.png"/><Relationship Id="rId24" Type="http://schemas.openxmlformats.org/officeDocument/2006/relationships/customXml" Target="../ink/ink355.xml"/><Relationship Id="rId32" Type="http://schemas.openxmlformats.org/officeDocument/2006/relationships/customXml" Target="../ink/ink359.xml"/><Relationship Id="rId5" Type="http://schemas.openxmlformats.org/officeDocument/2006/relationships/image" Target="../media/image84.png"/><Relationship Id="rId15" Type="http://schemas.openxmlformats.org/officeDocument/2006/relationships/image" Target="../media/image88.png"/><Relationship Id="rId23" Type="http://schemas.openxmlformats.org/officeDocument/2006/relationships/image" Target="../media/image79.png"/><Relationship Id="rId28" Type="http://schemas.openxmlformats.org/officeDocument/2006/relationships/customXml" Target="../ink/ink357.xml"/><Relationship Id="rId10" Type="http://schemas.openxmlformats.org/officeDocument/2006/relationships/customXml" Target="../ink/ink348.xml"/><Relationship Id="rId19" Type="http://schemas.openxmlformats.org/officeDocument/2006/relationships/image" Target="../media/image90.png"/><Relationship Id="rId31" Type="http://schemas.openxmlformats.org/officeDocument/2006/relationships/image" Target="../media/image94.png"/><Relationship Id="rId4" Type="http://schemas.openxmlformats.org/officeDocument/2006/relationships/customXml" Target="../ink/ink345.xml"/><Relationship Id="rId9" Type="http://schemas.openxmlformats.org/officeDocument/2006/relationships/image" Target="../media/image86.png"/><Relationship Id="rId14" Type="http://schemas.openxmlformats.org/officeDocument/2006/relationships/customXml" Target="../ink/ink350.xml"/><Relationship Id="rId22" Type="http://schemas.openxmlformats.org/officeDocument/2006/relationships/customXml" Target="../ink/ink354.xml"/><Relationship Id="rId27" Type="http://schemas.openxmlformats.org/officeDocument/2006/relationships/image" Target="../media/image92.png"/><Relationship Id="rId30" Type="http://schemas.openxmlformats.org/officeDocument/2006/relationships/customXml" Target="../ink/ink35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3.xml"/><Relationship Id="rId13" Type="http://schemas.openxmlformats.org/officeDocument/2006/relationships/image" Target="../media/image74.png"/><Relationship Id="rId18" Type="http://schemas.openxmlformats.org/officeDocument/2006/relationships/customXml" Target="../ink/ink368.xml"/><Relationship Id="rId26" Type="http://schemas.openxmlformats.org/officeDocument/2006/relationships/customXml" Target="../ink/ink372.xml"/><Relationship Id="rId3" Type="http://schemas.openxmlformats.org/officeDocument/2006/relationships/image" Target="../media/image83.png"/><Relationship Id="rId21" Type="http://schemas.openxmlformats.org/officeDocument/2006/relationships/image" Target="../media/image78.png"/><Relationship Id="rId34" Type="http://schemas.openxmlformats.org/officeDocument/2006/relationships/customXml" Target="../ink/ink376.xml"/><Relationship Id="rId7" Type="http://schemas.openxmlformats.org/officeDocument/2006/relationships/image" Target="../media/image85.png"/><Relationship Id="rId12" Type="http://schemas.openxmlformats.org/officeDocument/2006/relationships/customXml" Target="../ink/ink365.xml"/><Relationship Id="rId17" Type="http://schemas.openxmlformats.org/officeDocument/2006/relationships/image" Target="../media/image89.png"/><Relationship Id="rId25" Type="http://schemas.openxmlformats.org/officeDocument/2006/relationships/image" Target="../media/image91.png"/><Relationship Id="rId33" Type="http://schemas.openxmlformats.org/officeDocument/2006/relationships/image" Target="../media/image97.png"/><Relationship Id="rId2" Type="http://schemas.openxmlformats.org/officeDocument/2006/relationships/customXml" Target="../ink/ink360.xml"/><Relationship Id="rId16" Type="http://schemas.openxmlformats.org/officeDocument/2006/relationships/customXml" Target="../ink/ink367.xml"/><Relationship Id="rId20" Type="http://schemas.openxmlformats.org/officeDocument/2006/relationships/customXml" Target="../ink/ink369.xml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2.xml"/><Relationship Id="rId11" Type="http://schemas.openxmlformats.org/officeDocument/2006/relationships/image" Target="../media/image87.png"/><Relationship Id="rId24" Type="http://schemas.openxmlformats.org/officeDocument/2006/relationships/customXml" Target="../ink/ink371.xml"/><Relationship Id="rId32" Type="http://schemas.openxmlformats.org/officeDocument/2006/relationships/customXml" Target="../ink/ink375.xml"/><Relationship Id="rId37" Type="http://schemas.openxmlformats.org/officeDocument/2006/relationships/image" Target="../media/image99.png"/><Relationship Id="rId5" Type="http://schemas.openxmlformats.org/officeDocument/2006/relationships/image" Target="../media/image84.png"/><Relationship Id="rId15" Type="http://schemas.openxmlformats.org/officeDocument/2006/relationships/image" Target="../media/image88.png"/><Relationship Id="rId23" Type="http://schemas.openxmlformats.org/officeDocument/2006/relationships/image" Target="../media/image79.png"/><Relationship Id="rId28" Type="http://schemas.openxmlformats.org/officeDocument/2006/relationships/customXml" Target="../ink/ink373.xml"/><Relationship Id="rId36" Type="http://schemas.openxmlformats.org/officeDocument/2006/relationships/customXml" Target="../ink/ink377.xml"/><Relationship Id="rId10" Type="http://schemas.openxmlformats.org/officeDocument/2006/relationships/customXml" Target="../ink/ink364.xml"/><Relationship Id="rId19" Type="http://schemas.openxmlformats.org/officeDocument/2006/relationships/image" Target="../media/image90.png"/><Relationship Id="rId31" Type="http://schemas.openxmlformats.org/officeDocument/2006/relationships/image" Target="../media/image96.png"/><Relationship Id="rId4" Type="http://schemas.openxmlformats.org/officeDocument/2006/relationships/customXml" Target="../ink/ink361.xml"/><Relationship Id="rId9" Type="http://schemas.openxmlformats.org/officeDocument/2006/relationships/image" Target="../media/image86.png"/><Relationship Id="rId14" Type="http://schemas.openxmlformats.org/officeDocument/2006/relationships/customXml" Target="../ink/ink366.xml"/><Relationship Id="rId22" Type="http://schemas.openxmlformats.org/officeDocument/2006/relationships/customXml" Target="../ink/ink370.xml"/><Relationship Id="rId27" Type="http://schemas.openxmlformats.org/officeDocument/2006/relationships/image" Target="../media/image92.png"/><Relationship Id="rId30" Type="http://schemas.openxmlformats.org/officeDocument/2006/relationships/customXml" Target="../ink/ink374.xml"/><Relationship Id="rId35" Type="http://schemas.openxmlformats.org/officeDocument/2006/relationships/image" Target="../media/image9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1.xml"/><Relationship Id="rId13" Type="http://schemas.openxmlformats.org/officeDocument/2006/relationships/image" Target="../media/image74.png"/><Relationship Id="rId18" Type="http://schemas.openxmlformats.org/officeDocument/2006/relationships/customXml" Target="../ink/ink386.xml"/><Relationship Id="rId26" Type="http://schemas.openxmlformats.org/officeDocument/2006/relationships/customXml" Target="../ink/ink390.xml"/><Relationship Id="rId3" Type="http://schemas.openxmlformats.org/officeDocument/2006/relationships/image" Target="../media/image83.png"/><Relationship Id="rId21" Type="http://schemas.openxmlformats.org/officeDocument/2006/relationships/image" Target="../media/image78.png"/><Relationship Id="rId34" Type="http://schemas.openxmlformats.org/officeDocument/2006/relationships/customXml" Target="../ink/ink394.xml"/><Relationship Id="rId7" Type="http://schemas.openxmlformats.org/officeDocument/2006/relationships/image" Target="../media/image85.png"/><Relationship Id="rId12" Type="http://schemas.openxmlformats.org/officeDocument/2006/relationships/customXml" Target="../ink/ink383.xml"/><Relationship Id="rId17" Type="http://schemas.openxmlformats.org/officeDocument/2006/relationships/image" Target="../media/image89.png"/><Relationship Id="rId25" Type="http://schemas.openxmlformats.org/officeDocument/2006/relationships/image" Target="../media/image91.png"/><Relationship Id="rId33" Type="http://schemas.openxmlformats.org/officeDocument/2006/relationships/image" Target="../media/image97.png"/><Relationship Id="rId2" Type="http://schemas.openxmlformats.org/officeDocument/2006/relationships/customXml" Target="../ink/ink378.xml"/><Relationship Id="rId16" Type="http://schemas.openxmlformats.org/officeDocument/2006/relationships/customXml" Target="../ink/ink385.xml"/><Relationship Id="rId20" Type="http://schemas.openxmlformats.org/officeDocument/2006/relationships/customXml" Target="../ink/ink387.xml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0.xml"/><Relationship Id="rId11" Type="http://schemas.openxmlformats.org/officeDocument/2006/relationships/image" Target="../media/image87.png"/><Relationship Id="rId24" Type="http://schemas.openxmlformats.org/officeDocument/2006/relationships/customXml" Target="../ink/ink389.xml"/><Relationship Id="rId32" Type="http://schemas.openxmlformats.org/officeDocument/2006/relationships/customXml" Target="../ink/ink393.xml"/><Relationship Id="rId37" Type="http://schemas.openxmlformats.org/officeDocument/2006/relationships/image" Target="../media/image101.png"/><Relationship Id="rId5" Type="http://schemas.openxmlformats.org/officeDocument/2006/relationships/image" Target="../media/image84.png"/><Relationship Id="rId15" Type="http://schemas.openxmlformats.org/officeDocument/2006/relationships/image" Target="../media/image88.png"/><Relationship Id="rId23" Type="http://schemas.openxmlformats.org/officeDocument/2006/relationships/image" Target="../media/image79.png"/><Relationship Id="rId28" Type="http://schemas.openxmlformats.org/officeDocument/2006/relationships/customXml" Target="../ink/ink391.xml"/><Relationship Id="rId36" Type="http://schemas.openxmlformats.org/officeDocument/2006/relationships/customXml" Target="../ink/ink395.xml"/><Relationship Id="rId10" Type="http://schemas.openxmlformats.org/officeDocument/2006/relationships/customXml" Target="../ink/ink382.xml"/><Relationship Id="rId19" Type="http://schemas.openxmlformats.org/officeDocument/2006/relationships/image" Target="../media/image90.png"/><Relationship Id="rId31" Type="http://schemas.openxmlformats.org/officeDocument/2006/relationships/image" Target="../media/image96.png"/><Relationship Id="rId4" Type="http://schemas.openxmlformats.org/officeDocument/2006/relationships/customXml" Target="../ink/ink379.xml"/><Relationship Id="rId9" Type="http://schemas.openxmlformats.org/officeDocument/2006/relationships/image" Target="../media/image86.png"/><Relationship Id="rId14" Type="http://schemas.openxmlformats.org/officeDocument/2006/relationships/customXml" Target="../ink/ink384.xml"/><Relationship Id="rId22" Type="http://schemas.openxmlformats.org/officeDocument/2006/relationships/customXml" Target="../ink/ink388.xml"/><Relationship Id="rId27" Type="http://schemas.openxmlformats.org/officeDocument/2006/relationships/image" Target="../media/image92.png"/><Relationship Id="rId30" Type="http://schemas.openxmlformats.org/officeDocument/2006/relationships/customXml" Target="../ink/ink392.xml"/><Relationship Id="rId35" Type="http://schemas.openxmlformats.org/officeDocument/2006/relationships/image" Target="../media/image10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9.xml"/><Relationship Id="rId13" Type="http://schemas.openxmlformats.org/officeDocument/2006/relationships/image" Target="../media/image74.png"/><Relationship Id="rId18" Type="http://schemas.openxmlformats.org/officeDocument/2006/relationships/customXml" Target="../ink/ink404.xml"/><Relationship Id="rId26" Type="http://schemas.openxmlformats.org/officeDocument/2006/relationships/customXml" Target="../ink/ink408.xml"/><Relationship Id="rId39" Type="http://schemas.openxmlformats.org/officeDocument/2006/relationships/image" Target="../media/image102.png"/><Relationship Id="rId3" Type="http://schemas.openxmlformats.org/officeDocument/2006/relationships/image" Target="../media/image83.png"/><Relationship Id="rId21" Type="http://schemas.openxmlformats.org/officeDocument/2006/relationships/image" Target="../media/image78.png"/><Relationship Id="rId34" Type="http://schemas.openxmlformats.org/officeDocument/2006/relationships/customXml" Target="../ink/ink412.xml"/><Relationship Id="rId7" Type="http://schemas.openxmlformats.org/officeDocument/2006/relationships/image" Target="../media/image85.png"/><Relationship Id="rId12" Type="http://schemas.openxmlformats.org/officeDocument/2006/relationships/customXml" Target="../ink/ink401.xml"/><Relationship Id="rId17" Type="http://schemas.openxmlformats.org/officeDocument/2006/relationships/image" Target="../media/image89.png"/><Relationship Id="rId25" Type="http://schemas.openxmlformats.org/officeDocument/2006/relationships/image" Target="../media/image91.png"/><Relationship Id="rId33" Type="http://schemas.openxmlformats.org/officeDocument/2006/relationships/image" Target="../media/image97.png"/><Relationship Id="rId38" Type="http://schemas.openxmlformats.org/officeDocument/2006/relationships/customXml" Target="../ink/ink414.xml"/><Relationship Id="rId2" Type="http://schemas.openxmlformats.org/officeDocument/2006/relationships/customXml" Target="../ink/ink396.xml"/><Relationship Id="rId16" Type="http://schemas.openxmlformats.org/officeDocument/2006/relationships/customXml" Target="../ink/ink403.xml"/><Relationship Id="rId20" Type="http://schemas.openxmlformats.org/officeDocument/2006/relationships/customXml" Target="../ink/ink405.xml"/><Relationship Id="rId29" Type="http://schemas.openxmlformats.org/officeDocument/2006/relationships/image" Target="../media/image93.png"/><Relationship Id="rId41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98.xml"/><Relationship Id="rId11" Type="http://schemas.openxmlformats.org/officeDocument/2006/relationships/image" Target="../media/image87.png"/><Relationship Id="rId24" Type="http://schemas.openxmlformats.org/officeDocument/2006/relationships/customXml" Target="../ink/ink407.xml"/><Relationship Id="rId32" Type="http://schemas.openxmlformats.org/officeDocument/2006/relationships/customXml" Target="../ink/ink411.xml"/><Relationship Id="rId37" Type="http://schemas.openxmlformats.org/officeDocument/2006/relationships/image" Target="../media/image101.png"/><Relationship Id="rId40" Type="http://schemas.openxmlformats.org/officeDocument/2006/relationships/customXml" Target="../ink/ink415.xml"/><Relationship Id="rId5" Type="http://schemas.openxmlformats.org/officeDocument/2006/relationships/image" Target="../media/image84.png"/><Relationship Id="rId15" Type="http://schemas.openxmlformats.org/officeDocument/2006/relationships/image" Target="../media/image88.png"/><Relationship Id="rId23" Type="http://schemas.openxmlformats.org/officeDocument/2006/relationships/image" Target="../media/image79.png"/><Relationship Id="rId28" Type="http://schemas.openxmlformats.org/officeDocument/2006/relationships/customXml" Target="../ink/ink409.xml"/><Relationship Id="rId36" Type="http://schemas.openxmlformats.org/officeDocument/2006/relationships/customXml" Target="../ink/ink413.xml"/><Relationship Id="rId10" Type="http://schemas.openxmlformats.org/officeDocument/2006/relationships/customXml" Target="../ink/ink400.xml"/><Relationship Id="rId19" Type="http://schemas.openxmlformats.org/officeDocument/2006/relationships/image" Target="../media/image90.png"/><Relationship Id="rId31" Type="http://schemas.openxmlformats.org/officeDocument/2006/relationships/image" Target="../media/image96.png"/><Relationship Id="rId4" Type="http://schemas.openxmlformats.org/officeDocument/2006/relationships/customXml" Target="../ink/ink397.xml"/><Relationship Id="rId9" Type="http://schemas.openxmlformats.org/officeDocument/2006/relationships/image" Target="../media/image86.png"/><Relationship Id="rId14" Type="http://schemas.openxmlformats.org/officeDocument/2006/relationships/customXml" Target="../ink/ink402.xml"/><Relationship Id="rId22" Type="http://schemas.openxmlformats.org/officeDocument/2006/relationships/customXml" Target="../ink/ink406.xml"/><Relationship Id="rId27" Type="http://schemas.openxmlformats.org/officeDocument/2006/relationships/image" Target="../media/image92.png"/><Relationship Id="rId30" Type="http://schemas.openxmlformats.org/officeDocument/2006/relationships/customXml" Target="../ink/ink410.xml"/><Relationship Id="rId35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9.xml"/><Relationship Id="rId13" Type="http://schemas.openxmlformats.org/officeDocument/2006/relationships/image" Target="../media/image74.png"/><Relationship Id="rId18" Type="http://schemas.openxmlformats.org/officeDocument/2006/relationships/customXml" Target="../ink/ink424.xml"/><Relationship Id="rId26" Type="http://schemas.openxmlformats.org/officeDocument/2006/relationships/customXml" Target="../ink/ink428.xml"/><Relationship Id="rId3" Type="http://schemas.openxmlformats.org/officeDocument/2006/relationships/image" Target="../media/image83.png"/><Relationship Id="rId21" Type="http://schemas.openxmlformats.org/officeDocument/2006/relationships/image" Target="../media/image78.png"/><Relationship Id="rId34" Type="http://schemas.openxmlformats.org/officeDocument/2006/relationships/customXml" Target="../ink/ink432.xml"/><Relationship Id="rId7" Type="http://schemas.openxmlformats.org/officeDocument/2006/relationships/image" Target="../media/image85.png"/><Relationship Id="rId12" Type="http://schemas.openxmlformats.org/officeDocument/2006/relationships/customXml" Target="../ink/ink421.xml"/><Relationship Id="rId17" Type="http://schemas.openxmlformats.org/officeDocument/2006/relationships/image" Target="../media/image89.png"/><Relationship Id="rId25" Type="http://schemas.openxmlformats.org/officeDocument/2006/relationships/image" Target="../media/image91.png"/><Relationship Id="rId33" Type="http://schemas.openxmlformats.org/officeDocument/2006/relationships/image" Target="../media/image97.png"/><Relationship Id="rId2" Type="http://schemas.openxmlformats.org/officeDocument/2006/relationships/customXml" Target="../ink/ink416.xml"/><Relationship Id="rId16" Type="http://schemas.openxmlformats.org/officeDocument/2006/relationships/customXml" Target="../ink/ink423.xml"/><Relationship Id="rId20" Type="http://schemas.openxmlformats.org/officeDocument/2006/relationships/customXml" Target="../ink/ink425.xml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18.xml"/><Relationship Id="rId11" Type="http://schemas.openxmlformats.org/officeDocument/2006/relationships/image" Target="../media/image87.png"/><Relationship Id="rId24" Type="http://schemas.openxmlformats.org/officeDocument/2006/relationships/customXml" Target="../ink/ink427.xml"/><Relationship Id="rId32" Type="http://schemas.openxmlformats.org/officeDocument/2006/relationships/customXml" Target="../ink/ink431.xml"/><Relationship Id="rId37" Type="http://schemas.openxmlformats.org/officeDocument/2006/relationships/image" Target="../media/image105.png"/><Relationship Id="rId5" Type="http://schemas.openxmlformats.org/officeDocument/2006/relationships/image" Target="../media/image84.png"/><Relationship Id="rId15" Type="http://schemas.openxmlformats.org/officeDocument/2006/relationships/image" Target="../media/image88.png"/><Relationship Id="rId23" Type="http://schemas.openxmlformats.org/officeDocument/2006/relationships/image" Target="../media/image79.png"/><Relationship Id="rId28" Type="http://schemas.openxmlformats.org/officeDocument/2006/relationships/customXml" Target="../ink/ink429.xml"/><Relationship Id="rId36" Type="http://schemas.openxmlformats.org/officeDocument/2006/relationships/customXml" Target="../ink/ink433.xml"/><Relationship Id="rId10" Type="http://schemas.openxmlformats.org/officeDocument/2006/relationships/customXml" Target="../ink/ink420.xml"/><Relationship Id="rId19" Type="http://schemas.openxmlformats.org/officeDocument/2006/relationships/image" Target="../media/image90.png"/><Relationship Id="rId31" Type="http://schemas.openxmlformats.org/officeDocument/2006/relationships/image" Target="../media/image96.png"/><Relationship Id="rId4" Type="http://schemas.openxmlformats.org/officeDocument/2006/relationships/customXml" Target="../ink/ink417.xml"/><Relationship Id="rId9" Type="http://schemas.openxmlformats.org/officeDocument/2006/relationships/image" Target="../media/image86.png"/><Relationship Id="rId14" Type="http://schemas.openxmlformats.org/officeDocument/2006/relationships/customXml" Target="../ink/ink422.xml"/><Relationship Id="rId22" Type="http://schemas.openxmlformats.org/officeDocument/2006/relationships/customXml" Target="../ink/ink426.xml"/><Relationship Id="rId27" Type="http://schemas.openxmlformats.org/officeDocument/2006/relationships/image" Target="../media/image92.png"/><Relationship Id="rId30" Type="http://schemas.openxmlformats.org/officeDocument/2006/relationships/customXml" Target="../ink/ink430.xml"/><Relationship Id="rId35" Type="http://schemas.openxmlformats.org/officeDocument/2006/relationships/image" Target="../media/image10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7.xml"/><Relationship Id="rId13" Type="http://schemas.openxmlformats.org/officeDocument/2006/relationships/image" Target="../media/image74.png"/><Relationship Id="rId18" Type="http://schemas.openxmlformats.org/officeDocument/2006/relationships/customXml" Target="../ink/ink442.xml"/><Relationship Id="rId26" Type="http://schemas.openxmlformats.org/officeDocument/2006/relationships/customXml" Target="../ink/ink446.xml"/><Relationship Id="rId39" Type="http://schemas.openxmlformats.org/officeDocument/2006/relationships/image" Target="../media/image108.png"/><Relationship Id="rId3" Type="http://schemas.openxmlformats.org/officeDocument/2006/relationships/image" Target="../media/image83.png"/><Relationship Id="rId21" Type="http://schemas.openxmlformats.org/officeDocument/2006/relationships/image" Target="../media/image78.png"/><Relationship Id="rId34" Type="http://schemas.openxmlformats.org/officeDocument/2006/relationships/customXml" Target="../ink/ink450.xml"/><Relationship Id="rId7" Type="http://schemas.openxmlformats.org/officeDocument/2006/relationships/image" Target="../media/image85.png"/><Relationship Id="rId12" Type="http://schemas.openxmlformats.org/officeDocument/2006/relationships/customXml" Target="../ink/ink439.xml"/><Relationship Id="rId17" Type="http://schemas.openxmlformats.org/officeDocument/2006/relationships/image" Target="../media/image89.png"/><Relationship Id="rId25" Type="http://schemas.openxmlformats.org/officeDocument/2006/relationships/image" Target="../media/image91.png"/><Relationship Id="rId33" Type="http://schemas.openxmlformats.org/officeDocument/2006/relationships/image" Target="../media/image97.png"/><Relationship Id="rId38" Type="http://schemas.openxmlformats.org/officeDocument/2006/relationships/customXml" Target="../ink/ink452.xml"/><Relationship Id="rId2" Type="http://schemas.openxmlformats.org/officeDocument/2006/relationships/customXml" Target="../ink/ink434.xml"/><Relationship Id="rId16" Type="http://schemas.openxmlformats.org/officeDocument/2006/relationships/customXml" Target="../ink/ink441.xml"/><Relationship Id="rId20" Type="http://schemas.openxmlformats.org/officeDocument/2006/relationships/customXml" Target="../ink/ink443.xml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36.xml"/><Relationship Id="rId11" Type="http://schemas.openxmlformats.org/officeDocument/2006/relationships/image" Target="../media/image87.png"/><Relationship Id="rId24" Type="http://schemas.openxmlformats.org/officeDocument/2006/relationships/customXml" Target="../ink/ink445.xml"/><Relationship Id="rId32" Type="http://schemas.openxmlformats.org/officeDocument/2006/relationships/customXml" Target="../ink/ink449.xml"/><Relationship Id="rId37" Type="http://schemas.openxmlformats.org/officeDocument/2006/relationships/image" Target="../media/image107.png"/><Relationship Id="rId5" Type="http://schemas.openxmlformats.org/officeDocument/2006/relationships/image" Target="../media/image84.png"/><Relationship Id="rId15" Type="http://schemas.openxmlformats.org/officeDocument/2006/relationships/image" Target="../media/image88.png"/><Relationship Id="rId23" Type="http://schemas.openxmlformats.org/officeDocument/2006/relationships/image" Target="../media/image79.png"/><Relationship Id="rId28" Type="http://schemas.openxmlformats.org/officeDocument/2006/relationships/customXml" Target="../ink/ink447.xml"/><Relationship Id="rId36" Type="http://schemas.openxmlformats.org/officeDocument/2006/relationships/customXml" Target="../ink/ink451.xml"/><Relationship Id="rId10" Type="http://schemas.openxmlformats.org/officeDocument/2006/relationships/customXml" Target="../ink/ink438.xml"/><Relationship Id="rId19" Type="http://schemas.openxmlformats.org/officeDocument/2006/relationships/image" Target="../media/image90.png"/><Relationship Id="rId31" Type="http://schemas.openxmlformats.org/officeDocument/2006/relationships/image" Target="../media/image96.png"/><Relationship Id="rId4" Type="http://schemas.openxmlformats.org/officeDocument/2006/relationships/customXml" Target="../ink/ink435.xml"/><Relationship Id="rId9" Type="http://schemas.openxmlformats.org/officeDocument/2006/relationships/image" Target="../media/image86.png"/><Relationship Id="rId14" Type="http://schemas.openxmlformats.org/officeDocument/2006/relationships/customXml" Target="../ink/ink440.xml"/><Relationship Id="rId22" Type="http://schemas.openxmlformats.org/officeDocument/2006/relationships/customXml" Target="../ink/ink444.xml"/><Relationship Id="rId27" Type="http://schemas.openxmlformats.org/officeDocument/2006/relationships/image" Target="../media/image92.png"/><Relationship Id="rId30" Type="http://schemas.openxmlformats.org/officeDocument/2006/relationships/customXml" Target="../ink/ink448.xml"/><Relationship Id="rId35" Type="http://schemas.openxmlformats.org/officeDocument/2006/relationships/image" Target="../media/image106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customXml" Target="../ink/ink461.xml"/><Relationship Id="rId26" Type="http://schemas.openxmlformats.org/officeDocument/2006/relationships/customXml" Target="../ink/ink465.xml"/><Relationship Id="rId39" Type="http://schemas.openxmlformats.org/officeDocument/2006/relationships/image" Target="../media/image108.png"/><Relationship Id="rId3" Type="http://schemas.openxmlformats.org/officeDocument/2006/relationships/image" Target="../media/image83.png"/><Relationship Id="rId21" Type="http://schemas.openxmlformats.org/officeDocument/2006/relationships/image" Target="../media/image78.png"/><Relationship Id="rId34" Type="http://schemas.openxmlformats.org/officeDocument/2006/relationships/customXml" Target="../ink/ink469.xml"/><Relationship Id="rId42" Type="http://schemas.openxmlformats.org/officeDocument/2006/relationships/customXml" Target="../ink/ink473.xml"/><Relationship Id="rId47" Type="http://schemas.openxmlformats.org/officeDocument/2006/relationships/image" Target="../media/image112.png"/><Relationship Id="rId7" Type="http://schemas.openxmlformats.org/officeDocument/2006/relationships/image" Target="../media/image85.png"/><Relationship Id="rId12" Type="http://schemas.openxmlformats.org/officeDocument/2006/relationships/customXml" Target="../ink/ink458.xml"/><Relationship Id="rId17" Type="http://schemas.openxmlformats.org/officeDocument/2006/relationships/image" Target="../media/image89.png"/><Relationship Id="rId25" Type="http://schemas.openxmlformats.org/officeDocument/2006/relationships/image" Target="../media/image91.png"/><Relationship Id="rId33" Type="http://schemas.openxmlformats.org/officeDocument/2006/relationships/image" Target="../media/image97.png"/><Relationship Id="rId38" Type="http://schemas.openxmlformats.org/officeDocument/2006/relationships/customXml" Target="../ink/ink471.xml"/><Relationship Id="rId46" Type="http://schemas.openxmlformats.org/officeDocument/2006/relationships/customXml" Target="../ink/ink475.xml"/><Relationship Id="rId2" Type="http://schemas.openxmlformats.org/officeDocument/2006/relationships/customXml" Target="../ink/ink453.xml"/><Relationship Id="rId16" Type="http://schemas.openxmlformats.org/officeDocument/2006/relationships/customXml" Target="../ink/ink460.xml"/><Relationship Id="rId20" Type="http://schemas.openxmlformats.org/officeDocument/2006/relationships/customXml" Target="../ink/ink462.xml"/><Relationship Id="rId29" Type="http://schemas.openxmlformats.org/officeDocument/2006/relationships/image" Target="../media/image93.png"/><Relationship Id="rId41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55.xml"/><Relationship Id="rId11" Type="http://schemas.openxmlformats.org/officeDocument/2006/relationships/image" Target="../media/image87.png"/><Relationship Id="rId24" Type="http://schemas.openxmlformats.org/officeDocument/2006/relationships/customXml" Target="../ink/ink464.xml"/><Relationship Id="rId32" Type="http://schemas.openxmlformats.org/officeDocument/2006/relationships/customXml" Target="../ink/ink468.xml"/><Relationship Id="rId37" Type="http://schemas.openxmlformats.org/officeDocument/2006/relationships/image" Target="../media/image107.png"/><Relationship Id="rId40" Type="http://schemas.openxmlformats.org/officeDocument/2006/relationships/customXml" Target="../ink/ink472.xml"/><Relationship Id="rId45" Type="http://schemas.openxmlformats.org/officeDocument/2006/relationships/image" Target="../media/image111.png"/><Relationship Id="rId5" Type="http://schemas.openxmlformats.org/officeDocument/2006/relationships/image" Target="../media/image84.png"/><Relationship Id="rId15" Type="http://schemas.openxmlformats.org/officeDocument/2006/relationships/image" Target="../media/image88.png"/><Relationship Id="rId23" Type="http://schemas.openxmlformats.org/officeDocument/2006/relationships/image" Target="../media/image79.png"/><Relationship Id="rId28" Type="http://schemas.openxmlformats.org/officeDocument/2006/relationships/customXml" Target="../ink/ink466.xml"/><Relationship Id="rId36" Type="http://schemas.openxmlformats.org/officeDocument/2006/relationships/customXml" Target="../ink/ink470.xml"/><Relationship Id="rId49" Type="http://schemas.openxmlformats.org/officeDocument/2006/relationships/image" Target="../media/image113.png"/><Relationship Id="rId10" Type="http://schemas.openxmlformats.org/officeDocument/2006/relationships/customXml" Target="../ink/ink457.xml"/><Relationship Id="rId19" Type="http://schemas.openxmlformats.org/officeDocument/2006/relationships/image" Target="../media/image90.png"/><Relationship Id="rId31" Type="http://schemas.openxmlformats.org/officeDocument/2006/relationships/image" Target="../media/image96.png"/><Relationship Id="rId44" Type="http://schemas.openxmlformats.org/officeDocument/2006/relationships/customXml" Target="../ink/ink474.xml"/><Relationship Id="rId4" Type="http://schemas.openxmlformats.org/officeDocument/2006/relationships/customXml" Target="../ink/ink454.xml"/><Relationship Id="rId9" Type="http://schemas.openxmlformats.org/officeDocument/2006/relationships/image" Target="../media/image86.png"/><Relationship Id="rId14" Type="http://schemas.openxmlformats.org/officeDocument/2006/relationships/customXml" Target="../ink/ink459.xml"/><Relationship Id="rId22" Type="http://schemas.openxmlformats.org/officeDocument/2006/relationships/customXml" Target="../ink/ink463.xml"/><Relationship Id="rId27" Type="http://schemas.openxmlformats.org/officeDocument/2006/relationships/image" Target="../media/image92.png"/><Relationship Id="rId30" Type="http://schemas.openxmlformats.org/officeDocument/2006/relationships/customXml" Target="../ink/ink467.xml"/><Relationship Id="rId35" Type="http://schemas.openxmlformats.org/officeDocument/2006/relationships/image" Target="../media/image106.png"/><Relationship Id="rId43" Type="http://schemas.openxmlformats.org/officeDocument/2006/relationships/image" Target="../media/image110.png"/><Relationship Id="rId48" Type="http://schemas.openxmlformats.org/officeDocument/2006/relationships/customXml" Target="../ink/ink476.xml"/><Relationship Id="rId8" Type="http://schemas.openxmlformats.org/officeDocument/2006/relationships/customXml" Target="../ink/ink456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customXml" Target="../ink/ink485.xml"/><Relationship Id="rId26" Type="http://schemas.openxmlformats.org/officeDocument/2006/relationships/customXml" Target="../ink/ink489.xml"/><Relationship Id="rId39" Type="http://schemas.openxmlformats.org/officeDocument/2006/relationships/image" Target="../media/image108.png"/><Relationship Id="rId3" Type="http://schemas.openxmlformats.org/officeDocument/2006/relationships/image" Target="../media/image83.png"/><Relationship Id="rId21" Type="http://schemas.openxmlformats.org/officeDocument/2006/relationships/image" Target="../media/image78.png"/><Relationship Id="rId34" Type="http://schemas.openxmlformats.org/officeDocument/2006/relationships/customXml" Target="../ink/ink493.xml"/><Relationship Id="rId42" Type="http://schemas.openxmlformats.org/officeDocument/2006/relationships/customXml" Target="../ink/ink497.xml"/><Relationship Id="rId47" Type="http://schemas.openxmlformats.org/officeDocument/2006/relationships/image" Target="../media/image117.png"/><Relationship Id="rId7" Type="http://schemas.openxmlformats.org/officeDocument/2006/relationships/image" Target="../media/image85.png"/><Relationship Id="rId12" Type="http://schemas.openxmlformats.org/officeDocument/2006/relationships/customXml" Target="../ink/ink482.xml"/><Relationship Id="rId17" Type="http://schemas.openxmlformats.org/officeDocument/2006/relationships/image" Target="../media/image89.png"/><Relationship Id="rId25" Type="http://schemas.openxmlformats.org/officeDocument/2006/relationships/image" Target="../media/image91.png"/><Relationship Id="rId33" Type="http://schemas.openxmlformats.org/officeDocument/2006/relationships/image" Target="../media/image97.png"/><Relationship Id="rId38" Type="http://schemas.openxmlformats.org/officeDocument/2006/relationships/customXml" Target="../ink/ink495.xml"/><Relationship Id="rId46" Type="http://schemas.openxmlformats.org/officeDocument/2006/relationships/customXml" Target="../ink/ink499.xml"/><Relationship Id="rId2" Type="http://schemas.openxmlformats.org/officeDocument/2006/relationships/customXml" Target="../ink/ink477.xml"/><Relationship Id="rId16" Type="http://schemas.openxmlformats.org/officeDocument/2006/relationships/customXml" Target="../ink/ink484.xml"/><Relationship Id="rId20" Type="http://schemas.openxmlformats.org/officeDocument/2006/relationships/customXml" Target="../ink/ink486.xml"/><Relationship Id="rId29" Type="http://schemas.openxmlformats.org/officeDocument/2006/relationships/image" Target="../media/image93.png"/><Relationship Id="rId41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79.xml"/><Relationship Id="rId11" Type="http://schemas.openxmlformats.org/officeDocument/2006/relationships/image" Target="../media/image87.png"/><Relationship Id="rId24" Type="http://schemas.openxmlformats.org/officeDocument/2006/relationships/customXml" Target="../ink/ink488.xml"/><Relationship Id="rId32" Type="http://schemas.openxmlformats.org/officeDocument/2006/relationships/customXml" Target="../ink/ink492.xml"/><Relationship Id="rId37" Type="http://schemas.openxmlformats.org/officeDocument/2006/relationships/image" Target="../media/image107.png"/><Relationship Id="rId40" Type="http://schemas.openxmlformats.org/officeDocument/2006/relationships/customXml" Target="../ink/ink496.xml"/><Relationship Id="rId45" Type="http://schemas.openxmlformats.org/officeDocument/2006/relationships/image" Target="../media/image116.png"/><Relationship Id="rId5" Type="http://schemas.openxmlformats.org/officeDocument/2006/relationships/image" Target="../media/image84.png"/><Relationship Id="rId15" Type="http://schemas.openxmlformats.org/officeDocument/2006/relationships/image" Target="../media/image88.png"/><Relationship Id="rId23" Type="http://schemas.openxmlformats.org/officeDocument/2006/relationships/image" Target="../media/image79.png"/><Relationship Id="rId28" Type="http://schemas.openxmlformats.org/officeDocument/2006/relationships/customXml" Target="../ink/ink490.xml"/><Relationship Id="rId36" Type="http://schemas.openxmlformats.org/officeDocument/2006/relationships/customXml" Target="../ink/ink494.xml"/><Relationship Id="rId49" Type="http://schemas.openxmlformats.org/officeDocument/2006/relationships/image" Target="../media/image118.png"/><Relationship Id="rId10" Type="http://schemas.openxmlformats.org/officeDocument/2006/relationships/customXml" Target="../ink/ink481.xml"/><Relationship Id="rId19" Type="http://schemas.openxmlformats.org/officeDocument/2006/relationships/image" Target="../media/image90.png"/><Relationship Id="rId31" Type="http://schemas.openxmlformats.org/officeDocument/2006/relationships/image" Target="../media/image96.png"/><Relationship Id="rId44" Type="http://schemas.openxmlformats.org/officeDocument/2006/relationships/customXml" Target="../ink/ink498.xml"/><Relationship Id="rId4" Type="http://schemas.openxmlformats.org/officeDocument/2006/relationships/customXml" Target="../ink/ink478.xml"/><Relationship Id="rId9" Type="http://schemas.openxmlformats.org/officeDocument/2006/relationships/image" Target="../media/image86.png"/><Relationship Id="rId14" Type="http://schemas.openxmlformats.org/officeDocument/2006/relationships/customXml" Target="../ink/ink483.xml"/><Relationship Id="rId22" Type="http://schemas.openxmlformats.org/officeDocument/2006/relationships/customXml" Target="../ink/ink487.xml"/><Relationship Id="rId27" Type="http://schemas.openxmlformats.org/officeDocument/2006/relationships/image" Target="../media/image92.png"/><Relationship Id="rId30" Type="http://schemas.openxmlformats.org/officeDocument/2006/relationships/customXml" Target="../ink/ink491.xml"/><Relationship Id="rId35" Type="http://schemas.openxmlformats.org/officeDocument/2006/relationships/image" Target="../media/image106.png"/><Relationship Id="rId43" Type="http://schemas.openxmlformats.org/officeDocument/2006/relationships/image" Target="../media/image115.png"/><Relationship Id="rId48" Type="http://schemas.openxmlformats.org/officeDocument/2006/relationships/customXml" Target="../ink/ink500.xml"/><Relationship Id="rId8" Type="http://schemas.openxmlformats.org/officeDocument/2006/relationships/customXml" Target="../ink/ink480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customXml" Target="../ink/ink509.xml"/><Relationship Id="rId26" Type="http://schemas.openxmlformats.org/officeDocument/2006/relationships/customXml" Target="../ink/ink513.xml"/><Relationship Id="rId39" Type="http://schemas.openxmlformats.org/officeDocument/2006/relationships/image" Target="../media/image108.png"/><Relationship Id="rId3" Type="http://schemas.openxmlformats.org/officeDocument/2006/relationships/image" Target="../media/image83.png"/><Relationship Id="rId21" Type="http://schemas.openxmlformats.org/officeDocument/2006/relationships/image" Target="../media/image78.png"/><Relationship Id="rId34" Type="http://schemas.openxmlformats.org/officeDocument/2006/relationships/customXml" Target="../ink/ink517.xml"/><Relationship Id="rId42" Type="http://schemas.openxmlformats.org/officeDocument/2006/relationships/customXml" Target="../ink/ink521.xml"/><Relationship Id="rId47" Type="http://schemas.openxmlformats.org/officeDocument/2006/relationships/image" Target="../media/image117.png"/><Relationship Id="rId50" Type="http://schemas.openxmlformats.org/officeDocument/2006/relationships/image" Target="../media/image3.png"/><Relationship Id="rId7" Type="http://schemas.openxmlformats.org/officeDocument/2006/relationships/image" Target="../media/image85.png"/><Relationship Id="rId12" Type="http://schemas.openxmlformats.org/officeDocument/2006/relationships/customXml" Target="../ink/ink506.xml"/><Relationship Id="rId17" Type="http://schemas.openxmlformats.org/officeDocument/2006/relationships/image" Target="../media/image89.png"/><Relationship Id="rId25" Type="http://schemas.openxmlformats.org/officeDocument/2006/relationships/image" Target="../media/image91.png"/><Relationship Id="rId33" Type="http://schemas.openxmlformats.org/officeDocument/2006/relationships/image" Target="../media/image97.png"/><Relationship Id="rId38" Type="http://schemas.openxmlformats.org/officeDocument/2006/relationships/customXml" Target="../ink/ink519.xml"/><Relationship Id="rId46" Type="http://schemas.openxmlformats.org/officeDocument/2006/relationships/customXml" Target="../ink/ink523.xml"/><Relationship Id="rId2" Type="http://schemas.openxmlformats.org/officeDocument/2006/relationships/customXml" Target="../ink/ink501.xml"/><Relationship Id="rId16" Type="http://schemas.openxmlformats.org/officeDocument/2006/relationships/customXml" Target="../ink/ink508.xml"/><Relationship Id="rId20" Type="http://schemas.openxmlformats.org/officeDocument/2006/relationships/customXml" Target="../ink/ink510.xml"/><Relationship Id="rId29" Type="http://schemas.openxmlformats.org/officeDocument/2006/relationships/image" Target="../media/image93.png"/><Relationship Id="rId41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03.xml"/><Relationship Id="rId11" Type="http://schemas.openxmlformats.org/officeDocument/2006/relationships/image" Target="../media/image87.png"/><Relationship Id="rId24" Type="http://schemas.openxmlformats.org/officeDocument/2006/relationships/customXml" Target="../ink/ink512.xml"/><Relationship Id="rId32" Type="http://schemas.openxmlformats.org/officeDocument/2006/relationships/customXml" Target="../ink/ink516.xml"/><Relationship Id="rId37" Type="http://schemas.openxmlformats.org/officeDocument/2006/relationships/image" Target="../media/image107.png"/><Relationship Id="rId40" Type="http://schemas.openxmlformats.org/officeDocument/2006/relationships/customXml" Target="../ink/ink520.xml"/><Relationship Id="rId45" Type="http://schemas.openxmlformats.org/officeDocument/2006/relationships/image" Target="../media/image116.png"/><Relationship Id="rId5" Type="http://schemas.openxmlformats.org/officeDocument/2006/relationships/image" Target="../media/image84.png"/><Relationship Id="rId15" Type="http://schemas.openxmlformats.org/officeDocument/2006/relationships/image" Target="../media/image88.png"/><Relationship Id="rId23" Type="http://schemas.openxmlformats.org/officeDocument/2006/relationships/image" Target="../media/image79.png"/><Relationship Id="rId28" Type="http://schemas.openxmlformats.org/officeDocument/2006/relationships/customXml" Target="../ink/ink514.xml"/><Relationship Id="rId36" Type="http://schemas.openxmlformats.org/officeDocument/2006/relationships/customXml" Target="../ink/ink518.xml"/><Relationship Id="rId49" Type="http://schemas.openxmlformats.org/officeDocument/2006/relationships/image" Target="../media/image118.png"/><Relationship Id="rId10" Type="http://schemas.openxmlformats.org/officeDocument/2006/relationships/customXml" Target="../ink/ink505.xml"/><Relationship Id="rId19" Type="http://schemas.openxmlformats.org/officeDocument/2006/relationships/image" Target="../media/image90.png"/><Relationship Id="rId31" Type="http://schemas.openxmlformats.org/officeDocument/2006/relationships/image" Target="../media/image96.png"/><Relationship Id="rId44" Type="http://schemas.openxmlformats.org/officeDocument/2006/relationships/customXml" Target="../ink/ink522.xml"/><Relationship Id="rId4" Type="http://schemas.openxmlformats.org/officeDocument/2006/relationships/customXml" Target="../ink/ink502.xml"/><Relationship Id="rId9" Type="http://schemas.openxmlformats.org/officeDocument/2006/relationships/image" Target="../media/image86.png"/><Relationship Id="rId14" Type="http://schemas.openxmlformats.org/officeDocument/2006/relationships/customXml" Target="../ink/ink507.xml"/><Relationship Id="rId22" Type="http://schemas.openxmlformats.org/officeDocument/2006/relationships/customXml" Target="../ink/ink511.xml"/><Relationship Id="rId27" Type="http://schemas.openxmlformats.org/officeDocument/2006/relationships/image" Target="../media/image92.png"/><Relationship Id="rId30" Type="http://schemas.openxmlformats.org/officeDocument/2006/relationships/customXml" Target="../ink/ink515.xml"/><Relationship Id="rId35" Type="http://schemas.openxmlformats.org/officeDocument/2006/relationships/image" Target="../media/image106.png"/><Relationship Id="rId43" Type="http://schemas.openxmlformats.org/officeDocument/2006/relationships/image" Target="../media/image115.png"/><Relationship Id="rId48" Type="http://schemas.openxmlformats.org/officeDocument/2006/relationships/customXml" Target="../ink/ink524.xml"/><Relationship Id="rId8" Type="http://schemas.openxmlformats.org/officeDocument/2006/relationships/customXml" Target="../ink/ink504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customXml" Target="../ink/ink533.xml"/><Relationship Id="rId26" Type="http://schemas.openxmlformats.org/officeDocument/2006/relationships/customXml" Target="../ink/ink537.xml"/><Relationship Id="rId39" Type="http://schemas.openxmlformats.org/officeDocument/2006/relationships/image" Target="../media/image108.png"/><Relationship Id="rId3" Type="http://schemas.openxmlformats.org/officeDocument/2006/relationships/image" Target="../media/image83.png"/><Relationship Id="rId21" Type="http://schemas.openxmlformats.org/officeDocument/2006/relationships/image" Target="../media/image78.png"/><Relationship Id="rId34" Type="http://schemas.openxmlformats.org/officeDocument/2006/relationships/customXml" Target="../ink/ink541.xml"/><Relationship Id="rId42" Type="http://schemas.openxmlformats.org/officeDocument/2006/relationships/customXml" Target="../ink/ink545.xml"/><Relationship Id="rId47" Type="http://schemas.openxmlformats.org/officeDocument/2006/relationships/image" Target="../media/image117.png"/><Relationship Id="rId50" Type="http://schemas.openxmlformats.org/officeDocument/2006/relationships/image" Target="../media/image3.png"/><Relationship Id="rId7" Type="http://schemas.openxmlformats.org/officeDocument/2006/relationships/image" Target="../media/image85.png"/><Relationship Id="rId12" Type="http://schemas.openxmlformats.org/officeDocument/2006/relationships/customXml" Target="../ink/ink530.xml"/><Relationship Id="rId17" Type="http://schemas.openxmlformats.org/officeDocument/2006/relationships/image" Target="../media/image89.png"/><Relationship Id="rId25" Type="http://schemas.openxmlformats.org/officeDocument/2006/relationships/image" Target="../media/image91.png"/><Relationship Id="rId33" Type="http://schemas.openxmlformats.org/officeDocument/2006/relationships/image" Target="../media/image97.png"/><Relationship Id="rId38" Type="http://schemas.openxmlformats.org/officeDocument/2006/relationships/customXml" Target="../ink/ink543.xml"/><Relationship Id="rId46" Type="http://schemas.openxmlformats.org/officeDocument/2006/relationships/customXml" Target="../ink/ink547.xml"/><Relationship Id="rId2" Type="http://schemas.openxmlformats.org/officeDocument/2006/relationships/customXml" Target="../ink/ink525.xml"/><Relationship Id="rId16" Type="http://schemas.openxmlformats.org/officeDocument/2006/relationships/customXml" Target="../ink/ink532.xml"/><Relationship Id="rId20" Type="http://schemas.openxmlformats.org/officeDocument/2006/relationships/customXml" Target="../ink/ink534.xml"/><Relationship Id="rId29" Type="http://schemas.openxmlformats.org/officeDocument/2006/relationships/image" Target="../media/image93.png"/><Relationship Id="rId41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7.xml"/><Relationship Id="rId11" Type="http://schemas.openxmlformats.org/officeDocument/2006/relationships/image" Target="../media/image87.png"/><Relationship Id="rId24" Type="http://schemas.openxmlformats.org/officeDocument/2006/relationships/customXml" Target="../ink/ink536.xml"/><Relationship Id="rId32" Type="http://schemas.openxmlformats.org/officeDocument/2006/relationships/customXml" Target="../ink/ink540.xml"/><Relationship Id="rId37" Type="http://schemas.openxmlformats.org/officeDocument/2006/relationships/image" Target="../media/image107.png"/><Relationship Id="rId40" Type="http://schemas.openxmlformats.org/officeDocument/2006/relationships/customXml" Target="../ink/ink544.xml"/><Relationship Id="rId45" Type="http://schemas.openxmlformats.org/officeDocument/2006/relationships/image" Target="../media/image116.png"/><Relationship Id="rId5" Type="http://schemas.openxmlformats.org/officeDocument/2006/relationships/image" Target="../media/image84.png"/><Relationship Id="rId15" Type="http://schemas.openxmlformats.org/officeDocument/2006/relationships/image" Target="../media/image88.png"/><Relationship Id="rId23" Type="http://schemas.openxmlformats.org/officeDocument/2006/relationships/image" Target="../media/image79.png"/><Relationship Id="rId28" Type="http://schemas.openxmlformats.org/officeDocument/2006/relationships/customXml" Target="../ink/ink538.xml"/><Relationship Id="rId36" Type="http://schemas.openxmlformats.org/officeDocument/2006/relationships/customXml" Target="../ink/ink542.xml"/><Relationship Id="rId49" Type="http://schemas.openxmlformats.org/officeDocument/2006/relationships/image" Target="../media/image118.png"/><Relationship Id="rId10" Type="http://schemas.openxmlformats.org/officeDocument/2006/relationships/customXml" Target="../ink/ink529.xml"/><Relationship Id="rId19" Type="http://schemas.openxmlformats.org/officeDocument/2006/relationships/image" Target="../media/image90.png"/><Relationship Id="rId31" Type="http://schemas.openxmlformats.org/officeDocument/2006/relationships/image" Target="../media/image96.png"/><Relationship Id="rId44" Type="http://schemas.openxmlformats.org/officeDocument/2006/relationships/customXml" Target="../ink/ink546.xml"/><Relationship Id="rId4" Type="http://schemas.openxmlformats.org/officeDocument/2006/relationships/customXml" Target="../ink/ink526.xml"/><Relationship Id="rId9" Type="http://schemas.openxmlformats.org/officeDocument/2006/relationships/image" Target="../media/image86.png"/><Relationship Id="rId14" Type="http://schemas.openxmlformats.org/officeDocument/2006/relationships/customXml" Target="../ink/ink531.xml"/><Relationship Id="rId22" Type="http://schemas.openxmlformats.org/officeDocument/2006/relationships/customXml" Target="../ink/ink535.xml"/><Relationship Id="rId27" Type="http://schemas.openxmlformats.org/officeDocument/2006/relationships/image" Target="../media/image92.png"/><Relationship Id="rId30" Type="http://schemas.openxmlformats.org/officeDocument/2006/relationships/customXml" Target="../ink/ink539.xml"/><Relationship Id="rId35" Type="http://schemas.openxmlformats.org/officeDocument/2006/relationships/image" Target="../media/image106.png"/><Relationship Id="rId43" Type="http://schemas.openxmlformats.org/officeDocument/2006/relationships/image" Target="../media/image115.png"/><Relationship Id="rId48" Type="http://schemas.openxmlformats.org/officeDocument/2006/relationships/customXml" Target="../ink/ink548.xml"/><Relationship Id="rId8" Type="http://schemas.openxmlformats.org/officeDocument/2006/relationships/customXml" Target="../ink/ink528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customXml" Target="../ink/ink557.xml"/><Relationship Id="rId26" Type="http://schemas.openxmlformats.org/officeDocument/2006/relationships/customXml" Target="../ink/ink561.xml"/><Relationship Id="rId39" Type="http://schemas.openxmlformats.org/officeDocument/2006/relationships/image" Target="../media/image108.png"/><Relationship Id="rId3" Type="http://schemas.openxmlformats.org/officeDocument/2006/relationships/image" Target="../media/image83.png"/><Relationship Id="rId21" Type="http://schemas.openxmlformats.org/officeDocument/2006/relationships/image" Target="../media/image78.png"/><Relationship Id="rId34" Type="http://schemas.openxmlformats.org/officeDocument/2006/relationships/customXml" Target="../ink/ink565.xml"/><Relationship Id="rId42" Type="http://schemas.openxmlformats.org/officeDocument/2006/relationships/customXml" Target="../ink/ink569.xml"/><Relationship Id="rId47" Type="http://schemas.openxmlformats.org/officeDocument/2006/relationships/image" Target="../media/image117.png"/><Relationship Id="rId50" Type="http://schemas.openxmlformats.org/officeDocument/2006/relationships/image" Target="../media/image3.png"/><Relationship Id="rId7" Type="http://schemas.openxmlformats.org/officeDocument/2006/relationships/image" Target="../media/image85.png"/><Relationship Id="rId12" Type="http://schemas.openxmlformats.org/officeDocument/2006/relationships/customXml" Target="../ink/ink554.xml"/><Relationship Id="rId17" Type="http://schemas.openxmlformats.org/officeDocument/2006/relationships/image" Target="../media/image89.png"/><Relationship Id="rId25" Type="http://schemas.openxmlformats.org/officeDocument/2006/relationships/image" Target="../media/image91.png"/><Relationship Id="rId33" Type="http://schemas.openxmlformats.org/officeDocument/2006/relationships/image" Target="../media/image97.png"/><Relationship Id="rId38" Type="http://schemas.openxmlformats.org/officeDocument/2006/relationships/customXml" Target="../ink/ink567.xml"/><Relationship Id="rId46" Type="http://schemas.openxmlformats.org/officeDocument/2006/relationships/customXml" Target="../ink/ink571.xml"/><Relationship Id="rId2" Type="http://schemas.openxmlformats.org/officeDocument/2006/relationships/customXml" Target="../ink/ink549.xml"/><Relationship Id="rId16" Type="http://schemas.openxmlformats.org/officeDocument/2006/relationships/customXml" Target="../ink/ink556.xml"/><Relationship Id="rId20" Type="http://schemas.openxmlformats.org/officeDocument/2006/relationships/customXml" Target="../ink/ink558.xml"/><Relationship Id="rId29" Type="http://schemas.openxmlformats.org/officeDocument/2006/relationships/image" Target="../media/image93.png"/><Relationship Id="rId41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51.xml"/><Relationship Id="rId11" Type="http://schemas.openxmlformats.org/officeDocument/2006/relationships/image" Target="../media/image87.png"/><Relationship Id="rId24" Type="http://schemas.openxmlformats.org/officeDocument/2006/relationships/customXml" Target="../ink/ink560.xml"/><Relationship Id="rId32" Type="http://schemas.openxmlformats.org/officeDocument/2006/relationships/customXml" Target="../ink/ink564.xml"/><Relationship Id="rId37" Type="http://schemas.openxmlformats.org/officeDocument/2006/relationships/image" Target="../media/image107.png"/><Relationship Id="rId40" Type="http://schemas.openxmlformats.org/officeDocument/2006/relationships/customXml" Target="../ink/ink568.xml"/><Relationship Id="rId45" Type="http://schemas.openxmlformats.org/officeDocument/2006/relationships/image" Target="../media/image116.png"/><Relationship Id="rId5" Type="http://schemas.openxmlformats.org/officeDocument/2006/relationships/image" Target="../media/image84.png"/><Relationship Id="rId15" Type="http://schemas.openxmlformats.org/officeDocument/2006/relationships/image" Target="../media/image88.png"/><Relationship Id="rId23" Type="http://schemas.openxmlformats.org/officeDocument/2006/relationships/image" Target="../media/image79.png"/><Relationship Id="rId28" Type="http://schemas.openxmlformats.org/officeDocument/2006/relationships/customXml" Target="../ink/ink562.xml"/><Relationship Id="rId36" Type="http://schemas.openxmlformats.org/officeDocument/2006/relationships/customXml" Target="../ink/ink566.xml"/><Relationship Id="rId49" Type="http://schemas.openxmlformats.org/officeDocument/2006/relationships/image" Target="../media/image118.png"/><Relationship Id="rId10" Type="http://schemas.openxmlformats.org/officeDocument/2006/relationships/customXml" Target="../ink/ink553.xml"/><Relationship Id="rId19" Type="http://schemas.openxmlformats.org/officeDocument/2006/relationships/image" Target="../media/image90.png"/><Relationship Id="rId31" Type="http://schemas.openxmlformats.org/officeDocument/2006/relationships/image" Target="../media/image96.png"/><Relationship Id="rId44" Type="http://schemas.openxmlformats.org/officeDocument/2006/relationships/customXml" Target="../ink/ink570.xml"/><Relationship Id="rId4" Type="http://schemas.openxmlformats.org/officeDocument/2006/relationships/customXml" Target="../ink/ink550.xml"/><Relationship Id="rId9" Type="http://schemas.openxmlformats.org/officeDocument/2006/relationships/image" Target="../media/image86.png"/><Relationship Id="rId14" Type="http://schemas.openxmlformats.org/officeDocument/2006/relationships/customXml" Target="../ink/ink555.xml"/><Relationship Id="rId22" Type="http://schemas.openxmlformats.org/officeDocument/2006/relationships/customXml" Target="../ink/ink559.xml"/><Relationship Id="rId27" Type="http://schemas.openxmlformats.org/officeDocument/2006/relationships/image" Target="../media/image92.png"/><Relationship Id="rId30" Type="http://schemas.openxmlformats.org/officeDocument/2006/relationships/customXml" Target="../ink/ink563.xml"/><Relationship Id="rId35" Type="http://schemas.openxmlformats.org/officeDocument/2006/relationships/image" Target="../media/image106.png"/><Relationship Id="rId43" Type="http://schemas.openxmlformats.org/officeDocument/2006/relationships/image" Target="../media/image115.png"/><Relationship Id="rId48" Type="http://schemas.openxmlformats.org/officeDocument/2006/relationships/customXml" Target="../ink/ink572.xml"/><Relationship Id="rId8" Type="http://schemas.openxmlformats.org/officeDocument/2006/relationships/customXml" Target="../ink/ink5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6.xml"/><Relationship Id="rId18" Type="http://schemas.openxmlformats.org/officeDocument/2006/relationships/image" Target="../media/image4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39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customXml" Target="../ink/ink5.xml"/><Relationship Id="rId24" Type="http://schemas.openxmlformats.org/officeDocument/2006/relationships/image" Target="../media/image4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38.png"/><Relationship Id="rId19" Type="http://schemas.openxmlformats.org/officeDocument/2006/relationships/customXml" Target="../ink/ink9.xml"/><Relationship Id="rId4" Type="http://schemas.openxmlformats.org/officeDocument/2006/relationships/image" Target="../media/image35.png"/><Relationship Id="rId9" Type="http://schemas.openxmlformats.org/officeDocument/2006/relationships/customXml" Target="../ink/ink4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17.xml"/><Relationship Id="rId18" Type="http://schemas.openxmlformats.org/officeDocument/2006/relationships/image" Target="../media/image52.png"/><Relationship Id="rId3" Type="http://schemas.openxmlformats.org/officeDocument/2006/relationships/customXml" Target="../ink/ink12.xml"/><Relationship Id="rId21" Type="http://schemas.openxmlformats.org/officeDocument/2006/relationships/customXml" Target="../ink/ink21.xml"/><Relationship Id="rId7" Type="http://schemas.openxmlformats.org/officeDocument/2006/relationships/customXml" Target="../ink/ink14.xml"/><Relationship Id="rId12" Type="http://schemas.openxmlformats.org/officeDocument/2006/relationships/image" Target="../media/image50.png"/><Relationship Id="rId17" Type="http://schemas.openxmlformats.org/officeDocument/2006/relationships/customXml" Target="../ink/ink19.xml"/><Relationship Id="rId2" Type="http://schemas.openxmlformats.org/officeDocument/2006/relationships/image" Target="../media/image2.png"/><Relationship Id="rId16" Type="http://schemas.openxmlformats.org/officeDocument/2006/relationships/image" Target="../media/image4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customXml" Target="../ink/ink16.xml"/><Relationship Id="rId24" Type="http://schemas.openxmlformats.org/officeDocument/2006/relationships/image" Target="../media/image55.png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10" Type="http://schemas.openxmlformats.org/officeDocument/2006/relationships/image" Target="../media/image49.png"/><Relationship Id="rId19" Type="http://schemas.openxmlformats.org/officeDocument/2006/relationships/customXml" Target="../ink/ink20.xml"/><Relationship Id="rId4" Type="http://schemas.openxmlformats.org/officeDocument/2006/relationships/image" Target="../media/image46.png"/><Relationship Id="rId9" Type="http://schemas.openxmlformats.org/officeDocument/2006/relationships/customXml" Target="../ink/ink15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Dynamic Programming (Part 3)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grpSp>
        <p:nvGrpSpPr>
          <p:cNvPr id="15" name="object 3">
            <a:extLst>
              <a:ext uri="{FF2B5EF4-FFF2-40B4-BE49-F238E27FC236}">
                <a16:creationId xmlns:a16="http://schemas.microsoft.com/office/drawing/2014/main" id="{37739A26-114B-B093-9616-533C58593AF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C4B2C620-AE03-FE1E-763F-ED7F49736C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7AA121D-A239-04AE-BA8B-59C5C8D9D77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7515AD1-560E-3A98-5392-655E3722704F}"/>
              </a:ext>
            </a:extLst>
          </p:cNvPr>
          <p:cNvSpPr txBox="1"/>
          <p:nvPr/>
        </p:nvSpPr>
        <p:spPr>
          <a:xfrm>
            <a:off x="0" y="6503206"/>
            <a:ext cx="9832158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E17B272A-0684-B090-1DA1-93A0C88394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grpSp>
        <p:nvGrpSpPr>
          <p:cNvPr id="21" name="object 6">
            <a:extLst>
              <a:ext uri="{FF2B5EF4-FFF2-40B4-BE49-F238E27FC236}">
                <a16:creationId xmlns:a16="http://schemas.microsoft.com/office/drawing/2014/main" id="{502E7D4B-A980-6A7F-C5D4-C60218C89572}"/>
              </a:ext>
            </a:extLst>
          </p:cNvPr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0ED4AE8A-8736-962B-FB80-C5CC9F063A64}"/>
                </a:ext>
              </a:extLst>
            </p:cNvPr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5" name="object 8">
              <a:extLst>
                <a:ext uri="{FF2B5EF4-FFF2-40B4-BE49-F238E27FC236}">
                  <a16:creationId xmlns:a16="http://schemas.microsoft.com/office/drawing/2014/main" id="{85978DFB-AB85-A0CF-CD89-8BC4E070AA94}"/>
                </a:ext>
              </a:extLst>
            </p:cNvPr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7" name="Slide Number Placeholder 23">
            <a:extLst>
              <a:ext uri="{FF2B5EF4-FFF2-40B4-BE49-F238E27FC236}">
                <a16:creationId xmlns:a16="http://schemas.microsoft.com/office/drawing/2014/main" id="{E8A6798D-6CE6-1EE2-C5CE-37201996C533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10008805" y="89711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9893236" y="125930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4049554" y="1341188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4422144" y="208704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4059139" y="5619570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4422144" y="564338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3614593" y="6235456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p:sp>
        <p:nvSpPr>
          <p:cNvPr id="30" name="Slide Number Placeholder 23">
            <a:extLst>
              <a:ext uri="{FF2B5EF4-FFF2-40B4-BE49-F238E27FC236}">
                <a16:creationId xmlns:a16="http://schemas.microsoft.com/office/drawing/2014/main" id="{43464202-A191-7570-4220-8A70026DB324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10008805" y="89711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9893236" y="125930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4049554" y="1341188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4422144" y="208704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4059139" y="5619570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4422144" y="564338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3614593" y="6235456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6221632-C7C4-5DC5-C37E-463AB54D4BD2}"/>
                  </a:ext>
                </a:extLst>
              </p14:cNvPr>
              <p14:cNvContentPartPr/>
              <p14:nvPr/>
            </p14:nvContentPartPr>
            <p14:xfrm>
              <a:off x="1949580" y="885255"/>
              <a:ext cx="3820320" cy="5964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6221632-C7C4-5DC5-C37E-463AB54D4BD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31580" y="867255"/>
                <a:ext cx="3855960" cy="60001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E336587-2B43-E048-9DAC-21ED128B86F8}"/>
              </a:ext>
            </a:extLst>
          </p:cNvPr>
          <p:cNvSpPr txBox="1"/>
          <p:nvPr/>
        </p:nvSpPr>
        <p:spPr>
          <a:xfrm>
            <a:off x="6847020" y="2456379"/>
            <a:ext cx="3755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want to select the option that yield the highest profit</a:t>
            </a:r>
          </a:p>
        </p:txBody>
      </p:sp>
      <p:sp>
        <p:nvSpPr>
          <p:cNvPr id="32" name="Slide Number Placeholder 23">
            <a:extLst>
              <a:ext uri="{FF2B5EF4-FFF2-40B4-BE49-F238E27FC236}">
                <a16:creationId xmlns:a16="http://schemas.microsoft.com/office/drawing/2014/main" id="{B60A5CE4-E069-E183-8E1A-365335639F89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1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10008805" y="89711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9893236" y="125930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11010589" y="944543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11383179" y="169040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11020174" y="5222925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11383179" y="524673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10720243" y="5954179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2522AA2-2582-3BDD-19DD-9B819BB138C7}"/>
                  </a:ext>
                </a:extLst>
              </p14:cNvPr>
              <p14:cNvContentPartPr/>
              <p14:nvPr/>
            </p14:nvContentPartPr>
            <p14:xfrm>
              <a:off x="10404900" y="964095"/>
              <a:ext cx="444240" cy="5698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2522AA2-2582-3BDD-19DD-9B819BB138C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96260" y="955095"/>
                <a:ext cx="461880" cy="571644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EB113F5-047E-786B-17A5-0AD02A13D73F}"/>
              </a:ext>
            </a:extLst>
          </p:cNvPr>
          <p:cNvSpPr txBox="1"/>
          <p:nvPr/>
        </p:nvSpPr>
        <p:spPr>
          <a:xfrm>
            <a:off x="3851010" y="2690160"/>
            <a:ext cx="561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we recurse, and check a new cut value</a:t>
            </a:r>
          </a:p>
        </p:txBody>
      </p:sp>
      <p:sp>
        <p:nvSpPr>
          <p:cNvPr id="30" name="Slide Number Placeholder 23">
            <a:extLst>
              <a:ext uri="{FF2B5EF4-FFF2-40B4-BE49-F238E27FC236}">
                <a16:creationId xmlns:a16="http://schemas.microsoft.com/office/drawing/2014/main" id="{0E21B890-243B-9889-6FAF-C7201196D5FC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1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8917389" y="85715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8801820" y="121934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11010589" y="944543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11383179" y="169040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11020174" y="5222925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11383179" y="524673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10720243" y="5954179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2522AA2-2582-3BDD-19DD-9B819BB138C7}"/>
                  </a:ext>
                </a:extLst>
              </p14:cNvPr>
              <p14:cNvContentPartPr/>
              <p14:nvPr/>
            </p14:nvContentPartPr>
            <p14:xfrm>
              <a:off x="10404900" y="964095"/>
              <a:ext cx="444240" cy="5698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2522AA2-2582-3BDD-19DD-9B819BB138C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95893" y="955095"/>
                <a:ext cx="461894" cy="571644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EB113F5-047E-786B-17A5-0AD02A13D73F}"/>
              </a:ext>
            </a:extLst>
          </p:cNvPr>
          <p:cNvSpPr txBox="1"/>
          <p:nvPr/>
        </p:nvSpPr>
        <p:spPr>
          <a:xfrm>
            <a:off x="3851010" y="2690160"/>
            <a:ext cx="561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 we recurse, and check a new cut 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47F278-CEE4-FFB4-4F74-0E2351AFA6AB}"/>
              </a:ext>
            </a:extLst>
          </p:cNvPr>
          <p:cNvSpPr txBox="1"/>
          <p:nvPr/>
        </p:nvSpPr>
        <p:spPr>
          <a:xfrm>
            <a:off x="5276850" y="3876675"/>
            <a:ext cx="117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(index – 1)</a:t>
            </a:r>
          </a:p>
        </p:txBody>
      </p:sp>
      <p:sp>
        <p:nvSpPr>
          <p:cNvPr id="31" name="Slide Number Placeholder 23">
            <a:extLst>
              <a:ext uri="{FF2B5EF4-FFF2-40B4-BE49-F238E27FC236}">
                <a16:creationId xmlns:a16="http://schemas.microsoft.com/office/drawing/2014/main" id="{42599217-23D5-8E5D-86C9-7FFA9BD3AF27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6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8917389" y="85715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8801820" y="121934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11010589" y="944543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11383179" y="169040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11020174" y="5222925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11383179" y="524673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10720243" y="5954179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2522AA2-2582-3BDD-19DD-9B819BB138C7}"/>
                  </a:ext>
                </a:extLst>
              </p14:cNvPr>
              <p14:cNvContentPartPr/>
              <p14:nvPr/>
            </p14:nvContentPartPr>
            <p14:xfrm>
              <a:off x="10404900" y="964095"/>
              <a:ext cx="444240" cy="5698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2522AA2-2582-3BDD-19DD-9B819BB138C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95893" y="955095"/>
                <a:ext cx="461894" cy="57164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FB98C296-9534-082F-C09A-974E58096A3A}"/>
              </a:ext>
            </a:extLst>
          </p:cNvPr>
          <p:cNvSpPr/>
          <p:nvPr/>
        </p:nvSpPr>
        <p:spPr>
          <a:xfrm>
            <a:off x="4005423" y="1318223"/>
            <a:ext cx="335902" cy="982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D9B191-9D18-B705-25EA-74470A26B685}"/>
              </a:ext>
            </a:extLst>
          </p:cNvPr>
          <p:cNvSpPr/>
          <p:nvPr/>
        </p:nvSpPr>
        <p:spPr>
          <a:xfrm>
            <a:off x="4005423" y="2397463"/>
            <a:ext cx="335902" cy="375729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A81A52-EB9C-103B-3977-9402CAB5C630}"/>
              </a:ext>
            </a:extLst>
          </p:cNvPr>
          <p:cNvSpPr txBox="1"/>
          <p:nvPr/>
        </p:nvSpPr>
        <p:spPr>
          <a:xfrm>
            <a:off x="4551407" y="160428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44ED95-CF65-CE84-8E0D-8509395F7513}"/>
              </a:ext>
            </a:extLst>
          </p:cNvPr>
          <p:cNvSpPr txBox="1"/>
          <p:nvPr/>
        </p:nvSpPr>
        <p:spPr>
          <a:xfrm>
            <a:off x="4520427" y="400495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867AC0-21E4-850B-D77D-BBB9A7A5BB99}"/>
              </a:ext>
            </a:extLst>
          </p:cNvPr>
          <p:cNvSpPr txBox="1"/>
          <p:nvPr/>
        </p:nvSpPr>
        <p:spPr>
          <a:xfrm>
            <a:off x="3600545" y="6175052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p:sp>
        <p:nvSpPr>
          <p:cNvPr id="30" name="Slide Number Placeholder 23">
            <a:extLst>
              <a:ext uri="{FF2B5EF4-FFF2-40B4-BE49-F238E27FC236}">
                <a16:creationId xmlns:a16="http://schemas.microsoft.com/office/drawing/2014/main" id="{89D4D9E7-F219-414C-6A3D-4F16685AC889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4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8917389" y="85715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8801820" y="121934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11010589" y="944543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11383179" y="169040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11020174" y="5222925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11383179" y="524673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10720243" y="5954179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2522AA2-2582-3BDD-19DD-9B819BB138C7}"/>
                  </a:ext>
                </a:extLst>
              </p14:cNvPr>
              <p14:cNvContentPartPr/>
              <p14:nvPr/>
            </p14:nvContentPartPr>
            <p14:xfrm>
              <a:off x="10404900" y="964095"/>
              <a:ext cx="444240" cy="5698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2522AA2-2582-3BDD-19DD-9B819BB138C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95893" y="955095"/>
                <a:ext cx="461894" cy="57164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FB98C296-9534-082F-C09A-974E58096A3A}"/>
              </a:ext>
            </a:extLst>
          </p:cNvPr>
          <p:cNvSpPr/>
          <p:nvPr/>
        </p:nvSpPr>
        <p:spPr>
          <a:xfrm>
            <a:off x="4005423" y="1318223"/>
            <a:ext cx="335902" cy="982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D9B191-9D18-B705-25EA-74470A26B685}"/>
              </a:ext>
            </a:extLst>
          </p:cNvPr>
          <p:cNvSpPr/>
          <p:nvPr/>
        </p:nvSpPr>
        <p:spPr>
          <a:xfrm>
            <a:off x="4005423" y="2397463"/>
            <a:ext cx="335902" cy="375729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A81A52-EB9C-103B-3977-9402CAB5C630}"/>
              </a:ext>
            </a:extLst>
          </p:cNvPr>
          <p:cNvSpPr txBox="1"/>
          <p:nvPr/>
        </p:nvSpPr>
        <p:spPr>
          <a:xfrm>
            <a:off x="4551407" y="160428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44ED95-CF65-CE84-8E0D-8509395F7513}"/>
              </a:ext>
            </a:extLst>
          </p:cNvPr>
          <p:cNvSpPr txBox="1"/>
          <p:nvPr/>
        </p:nvSpPr>
        <p:spPr>
          <a:xfrm>
            <a:off x="4520427" y="400495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867AC0-21E4-850B-D77D-BBB9A7A5BB99}"/>
              </a:ext>
            </a:extLst>
          </p:cNvPr>
          <p:cNvSpPr txBox="1"/>
          <p:nvPr/>
        </p:nvSpPr>
        <p:spPr>
          <a:xfrm>
            <a:off x="3600545" y="6175052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DB6DA4E-D10D-A7F0-ABFC-D1F1595DB78D}"/>
                  </a:ext>
                </a:extLst>
              </p14:cNvPr>
              <p14:cNvContentPartPr/>
              <p14:nvPr/>
            </p14:nvContentPartPr>
            <p14:xfrm>
              <a:off x="1949580" y="885255"/>
              <a:ext cx="3820320" cy="5964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DB6DA4E-D10D-A7F0-ABFC-D1F1595DB78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31580" y="867255"/>
                <a:ext cx="3855960" cy="60001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92B8EE9-2B98-7238-4833-DE8F53DAA985}"/>
              </a:ext>
            </a:extLst>
          </p:cNvPr>
          <p:cNvSpPr txBox="1"/>
          <p:nvPr/>
        </p:nvSpPr>
        <p:spPr>
          <a:xfrm>
            <a:off x="6847020" y="2456379"/>
            <a:ext cx="3755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want to select the option that yield the highest profit</a:t>
            </a:r>
          </a:p>
        </p:txBody>
      </p:sp>
      <p:sp>
        <p:nvSpPr>
          <p:cNvPr id="33" name="Slide Number Placeholder 23">
            <a:extLst>
              <a:ext uri="{FF2B5EF4-FFF2-40B4-BE49-F238E27FC236}">
                <a16:creationId xmlns:a16="http://schemas.microsoft.com/office/drawing/2014/main" id="{CFA0A8B2-1B91-A487-21E7-32409AA0E0E3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8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8917389" y="85715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8801820" y="121934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11010589" y="944543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11383179" y="169040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11020174" y="5222925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11383179" y="524673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10720243" y="5954179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2522AA2-2582-3BDD-19DD-9B819BB138C7}"/>
                  </a:ext>
                </a:extLst>
              </p14:cNvPr>
              <p14:cNvContentPartPr/>
              <p14:nvPr/>
            </p14:nvContentPartPr>
            <p14:xfrm>
              <a:off x="10404900" y="964095"/>
              <a:ext cx="444240" cy="5698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2522AA2-2582-3BDD-19DD-9B819BB138C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95893" y="955095"/>
                <a:ext cx="461894" cy="57164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FB98C296-9534-082F-C09A-974E58096A3A}"/>
              </a:ext>
            </a:extLst>
          </p:cNvPr>
          <p:cNvSpPr/>
          <p:nvPr/>
        </p:nvSpPr>
        <p:spPr>
          <a:xfrm>
            <a:off x="9726140" y="1008379"/>
            <a:ext cx="335902" cy="982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D9B191-9D18-B705-25EA-74470A26B685}"/>
              </a:ext>
            </a:extLst>
          </p:cNvPr>
          <p:cNvSpPr/>
          <p:nvPr/>
        </p:nvSpPr>
        <p:spPr>
          <a:xfrm>
            <a:off x="9726140" y="2087619"/>
            <a:ext cx="335902" cy="375729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A81A52-EB9C-103B-3977-9402CAB5C630}"/>
              </a:ext>
            </a:extLst>
          </p:cNvPr>
          <p:cNvSpPr txBox="1"/>
          <p:nvPr/>
        </p:nvSpPr>
        <p:spPr>
          <a:xfrm>
            <a:off x="10045804" y="12593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44ED95-CF65-CE84-8E0D-8509395F7513}"/>
              </a:ext>
            </a:extLst>
          </p:cNvPr>
          <p:cNvSpPr txBox="1"/>
          <p:nvPr/>
        </p:nvSpPr>
        <p:spPr>
          <a:xfrm>
            <a:off x="10044900" y="344416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867AC0-21E4-850B-D77D-BBB9A7A5BB99}"/>
              </a:ext>
            </a:extLst>
          </p:cNvPr>
          <p:cNvSpPr txBox="1"/>
          <p:nvPr/>
        </p:nvSpPr>
        <p:spPr>
          <a:xfrm>
            <a:off x="9055101" y="5967111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967F2A-4BD9-9C74-0E82-4991D5BAA55D}"/>
                  </a:ext>
                </a:extLst>
              </p14:cNvPr>
              <p14:cNvContentPartPr/>
              <p14:nvPr/>
            </p14:nvContentPartPr>
            <p14:xfrm>
              <a:off x="8996580" y="1037895"/>
              <a:ext cx="586800" cy="5329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967F2A-4BD9-9C74-0E82-4991D5BAA55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87940" y="1028895"/>
                <a:ext cx="604440" cy="534744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Slide Number Placeholder 23">
            <a:extLst>
              <a:ext uri="{FF2B5EF4-FFF2-40B4-BE49-F238E27FC236}">
                <a16:creationId xmlns:a16="http://schemas.microsoft.com/office/drawing/2014/main" id="{D893518B-9438-0796-B1E9-F13AC79B1040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7753955" y="90395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7638386" y="126614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11010589" y="944543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11383179" y="169040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11020174" y="5222925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11383179" y="524673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10720243" y="5954179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2522AA2-2582-3BDD-19DD-9B819BB138C7}"/>
                  </a:ext>
                </a:extLst>
              </p14:cNvPr>
              <p14:cNvContentPartPr/>
              <p14:nvPr/>
            </p14:nvContentPartPr>
            <p14:xfrm>
              <a:off x="10404900" y="964095"/>
              <a:ext cx="444240" cy="5698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2522AA2-2582-3BDD-19DD-9B819BB138C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95893" y="955095"/>
                <a:ext cx="461894" cy="57164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FB98C296-9534-082F-C09A-974E58096A3A}"/>
              </a:ext>
            </a:extLst>
          </p:cNvPr>
          <p:cNvSpPr/>
          <p:nvPr/>
        </p:nvSpPr>
        <p:spPr>
          <a:xfrm>
            <a:off x="9726140" y="1008379"/>
            <a:ext cx="335902" cy="982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D9B191-9D18-B705-25EA-74470A26B685}"/>
              </a:ext>
            </a:extLst>
          </p:cNvPr>
          <p:cNvSpPr/>
          <p:nvPr/>
        </p:nvSpPr>
        <p:spPr>
          <a:xfrm>
            <a:off x="9726140" y="2087619"/>
            <a:ext cx="335902" cy="375729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A81A52-EB9C-103B-3977-9402CAB5C630}"/>
              </a:ext>
            </a:extLst>
          </p:cNvPr>
          <p:cNvSpPr txBox="1"/>
          <p:nvPr/>
        </p:nvSpPr>
        <p:spPr>
          <a:xfrm>
            <a:off x="10045804" y="12593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44ED95-CF65-CE84-8E0D-8509395F7513}"/>
              </a:ext>
            </a:extLst>
          </p:cNvPr>
          <p:cNvSpPr txBox="1"/>
          <p:nvPr/>
        </p:nvSpPr>
        <p:spPr>
          <a:xfrm>
            <a:off x="10044900" y="344416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867AC0-21E4-850B-D77D-BBB9A7A5BB99}"/>
              </a:ext>
            </a:extLst>
          </p:cNvPr>
          <p:cNvSpPr txBox="1"/>
          <p:nvPr/>
        </p:nvSpPr>
        <p:spPr>
          <a:xfrm>
            <a:off x="9055101" y="5967111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967F2A-4BD9-9C74-0E82-4991D5BAA55D}"/>
                  </a:ext>
                </a:extLst>
              </p14:cNvPr>
              <p14:cNvContentPartPr/>
              <p14:nvPr/>
            </p14:nvContentPartPr>
            <p14:xfrm>
              <a:off x="8996580" y="1037895"/>
              <a:ext cx="586800" cy="5329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967F2A-4BD9-9C74-0E82-4991D5BAA55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87580" y="1028895"/>
                <a:ext cx="604440" cy="534744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Slide Number Placeholder 23">
            <a:extLst>
              <a:ext uri="{FF2B5EF4-FFF2-40B4-BE49-F238E27FC236}">
                <a16:creationId xmlns:a16="http://schemas.microsoft.com/office/drawing/2014/main" id="{DA1550D5-137E-8268-3EE7-972279D42DD1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39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7753955" y="90395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7638386" y="126614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11010589" y="944543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11383179" y="169040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11020174" y="5222925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11383179" y="524673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10720243" y="5954179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2522AA2-2582-3BDD-19DD-9B819BB138C7}"/>
                  </a:ext>
                </a:extLst>
              </p14:cNvPr>
              <p14:cNvContentPartPr/>
              <p14:nvPr/>
            </p14:nvContentPartPr>
            <p14:xfrm>
              <a:off x="10404900" y="964095"/>
              <a:ext cx="444240" cy="5698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2522AA2-2582-3BDD-19DD-9B819BB138C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95893" y="955095"/>
                <a:ext cx="461894" cy="57164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FB98C296-9534-082F-C09A-974E58096A3A}"/>
              </a:ext>
            </a:extLst>
          </p:cNvPr>
          <p:cNvSpPr/>
          <p:nvPr/>
        </p:nvSpPr>
        <p:spPr>
          <a:xfrm>
            <a:off x="9726140" y="1008379"/>
            <a:ext cx="335902" cy="982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D9B191-9D18-B705-25EA-74470A26B685}"/>
              </a:ext>
            </a:extLst>
          </p:cNvPr>
          <p:cNvSpPr/>
          <p:nvPr/>
        </p:nvSpPr>
        <p:spPr>
          <a:xfrm>
            <a:off x="9726140" y="2087619"/>
            <a:ext cx="335902" cy="375729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A81A52-EB9C-103B-3977-9402CAB5C630}"/>
              </a:ext>
            </a:extLst>
          </p:cNvPr>
          <p:cNvSpPr txBox="1"/>
          <p:nvPr/>
        </p:nvSpPr>
        <p:spPr>
          <a:xfrm>
            <a:off x="10045804" y="12593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44ED95-CF65-CE84-8E0D-8509395F7513}"/>
              </a:ext>
            </a:extLst>
          </p:cNvPr>
          <p:cNvSpPr txBox="1"/>
          <p:nvPr/>
        </p:nvSpPr>
        <p:spPr>
          <a:xfrm>
            <a:off x="10044900" y="344416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867AC0-21E4-850B-D77D-BBB9A7A5BB99}"/>
              </a:ext>
            </a:extLst>
          </p:cNvPr>
          <p:cNvSpPr txBox="1"/>
          <p:nvPr/>
        </p:nvSpPr>
        <p:spPr>
          <a:xfrm>
            <a:off x="9055101" y="5967111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967F2A-4BD9-9C74-0E82-4991D5BAA55D}"/>
                  </a:ext>
                </a:extLst>
              </p14:cNvPr>
              <p14:cNvContentPartPr/>
              <p14:nvPr/>
            </p14:nvContentPartPr>
            <p14:xfrm>
              <a:off x="8996580" y="1037895"/>
              <a:ext cx="586800" cy="5329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967F2A-4BD9-9C74-0E82-4991D5BAA55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87580" y="1028895"/>
                <a:ext cx="604440" cy="534744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86E18C24-35C1-0B0C-DA67-02A6803AE7EF}"/>
              </a:ext>
            </a:extLst>
          </p:cNvPr>
          <p:cNvSpPr/>
          <p:nvPr/>
        </p:nvSpPr>
        <p:spPr>
          <a:xfrm>
            <a:off x="3748731" y="1325063"/>
            <a:ext cx="402830" cy="31135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25D444-3E7C-2C91-C862-0D6F925F5A76}"/>
              </a:ext>
            </a:extLst>
          </p:cNvPr>
          <p:cNvSpPr/>
          <p:nvPr/>
        </p:nvSpPr>
        <p:spPr>
          <a:xfrm>
            <a:off x="3748731" y="4522976"/>
            <a:ext cx="402830" cy="17124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0A7C84-AB2C-9788-337D-9E3D71B76F76}"/>
              </a:ext>
            </a:extLst>
          </p:cNvPr>
          <p:cNvSpPr txBox="1"/>
          <p:nvPr/>
        </p:nvSpPr>
        <p:spPr>
          <a:xfrm>
            <a:off x="4209185" y="25732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F1002A-10BF-7731-8BD9-56BD96D0BEC7}"/>
              </a:ext>
            </a:extLst>
          </p:cNvPr>
          <p:cNvSpPr txBox="1"/>
          <p:nvPr/>
        </p:nvSpPr>
        <p:spPr>
          <a:xfrm>
            <a:off x="4220703" y="52587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A5FA68-538E-C9A0-8551-403AB936E80C}"/>
              </a:ext>
            </a:extLst>
          </p:cNvPr>
          <p:cNvSpPr txBox="1"/>
          <p:nvPr/>
        </p:nvSpPr>
        <p:spPr>
          <a:xfrm>
            <a:off x="3400324" y="6211669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p:sp>
        <p:nvSpPr>
          <p:cNvPr id="43" name="Slide Number Placeholder 23">
            <a:extLst>
              <a:ext uri="{FF2B5EF4-FFF2-40B4-BE49-F238E27FC236}">
                <a16:creationId xmlns:a16="http://schemas.microsoft.com/office/drawing/2014/main" id="{C17730A6-ECFF-214E-F1D8-BF7D36A99C1B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92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6811696" y="87335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6696127" y="123554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11010589" y="944543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11383179" y="169040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11020174" y="5222925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11383179" y="524673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10720243" y="5954179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2522AA2-2582-3BDD-19DD-9B819BB138C7}"/>
                  </a:ext>
                </a:extLst>
              </p14:cNvPr>
              <p14:cNvContentPartPr/>
              <p14:nvPr/>
            </p14:nvContentPartPr>
            <p14:xfrm>
              <a:off x="10404900" y="964095"/>
              <a:ext cx="444240" cy="5698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2522AA2-2582-3BDD-19DD-9B819BB138C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95893" y="955095"/>
                <a:ext cx="461894" cy="57164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FB98C296-9534-082F-C09A-974E58096A3A}"/>
              </a:ext>
            </a:extLst>
          </p:cNvPr>
          <p:cNvSpPr/>
          <p:nvPr/>
        </p:nvSpPr>
        <p:spPr>
          <a:xfrm>
            <a:off x="9726140" y="1008379"/>
            <a:ext cx="335902" cy="982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D9B191-9D18-B705-25EA-74470A26B685}"/>
              </a:ext>
            </a:extLst>
          </p:cNvPr>
          <p:cNvSpPr/>
          <p:nvPr/>
        </p:nvSpPr>
        <p:spPr>
          <a:xfrm>
            <a:off x="9726140" y="2087619"/>
            <a:ext cx="335902" cy="375729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A81A52-EB9C-103B-3977-9402CAB5C630}"/>
              </a:ext>
            </a:extLst>
          </p:cNvPr>
          <p:cNvSpPr txBox="1"/>
          <p:nvPr/>
        </p:nvSpPr>
        <p:spPr>
          <a:xfrm>
            <a:off x="10045804" y="12593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44ED95-CF65-CE84-8E0D-8509395F7513}"/>
              </a:ext>
            </a:extLst>
          </p:cNvPr>
          <p:cNvSpPr txBox="1"/>
          <p:nvPr/>
        </p:nvSpPr>
        <p:spPr>
          <a:xfrm>
            <a:off x="10044900" y="344416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867AC0-21E4-850B-D77D-BBB9A7A5BB99}"/>
              </a:ext>
            </a:extLst>
          </p:cNvPr>
          <p:cNvSpPr txBox="1"/>
          <p:nvPr/>
        </p:nvSpPr>
        <p:spPr>
          <a:xfrm>
            <a:off x="9055101" y="5967111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967F2A-4BD9-9C74-0E82-4991D5BAA55D}"/>
                  </a:ext>
                </a:extLst>
              </p14:cNvPr>
              <p14:cNvContentPartPr/>
              <p14:nvPr/>
            </p14:nvContentPartPr>
            <p14:xfrm>
              <a:off x="8996580" y="1037895"/>
              <a:ext cx="586800" cy="5329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967F2A-4BD9-9C74-0E82-4991D5BAA55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87580" y="1028895"/>
                <a:ext cx="604440" cy="534744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A19322B3-9EF7-B722-3719-B078E6422E53}"/>
              </a:ext>
            </a:extLst>
          </p:cNvPr>
          <p:cNvSpPr/>
          <p:nvPr/>
        </p:nvSpPr>
        <p:spPr>
          <a:xfrm>
            <a:off x="8021490" y="1076032"/>
            <a:ext cx="402830" cy="31135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5059DF-D19C-A4C5-C0EA-2609B0C81AA1}"/>
              </a:ext>
            </a:extLst>
          </p:cNvPr>
          <p:cNvSpPr/>
          <p:nvPr/>
        </p:nvSpPr>
        <p:spPr>
          <a:xfrm>
            <a:off x="8021490" y="4273945"/>
            <a:ext cx="402830" cy="17124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378E5C-05A3-933A-8A2D-3ECA6BDC8FA7}"/>
              </a:ext>
            </a:extLst>
          </p:cNvPr>
          <p:cNvSpPr txBox="1"/>
          <p:nvPr/>
        </p:nvSpPr>
        <p:spPr>
          <a:xfrm>
            <a:off x="8481944" y="23242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D267E9-C917-28BE-7CFA-F34D1B878A1F}"/>
              </a:ext>
            </a:extLst>
          </p:cNvPr>
          <p:cNvSpPr txBox="1"/>
          <p:nvPr/>
        </p:nvSpPr>
        <p:spPr>
          <a:xfrm>
            <a:off x="8493462" y="500971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2C5382-B6A9-B292-8759-1C1A44131AA6}"/>
              </a:ext>
            </a:extLst>
          </p:cNvPr>
          <p:cNvSpPr txBox="1"/>
          <p:nvPr/>
        </p:nvSpPr>
        <p:spPr>
          <a:xfrm>
            <a:off x="7673083" y="5962638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7864CD4-0770-A8B9-9EAE-E69D206B52A9}"/>
                  </a:ext>
                </a:extLst>
              </p14:cNvPr>
              <p14:cNvContentPartPr/>
              <p14:nvPr/>
            </p14:nvContentPartPr>
            <p14:xfrm>
              <a:off x="7351740" y="1047255"/>
              <a:ext cx="392040" cy="5477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7864CD4-0770-A8B9-9EAE-E69D206B52A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43100" y="1038615"/>
                <a:ext cx="409680" cy="549504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BED962E-95BB-2517-B089-04AEB7D697FB}"/>
              </a:ext>
            </a:extLst>
          </p:cNvPr>
          <p:cNvSpPr txBox="1"/>
          <p:nvPr/>
        </p:nvSpPr>
        <p:spPr>
          <a:xfrm>
            <a:off x="3327555" y="2369357"/>
            <a:ext cx="356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we don’t make the cut, we don’t adjust the size of the rod, but we check the next cut length</a:t>
            </a:r>
          </a:p>
        </p:txBody>
      </p:sp>
      <p:sp>
        <p:nvSpPr>
          <p:cNvPr id="30" name="Slide Number Placeholder 23">
            <a:extLst>
              <a:ext uri="{FF2B5EF4-FFF2-40B4-BE49-F238E27FC236}">
                <a16:creationId xmlns:a16="http://schemas.microsoft.com/office/drawing/2014/main" id="{DDC6734B-5F6D-EFD3-CA66-7DB52328D6CE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8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96400" y="6526968"/>
            <a:ext cx="2804160" cy="2769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4" name="object 3">
            <a:extLst>
              <a:ext uri="{FF2B5EF4-FFF2-40B4-BE49-F238E27FC236}">
                <a16:creationId xmlns:a16="http://schemas.microsoft.com/office/drawing/2014/main" id="{0596394F-8666-F17D-457F-DA31BC1EAA7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A90E0F53-8697-B5DF-F492-A452808198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7FC3EAE9-9419-29A1-8340-54CF8DD0DD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0C88F523-6FD7-0226-4807-345A5C06E7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85B9CBA8-A7A9-472C-8C72-E700524AEED0}"/>
              </a:ext>
            </a:extLst>
          </p:cNvPr>
          <p:cNvSpPr txBox="1">
            <a:spLocks/>
          </p:cNvSpPr>
          <p:nvPr/>
        </p:nvSpPr>
        <p:spPr>
          <a:xfrm>
            <a:off x="11738824" y="6511223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B58FD-DCFF-33D5-543D-2D4C7B0BEF3F}"/>
              </a:ext>
            </a:extLst>
          </p:cNvPr>
          <p:cNvSpPr/>
          <p:nvPr/>
        </p:nvSpPr>
        <p:spPr>
          <a:xfrm>
            <a:off x="2719137" y="1137920"/>
            <a:ext cx="6328610" cy="3352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WARM UP EXERCISE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Finding 2</a:t>
            </a:r>
            <a:r>
              <a:rPr lang="en-US" sz="3200" baseline="30000" dirty="0"/>
              <a:t>nd</a:t>
            </a:r>
            <a:r>
              <a:rPr lang="en-US" sz="3200" dirty="0"/>
              <a:t> smallest value in a BST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9907285" y="84419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9791716" y="120638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3830421" y="1273265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4203011" y="201912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3840006" y="5551647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4203011" y="557546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3409415" y="6222704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p:sp>
        <p:nvSpPr>
          <p:cNvPr id="30" name="Slide Number Placeholder 23">
            <a:extLst>
              <a:ext uri="{FF2B5EF4-FFF2-40B4-BE49-F238E27FC236}">
                <a16:creationId xmlns:a16="http://schemas.microsoft.com/office/drawing/2014/main" id="{BB20BB28-1864-CFCC-D3AC-1D9894428694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86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9907285" y="84419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9791716" y="120638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3830421" y="1273265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4203011" y="201912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3840006" y="5551647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4203011" y="557546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3409415" y="6222704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5CA267A-3445-2393-CBD3-5B87EB2452C9}"/>
                  </a:ext>
                </a:extLst>
              </p14:cNvPr>
              <p14:cNvContentPartPr/>
              <p14:nvPr/>
            </p14:nvContentPartPr>
            <p14:xfrm>
              <a:off x="4876740" y="1333095"/>
              <a:ext cx="474480" cy="4076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5CA267A-3445-2393-CBD3-5B87EB2452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67740" y="1324095"/>
                <a:ext cx="492120" cy="40939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74ABEA8-3BEF-23CD-072E-99F051934788}"/>
              </a:ext>
            </a:extLst>
          </p:cNvPr>
          <p:cNvSpPr txBox="1"/>
          <p:nvPr/>
        </p:nvSpPr>
        <p:spPr>
          <a:xfrm>
            <a:off x="5567341" y="2853509"/>
            <a:ext cx="3276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made a cut of length index, so lets figure out how much that piece is worth!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845F4-126C-7E2A-34C0-FC4AC5B0599E}"/>
              </a:ext>
            </a:extLst>
          </p:cNvPr>
          <p:cNvSpPr txBox="1"/>
          <p:nvPr/>
        </p:nvSpPr>
        <p:spPr>
          <a:xfrm>
            <a:off x="6889860" y="3866453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dirty="0"/>
          </a:p>
        </p:txBody>
      </p:sp>
      <p:sp>
        <p:nvSpPr>
          <p:cNvPr id="33" name="Slide Number Placeholder 23">
            <a:extLst>
              <a:ext uri="{FF2B5EF4-FFF2-40B4-BE49-F238E27FC236}">
                <a16:creationId xmlns:a16="http://schemas.microsoft.com/office/drawing/2014/main" id="{AA267F8A-6252-A18C-C96C-D86425BBEB35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0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9907285" y="84419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9791716" y="120638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3830421" y="1273265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4203011" y="201912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3840006" y="5551647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4203011" y="557546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3409415" y="6222704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5CA267A-3445-2393-CBD3-5B87EB2452C9}"/>
                  </a:ext>
                </a:extLst>
              </p14:cNvPr>
              <p14:cNvContentPartPr/>
              <p14:nvPr/>
            </p14:nvContentPartPr>
            <p14:xfrm>
              <a:off x="4876740" y="1333095"/>
              <a:ext cx="474480" cy="4076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5CA267A-3445-2393-CBD3-5B87EB2452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67740" y="1324096"/>
                <a:ext cx="492120" cy="4093918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74ABEA8-3BEF-23CD-072E-99F051934788}"/>
              </a:ext>
            </a:extLst>
          </p:cNvPr>
          <p:cNvSpPr txBox="1"/>
          <p:nvPr/>
        </p:nvSpPr>
        <p:spPr>
          <a:xfrm>
            <a:off x="5567341" y="2853509"/>
            <a:ext cx="3276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made a cut of length index, so lets figure out how much that piece is worth!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845F4-126C-7E2A-34C0-FC4AC5B0599E}"/>
              </a:ext>
            </a:extLst>
          </p:cNvPr>
          <p:cNvSpPr txBox="1"/>
          <p:nvPr/>
        </p:nvSpPr>
        <p:spPr>
          <a:xfrm>
            <a:off x="6889860" y="3866453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9E153D-F827-7758-A411-80BC19A02C75}"/>
                  </a:ext>
                </a:extLst>
              </p14:cNvPr>
              <p14:cNvContentPartPr/>
              <p14:nvPr/>
            </p14:nvContentPartPr>
            <p14:xfrm>
              <a:off x="4942260" y="5618895"/>
              <a:ext cx="509400" cy="689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9E153D-F827-7758-A411-80BC19A02C7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33260" y="5609895"/>
                <a:ext cx="527040" cy="7070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89A7480D-472E-0506-3931-1BF07F92A593}"/>
              </a:ext>
            </a:extLst>
          </p:cNvPr>
          <p:cNvSpPr txBox="1"/>
          <p:nvPr/>
        </p:nvSpPr>
        <p:spPr>
          <a:xfrm>
            <a:off x="5546181" y="5431886"/>
            <a:ext cx="3276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1 inch of rod left, so we need to now figure out the optimal way to cut this</a:t>
            </a:r>
          </a:p>
        </p:txBody>
      </p:sp>
      <p:sp>
        <p:nvSpPr>
          <p:cNvPr id="34" name="Slide Number Placeholder 23">
            <a:extLst>
              <a:ext uri="{FF2B5EF4-FFF2-40B4-BE49-F238E27FC236}">
                <a16:creationId xmlns:a16="http://schemas.microsoft.com/office/drawing/2014/main" id="{3699D8EA-3506-1B16-4E6D-4F9BCBBA7C98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3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9907285" y="84419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9791716" y="120638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3830421" y="1273265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4203011" y="201912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3840006" y="5551647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4203011" y="557546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3409415" y="6222704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5CA267A-3445-2393-CBD3-5B87EB2452C9}"/>
                  </a:ext>
                </a:extLst>
              </p14:cNvPr>
              <p14:cNvContentPartPr/>
              <p14:nvPr/>
            </p14:nvContentPartPr>
            <p14:xfrm>
              <a:off x="4876740" y="1333095"/>
              <a:ext cx="474480" cy="4076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5CA267A-3445-2393-CBD3-5B87EB2452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67740" y="1324096"/>
                <a:ext cx="492120" cy="4093918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74ABEA8-3BEF-23CD-072E-99F051934788}"/>
              </a:ext>
            </a:extLst>
          </p:cNvPr>
          <p:cNvSpPr txBox="1"/>
          <p:nvPr/>
        </p:nvSpPr>
        <p:spPr>
          <a:xfrm>
            <a:off x="5567341" y="2853509"/>
            <a:ext cx="3276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made a cut of length index, so lets figure out how much that piece is worth!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845F4-126C-7E2A-34C0-FC4AC5B0599E}"/>
              </a:ext>
            </a:extLst>
          </p:cNvPr>
          <p:cNvSpPr txBox="1"/>
          <p:nvPr/>
        </p:nvSpPr>
        <p:spPr>
          <a:xfrm>
            <a:off x="6889860" y="3866453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9E153D-F827-7758-A411-80BC19A02C75}"/>
                  </a:ext>
                </a:extLst>
              </p14:cNvPr>
              <p14:cNvContentPartPr/>
              <p14:nvPr/>
            </p14:nvContentPartPr>
            <p14:xfrm>
              <a:off x="4942260" y="5618895"/>
              <a:ext cx="509400" cy="689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9E153D-F827-7758-A411-80BC19A02C7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33266" y="5609900"/>
                <a:ext cx="527028" cy="707031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89A7480D-472E-0506-3931-1BF07F92A593}"/>
              </a:ext>
            </a:extLst>
          </p:cNvPr>
          <p:cNvSpPr txBox="1"/>
          <p:nvPr/>
        </p:nvSpPr>
        <p:spPr>
          <a:xfrm>
            <a:off x="5546181" y="5431886"/>
            <a:ext cx="3276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1 inch of rod left, so we need to now figure out the optimal way to cut this</a:t>
            </a:r>
          </a:p>
          <a:p>
            <a:r>
              <a:rPr lang="en-US" dirty="0"/>
              <a:t>--Recurse!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9432D0-4AC0-97DB-B226-F3DFA26C53E8}"/>
              </a:ext>
            </a:extLst>
          </p:cNvPr>
          <p:cNvSpPr txBox="1"/>
          <p:nvPr/>
        </p:nvSpPr>
        <p:spPr>
          <a:xfrm>
            <a:off x="8337267" y="4573919"/>
            <a:ext cx="32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cut made = (index + 1)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349202E-2586-977D-2671-730DD8A6998E}"/>
                  </a:ext>
                </a:extLst>
              </p14:cNvPr>
              <p14:cNvContentPartPr/>
              <p14:nvPr/>
            </p14:nvContentPartPr>
            <p14:xfrm>
              <a:off x="9819900" y="1095"/>
              <a:ext cx="468360" cy="33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349202E-2586-977D-2671-730DD8A699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10900" y="-7905"/>
                <a:ext cx="486000" cy="35172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Slide Number Placeholder 23">
            <a:extLst>
              <a:ext uri="{FF2B5EF4-FFF2-40B4-BE49-F238E27FC236}">
                <a16:creationId xmlns:a16="http://schemas.microsoft.com/office/drawing/2014/main" id="{6924EA22-79C7-FAFF-5508-28DFDF981770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1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9907285" y="84419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9791716" y="120638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3830421" y="1273265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4203011" y="201912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3840006" y="5551647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4203011" y="557546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3409415" y="6222704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5CA267A-3445-2393-CBD3-5B87EB2452C9}"/>
                  </a:ext>
                </a:extLst>
              </p14:cNvPr>
              <p14:cNvContentPartPr/>
              <p14:nvPr/>
            </p14:nvContentPartPr>
            <p14:xfrm>
              <a:off x="4876740" y="1333095"/>
              <a:ext cx="474480" cy="4076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5CA267A-3445-2393-CBD3-5B87EB2452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67740" y="1324096"/>
                <a:ext cx="492120" cy="4093918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74ABEA8-3BEF-23CD-072E-99F051934788}"/>
              </a:ext>
            </a:extLst>
          </p:cNvPr>
          <p:cNvSpPr txBox="1"/>
          <p:nvPr/>
        </p:nvSpPr>
        <p:spPr>
          <a:xfrm>
            <a:off x="5567341" y="2853509"/>
            <a:ext cx="3276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made a cut of length index, so lets figure out how much that piece is worth!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845F4-126C-7E2A-34C0-FC4AC5B0599E}"/>
              </a:ext>
            </a:extLst>
          </p:cNvPr>
          <p:cNvSpPr txBox="1"/>
          <p:nvPr/>
        </p:nvSpPr>
        <p:spPr>
          <a:xfrm>
            <a:off x="6889860" y="3866453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9E153D-F827-7758-A411-80BC19A02C75}"/>
                  </a:ext>
                </a:extLst>
              </p14:cNvPr>
              <p14:cNvContentPartPr/>
              <p14:nvPr/>
            </p14:nvContentPartPr>
            <p14:xfrm>
              <a:off x="4942260" y="5618895"/>
              <a:ext cx="509400" cy="689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9E153D-F827-7758-A411-80BC19A02C7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33266" y="5609900"/>
                <a:ext cx="527028" cy="707031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89A7480D-472E-0506-3931-1BF07F92A593}"/>
              </a:ext>
            </a:extLst>
          </p:cNvPr>
          <p:cNvSpPr txBox="1"/>
          <p:nvPr/>
        </p:nvSpPr>
        <p:spPr>
          <a:xfrm>
            <a:off x="5546181" y="5431886"/>
            <a:ext cx="3276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1 inch of rod left, so we need to now figure out the optimal way to cut this</a:t>
            </a:r>
          </a:p>
          <a:p>
            <a:r>
              <a:rPr lang="en-US" dirty="0"/>
              <a:t>--Recurse!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9432D0-4AC0-97DB-B226-F3DFA26C53E8}"/>
              </a:ext>
            </a:extLst>
          </p:cNvPr>
          <p:cNvSpPr txBox="1"/>
          <p:nvPr/>
        </p:nvSpPr>
        <p:spPr>
          <a:xfrm>
            <a:off x="8388027" y="4489560"/>
            <a:ext cx="32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cut made = (index + 1)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EC6C30-7BE5-388B-5FA2-84F54D526F0F}"/>
              </a:ext>
            </a:extLst>
          </p:cNvPr>
          <p:cNvSpPr txBox="1"/>
          <p:nvPr/>
        </p:nvSpPr>
        <p:spPr>
          <a:xfrm>
            <a:off x="6790759" y="4837232"/>
            <a:ext cx="620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subproblem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length_of_cut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BB9E4B7D-BBFF-D3B0-74C5-05C5DEE67240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98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9907285" y="84419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9791716" y="120638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3830421" y="1273265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4203011" y="201912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3840006" y="5551647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4203011" y="557546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3409415" y="6222704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5CA267A-3445-2393-CBD3-5B87EB2452C9}"/>
                  </a:ext>
                </a:extLst>
              </p14:cNvPr>
              <p14:cNvContentPartPr/>
              <p14:nvPr/>
            </p14:nvContentPartPr>
            <p14:xfrm>
              <a:off x="4876740" y="1333095"/>
              <a:ext cx="474480" cy="4076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5CA267A-3445-2393-CBD3-5B87EB2452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67740" y="1324096"/>
                <a:ext cx="492120" cy="4093918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74ABEA8-3BEF-23CD-072E-99F051934788}"/>
              </a:ext>
            </a:extLst>
          </p:cNvPr>
          <p:cNvSpPr txBox="1"/>
          <p:nvPr/>
        </p:nvSpPr>
        <p:spPr>
          <a:xfrm>
            <a:off x="5567341" y="2853509"/>
            <a:ext cx="3276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made a cut of length index, so lets figure out how much that piece is worth!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845F4-126C-7E2A-34C0-FC4AC5B0599E}"/>
              </a:ext>
            </a:extLst>
          </p:cNvPr>
          <p:cNvSpPr txBox="1"/>
          <p:nvPr/>
        </p:nvSpPr>
        <p:spPr>
          <a:xfrm>
            <a:off x="6889860" y="3866453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9E153D-F827-7758-A411-80BC19A02C75}"/>
                  </a:ext>
                </a:extLst>
              </p14:cNvPr>
              <p14:cNvContentPartPr/>
              <p14:nvPr/>
            </p14:nvContentPartPr>
            <p14:xfrm>
              <a:off x="4942260" y="5618895"/>
              <a:ext cx="509400" cy="689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9E153D-F827-7758-A411-80BC19A02C7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33266" y="5609900"/>
                <a:ext cx="527028" cy="707031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89A7480D-472E-0506-3931-1BF07F92A593}"/>
              </a:ext>
            </a:extLst>
          </p:cNvPr>
          <p:cNvSpPr txBox="1"/>
          <p:nvPr/>
        </p:nvSpPr>
        <p:spPr>
          <a:xfrm>
            <a:off x="5546181" y="5431886"/>
            <a:ext cx="3276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1 inch of rod left, so we need to now figure out the optimal way to cut this</a:t>
            </a:r>
          </a:p>
          <a:p>
            <a:r>
              <a:rPr lang="en-US" dirty="0"/>
              <a:t>--Recurse!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9432D0-4AC0-97DB-B226-F3DFA26C53E8}"/>
              </a:ext>
            </a:extLst>
          </p:cNvPr>
          <p:cNvSpPr txBox="1"/>
          <p:nvPr/>
        </p:nvSpPr>
        <p:spPr>
          <a:xfrm>
            <a:off x="8388027" y="4489560"/>
            <a:ext cx="32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cut made = (index + 1)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EC6C30-7BE5-388B-5FA2-84F54D526F0F}"/>
              </a:ext>
            </a:extLst>
          </p:cNvPr>
          <p:cNvSpPr txBox="1"/>
          <p:nvPr/>
        </p:nvSpPr>
        <p:spPr>
          <a:xfrm>
            <a:off x="6790759" y="4837232"/>
            <a:ext cx="620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subproblem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length_of_cut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2A3A505F-AB8A-30D7-BF45-227D78325EBB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71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9907285" y="84419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9791716" y="120638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465860" y="131822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311447" y="94889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093438" y="6303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3830421" y="1273265"/>
            <a:ext cx="335902" cy="42309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52677-4D94-5EFB-BDB0-D32E073DA7D2}"/>
              </a:ext>
            </a:extLst>
          </p:cNvPr>
          <p:cNvSpPr txBox="1"/>
          <p:nvPr/>
        </p:nvSpPr>
        <p:spPr>
          <a:xfrm>
            <a:off x="4203011" y="201912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3E746-5639-B83B-0F94-4969FF6779A2}"/>
              </a:ext>
            </a:extLst>
          </p:cNvPr>
          <p:cNvSpPr/>
          <p:nvPr/>
        </p:nvSpPr>
        <p:spPr>
          <a:xfrm>
            <a:off x="3840006" y="5551647"/>
            <a:ext cx="316731" cy="6838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4203011" y="557546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3409415" y="6222704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FB90C-F52F-7562-D097-FA0C78BFAF47}"/>
              </a:ext>
            </a:extLst>
          </p:cNvPr>
          <p:cNvSpPr txBox="1"/>
          <p:nvPr/>
        </p:nvSpPr>
        <p:spPr>
          <a:xfrm>
            <a:off x="5046030" y="2920585"/>
            <a:ext cx="356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we make the cut, we adjust the size of the rod, but keep the same index</a:t>
            </a:r>
          </a:p>
        </p:txBody>
      </p:sp>
      <p:sp>
        <p:nvSpPr>
          <p:cNvPr id="31" name="Slide Number Placeholder 23">
            <a:extLst>
              <a:ext uri="{FF2B5EF4-FFF2-40B4-BE49-F238E27FC236}">
                <a16:creationId xmlns:a16="http://schemas.microsoft.com/office/drawing/2014/main" id="{C4120919-ACD5-FF2D-3B94-47078911C693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20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4764868" y="90395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4649299" y="126614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965002" y="2070346"/>
            <a:ext cx="344910" cy="25207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819470" y="170852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597084" y="460891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4332365" y="2077859"/>
            <a:ext cx="316731" cy="11491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4689013" y="24143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3879900" y="4723213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C7E88-88E2-D8B4-3183-71162E54AFB0}"/>
              </a:ext>
            </a:extLst>
          </p:cNvPr>
          <p:cNvSpPr/>
          <p:nvPr/>
        </p:nvSpPr>
        <p:spPr>
          <a:xfrm>
            <a:off x="4314633" y="3341263"/>
            <a:ext cx="344909" cy="12676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0C701-721D-A2FB-45D4-E787580F7BCE}"/>
              </a:ext>
            </a:extLst>
          </p:cNvPr>
          <p:cNvSpPr txBox="1"/>
          <p:nvPr/>
        </p:nvSpPr>
        <p:spPr>
          <a:xfrm>
            <a:off x="4717329" y="365128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567BC341-E6B3-FD30-1386-5C60F43CFC08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7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4764868" y="90395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4649299" y="126614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965002" y="2070346"/>
            <a:ext cx="344910" cy="25207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819470" y="170852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597084" y="460891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4332365" y="2077859"/>
            <a:ext cx="316731" cy="11491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4689013" y="24143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3879900" y="4723213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C7E88-88E2-D8B4-3183-71162E54AFB0}"/>
              </a:ext>
            </a:extLst>
          </p:cNvPr>
          <p:cNvSpPr/>
          <p:nvPr/>
        </p:nvSpPr>
        <p:spPr>
          <a:xfrm>
            <a:off x="4314633" y="3341263"/>
            <a:ext cx="344909" cy="12676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0C701-721D-A2FB-45D4-E787580F7BCE}"/>
              </a:ext>
            </a:extLst>
          </p:cNvPr>
          <p:cNvSpPr txBox="1"/>
          <p:nvPr/>
        </p:nvSpPr>
        <p:spPr>
          <a:xfrm>
            <a:off x="4717329" y="365128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CBB37-7BA2-2E96-1388-062688BA98D7}"/>
              </a:ext>
            </a:extLst>
          </p:cNvPr>
          <p:cNvSpPr txBox="1"/>
          <p:nvPr/>
        </p:nvSpPr>
        <p:spPr>
          <a:xfrm>
            <a:off x="2497823" y="5629275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Profit: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D8D37-FEEB-AF49-0B40-B29BC93FCF65}"/>
              </a:ext>
            </a:extLst>
          </p:cNvPr>
          <p:cNvSpPr txBox="1"/>
          <p:nvPr/>
        </p:nvSpPr>
        <p:spPr>
          <a:xfrm>
            <a:off x="4192363" y="5629275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Profit: 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4C7BF3-E98F-ADC6-E989-90CD0E4A99FC}"/>
                  </a:ext>
                </a:extLst>
              </p14:cNvPr>
              <p14:cNvContentPartPr/>
              <p14:nvPr/>
            </p14:nvContentPartPr>
            <p14:xfrm>
              <a:off x="3732300" y="1837095"/>
              <a:ext cx="2003760" cy="4564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4C7BF3-E98F-ADC6-E989-90CD0E4A99F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23300" y="1828455"/>
                <a:ext cx="2021400" cy="458208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FE51052-E0BE-1E50-44E4-7F45EB12EFA9}"/>
              </a:ext>
            </a:extLst>
          </p:cNvPr>
          <p:cNvSpPr txBox="1"/>
          <p:nvPr/>
        </p:nvSpPr>
        <p:spPr>
          <a:xfrm>
            <a:off x="6582490" y="2271713"/>
            <a:ext cx="4184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rod of length 4 and a potential cut value of length 2, the optimal solution is to </a:t>
            </a:r>
            <a:r>
              <a:rPr lang="en-US" sz="2400" b="1" dirty="0"/>
              <a:t>make the cut</a:t>
            </a:r>
            <a:endParaRPr lang="en-US" sz="2400" dirty="0"/>
          </a:p>
        </p:txBody>
      </p:sp>
      <p:sp>
        <p:nvSpPr>
          <p:cNvPr id="34" name="Slide Number Placeholder 23">
            <a:extLst>
              <a:ext uri="{FF2B5EF4-FFF2-40B4-BE49-F238E27FC236}">
                <a16:creationId xmlns:a16="http://schemas.microsoft.com/office/drawing/2014/main" id="{3EB94654-C368-7203-D5DE-D70770E3248C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75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4764868" y="90395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4649299" y="126614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965002" y="2070346"/>
            <a:ext cx="344910" cy="25207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819470" y="170852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597084" y="460891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4332365" y="2077859"/>
            <a:ext cx="316731" cy="11491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4689013" y="24143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3879900" y="4723213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C7E88-88E2-D8B4-3183-71162E54AFB0}"/>
              </a:ext>
            </a:extLst>
          </p:cNvPr>
          <p:cNvSpPr/>
          <p:nvPr/>
        </p:nvSpPr>
        <p:spPr>
          <a:xfrm>
            <a:off x="4314633" y="3341263"/>
            <a:ext cx="344909" cy="12676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0C701-721D-A2FB-45D4-E787580F7BCE}"/>
              </a:ext>
            </a:extLst>
          </p:cNvPr>
          <p:cNvSpPr txBox="1"/>
          <p:nvPr/>
        </p:nvSpPr>
        <p:spPr>
          <a:xfrm>
            <a:off x="4717329" y="365128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CBB37-7BA2-2E96-1388-062688BA98D7}"/>
              </a:ext>
            </a:extLst>
          </p:cNvPr>
          <p:cNvSpPr txBox="1"/>
          <p:nvPr/>
        </p:nvSpPr>
        <p:spPr>
          <a:xfrm>
            <a:off x="2497823" y="5629275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Profit: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D8D37-FEEB-AF49-0B40-B29BC93FCF65}"/>
              </a:ext>
            </a:extLst>
          </p:cNvPr>
          <p:cNvSpPr txBox="1"/>
          <p:nvPr/>
        </p:nvSpPr>
        <p:spPr>
          <a:xfrm>
            <a:off x="4192363" y="5629275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Profit: 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4C7BF3-E98F-ADC6-E989-90CD0E4A99FC}"/>
                  </a:ext>
                </a:extLst>
              </p14:cNvPr>
              <p14:cNvContentPartPr/>
              <p14:nvPr/>
            </p14:nvContentPartPr>
            <p14:xfrm>
              <a:off x="3732300" y="1837095"/>
              <a:ext cx="2003760" cy="4564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4C7BF3-E98F-ADC6-E989-90CD0E4A99F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23300" y="1828094"/>
                <a:ext cx="2021400" cy="4582081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FE51052-E0BE-1E50-44E4-7F45EB12EFA9}"/>
              </a:ext>
            </a:extLst>
          </p:cNvPr>
          <p:cNvSpPr txBox="1"/>
          <p:nvPr/>
        </p:nvSpPr>
        <p:spPr>
          <a:xfrm>
            <a:off x="6582490" y="2271713"/>
            <a:ext cx="4184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rod of length 4 and a potential cut value of length 2, the optimal solution is to </a:t>
            </a:r>
            <a:r>
              <a:rPr lang="en-US" sz="2400" b="1" dirty="0"/>
              <a:t>make the cut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7A4AD0-F615-53A6-170F-B7E012A93C8A}"/>
              </a:ext>
            </a:extLst>
          </p:cNvPr>
          <p:cNvSpPr txBox="1"/>
          <p:nvPr/>
        </p:nvSpPr>
        <p:spPr>
          <a:xfrm>
            <a:off x="6582489" y="4261548"/>
            <a:ext cx="4184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ever encounter this same subproblem again, we want to make sure we don’t recompute it</a:t>
            </a:r>
          </a:p>
        </p:txBody>
      </p:sp>
      <p:sp>
        <p:nvSpPr>
          <p:cNvPr id="35" name="Slide Number Placeholder 23">
            <a:extLst>
              <a:ext uri="{FF2B5EF4-FFF2-40B4-BE49-F238E27FC236}">
                <a16:creationId xmlns:a16="http://schemas.microsoft.com/office/drawing/2014/main" id="{59035399-7DD9-1BE3-5738-C21E0391D56E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5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96400" y="6526968"/>
            <a:ext cx="2804160" cy="2769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grpSp>
        <p:nvGrpSpPr>
          <p:cNvPr id="14" name="object 3">
            <a:extLst>
              <a:ext uri="{FF2B5EF4-FFF2-40B4-BE49-F238E27FC236}">
                <a16:creationId xmlns:a16="http://schemas.microsoft.com/office/drawing/2014/main" id="{0596394F-8666-F17D-457F-DA31BC1EAA7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A90E0F53-8697-B5DF-F492-A452808198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7FC3EAE9-9419-29A1-8340-54CF8DD0DD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0C88F523-6FD7-0226-4807-345A5C06E7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85B9CBA8-A7A9-472C-8C72-E700524AEED0}"/>
              </a:ext>
            </a:extLst>
          </p:cNvPr>
          <p:cNvSpPr txBox="1">
            <a:spLocks/>
          </p:cNvSpPr>
          <p:nvPr/>
        </p:nvSpPr>
        <p:spPr>
          <a:xfrm>
            <a:off x="11738824" y="6511223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D3ED7-63F2-D221-E5FA-176649DC67B5}"/>
              </a:ext>
            </a:extLst>
          </p:cNvPr>
          <p:cNvSpPr txBox="1"/>
          <p:nvPr/>
        </p:nvSpPr>
        <p:spPr>
          <a:xfrm>
            <a:off x="393031" y="1291389"/>
            <a:ext cx="73312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3 </a:t>
            </a:r>
            <a:r>
              <a:rPr lang="en-US" sz="2800" b="1" dirty="0"/>
              <a:t>due tonight</a:t>
            </a:r>
            <a:r>
              <a:rPr lang="en-US" sz="2800" dirty="0"/>
              <a:t> at 11:59 PM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Make sure you read over the rubric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/>
              <a:t>Lab 12 due </a:t>
            </a:r>
            <a:r>
              <a:rPr lang="en-US" sz="2800" b="1" dirty="0"/>
              <a:t>Sunday </a:t>
            </a:r>
            <a:r>
              <a:rPr lang="en-US" sz="2800" dirty="0"/>
              <a:t>at 11:59 PM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After this short lecture, I’ll be in Barnard 254 helping people w/ program 3</a:t>
            </a:r>
          </a:p>
        </p:txBody>
      </p:sp>
    </p:spTree>
    <p:extLst>
      <p:ext uri="{BB962C8B-B14F-4D97-AF65-F5344CB8AC3E}">
        <p14:creationId xmlns:p14="http://schemas.microsoft.com/office/powerpoint/2010/main" val="3144458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4764868" y="90395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4649299" y="126614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C622D1-B482-81C0-4CB8-0998AABFF619}"/>
              </a:ext>
            </a:extLst>
          </p:cNvPr>
          <p:cNvSpPr/>
          <p:nvPr/>
        </p:nvSpPr>
        <p:spPr>
          <a:xfrm>
            <a:off x="2965002" y="2070346"/>
            <a:ext cx="344910" cy="25207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B1A48-341E-985A-6242-5E0A4B663A1B}"/>
              </a:ext>
            </a:extLst>
          </p:cNvPr>
          <p:cNvSpPr txBox="1"/>
          <p:nvPr/>
        </p:nvSpPr>
        <p:spPr>
          <a:xfrm>
            <a:off x="2819470" y="170852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13A86-E21C-FB05-00BA-7419359E5EF7}"/>
              </a:ext>
            </a:extLst>
          </p:cNvPr>
          <p:cNvSpPr txBox="1"/>
          <p:nvPr/>
        </p:nvSpPr>
        <p:spPr>
          <a:xfrm rot="18446170">
            <a:off x="403088" y="2969056"/>
            <a:ext cx="20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Two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0F076-92C3-3938-5961-616AC6CB5EA9}"/>
              </a:ext>
            </a:extLst>
          </p:cNvPr>
          <p:cNvSpPr txBox="1"/>
          <p:nvPr/>
        </p:nvSpPr>
        <p:spPr>
          <a:xfrm>
            <a:off x="2597084" y="460891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Cut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4332365" y="2077859"/>
            <a:ext cx="316731" cy="11491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4689013" y="24143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3879900" y="4723213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C7E88-88E2-D8B4-3183-71162E54AFB0}"/>
              </a:ext>
            </a:extLst>
          </p:cNvPr>
          <p:cNvSpPr/>
          <p:nvPr/>
        </p:nvSpPr>
        <p:spPr>
          <a:xfrm>
            <a:off x="4314633" y="3341263"/>
            <a:ext cx="344909" cy="12676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0C701-721D-A2FB-45D4-E787580F7BCE}"/>
              </a:ext>
            </a:extLst>
          </p:cNvPr>
          <p:cNvSpPr txBox="1"/>
          <p:nvPr/>
        </p:nvSpPr>
        <p:spPr>
          <a:xfrm>
            <a:off x="4717329" y="365128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CBB37-7BA2-2E96-1388-062688BA98D7}"/>
              </a:ext>
            </a:extLst>
          </p:cNvPr>
          <p:cNvSpPr txBox="1"/>
          <p:nvPr/>
        </p:nvSpPr>
        <p:spPr>
          <a:xfrm>
            <a:off x="2497823" y="5629275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Profit: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D8D37-FEEB-AF49-0B40-B29BC93FCF65}"/>
              </a:ext>
            </a:extLst>
          </p:cNvPr>
          <p:cNvSpPr txBox="1"/>
          <p:nvPr/>
        </p:nvSpPr>
        <p:spPr>
          <a:xfrm>
            <a:off x="4192363" y="5629275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Profit: 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4C7BF3-E98F-ADC6-E989-90CD0E4A99FC}"/>
                  </a:ext>
                </a:extLst>
              </p14:cNvPr>
              <p14:cNvContentPartPr/>
              <p14:nvPr/>
            </p14:nvContentPartPr>
            <p14:xfrm>
              <a:off x="3732300" y="1837095"/>
              <a:ext cx="2003760" cy="4564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4C7BF3-E98F-ADC6-E989-90CD0E4A99F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23300" y="1828094"/>
                <a:ext cx="2021400" cy="4582081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7BEF151-8425-3C7E-E5DD-B27198FB0784}"/>
              </a:ext>
            </a:extLst>
          </p:cNvPr>
          <p:cNvSpPr txBox="1"/>
          <p:nvPr/>
        </p:nvSpPr>
        <p:spPr>
          <a:xfrm>
            <a:off x="6672848" y="1800404"/>
            <a:ext cx="5188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need to put this solution (10) into our memorization table</a:t>
            </a:r>
          </a:p>
        </p:txBody>
      </p:sp>
      <p:sp>
        <p:nvSpPr>
          <p:cNvPr id="33" name="Slide Number Placeholder 23">
            <a:extLst>
              <a:ext uri="{FF2B5EF4-FFF2-40B4-BE49-F238E27FC236}">
                <a16:creationId xmlns:a16="http://schemas.microsoft.com/office/drawing/2014/main" id="{CDFB1B77-DCDF-ED0D-C3FB-F6419397EAD8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25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4764868" y="90395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4649299" y="126614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664233" y="2135009"/>
            <a:ext cx="316731" cy="11491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1020881" y="247145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211768" y="4780363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C7E88-88E2-D8B4-3183-71162E54AFB0}"/>
              </a:ext>
            </a:extLst>
          </p:cNvPr>
          <p:cNvSpPr/>
          <p:nvPr/>
        </p:nvSpPr>
        <p:spPr>
          <a:xfrm>
            <a:off x="646501" y="3398413"/>
            <a:ext cx="344909" cy="12676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0C701-721D-A2FB-45D4-E787580F7BCE}"/>
              </a:ext>
            </a:extLst>
          </p:cNvPr>
          <p:cNvSpPr txBox="1"/>
          <p:nvPr/>
        </p:nvSpPr>
        <p:spPr>
          <a:xfrm>
            <a:off x="1049197" y="370843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D8D37-FEEB-AF49-0B40-B29BC93FCF65}"/>
              </a:ext>
            </a:extLst>
          </p:cNvPr>
          <p:cNvSpPr txBox="1"/>
          <p:nvPr/>
        </p:nvSpPr>
        <p:spPr>
          <a:xfrm>
            <a:off x="524231" y="5686425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Profit: 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4C7BF3-E98F-ADC6-E989-90CD0E4A99FC}"/>
                  </a:ext>
                </a:extLst>
              </p14:cNvPr>
              <p14:cNvContentPartPr/>
              <p14:nvPr/>
            </p14:nvContentPartPr>
            <p14:xfrm>
              <a:off x="64168" y="1894245"/>
              <a:ext cx="2003760" cy="4564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4C7BF3-E98F-ADC6-E989-90CD0E4A99F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168" y="1885244"/>
                <a:ext cx="2021400" cy="458208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FCAEDD91-115A-E60D-6DF7-039DAB8C1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06104"/>
              </p:ext>
            </p:extLst>
          </p:nvPr>
        </p:nvGraphicFramePr>
        <p:xfrm>
          <a:off x="3852224" y="2840787"/>
          <a:ext cx="81280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2">
                  <a:extLst>
                    <a:ext uri="{9D8B030D-6E8A-4147-A177-3AD203B41FA5}">
                      <a16:colId xmlns:a16="http://schemas.microsoft.com/office/drawing/2014/main" val="1369433286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2432518538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838121030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892676228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442990675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1245152680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1534816322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908460163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1159064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74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3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34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6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1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7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59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88933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CB01715-C1BF-9296-7500-21734858A077}"/>
              </a:ext>
            </a:extLst>
          </p:cNvPr>
          <p:cNvSpPr txBox="1"/>
          <p:nvPr/>
        </p:nvSpPr>
        <p:spPr>
          <a:xfrm>
            <a:off x="7603447" y="2360688"/>
            <a:ext cx="124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Rod Length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9CE092-D03D-C66D-A169-CF6E57F24267}"/>
              </a:ext>
            </a:extLst>
          </p:cNvPr>
          <p:cNvSpPr txBox="1"/>
          <p:nvPr/>
        </p:nvSpPr>
        <p:spPr>
          <a:xfrm rot="19025504">
            <a:off x="2535970" y="4436555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Length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D2075630-16A0-4080-BCE1-1A429CFDAEC8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991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4764868" y="90395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4649299" y="126614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664233" y="2135009"/>
            <a:ext cx="316731" cy="11491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1020881" y="247145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211768" y="4780363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C7E88-88E2-D8B4-3183-71162E54AFB0}"/>
              </a:ext>
            </a:extLst>
          </p:cNvPr>
          <p:cNvSpPr/>
          <p:nvPr/>
        </p:nvSpPr>
        <p:spPr>
          <a:xfrm>
            <a:off x="646501" y="3398413"/>
            <a:ext cx="344909" cy="12676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0C701-721D-A2FB-45D4-E787580F7BCE}"/>
              </a:ext>
            </a:extLst>
          </p:cNvPr>
          <p:cNvSpPr txBox="1"/>
          <p:nvPr/>
        </p:nvSpPr>
        <p:spPr>
          <a:xfrm>
            <a:off x="1049197" y="370843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D8D37-FEEB-AF49-0B40-B29BC93FCF65}"/>
              </a:ext>
            </a:extLst>
          </p:cNvPr>
          <p:cNvSpPr txBox="1"/>
          <p:nvPr/>
        </p:nvSpPr>
        <p:spPr>
          <a:xfrm>
            <a:off x="524231" y="5686425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Profit: 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4C7BF3-E98F-ADC6-E989-90CD0E4A99FC}"/>
                  </a:ext>
                </a:extLst>
              </p14:cNvPr>
              <p14:cNvContentPartPr/>
              <p14:nvPr/>
            </p14:nvContentPartPr>
            <p14:xfrm>
              <a:off x="64168" y="1894245"/>
              <a:ext cx="2003760" cy="4564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4C7BF3-E98F-ADC6-E989-90CD0E4A99F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168" y="1885244"/>
                <a:ext cx="2021400" cy="458208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FCAEDD91-115A-E60D-6DF7-039DAB8C1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6952"/>
              </p:ext>
            </p:extLst>
          </p:nvPr>
        </p:nvGraphicFramePr>
        <p:xfrm>
          <a:off x="3852224" y="2840787"/>
          <a:ext cx="81280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2">
                  <a:extLst>
                    <a:ext uri="{9D8B030D-6E8A-4147-A177-3AD203B41FA5}">
                      <a16:colId xmlns:a16="http://schemas.microsoft.com/office/drawing/2014/main" val="1369433286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2432518538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838121030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892676228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442990675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1245152680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1534816322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908460163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1159064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74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3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34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6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1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7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59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88933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CB01715-C1BF-9296-7500-21734858A077}"/>
              </a:ext>
            </a:extLst>
          </p:cNvPr>
          <p:cNvSpPr txBox="1"/>
          <p:nvPr/>
        </p:nvSpPr>
        <p:spPr>
          <a:xfrm>
            <a:off x="7603447" y="2360688"/>
            <a:ext cx="124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Rod Length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9CE092-D03D-C66D-A169-CF6E57F24267}"/>
              </a:ext>
            </a:extLst>
          </p:cNvPr>
          <p:cNvSpPr txBox="1"/>
          <p:nvPr/>
        </p:nvSpPr>
        <p:spPr>
          <a:xfrm rot="19025504">
            <a:off x="2535970" y="4436555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Length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DF3483C8-54B0-37C2-ED3E-FB1C8EF6694C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8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4764868" y="90395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4649299" y="126614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664233" y="2135009"/>
            <a:ext cx="316731" cy="11491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1020881" y="247145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211768" y="4780363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C7E88-88E2-D8B4-3183-71162E54AFB0}"/>
              </a:ext>
            </a:extLst>
          </p:cNvPr>
          <p:cNvSpPr/>
          <p:nvPr/>
        </p:nvSpPr>
        <p:spPr>
          <a:xfrm>
            <a:off x="646501" y="3398413"/>
            <a:ext cx="344909" cy="12676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0C701-721D-A2FB-45D4-E787580F7BCE}"/>
              </a:ext>
            </a:extLst>
          </p:cNvPr>
          <p:cNvSpPr txBox="1"/>
          <p:nvPr/>
        </p:nvSpPr>
        <p:spPr>
          <a:xfrm>
            <a:off x="1049197" y="370843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D8D37-FEEB-AF49-0B40-B29BC93FCF65}"/>
              </a:ext>
            </a:extLst>
          </p:cNvPr>
          <p:cNvSpPr txBox="1"/>
          <p:nvPr/>
        </p:nvSpPr>
        <p:spPr>
          <a:xfrm>
            <a:off x="524231" y="5686425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Profit: 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4C7BF3-E98F-ADC6-E989-90CD0E4A99FC}"/>
                  </a:ext>
                </a:extLst>
              </p14:cNvPr>
              <p14:cNvContentPartPr/>
              <p14:nvPr/>
            </p14:nvContentPartPr>
            <p14:xfrm>
              <a:off x="64168" y="1894245"/>
              <a:ext cx="2003760" cy="4564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4C7BF3-E98F-ADC6-E989-90CD0E4A99F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168" y="1885244"/>
                <a:ext cx="2021400" cy="458208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FCAEDD91-115A-E60D-6DF7-039DAB8C1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20918"/>
              </p:ext>
            </p:extLst>
          </p:nvPr>
        </p:nvGraphicFramePr>
        <p:xfrm>
          <a:off x="3852224" y="2840787"/>
          <a:ext cx="81280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2">
                  <a:extLst>
                    <a:ext uri="{9D8B030D-6E8A-4147-A177-3AD203B41FA5}">
                      <a16:colId xmlns:a16="http://schemas.microsoft.com/office/drawing/2014/main" val="1369433286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2432518538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838121030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892676228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442990675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1245152680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1534816322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908460163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1159064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74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3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34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6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1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7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59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88933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CB01715-C1BF-9296-7500-21734858A077}"/>
              </a:ext>
            </a:extLst>
          </p:cNvPr>
          <p:cNvSpPr txBox="1"/>
          <p:nvPr/>
        </p:nvSpPr>
        <p:spPr>
          <a:xfrm>
            <a:off x="7603447" y="2360688"/>
            <a:ext cx="124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Rod Length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9CE092-D03D-C66D-A169-CF6E57F24267}"/>
              </a:ext>
            </a:extLst>
          </p:cNvPr>
          <p:cNvSpPr txBox="1"/>
          <p:nvPr/>
        </p:nvSpPr>
        <p:spPr>
          <a:xfrm rot="19025504">
            <a:off x="2535970" y="4436555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Length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8EE58-0FF4-10BB-183D-2B8501C5935B}"/>
              </a:ext>
            </a:extLst>
          </p:cNvPr>
          <p:cNvSpPr txBox="1"/>
          <p:nvPr/>
        </p:nvSpPr>
        <p:spPr>
          <a:xfrm>
            <a:off x="3649334" y="187027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dp</a:t>
            </a:r>
            <a:r>
              <a:rPr lang="en-US" sz="2400" b="1" dirty="0">
                <a:latin typeface="Consolas" panose="020B0609020204030204" pitchFamily="49" charset="0"/>
              </a:rPr>
              <a:t>[index][n] = 10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FD78CE5-911E-107D-CF1A-9F02643E224A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65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4764868" y="90395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4649299" y="126614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6567F-F83B-4588-F078-C9BB648B7B2D}"/>
              </a:ext>
            </a:extLst>
          </p:cNvPr>
          <p:cNvSpPr/>
          <p:nvPr/>
        </p:nvSpPr>
        <p:spPr>
          <a:xfrm>
            <a:off x="664233" y="2135009"/>
            <a:ext cx="316731" cy="11491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69EA6-45DD-8FDE-09B9-59374CA03974}"/>
              </a:ext>
            </a:extLst>
          </p:cNvPr>
          <p:cNvSpPr txBox="1"/>
          <p:nvPr/>
        </p:nvSpPr>
        <p:spPr>
          <a:xfrm>
            <a:off x="1020881" y="247145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AA508-F0C4-A1C1-85A0-2539CA5B0BDE}"/>
              </a:ext>
            </a:extLst>
          </p:cNvPr>
          <p:cNvSpPr txBox="1"/>
          <p:nvPr/>
        </p:nvSpPr>
        <p:spPr>
          <a:xfrm>
            <a:off x="211768" y="4780363"/>
            <a:ext cx="177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cut of length </a:t>
            </a:r>
            <a:r>
              <a:rPr lang="en-US" b="1" dirty="0"/>
              <a:t>index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C7E88-88E2-D8B4-3183-71162E54AFB0}"/>
              </a:ext>
            </a:extLst>
          </p:cNvPr>
          <p:cNvSpPr/>
          <p:nvPr/>
        </p:nvSpPr>
        <p:spPr>
          <a:xfrm>
            <a:off x="646501" y="3398413"/>
            <a:ext cx="344909" cy="12676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0C701-721D-A2FB-45D4-E787580F7BCE}"/>
              </a:ext>
            </a:extLst>
          </p:cNvPr>
          <p:cNvSpPr txBox="1"/>
          <p:nvPr/>
        </p:nvSpPr>
        <p:spPr>
          <a:xfrm>
            <a:off x="1049197" y="370843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D8D37-FEEB-AF49-0B40-B29BC93FCF65}"/>
              </a:ext>
            </a:extLst>
          </p:cNvPr>
          <p:cNvSpPr txBox="1"/>
          <p:nvPr/>
        </p:nvSpPr>
        <p:spPr>
          <a:xfrm>
            <a:off x="524231" y="5686425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Profit: 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4C7BF3-E98F-ADC6-E989-90CD0E4A99FC}"/>
                  </a:ext>
                </a:extLst>
              </p14:cNvPr>
              <p14:cNvContentPartPr/>
              <p14:nvPr/>
            </p14:nvContentPartPr>
            <p14:xfrm>
              <a:off x="64168" y="1894245"/>
              <a:ext cx="2003760" cy="4564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4C7BF3-E98F-ADC6-E989-90CD0E4A99F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168" y="1885244"/>
                <a:ext cx="2021400" cy="458208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FCAEDD91-115A-E60D-6DF7-039DAB8C1FD3}"/>
              </a:ext>
            </a:extLst>
          </p:cNvPr>
          <p:cNvGraphicFramePr>
            <a:graphicFrameLocks noGrp="1"/>
          </p:cNvGraphicFramePr>
          <p:nvPr/>
        </p:nvGraphicFramePr>
        <p:xfrm>
          <a:off x="3852224" y="2840787"/>
          <a:ext cx="81280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2">
                  <a:extLst>
                    <a:ext uri="{9D8B030D-6E8A-4147-A177-3AD203B41FA5}">
                      <a16:colId xmlns:a16="http://schemas.microsoft.com/office/drawing/2014/main" val="1369433286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2432518538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838121030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892676228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3442990675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1245152680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1534816322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908460163"/>
                    </a:ext>
                  </a:extLst>
                </a:gridCol>
                <a:gridCol w="903112">
                  <a:extLst>
                    <a:ext uri="{9D8B030D-6E8A-4147-A177-3AD203B41FA5}">
                      <a16:colId xmlns:a16="http://schemas.microsoft.com/office/drawing/2014/main" val="1159064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1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74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3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34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6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1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7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59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88933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CB01715-C1BF-9296-7500-21734858A077}"/>
              </a:ext>
            </a:extLst>
          </p:cNvPr>
          <p:cNvSpPr txBox="1"/>
          <p:nvPr/>
        </p:nvSpPr>
        <p:spPr>
          <a:xfrm>
            <a:off x="7603447" y="2360688"/>
            <a:ext cx="124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Rod Length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9CE092-D03D-C66D-A169-CF6E57F24267}"/>
              </a:ext>
            </a:extLst>
          </p:cNvPr>
          <p:cNvSpPr txBox="1"/>
          <p:nvPr/>
        </p:nvSpPr>
        <p:spPr>
          <a:xfrm rot="19025504">
            <a:off x="2535970" y="4436555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Length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8EE58-0FF4-10BB-183D-2B8501C5935B}"/>
              </a:ext>
            </a:extLst>
          </p:cNvPr>
          <p:cNvSpPr txBox="1"/>
          <p:nvPr/>
        </p:nvSpPr>
        <p:spPr>
          <a:xfrm>
            <a:off x="3649334" y="187027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dp</a:t>
            </a:r>
            <a:r>
              <a:rPr lang="en-US" sz="2400" b="1" dirty="0">
                <a:latin typeface="Consolas" panose="020B0609020204030204" pitchFamily="49" charset="0"/>
              </a:rPr>
              <a:t>[index][n] =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A254B-6500-A7CC-F640-76E5E71F89A0}"/>
              </a:ext>
            </a:extLst>
          </p:cNvPr>
          <p:cNvSpPr txBox="1"/>
          <p:nvPr/>
        </p:nvSpPr>
        <p:spPr>
          <a:xfrm>
            <a:off x="2677178" y="6317862"/>
            <a:ext cx="849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Whenever we solve a subproblem, remember to place it inside of our </a:t>
            </a:r>
            <a:r>
              <a:rPr lang="en-US" dirty="0" err="1"/>
              <a:t>memoization</a:t>
            </a:r>
            <a:r>
              <a:rPr lang="en-US" dirty="0"/>
              <a:t> table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A56E1B59-FFE6-12E1-E2CB-3D40B20B3199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59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146E0-D7D5-B21F-BB33-4D08CF022863}"/>
              </a:ext>
            </a:extLst>
          </p:cNvPr>
          <p:cNvSpPr txBox="1"/>
          <p:nvPr/>
        </p:nvSpPr>
        <p:spPr>
          <a:xfrm>
            <a:off x="5219700" y="28697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38D13-8582-931A-DF0A-D7936B058169}"/>
              </a:ext>
            </a:extLst>
          </p:cNvPr>
          <p:cNvSpPr txBox="1"/>
          <p:nvPr/>
        </p:nvSpPr>
        <p:spPr>
          <a:xfrm>
            <a:off x="2314575" y="106802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E6572-B994-E18E-9B13-0C67F3472864}"/>
              </a:ext>
            </a:extLst>
          </p:cNvPr>
          <p:cNvSpPr txBox="1"/>
          <p:nvPr/>
        </p:nvSpPr>
        <p:spPr>
          <a:xfrm>
            <a:off x="8810625" y="1068028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14:cNvPr>
              <p14:cNvContentPartPr/>
              <p14:nvPr/>
            </p14:nvContentPartPr>
            <p14:xfrm>
              <a:off x="3989340" y="676095"/>
              <a:ext cx="1116000" cy="398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0700" y="667095"/>
                <a:ext cx="113364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943C9C9-09A9-42E9-7482-E6FF07FA2026}"/>
              </a:ext>
            </a:extLst>
          </p:cNvPr>
          <p:cNvGrpSpPr/>
          <p:nvPr/>
        </p:nvGrpSpPr>
        <p:grpSpPr>
          <a:xfrm>
            <a:off x="6962580" y="352815"/>
            <a:ext cx="1667880" cy="713520"/>
            <a:chOff x="6962580" y="352815"/>
            <a:chExt cx="166788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14:cNvPr>
                <p14:cNvContentPartPr/>
                <p14:nvPr/>
              </p14:nvContentPartPr>
              <p14:xfrm>
                <a:off x="6962580" y="637935"/>
                <a:ext cx="1667880" cy="42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53580" y="628935"/>
                  <a:ext cx="16855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14:cNvPr>
                <p14:cNvContentPartPr/>
                <p14:nvPr/>
              </p14:nvContentPartPr>
              <p14:xfrm>
                <a:off x="7360020" y="352815"/>
                <a:ext cx="259920" cy="25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51380" y="343815"/>
                  <a:ext cx="277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14:cNvPr>
                <p14:cNvContentPartPr/>
                <p14:nvPr/>
              </p14:nvContentPartPr>
              <p14:xfrm>
                <a:off x="7714980" y="599775"/>
                <a:ext cx="18720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5980" y="590775"/>
                  <a:ext cx="204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14:cNvPr>
                <p14:cNvContentPartPr/>
                <p14:nvPr/>
              </p14:nvContentPartPr>
              <p14:xfrm>
                <a:off x="8029620" y="542535"/>
                <a:ext cx="57240" cy="258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20620" y="533535"/>
                  <a:ext cx="74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14:cNvPr>
                <p14:cNvContentPartPr/>
                <p14:nvPr/>
              </p14:nvContentPartPr>
              <p14:xfrm>
                <a:off x="7972380" y="657015"/>
                <a:ext cx="18000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3380" y="648015"/>
                  <a:ext cx="1976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14:cNvPr>
              <p14:cNvContentPartPr/>
              <p14:nvPr/>
            </p14:nvContentPartPr>
            <p14:xfrm>
              <a:off x="4247460" y="205935"/>
              <a:ext cx="153720" cy="179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8460" y="197295"/>
                <a:ext cx="1713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14:cNvPr>
              <p14:cNvContentPartPr/>
              <p14:nvPr/>
            </p14:nvContentPartPr>
            <p14:xfrm>
              <a:off x="4485060" y="209535"/>
              <a:ext cx="117000" cy="126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6060" y="200895"/>
                <a:ext cx="134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14:cNvPr>
              <p14:cNvContentPartPr/>
              <p14:nvPr/>
            </p14:nvContentPartPr>
            <p14:xfrm>
              <a:off x="4697460" y="133215"/>
              <a:ext cx="115920" cy="17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8460" y="124215"/>
                <a:ext cx="1335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14:cNvPr>
              <p14:cNvContentPartPr/>
              <p14:nvPr/>
            </p14:nvContentPartPr>
            <p14:xfrm>
              <a:off x="4686300" y="209175"/>
              <a:ext cx="1238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7300" y="200175"/>
                <a:ext cx="14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C327313-F4D1-B207-AC5C-6EAEFC5E43A1}"/>
              </a:ext>
            </a:extLst>
          </p:cNvPr>
          <p:cNvGrpSpPr/>
          <p:nvPr/>
        </p:nvGrpSpPr>
        <p:grpSpPr>
          <a:xfrm>
            <a:off x="4345740" y="428415"/>
            <a:ext cx="561240" cy="237960"/>
            <a:chOff x="4345740" y="428415"/>
            <a:chExt cx="561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14:cNvPr>
                <p14:cNvContentPartPr/>
                <p14:nvPr/>
              </p14:nvContentPartPr>
              <p14:xfrm>
                <a:off x="4345740" y="513735"/>
                <a:ext cx="154440" cy="152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7100" y="504735"/>
                  <a:ext cx="172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14:cNvPr>
                <p14:cNvContentPartPr/>
                <p14:nvPr/>
              </p14:nvContentPartPr>
              <p14:xfrm>
                <a:off x="4600260" y="514095"/>
                <a:ext cx="111960" cy="9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1260" y="505095"/>
                  <a:ext cx="12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14:cNvPr>
                <p14:cNvContentPartPr/>
                <p14:nvPr/>
              </p14:nvContentPartPr>
              <p14:xfrm>
                <a:off x="4799340" y="428415"/>
                <a:ext cx="107640" cy="174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0340" y="419415"/>
                  <a:ext cx="125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14:cNvPr>
                <p14:cNvContentPartPr/>
                <p14:nvPr/>
              </p14:nvContentPartPr>
              <p14:xfrm>
                <a:off x="4752900" y="504735"/>
                <a:ext cx="133200" cy="1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3900" y="496095"/>
                  <a:ext cx="150840" cy="36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B825DA38-4AE4-D764-8BB9-3C61E0FE5118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53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146E0-D7D5-B21F-BB33-4D08CF022863}"/>
              </a:ext>
            </a:extLst>
          </p:cNvPr>
          <p:cNvSpPr txBox="1"/>
          <p:nvPr/>
        </p:nvSpPr>
        <p:spPr>
          <a:xfrm>
            <a:off x="5219700" y="28697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38D13-8582-931A-DF0A-D7936B058169}"/>
              </a:ext>
            </a:extLst>
          </p:cNvPr>
          <p:cNvSpPr txBox="1"/>
          <p:nvPr/>
        </p:nvSpPr>
        <p:spPr>
          <a:xfrm>
            <a:off x="2314575" y="106802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E6572-B994-E18E-9B13-0C67F3472864}"/>
              </a:ext>
            </a:extLst>
          </p:cNvPr>
          <p:cNvSpPr txBox="1"/>
          <p:nvPr/>
        </p:nvSpPr>
        <p:spPr>
          <a:xfrm>
            <a:off x="8810625" y="1068028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14:cNvPr>
              <p14:cNvContentPartPr/>
              <p14:nvPr/>
            </p14:nvContentPartPr>
            <p14:xfrm>
              <a:off x="3989340" y="676095"/>
              <a:ext cx="1116000" cy="398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0340" y="667095"/>
                <a:ext cx="113364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943C9C9-09A9-42E9-7482-E6FF07FA2026}"/>
              </a:ext>
            </a:extLst>
          </p:cNvPr>
          <p:cNvGrpSpPr/>
          <p:nvPr/>
        </p:nvGrpSpPr>
        <p:grpSpPr>
          <a:xfrm>
            <a:off x="6962580" y="352815"/>
            <a:ext cx="1667880" cy="713520"/>
            <a:chOff x="6962580" y="352815"/>
            <a:chExt cx="166788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14:cNvPr>
                <p14:cNvContentPartPr/>
                <p14:nvPr/>
              </p14:nvContentPartPr>
              <p14:xfrm>
                <a:off x="6962580" y="637935"/>
                <a:ext cx="1667880" cy="42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53580" y="628943"/>
                  <a:ext cx="1685520" cy="446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14:cNvPr>
                <p14:cNvContentPartPr/>
                <p14:nvPr/>
              </p14:nvContentPartPr>
              <p14:xfrm>
                <a:off x="7360020" y="352815"/>
                <a:ext cx="259920" cy="25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51020" y="343828"/>
                  <a:ext cx="277560" cy="275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14:cNvPr>
                <p14:cNvContentPartPr/>
                <p14:nvPr/>
              </p14:nvContentPartPr>
              <p14:xfrm>
                <a:off x="7714980" y="599775"/>
                <a:ext cx="18720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5980" y="590775"/>
                  <a:ext cx="204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14:cNvPr>
                <p14:cNvContentPartPr/>
                <p14:nvPr/>
              </p14:nvContentPartPr>
              <p14:xfrm>
                <a:off x="8029620" y="542535"/>
                <a:ext cx="57240" cy="258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20620" y="533535"/>
                  <a:ext cx="74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14:cNvPr>
                <p14:cNvContentPartPr/>
                <p14:nvPr/>
              </p14:nvContentPartPr>
              <p14:xfrm>
                <a:off x="7972380" y="657015"/>
                <a:ext cx="18000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3380" y="648015"/>
                  <a:ext cx="1976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14:cNvPr>
              <p14:cNvContentPartPr/>
              <p14:nvPr/>
            </p14:nvContentPartPr>
            <p14:xfrm>
              <a:off x="4247460" y="205935"/>
              <a:ext cx="153720" cy="179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8460" y="196917"/>
                <a:ext cx="171360" cy="197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14:cNvPr>
              <p14:cNvContentPartPr/>
              <p14:nvPr/>
            </p14:nvContentPartPr>
            <p14:xfrm>
              <a:off x="4485060" y="209535"/>
              <a:ext cx="117000" cy="126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6060" y="200535"/>
                <a:ext cx="134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14:cNvPr>
              <p14:cNvContentPartPr/>
              <p14:nvPr/>
            </p14:nvContentPartPr>
            <p14:xfrm>
              <a:off x="4697460" y="133215"/>
              <a:ext cx="115920" cy="17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8488" y="124234"/>
                <a:ext cx="133505" cy="191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14:cNvPr>
              <p14:cNvContentPartPr/>
              <p14:nvPr/>
            </p14:nvContentPartPr>
            <p14:xfrm>
              <a:off x="4686300" y="209175"/>
              <a:ext cx="1238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7300" y="200175"/>
                <a:ext cx="14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C327313-F4D1-B207-AC5C-6EAEFC5E43A1}"/>
              </a:ext>
            </a:extLst>
          </p:cNvPr>
          <p:cNvGrpSpPr/>
          <p:nvPr/>
        </p:nvGrpSpPr>
        <p:grpSpPr>
          <a:xfrm>
            <a:off x="4345740" y="428415"/>
            <a:ext cx="561240" cy="237960"/>
            <a:chOff x="4345740" y="428415"/>
            <a:chExt cx="561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14:cNvPr>
                <p14:cNvContentPartPr/>
                <p14:nvPr/>
              </p14:nvContentPartPr>
              <p14:xfrm>
                <a:off x="4345740" y="513735"/>
                <a:ext cx="154440" cy="152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6740" y="504735"/>
                  <a:ext cx="172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14:cNvPr>
                <p14:cNvContentPartPr/>
                <p14:nvPr/>
              </p14:nvContentPartPr>
              <p14:xfrm>
                <a:off x="4600260" y="514095"/>
                <a:ext cx="111960" cy="9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1260" y="505095"/>
                  <a:ext cx="12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14:cNvPr>
                <p14:cNvContentPartPr/>
                <p14:nvPr/>
              </p14:nvContentPartPr>
              <p14:xfrm>
                <a:off x="4799340" y="428415"/>
                <a:ext cx="107640" cy="174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0370" y="419415"/>
                  <a:ext cx="125221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14:cNvPr>
                <p14:cNvContentPartPr/>
                <p14:nvPr/>
              </p14:nvContentPartPr>
              <p14:xfrm>
                <a:off x="4752900" y="504735"/>
                <a:ext cx="133200" cy="1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3900" y="495562"/>
                  <a:ext cx="150840" cy="3705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4DBE63-673C-8D9A-3C1A-99FE2BAFEC09}"/>
              </a:ext>
            </a:extLst>
          </p:cNvPr>
          <p:cNvSpPr txBox="1"/>
          <p:nvPr/>
        </p:nvSpPr>
        <p:spPr>
          <a:xfrm>
            <a:off x="695325" y="2182454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C71E4-38BA-5321-33DD-300720ED6577}"/>
              </a:ext>
            </a:extLst>
          </p:cNvPr>
          <p:cNvSpPr txBox="1"/>
          <p:nvPr/>
        </p:nvSpPr>
        <p:spPr>
          <a:xfrm>
            <a:off x="3270011" y="216463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14:cNvPr>
              <p14:cNvContentPartPr/>
              <p14:nvPr/>
            </p14:nvContentPartPr>
            <p14:xfrm>
              <a:off x="1903500" y="1838175"/>
              <a:ext cx="610920" cy="265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4860" y="1829175"/>
                <a:ext cx="6285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14:cNvPr>
              <p14:cNvContentPartPr/>
              <p14:nvPr/>
            </p14:nvContentPartPr>
            <p14:xfrm>
              <a:off x="3276540" y="1800015"/>
              <a:ext cx="538560" cy="327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67540" y="1791015"/>
                <a:ext cx="556200" cy="3452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3DD0C3A8-C583-66A9-A029-585944D3247D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18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146E0-D7D5-B21F-BB33-4D08CF022863}"/>
              </a:ext>
            </a:extLst>
          </p:cNvPr>
          <p:cNvSpPr txBox="1"/>
          <p:nvPr/>
        </p:nvSpPr>
        <p:spPr>
          <a:xfrm>
            <a:off x="5219700" y="28697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38D13-8582-931A-DF0A-D7936B058169}"/>
              </a:ext>
            </a:extLst>
          </p:cNvPr>
          <p:cNvSpPr txBox="1"/>
          <p:nvPr/>
        </p:nvSpPr>
        <p:spPr>
          <a:xfrm>
            <a:off x="2314575" y="106802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E6572-B994-E18E-9B13-0C67F3472864}"/>
              </a:ext>
            </a:extLst>
          </p:cNvPr>
          <p:cNvSpPr txBox="1"/>
          <p:nvPr/>
        </p:nvSpPr>
        <p:spPr>
          <a:xfrm>
            <a:off x="8810625" y="1068028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14:cNvPr>
              <p14:cNvContentPartPr/>
              <p14:nvPr/>
            </p14:nvContentPartPr>
            <p14:xfrm>
              <a:off x="3989340" y="676095"/>
              <a:ext cx="1116000" cy="398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0340" y="667095"/>
                <a:ext cx="113364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943C9C9-09A9-42E9-7482-E6FF07FA2026}"/>
              </a:ext>
            </a:extLst>
          </p:cNvPr>
          <p:cNvGrpSpPr/>
          <p:nvPr/>
        </p:nvGrpSpPr>
        <p:grpSpPr>
          <a:xfrm>
            <a:off x="6962580" y="352815"/>
            <a:ext cx="1667880" cy="713520"/>
            <a:chOff x="6962580" y="352815"/>
            <a:chExt cx="166788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14:cNvPr>
                <p14:cNvContentPartPr/>
                <p14:nvPr/>
              </p14:nvContentPartPr>
              <p14:xfrm>
                <a:off x="6962580" y="637935"/>
                <a:ext cx="1667880" cy="42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53580" y="628943"/>
                  <a:ext cx="1685520" cy="446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14:cNvPr>
                <p14:cNvContentPartPr/>
                <p14:nvPr/>
              </p14:nvContentPartPr>
              <p14:xfrm>
                <a:off x="7360020" y="352815"/>
                <a:ext cx="259920" cy="25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51020" y="343828"/>
                  <a:ext cx="277560" cy="275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14:cNvPr>
                <p14:cNvContentPartPr/>
                <p14:nvPr/>
              </p14:nvContentPartPr>
              <p14:xfrm>
                <a:off x="7714980" y="599775"/>
                <a:ext cx="18720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5980" y="590775"/>
                  <a:ext cx="204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14:cNvPr>
                <p14:cNvContentPartPr/>
                <p14:nvPr/>
              </p14:nvContentPartPr>
              <p14:xfrm>
                <a:off x="8029620" y="542535"/>
                <a:ext cx="57240" cy="258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20620" y="533535"/>
                  <a:ext cx="74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14:cNvPr>
                <p14:cNvContentPartPr/>
                <p14:nvPr/>
              </p14:nvContentPartPr>
              <p14:xfrm>
                <a:off x="7972380" y="657015"/>
                <a:ext cx="18000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3380" y="648015"/>
                  <a:ext cx="1976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14:cNvPr>
              <p14:cNvContentPartPr/>
              <p14:nvPr/>
            </p14:nvContentPartPr>
            <p14:xfrm>
              <a:off x="4247460" y="205935"/>
              <a:ext cx="153720" cy="179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8460" y="196917"/>
                <a:ext cx="171360" cy="197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14:cNvPr>
              <p14:cNvContentPartPr/>
              <p14:nvPr/>
            </p14:nvContentPartPr>
            <p14:xfrm>
              <a:off x="4485060" y="209535"/>
              <a:ext cx="117000" cy="126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6060" y="200535"/>
                <a:ext cx="134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14:cNvPr>
              <p14:cNvContentPartPr/>
              <p14:nvPr/>
            </p14:nvContentPartPr>
            <p14:xfrm>
              <a:off x="4697460" y="133215"/>
              <a:ext cx="115920" cy="17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8488" y="124234"/>
                <a:ext cx="133505" cy="191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14:cNvPr>
              <p14:cNvContentPartPr/>
              <p14:nvPr/>
            </p14:nvContentPartPr>
            <p14:xfrm>
              <a:off x="4686300" y="209175"/>
              <a:ext cx="1238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7300" y="200175"/>
                <a:ext cx="14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C327313-F4D1-B207-AC5C-6EAEFC5E43A1}"/>
              </a:ext>
            </a:extLst>
          </p:cNvPr>
          <p:cNvGrpSpPr/>
          <p:nvPr/>
        </p:nvGrpSpPr>
        <p:grpSpPr>
          <a:xfrm>
            <a:off x="4345740" y="428415"/>
            <a:ext cx="561240" cy="237960"/>
            <a:chOff x="4345740" y="428415"/>
            <a:chExt cx="561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14:cNvPr>
                <p14:cNvContentPartPr/>
                <p14:nvPr/>
              </p14:nvContentPartPr>
              <p14:xfrm>
                <a:off x="4345740" y="513735"/>
                <a:ext cx="154440" cy="152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6740" y="504735"/>
                  <a:ext cx="172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14:cNvPr>
                <p14:cNvContentPartPr/>
                <p14:nvPr/>
              </p14:nvContentPartPr>
              <p14:xfrm>
                <a:off x="4600260" y="514095"/>
                <a:ext cx="111960" cy="9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1260" y="505095"/>
                  <a:ext cx="12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14:cNvPr>
                <p14:cNvContentPartPr/>
                <p14:nvPr/>
              </p14:nvContentPartPr>
              <p14:xfrm>
                <a:off x="4799340" y="428415"/>
                <a:ext cx="107640" cy="174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0370" y="419415"/>
                  <a:ext cx="125221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14:cNvPr>
                <p14:cNvContentPartPr/>
                <p14:nvPr/>
              </p14:nvContentPartPr>
              <p14:xfrm>
                <a:off x="4752900" y="504735"/>
                <a:ext cx="133200" cy="1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3900" y="495562"/>
                  <a:ext cx="150840" cy="3705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4DBE63-673C-8D9A-3C1A-99FE2BAFEC09}"/>
              </a:ext>
            </a:extLst>
          </p:cNvPr>
          <p:cNvSpPr txBox="1"/>
          <p:nvPr/>
        </p:nvSpPr>
        <p:spPr>
          <a:xfrm>
            <a:off x="695325" y="2182454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C71E4-38BA-5321-33DD-300720ED6577}"/>
              </a:ext>
            </a:extLst>
          </p:cNvPr>
          <p:cNvSpPr txBox="1"/>
          <p:nvPr/>
        </p:nvSpPr>
        <p:spPr>
          <a:xfrm>
            <a:off x="3270011" y="216463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14:cNvPr>
              <p14:cNvContentPartPr/>
              <p14:nvPr/>
            </p14:nvContentPartPr>
            <p14:xfrm>
              <a:off x="1903500" y="1838175"/>
              <a:ext cx="610920" cy="265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4500" y="1829187"/>
                <a:ext cx="628560" cy="283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14:cNvPr>
              <p14:cNvContentPartPr/>
              <p14:nvPr/>
            </p14:nvContentPartPr>
            <p14:xfrm>
              <a:off x="3276540" y="1800015"/>
              <a:ext cx="538560" cy="327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67540" y="1791025"/>
                <a:ext cx="556200" cy="34522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5FDC2E-26C2-1D0D-D457-4A9CDA3CE387}"/>
              </a:ext>
            </a:extLst>
          </p:cNvPr>
          <p:cNvSpPr txBox="1"/>
          <p:nvPr/>
        </p:nvSpPr>
        <p:spPr>
          <a:xfrm>
            <a:off x="4968360" y="314769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-4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4797D6-5C72-B984-8D63-8DB962BADB6D}"/>
              </a:ext>
            </a:extLst>
          </p:cNvPr>
          <p:cNvSpPr txBox="1"/>
          <p:nvPr/>
        </p:nvSpPr>
        <p:spPr>
          <a:xfrm>
            <a:off x="2718131" y="321727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C5D1E3-AB0F-3459-83A4-9400DF9A81D0}"/>
                  </a:ext>
                </a:extLst>
              </p14:cNvPr>
              <p14:cNvContentPartPr/>
              <p14:nvPr/>
            </p14:nvContentPartPr>
            <p14:xfrm>
              <a:off x="3522780" y="2847615"/>
              <a:ext cx="372600" cy="360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C5D1E3-AB0F-3459-83A4-9400DF9A81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14140" y="2838615"/>
                <a:ext cx="3902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683277-3CF4-73FD-B5A9-3202D982EE2A}"/>
                  </a:ext>
                </a:extLst>
              </p14:cNvPr>
              <p14:cNvContentPartPr/>
              <p14:nvPr/>
            </p14:nvContentPartPr>
            <p14:xfrm>
              <a:off x="4352580" y="2828535"/>
              <a:ext cx="1231560" cy="235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683277-3CF4-73FD-B5A9-3202D982EE2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43580" y="2819535"/>
                <a:ext cx="1249200" cy="253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F00D6C09-976C-D692-AB2A-15AA0EBC0B98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39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146E0-D7D5-B21F-BB33-4D08CF022863}"/>
              </a:ext>
            </a:extLst>
          </p:cNvPr>
          <p:cNvSpPr txBox="1"/>
          <p:nvPr/>
        </p:nvSpPr>
        <p:spPr>
          <a:xfrm>
            <a:off x="5219700" y="28697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38D13-8582-931A-DF0A-D7936B058169}"/>
              </a:ext>
            </a:extLst>
          </p:cNvPr>
          <p:cNvSpPr txBox="1"/>
          <p:nvPr/>
        </p:nvSpPr>
        <p:spPr>
          <a:xfrm>
            <a:off x="2314575" y="106802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E6572-B994-E18E-9B13-0C67F3472864}"/>
              </a:ext>
            </a:extLst>
          </p:cNvPr>
          <p:cNvSpPr txBox="1"/>
          <p:nvPr/>
        </p:nvSpPr>
        <p:spPr>
          <a:xfrm>
            <a:off x="8810625" y="1068028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14:cNvPr>
              <p14:cNvContentPartPr/>
              <p14:nvPr/>
            </p14:nvContentPartPr>
            <p14:xfrm>
              <a:off x="3989340" y="676095"/>
              <a:ext cx="1116000" cy="398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0340" y="667095"/>
                <a:ext cx="113364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943C9C9-09A9-42E9-7482-E6FF07FA2026}"/>
              </a:ext>
            </a:extLst>
          </p:cNvPr>
          <p:cNvGrpSpPr/>
          <p:nvPr/>
        </p:nvGrpSpPr>
        <p:grpSpPr>
          <a:xfrm>
            <a:off x="6962580" y="352815"/>
            <a:ext cx="1667880" cy="713520"/>
            <a:chOff x="6962580" y="352815"/>
            <a:chExt cx="166788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14:cNvPr>
                <p14:cNvContentPartPr/>
                <p14:nvPr/>
              </p14:nvContentPartPr>
              <p14:xfrm>
                <a:off x="6962580" y="637935"/>
                <a:ext cx="1667880" cy="42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53580" y="628943"/>
                  <a:ext cx="1685520" cy="446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14:cNvPr>
                <p14:cNvContentPartPr/>
                <p14:nvPr/>
              </p14:nvContentPartPr>
              <p14:xfrm>
                <a:off x="7360020" y="352815"/>
                <a:ext cx="259920" cy="25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51020" y="343828"/>
                  <a:ext cx="277560" cy="275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14:cNvPr>
                <p14:cNvContentPartPr/>
                <p14:nvPr/>
              </p14:nvContentPartPr>
              <p14:xfrm>
                <a:off x="7714980" y="599775"/>
                <a:ext cx="18720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5980" y="590775"/>
                  <a:ext cx="204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14:cNvPr>
                <p14:cNvContentPartPr/>
                <p14:nvPr/>
              </p14:nvContentPartPr>
              <p14:xfrm>
                <a:off x="8029620" y="542535"/>
                <a:ext cx="57240" cy="258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20620" y="533535"/>
                  <a:ext cx="74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14:cNvPr>
                <p14:cNvContentPartPr/>
                <p14:nvPr/>
              </p14:nvContentPartPr>
              <p14:xfrm>
                <a:off x="7972380" y="657015"/>
                <a:ext cx="18000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3380" y="648015"/>
                  <a:ext cx="1976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14:cNvPr>
              <p14:cNvContentPartPr/>
              <p14:nvPr/>
            </p14:nvContentPartPr>
            <p14:xfrm>
              <a:off x="4247460" y="205935"/>
              <a:ext cx="153720" cy="179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8460" y="196917"/>
                <a:ext cx="171360" cy="197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14:cNvPr>
              <p14:cNvContentPartPr/>
              <p14:nvPr/>
            </p14:nvContentPartPr>
            <p14:xfrm>
              <a:off x="4485060" y="209535"/>
              <a:ext cx="117000" cy="126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6060" y="200535"/>
                <a:ext cx="134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14:cNvPr>
              <p14:cNvContentPartPr/>
              <p14:nvPr/>
            </p14:nvContentPartPr>
            <p14:xfrm>
              <a:off x="4697460" y="133215"/>
              <a:ext cx="115920" cy="17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8488" y="124234"/>
                <a:ext cx="133505" cy="191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14:cNvPr>
              <p14:cNvContentPartPr/>
              <p14:nvPr/>
            </p14:nvContentPartPr>
            <p14:xfrm>
              <a:off x="4686300" y="209175"/>
              <a:ext cx="1238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7300" y="200175"/>
                <a:ext cx="14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C327313-F4D1-B207-AC5C-6EAEFC5E43A1}"/>
              </a:ext>
            </a:extLst>
          </p:cNvPr>
          <p:cNvGrpSpPr/>
          <p:nvPr/>
        </p:nvGrpSpPr>
        <p:grpSpPr>
          <a:xfrm>
            <a:off x="4345740" y="428415"/>
            <a:ext cx="561240" cy="237960"/>
            <a:chOff x="4345740" y="428415"/>
            <a:chExt cx="561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14:cNvPr>
                <p14:cNvContentPartPr/>
                <p14:nvPr/>
              </p14:nvContentPartPr>
              <p14:xfrm>
                <a:off x="4345740" y="513735"/>
                <a:ext cx="154440" cy="152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6740" y="504735"/>
                  <a:ext cx="172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14:cNvPr>
                <p14:cNvContentPartPr/>
                <p14:nvPr/>
              </p14:nvContentPartPr>
              <p14:xfrm>
                <a:off x="4600260" y="514095"/>
                <a:ext cx="111960" cy="9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1260" y="505095"/>
                  <a:ext cx="12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14:cNvPr>
                <p14:cNvContentPartPr/>
                <p14:nvPr/>
              </p14:nvContentPartPr>
              <p14:xfrm>
                <a:off x="4799340" y="428415"/>
                <a:ext cx="107640" cy="174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0370" y="419415"/>
                  <a:ext cx="125221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14:cNvPr>
                <p14:cNvContentPartPr/>
                <p14:nvPr/>
              </p14:nvContentPartPr>
              <p14:xfrm>
                <a:off x="4752900" y="504735"/>
                <a:ext cx="133200" cy="1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3900" y="495562"/>
                  <a:ext cx="150840" cy="3705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4DBE63-673C-8D9A-3C1A-99FE2BAFEC09}"/>
              </a:ext>
            </a:extLst>
          </p:cNvPr>
          <p:cNvSpPr txBox="1"/>
          <p:nvPr/>
        </p:nvSpPr>
        <p:spPr>
          <a:xfrm>
            <a:off x="695325" y="2182454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C71E4-38BA-5321-33DD-300720ED6577}"/>
              </a:ext>
            </a:extLst>
          </p:cNvPr>
          <p:cNvSpPr txBox="1"/>
          <p:nvPr/>
        </p:nvSpPr>
        <p:spPr>
          <a:xfrm>
            <a:off x="3270011" y="216463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14:cNvPr>
              <p14:cNvContentPartPr/>
              <p14:nvPr/>
            </p14:nvContentPartPr>
            <p14:xfrm>
              <a:off x="1903500" y="1838175"/>
              <a:ext cx="610920" cy="265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4500" y="1829187"/>
                <a:ext cx="628560" cy="283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14:cNvPr>
              <p14:cNvContentPartPr/>
              <p14:nvPr/>
            </p14:nvContentPartPr>
            <p14:xfrm>
              <a:off x="3276540" y="1800015"/>
              <a:ext cx="538560" cy="327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67540" y="1791025"/>
                <a:ext cx="556200" cy="34522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5FDC2E-26C2-1D0D-D457-4A9CDA3CE387}"/>
              </a:ext>
            </a:extLst>
          </p:cNvPr>
          <p:cNvSpPr txBox="1"/>
          <p:nvPr/>
        </p:nvSpPr>
        <p:spPr>
          <a:xfrm>
            <a:off x="4968360" y="314769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-4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4797D6-5C72-B984-8D63-8DB962BADB6D}"/>
              </a:ext>
            </a:extLst>
          </p:cNvPr>
          <p:cNvSpPr txBox="1"/>
          <p:nvPr/>
        </p:nvSpPr>
        <p:spPr>
          <a:xfrm>
            <a:off x="2718131" y="321727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C5D1E3-AB0F-3459-83A4-9400DF9A81D0}"/>
                  </a:ext>
                </a:extLst>
              </p14:cNvPr>
              <p14:cNvContentPartPr/>
              <p14:nvPr/>
            </p14:nvContentPartPr>
            <p14:xfrm>
              <a:off x="3522780" y="2847615"/>
              <a:ext cx="372600" cy="360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C5D1E3-AB0F-3459-83A4-9400DF9A81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13780" y="2838615"/>
                <a:ext cx="3902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683277-3CF4-73FD-B5A9-3202D982EE2A}"/>
                  </a:ext>
                </a:extLst>
              </p14:cNvPr>
              <p14:cNvContentPartPr/>
              <p14:nvPr/>
            </p14:nvContentPartPr>
            <p14:xfrm>
              <a:off x="4352580" y="2828535"/>
              <a:ext cx="1231560" cy="235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683277-3CF4-73FD-B5A9-3202D982EE2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43580" y="2819549"/>
                <a:ext cx="1249200" cy="25305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B4635CEB-AB9C-ECA8-3C13-D921C97A2D18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29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146E0-D7D5-B21F-BB33-4D08CF022863}"/>
              </a:ext>
            </a:extLst>
          </p:cNvPr>
          <p:cNvSpPr txBox="1"/>
          <p:nvPr/>
        </p:nvSpPr>
        <p:spPr>
          <a:xfrm>
            <a:off x="5219700" y="28697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38D13-8582-931A-DF0A-D7936B058169}"/>
              </a:ext>
            </a:extLst>
          </p:cNvPr>
          <p:cNvSpPr txBox="1"/>
          <p:nvPr/>
        </p:nvSpPr>
        <p:spPr>
          <a:xfrm>
            <a:off x="2314575" y="106802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E6572-B994-E18E-9B13-0C67F3472864}"/>
              </a:ext>
            </a:extLst>
          </p:cNvPr>
          <p:cNvSpPr txBox="1"/>
          <p:nvPr/>
        </p:nvSpPr>
        <p:spPr>
          <a:xfrm>
            <a:off x="8810625" y="1068028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14:cNvPr>
              <p14:cNvContentPartPr/>
              <p14:nvPr/>
            </p14:nvContentPartPr>
            <p14:xfrm>
              <a:off x="3989340" y="676095"/>
              <a:ext cx="1116000" cy="398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0340" y="667095"/>
                <a:ext cx="113364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943C9C9-09A9-42E9-7482-E6FF07FA2026}"/>
              </a:ext>
            </a:extLst>
          </p:cNvPr>
          <p:cNvGrpSpPr/>
          <p:nvPr/>
        </p:nvGrpSpPr>
        <p:grpSpPr>
          <a:xfrm>
            <a:off x="6962580" y="352815"/>
            <a:ext cx="1667880" cy="713520"/>
            <a:chOff x="6962580" y="352815"/>
            <a:chExt cx="166788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14:cNvPr>
                <p14:cNvContentPartPr/>
                <p14:nvPr/>
              </p14:nvContentPartPr>
              <p14:xfrm>
                <a:off x="6962580" y="637935"/>
                <a:ext cx="1667880" cy="42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53580" y="628943"/>
                  <a:ext cx="1685520" cy="446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14:cNvPr>
                <p14:cNvContentPartPr/>
                <p14:nvPr/>
              </p14:nvContentPartPr>
              <p14:xfrm>
                <a:off x="7360020" y="352815"/>
                <a:ext cx="259920" cy="25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51020" y="343828"/>
                  <a:ext cx="277560" cy="275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14:cNvPr>
                <p14:cNvContentPartPr/>
                <p14:nvPr/>
              </p14:nvContentPartPr>
              <p14:xfrm>
                <a:off x="7714980" y="599775"/>
                <a:ext cx="18720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5980" y="590775"/>
                  <a:ext cx="204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14:cNvPr>
                <p14:cNvContentPartPr/>
                <p14:nvPr/>
              </p14:nvContentPartPr>
              <p14:xfrm>
                <a:off x="8029620" y="542535"/>
                <a:ext cx="57240" cy="258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20620" y="533535"/>
                  <a:ext cx="74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14:cNvPr>
                <p14:cNvContentPartPr/>
                <p14:nvPr/>
              </p14:nvContentPartPr>
              <p14:xfrm>
                <a:off x="7972380" y="657015"/>
                <a:ext cx="18000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3380" y="648015"/>
                  <a:ext cx="1976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14:cNvPr>
              <p14:cNvContentPartPr/>
              <p14:nvPr/>
            </p14:nvContentPartPr>
            <p14:xfrm>
              <a:off x="4247460" y="205935"/>
              <a:ext cx="153720" cy="179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8460" y="196917"/>
                <a:ext cx="171360" cy="197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14:cNvPr>
              <p14:cNvContentPartPr/>
              <p14:nvPr/>
            </p14:nvContentPartPr>
            <p14:xfrm>
              <a:off x="4485060" y="209535"/>
              <a:ext cx="117000" cy="126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6060" y="200535"/>
                <a:ext cx="134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14:cNvPr>
              <p14:cNvContentPartPr/>
              <p14:nvPr/>
            </p14:nvContentPartPr>
            <p14:xfrm>
              <a:off x="4697460" y="133215"/>
              <a:ext cx="115920" cy="17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8488" y="124234"/>
                <a:ext cx="133505" cy="191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14:cNvPr>
              <p14:cNvContentPartPr/>
              <p14:nvPr/>
            </p14:nvContentPartPr>
            <p14:xfrm>
              <a:off x="4686300" y="209175"/>
              <a:ext cx="1238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7300" y="200175"/>
                <a:ext cx="14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C327313-F4D1-B207-AC5C-6EAEFC5E43A1}"/>
              </a:ext>
            </a:extLst>
          </p:cNvPr>
          <p:cNvGrpSpPr/>
          <p:nvPr/>
        </p:nvGrpSpPr>
        <p:grpSpPr>
          <a:xfrm>
            <a:off x="4345740" y="428415"/>
            <a:ext cx="561240" cy="237960"/>
            <a:chOff x="4345740" y="428415"/>
            <a:chExt cx="561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14:cNvPr>
                <p14:cNvContentPartPr/>
                <p14:nvPr/>
              </p14:nvContentPartPr>
              <p14:xfrm>
                <a:off x="4345740" y="513735"/>
                <a:ext cx="154440" cy="152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6740" y="504735"/>
                  <a:ext cx="172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14:cNvPr>
                <p14:cNvContentPartPr/>
                <p14:nvPr/>
              </p14:nvContentPartPr>
              <p14:xfrm>
                <a:off x="4600260" y="514095"/>
                <a:ext cx="111960" cy="9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1260" y="505095"/>
                  <a:ext cx="12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14:cNvPr>
                <p14:cNvContentPartPr/>
                <p14:nvPr/>
              </p14:nvContentPartPr>
              <p14:xfrm>
                <a:off x="4799340" y="428415"/>
                <a:ext cx="107640" cy="174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0370" y="419415"/>
                  <a:ext cx="125221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14:cNvPr>
                <p14:cNvContentPartPr/>
                <p14:nvPr/>
              </p14:nvContentPartPr>
              <p14:xfrm>
                <a:off x="4752900" y="504735"/>
                <a:ext cx="133200" cy="1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3900" y="495562"/>
                  <a:ext cx="150840" cy="3705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4DBE63-673C-8D9A-3C1A-99FE2BAFEC09}"/>
              </a:ext>
            </a:extLst>
          </p:cNvPr>
          <p:cNvSpPr txBox="1"/>
          <p:nvPr/>
        </p:nvSpPr>
        <p:spPr>
          <a:xfrm>
            <a:off x="695325" y="2182454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C71E4-38BA-5321-33DD-300720ED6577}"/>
              </a:ext>
            </a:extLst>
          </p:cNvPr>
          <p:cNvSpPr txBox="1"/>
          <p:nvPr/>
        </p:nvSpPr>
        <p:spPr>
          <a:xfrm>
            <a:off x="3270011" y="216463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14:cNvPr>
              <p14:cNvContentPartPr/>
              <p14:nvPr/>
            </p14:nvContentPartPr>
            <p14:xfrm>
              <a:off x="1903500" y="1838175"/>
              <a:ext cx="610920" cy="265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4500" y="1829187"/>
                <a:ext cx="628560" cy="283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14:cNvPr>
              <p14:cNvContentPartPr/>
              <p14:nvPr/>
            </p14:nvContentPartPr>
            <p14:xfrm>
              <a:off x="3276540" y="1800015"/>
              <a:ext cx="538560" cy="327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67540" y="1791025"/>
                <a:ext cx="556200" cy="34522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5FDC2E-26C2-1D0D-D457-4A9CDA3CE387}"/>
              </a:ext>
            </a:extLst>
          </p:cNvPr>
          <p:cNvSpPr txBox="1"/>
          <p:nvPr/>
        </p:nvSpPr>
        <p:spPr>
          <a:xfrm>
            <a:off x="4968360" y="314769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-4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4797D6-5C72-B984-8D63-8DB962BADB6D}"/>
              </a:ext>
            </a:extLst>
          </p:cNvPr>
          <p:cNvSpPr txBox="1"/>
          <p:nvPr/>
        </p:nvSpPr>
        <p:spPr>
          <a:xfrm>
            <a:off x="2718131" y="321727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C5D1E3-AB0F-3459-83A4-9400DF9A81D0}"/>
                  </a:ext>
                </a:extLst>
              </p14:cNvPr>
              <p14:cNvContentPartPr/>
              <p14:nvPr/>
            </p14:nvContentPartPr>
            <p14:xfrm>
              <a:off x="3522780" y="2847615"/>
              <a:ext cx="372600" cy="360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C5D1E3-AB0F-3459-83A4-9400DF9A81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13780" y="2838615"/>
                <a:ext cx="3902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683277-3CF4-73FD-B5A9-3202D982EE2A}"/>
                  </a:ext>
                </a:extLst>
              </p14:cNvPr>
              <p14:cNvContentPartPr/>
              <p14:nvPr/>
            </p14:nvContentPartPr>
            <p14:xfrm>
              <a:off x="4352580" y="2828535"/>
              <a:ext cx="1231560" cy="235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683277-3CF4-73FD-B5A9-3202D982EE2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43580" y="2819549"/>
                <a:ext cx="1249200" cy="253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B196D3-2001-D9A3-FAAE-2ED5A1274262}"/>
                  </a:ext>
                </a:extLst>
              </p14:cNvPr>
              <p14:cNvContentPartPr/>
              <p14:nvPr/>
            </p14:nvContentPartPr>
            <p14:xfrm>
              <a:off x="5152860" y="2695335"/>
              <a:ext cx="317160" cy="32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B196D3-2001-D9A3-FAAE-2ED5A12742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43860" y="2686335"/>
                <a:ext cx="3348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8490BB-8C31-FB0D-75D6-DDA22E7D9BDB}"/>
                  </a:ext>
                </a:extLst>
              </p14:cNvPr>
              <p14:cNvContentPartPr/>
              <p14:nvPr/>
            </p14:nvContentPartPr>
            <p14:xfrm>
              <a:off x="5070780" y="2714415"/>
              <a:ext cx="358200" cy="374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8490BB-8C31-FB0D-75D6-DDA22E7D9BD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62140" y="2705415"/>
                <a:ext cx="375840" cy="3924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90916F9-0054-332C-D061-09D641CDEDD1}"/>
              </a:ext>
            </a:extLst>
          </p:cNvPr>
          <p:cNvSpPr txBox="1"/>
          <p:nvPr/>
        </p:nvSpPr>
        <p:spPr>
          <a:xfrm>
            <a:off x="6497689" y="4743450"/>
            <a:ext cx="316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make the cut if its possible</a:t>
            </a:r>
          </a:p>
        </p:txBody>
      </p:sp>
      <p:sp>
        <p:nvSpPr>
          <p:cNvPr id="17" name="Slide Number Placeholder 23">
            <a:extLst>
              <a:ext uri="{FF2B5EF4-FFF2-40B4-BE49-F238E27FC236}">
                <a16:creationId xmlns:a16="http://schemas.microsoft.com/office/drawing/2014/main" id="{7E102A61-1AD5-560D-D7F5-1DE20EED4E94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7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FF4DC5-1865-09DD-AEA5-E640C5D6573C}"/>
              </a:ext>
            </a:extLst>
          </p:cNvPr>
          <p:cNvSpPr/>
          <p:nvPr/>
        </p:nvSpPr>
        <p:spPr>
          <a:xfrm>
            <a:off x="884553" y="1812103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2686E8-B40E-B9EB-6479-31120D28DCFB}"/>
              </a:ext>
            </a:extLst>
          </p:cNvPr>
          <p:cNvSpPr/>
          <p:nvPr/>
        </p:nvSpPr>
        <p:spPr>
          <a:xfrm>
            <a:off x="3407870" y="5506698"/>
            <a:ext cx="335902" cy="121838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8C39CF-A9C1-6D8C-86E7-7142965BD97A}"/>
              </a:ext>
            </a:extLst>
          </p:cNvPr>
          <p:cNvSpPr/>
          <p:nvPr/>
        </p:nvSpPr>
        <p:spPr>
          <a:xfrm>
            <a:off x="3407870" y="4383752"/>
            <a:ext cx="335902" cy="10422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EB43C9-B39E-BDBC-F92D-4E1BACD08B94}"/>
              </a:ext>
            </a:extLst>
          </p:cNvPr>
          <p:cNvSpPr/>
          <p:nvPr/>
        </p:nvSpPr>
        <p:spPr>
          <a:xfrm>
            <a:off x="3407870" y="3139506"/>
            <a:ext cx="335902" cy="11635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0C8AB2-89AB-BB24-6AC6-141364FBA33F}"/>
              </a:ext>
            </a:extLst>
          </p:cNvPr>
          <p:cNvSpPr/>
          <p:nvPr/>
        </p:nvSpPr>
        <p:spPr>
          <a:xfrm>
            <a:off x="3407870" y="1807847"/>
            <a:ext cx="335902" cy="12509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897EEB-5E7B-84AB-5151-97B02C4CE8D1}"/>
              </a:ext>
            </a:extLst>
          </p:cNvPr>
          <p:cNvSpPr/>
          <p:nvPr/>
        </p:nvSpPr>
        <p:spPr>
          <a:xfrm>
            <a:off x="6112806" y="3649579"/>
            <a:ext cx="335902" cy="307550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21B0DF-F050-9A12-7FA5-5A18CE0C513C}"/>
              </a:ext>
            </a:extLst>
          </p:cNvPr>
          <p:cNvSpPr/>
          <p:nvPr/>
        </p:nvSpPr>
        <p:spPr>
          <a:xfrm>
            <a:off x="6112806" y="1807847"/>
            <a:ext cx="335902" cy="173320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B324C2-E32D-80AD-B940-5B17211E8AEF}"/>
              </a:ext>
            </a:extLst>
          </p:cNvPr>
          <p:cNvSpPr/>
          <p:nvPr/>
        </p:nvSpPr>
        <p:spPr>
          <a:xfrm>
            <a:off x="8804074" y="1888550"/>
            <a:ext cx="335902" cy="982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5FD150-0143-D300-D244-52DFC3A332E3}"/>
              </a:ext>
            </a:extLst>
          </p:cNvPr>
          <p:cNvSpPr/>
          <p:nvPr/>
        </p:nvSpPr>
        <p:spPr>
          <a:xfrm>
            <a:off x="8804074" y="2967790"/>
            <a:ext cx="335902" cy="375729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B2F1C5-C9B4-1E0C-5B7A-ABCB9C8A1D8E}"/>
              </a:ext>
            </a:extLst>
          </p:cNvPr>
          <p:cNvSpPr txBox="1"/>
          <p:nvPr/>
        </p:nvSpPr>
        <p:spPr>
          <a:xfrm>
            <a:off x="1356321" y="2671834"/>
            <a:ext cx="13248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 = 8</a:t>
            </a:r>
          </a:p>
          <a:p>
            <a:r>
              <a:rPr lang="en-US" sz="2000" dirty="0"/>
              <a:t>(no cuts)</a:t>
            </a:r>
          </a:p>
          <a:p>
            <a:endParaRPr lang="en-US" sz="2000" dirty="0"/>
          </a:p>
          <a:p>
            <a:r>
              <a:rPr lang="en-US" sz="2000" u="sng" dirty="0"/>
              <a:t>Total profit</a:t>
            </a:r>
          </a:p>
          <a:p>
            <a:r>
              <a:rPr lang="en-US" sz="2000" dirty="0"/>
              <a:t>$20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0F4201-71EB-9FA1-DBEF-3215E1F16828}"/>
              </a:ext>
            </a:extLst>
          </p:cNvPr>
          <p:cNvSpPr txBox="1"/>
          <p:nvPr/>
        </p:nvSpPr>
        <p:spPr>
          <a:xfrm>
            <a:off x="3989665" y="2243196"/>
            <a:ext cx="69281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 = 2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 = 2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 = 2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 =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E9ED89-ABF8-AA27-7BD8-323E180BE4E1}"/>
              </a:ext>
            </a:extLst>
          </p:cNvPr>
          <p:cNvSpPr txBox="1"/>
          <p:nvPr/>
        </p:nvSpPr>
        <p:spPr>
          <a:xfrm>
            <a:off x="4595390" y="3922087"/>
            <a:ext cx="1324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Total profit</a:t>
            </a:r>
          </a:p>
          <a:p>
            <a:r>
              <a:rPr lang="en-US" sz="2000" dirty="0"/>
              <a:t>$20 </a:t>
            </a:r>
          </a:p>
          <a:p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DE3FF7-F1AB-E6B3-DCC2-B63A7A7DA8EF}"/>
              </a:ext>
            </a:extLst>
          </p:cNvPr>
          <p:cNvSpPr txBox="1"/>
          <p:nvPr/>
        </p:nvSpPr>
        <p:spPr>
          <a:xfrm>
            <a:off x="6659299" y="243332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 =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75F741-53FD-1EE2-8E45-2B92A2FA86B8}"/>
              </a:ext>
            </a:extLst>
          </p:cNvPr>
          <p:cNvSpPr txBox="1"/>
          <p:nvPr/>
        </p:nvSpPr>
        <p:spPr>
          <a:xfrm>
            <a:off x="6659299" y="4904874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 =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2DC7DE-7E4D-5218-3BE2-3D5BF5BAF31A}"/>
              </a:ext>
            </a:extLst>
          </p:cNvPr>
          <p:cNvSpPr txBox="1"/>
          <p:nvPr/>
        </p:nvSpPr>
        <p:spPr>
          <a:xfrm>
            <a:off x="6950756" y="3721278"/>
            <a:ext cx="1324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Total profit</a:t>
            </a:r>
          </a:p>
          <a:p>
            <a:r>
              <a:rPr lang="en-US" sz="2000" dirty="0"/>
              <a:t>$18 </a:t>
            </a:r>
          </a:p>
          <a:p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287F17-B63D-9358-B1DA-2B041A99E863}"/>
              </a:ext>
            </a:extLst>
          </p:cNvPr>
          <p:cNvSpPr txBox="1"/>
          <p:nvPr/>
        </p:nvSpPr>
        <p:spPr>
          <a:xfrm>
            <a:off x="9442604" y="2302502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 =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257EE0-473A-A3C5-8187-866F4E07E14E}"/>
              </a:ext>
            </a:extLst>
          </p:cNvPr>
          <p:cNvSpPr txBox="1"/>
          <p:nvPr/>
        </p:nvSpPr>
        <p:spPr>
          <a:xfrm>
            <a:off x="9461753" y="4876099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 = 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574144-FF1C-E34A-7973-2119BE178406}"/>
              </a:ext>
            </a:extLst>
          </p:cNvPr>
          <p:cNvSpPr txBox="1"/>
          <p:nvPr/>
        </p:nvSpPr>
        <p:spPr>
          <a:xfrm>
            <a:off x="9965710" y="3139506"/>
            <a:ext cx="17802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Total profit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$22</a:t>
            </a:r>
          </a:p>
          <a:p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000" b="1" dirty="0">
                <a:solidFill>
                  <a:srgbClr val="00B050"/>
                </a:solidFill>
              </a:rPr>
              <a:t>Optimal profit!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989910-30D9-72E3-7666-C4A606C2269B}"/>
              </a:ext>
            </a:extLst>
          </p:cNvPr>
          <p:cNvSpPr txBox="1"/>
          <p:nvPr/>
        </p:nvSpPr>
        <p:spPr>
          <a:xfrm>
            <a:off x="2520607" y="0"/>
            <a:ext cx="967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rod of length n inches, and an array of prices that includes prices of all pieces of size smaller than n, determine the maximum value obtainable by cutting up the road and selling the pieces.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5" y="844117"/>
            <a:ext cx="11510211" cy="680406"/>
          </a:xfrm>
          <a:prstGeom prst="rect">
            <a:avLst/>
          </a:prstGeom>
        </p:spPr>
      </p:pic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D4CAA7EF-DD81-9BBC-660B-F43F3F9A9F26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13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146E0-D7D5-B21F-BB33-4D08CF022863}"/>
              </a:ext>
            </a:extLst>
          </p:cNvPr>
          <p:cNvSpPr txBox="1"/>
          <p:nvPr/>
        </p:nvSpPr>
        <p:spPr>
          <a:xfrm>
            <a:off x="5219700" y="28697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38D13-8582-931A-DF0A-D7936B058169}"/>
              </a:ext>
            </a:extLst>
          </p:cNvPr>
          <p:cNvSpPr txBox="1"/>
          <p:nvPr/>
        </p:nvSpPr>
        <p:spPr>
          <a:xfrm>
            <a:off x="2314575" y="106802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E6572-B994-E18E-9B13-0C67F3472864}"/>
              </a:ext>
            </a:extLst>
          </p:cNvPr>
          <p:cNvSpPr txBox="1"/>
          <p:nvPr/>
        </p:nvSpPr>
        <p:spPr>
          <a:xfrm>
            <a:off x="8810625" y="1068028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14:cNvPr>
              <p14:cNvContentPartPr/>
              <p14:nvPr/>
            </p14:nvContentPartPr>
            <p14:xfrm>
              <a:off x="3989340" y="676095"/>
              <a:ext cx="1116000" cy="398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0340" y="667095"/>
                <a:ext cx="113364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943C9C9-09A9-42E9-7482-E6FF07FA2026}"/>
              </a:ext>
            </a:extLst>
          </p:cNvPr>
          <p:cNvGrpSpPr/>
          <p:nvPr/>
        </p:nvGrpSpPr>
        <p:grpSpPr>
          <a:xfrm>
            <a:off x="6962580" y="352815"/>
            <a:ext cx="1667880" cy="713520"/>
            <a:chOff x="6962580" y="352815"/>
            <a:chExt cx="166788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14:cNvPr>
                <p14:cNvContentPartPr/>
                <p14:nvPr/>
              </p14:nvContentPartPr>
              <p14:xfrm>
                <a:off x="6962580" y="637935"/>
                <a:ext cx="1667880" cy="42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53580" y="628943"/>
                  <a:ext cx="1685520" cy="446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14:cNvPr>
                <p14:cNvContentPartPr/>
                <p14:nvPr/>
              </p14:nvContentPartPr>
              <p14:xfrm>
                <a:off x="7360020" y="352815"/>
                <a:ext cx="259920" cy="25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51020" y="343828"/>
                  <a:ext cx="277560" cy="275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14:cNvPr>
                <p14:cNvContentPartPr/>
                <p14:nvPr/>
              </p14:nvContentPartPr>
              <p14:xfrm>
                <a:off x="7714980" y="599775"/>
                <a:ext cx="18720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5980" y="590775"/>
                  <a:ext cx="204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14:cNvPr>
                <p14:cNvContentPartPr/>
                <p14:nvPr/>
              </p14:nvContentPartPr>
              <p14:xfrm>
                <a:off x="8029620" y="542535"/>
                <a:ext cx="57240" cy="258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20620" y="533535"/>
                  <a:ext cx="74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14:cNvPr>
                <p14:cNvContentPartPr/>
                <p14:nvPr/>
              </p14:nvContentPartPr>
              <p14:xfrm>
                <a:off x="7972380" y="657015"/>
                <a:ext cx="18000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3380" y="648015"/>
                  <a:ext cx="1976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14:cNvPr>
              <p14:cNvContentPartPr/>
              <p14:nvPr/>
            </p14:nvContentPartPr>
            <p14:xfrm>
              <a:off x="4247460" y="205935"/>
              <a:ext cx="153720" cy="179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8460" y="196917"/>
                <a:ext cx="171360" cy="197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14:cNvPr>
              <p14:cNvContentPartPr/>
              <p14:nvPr/>
            </p14:nvContentPartPr>
            <p14:xfrm>
              <a:off x="4485060" y="209535"/>
              <a:ext cx="117000" cy="126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6060" y="200535"/>
                <a:ext cx="134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14:cNvPr>
              <p14:cNvContentPartPr/>
              <p14:nvPr/>
            </p14:nvContentPartPr>
            <p14:xfrm>
              <a:off x="4697460" y="133215"/>
              <a:ext cx="115920" cy="17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8488" y="124234"/>
                <a:ext cx="133505" cy="191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14:cNvPr>
              <p14:cNvContentPartPr/>
              <p14:nvPr/>
            </p14:nvContentPartPr>
            <p14:xfrm>
              <a:off x="4686300" y="209175"/>
              <a:ext cx="1238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7300" y="200175"/>
                <a:ext cx="14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C327313-F4D1-B207-AC5C-6EAEFC5E43A1}"/>
              </a:ext>
            </a:extLst>
          </p:cNvPr>
          <p:cNvGrpSpPr/>
          <p:nvPr/>
        </p:nvGrpSpPr>
        <p:grpSpPr>
          <a:xfrm>
            <a:off x="4345740" y="428415"/>
            <a:ext cx="561240" cy="237960"/>
            <a:chOff x="4345740" y="428415"/>
            <a:chExt cx="561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14:cNvPr>
                <p14:cNvContentPartPr/>
                <p14:nvPr/>
              </p14:nvContentPartPr>
              <p14:xfrm>
                <a:off x="4345740" y="513735"/>
                <a:ext cx="154440" cy="152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6740" y="504735"/>
                  <a:ext cx="172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14:cNvPr>
                <p14:cNvContentPartPr/>
                <p14:nvPr/>
              </p14:nvContentPartPr>
              <p14:xfrm>
                <a:off x="4600260" y="514095"/>
                <a:ext cx="111960" cy="9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1260" y="505095"/>
                  <a:ext cx="12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14:cNvPr>
                <p14:cNvContentPartPr/>
                <p14:nvPr/>
              </p14:nvContentPartPr>
              <p14:xfrm>
                <a:off x="4799340" y="428415"/>
                <a:ext cx="107640" cy="174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0370" y="419415"/>
                  <a:ext cx="125221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14:cNvPr>
                <p14:cNvContentPartPr/>
                <p14:nvPr/>
              </p14:nvContentPartPr>
              <p14:xfrm>
                <a:off x="4752900" y="504735"/>
                <a:ext cx="133200" cy="1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3900" y="495562"/>
                  <a:ext cx="150840" cy="3705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4DBE63-673C-8D9A-3C1A-99FE2BAFEC09}"/>
              </a:ext>
            </a:extLst>
          </p:cNvPr>
          <p:cNvSpPr txBox="1"/>
          <p:nvPr/>
        </p:nvSpPr>
        <p:spPr>
          <a:xfrm>
            <a:off x="695325" y="2182454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C71E4-38BA-5321-33DD-300720ED6577}"/>
              </a:ext>
            </a:extLst>
          </p:cNvPr>
          <p:cNvSpPr txBox="1"/>
          <p:nvPr/>
        </p:nvSpPr>
        <p:spPr>
          <a:xfrm>
            <a:off x="3270011" y="216463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14:cNvPr>
              <p14:cNvContentPartPr/>
              <p14:nvPr/>
            </p14:nvContentPartPr>
            <p14:xfrm>
              <a:off x="1903500" y="1838175"/>
              <a:ext cx="610920" cy="265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4500" y="1829187"/>
                <a:ext cx="628560" cy="283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14:cNvPr>
              <p14:cNvContentPartPr/>
              <p14:nvPr/>
            </p14:nvContentPartPr>
            <p14:xfrm>
              <a:off x="3276540" y="1800015"/>
              <a:ext cx="538560" cy="327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67540" y="1791025"/>
                <a:ext cx="556200" cy="345221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D02DAD6-22D4-B99B-F3F5-602D8B5DCFAA}"/>
              </a:ext>
            </a:extLst>
          </p:cNvPr>
          <p:cNvGrpSpPr/>
          <p:nvPr/>
        </p:nvGrpSpPr>
        <p:grpSpPr>
          <a:xfrm>
            <a:off x="804780" y="2857335"/>
            <a:ext cx="1535760" cy="404280"/>
            <a:chOff x="804780" y="2857335"/>
            <a:chExt cx="153576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89BBA9-B44E-B24E-6A88-EEDB54BF76BF}"/>
                    </a:ext>
                  </a:extLst>
                </p14:cNvPr>
                <p14:cNvContentPartPr/>
                <p14:nvPr/>
              </p14:nvContentPartPr>
              <p14:xfrm>
                <a:off x="804780" y="2857335"/>
                <a:ext cx="528840" cy="40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89BBA9-B44E-B24E-6A88-EEDB54BF76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5780" y="2848335"/>
                  <a:ext cx="5464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82E7E6-158F-FEEE-7AAC-B746592D9847}"/>
                    </a:ext>
                  </a:extLst>
                </p14:cNvPr>
                <p14:cNvContentPartPr/>
                <p14:nvPr/>
              </p14:nvContentPartPr>
              <p14:xfrm>
                <a:off x="1809540" y="2857335"/>
                <a:ext cx="531000" cy="40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82E7E6-158F-FEEE-7AAC-B746592D98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00540" y="2848335"/>
                  <a:ext cx="548640" cy="42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20D54B1-00EA-8F67-4C16-D0D03E3830B8}"/>
              </a:ext>
            </a:extLst>
          </p:cNvPr>
          <p:cNvSpPr txBox="1"/>
          <p:nvPr/>
        </p:nvSpPr>
        <p:spPr>
          <a:xfrm>
            <a:off x="64168" y="329016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6B818-9D28-4D8C-0461-FA58F931EEB6}"/>
              </a:ext>
            </a:extLst>
          </p:cNvPr>
          <p:cNvSpPr txBox="1"/>
          <p:nvPr/>
        </p:nvSpPr>
        <p:spPr>
          <a:xfrm>
            <a:off x="2064015" y="329016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08E457B2-DFE9-6F02-09C3-71BCF987ED2D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25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146E0-D7D5-B21F-BB33-4D08CF022863}"/>
              </a:ext>
            </a:extLst>
          </p:cNvPr>
          <p:cNvSpPr txBox="1"/>
          <p:nvPr/>
        </p:nvSpPr>
        <p:spPr>
          <a:xfrm>
            <a:off x="5219700" y="28697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38D13-8582-931A-DF0A-D7936B058169}"/>
              </a:ext>
            </a:extLst>
          </p:cNvPr>
          <p:cNvSpPr txBox="1"/>
          <p:nvPr/>
        </p:nvSpPr>
        <p:spPr>
          <a:xfrm>
            <a:off x="2314575" y="106802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E6572-B994-E18E-9B13-0C67F3472864}"/>
              </a:ext>
            </a:extLst>
          </p:cNvPr>
          <p:cNvSpPr txBox="1"/>
          <p:nvPr/>
        </p:nvSpPr>
        <p:spPr>
          <a:xfrm>
            <a:off x="8810625" y="1068028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14:cNvPr>
              <p14:cNvContentPartPr/>
              <p14:nvPr/>
            </p14:nvContentPartPr>
            <p14:xfrm>
              <a:off x="3989340" y="676095"/>
              <a:ext cx="1116000" cy="398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0340" y="667095"/>
                <a:ext cx="113364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943C9C9-09A9-42E9-7482-E6FF07FA2026}"/>
              </a:ext>
            </a:extLst>
          </p:cNvPr>
          <p:cNvGrpSpPr/>
          <p:nvPr/>
        </p:nvGrpSpPr>
        <p:grpSpPr>
          <a:xfrm>
            <a:off x="6962580" y="352815"/>
            <a:ext cx="1667880" cy="713520"/>
            <a:chOff x="6962580" y="352815"/>
            <a:chExt cx="166788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14:cNvPr>
                <p14:cNvContentPartPr/>
                <p14:nvPr/>
              </p14:nvContentPartPr>
              <p14:xfrm>
                <a:off x="6962580" y="637935"/>
                <a:ext cx="1667880" cy="42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53580" y="628943"/>
                  <a:ext cx="1685520" cy="446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14:cNvPr>
                <p14:cNvContentPartPr/>
                <p14:nvPr/>
              </p14:nvContentPartPr>
              <p14:xfrm>
                <a:off x="7360020" y="352815"/>
                <a:ext cx="259920" cy="25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51020" y="343828"/>
                  <a:ext cx="277560" cy="275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14:cNvPr>
                <p14:cNvContentPartPr/>
                <p14:nvPr/>
              </p14:nvContentPartPr>
              <p14:xfrm>
                <a:off x="7714980" y="599775"/>
                <a:ext cx="18720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5980" y="590775"/>
                  <a:ext cx="204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14:cNvPr>
                <p14:cNvContentPartPr/>
                <p14:nvPr/>
              </p14:nvContentPartPr>
              <p14:xfrm>
                <a:off x="8029620" y="542535"/>
                <a:ext cx="57240" cy="258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20620" y="533535"/>
                  <a:ext cx="74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14:cNvPr>
                <p14:cNvContentPartPr/>
                <p14:nvPr/>
              </p14:nvContentPartPr>
              <p14:xfrm>
                <a:off x="7972380" y="657015"/>
                <a:ext cx="18000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3380" y="648015"/>
                  <a:ext cx="1976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14:cNvPr>
              <p14:cNvContentPartPr/>
              <p14:nvPr/>
            </p14:nvContentPartPr>
            <p14:xfrm>
              <a:off x="4247460" y="205935"/>
              <a:ext cx="153720" cy="179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8460" y="196917"/>
                <a:ext cx="171360" cy="197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14:cNvPr>
              <p14:cNvContentPartPr/>
              <p14:nvPr/>
            </p14:nvContentPartPr>
            <p14:xfrm>
              <a:off x="4485060" y="209535"/>
              <a:ext cx="117000" cy="126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6060" y="200535"/>
                <a:ext cx="134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14:cNvPr>
              <p14:cNvContentPartPr/>
              <p14:nvPr/>
            </p14:nvContentPartPr>
            <p14:xfrm>
              <a:off x="4697460" y="133215"/>
              <a:ext cx="115920" cy="17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8488" y="124234"/>
                <a:ext cx="133505" cy="191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14:cNvPr>
              <p14:cNvContentPartPr/>
              <p14:nvPr/>
            </p14:nvContentPartPr>
            <p14:xfrm>
              <a:off x="4686300" y="209175"/>
              <a:ext cx="1238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7300" y="200175"/>
                <a:ext cx="14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C327313-F4D1-B207-AC5C-6EAEFC5E43A1}"/>
              </a:ext>
            </a:extLst>
          </p:cNvPr>
          <p:cNvGrpSpPr/>
          <p:nvPr/>
        </p:nvGrpSpPr>
        <p:grpSpPr>
          <a:xfrm>
            <a:off x="4345740" y="428415"/>
            <a:ext cx="561240" cy="237960"/>
            <a:chOff x="4345740" y="428415"/>
            <a:chExt cx="561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14:cNvPr>
                <p14:cNvContentPartPr/>
                <p14:nvPr/>
              </p14:nvContentPartPr>
              <p14:xfrm>
                <a:off x="4345740" y="513735"/>
                <a:ext cx="154440" cy="152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6740" y="504735"/>
                  <a:ext cx="172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14:cNvPr>
                <p14:cNvContentPartPr/>
                <p14:nvPr/>
              </p14:nvContentPartPr>
              <p14:xfrm>
                <a:off x="4600260" y="514095"/>
                <a:ext cx="111960" cy="9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1260" y="505095"/>
                  <a:ext cx="12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14:cNvPr>
                <p14:cNvContentPartPr/>
                <p14:nvPr/>
              </p14:nvContentPartPr>
              <p14:xfrm>
                <a:off x="4799340" y="428415"/>
                <a:ext cx="107640" cy="174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0370" y="419415"/>
                  <a:ext cx="125221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14:cNvPr>
                <p14:cNvContentPartPr/>
                <p14:nvPr/>
              </p14:nvContentPartPr>
              <p14:xfrm>
                <a:off x="4752900" y="504735"/>
                <a:ext cx="133200" cy="1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3900" y="495562"/>
                  <a:ext cx="150840" cy="3705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4DBE63-673C-8D9A-3C1A-99FE2BAFEC09}"/>
              </a:ext>
            </a:extLst>
          </p:cNvPr>
          <p:cNvSpPr txBox="1"/>
          <p:nvPr/>
        </p:nvSpPr>
        <p:spPr>
          <a:xfrm>
            <a:off x="695325" y="2182454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C71E4-38BA-5321-33DD-300720ED6577}"/>
              </a:ext>
            </a:extLst>
          </p:cNvPr>
          <p:cNvSpPr txBox="1"/>
          <p:nvPr/>
        </p:nvSpPr>
        <p:spPr>
          <a:xfrm>
            <a:off x="3270011" y="216463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14:cNvPr>
              <p14:cNvContentPartPr/>
              <p14:nvPr/>
            </p14:nvContentPartPr>
            <p14:xfrm>
              <a:off x="1903500" y="1838175"/>
              <a:ext cx="610920" cy="265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4500" y="1829187"/>
                <a:ext cx="628560" cy="283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14:cNvPr>
              <p14:cNvContentPartPr/>
              <p14:nvPr/>
            </p14:nvContentPartPr>
            <p14:xfrm>
              <a:off x="3276540" y="1800015"/>
              <a:ext cx="538560" cy="327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67540" y="1791025"/>
                <a:ext cx="556200" cy="345221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D02DAD6-22D4-B99B-F3F5-602D8B5DCFAA}"/>
              </a:ext>
            </a:extLst>
          </p:cNvPr>
          <p:cNvGrpSpPr/>
          <p:nvPr/>
        </p:nvGrpSpPr>
        <p:grpSpPr>
          <a:xfrm>
            <a:off x="804780" y="2857335"/>
            <a:ext cx="1535760" cy="404280"/>
            <a:chOff x="804780" y="2857335"/>
            <a:chExt cx="153576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89BBA9-B44E-B24E-6A88-EEDB54BF76BF}"/>
                    </a:ext>
                  </a:extLst>
                </p14:cNvPr>
                <p14:cNvContentPartPr/>
                <p14:nvPr/>
              </p14:nvContentPartPr>
              <p14:xfrm>
                <a:off x="804780" y="2857335"/>
                <a:ext cx="528840" cy="40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89BBA9-B44E-B24E-6A88-EEDB54BF76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5780" y="2848335"/>
                  <a:ext cx="5464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82E7E6-158F-FEEE-7AAC-B746592D9847}"/>
                    </a:ext>
                  </a:extLst>
                </p14:cNvPr>
                <p14:cNvContentPartPr/>
                <p14:nvPr/>
              </p14:nvContentPartPr>
              <p14:xfrm>
                <a:off x="1809540" y="2857335"/>
                <a:ext cx="531000" cy="40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82E7E6-158F-FEEE-7AAC-B746592D98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00540" y="2848335"/>
                  <a:ext cx="548640" cy="42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20D54B1-00EA-8F67-4C16-D0D03E3830B8}"/>
              </a:ext>
            </a:extLst>
          </p:cNvPr>
          <p:cNvSpPr txBox="1"/>
          <p:nvPr/>
        </p:nvSpPr>
        <p:spPr>
          <a:xfrm>
            <a:off x="64168" y="329016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6B818-9D28-4D8C-0461-FA58F931EEB6}"/>
              </a:ext>
            </a:extLst>
          </p:cNvPr>
          <p:cNvSpPr txBox="1"/>
          <p:nvPr/>
        </p:nvSpPr>
        <p:spPr>
          <a:xfrm>
            <a:off x="2064015" y="329016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7DA7D4-1926-C3B2-3387-A55F9D499933}"/>
                  </a:ext>
                </a:extLst>
              </p14:cNvPr>
              <p14:cNvContentPartPr/>
              <p14:nvPr/>
            </p14:nvContentPartPr>
            <p14:xfrm>
              <a:off x="2434860" y="3971535"/>
              <a:ext cx="384480" cy="44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7DA7D4-1926-C3B2-3387-A55F9D4999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26220" y="3962535"/>
                <a:ext cx="402120" cy="462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8D9CAF1-8769-580C-05CB-E842350CA0BD}"/>
              </a:ext>
            </a:extLst>
          </p:cNvPr>
          <p:cNvSpPr txBox="1"/>
          <p:nvPr/>
        </p:nvSpPr>
        <p:spPr>
          <a:xfrm>
            <a:off x="1459989" y="444684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8CE9FF2-6509-A292-53F0-D715F5E9AA31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18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146E0-D7D5-B21F-BB33-4D08CF022863}"/>
              </a:ext>
            </a:extLst>
          </p:cNvPr>
          <p:cNvSpPr txBox="1"/>
          <p:nvPr/>
        </p:nvSpPr>
        <p:spPr>
          <a:xfrm>
            <a:off x="5219700" y="28697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38D13-8582-931A-DF0A-D7936B058169}"/>
              </a:ext>
            </a:extLst>
          </p:cNvPr>
          <p:cNvSpPr txBox="1"/>
          <p:nvPr/>
        </p:nvSpPr>
        <p:spPr>
          <a:xfrm>
            <a:off x="2314575" y="106802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E6572-B994-E18E-9B13-0C67F3472864}"/>
              </a:ext>
            </a:extLst>
          </p:cNvPr>
          <p:cNvSpPr txBox="1"/>
          <p:nvPr/>
        </p:nvSpPr>
        <p:spPr>
          <a:xfrm>
            <a:off x="8810625" y="1068028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14:cNvPr>
              <p14:cNvContentPartPr/>
              <p14:nvPr/>
            </p14:nvContentPartPr>
            <p14:xfrm>
              <a:off x="3989340" y="676095"/>
              <a:ext cx="1116000" cy="398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0340" y="667095"/>
                <a:ext cx="113364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943C9C9-09A9-42E9-7482-E6FF07FA2026}"/>
              </a:ext>
            </a:extLst>
          </p:cNvPr>
          <p:cNvGrpSpPr/>
          <p:nvPr/>
        </p:nvGrpSpPr>
        <p:grpSpPr>
          <a:xfrm>
            <a:off x="6962580" y="352815"/>
            <a:ext cx="1667880" cy="713520"/>
            <a:chOff x="6962580" y="352815"/>
            <a:chExt cx="166788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14:cNvPr>
                <p14:cNvContentPartPr/>
                <p14:nvPr/>
              </p14:nvContentPartPr>
              <p14:xfrm>
                <a:off x="6962580" y="637935"/>
                <a:ext cx="1667880" cy="42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53580" y="628943"/>
                  <a:ext cx="1685520" cy="446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14:cNvPr>
                <p14:cNvContentPartPr/>
                <p14:nvPr/>
              </p14:nvContentPartPr>
              <p14:xfrm>
                <a:off x="7360020" y="352815"/>
                <a:ext cx="259920" cy="25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51020" y="343828"/>
                  <a:ext cx="277560" cy="275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14:cNvPr>
                <p14:cNvContentPartPr/>
                <p14:nvPr/>
              </p14:nvContentPartPr>
              <p14:xfrm>
                <a:off x="7714980" y="599775"/>
                <a:ext cx="18720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5980" y="590775"/>
                  <a:ext cx="204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14:cNvPr>
                <p14:cNvContentPartPr/>
                <p14:nvPr/>
              </p14:nvContentPartPr>
              <p14:xfrm>
                <a:off x="8029620" y="542535"/>
                <a:ext cx="57240" cy="258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20620" y="533535"/>
                  <a:ext cx="74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14:cNvPr>
                <p14:cNvContentPartPr/>
                <p14:nvPr/>
              </p14:nvContentPartPr>
              <p14:xfrm>
                <a:off x="7972380" y="657015"/>
                <a:ext cx="18000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3380" y="648015"/>
                  <a:ext cx="1976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14:cNvPr>
              <p14:cNvContentPartPr/>
              <p14:nvPr/>
            </p14:nvContentPartPr>
            <p14:xfrm>
              <a:off x="4247460" y="205935"/>
              <a:ext cx="153720" cy="179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8460" y="196917"/>
                <a:ext cx="171360" cy="197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14:cNvPr>
              <p14:cNvContentPartPr/>
              <p14:nvPr/>
            </p14:nvContentPartPr>
            <p14:xfrm>
              <a:off x="4485060" y="209535"/>
              <a:ext cx="117000" cy="126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6060" y="200535"/>
                <a:ext cx="134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14:cNvPr>
              <p14:cNvContentPartPr/>
              <p14:nvPr/>
            </p14:nvContentPartPr>
            <p14:xfrm>
              <a:off x="4697460" y="133215"/>
              <a:ext cx="115920" cy="17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8488" y="124234"/>
                <a:ext cx="133505" cy="191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14:cNvPr>
              <p14:cNvContentPartPr/>
              <p14:nvPr/>
            </p14:nvContentPartPr>
            <p14:xfrm>
              <a:off x="4686300" y="209175"/>
              <a:ext cx="1238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7300" y="200175"/>
                <a:ext cx="14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C327313-F4D1-B207-AC5C-6EAEFC5E43A1}"/>
              </a:ext>
            </a:extLst>
          </p:cNvPr>
          <p:cNvGrpSpPr/>
          <p:nvPr/>
        </p:nvGrpSpPr>
        <p:grpSpPr>
          <a:xfrm>
            <a:off x="4345740" y="428415"/>
            <a:ext cx="561240" cy="237960"/>
            <a:chOff x="4345740" y="428415"/>
            <a:chExt cx="561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14:cNvPr>
                <p14:cNvContentPartPr/>
                <p14:nvPr/>
              </p14:nvContentPartPr>
              <p14:xfrm>
                <a:off x="4345740" y="513735"/>
                <a:ext cx="154440" cy="152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6740" y="504735"/>
                  <a:ext cx="172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14:cNvPr>
                <p14:cNvContentPartPr/>
                <p14:nvPr/>
              </p14:nvContentPartPr>
              <p14:xfrm>
                <a:off x="4600260" y="514095"/>
                <a:ext cx="111960" cy="9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1260" y="505095"/>
                  <a:ext cx="12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14:cNvPr>
                <p14:cNvContentPartPr/>
                <p14:nvPr/>
              </p14:nvContentPartPr>
              <p14:xfrm>
                <a:off x="4799340" y="428415"/>
                <a:ext cx="107640" cy="174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0370" y="419415"/>
                  <a:ext cx="125221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14:cNvPr>
                <p14:cNvContentPartPr/>
                <p14:nvPr/>
              </p14:nvContentPartPr>
              <p14:xfrm>
                <a:off x="4752900" y="504735"/>
                <a:ext cx="133200" cy="1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3900" y="495562"/>
                  <a:ext cx="150840" cy="3705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4DBE63-673C-8D9A-3C1A-99FE2BAFEC09}"/>
              </a:ext>
            </a:extLst>
          </p:cNvPr>
          <p:cNvSpPr txBox="1"/>
          <p:nvPr/>
        </p:nvSpPr>
        <p:spPr>
          <a:xfrm>
            <a:off x="695325" y="2182454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C71E4-38BA-5321-33DD-300720ED6577}"/>
              </a:ext>
            </a:extLst>
          </p:cNvPr>
          <p:cNvSpPr txBox="1"/>
          <p:nvPr/>
        </p:nvSpPr>
        <p:spPr>
          <a:xfrm>
            <a:off x="3270011" y="216463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14:cNvPr>
              <p14:cNvContentPartPr/>
              <p14:nvPr/>
            </p14:nvContentPartPr>
            <p14:xfrm>
              <a:off x="1903500" y="1838175"/>
              <a:ext cx="610920" cy="265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4500" y="1829187"/>
                <a:ext cx="628560" cy="283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14:cNvPr>
              <p14:cNvContentPartPr/>
              <p14:nvPr/>
            </p14:nvContentPartPr>
            <p14:xfrm>
              <a:off x="3276540" y="1800015"/>
              <a:ext cx="538560" cy="327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67540" y="1791025"/>
                <a:ext cx="556200" cy="345221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D02DAD6-22D4-B99B-F3F5-602D8B5DCFAA}"/>
              </a:ext>
            </a:extLst>
          </p:cNvPr>
          <p:cNvGrpSpPr/>
          <p:nvPr/>
        </p:nvGrpSpPr>
        <p:grpSpPr>
          <a:xfrm>
            <a:off x="804780" y="2857335"/>
            <a:ext cx="1535760" cy="404280"/>
            <a:chOff x="804780" y="2857335"/>
            <a:chExt cx="153576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89BBA9-B44E-B24E-6A88-EEDB54BF76BF}"/>
                    </a:ext>
                  </a:extLst>
                </p14:cNvPr>
                <p14:cNvContentPartPr/>
                <p14:nvPr/>
              </p14:nvContentPartPr>
              <p14:xfrm>
                <a:off x="804780" y="2857335"/>
                <a:ext cx="528840" cy="40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89BBA9-B44E-B24E-6A88-EEDB54BF76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5780" y="2848335"/>
                  <a:ext cx="5464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82E7E6-158F-FEEE-7AAC-B746592D9847}"/>
                    </a:ext>
                  </a:extLst>
                </p14:cNvPr>
                <p14:cNvContentPartPr/>
                <p14:nvPr/>
              </p14:nvContentPartPr>
              <p14:xfrm>
                <a:off x="1809540" y="2857335"/>
                <a:ext cx="531000" cy="40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82E7E6-158F-FEEE-7AAC-B746592D98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00540" y="2848335"/>
                  <a:ext cx="548640" cy="42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20D54B1-00EA-8F67-4C16-D0D03E3830B8}"/>
              </a:ext>
            </a:extLst>
          </p:cNvPr>
          <p:cNvSpPr txBox="1"/>
          <p:nvPr/>
        </p:nvSpPr>
        <p:spPr>
          <a:xfrm>
            <a:off x="64168" y="329016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6B818-9D28-4D8C-0461-FA58F931EEB6}"/>
              </a:ext>
            </a:extLst>
          </p:cNvPr>
          <p:cNvSpPr txBox="1"/>
          <p:nvPr/>
        </p:nvSpPr>
        <p:spPr>
          <a:xfrm>
            <a:off x="2064015" y="329016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7DA7D4-1926-C3B2-3387-A55F9D499933}"/>
                  </a:ext>
                </a:extLst>
              </p14:cNvPr>
              <p14:cNvContentPartPr/>
              <p14:nvPr/>
            </p14:nvContentPartPr>
            <p14:xfrm>
              <a:off x="2434860" y="3971535"/>
              <a:ext cx="384480" cy="44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7DA7D4-1926-C3B2-3387-A55F9D4999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25860" y="3962535"/>
                <a:ext cx="402120" cy="462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8D9CAF1-8769-580C-05CB-E842350CA0BD}"/>
              </a:ext>
            </a:extLst>
          </p:cNvPr>
          <p:cNvSpPr txBox="1"/>
          <p:nvPr/>
        </p:nvSpPr>
        <p:spPr>
          <a:xfrm>
            <a:off x="1459989" y="444684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E96470-A865-FA71-D8DE-40AC5BAC2CEE}"/>
              </a:ext>
            </a:extLst>
          </p:cNvPr>
          <p:cNvSpPr/>
          <p:nvPr/>
        </p:nvSpPr>
        <p:spPr>
          <a:xfrm>
            <a:off x="361950" y="4133850"/>
            <a:ext cx="3352800" cy="2574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990422-6602-D1B7-79DA-809F834E0807}"/>
              </a:ext>
            </a:extLst>
          </p:cNvPr>
          <p:cNvSpPr/>
          <p:nvPr/>
        </p:nvSpPr>
        <p:spPr>
          <a:xfrm>
            <a:off x="5945939" y="1946641"/>
            <a:ext cx="5706615" cy="4799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C282B11-360E-208D-35E0-F4C6D106B81B}"/>
                  </a:ext>
                </a:extLst>
              </p14:cNvPr>
              <p14:cNvContentPartPr/>
              <p14:nvPr/>
            </p14:nvContentPartPr>
            <p14:xfrm>
              <a:off x="3790620" y="2091975"/>
              <a:ext cx="2103840" cy="2089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C282B11-360E-208D-35E0-F4C6D106B8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27620" y="2029335"/>
                <a:ext cx="2229480" cy="22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F798848-1E6E-CDB6-F6F4-C9D2521DB68A}"/>
                  </a:ext>
                </a:extLst>
              </p14:cNvPr>
              <p14:cNvContentPartPr/>
              <p14:nvPr/>
            </p14:nvContentPartPr>
            <p14:xfrm>
              <a:off x="3752820" y="6637695"/>
              <a:ext cx="2200680" cy="49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F798848-1E6E-CDB6-F6F4-C9D2521DB6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9820" y="6574695"/>
                <a:ext cx="2326320" cy="1749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C24D0BD-7896-7129-627D-28B467B3DA32}"/>
              </a:ext>
            </a:extLst>
          </p:cNvPr>
          <p:cNvSpPr txBox="1"/>
          <p:nvPr/>
        </p:nvSpPr>
        <p:spPr>
          <a:xfrm>
            <a:off x="9737214" y="212761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C84C2E-435F-30B9-7F1F-2001B88CF786}"/>
              </a:ext>
            </a:extLst>
          </p:cNvPr>
          <p:cNvSpPr txBox="1"/>
          <p:nvPr/>
        </p:nvSpPr>
        <p:spPr>
          <a:xfrm>
            <a:off x="8799246" y="296699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AD5A9-AB93-CECB-2675-20DCC47390FF}"/>
              </a:ext>
            </a:extLst>
          </p:cNvPr>
          <p:cNvSpPr txBox="1"/>
          <p:nvPr/>
        </p:nvSpPr>
        <p:spPr>
          <a:xfrm>
            <a:off x="7865795" y="3898006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51B9A3-F488-BC7F-C05E-0DA3330FF8D4}"/>
              </a:ext>
            </a:extLst>
          </p:cNvPr>
          <p:cNvSpPr txBox="1"/>
          <p:nvPr/>
        </p:nvSpPr>
        <p:spPr>
          <a:xfrm>
            <a:off x="6950315" y="482901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E16A29-2909-F00F-7DD3-4F6BFFDFFB9E}"/>
              </a:ext>
            </a:extLst>
          </p:cNvPr>
          <p:cNvSpPr txBox="1"/>
          <p:nvPr/>
        </p:nvSpPr>
        <p:spPr>
          <a:xfrm>
            <a:off x="8531123" y="5052017"/>
            <a:ext cx="117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(index = 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1C7C0AB-A4DA-E946-AE05-0E31F1B54823}"/>
                  </a:ext>
                </a:extLst>
              </p14:cNvPr>
              <p14:cNvContentPartPr/>
              <p14:nvPr/>
            </p14:nvContentPartPr>
            <p14:xfrm>
              <a:off x="9874980" y="2809455"/>
              <a:ext cx="154800" cy="149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1C7C0AB-A4DA-E946-AE05-0E31F1B548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66340" y="2800455"/>
                <a:ext cx="1724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F0D1F5D-640A-54A3-2CA9-157C3B4F0189}"/>
                  </a:ext>
                </a:extLst>
              </p14:cNvPr>
              <p14:cNvContentPartPr/>
              <p14:nvPr/>
            </p14:nvContentPartPr>
            <p14:xfrm>
              <a:off x="8912700" y="3600375"/>
              <a:ext cx="402840" cy="302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F0D1F5D-640A-54A3-2CA9-157C3B4F01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3700" y="3591375"/>
                <a:ext cx="420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D06F63-ABD0-4D2F-941C-03A2AE5D02F5}"/>
                  </a:ext>
                </a:extLst>
              </p14:cNvPr>
              <p14:cNvContentPartPr/>
              <p14:nvPr/>
            </p14:nvContentPartPr>
            <p14:xfrm>
              <a:off x="7983900" y="4543215"/>
              <a:ext cx="350640" cy="274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D06F63-ABD0-4D2F-941C-03A2AE5D02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74900" y="4534215"/>
                <a:ext cx="368280" cy="2919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DE01C63D-3ADA-B750-6C3C-5EAE28959EBB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1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146E0-D7D5-B21F-BB33-4D08CF022863}"/>
              </a:ext>
            </a:extLst>
          </p:cNvPr>
          <p:cNvSpPr txBox="1"/>
          <p:nvPr/>
        </p:nvSpPr>
        <p:spPr>
          <a:xfrm>
            <a:off x="5219700" y="28697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38D13-8582-931A-DF0A-D7936B058169}"/>
              </a:ext>
            </a:extLst>
          </p:cNvPr>
          <p:cNvSpPr txBox="1"/>
          <p:nvPr/>
        </p:nvSpPr>
        <p:spPr>
          <a:xfrm>
            <a:off x="2314575" y="106802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E6572-B994-E18E-9B13-0C67F3472864}"/>
              </a:ext>
            </a:extLst>
          </p:cNvPr>
          <p:cNvSpPr txBox="1"/>
          <p:nvPr/>
        </p:nvSpPr>
        <p:spPr>
          <a:xfrm>
            <a:off x="8810625" y="1068028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14:cNvPr>
              <p14:cNvContentPartPr/>
              <p14:nvPr/>
            </p14:nvContentPartPr>
            <p14:xfrm>
              <a:off x="3989340" y="676095"/>
              <a:ext cx="1116000" cy="398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0340" y="667095"/>
                <a:ext cx="113364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943C9C9-09A9-42E9-7482-E6FF07FA2026}"/>
              </a:ext>
            </a:extLst>
          </p:cNvPr>
          <p:cNvGrpSpPr/>
          <p:nvPr/>
        </p:nvGrpSpPr>
        <p:grpSpPr>
          <a:xfrm>
            <a:off x="6962580" y="352815"/>
            <a:ext cx="1667880" cy="713520"/>
            <a:chOff x="6962580" y="352815"/>
            <a:chExt cx="166788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14:cNvPr>
                <p14:cNvContentPartPr/>
                <p14:nvPr/>
              </p14:nvContentPartPr>
              <p14:xfrm>
                <a:off x="6962580" y="637935"/>
                <a:ext cx="1667880" cy="42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53580" y="628943"/>
                  <a:ext cx="1685520" cy="446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14:cNvPr>
                <p14:cNvContentPartPr/>
                <p14:nvPr/>
              </p14:nvContentPartPr>
              <p14:xfrm>
                <a:off x="7360020" y="352815"/>
                <a:ext cx="259920" cy="25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51020" y="343828"/>
                  <a:ext cx="277560" cy="275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14:cNvPr>
                <p14:cNvContentPartPr/>
                <p14:nvPr/>
              </p14:nvContentPartPr>
              <p14:xfrm>
                <a:off x="7714980" y="599775"/>
                <a:ext cx="18720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5980" y="590775"/>
                  <a:ext cx="204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14:cNvPr>
                <p14:cNvContentPartPr/>
                <p14:nvPr/>
              </p14:nvContentPartPr>
              <p14:xfrm>
                <a:off x="8029620" y="542535"/>
                <a:ext cx="57240" cy="258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20620" y="533535"/>
                  <a:ext cx="74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14:cNvPr>
                <p14:cNvContentPartPr/>
                <p14:nvPr/>
              </p14:nvContentPartPr>
              <p14:xfrm>
                <a:off x="7972380" y="657015"/>
                <a:ext cx="18000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3380" y="648015"/>
                  <a:ext cx="1976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14:cNvPr>
              <p14:cNvContentPartPr/>
              <p14:nvPr/>
            </p14:nvContentPartPr>
            <p14:xfrm>
              <a:off x="4247460" y="205935"/>
              <a:ext cx="153720" cy="179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8460" y="196917"/>
                <a:ext cx="171360" cy="197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14:cNvPr>
              <p14:cNvContentPartPr/>
              <p14:nvPr/>
            </p14:nvContentPartPr>
            <p14:xfrm>
              <a:off x="4485060" y="209535"/>
              <a:ext cx="117000" cy="126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6060" y="200535"/>
                <a:ext cx="134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14:cNvPr>
              <p14:cNvContentPartPr/>
              <p14:nvPr/>
            </p14:nvContentPartPr>
            <p14:xfrm>
              <a:off x="4697460" y="133215"/>
              <a:ext cx="115920" cy="17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8488" y="124234"/>
                <a:ext cx="133505" cy="191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14:cNvPr>
              <p14:cNvContentPartPr/>
              <p14:nvPr/>
            </p14:nvContentPartPr>
            <p14:xfrm>
              <a:off x="4686300" y="209175"/>
              <a:ext cx="1238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7300" y="200175"/>
                <a:ext cx="14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C327313-F4D1-B207-AC5C-6EAEFC5E43A1}"/>
              </a:ext>
            </a:extLst>
          </p:cNvPr>
          <p:cNvGrpSpPr/>
          <p:nvPr/>
        </p:nvGrpSpPr>
        <p:grpSpPr>
          <a:xfrm>
            <a:off x="4345740" y="428415"/>
            <a:ext cx="561240" cy="237960"/>
            <a:chOff x="4345740" y="428415"/>
            <a:chExt cx="561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14:cNvPr>
                <p14:cNvContentPartPr/>
                <p14:nvPr/>
              </p14:nvContentPartPr>
              <p14:xfrm>
                <a:off x="4345740" y="513735"/>
                <a:ext cx="154440" cy="152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6740" y="504735"/>
                  <a:ext cx="172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14:cNvPr>
                <p14:cNvContentPartPr/>
                <p14:nvPr/>
              </p14:nvContentPartPr>
              <p14:xfrm>
                <a:off x="4600260" y="514095"/>
                <a:ext cx="111960" cy="9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1260" y="505095"/>
                  <a:ext cx="12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14:cNvPr>
                <p14:cNvContentPartPr/>
                <p14:nvPr/>
              </p14:nvContentPartPr>
              <p14:xfrm>
                <a:off x="4799340" y="428415"/>
                <a:ext cx="107640" cy="174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0370" y="419415"/>
                  <a:ext cx="125221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14:cNvPr>
                <p14:cNvContentPartPr/>
                <p14:nvPr/>
              </p14:nvContentPartPr>
              <p14:xfrm>
                <a:off x="4752900" y="504735"/>
                <a:ext cx="133200" cy="1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3900" y="495562"/>
                  <a:ext cx="150840" cy="3705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4DBE63-673C-8D9A-3C1A-99FE2BAFEC09}"/>
              </a:ext>
            </a:extLst>
          </p:cNvPr>
          <p:cNvSpPr txBox="1"/>
          <p:nvPr/>
        </p:nvSpPr>
        <p:spPr>
          <a:xfrm>
            <a:off x="695325" y="2182454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C71E4-38BA-5321-33DD-300720ED6577}"/>
              </a:ext>
            </a:extLst>
          </p:cNvPr>
          <p:cNvSpPr txBox="1"/>
          <p:nvPr/>
        </p:nvSpPr>
        <p:spPr>
          <a:xfrm>
            <a:off x="3270011" y="216463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14:cNvPr>
              <p14:cNvContentPartPr/>
              <p14:nvPr/>
            </p14:nvContentPartPr>
            <p14:xfrm>
              <a:off x="1903500" y="1838175"/>
              <a:ext cx="610920" cy="265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4500" y="1829187"/>
                <a:ext cx="628560" cy="283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14:cNvPr>
              <p14:cNvContentPartPr/>
              <p14:nvPr/>
            </p14:nvContentPartPr>
            <p14:xfrm>
              <a:off x="3276540" y="1800015"/>
              <a:ext cx="538560" cy="327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67540" y="1791025"/>
                <a:ext cx="556200" cy="345221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D02DAD6-22D4-B99B-F3F5-602D8B5DCFAA}"/>
              </a:ext>
            </a:extLst>
          </p:cNvPr>
          <p:cNvGrpSpPr/>
          <p:nvPr/>
        </p:nvGrpSpPr>
        <p:grpSpPr>
          <a:xfrm>
            <a:off x="804780" y="2857335"/>
            <a:ext cx="1535760" cy="404280"/>
            <a:chOff x="804780" y="2857335"/>
            <a:chExt cx="153576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89BBA9-B44E-B24E-6A88-EEDB54BF76BF}"/>
                    </a:ext>
                  </a:extLst>
                </p14:cNvPr>
                <p14:cNvContentPartPr/>
                <p14:nvPr/>
              </p14:nvContentPartPr>
              <p14:xfrm>
                <a:off x="804780" y="2857335"/>
                <a:ext cx="528840" cy="40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89BBA9-B44E-B24E-6A88-EEDB54BF76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5780" y="2848335"/>
                  <a:ext cx="5464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82E7E6-158F-FEEE-7AAC-B746592D9847}"/>
                    </a:ext>
                  </a:extLst>
                </p14:cNvPr>
                <p14:cNvContentPartPr/>
                <p14:nvPr/>
              </p14:nvContentPartPr>
              <p14:xfrm>
                <a:off x="1809540" y="2857335"/>
                <a:ext cx="531000" cy="40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82E7E6-158F-FEEE-7AAC-B746592D98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00540" y="2848335"/>
                  <a:ext cx="548640" cy="42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20D54B1-00EA-8F67-4C16-D0D03E3830B8}"/>
              </a:ext>
            </a:extLst>
          </p:cNvPr>
          <p:cNvSpPr txBox="1"/>
          <p:nvPr/>
        </p:nvSpPr>
        <p:spPr>
          <a:xfrm>
            <a:off x="64168" y="329016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6B818-9D28-4D8C-0461-FA58F931EEB6}"/>
              </a:ext>
            </a:extLst>
          </p:cNvPr>
          <p:cNvSpPr txBox="1"/>
          <p:nvPr/>
        </p:nvSpPr>
        <p:spPr>
          <a:xfrm>
            <a:off x="2064015" y="329016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7DA7D4-1926-C3B2-3387-A55F9D499933}"/>
                  </a:ext>
                </a:extLst>
              </p14:cNvPr>
              <p14:cNvContentPartPr/>
              <p14:nvPr/>
            </p14:nvContentPartPr>
            <p14:xfrm>
              <a:off x="2434860" y="3971535"/>
              <a:ext cx="384480" cy="44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7DA7D4-1926-C3B2-3387-A55F9D4999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25860" y="3962535"/>
                <a:ext cx="402120" cy="462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8D9CAF1-8769-580C-05CB-E842350CA0BD}"/>
              </a:ext>
            </a:extLst>
          </p:cNvPr>
          <p:cNvSpPr txBox="1"/>
          <p:nvPr/>
        </p:nvSpPr>
        <p:spPr>
          <a:xfrm>
            <a:off x="1459989" y="444684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E96470-A865-FA71-D8DE-40AC5BAC2CEE}"/>
              </a:ext>
            </a:extLst>
          </p:cNvPr>
          <p:cNvSpPr/>
          <p:nvPr/>
        </p:nvSpPr>
        <p:spPr>
          <a:xfrm>
            <a:off x="361950" y="4133850"/>
            <a:ext cx="3352800" cy="2574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990422-6602-D1B7-79DA-809F834E0807}"/>
              </a:ext>
            </a:extLst>
          </p:cNvPr>
          <p:cNvSpPr/>
          <p:nvPr/>
        </p:nvSpPr>
        <p:spPr>
          <a:xfrm>
            <a:off x="5945939" y="1946641"/>
            <a:ext cx="5706615" cy="4799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C282B11-360E-208D-35E0-F4C6D106B81B}"/>
                  </a:ext>
                </a:extLst>
              </p14:cNvPr>
              <p14:cNvContentPartPr/>
              <p14:nvPr/>
            </p14:nvContentPartPr>
            <p14:xfrm>
              <a:off x="3790620" y="2091975"/>
              <a:ext cx="2103840" cy="2089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C282B11-360E-208D-35E0-F4C6D106B8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27620" y="2028964"/>
                <a:ext cx="2229480" cy="2215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F798848-1E6E-CDB6-F6F4-C9D2521DB68A}"/>
                  </a:ext>
                </a:extLst>
              </p14:cNvPr>
              <p14:cNvContentPartPr/>
              <p14:nvPr/>
            </p14:nvContentPartPr>
            <p14:xfrm>
              <a:off x="3752820" y="6637695"/>
              <a:ext cx="2200680" cy="49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F798848-1E6E-CDB6-F6F4-C9D2521DB6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9820" y="6574695"/>
                <a:ext cx="2326320" cy="1749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C24D0BD-7896-7129-627D-28B467B3DA32}"/>
              </a:ext>
            </a:extLst>
          </p:cNvPr>
          <p:cNvSpPr txBox="1"/>
          <p:nvPr/>
        </p:nvSpPr>
        <p:spPr>
          <a:xfrm>
            <a:off x="9737214" y="212761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C84C2E-435F-30B9-7F1F-2001B88CF786}"/>
              </a:ext>
            </a:extLst>
          </p:cNvPr>
          <p:cNvSpPr txBox="1"/>
          <p:nvPr/>
        </p:nvSpPr>
        <p:spPr>
          <a:xfrm>
            <a:off x="8799246" y="296699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AD5A9-AB93-CECB-2675-20DCC47390FF}"/>
              </a:ext>
            </a:extLst>
          </p:cNvPr>
          <p:cNvSpPr txBox="1"/>
          <p:nvPr/>
        </p:nvSpPr>
        <p:spPr>
          <a:xfrm>
            <a:off x="7865795" y="3898006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51B9A3-F488-BC7F-C05E-0DA3330FF8D4}"/>
              </a:ext>
            </a:extLst>
          </p:cNvPr>
          <p:cNvSpPr txBox="1"/>
          <p:nvPr/>
        </p:nvSpPr>
        <p:spPr>
          <a:xfrm>
            <a:off x="6950315" y="482901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E16A29-2909-F00F-7DD3-4F6BFFDFFB9E}"/>
              </a:ext>
            </a:extLst>
          </p:cNvPr>
          <p:cNvSpPr txBox="1"/>
          <p:nvPr/>
        </p:nvSpPr>
        <p:spPr>
          <a:xfrm>
            <a:off x="8531123" y="5052017"/>
            <a:ext cx="117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(index = 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1C7C0AB-A4DA-E946-AE05-0E31F1B54823}"/>
                  </a:ext>
                </a:extLst>
              </p14:cNvPr>
              <p14:cNvContentPartPr/>
              <p14:nvPr/>
            </p14:nvContentPartPr>
            <p14:xfrm>
              <a:off x="9874980" y="2809455"/>
              <a:ext cx="154800" cy="149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1C7C0AB-A4DA-E946-AE05-0E31F1B548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65980" y="2800455"/>
                <a:ext cx="1724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F0D1F5D-640A-54A3-2CA9-157C3B4F0189}"/>
                  </a:ext>
                </a:extLst>
              </p14:cNvPr>
              <p14:cNvContentPartPr/>
              <p14:nvPr/>
            </p14:nvContentPartPr>
            <p14:xfrm>
              <a:off x="8912700" y="3600375"/>
              <a:ext cx="402840" cy="302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F0D1F5D-640A-54A3-2CA9-157C3B4F01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3700" y="3591375"/>
                <a:ext cx="420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D06F63-ABD0-4D2F-941C-03A2AE5D02F5}"/>
                  </a:ext>
                </a:extLst>
              </p14:cNvPr>
              <p14:cNvContentPartPr/>
              <p14:nvPr/>
            </p14:nvContentPartPr>
            <p14:xfrm>
              <a:off x="7983900" y="4543215"/>
              <a:ext cx="350640" cy="274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D06F63-ABD0-4D2F-941C-03A2AE5D02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74900" y="4534215"/>
                <a:ext cx="368280" cy="2919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F618064-7AD5-C7C7-DA57-147929BEDAFC}"/>
              </a:ext>
            </a:extLst>
          </p:cNvPr>
          <p:cNvSpPr txBox="1"/>
          <p:nvPr/>
        </p:nvSpPr>
        <p:spPr>
          <a:xfrm>
            <a:off x="6319272" y="5750705"/>
            <a:ext cx="546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can’t chop into lengths less than 1, so we can compute a solution right here</a:t>
            </a:r>
          </a:p>
        </p:txBody>
      </p:sp>
      <p:sp>
        <p:nvSpPr>
          <p:cNvPr id="20" name="Slide Number Placeholder 23">
            <a:extLst>
              <a:ext uri="{FF2B5EF4-FFF2-40B4-BE49-F238E27FC236}">
                <a16:creationId xmlns:a16="http://schemas.microsoft.com/office/drawing/2014/main" id="{E8B1B8D9-82AE-6B69-24C8-5BF4C6AE2F10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46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146E0-D7D5-B21F-BB33-4D08CF022863}"/>
              </a:ext>
            </a:extLst>
          </p:cNvPr>
          <p:cNvSpPr txBox="1"/>
          <p:nvPr/>
        </p:nvSpPr>
        <p:spPr>
          <a:xfrm>
            <a:off x="5219700" y="28697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38D13-8582-931A-DF0A-D7936B058169}"/>
              </a:ext>
            </a:extLst>
          </p:cNvPr>
          <p:cNvSpPr txBox="1"/>
          <p:nvPr/>
        </p:nvSpPr>
        <p:spPr>
          <a:xfrm>
            <a:off x="2314575" y="106802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E6572-B994-E18E-9B13-0C67F3472864}"/>
              </a:ext>
            </a:extLst>
          </p:cNvPr>
          <p:cNvSpPr txBox="1"/>
          <p:nvPr/>
        </p:nvSpPr>
        <p:spPr>
          <a:xfrm>
            <a:off x="8810625" y="1068028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14:cNvPr>
              <p14:cNvContentPartPr/>
              <p14:nvPr/>
            </p14:nvContentPartPr>
            <p14:xfrm>
              <a:off x="3989340" y="676095"/>
              <a:ext cx="1116000" cy="398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0340" y="667095"/>
                <a:ext cx="113364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943C9C9-09A9-42E9-7482-E6FF07FA2026}"/>
              </a:ext>
            </a:extLst>
          </p:cNvPr>
          <p:cNvGrpSpPr/>
          <p:nvPr/>
        </p:nvGrpSpPr>
        <p:grpSpPr>
          <a:xfrm>
            <a:off x="6962580" y="352815"/>
            <a:ext cx="1667880" cy="713520"/>
            <a:chOff x="6962580" y="352815"/>
            <a:chExt cx="166788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14:cNvPr>
                <p14:cNvContentPartPr/>
                <p14:nvPr/>
              </p14:nvContentPartPr>
              <p14:xfrm>
                <a:off x="6962580" y="637935"/>
                <a:ext cx="1667880" cy="42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53580" y="628943"/>
                  <a:ext cx="1685520" cy="446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14:cNvPr>
                <p14:cNvContentPartPr/>
                <p14:nvPr/>
              </p14:nvContentPartPr>
              <p14:xfrm>
                <a:off x="7360020" y="352815"/>
                <a:ext cx="259920" cy="25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51020" y="343828"/>
                  <a:ext cx="277560" cy="275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14:cNvPr>
                <p14:cNvContentPartPr/>
                <p14:nvPr/>
              </p14:nvContentPartPr>
              <p14:xfrm>
                <a:off x="7714980" y="599775"/>
                <a:ext cx="18720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5980" y="590775"/>
                  <a:ext cx="204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14:cNvPr>
                <p14:cNvContentPartPr/>
                <p14:nvPr/>
              </p14:nvContentPartPr>
              <p14:xfrm>
                <a:off x="8029620" y="542535"/>
                <a:ext cx="57240" cy="258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20620" y="533535"/>
                  <a:ext cx="74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14:cNvPr>
                <p14:cNvContentPartPr/>
                <p14:nvPr/>
              </p14:nvContentPartPr>
              <p14:xfrm>
                <a:off x="7972380" y="657015"/>
                <a:ext cx="18000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3380" y="648015"/>
                  <a:ext cx="1976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14:cNvPr>
              <p14:cNvContentPartPr/>
              <p14:nvPr/>
            </p14:nvContentPartPr>
            <p14:xfrm>
              <a:off x="4247460" y="205935"/>
              <a:ext cx="153720" cy="179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8460" y="196917"/>
                <a:ext cx="171360" cy="197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14:cNvPr>
              <p14:cNvContentPartPr/>
              <p14:nvPr/>
            </p14:nvContentPartPr>
            <p14:xfrm>
              <a:off x="4485060" y="209535"/>
              <a:ext cx="117000" cy="126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6060" y="200535"/>
                <a:ext cx="134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14:cNvPr>
              <p14:cNvContentPartPr/>
              <p14:nvPr/>
            </p14:nvContentPartPr>
            <p14:xfrm>
              <a:off x="4697460" y="133215"/>
              <a:ext cx="115920" cy="17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8488" y="124234"/>
                <a:ext cx="133505" cy="191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14:cNvPr>
              <p14:cNvContentPartPr/>
              <p14:nvPr/>
            </p14:nvContentPartPr>
            <p14:xfrm>
              <a:off x="4686300" y="209175"/>
              <a:ext cx="1238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7300" y="200175"/>
                <a:ext cx="14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C327313-F4D1-B207-AC5C-6EAEFC5E43A1}"/>
              </a:ext>
            </a:extLst>
          </p:cNvPr>
          <p:cNvGrpSpPr/>
          <p:nvPr/>
        </p:nvGrpSpPr>
        <p:grpSpPr>
          <a:xfrm>
            <a:off x="4345740" y="428415"/>
            <a:ext cx="561240" cy="237960"/>
            <a:chOff x="4345740" y="428415"/>
            <a:chExt cx="561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14:cNvPr>
                <p14:cNvContentPartPr/>
                <p14:nvPr/>
              </p14:nvContentPartPr>
              <p14:xfrm>
                <a:off x="4345740" y="513735"/>
                <a:ext cx="154440" cy="152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6740" y="504735"/>
                  <a:ext cx="172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14:cNvPr>
                <p14:cNvContentPartPr/>
                <p14:nvPr/>
              </p14:nvContentPartPr>
              <p14:xfrm>
                <a:off x="4600260" y="514095"/>
                <a:ext cx="111960" cy="9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1260" y="505095"/>
                  <a:ext cx="12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14:cNvPr>
                <p14:cNvContentPartPr/>
                <p14:nvPr/>
              </p14:nvContentPartPr>
              <p14:xfrm>
                <a:off x="4799340" y="428415"/>
                <a:ext cx="107640" cy="174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0370" y="419415"/>
                  <a:ext cx="125221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14:cNvPr>
                <p14:cNvContentPartPr/>
                <p14:nvPr/>
              </p14:nvContentPartPr>
              <p14:xfrm>
                <a:off x="4752900" y="504735"/>
                <a:ext cx="133200" cy="1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3900" y="495562"/>
                  <a:ext cx="150840" cy="3705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4DBE63-673C-8D9A-3C1A-99FE2BAFEC09}"/>
              </a:ext>
            </a:extLst>
          </p:cNvPr>
          <p:cNvSpPr txBox="1"/>
          <p:nvPr/>
        </p:nvSpPr>
        <p:spPr>
          <a:xfrm>
            <a:off x="695325" y="2182454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C71E4-38BA-5321-33DD-300720ED6577}"/>
              </a:ext>
            </a:extLst>
          </p:cNvPr>
          <p:cNvSpPr txBox="1"/>
          <p:nvPr/>
        </p:nvSpPr>
        <p:spPr>
          <a:xfrm>
            <a:off x="3270011" y="216463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14:cNvPr>
              <p14:cNvContentPartPr/>
              <p14:nvPr/>
            </p14:nvContentPartPr>
            <p14:xfrm>
              <a:off x="1903500" y="1838175"/>
              <a:ext cx="610920" cy="265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4500" y="1829187"/>
                <a:ext cx="628560" cy="283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14:cNvPr>
              <p14:cNvContentPartPr/>
              <p14:nvPr/>
            </p14:nvContentPartPr>
            <p14:xfrm>
              <a:off x="3276540" y="1800015"/>
              <a:ext cx="538560" cy="327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67540" y="1791025"/>
                <a:ext cx="556200" cy="345221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D02DAD6-22D4-B99B-F3F5-602D8B5DCFAA}"/>
              </a:ext>
            </a:extLst>
          </p:cNvPr>
          <p:cNvGrpSpPr/>
          <p:nvPr/>
        </p:nvGrpSpPr>
        <p:grpSpPr>
          <a:xfrm>
            <a:off x="804780" y="2857335"/>
            <a:ext cx="1535760" cy="404280"/>
            <a:chOff x="804780" y="2857335"/>
            <a:chExt cx="153576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89BBA9-B44E-B24E-6A88-EEDB54BF76BF}"/>
                    </a:ext>
                  </a:extLst>
                </p14:cNvPr>
                <p14:cNvContentPartPr/>
                <p14:nvPr/>
              </p14:nvContentPartPr>
              <p14:xfrm>
                <a:off x="804780" y="2857335"/>
                <a:ext cx="528840" cy="40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89BBA9-B44E-B24E-6A88-EEDB54BF76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5780" y="2848335"/>
                  <a:ext cx="5464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82E7E6-158F-FEEE-7AAC-B746592D9847}"/>
                    </a:ext>
                  </a:extLst>
                </p14:cNvPr>
                <p14:cNvContentPartPr/>
                <p14:nvPr/>
              </p14:nvContentPartPr>
              <p14:xfrm>
                <a:off x="1809540" y="2857335"/>
                <a:ext cx="531000" cy="40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82E7E6-158F-FEEE-7AAC-B746592D98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00540" y="2848335"/>
                  <a:ext cx="548640" cy="42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20D54B1-00EA-8F67-4C16-D0D03E3830B8}"/>
              </a:ext>
            </a:extLst>
          </p:cNvPr>
          <p:cNvSpPr txBox="1"/>
          <p:nvPr/>
        </p:nvSpPr>
        <p:spPr>
          <a:xfrm>
            <a:off x="64168" y="329016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6B818-9D28-4D8C-0461-FA58F931EEB6}"/>
              </a:ext>
            </a:extLst>
          </p:cNvPr>
          <p:cNvSpPr txBox="1"/>
          <p:nvPr/>
        </p:nvSpPr>
        <p:spPr>
          <a:xfrm>
            <a:off x="2064015" y="329016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7DA7D4-1926-C3B2-3387-A55F9D499933}"/>
                  </a:ext>
                </a:extLst>
              </p14:cNvPr>
              <p14:cNvContentPartPr/>
              <p14:nvPr/>
            </p14:nvContentPartPr>
            <p14:xfrm>
              <a:off x="2434860" y="3971535"/>
              <a:ext cx="384480" cy="44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7DA7D4-1926-C3B2-3387-A55F9D4999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25860" y="3962535"/>
                <a:ext cx="402120" cy="462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8D9CAF1-8769-580C-05CB-E842350CA0BD}"/>
              </a:ext>
            </a:extLst>
          </p:cNvPr>
          <p:cNvSpPr txBox="1"/>
          <p:nvPr/>
        </p:nvSpPr>
        <p:spPr>
          <a:xfrm>
            <a:off x="1459989" y="444684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E96470-A865-FA71-D8DE-40AC5BAC2CEE}"/>
              </a:ext>
            </a:extLst>
          </p:cNvPr>
          <p:cNvSpPr/>
          <p:nvPr/>
        </p:nvSpPr>
        <p:spPr>
          <a:xfrm>
            <a:off x="361950" y="4133850"/>
            <a:ext cx="3352800" cy="2574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990422-6602-D1B7-79DA-809F834E0807}"/>
              </a:ext>
            </a:extLst>
          </p:cNvPr>
          <p:cNvSpPr/>
          <p:nvPr/>
        </p:nvSpPr>
        <p:spPr>
          <a:xfrm>
            <a:off x="5945939" y="1946641"/>
            <a:ext cx="5706615" cy="4799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C282B11-360E-208D-35E0-F4C6D106B81B}"/>
                  </a:ext>
                </a:extLst>
              </p14:cNvPr>
              <p14:cNvContentPartPr/>
              <p14:nvPr/>
            </p14:nvContentPartPr>
            <p14:xfrm>
              <a:off x="3790620" y="2091975"/>
              <a:ext cx="2103840" cy="2089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C282B11-360E-208D-35E0-F4C6D106B8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27620" y="2028964"/>
                <a:ext cx="2229480" cy="2215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F798848-1E6E-CDB6-F6F4-C9D2521DB68A}"/>
                  </a:ext>
                </a:extLst>
              </p14:cNvPr>
              <p14:cNvContentPartPr/>
              <p14:nvPr/>
            </p14:nvContentPartPr>
            <p14:xfrm>
              <a:off x="3752820" y="6637695"/>
              <a:ext cx="2200680" cy="49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F798848-1E6E-CDB6-F6F4-C9D2521DB6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9820" y="6574695"/>
                <a:ext cx="2326320" cy="1749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C24D0BD-7896-7129-627D-28B467B3DA32}"/>
              </a:ext>
            </a:extLst>
          </p:cNvPr>
          <p:cNvSpPr txBox="1"/>
          <p:nvPr/>
        </p:nvSpPr>
        <p:spPr>
          <a:xfrm>
            <a:off x="9737214" y="212761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C84C2E-435F-30B9-7F1F-2001B88CF786}"/>
              </a:ext>
            </a:extLst>
          </p:cNvPr>
          <p:cNvSpPr txBox="1"/>
          <p:nvPr/>
        </p:nvSpPr>
        <p:spPr>
          <a:xfrm>
            <a:off x="8799246" y="296699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AD5A9-AB93-CECB-2675-20DCC47390FF}"/>
              </a:ext>
            </a:extLst>
          </p:cNvPr>
          <p:cNvSpPr txBox="1"/>
          <p:nvPr/>
        </p:nvSpPr>
        <p:spPr>
          <a:xfrm>
            <a:off x="7865795" y="3898006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51B9A3-F488-BC7F-C05E-0DA3330FF8D4}"/>
              </a:ext>
            </a:extLst>
          </p:cNvPr>
          <p:cNvSpPr txBox="1"/>
          <p:nvPr/>
        </p:nvSpPr>
        <p:spPr>
          <a:xfrm>
            <a:off x="6950315" y="482901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E16A29-2909-F00F-7DD3-4F6BFFDFFB9E}"/>
              </a:ext>
            </a:extLst>
          </p:cNvPr>
          <p:cNvSpPr txBox="1"/>
          <p:nvPr/>
        </p:nvSpPr>
        <p:spPr>
          <a:xfrm>
            <a:off x="8531123" y="5052017"/>
            <a:ext cx="117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(index = 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1C7C0AB-A4DA-E946-AE05-0E31F1B54823}"/>
                  </a:ext>
                </a:extLst>
              </p14:cNvPr>
              <p14:cNvContentPartPr/>
              <p14:nvPr/>
            </p14:nvContentPartPr>
            <p14:xfrm>
              <a:off x="9874980" y="2809455"/>
              <a:ext cx="154800" cy="149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1C7C0AB-A4DA-E946-AE05-0E31F1B548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65980" y="2800455"/>
                <a:ext cx="1724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F0D1F5D-640A-54A3-2CA9-157C3B4F0189}"/>
                  </a:ext>
                </a:extLst>
              </p14:cNvPr>
              <p14:cNvContentPartPr/>
              <p14:nvPr/>
            </p14:nvContentPartPr>
            <p14:xfrm>
              <a:off x="8912700" y="3600375"/>
              <a:ext cx="402840" cy="302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F0D1F5D-640A-54A3-2CA9-157C3B4F01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3700" y="3591375"/>
                <a:ext cx="420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D06F63-ABD0-4D2F-941C-03A2AE5D02F5}"/>
                  </a:ext>
                </a:extLst>
              </p14:cNvPr>
              <p14:cNvContentPartPr/>
              <p14:nvPr/>
            </p14:nvContentPartPr>
            <p14:xfrm>
              <a:off x="7983900" y="4543215"/>
              <a:ext cx="350640" cy="274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D06F63-ABD0-4D2F-941C-03A2AE5D02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74900" y="4534215"/>
                <a:ext cx="368280" cy="291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4C504FDE-28B4-60A7-948E-BC741CEB5C49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6153695" y="2028987"/>
            <a:ext cx="2238375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DFBD95B-E00C-D2C1-C4B3-C487250C0A5B}"/>
              </a:ext>
            </a:extLst>
          </p:cNvPr>
          <p:cNvSpPr txBox="1"/>
          <p:nvPr/>
        </p:nvSpPr>
        <p:spPr>
          <a:xfrm>
            <a:off x="6749029" y="5781675"/>
            <a:ext cx="46406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made into chopping into rods of length 1:</a:t>
            </a:r>
          </a:p>
          <a:p>
            <a:pPr marL="285750" indent="-285750">
              <a:buFontTx/>
              <a:buChar char="-"/>
            </a:pPr>
            <a:r>
              <a:rPr lang="en-US" dirty="0"/>
              <a:t>n * prices[0] =</a:t>
            </a:r>
            <a:r>
              <a:rPr lang="en-US" sz="2800" b="1" dirty="0">
                <a:solidFill>
                  <a:srgbClr val="00B050"/>
                </a:solidFill>
              </a:rPr>
              <a:t> 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0458F847-7C6F-AF30-E739-6893383699EF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0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146E0-D7D5-B21F-BB33-4D08CF022863}"/>
              </a:ext>
            </a:extLst>
          </p:cNvPr>
          <p:cNvSpPr txBox="1"/>
          <p:nvPr/>
        </p:nvSpPr>
        <p:spPr>
          <a:xfrm>
            <a:off x="5219700" y="28697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38D13-8582-931A-DF0A-D7936B058169}"/>
              </a:ext>
            </a:extLst>
          </p:cNvPr>
          <p:cNvSpPr txBox="1"/>
          <p:nvPr/>
        </p:nvSpPr>
        <p:spPr>
          <a:xfrm>
            <a:off x="2314575" y="106802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E6572-B994-E18E-9B13-0C67F3472864}"/>
              </a:ext>
            </a:extLst>
          </p:cNvPr>
          <p:cNvSpPr txBox="1"/>
          <p:nvPr/>
        </p:nvSpPr>
        <p:spPr>
          <a:xfrm>
            <a:off x="8810625" y="1068028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14:cNvPr>
              <p14:cNvContentPartPr/>
              <p14:nvPr/>
            </p14:nvContentPartPr>
            <p14:xfrm>
              <a:off x="3989340" y="676095"/>
              <a:ext cx="1116000" cy="398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0340" y="667095"/>
                <a:ext cx="113364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943C9C9-09A9-42E9-7482-E6FF07FA2026}"/>
              </a:ext>
            </a:extLst>
          </p:cNvPr>
          <p:cNvGrpSpPr/>
          <p:nvPr/>
        </p:nvGrpSpPr>
        <p:grpSpPr>
          <a:xfrm>
            <a:off x="6962580" y="352815"/>
            <a:ext cx="1667880" cy="713520"/>
            <a:chOff x="6962580" y="352815"/>
            <a:chExt cx="166788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14:cNvPr>
                <p14:cNvContentPartPr/>
                <p14:nvPr/>
              </p14:nvContentPartPr>
              <p14:xfrm>
                <a:off x="6962580" y="637935"/>
                <a:ext cx="1667880" cy="42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53580" y="628943"/>
                  <a:ext cx="1685520" cy="446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14:cNvPr>
                <p14:cNvContentPartPr/>
                <p14:nvPr/>
              </p14:nvContentPartPr>
              <p14:xfrm>
                <a:off x="7360020" y="352815"/>
                <a:ext cx="259920" cy="25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51020" y="343828"/>
                  <a:ext cx="277560" cy="275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14:cNvPr>
                <p14:cNvContentPartPr/>
                <p14:nvPr/>
              </p14:nvContentPartPr>
              <p14:xfrm>
                <a:off x="7714980" y="599775"/>
                <a:ext cx="18720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5980" y="590775"/>
                  <a:ext cx="204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14:cNvPr>
                <p14:cNvContentPartPr/>
                <p14:nvPr/>
              </p14:nvContentPartPr>
              <p14:xfrm>
                <a:off x="8029620" y="542535"/>
                <a:ext cx="57240" cy="258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20620" y="533535"/>
                  <a:ext cx="74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14:cNvPr>
                <p14:cNvContentPartPr/>
                <p14:nvPr/>
              </p14:nvContentPartPr>
              <p14:xfrm>
                <a:off x="7972380" y="657015"/>
                <a:ext cx="18000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3380" y="648015"/>
                  <a:ext cx="1976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14:cNvPr>
              <p14:cNvContentPartPr/>
              <p14:nvPr/>
            </p14:nvContentPartPr>
            <p14:xfrm>
              <a:off x="4247460" y="205935"/>
              <a:ext cx="153720" cy="179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8460" y="196917"/>
                <a:ext cx="171360" cy="197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14:cNvPr>
              <p14:cNvContentPartPr/>
              <p14:nvPr/>
            </p14:nvContentPartPr>
            <p14:xfrm>
              <a:off x="4485060" y="209535"/>
              <a:ext cx="117000" cy="126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6060" y="200535"/>
                <a:ext cx="134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14:cNvPr>
              <p14:cNvContentPartPr/>
              <p14:nvPr/>
            </p14:nvContentPartPr>
            <p14:xfrm>
              <a:off x="4697460" y="133215"/>
              <a:ext cx="115920" cy="17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8488" y="124234"/>
                <a:ext cx="133505" cy="191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14:cNvPr>
              <p14:cNvContentPartPr/>
              <p14:nvPr/>
            </p14:nvContentPartPr>
            <p14:xfrm>
              <a:off x="4686300" y="209175"/>
              <a:ext cx="1238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7300" y="200175"/>
                <a:ext cx="14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C327313-F4D1-B207-AC5C-6EAEFC5E43A1}"/>
              </a:ext>
            </a:extLst>
          </p:cNvPr>
          <p:cNvGrpSpPr/>
          <p:nvPr/>
        </p:nvGrpSpPr>
        <p:grpSpPr>
          <a:xfrm>
            <a:off x="4345740" y="428415"/>
            <a:ext cx="561240" cy="237960"/>
            <a:chOff x="4345740" y="428415"/>
            <a:chExt cx="561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14:cNvPr>
                <p14:cNvContentPartPr/>
                <p14:nvPr/>
              </p14:nvContentPartPr>
              <p14:xfrm>
                <a:off x="4345740" y="513735"/>
                <a:ext cx="154440" cy="152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6740" y="504735"/>
                  <a:ext cx="172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14:cNvPr>
                <p14:cNvContentPartPr/>
                <p14:nvPr/>
              </p14:nvContentPartPr>
              <p14:xfrm>
                <a:off x="4600260" y="514095"/>
                <a:ext cx="111960" cy="9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1260" y="505095"/>
                  <a:ext cx="12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14:cNvPr>
                <p14:cNvContentPartPr/>
                <p14:nvPr/>
              </p14:nvContentPartPr>
              <p14:xfrm>
                <a:off x="4799340" y="428415"/>
                <a:ext cx="107640" cy="174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0370" y="419415"/>
                  <a:ext cx="125221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14:cNvPr>
                <p14:cNvContentPartPr/>
                <p14:nvPr/>
              </p14:nvContentPartPr>
              <p14:xfrm>
                <a:off x="4752900" y="504735"/>
                <a:ext cx="133200" cy="1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3900" y="495562"/>
                  <a:ext cx="150840" cy="3705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4DBE63-673C-8D9A-3C1A-99FE2BAFEC09}"/>
              </a:ext>
            </a:extLst>
          </p:cNvPr>
          <p:cNvSpPr txBox="1"/>
          <p:nvPr/>
        </p:nvSpPr>
        <p:spPr>
          <a:xfrm>
            <a:off x="695325" y="2182454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C71E4-38BA-5321-33DD-300720ED6577}"/>
              </a:ext>
            </a:extLst>
          </p:cNvPr>
          <p:cNvSpPr txBox="1"/>
          <p:nvPr/>
        </p:nvSpPr>
        <p:spPr>
          <a:xfrm>
            <a:off x="3270011" y="216463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14:cNvPr>
              <p14:cNvContentPartPr/>
              <p14:nvPr/>
            </p14:nvContentPartPr>
            <p14:xfrm>
              <a:off x="1903500" y="1838175"/>
              <a:ext cx="610920" cy="265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4500" y="1829187"/>
                <a:ext cx="628560" cy="283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14:cNvPr>
              <p14:cNvContentPartPr/>
              <p14:nvPr/>
            </p14:nvContentPartPr>
            <p14:xfrm>
              <a:off x="3276540" y="1800015"/>
              <a:ext cx="538560" cy="327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67540" y="1791025"/>
                <a:ext cx="556200" cy="345221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D02DAD6-22D4-B99B-F3F5-602D8B5DCFAA}"/>
              </a:ext>
            </a:extLst>
          </p:cNvPr>
          <p:cNvGrpSpPr/>
          <p:nvPr/>
        </p:nvGrpSpPr>
        <p:grpSpPr>
          <a:xfrm>
            <a:off x="804780" y="2857335"/>
            <a:ext cx="1535760" cy="404280"/>
            <a:chOff x="804780" y="2857335"/>
            <a:chExt cx="153576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89BBA9-B44E-B24E-6A88-EEDB54BF76BF}"/>
                    </a:ext>
                  </a:extLst>
                </p14:cNvPr>
                <p14:cNvContentPartPr/>
                <p14:nvPr/>
              </p14:nvContentPartPr>
              <p14:xfrm>
                <a:off x="804780" y="2857335"/>
                <a:ext cx="528840" cy="40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89BBA9-B44E-B24E-6A88-EEDB54BF76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5780" y="2848335"/>
                  <a:ext cx="5464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82E7E6-158F-FEEE-7AAC-B746592D9847}"/>
                    </a:ext>
                  </a:extLst>
                </p14:cNvPr>
                <p14:cNvContentPartPr/>
                <p14:nvPr/>
              </p14:nvContentPartPr>
              <p14:xfrm>
                <a:off x="1809540" y="2857335"/>
                <a:ext cx="531000" cy="40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82E7E6-158F-FEEE-7AAC-B746592D98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00540" y="2848335"/>
                  <a:ext cx="548640" cy="42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20D54B1-00EA-8F67-4C16-D0D03E3830B8}"/>
              </a:ext>
            </a:extLst>
          </p:cNvPr>
          <p:cNvSpPr txBox="1"/>
          <p:nvPr/>
        </p:nvSpPr>
        <p:spPr>
          <a:xfrm>
            <a:off x="64168" y="329016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6B818-9D28-4D8C-0461-FA58F931EEB6}"/>
              </a:ext>
            </a:extLst>
          </p:cNvPr>
          <p:cNvSpPr txBox="1"/>
          <p:nvPr/>
        </p:nvSpPr>
        <p:spPr>
          <a:xfrm>
            <a:off x="2064015" y="329016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7DA7D4-1926-C3B2-3387-A55F9D499933}"/>
                  </a:ext>
                </a:extLst>
              </p14:cNvPr>
              <p14:cNvContentPartPr/>
              <p14:nvPr/>
            </p14:nvContentPartPr>
            <p14:xfrm>
              <a:off x="2434860" y="3971535"/>
              <a:ext cx="384480" cy="44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7DA7D4-1926-C3B2-3387-A55F9D4999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25860" y="3962535"/>
                <a:ext cx="402120" cy="462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8D9CAF1-8769-580C-05CB-E842350CA0BD}"/>
              </a:ext>
            </a:extLst>
          </p:cNvPr>
          <p:cNvSpPr txBox="1"/>
          <p:nvPr/>
        </p:nvSpPr>
        <p:spPr>
          <a:xfrm>
            <a:off x="1459989" y="444684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E96470-A865-FA71-D8DE-40AC5BAC2CEE}"/>
              </a:ext>
            </a:extLst>
          </p:cNvPr>
          <p:cNvSpPr/>
          <p:nvPr/>
        </p:nvSpPr>
        <p:spPr>
          <a:xfrm>
            <a:off x="361950" y="4133850"/>
            <a:ext cx="3352800" cy="2574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990422-6602-D1B7-79DA-809F834E0807}"/>
              </a:ext>
            </a:extLst>
          </p:cNvPr>
          <p:cNvSpPr/>
          <p:nvPr/>
        </p:nvSpPr>
        <p:spPr>
          <a:xfrm>
            <a:off x="5945939" y="1946641"/>
            <a:ext cx="5706615" cy="4799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C282B11-360E-208D-35E0-F4C6D106B81B}"/>
                  </a:ext>
                </a:extLst>
              </p14:cNvPr>
              <p14:cNvContentPartPr/>
              <p14:nvPr/>
            </p14:nvContentPartPr>
            <p14:xfrm>
              <a:off x="3790620" y="2091975"/>
              <a:ext cx="2103840" cy="2089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C282B11-360E-208D-35E0-F4C6D106B8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27620" y="2028964"/>
                <a:ext cx="2229480" cy="2215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F798848-1E6E-CDB6-F6F4-C9D2521DB68A}"/>
                  </a:ext>
                </a:extLst>
              </p14:cNvPr>
              <p14:cNvContentPartPr/>
              <p14:nvPr/>
            </p14:nvContentPartPr>
            <p14:xfrm>
              <a:off x="3752820" y="6637695"/>
              <a:ext cx="2200680" cy="49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F798848-1E6E-CDB6-F6F4-C9D2521DB6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9820" y="6574695"/>
                <a:ext cx="2326320" cy="1749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C24D0BD-7896-7129-627D-28B467B3DA32}"/>
              </a:ext>
            </a:extLst>
          </p:cNvPr>
          <p:cNvSpPr txBox="1"/>
          <p:nvPr/>
        </p:nvSpPr>
        <p:spPr>
          <a:xfrm>
            <a:off x="9737214" y="212761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C84C2E-435F-30B9-7F1F-2001B88CF786}"/>
              </a:ext>
            </a:extLst>
          </p:cNvPr>
          <p:cNvSpPr txBox="1"/>
          <p:nvPr/>
        </p:nvSpPr>
        <p:spPr>
          <a:xfrm>
            <a:off x="8799246" y="296699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AD5A9-AB93-CECB-2675-20DCC47390FF}"/>
              </a:ext>
            </a:extLst>
          </p:cNvPr>
          <p:cNvSpPr txBox="1"/>
          <p:nvPr/>
        </p:nvSpPr>
        <p:spPr>
          <a:xfrm>
            <a:off x="7865795" y="3898006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51B9A3-F488-BC7F-C05E-0DA3330FF8D4}"/>
              </a:ext>
            </a:extLst>
          </p:cNvPr>
          <p:cNvSpPr txBox="1"/>
          <p:nvPr/>
        </p:nvSpPr>
        <p:spPr>
          <a:xfrm>
            <a:off x="6950315" y="482901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E16A29-2909-F00F-7DD3-4F6BFFDFFB9E}"/>
              </a:ext>
            </a:extLst>
          </p:cNvPr>
          <p:cNvSpPr txBox="1"/>
          <p:nvPr/>
        </p:nvSpPr>
        <p:spPr>
          <a:xfrm>
            <a:off x="8531123" y="5052017"/>
            <a:ext cx="117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(index = 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1C7C0AB-A4DA-E946-AE05-0E31F1B54823}"/>
                  </a:ext>
                </a:extLst>
              </p14:cNvPr>
              <p14:cNvContentPartPr/>
              <p14:nvPr/>
            </p14:nvContentPartPr>
            <p14:xfrm>
              <a:off x="9874980" y="2809455"/>
              <a:ext cx="154800" cy="149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1C7C0AB-A4DA-E946-AE05-0E31F1B548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65980" y="2800455"/>
                <a:ext cx="1724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F0D1F5D-640A-54A3-2CA9-157C3B4F0189}"/>
                  </a:ext>
                </a:extLst>
              </p14:cNvPr>
              <p14:cNvContentPartPr/>
              <p14:nvPr/>
            </p14:nvContentPartPr>
            <p14:xfrm>
              <a:off x="8912700" y="3600375"/>
              <a:ext cx="402840" cy="302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F0D1F5D-640A-54A3-2CA9-157C3B4F01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3700" y="3591375"/>
                <a:ext cx="420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D06F63-ABD0-4D2F-941C-03A2AE5D02F5}"/>
                  </a:ext>
                </a:extLst>
              </p14:cNvPr>
              <p14:cNvContentPartPr/>
              <p14:nvPr/>
            </p14:nvContentPartPr>
            <p14:xfrm>
              <a:off x="7983900" y="4543215"/>
              <a:ext cx="350640" cy="274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D06F63-ABD0-4D2F-941C-03A2AE5D02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74900" y="4534215"/>
                <a:ext cx="368280" cy="291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4C504FDE-28B4-60A7-948E-BC741CEB5C49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6153695" y="2028987"/>
            <a:ext cx="2238375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DFBD95B-E00C-D2C1-C4B3-C487250C0A5B}"/>
              </a:ext>
            </a:extLst>
          </p:cNvPr>
          <p:cNvSpPr txBox="1"/>
          <p:nvPr/>
        </p:nvSpPr>
        <p:spPr>
          <a:xfrm>
            <a:off x="6749029" y="5781675"/>
            <a:ext cx="46406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made into chopping into rods of length 1:</a:t>
            </a:r>
          </a:p>
          <a:p>
            <a:pPr marL="285750" indent="-285750">
              <a:buFontTx/>
              <a:buChar char="-"/>
            </a:pPr>
            <a:r>
              <a:rPr lang="en-US" dirty="0"/>
              <a:t>n * prices[0] =</a:t>
            </a:r>
            <a:r>
              <a:rPr lang="en-US" sz="2800" b="1" dirty="0">
                <a:solidFill>
                  <a:srgbClr val="00B050"/>
                </a:solidFill>
              </a:rPr>
              <a:t> 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49213-8932-F659-DA0B-DF9F21111C5F}"/>
              </a:ext>
            </a:extLst>
          </p:cNvPr>
          <p:cNvSpPr txBox="1"/>
          <p:nvPr/>
        </p:nvSpPr>
        <p:spPr>
          <a:xfrm>
            <a:off x="9039630" y="6266993"/>
            <a:ext cx="260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will be our base case</a:t>
            </a:r>
          </a:p>
        </p:txBody>
      </p:sp>
      <p:sp>
        <p:nvSpPr>
          <p:cNvPr id="20" name="Slide Number Placeholder 23">
            <a:extLst>
              <a:ext uri="{FF2B5EF4-FFF2-40B4-BE49-F238E27FC236}">
                <a16:creationId xmlns:a16="http://schemas.microsoft.com/office/drawing/2014/main" id="{90F4F643-039C-6038-97F7-F4694C6251BF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48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146E0-D7D5-B21F-BB33-4D08CF022863}"/>
              </a:ext>
            </a:extLst>
          </p:cNvPr>
          <p:cNvSpPr txBox="1"/>
          <p:nvPr/>
        </p:nvSpPr>
        <p:spPr>
          <a:xfrm>
            <a:off x="5219700" y="28697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38D13-8582-931A-DF0A-D7936B058169}"/>
              </a:ext>
            </a:extLst>
          </p:cNvPr>
          <p:cNvSpPr txBox="1"/>
          <p:nvPr/>
        </p:nvSpPr>
        <p:spPr>
          <a:xfrm>
            <a:off x="2314575" y="106802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E6572-B994-E18E-9B13-0C67F3472864}"/>
              </a:ext>
            </a:extLst>
          </p:cNvPr>
          <p:cNvSpPr txBox="1"/>
          <p:nvPr/>
        </p:nvSpPr>
        <p:spPr>
          <a:xfrm>
            <a:off x="8810625" y="1068028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1</a:t>
            </a:r>
          </a:p>
          <a:p>
            <a:r>
              <a:rPr lang="en-US" dirty="0" err="1"/>
              <a:t>cut_length</a:t>
            </a:r>
            <a:r>
              <a:rPr lang="en-US" dirty="0"/>
              <a:t> =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14:cNvPr>
              <p14:cNvContentPartPr/>
              <p14:nvPr/>
            </p14:nvContentPartPr>
            <p14:xfrm>
              <a:off x="3989340" y="676095"/>
              <a:ext cx="1116000" cy="398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1B30-FC42-0558-D096-FA7ABDB76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0340" y="667095"/>
                <a:ext cx="113364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943C9C9-09A9-42E9-7482-E6FF07FA2026}"/>
              </a:ext>
            </a:extLst>
          </p:cNvPr>
          <p:cNvGrpSpPr/>
          <p:nvPr/>
        </p:nvGrpSpPr>
        <p:grpSpPr>
          <a:xfrm>
            <a:off x="6962580" y="352815"/>
            <a:ext cx="1667880" cy="713520"/>
            <a:chOff x="6962580" y="352815"/>
            <a:chExt cx="166788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14:cNvPr>
                <p14:cNvContentPartPr/>
                <p14:nvPr/>
              </p14:nvContentPartPr>
              <p14:xfrm>
                <a:off x="6962580" y="637935"/>
                <a:ext cx="1667880" cy="42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EADCC2-D0B2-F326-EB6C-0D75A46BED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53580" y="628943"/>
                  <a:ext cx="1685520" cy="446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14:cNvPr>
                <p14:cNvContentPartPr/>
                <p14:nvPr/>
              </p14:nvContentPartPr>
              <p14:xfrm>
                <a:off x="7360020" y="352815"/>
                <a:ext cx="259920" cy="258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8F63EF-D34E-723B-46A8-3E1FBDFC3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51020" y="343828"/>
                  <a:ext cx="277560" cy="275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14:cNvPr>
                <p14:cNvContentPartPr/>
                <p14:nvPr/>
              </p14:nvContentPartPr>
              <p14:xfrm>
                <a:off x="7714980" y="599775"/>
                <a:ext cx="187200" cy="12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AE2E39-80AB-C6E9-F1DA-49555AC32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5980" y="590775"/>
                  <a:ext cx="204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14:cNvPr>
                <p14:cNvContentPartPr/>
                <p14:nvPr/>
              </p14:nvContentPartPr>
              <p14:xfrm>
                <a:off x="8029620" y="542535"/>
                <a:ext cx="57240" cy="258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6A3E49-97AA-9124-F3DE-24E0E3CECC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20620" y="533535"/>
                  <a:ext cx="74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14:cNvPr>
                <p14:cNvContentPartPr/>
                <p14:nvPr/>
              </p14:nvContentPartPr>
              <p14:xfrm>
                <a:off x="7972380" y="657015"/>
                <a:ext cx="18000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08F3D2-4CCA-8E8F-2C9C-3AD6DEB457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3380" y="648015"/>
                  <a:ext cx="1976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14:cNvPr>
              <p14:cNvContentPartPr/>
              <p14:nvPr/>
            </p14:nvContentPartPr>
            <p14:xfrm>
              <a:off x="4247460" y="205935"/>
              <a:ext cx="153720" cy="179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044FC0A-5DA3-9645-91A0-695F3B668F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8460" y="196917"/>
                <a:ext cx="171360" cy="197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14:cNvPr>
              <p14:cNvContentPartPr/>
              <p14:nvPr/>
            </p14:nvContentPartPr>
            <p14:xfrm>
              <a:off x="4485060" y="209535"/>
              <a:ext cx="117000" cy="126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5147D11-5BDE-5688-B466-B5DA4A4B8C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6060" y="200535"/>
                <a:ext cx="134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14:cNvPr>
              <p14:cNvContentPartPr/>
              <p14:nvPr/>
            </p14:nvContentPartPr>
            <p14:xfrm>
              <a:off x="4697460" y="133215"/>
              <a:ext cx="115920" cy="17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10D719-FBDE-F2F2-8666-A01E35EC69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8488" y="124234"/>
                <a:ext cx="133505" cy="191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14:cNvPr>
              <p14:cNvContentPartPr/>
              <p14:nvPr/>
            </p14:nvContentPartPr>
            <p14:xfrm>
              <a:off x="4686300" y="209175"/>
              <a:ext cx="12384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0451D1-F32B-1A61-CB31-8BB1FFF321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7300" y="200175"/>
                <a:ext cx="14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C327313-F4D1-B207-AC5C-6EAEFC5E43A1}"/>
              </a:ext>
            </a:extLst>
          </p:cNvPr>
          <p:cNvGrpSpPr/>
          <p:nvPr/>
        </p:nvGrpSpPr>
        <p:grpSpPr>
          <a:xfrm>
            <a:off x="4345740" y="428415"/>
            <a:ext cx="561240" cy="237960"/>
            <a:chOff x="4345740" y="428415"/>
            <a:chExt cx="561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14:cNvPr>
                <p14:cNvContentPartPr/>
                <p14:nvPr/>
              </p14:nvContentPartPr>
              <p14:xfrm>
                <a:off x="4345740" y="513735"/>
                <a:ext cx="154440" cy="152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9995A0-6381-4454-1E0A-E1F5C23419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6740" y="504735"/>
                  <a:ext cx="172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14:cNvPr>
                <p14:cNvContentPartPr/>
                <p14:nvPr/>
              </p14:nvContentPartPr>
              <p14:xfrm>
                <a:off x="4600260" y="514095"/>
                <a:ext cx="111960" cy="9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2ADBDE-D5E1-2425-0C16-D219E5F58F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91260" y="505095"/>
                  <a:ext cx="12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14:cNvPr>
                <p14:cNvContentPartPr/>
                <p14:nvPr/>
              </p14:nvContentPartPr>
              <p14:xfrm>
                <a:off x="4799340" y="428415"/>
                <a:ext cx="107640" cy="174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9C551F-82CE-7AAA-5871-3CBC34D9AA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0370" y="419415"/>
                  <a:ext cx="125221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14:cNvPr>
                <p14:cNvContentPartPr/>
                <p14:nvPr/>
              </p14:nvContentPartPr>
              <p14:xfrm>
                <a:off x="4752900" y="504735"/>
                <a:ext cx="133200" cy="1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55CA92-DB8B-8C56-4056-475340AF4E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3900" y="495562"/>
                  <a:ext cx="150840" cy="3705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4DBE63-673C-8D9A-3C1A-99FE2BAFEC09}"/>
              </a:ext>
            </a:extLst>
          </p:cNvPr>
          <p:cNvSpPr txBox="1"/>
          <p:nvPr/>
        </p:nvSpPr>
        <p:spPr>
          <a:xfrm>
            <a:off x="695325" y="2182454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C71E4-38BA-5321-33DD-300720ED6577}"/>
              </a:ext>
            </a:extLst>
          </p:cNvPr>
          <p:cNvSpPr txBox="1"/>
          <p:nvPr/>
        </p:nvSpPr>
        <p:spPr>
          <a:xfrm>
            <a:off x="3270011" y="216463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</a:p>
          <a:p>
            <a:r>
              <a:rPr lang="en-US" dirty="0" err="1"/>
              <a:t>cut_length</a:t>
            </a:r>
            <a:r>
              <a:rPr lang="en-US" dirty="0"/>
              <a:t> = 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14:cNvPr>
              <p14:cNvContentPartPr/>
              <p14:nvPr/>
            </p14:nvContentPartPr>
            <p14:xfrm>
              <a:off x="1903500" y="1838175"/>
              <a:ext cx="610920" cy="265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35E6DA-ABF3-C169-19DE-1DD02A4B70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4500" y="1829187"/>
                <a:ext cx="628560" cy="283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14:cNvPr>
              <p14:cNvContentPartPr/>
              <p14:nvPr/>
            </p14:nvContentPartPr>
            <p14:xfrm>
              <a:off x="3276540" y="1800015"/>
              <a:ext cx="538560" cy="327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C71C-C6FA-E959-DBD2-E90EBE93D0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67540" y="1791025"/>
                <a:ext cx="556200" cy="345221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D02DAD6-22D4-B99B-F3F5-602D8B5DCFAA}"/>
              </a:ext>
            </a:extLst>
          </p:cNvPr>
          <p:cNvGrpSpPr/>
          <p:nvPr/>
        </p:nvGrpSpPr>
        <p:grpSpPr>
          <a:xfrm>
            <a:off x="804780" y="2857335"/>
            <a:ext cx="1535760" cy="404280"/>
            <a:chOff x="804780" y="2857335"/>
            <a:chExt cx="153576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89BBA9-B44E-B24E-6A88-EEDB54BF76BF}"/>
                    </a:ext>
                  </a:extLst>
                </p14:cNvPr>
                <p14:cNvContentPartPr/>
                <p14:nvPr/>
              </p14:nvContentPartPr>
              <p14:xfrm>
                <a:off x="804780" y="2857335"/>
                <a:ext cx="528840" cy="40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89BBA9-B44E-B24E-6A88-EEDB54BF76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5780" y="2848335"/>
                  <a:ext cx="5464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82E7E6-158F-FEEE-7AAC-B746592D9847}"/>
                    </a:ext>
                  </a:extLst>
                </p14:cNvPr>
                <p14:cNvContentPartPr/>
                <p14:nvPr/>
              </p14:nvContentPartPr>
              <p14:xfrm>
                <a:off x="1809540" y="2857335"/>
                <a:ext cx="531000" cy="40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82E7E6-158F-FEEE-7AAC-B746592D98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00540" y="2848335"/>
                  <a:ext cx="548640" cy="42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20D54B1-00EA-8F67-4C16-D0D03E3830B8}"/>
              </a:ext>
            </a:extLst>
          </p:cNvPr>
          <p:cNvSpPr txBox="1"/>
          <p:nvPr/>
        </p:nvSpPr>
        <p:spPr>
          <a:xfrm>
            <a:off x="64168" y="329016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6B818-9D28-4D8C-0461-FA58F931EEB6}"/>
              </a:ext>
            </a:extLst>
          </p:cNvPr>
          <p:cNvSpPr txBox="1"/>
          <p:nvPr/>
        </p:nvSpPr>
        <p:spPr>
          <a:xfrm>
            <a:off x="2064015" y="329016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7DA7D4-1926-C3B2-3387-A55F9D499933}"/>
                  </a:ext>
                </a:extLst>
              </p14:cNvPr>
              <p14:cNvContentPartPr/>
              <p14:nvPr/>
            </p14:nvContentPartPr>
            <p14:xfrm>
              <a:off x="2434860" y="3971535"/>
              <a:ext cx="384480" cy="44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7DA7D4-1926-C3B2-3387-A55F9D4999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25860" y="3962535"/>
                <a:ext cx="402120" cy="462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8D9CAF1-8769-580C-05CB-E842350CA0BD}"/>
              </a:ext>
            </a:extLst>
          </p:cNvPr>
          <p:cNvSpPr txBox="1"/>
          <p:nvPr/>
        </p:nvSpPr>
        <p:spPr>
          <a:xfrm>
            <a:off x="1459989" y="444684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E96470-A865-FA71-D8DE-40AC5BAC2CEE}"/>
              </a:ext>
            </a:extLst>
          </p:cNvPr>
          <p:cNvSpPr/>
          <p:nvPr/>
        </p:nvSpPr>
        <p:spPr>
          <a:xfrm>
            <a:off x="361950" y="4133850"/>
            <a:ext cx="3352800" cy="2574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990422-6602-D1B7-79DA-809F834E0807}"/>
              </a:ext>
            </a:extLst>
          </p:cNvPr>
          <p:cNvSpPr/>
          <p:nvPr/>
        </p:nvSpPr>
        <p:spPr>
          <a:xfrm>
            <a:off x="5945939" y="1946641"/>
            <a:ext cx="5706615" cy="4799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C282B11-360E-208D-35E0-F4C6D106B81B}"/>
                  </a:ext>
                </a:extLst>
              </p14:cNvPr>
              <p14:cNvContentPartPr/>
              <p14:nvPr/>
            </p14:nvContentPartPr>
            <p14:xfrm>
              <a:off x="3790620" y="2091975"/>
              <a:ext cx="2103840" cy="2089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C282B11-360E-208D-35E0-F4C6D106B8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27620" y="2028964"/>
                <a:ext cx="2229480" cy="2215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F798848-1E6E-CDB6-F6F4-C9D2521DB68A}"/>
                  </a:ext>
                </a:extLst>
              </p14:cNvPr>
              <p14:cNvContentPartPr/>
              <p14:nvPr/>
            </p14:nvContentPartPr>
            <p14:xfrm>
              <a:off x="3752820" y="6637695"/>
              <a:ext cx="2200680" cy="49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F798848-1E6E-CDB6-F6F4-C9D2521DB6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89820" y="6574695"/>
                <a:ext cx="2326320" cy="1749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C24D0BD-7896-7129-627D-28B467B3DA32}"/>
              </a:ext>
            </a:extLst>
          </p:cNvPr>
          <p:cNvSpPr txBox="1"/>
          <p:nvPr/>
        </p:nvSpPr>
        <p:spPr>
          <a:xfrm>
            <a:off x="9737214" y="2127615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C84C2E-435F-30B9-7F1F-2001B88CF786}"/>
              </a:ext>
            </a:extLst>
          </p:cNvPr>
          <p:cNvSpPr txBox="1"/>
          <p:nvPr/>
        </p:nvSpPr>
        <p:spPr>
          <a:xfrm>
            <a:off x="8799246" y="2966999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AD5A9-AB93-CECB-2675-20DCC47390FF}"/>
              </a:ext>
            </a:extLst>
          </p:cNvPr>
          <p:cNvSpPr txBox="1"/>
          <p:nvPr/>
        </p:nvSpPr>
        <p:spPr>
          <a:xfrm>
            <a:off x="7865795" y="3898006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51B9A3-F488-BC7F-C05E-0DA3330FF8D4}"/>
              </a:ext>
            </a:extLst>
          </p:cNvPr>
          <p:cNvSpPr txBox="1"/>
          <p:nvPr/>
        </p:nvSpPr>
        <p:spPr>
          <a:xfrm>
            <a:off x="6950315" y="4829013"/>
            <a:ext cx="15293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</a:t>
            </a:r>
          </a:p>
          <a:p>
            <a:r>
              <a:rPr lang="en-US" dirty="0" err="1"/>
              <a:t>cut_length</a:t>
            </a:r>
            <a:r>
              <a:rPr lang="en-US" dirty="0"/>
              <a:t>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E16A29-2909-F00F-7DD3-4F6BFFDFFB9E}"/>
              </a:ext>
            </a:extLst>
          </p:cNvPr>
          <p:cNvSpPr txBox="1"/>
          <p:nvPr/>
        </p:nvSpPr>
        <p:spPr>
          <a:xfrm>
            <a:off x="8531123" y="5052017"/>
            <a:ext cx="117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(index = 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1C7C0AB-A4DA-E946-AE05-0E31F1B54823}"/>
                  </a:ext>
                </a:extLst>
              </p14:cNvPr>
              <p14:cNvContentPartPr/>
              <p14:nvPr/>
            </p14:nvContentPartPr>
            <p14:xfrm>
              <a:off x="9874980" y="2809455"/>
              <a:ext cx="154800" cy="149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1C7C0AB-A4DA-E946-AE05-0E31F1B548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65980" y="2800455"/>
                <a:ext cx="1724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F0D1F5D-640A-54A3-2CA9-157C3B4F0189}"/>
                  </a:ext>
                </a:extLst>
              </p14:cNvPr>
              <p14:cNvContentPartPr/>
              <p14:nvPr/>
            </p14:nvContentPartPr>
            <p14:xfrm>
              <a:off x="8912700" y="3600375"/>
              <a:ext cx="402840" cy="302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F0D1F5D-640A-54A3-2CA9-157C3B4F01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03700" y="3591375"/>
                <a:ext cx="420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D06F63-ABD0-4D2F-941C-03A2AE5D02F5}"/>
                  </a:ext>
                </a:extLst>
              </p14:cNvPr>
              <p14:cNvContentPartPr/>
              <p14:nvPr/>
            </p14:nvContentPartPr>
            <p14:xfrm>
              <a:off x="7983900" y="4543215"/>
              <a:ext cx="350640" cy="274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D06F63-ABD0-4D2F-941C-03A2AE5D02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74900" y="4534215"/>
                <a:ext cx="368280" cy="2919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4C504FDE-28B4-60A7-948E-BC741CEB5C49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6153695" y="2028987"/>
            <a:ext cx="2238375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DFBD95B-E00C-D2C1-C4B3-C487250C0A5B}"/>
              </a:ext>
            </a:extLst>
          </p:cNvPr>
          <p:cNvSpPr txBox="1"/>
          <p:nvPr/>
        </p:nvSpPr>
        <p:spPr>
          <a:xfrm>
            <a:off x="6749029" y="5781675"/>
            <a:ext cx="46406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Profit made into chopping into rods of length 1:</a:t>
            </a:r>
          </a:p>
          <a:p>
            <a:pPr marL="285750" indent="-285750">
              <a:buFontTx/>
              <a:buChar char="-"/>
            </a:pPr>
            <a:r>
              <a:rPr lang="en-US" dirty="0"/>
              <a:t>n * prices[0] =</a:t>
            </a:r>
            <a:r>
              <a:rPr lang="en-US" sz="2800" b="1" dirty="0">
                <a:solidFill>
                  <a:srgbClr val="00B050"/>
                </a:solidFill>
              </a:rPr>
              <a:t> 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49213-8932-F659-DA0B-DF9F21111C5F}"/>
              </a:ext>
            </a:extLst>
          </p:cNvPr>
          <p:cNvSpPr txBox="1"/>
          <p:nvPr/>
        </p:nvSpPr>
        <p:spPr>
          <a:xfrm>
            <a:off x="9039630" y="6266993"/>
            <a:ext cx="260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will be our base case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57542A-317C-3139-E088-1B84E272CE3C}"/>
              </a:ext>
            </a:extLst>
          </p:cNvPr>
          <p:cNvSpPr/>
          <p:nvPr/>
        </p:nvSpPr>
        <p:spPr>
          <a:xfrm>
            <a:off x="619125" y="205935"/>
            <a:ext cx="11210925" cy="6430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LETS TRY TO CODE THIS 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If you are confused are the recursion is set up, don’t stress out about it. Its not a big deal.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The goal here is to show how we are using dynamic programming to solve this problem</a:t>
            </a:r>
          </a:p>
        </p:txBody>
      </p:sp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239B6FAE-2E6F-ADED-7091-15E4BB02F755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0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B324C2-E32D-80AD-B940-5B17211E8AEF}"/>
              </a:ext>
            </a:extLst>
          </p:cNvPr>
          <p:cNvSpPr/>
          <p:nvPr/>
        </p:nvSpPr>
        <p:spPr>
          <a:xfrm>
            <a:off x="8804074" y="1888550"/>
            <a:ext cx="335902" cy="982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5FD150-0143-D300-D244-52DFC3A332E3}"/>
              </a:ext>
            </a:extLst>
          </p:cNvPr>
          <p:cNvSpPr/>
          <p:nvPr/>
        </p:nvSpPr>
        <p:spPr>
          <a:xfrm>
            <a:off x="8804074" y="2967790"/>
            <a:ext cx="335902" cy="375729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287F17-B63D-9358-B1DA-2B041A99E863}"/>
              </a:ext>
            </a:extLst>
          </p:cNvPr>
          <p:cNvSpPr txBox="1"/>
          <p:nvPr/>
        </p:nvSpPr>
        <p:spPr>
          <a:xfrm>
            <a:off x="9442604" y="2302502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 =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257EE0-473A-A3C5-8187-866F4E07E14E}"/>
              </a:ext>
            </a:extLst>
          </p:cNvPr>
          <p:cNvSpPr txBox="1"/>
          <p:nvPr/>
        </p:nvSpPr>
        <p:spPr>
          <a:xfrm>
            <a:off x="9461753" y="4876099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 = 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574144-FF1C-E34A-7973-2119BE178406}"/>
              </a:ext>
            </a:extLst>
          </p:cNvPr>
          <p:cNvSpPr txBox="1"/>
          <p:nvPr/>
        </p:nvSpPr>
        <p:spPr>
          <a:xfrm>
            <a:off x="9965710" y="3139506"/>
            <a:ext cx="17802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Total profit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$22</a:t>
            </a:r>
          </a:p>
          <a:p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000" b="1" dirty="0">
                <a:solidFill>
                  <a:srgbClr val="00B050"/>
                </a:solidFill>
              </a:rPr>
              <a:t>Optimal profit!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989910-30D9-72E3-7666-C4A606C2269B}"/>
              </a:ext>
            </a:extLst>
          </p:cNvPr>
          <p:cNvSpPr txBox="1"/>
          <p:nvPr/>
        </p:nvSpPr>
        <p:spPr>
          <a:xfrm>
            <a:off x="2520607" y="0"/>
            <a:ext cx="967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rod of length n inches, and an array of prices that includes prices of all pieces of size smaller than n, determine the maximum value obtainable by cutting up the road and selling the pieces.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5" y="844117"/>
            <a:ext cx="11510211" cy="6804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88C643-9FB9-E00F-D0B1-2DDAE494E8D6}"/>
              </a:ext>
            </a:extLst>
          </p:cNvPr>
          <p:cNvSpPr txBox="1"/>
          <p:nvPr/>
        </p:nvSpPr>
        <p:spPr>
          <a:xfrm>
            <a:off x="523875" y="2380044"/>
            <a:ext cx="7677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Optimal Substructure</a:t>
            </a:r>
          </a:p>
          <a:p>
            <a:endParaRPr lang="en-US" sz="2800" b="1" dirty="0"/>
          </a:p>
          <a:p>
            <a:r>
              <a:rPr lang="en-US" sz="2800" dirty="0"/>
              <a:t>Our solution for a rod length of n=8, has the optimal solution for rod length of n = 6, and n = 2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8EE4D76-7D85-8EAF-FC30-DBA3A6AD5B12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B324C2-E32D-80AD-B940-5B17211E8AEF}"/>
              </a:ext>
            </a:extLst>
          </p:cNvPr>
          <p:cNvSpPr/>
          <p:nvPr/>
        </p:nvSpPr>
        <p:spPr>
          <a:xfrm>
            <a:off x="8804074" y="1888550"/>
            <a:ext cx="335902" cy="9829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5FD150-0143-D300-D244-52DFC3A332E3}"/>
              </a:ext>
            </a:extLst>
          </p:cNvPr>
          <p:cNvSpPr/>
          <p:nvPr/>
        </p:nvSpPr>
        <p:spPr>
          <a:xfrm>
            <a:off x="8804074" y="2967790"/>
            <a:ext cx="335902" cy="375729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287F17-B63D-9358-B1DA-2B041A99E863}"/>
              </a:ext>
            </a:extLst>
          </p:cNvPr>
          <p:cNvSpPr txBox="1"/>
          <p:nvPr/>
        </p:nvSpPr>
        <p:spPr>
          <a:xfrm>
            <a:off x="9442604" y="2302502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 =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257EE0-473A-A3C5-8187-866F4E07E14E}"/>
              </a:ext>
            </a:extLst>
          </p:cNvPr>
          <p:cNvSpPr txBox="1"/>
          <p:nvPr/>
        </p:nvSpPr>
        <p:spPr>
          <a:xfrm>
            <a:off x="9461753" y="4876099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 = 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574144-FF1C-E34A-7973-2119BE178406}"/>
              </a:ext>
            </a:extLst>
          </p:cNvPr>
          <p:cNvSpPr txBox="1"/>
          <p:nvPr/>
        </p:nvSpPr>
        <p:spPr>
          <a:xfrm>
            <a:off x="9965710" y="3139506"/>
            <a:ext cx="17802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Total profit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$22</a:t>
            </a:r>
          </a:p>
          <a:p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000" b="1" dirty="0">
                <a:solidFill>
                  <a:srgbClr val="00B050"/>
                </a:solidFill>
              </a:rPr>
              <a:t>Optimal profit!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989910-30D9-72E3-7666-C4A606C2269B}"/>
              </a:ext>
            </a:extLst>
          </p:cNvPr>
          <p:cNvSpPr txBox="1"/>
          <p:nvPr/>
        </p:nvSpPr>
        <p:spPr>
          <a:xfrm>
            <a:off x="2520607" y="0"/>
            <a:ext cx="967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rod of length n inches, and an array of prices that includes prices of all pieces of size smaller than n, determine the maximum value obtainable by cutting up the road and selling the pieces.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5" y="844117"/>
            <a:ext cx="11510211" cy="6804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C7E6F7-55F5-9773-86B6-42E7E25F128A}"/>
              </a:ext>
            </a:extLst>
          </p:cNvPr>
          <p:cNvSpPr txBox="1"/>
          <p:nvPr/>
        </p:nvSpPr>
        <p:spPr>
          <a:xfrm>
            <a:off x="780318" y="2380044"/>
            <a:ext cx="58483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Approach: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Compute all possible ways to cut the rod using dynamic programming, and return which one had the highest profit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9F92EEA-9959-F070-2080-FE28255951C5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989910-30D9-72E3-7666-C4A606C2269B}"/>
              </a:ext>
            </a:extLst>
          </p:cNvPr>
          <p:cNvSpPr txBox="1"/>
          <p:nvPr/>
        </p:nvSpPr>
        <p:spPr>
          <a:xfrm>
            <a:off x="2520607" y="0"/>
            <a:ext cx="9671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rod of length n inches, and an array of prices that includes prices of all pieces of size smaller than n, determine the maximum value obtainable by cutting up the road and selling the pieces.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5" y="844117"/>
            <a:ext cx="11510211" cy="6804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4141A5-C03A-6BCD-5CBD-519020712DB2}"/>
              </a:ext>
            </a:extLst>
          </p:cNvPr>
          <p:cNvSpPr/>
          <p:nvPr/>
        </p:nvSpPr>
        <p:spPr>
          <a:xfrm>
            <a:off x="1417145" y="5549679"/>
            <a:ext cx="335902" cy="121838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11A244-17A3-05C9-F104-971FC17ACE54}"/>
              </a:ext>
            </a:extLst>
          </p:cNvPr>
          <p:cNvSpPr/>
          <p:nvPr/>
        </p:nvSpPr>
        <p:spPr>
          <a:xfrm>
            <a:off x="1417145" y="4426733"/>
            <a:ext cx="335902" cy="10422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E1C80-EDC0-92BE-22DC-5F9D400DDFC2}"/>
              </a:ext>
            </a:extLst>
          </p:cNvPr>
          <p:cNvSpPr/>
          <p:nvPr/>
        </p:nvSpPr>
        <p:spPr>
          <a:xfrm>
            <a:off x="1417145" y="3182487"/>
            <a:ext cx="335902" cy="11635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D8DFDA-24BE-5117-B211-C5F0C1F90561}"/>
              </a:ext>
            </a:extLst>
          </p:cNvPr>
          <p:cNvSpPr/>
          <p:nvPr/>
        </p:nvSpPr>
        <p:spPr>
          <a:xfrm>
            <a:off x="1417145" y="1850828"/>
            <a:ext cx="335902" cy="12509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04D87-566C-7F34-41BE-E9FC3CBCEED2}"/>
              </a:ext>
            </a:extLst>
          </p:cNvPr>
          <p:cNvSpPr txBox="1"/>
          <p:nvPr/>
        </p:nvSpPr>
        <p:spPr>
          <a:xfrm>
            <a:off x="1998940" y="2286177"/>
            <a:ext cx="69281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 = 2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 = 2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 = 2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25F94-1719-DBEF-173F-976740AB1187}"/>
              </a:ext>
            </a:extLst>
          </p:cNvPr>
          <p:cNvSpPr txBox="1"/>
          <p:nvPr/>
        </p:nvSpPr>
        <p:spPr>
          <a:xfrm>
            <a:off x="2604665" y="3965068"/>
            <a:ext cx="1324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Total profit</a:t>
            </a:r>
          </a:p>
          <a:p>
            <a:r>
              <a:rPr lang="en-US" sz="2000" dirty="0"/>
              <a:t>$20 </a:t>
            </a: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883AF-78A2-1CE3-3EEA-A9DCC67DFA3E}"/>
              </a:ext>
            </a:extLst>
          </p:cNvPr>
          <p:cNvSpPr txBox="1"/>
          <p:nvPr/>
        </p:nvSpPr>
        <p:spPr>
          <a:xfrm>
            <a:off x="5514975" y="2640874"/>
            <a:ext cx="55721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Overlapping subproblems</a:t>
            </a:r>
          </a:p>
          <a:p>
            <a:endParaRPr lang="en-US" sz="2800" b="1" dirty="0"/>
          </a:p>
          <a:p>
            <a:r>
              <a:rPr lang="en-US" sz="2800" dirty="0"/>
              <a:t>We will compute the optimal way to cut a rod of length n=2 many times. We will use </a:t>
            </a:r>
            <a:r>
              <a:rPr lang="en-US" sz="2800" dirty="0" err="1"/>
              <a:t>memoization</a:t>
            </a:r>
            <a:r>
              <a:rPr lang="en-US" sz="2800" dirty="0"/>
              <a:t> to make sure we don’t compute problems that we have already solved.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8E8CA556-DB5C-7D57-9314-6B532BA44A35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7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00"/>
                <a:ext cx="17892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900" y="181440"/>
                  <a:ext cx="1083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20300" y="9612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54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44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5004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7980" y="57240"/>
                  <a:ext cx="141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64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11003760" y="89711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10888191" y="125930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4DEB29-98C4-E753-C0EC-A97DEEA3B874}"/>
              </a:ext>
            </a:extLst>
          </p:cNvPr>
          <p:cNvSpPr txBox="1"/>
          <p:nvPr/>
        </p:nvSpPr>
        <p:spPr>
          <a:xfrm>
            <a:off x="5005260" y="3116680"/>
            <a:ext cx="4421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Technically, out algorithm will consider making a cut of length 8 first, but we will skip over this part to avoid confusion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D2926C33-5EF2-B2B0-3651-8ED99011A031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4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0385E0-1B01-B81E-3D52-D0C983780D51}"/>
              </a:ext>
            </a:extLst>
          </p:cNvPr>
          <p:cNvSpPr txBox="1"/>
          <p:nvPr/>
        </p:nvSpPr>
        <p:spPr>
          <a:xfrm>
            <a:off x="64168" y="56147"/>
            <a:ext cx="164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Rod Cutting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92BF7B-179B-3C27-3AD4-2F23992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5109"/>
            <a:ext cx="9564781" cy="5654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14:cNvPr>
              <p14:cNvContentPartPr/>
              <p14:nvPr/>
            </p14:nvContentPartPr>
            <p14:xfrm>
              <a:off x="3718620" y="84600"/>
              <a:ext cx="161280" cy="10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B8AF9A-355F-D927-ACC7-A9C2996DD4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620" y="75630"/>
                <a:ext cx="178920" cy="125581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93D77-14F7-9C66-8B42-A38BB0B0CA99}"/>
              </a:ext>
            </a:extLst>
          </p:cNvPr>
          <p:cNvGrpSpPr/>
          <p:nvPr/>
        </p:nvGrpSpPr>
        <p:grpSpPr>
          <a:xfrm>
            <a:off x="4884300" y="76320"/>
            <a:ext cx="120960" cy="122040"/>
            <a:chOff x="4884300" y="76320"/>
            <a:chExt cx="1209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14:cNvPr>
                <p14:cNvContentPartPr/>
                <p14:nvPr/>
              </p14:nvContentPartPr>
              <p14:xfrm>
                <a:off x="4884300" y="76320"/>
                <a:ext cx="63000" cy="9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E137A8-1873-B22C-A024-628D1D24A1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5300" y="67320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14:cNvPr>
                <p14:cNvContentPartPr/>
                <p14:nvPr/>
              </p14:nvContentPartPr>
              <p14:xfrm>
                <a:off x="4914540" y="190080"/>
                <a:ext cx="9072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0CB852-32AD-D603-0D09-A653121F54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05540" y="180671"/>
                  <a:ext cx="108360" cy="267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14:cNvPr>
              <p14:cNvContentPartPr/>
              <p14:nvPr/>
            </p14:nvContentPartPr>
            <p14:xfrm>
              <a:off x="5828940" y="104760"/>
              <a:ext cx="98280" cy="13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FA21CD-EF04-0468-8E9E-85C8DFA359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9940" y="95760"/>
                <a:ext cx="115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14:cNvPr>
              <p14:cNvContentPartPr/>
              <p14:nvPr/>
            </p14:nvContentPartPr>
            <p14:xfrm>
              <a:off x="6804180" y="82800"/>
              <a:ext cx="85680" cy="131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BE8143-30E2-DD96-06AE-31165058A2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5180" y="73800"/>
                <a:ext cx="10332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F1B98-DD97-B490-D2D1-31833359510B}"/>
              </a:ext>
            </a:extLst>
          </p:cNvPr>
          <p:cNvGrpSpPr/>
          <p:nvPr/>
        </p:nvGrpSpPr>
        <p:grpSpPr>
          <a:xfrm>
            <a:off x="7856820" y="91080"/>
            <a:ext cx="106200" cy="144720"/>
            <a:chOff x="7856820" y="91080"/>
            <a:chExt cx="10620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14:cNvPr>
                <p14:cNvContentPartPr/>
                <p14:nvPr/>
              </p14:nvContentPartPr>
              <p14:xfrm>
                <a:off x="7856820" y="99000"/>
                <a:ext cx="979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953B658-D249-4A50-3489-15FE7A1DFD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7820" y="90000"/>
                  <a:ext cx="115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14:cNvPr>
                <p14:cNvContentPartPr/>
                <p14:nvPr/>
              </p14:nvContentPartPr>
              <p14:xfrm>
                <a:off x="7962660" y="91080"/>
                <a:ext cx="360" cy="14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970CCE-7D99-3EAD-077B-0D9687A7E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3660" y="82080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14:cNvPr>
              <p14:cNvContentPartPr/>
              <p14:nvPr/>
            </p14:nvContentPartPr>
            <p14:xfrm>
              <a:off x="8801820" y="58680"/>
              <a:ext cx="84960" cy="13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C74B92-63ED-0A50-80E1-4ED7712F8E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92820" y="49680"/>
                <a:ext cx="1026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14:cNvPr>
              <p14:cNvContentPartPr/>
              <p14:nvPr/>
            </p14:nvContentPartPr>
            <p14:xfrm>
              <a:off x="9943380" y="75960"/>
              <a:ext cx="101520" cy="15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6B6A3F-5A88-9339-DDE7-3CB3902589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4380" y="66960"/>
                <a:ext cx="11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B0565F6-8168-359C-FBF6-7FC8D9BFE02C}"/>
              </a:ext>
            </a:extLst>
          </p:cNvPr>
          <p:cNvGrpSpPr/>
          <p:nvPr/>
        </p:nvGrpSpPr>
        <p:grpSpPr>
          <a:xfrm>
            <a:off x="11116980" y="65880"/>
            <a:ext cx="169200" cy="161640"/>
            <a:chOff x="11116980" y="65880"/>
            <a:chExt cx="169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14:cNvPr>
                <p14:cNvContentPartPr/>
                <p14:nvPr/>
              </p14:nvContentPartPr>
              <p14:xfrm>
                <a:off x="11116980" y="65880"/>
                <a:ext cx="12384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276BD7-2195-26FE-C16C-E521FD8230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8006" y="56880"/>
                  <a:ext cx="141429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14:cNvPr>
                <p14:cNvContentPartPr/>
                <p14:nvPr/>
              </p14:nvContentPartPr>
              <p14:xfrm>
                <a:off x="11178540" y="161280"/>
                <a:ext cx="107640" cy="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83D2F7-EA91-B8CE-EAE3-91895677E7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69540" y="152280"/>
                  <a:ext cx="125280" cy="24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C691FC-CFA2-4A38-03EE-1F62CD0D1F07}"/>
              </a:ext>
            </a:extLst>
          </p:cNvPr>
          <p:cNvSpPr/>
          <p:nvPr/>
        </p:nvSpPr>
        <p:spPr>
          <a:xfrm rot="16200000">
            <a:off x="10008805" y="897118"/>
            <a:ext cx="457200" cy="385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B9DE1-D6D9-9212-D799-24E69A0F7B07}"/>
              </a:ext>
            </a:extLst>
          </p:cNvPr>
          <p:cNvSpPr txBox="1"/>
          <p:nvPr/>
        </p:nvSpPr>
        <p:spPr>
          <a:xfrm>
            <a:off x="9893236" y="1259305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0F6BE-A52A-9050-CDFA-6DBBE448F92F}"/>
              </a:ext>
            </a:extLst>
          </p:cNvPr>
          <p:cNvSpPr/>
          <p:nvPr/>
        </p:nvSpPr>
        <p:spPr>
          <a:xfrm>
            <a:off x="355163" y="1628637"/>
            <a:ext cx="335902" cy="49172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C39D-283E-B957-1622-B736D15FDC78}"/>
              </a:ext>
            </a:extLst>
          </p:cNvPr>
          <p:cNvSpPr txBox="1"/>
          <p:nvPr/>
        </p:nvSpPr>
        <p:spPr>
          <a:xfrm>
            <a:off x="200750" y="119772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DB91BEDE-68CE-100C-0F4F-432A79D06394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4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2749</Words>
  <Application>Microsoft Office PowerPoint</Application>
  <PresentationFormat>Widescreen</PresentationFormat>
  <Paragraphs>742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Pearsall, Reese</dc:creator>
  <cp:lastModifiedBy>Reese Pearsall</cp:lastModifiedBy>
  <cp:revision>4</cp:revision>
  <dcterms:created xsi:type="dcterms:W3CDTF">2023-06-21T06:37:57Z</dcterms:created>
  <dcterms:modified xsi:type="dcterms:W3CDTF">2024-04-23T09:25:14Z</dcterms:modified>
</cp:coreProperties>
</file>