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12"/>
  </p:notesMasterIdLst>
  <p:sldIdLst>
    <p:sldId id="257" r:id="rId2"/>
    <p:sldId id="259" r:id="rId3"/>
    <p:sldId id="258" r:id="rId4"/>
    <p:sldId id="260" r:id="rId5"/>
    <p:sldId id="265" r:id="rId6"/>
    <p:sldId id="261" r:id="rId7"/>
    <p:sldId id="262" r:id="rId8"/>
    <p:sldId id="263" r:id="rId9"/>
    <p:sldId id="266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A5CC46-D0D4-129D-9495-B9893A7DD6E8}" v="212" dt="2024-10-28T03:14:37.062"/>
    <p1510:client id="{7E2A4467-806A-A4E9-C605-83ABFB5AA7F6}" v="372" dt="2024-10-28T03:05:11.776"/>
    <p1510:client id="{9409E03A-48D6-2E77-AE2F-655D84CA5C19}" v="815" dt="2024-10-28T02:56:59.753"/>
    <p1510:client id="{97F1DCB3-D4FA-C847-9311-8CEBA9EA9443}" v="89" dt="2024-10-28T02:34:52.229"/>
    <p1510:client id="{AC1AE688-A7A0-F441-6B54-7769A08E6E92}" v="37" dt="2024-10-28T02:28:00.861"/>
    <p1510:client id="{D172A3E9-C496-F74D-BDBB-F48719EFF1DA}" v="437" dt="2024-10-28T03:38:19.199"/>
    <p1510:client id="{F8F60B37-9252-AF9A-149C-0E7E2EBB12EB}" v="30" dt="2024-10-28T02:29:44.2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71025F-1C67-964E-B3B3-A7B2C5C18A4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2DC1-5309-C546-B239-281528580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2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D82DC1-5309-C546-B239-281528580A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4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411FB-1606-4EC5-9BCA-2DC04C2243EA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25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F3D07-6BCF-40BC-A7F7-89BB8FFE98C6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228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16D97-0980-426F-BEA7-F6EB2DE3AC08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2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CAA53-8FBA-45E2-8B10-F7DD55E4E759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C84CF-6F0D-4195-920D-9D6F75893720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1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B3BBE-A1CF-4CC7-B02C-EBCBBE110242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9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D63E4-71A5-4C63-9515-748B28B89764}" type="datetimeFigureOut">
              <a:rPr lang="en-US" dirty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70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92BAC-F228-4DAC-8800-3D810F869187}" type="datetimeFigureOut">
              <a:rPr lang="en-US" dirty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EFFE8-7E8E-427A-AB26-E496551AFB7B}" type="datetimeFigureOut">
              <a:rPr lang="en-US" dirty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6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8B19-DE76-4E18-BFC7-EB25B8C421E7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5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0BD94-1F69-4074-BD82-D6EDB89FE74F}" type="datetimeFigureOut">
              <a:rPr lang="en-US" dirty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149C728D-416F-40D5-8F13-55E5DD1CE8D1}" type="datetimeFigureOut">
              <a:rPr lang="en-US" dirty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017DE1FC-E54A-4B87-A814-263D1E8654B2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58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88">
          <p15:clr>
            <a:srgbClr val="F26B43"/>
          </p15:clr>
        </p15:guide>
        <p15:guide id="4" pos="288">
          <p15:clr>
            <a:srgbClr val="F26B43"/>
          </p15:clr>
        </p15:guide>
        <p15:guide id="5" orient="horz" pos="4032">
          <p15:clr>
            <a:srgbClr val="F26B43"/>
          </p15:clr>
        </p15:guide>
        <p15:guide id="6" pos="7392">
          <p15:clr>
            <a:srgbClr val="F26B43"/>
          </p15:clr>
        </p15:guide>
        <p15:guide id="7" pos="5112">
          <p15:clr>
            <a:srgbClr val="F26B43"/>
          </p15:clr>
        </p15:guide>
        <p15:guide id="8" pos="2544">
          <p15:clr>
            <a:srgbClr val="F26B43"/>
          </p15:clr>
        </p15:guide>
        <p15:guide id="9" pos="864">
          <p15:clr>
            <a:srgbClr val="F26B43"/>
          </p15:clr>
        </p15:guide>
        <p15:guide id="10" orient="horz" pos="648">
          <p15:clr>
            <a:srgbClr val="F26B43"/>
          </p15:clr>
        </p15:guide>
        <p15:guide id="11" pos="6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D06E-69C1-BEB5-ABE6-6CF0944DB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477" y="1473419"/>
            <a:ext cx="7618995" cy="2404001"/>
          </a:xfrm>
        </p:spPr>
        <p:txBody>
          <a:bodyPr anchor="ctr">
            <a:normAutofit/>
          </a:bodyPr>
          <a:lstStyle/>
          <a:p>
            <a:r>
              <a:rPr lang="en-US" sz="6000"/>
              <a:t>SENIOR DESIGN PRESENTATION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B164C-E602-BC5F-802B-AD0E72882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394" y="3877534"/>
            <a:ext cx="6610600" cy="1448267"/>
          </a:xfrm>
        </p:spPr>
        <p:txBody>
          <a:bodyPr anchor="t">
            <a:normAutofit fontScale="77500" lnSpcReduction="20000"/>
          </a:bodyPr>
          <a:lstStyle/>
          <a:p>
            <a:pPr algn="ctr"/>
            <a:r>
              <a:rPr lang="en-US" sz="2900">
                <a:solidFill>
                  <a:srgbClr val="525149"/>
                </a:solidFill>
                <a:ea typeface="+mn-lt"/>
                <a:cs typeface="+mn-lt"/>
              </a:rPr>
              <a:t>Reese Rapin, Neha </a:t>
            </a:r>
            <a:r>
              <a:rPr lang="en-US" sz="2900" err="1">
                <a:solidFill>
                  <a:srgbClr val="525149"/>
                </a:solidFill>
                <a:ea typeface="+mn-lt"/>
                <a:cs typeface="+mn-lt"/>
              </a:rPr>
              <a:t>Annareddy</a:t>
            </a:r>
            <a:r>
              <a:rPr lang="en-US" sz="2900">
                <a:solidFill>
                  <a:srgbClr val="525149"/>
                </a:solidFill>
                <a:ea typeface="+mn-lt"/>
                <a:cs typeface="+mn-lt"/>
              </a:rPr>
              <a:t>, Minha Raza, Ayush </a:t>
            </a:r>
            <a:r>
              <a:rPr lang="en-US" sz="2900" err="1">
                <a:solidFill>
                  <a:srgbClr val="525149"/>
                </a:solidFill>
                <a:ea typeface="+mn-lt"/>
                <a:cs typeface="+mn-lt"/>
              </a:rPr>
              <a:t>Sunkad</a:t>
            </a:r>
            <a:r>
              <a:rPr lang="en-US" sz="2900">
                <a:solidFill>
                  <a:srgbClr val="525149"/>
                </a:solidFill>
                <a:ea typeface="+mn-lt"/>
                <a:cs typeface="+mn-lt"/>
              </a:rPr>
              <a:t>, </a:t>
            </a:r>
            <a:r>
              <a:rPr lang="en-US" sz="2900" err="1">
                <a:solidFill>
                  <a:srgbClr val="525149"/>
                </a:solidFill>
                <a:ea typeface="+mn-lt"/>
                <a:cs typeface="+mn-lt"/>
              </a:rPr>
              <a:t>Vaishakh</a:t>
            </a:r>
            <a:r>
              <a:rPr lang="en-US" sz="2900">
                <a:solidFill>
                  <a:srgbClr val="525149"/>
                </a:solidFill>
                <a:ea typeface="+mn-lt"/>
                <a:cs typeface="+mn-lt"/>
              </a:rPr>
              <a:t> Nair</a:t>
            </a:r>
            <a:endParaRPr lang="en-US" sz="2900">
              <a:solidFill>
                <a:srgbClr val="000000"/>
              </a:solidFill>
              <a:ea typeface="+mn-lt"/>
              <a:cs typeface="+mn-lt"/>
            </a:endParaRPr>
          </a:p>
          <a:p>
            <a:endParaRPr lang="en-US"/>
          </a:p>
        </p:txBody>
      </p:sp>
      <p:pic>
        <p:nvPicPr>
          <p:cNvPr id="4" name="Picture 3" descr="Colorized light photo effects">
            <a:extLst>
              <a:ext uri="{FF2B5EF4-FFF2-40B4-BE49-F238E27FC236}">
                <a16:creationId xmlns:a16="http://schemas.microsoft.com/office/drawing/2014/main" id="{B5401B83-2F19-2976-5971-CB07072462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63" r="34881" b="4"/>
          <a:stretch/>
        </p:blipFill>
        <p:spPr>
          <a:xfrm>
            <a:off x="7643113" y="10"/>
            <a:ext cx="4548887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145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B9A78-6EBF-D218-41A4-BE481E310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A659B-7819-FD3C-057E-CB782FAEC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We plan on doing a live demo to show case the working the development of the web application progress.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5E09F-7334-5901-DF52-66DEA6CF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A2C0-4D5D-412E-8AEB-9E5540CB81F7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FA1A5-681E-AC80-EEE8-89D9B5AB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9BDAE-3C60-AC13-550C-279D757F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9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3DAB9-F76B-EB3B-2493-5859DAF2D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0DFD2-279F-708C-61D2-D166203BB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Faculty Advisor</a:t>
            </a:r>
          </a:p>
          <a:p>
            <a:pPr lvl="1"/>
            <a:r>
              <a:rPr lang="en-US"/>
              <a:t>Jillian </a:t>
            </a:r>
            <a:r>
              <a:rPr lang="en-US" err="1"/>
              <a:t>Aurisano</a:t>
            </a:r>
            <a:endParaRPr lang="en-US"/>
          </a:p>
          <a:p>
            <a:r>
              <a:rPr lang="en-US"/>
              <a:t>Team Members</a:t>
            </a:r>
          </a:p>
          <a:p>
            <a:pPr lvl="1"/>
            <a:r>
              <a:rPr lang="en-US"/>
              <a:t>Reese Rapin: rapinre@mail.uc.edu (513) 331-1466</a:t>
            </a:r>
          </a:p>
          <a:p>
            <a:pPr lvl="1"/>
            <a:r>
              <a:rPr lang="en-US"/>
              <a:t>Neha </a:t>
            </a:r>
            <a:r>
              <a:rPr lang="en-US" err="1"/>
              <a:t>Annareddy</a:t>
            </a:r>
            <a:r>
              <a:rPr lang="en-US"/>
              <a:t>: annarenr@mail.uc.edu (513) 836-5032​</a:t>
            </a:r>
          </a:p>
          <a:p>
            <a:pPr lvl="1"/>
            <a:r>
              <a:rPr lang="en-US"/>
              <a:t>Minha Raza: razamh@mail.uc.edu (502) 619-4362</a:t>
            </a:r>
            <a:endParaRPr lang="en-US" sz="1800" b="0" i="0" u="none" strike="noStrike">
              <a:solidFill>
                <a:srgbClr val="000000"/>
              </a:solidFill>
              <a:effectLst/>
              <a:latin typeface="Rubik"/>
            </a:endParaRPr>
          </a:p>
          <a:p>
            <a:pPr lvl="1"/>
            <a:r>
              <a:rPr lang="en-US"/>
              <a:t>Ayush </a:t>
            </a:r>
            <a:r>
              <a:rPr lang="en-US" err="1"/>
              <a:t>Sunkad</a:t>
            </a:r>
            <a:r>
              <a:rPr lang="en-US"/>
              <a:t>: sunkadah@mail.uc.edu (614) 717-3148 </a:t>
            </a:r>
          </a:p>
          <a:p>
            <a:pPr lvl="1"/>
            <a:r>
              <a:rPr lang="en-US" err="1"/>
              <a:t>Vaishakh</a:t>
            </a:r>
            <a:r>
              <a:rPr lang="en-US"/>
              <a:t> Nair: vibudhvh@mail.uc.edu (513) 837-0735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148E0-CD88-DC22-6785-5E9EED3D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D7075-EA71-7642-A830-65B76DD58F93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DE592-0058-16A4-C4A6-D8094F1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B7BE0-12F3-0986-7E60-0677DF500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53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C16A-9A5D-2D8D-AD43-0F0AB1E26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6A9A3-5689-55BF-1786-2E19CD385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We plan on creating a working web application platform with a connected front and back end. We plan to create a pet social media for foster animals so past foster parents can check up on pets they had been connected with prior. More specifically, we will aim to create a sort of tree like chart that follows a pet home to home, but also a hereditary chart to help create a extensive health profile for an animal. We also plan on creating a space for users to follow each other, connect with ethical breeders, have a system to ensure there is a lower chance of scams within pet trading and commerce. Moreover, we would like to learn more about possible security implementations to verify a user or seller. All in all, we are trying to connect pets with passionate pet lovers.</a:t>
            </a:r>
          </a:p>
        </p:txBody>
      </p:sp>
    </p:spTree>
    <p:extLst>
      <p:ext uri="{BB962C8B-B14F-4D97-AF65-F5344CB8AC3E}">
        <p14:creationId xmlns:p14="http://schemas.microsoft.com/office/powerpoint/2010/main" val="3257138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A4B9-4583-2DFB-58FD-BE771033A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A0FF-06D8-1D47-29EF-B096DC860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As a foster parent, I would like to follow the pets I foster after they are adopted.​</a:t>
            </a:r>
          </a:p>
          <a:p>
            <a:r>
              <a:rPr lang="en-US"/>
              <a:t>As a person who adopts pets, I would like the pet’s existing account’s ownership transferred to me when I adopt the pet. I would also like to be able to share updates about the pet’s new life with the foster family.​</a:t>
            </a:r>
          </a:p>
          <a:p>
            <a:r>
              <a:rPr lang="en-US"/>
              <a:t>As a breeder, I want a mechanism to verify my identity and the pet I am selling so that I can build trust with potential adopters and avoid scams.​</a:t>
            </a:r>
          </a:p>
          <a:p>
            <a:r>
              <a:rPr lang="en-US"/>
              <a:t>As a person who adopts pets, I want to see the available animals with photos of them and profiles so that I can make an informed decision on my adoption.​</a:t>
            </a:r>
          </a:p>
          <a:p>
            <a:r>
              <a:rPr lang="en-US"/>
              <a:t>As an ethical breeder, I would like to display a family tree for my animals so potential buyers can see the pets' lineage.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63833-EE15-8BFC-626A-720A1BB0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DE9-ED66-4BBC-8543-9DB39D27A40D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C34A4-3E60-2B28-FD60-F5F00BB4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B760-3AC8-3A02-28D2-27A6CA58B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65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49AEF-5B0C-0E35-5E77-7D87FF9D5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4EA5-B2FE-C1A3-2299-AAB627B3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2F2EB-BE23-5A36-0EC6-FE47AF6CF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1214" y="1973128"/>
            <a:ext cx="1949570" cy="57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Design Level 1: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5235-0A3C-4E1F-003F-BBEFC448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B2DE9-ED66-4BBC-8543-9DB39D27A40D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4AF27-30FF-78E2-C832-A8FDB6269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79954-7AAA-226A-B18F-31707DF2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5</a:t>
            </a:fld>
            <a:endParaRPr lang="en-US"/>
          </a:p>
        </p:txBody>
      </p:sp>
      <p:pic>
        <p:nvPicPr>
          <p:cNvPr id="8" name="Picture 7" descr="A close-up of a sign&#10;&#10;Description automatically generated">
            <a:extLst>
              <a:ext uri="{FF2B5EF4-FFF2-40B4-BE49-F238E27FC236}">
                <a16:creationId xmlns:a16="http://schemas.microsoft.com/office/drawing/2014/main" id="{82D07F6A-4EFB-0B28-7163-6E178A62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555" y="2368438"/>
            <a:ext cx="4666889" cy="862037"/>
          </a:xfrm>
          <a:prstGeom prst="rect">
            <a:avLst/>
          </a:prstGeom>
        </p:spPr>
      </p:pic>
      <p:pic>
        <p:nvPicPr>
          <p:cNvPr id="10" name="Picture 9" descr="A diagram of a social media network&#10;&#10;Description automatically generated">
            <a:extLst>
              <a:ext uri="{FF2B5EF4-FFF2-40B4-BE49-F238E27FC236}">
                <a16:creationId xmlns:a16="http://schemas.microsoft.com/office/drawing/2014/main" id="{DC4FE5FF-50ED-A9D3-74A9-875E6B33B3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55" y="3481565"/>
            <a:ext cx="5368010" cy="2694741"/>
          </a:xfrm>
          <a:prstGeom prst="rect">
            <a:avLst/>
          </a:prstGeom>
        </p:spPr>
      </p:pic>
      <p:pic>
        <p:nvPicPr>
          <p:cNvPr id="12" name="Picture 11" descr="A screenshot of a diagram&#10;&#10;Description automatically generated">
            <a:extLst>
              <a:ext uri="{FF2B5EF4-FFF2-40B4-BE49-F238E27FC236}">
                <a16:creationId xmlns:a16="http://schemas.microsoft.com/office/drawing/2014/main" id="{31F31D15-C98B-D700-142F-5EAF76547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62921" y="2158941"/>
            <a:ext cx="2821599" cy="546684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600A0DF-2309-769D-F942-004EA2633B1E}"/>
              </a:ext>
            </a:extLst>
          </p:cNvPr>
          <p:cNvSpPr txBox="1">
            <a:spLocks/>
          </p:cNvSpPr>
          <p:nvPr/>
        </p:nvSpPr>
        <p:spPr>
          <a:xfrm>
            <a:off x="1784227" y="3139695"/>
            <a:ext cx="1949570" cy="5786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Design Level 2: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1C6C8A-2A86-75EE-C735-FD15919252CD}"/>
              </a:ext>
            </a:extLst>
          </p:cNvPr>
          <p:cNvSpPr txBox="1">
            <a:spLocks/>
          </p:cNvSpPr>
          <p:nvPr/>
        </p:nvSpPr>
        <p:spPr>
          <a:xfrm>
            <a:off x="8520028" y="3044021"/>
            <a:ext cx="1949570" cy="57860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Design Level 3: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5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2D680-4F71-8A70-DC6B-EC23117A0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STATE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8C9F-8FF2-D4B6-B51B-4C228F612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/>
              <a:t>We are currently in the planning and researching stages</a:t>
            </a:r>
          </a:p>
          <a:p>
            <a:r>
              <a:rPr lang="en-US"/>
              <a:t>Importance of user interviews &amp; research within the UI</a:t>
            </a:r>
          </a:p>
          <a:p>
            <a:r>
              <a:rPr lang="en-US"/>
              <a:t>Fine tuning a plan of action – ReactJS for frontend and </a:t>
            </a:r>
            <a:r>
              <a:rPr lang="en-US" err="1"/>
              <a:t>Node.Js</a:t>
            </a:r>
            <a:r>
              <a:rPr lang="en-US"/>
              <a:t> for backend </a:t>
            </a:r>
          </a:p>
          <a:p>
            <a:r>
              <a:rPr lang="en-US"/>
              <a:t>We are planning on finishing up our design documentation and starting to go from there.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A244-FE20-5C6B-DC7C-207A11EA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7630E-3A8D-4B6C-89EA-8F72C5DFE1BD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FB22D-C094-2317-8C38-3AA18F023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4F310-1C52-343C-A463-582452D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72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2B81C-9D0E-5DA8-4FE4-DB6F25821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EXPECTED 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87F1E-E0B7-BDF9-D6F6-A315F710F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 fontScale="77500" lnSpcReduction="20000"/>
          </a:bodyPr>
          <a:lstStyle/>
          <a:p>
            <a:r>
              <a:rPr lang="en-US" sz="2200" b="1" cap="all">
                <a:solidFill>
                  <a:srgbClr val="525149"/>
                </a:solidFill>
              </a:rPr>
              <a:t>Reese Rapin</a:t>
            </a:r>
            <a:br>
              <a:rPr lang="en-US" sz="2200" b="1" cap="all"/>
            </a:br>
            <a:r>
              <a:rPr lang="en-US" sz="2200" b="1" cap="all">
                <a:solidFill>
                  <a:srgbClr val="525149"/>
                </a:solidFill>
              </a:rPr>
              <a:t>- She wants to learn and get more comfortable with backend development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200" b="1" cap="all">
                <a:solidFill>
                  <a:srgbClr val="525149"/>
                </a:solidFill>
              </a:rPr>
              <a:t>Neha </a:t>
            </a:r>
            <a:r>
              <a:rPr lang="en-US" sz="2200" b="1" cap="all" err="1">
                <a:solidFill>
                  <a:srgbClr val="525149"/>
                </a:solidFill>
              </a:rPr>
              <a:t>Annareddy</a:t>
            </a:r>
            <a:br>
              <a:rPr lang="en-US"/>
            </a:br>
            <a:r>
              <a:rPr lang="en-US" sz="2200" b="1" cap="all">
                <a:solidFill>
                  <a:srgbClr val="525149"/>
                </a:solidFill>
              </a:rPr>
              <a:t>-she wants to sharpen frontend design &amp; learn </a:t>
            </a:r>
            <a:r>
              <a:rPr lang="en-US" sz="2200" b="1" cap="all" err="1">
                <a:solidFill>
                  <a:srgbClr val="525149"/>
                </a:solidFill>
              </a:rPr>
              <a:t>figma</a:t>
            </a:r>
            <a:r>
              <a:rPr lang="en-US" sz="2200" b="1" cap="all">
                <a:solidFill>
                  <a:srgbClr val="525149"/>
                </a:solidFill>
              </a:rPr>
              <a:t> skills</a:t>
            </a:r>
            <a:endParaRPr lang="en-US">
              <a:solidFill>
                <a:srgbClr val="000000"/>
              </a:solidFill>
            </a:endParaRPr>
          </a:p>
          <a:p>
            <a:r>
              <a:rPr lang="en-US" sz="2200" b="1" cap="all">
                <a:solidFill>
                  <a:srgbClr val="525149"/>
                </a:solidFill>
              </a:rPr>
              <a:t>Minha Raza</a:t>
            </a:r>
            <a:endParaRPr lang="en-US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200" b="1" cap="all">
                <a:solidFill>
                  <a:srgbClr val="525149"/>
                </a:solidFill>
              </a:rPr>
              <a:t> -she wants to become more comfortable in </a:t>
            </a:r>
            <a:r>
              <a:rPr lang="en-US" sz="2200" b="1" cap="all" err="1">
                <a:solidFill>
                  <a:srgbClr val="525149"/>
                </a:solidFill>
              </a:rPr>
              <a:t>reactjs</a:t>
            </a:r>
            <a:r>
              <a:rPr lang="en-US" sz="2200" b="1" cap="all">
                <a:solidFill>
                  <a:srgbClr val="525149"/>
                </a:solidFill>
              </a:rPr>
              <a:t> &amp; frontend       development</a:t>
            </a:r>
          </a:p>
          <a:p>
            <a:r>
              <a:rPr lang="en-US" sz="2200" b="1" cap="all">
                <a:solidFill>
                  <a:srgbClr val="525149"/>
                </a:solidFill>
              </a:rPr>
              <a:t>Ayush </a:t>
            </a:r>
            <a:r>
              <a:rPr lang="en-US" sz="2200" b="1" cap="all" err="1">
                <a:solidFill>
                  <a:srgbClr val="525149"/>
                </a:solidFill>
              </a:rPr>
              <a:t>Sunkad</a:t>
            </a:r>
            <a:endParaRPr lang="en-US" err="1">
              <a:solidFill>
                <a:srgbClr val="000000"/>
              </a:solidFill>
            </a:endParaRPr>
          </a:p>
          <a:p>
            <a:r>
              <a:rPr lang="en-US" sz="2200" b="1" cap="all">
                <a:solidFill>
                  <a:srgbClr val="525149"/>
                </a:solidFill>
              </a:rPr>
              <a:t>-HE WANTS TO SHARPEN HIMSELF WITH THE FRONTEND AND FAMILIARIZE HIMSELF WITH THE BACKEND OF DEVELOPMENT</a:t>
            </a:r>
          </a:p>
          <a:p>
            <a:r>
              <a:rPr lang="en-US" sz="2200" b="1" cap="all" err="1">
                <a:solidFill>
                  <a:srgbClr val="525149"/>
                </a:solidFill>
              </a:rPr>
              <a:t>Vaishakh</a:t>
            </a:r>
            <a:r>
              <a:rPr lang="en-US" sz="2200" b="1" cap="all">
                <a:solidFill>
                  <a:srgbClr val="525149"/>
                </a:solidFill>
              </a:rPr>
              <a:t> Nair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5E73A-B0B1-38BC-1645-5F82A9679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E10F5-DA1D-48D5-9356-1A3CB3C575C5}" type="datetime1">
              <a:rPr lang="en-US"/>
              <a:t>12/1/2024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F42B-57CB-73AB-EB3D-51EDB166C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030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9B6A1-6F09-2D87-A908-394C142CC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WORk (</a:t>
            </a:r>
            <a:r>
              <a:rPr lang="en-US" err="1"/>
              <a:t>ParT</a:t>
            </a:r>
            <a:r>
              <a:rPr lang="en-US"/>
              <a:t> 1)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84013B-EFF7-F431-5957-C31C0448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82" y="2161910"/>
            <a:ext cx="5297942" cy="395605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21A2A-7F67-CE22-215A-D0BAD3B44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34F-CE9F-43FA-AF42-91959C9D9984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19C91-43CE-3AD1-787A-771934332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DF677-280D-AE26-29C9-738557E0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8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C525159-F310-BF49-C626-0873E229F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306" y="2161910"/>
            <a:ext cx="5929503" cy="195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087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C36AB-DBA3-5118-4762-F8965D5F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FEC1F-B220-0C84-B902-CBD9A958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OF WORk (</a:t>
            </a:r>
            <a:r>
              <a:rPr lang="en-US" err="1"/>
              <a:t>ParT</a:t>
            </a:r>
            <a:r>
              <a:rPr lang="en-US"/>
              <a:t>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0536-F791-615D-829B-E315CB9F1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9034F-CE9F-43FA-AF42-91959C9D9984}" type="datetime1">
              <a:rPr lang="en-US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FCB17-E3B2-D651-1521-C196DAEB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97C1A-452E-5849-040A-BE5A5A35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DE1FC-E54A-4B87-A814-263D1E8654B2}" type="slidenum">
              <a:rPr lang="en-US" dirty="0"/>
              <a:t>9</a:t>
            </a:fld>
            <a:endParaRPr lang="en-US"/>
          </a:p>
        </p:txBody>
      </p:sp>
      <p:pic>
        <p:nvPicPr>
          <p:cNvPr id="11" name="Picture 10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2468D98A-D967-2E7D-8F0C-91AA70EEA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026568"/>
            <a:ext cx="4043785" cy="3057496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5A7EB808-C859-78D1-770E-94CD794AE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777" y="2026568"/>
            <a:ext cx="4050446" cy="3319390"/>
          </a:xfrm>
          <a:prstGeom prst="rect">
            <a:avLst/>
          </a:prstGeom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37F80994-EDF5-4E79-AC3F-0FA05EF990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54" y="2026568"/>
            <a:ext cx="4050446" cy="96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1435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VTI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GradientRiseVTI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GradientRi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13C68A69-E745-489A-84EC-B7BCE4AA380B}" vid="{9CF7857A-9412-4E45-AB0D-6EAA5A7DC4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GradientRiseVTI</vt:lpstr>
      <vt:lpstr>SENIOR DESIGN PRESENTATION</vt:lpstr>
      <vt:lpstr>Names</vt:lpstr>
      <vt:lpstr>PROJECT ABSTRACT</vt:lpstr>
      <vt:lpstr>USER STORIES</vt:lpstr>
      <vt:lpstr>Design Diagrams</vt:lpstr>
      <vt:lpstr>CURRENT STATE OF PROJECT</vt:lpstr>
      <vt:lpstr>EXPECTED ACCOMPLISHMENTS</vt:lpstr>
      <vt:lpstr>DIVISION OF WORk (ParT 1)</vt:lpstr>
      <vt:lpstr>DIVISION OF WORk (ParT 2)</vt:lpstr>
      <vt:lpstr>EXPECTED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2024-10-28T02:25:54Z</dcterms:created>
  <dcterms:modified xsi:type="dcterms:W3CDTF">2024-12-02T00:53:16Z</dcterms:modified>
</cp:coreProperties>
</file>