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59" r:id="rId5"/>
    <p:sldId id="267"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11/12/2020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11/12/2020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11/12/2020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11/12/2020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11/12/2020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11/12/2020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11/12/2020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11/12/2020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11/12/2020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11/12/2020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11/12/2020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11/12/2020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11/12/2020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11/12/2020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11/12/2020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11/12/2020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11/12/2020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24948"/>
            <a:ext cx="8825658" cy="2677648"/>
          </a:xfrm>
        </p:spPr>
        <p:txBody>
          <a:bodyPr/>
          <a:lstStyle/>
          <a:p>
            <a:r>
              <a:rPr lang="en-US" b="1" dirty="0" smtClean="0">
                <a:effectLst>
                  <a:outerShdw blurRad="38100" dist="38100" dir="2700000" algn="tl">
                    <a:srgbClr val="000000">
                      <a:alpha val="43137"/>
                    </a:srgbClr>
                  </a:outerShdw>
                </a:effectLst>
              </a:rPr>
              <a:t>OPEN MY EYES</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(Reading application for visually impaired people)</a:t>
            </a:r>
            <a:endParaRPr lang="en-IN"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54955" y="3918857"/>
            <a:ext cx="8825658" cy="2521131"/>
          </a:xfrm>
        </p:spPr>
        <p:txBody>
          <a:bodyPr>
            <a:normAutofit/>
          </a:bodyPr>
          <a:lstStyle/>
          <a:p>
            <a:r>
              <a:rPr lang="en-US" sz="2800" b="1" dirty="0">
                <a:solidFill>
                  <a:schemeClr val="bg1"/>
                </a:solidFill>
              </a:rPr>
              <a:t>Team members:</a:t>
            </a:r>
          </a:p>
          <a:p>
            <a:r>
              <a:rPr lang="en-US" sz="2800" b="1" dirty="0" err="1">
                <a:solidFill>
                  <a:schemeClr val="bg1"/>
                </a:solidFill>
              </a:rPr>
              <a:t>Priya</a:t>
            </a:r>
            <a:r>
              <a:rPr lang="en-US" sz="2800" b="1" dirty="0">
                <a:solidFill>
                  <a:schemeClr val="bg1"/>
                </a:solidFill>
              </a:rPr>
              <a:t> </a:t>
            </a:r>
            <a:r>
              <a:rPr lang="en-US" sz="2800" b="1" dirty="0" smtClean="0">
                <a:solidFill>
                  <a:schemeClr val="bg1"/>
                </a:solidFill>
              </a:rPr>
              <a:t>R -2018115079</a:t>
            </a:r>
          </a:p>
          <a:p>
            <a:r>
              <a:rPr lang="en-US" sz="2800" b="1" dirty="0" err="1" smtClean="0">
                <a:solidFill>
                  <a:schemeClr val="bg1"/>
                </a:solidFill>
              </a:rPr>
              <a:t>Reesha</a:t>
            </a:r>
            <a:r>
              <a:rPr lang="en-US" sz="2800" b="1" dirty="0" smtClean="0">
                <a:solidFill>
                  <a:schemeClr val="bg1"/>
                </a:solidFill>
              </a:rPr>
              <a:t> R  -2018115089</a:t>
            </a:r>
          </a:p>
          <a:p>
            <a:r>
              <a:rPr lang="en-US" sz="2800" b="1" dirty="0" err="1" smtClean="0">
                <a:solidFill>
                  <a:schemeClr val="bg1"/>
                </a:solidFill>
              </a:rPr>
              <a:t>Selshia</a:t>
            </a:r>
            <a:r>
              <a:rPr lang="en-US" sz="2800" b="1" dirty="0" smtClean="0">
                <a:solidFill>
                  <a:schemeClr val="bg1"/>
                </a:solidFill>
              </a:rPr>
              <a:t> </a:t>
            </a:r>
            <a:r>
              <a:rPr lang="en-US" sz="2800" b="1" dirty="0" err="1" smtClean="0">
                <a:solidFill>
                  <a:schemeClr val="bg1"/>
                </a:solidFill>
              </a:rPr>
              <a:t>teresa</a:t>
            </a:r>
            <a:r>
              <a:rPr lang="en-US" sz="2800" b="1" dirty="0" smtClean="0">
                <a:solidFill>
                  <a:schemeClr val="bg1"/>
                </a:solidFill>
              </a:rPr>
              <a:t> -2018115099</a:t>
            </a:r>
            <a:endParaRPr lang="en-IN" sz="2800" b="1" dirty="0">
              <a:solidFill>
                <a:schemeClr val="bg1"/>
              </a:solidFill>
            </a:endParaRPr>
          </a:p>
        </p:txBody>
      </p:sp>
      <p:sp>
        <p:nvSpPr>
          <p:cNvPr id="4" name="AutoShape 2" descr="Blind 2 in Mulberry Symbols · Global Symbol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Blind 2 in Mulberry Symbols · Global Symbol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9022974" y="1756406"/>
            <a:ext cx="1915278" cy="191527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 xmlns:p14="http://schemas.microsoft.com/office/powerpoint/2010/main" val="36527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Rounded MT Bold" pitchFamily="34" charset="0"/>
              </a:rPr>
              <a:t>USERS OF THIS APPLICATION:</a:t>
            </a:r>
          </a:p>
        </p:txBody>
      </p:sp>
      <p:sp>
        <p:nvSpPr>
          <p:cNvPr id="3" name="Content Placeholder 2"/>
          <p:cNvSpPr>
            <a:spLocks noGrp="1"/>
          </p:cNvSpPr>
          <p:nvPr>
            <p:ph type="body" sz="half" idx="2"/>
          </p:nvPr>
        </p:nvSpPr>
        <p:spPr/>
        <p:txBody>
          <a:bodyPr>
            <a:normAutofit lnSpcReduction="10000"/>
          </a:bodyPr>
          <a:lstStyle/>
          <a:p>
            <a:pPr>
              <a:buNone/>
            </a:pPr>
            <a:endParaRPr lang="en-IN" sz="3600" b="1" dirty="0" smtClean="0">
              <a:latin typeface="Arial Rounded MT Bold" pitchFamily="34" charset="0"/>
            </a:endParaRPr>
          </a:p>
          <a:p>
            <a:pPr>
              <a:buNone/>
            </a:pPr>
            <a:r>
              <a:rPr lang="en-IN" sz="3600" b="1" dirty="0" smtClean="0">
                <a:latin typeface="Arial Rounded MT Bold" pitchFamily="34" charset="0"/>
              </a:rPr>
              <a:t>        </a:t>
            </a:r>
            <a:r>
              <a:rPr lang="en-IN" sz="3600" b="1" dirty="0" smtClean="0">
                <a:latin typeface="Algerian" pitchFamily="82" charset="0"/>
              </a:rPr>
              <a:t>1.Visually impaired people</a:t>
            </a:r>
          </a:p>
          <a:p>
            <a:pPr>
              <a:buNone/>
            </a:pPr>
            <a:endParaRPr lang="en-IN" sz="3600" b="1" dirty="0" smtClean="0">
              <a:latin typeface="Algerian" pitchFamily="82" charset="0"/>
            </a:endParaRPr>
          </a:p>
          <a:p>
            <a:pPr>
              <a:buNone/>
            </a:pPr>
            <a:r>
              <a:rPr lang="en-IN" sz="3600" b="1" dirty="0" smtClean="0">
                <a:latin typeface="Algerian" pitchFamily="82" charset="0"/>
              </a:rPr>
              <a:t>        2.Normal  users</a:t>
            </a:r>
          </a:p>
          <a:p>
            <a:pPr>
              <a:buNone/>
            </a:pPr>
            <a:endParaRPr lang="en-IN" sz="3600" b="1"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OF THE APP</a:t>
            </a:r>
            <a:endParaRPr lang="en-IN" dirty="0"/>
          </a:p>
        </p:txBody>
      </p:sp>
      <p:sp>
        <p:nvSpPr>
          <p:cNvPr id="3" name="Text Placeholder 2"/>
          <p:cNvSpPr>
            <a:spLocks noGrp="1"/>
          </p:cNvSpPr>
          <p:nvPr>
            <p:ph type="body" sz="half" idx="2"/>
          </p:nvPr>
        </p:nvSpPr>
        <p:spPr/>
        <p:txBody>
          <a:bodyPr>
            <a:noAutofit/>
          </a:bodyPr>
          <a:lstStyle/>
          <a:p>
            <a:r>
              <a:rPr lang="en-IN" sz="4800" b="1" dirty="0" smtClean="0"/>
              <a:t>1.AUDIO BOOK</a:t>
            </a:r>
          </a:p>
          <a:p>
            <a:r>
              <a:rPr lang="en-IN" sz="4800" b="1" dirty="0" smtClean="0"/>
              <a:t>2.INSPIRATIONAL SPEECH</a:t>
            </a:r>
          </a:p>
          <a:p>
            <a:r>
              <a:rPr lang="en-IN" sz="4800" b="1" dirty="0" smtClean="0"/>
              <a:t>3.LIBRARY</a:t>
            </a:r>
            <a:endParaRPr lang="en-IN" sz="4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dirty="0" smtClean="0"/>
              <a:t>AUDIO BOOKS:</a:t>
            </a:r>
            <a:endParaRPr lang="en-IN" b="1" dirty="0"/>
          </a:p>
        </p:txBody>
      </p:sp>
      <p:sp>
        <p:nvSpPr>
          <p:cNvPr id="8" name="Flowchart: Alternate Process 7"/>
          <p:cNvSpPr/>
          <p:nvPr/>
        </p:nvSpPr>
        <p:spPr>
          <a:xfrm>
            <a:off x="542355" y="2455817"/>
            <a:ext cx="3265468" cy="97724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smtClean="0"/>
              <a:t>Uploading Books(pdf or text document)</a:t>
            </a:r>
            <a:endParaRPr lang="en-IN" sz="2000" b="1" dirty="0"/>
          </a:p>
        </p:txBody>
      </p:sp>
      <p:sp>
        <p:nvSpPr>
          <p:cNvPr id="9" name="Flowchart: Alternate Process 8"/>
          <p:cNvSpPr/>
          <p:nvPr/>
        </p:nvSpPr>
        <p:spPr>
          <a:xfrm>
            <a:off x="8008723" y="2462348"/>
            <a:ext cx="3238109" cy="1071154"/>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smtClean="0"/>
              <a:t>Processing the text file into speech(or sound)</a:t>
            </a:r>
            <a:endParaRPr lang="en-IN" sz="2000" b="1" dirty="0"/>
          </a:p>
        </p:txBody>
      </p:sp>
      <p:sp>
        <p:nvSpPr>
          <p:cNvPr id="10" name="Flowchart: Alternate Process 9"/>
          <p:cNvSpPr/>
          <p:nvPr/>
        </p:nvSpPr>
        <p:spPr>
          <a:xfrm>
            <a:off x="8008724" y="5277394"/>
            <a:ext cx="3224266" cy="829122"/>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smtClean="0"/>
              <a:t>Creating the Audio Book</a:t>
            </a:r>
            <a:endParaRPr lang="en-IN" sz="2000" b="1" dirty="0"/>
          </a:p>
        </p:txBody>
      </p:sp>
      <p:sp>
        <p:nvSpPr>
          <p:cNvPr id="13" name="Right Arrow 12"/>
          <p:cNvSpPr/>
          <p:nvPr/>
        </p:nvSpPr>
        <p:spPr>
          <a:xfrm>
            <a:off x="3808399" y="2752997"/>
            <a:ext cx="591073" cy="476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817429" y="3540034"/>
            <a:ext cx="705394" cy="1737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Alternate Process 15"/>
          <p:cNvSpPr/>
          <p:nvPr/>
        </p:nvSpPr>
        <p:spPr>
          <a:xfrm>
            <a:off x="4399472" y="5277394"/>
            <a:ext cx="3018177" cy="77070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smtClean="0"/>
              <a:t>Saving the Audio Book</a:t>
            </a:r>
            <a:endParaRPr lang="en-IN" sz="2000" b="1" dirty="0"/>
          </a:p>
        </p:txBody>
      </p:sp>
      <p:sp>
        <p:nvSpPr>
          <p:cNvPr id="17" name="Left Arrow 16"/>
          <p:cNvSpPr/>
          <p:nvPr/>
        </p:nvSpPr>
        <p:spPr>
          <a:xfrm>
            <a:off x="7417650" y="5417636"/>
            <a:ext cx="591073" cy="5486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421936" y="4057373"/>
            <a:ext cx="1496380" cy="370936"/>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Using </a:t>
            </a:r>
            <a:r>
              <a:rPr lang="en-US" b="1" dirty="0" err="1" smtClean="0">
                <a:effectLst>
                  <a:outerShdw blurRad="38100" dist="38100" dir="2700000" algn="tl">
                    <a:srgbClr val="000000">
                      <a:alpha val="43137"/>
                    </a:srgbClr>
                  </a:outerShdw>
                </a:effectLst>
              </a:rPr>
              <a:t>gTTS</a:t>
            </a:r>
            <a:endParaRPr lang="en-IN" b="1" dirty="0">
              <a:effectLst>
                <a:outerShdw blurRad="38100" dist="38100" dir="2700000" algn="tl">
                  <a:srgbClr val="000000">
                    <a:alpha val="43137"/>
                  </a:srgbClr>
                </a:outerShdw>
              </a:effectLst>
            </a:endParaRPr>
          </a:p>
        </p:txBody>
      </p:sp>
      <p:sp>
        <p:nvSpPr>
          <p:cNvPr id="11" name="Flowchart: Alternate Process 10"/>
          <p:cNvSpPr/>
          <p:nvPr/>
        </p:nvSpPr>
        <p:spPr>
          <a:xfrm>
            <a:off x="4399472" y="2455817"/>
            <a:ext cx="3018178" cy="1084217"/>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smtClean="0"/>
              <a:t>Obtaining the text from the file</a:t>
            </a:r>
            <a:endParaRPr lang="en-IN" sz="2000" b="1" dirty="0"/>
          </a:p>
        </p:txBody>
      </p:sp>
      <p:sp>
        <p:nvSpPr>
          <p:cNvPr id="12" name="Right Arrow 11"/>
          <p:cNvSpPr/>
          <p:nvPr/>
        </p:nvSpPr>
        <p:spPr>
          <a:xfrm>
            <a:off x="7417650" y="2763823"/>
            <a:ext cx="591073" cy="476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Left Arrow 13"/>
          <p:cNvSpPr/>
          <p:nvPr/>
        </p:nvSpPr>
        <p:spPr>
          <a:xfrm>
            <a:off x="3808398" y="5417636"/>
            <a:ext cx="591073" cy="5486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Alternate Process 17"/>
          <p:cNvSpPr/>
          <p:nvPr/>
        </p:nvSpPr>
        <p:spPr>
          <a:xfrm>
            <a:off x="750992" y="5335807"/>
            <a:ext cx="3018177" cy="77070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smtClean="0"/>
              <a:t>Playing the Audio Book</a:t>
            </a:r>
            <a:endParaRPr lang="en-IN" sz="2000" b="1" dirty="0"/>
          </a:p>
        </p:txBody>
      </p:sp>
      <p:sp>
        <p:nvSpPr>
          <p:cNvPr id="20" name="TextBox 19"/>
          <p:cNvSpPr txBox="1"/>
          <p:nvPr/>
        </p:nvSpPr>
        <p:spPr>
          <a:xfrm>
            <a:off x="6964997" y="3219388"/>
            <a:ext cx="1496380" cy="646331"/>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Using pypdf2</a:t>
            </a:r>
            <a:endParaRPr lang="en-IN" b="1" dirty="0">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TO SPEECH:</a:t>
            </a:r>
            <a:endParaRPr lang="en-IN" dirty="0"/>
          </a:p>
        </p:txBody>
      </p:sp>
      <p:sp>
        <p:nvSpPr>
          <p:cNvPr id="3" name="Rectangle 2"/>
          <p:cNvSpPr/>
          <p:nvPr/>
        </p:nvSpPr>
        <p:spPr>
          <a:xfrm>
            <a:off x="640080" y="2468880"/>
            <a:ext cx="10607040" cy="3693319"/>
          </a:xfrm>
          <a:prstGeom prst="rect">
            <a:avLst/>
          </a:prstGeom>
        </p:spPr>
        <p:txBody>
          <a:bodyPr wrap="square">
            <a:spAutoFit/>
          </a:bodyPr>
          <a:lstStyle/>
          <a:p>
            <a:pPr fontAlgn="base"/>
            <a:r>
              <a:rPr lang="en-IN" b="1" dirty="0" smtClean="0"/>
              <a:t>There are two main components of a TTS system</a:t>
            </a:r>
            <a:r>
              <a:rPr lang="en-IN" b="1" dirty="0" smtClean="0"/>
              <a:t>:</a:t>
            </a:r>
          </a:p>
          <a:p>
            <a:pPr fontAlgn="base"/>
            <a:endParaRPr lang="en-IN" b="1" dirty="0" smtClean="0"/>
          </a:p>
          <a:p>
            <a:pPr fontAlgn="base"/>
            <a:r>
              <a:rPr lang="en-IN" b="1" dirty="0" smtClean="0"/>
              <a:t>The first is natural language processing (NLP), which converts raw text (including punctuation, abbreviation, numbers and symbols) into phonetic transcription. Included in the transcription are phonemes (parts of speech) as well as prosody (intonation, rhythm, rate of speech) derived from cues in the text</a:t>
            </a:r>
            <a:r>
              <a:rPr lang="en-IN" b="1" dirty="0" smtClean="0"/>
              <a:t>.</a:t>
            </a:r>
          </a:p>
          <a:p>
            <a:pPr fontAlgn="base"/>
            <a:endParaRPr lang="en-IN" b="1" dirty="0" smtClean="0"/>
          </a:p>
          <a:p>
            <a:pPr fontAlgn="base"/>
            <a:r>
              <a:rPr lang="en-IN" b="1" dirty="0" smtClean="0"/>
              <a:t>The </a:t>
            </a:r>
            <a:r>
              <a:rPr lang="en-IN" b="1" dirty="0" smtClean="0"/>
              <a:t>second component of TTS is digital signal processing (DSP), which converts the phonetic representation into words spoken through a computer or other device’s audio output. DSP requires the creation of a voice font (i.e., a human recording into the system a series of phrases that attempt to touch every combination of phonemes in the language). The system builds speech from this voice font by concatenating audio samples. It then applies algorithms to smooth the finished phrases and adjust aspects such as volume and rate of speech.</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TECHNICAL STACK:</a:t>
            </a:r>
            <a:endParaRPr lang="en-IN" b="1" dirty="0"/>
          </a:p>
        </p:txBody>
      </p:sp>
      <p:sp>
        <p:nvSpPr>
          <p:cNvPr id="5" name="Content Placeholder 4"/>
          <p:cNvSpPr>
            <a:spLocks noGrp="1"/>
          </p:cNvSpPr>
          <p:nvPr>
            <p:ph idx="1"/>
          </p:nvPr>
        </p:nvSpPr>
        <p:spPr/>
        <p:txBody>
          <a:bodyPr/>
          <a:lstStyle/>
          <a:p>
            <a:r>
              <a:rPr lang="en-US" sz="2400" b="1" dirty="0" smtClean="0">
                <a:solidFill>
                  <a:schemeClr val="accent2">
                    <a:lumMod val="75000"/>
                  </a:schemeClr>
                </a:solidFill>
              </a:rPr>
              <a:t>Backend: Python, </a:t>
            </a:r>
            <a:r>
              <a:rPr lang="en-US" sz="2400" b="1" dirty="0" err="1" smtClean="0">
                <a:solidFill>
                  <a:schemeClr val="accent2">
                    <a:lumMod val="75000"/>
                  </a:schemeClr>
                </a:solidFill>
              </a:rPr>
              <a:t>Django</a:t>
            </a:r>
            <a:r>
              <a:rPr lang="en-US" sz="2400" b="1" dirty="0" smtClean="0">
                <a:solidFill>
                  <a:schemeClr val="accent2">
                    <a:lumMod val="75000"/>
                  </a:schemeClr>
                </a:solidFill>
              </a:rPr>
              <a:t>(web  Framework)</a:t>
            </a:r>
          </a:p>
          <a:p>
            <a:r>
              <a:rPr lang="en-US" sz="2400" b="1" dirty="0" smtClean="0">
                <a:solidFill>
                  <a:schemeClr val="accent2">
                    <a:lumMod val="75000"/>
                  </a:schemeClr>
                </a:solidFill>
              </a:rPr>
              <a:t>Front end: HTML,CSS,JS</a:t>
            </a:r>
          </a:p>
          <a:p>
            <a:r>
              <a:rPr lang="en-US" sz="2400" b="1" dirty="0" smtClean="0">
                <a:solidFill>
                  <a:schemeClr val="accent2">
                    <a:lumMod val="75000"/>
                  </a:schemeClr>
                </a:solidFill>
              </a:rPr>
              <a:t>APIs: </a:t>
            </a:r>
            <a:r>
              <a:rPr lang="en-US" sz="2400" b="1" dirty="0" err="1" smtClean="0">
                <a:solidFill>
                  <a:schemeClr val="accent2">
                    <a:lumMod val="75000"/>
                  </a:schemeClr>
                </a:solidFill>
              </a:rPr>
              <a:t>gTTS</a:t>
            </a:r>
            <a:r>
              <a:rPr lang="en-US" sz="2400" b="1" dirty="0" smtClean="0">
                <a:solidFill>
                  <a:schemeClr val="accent2">
                    <a:lumMod val="75000"/>
                  </a:schemeClr>
                </a:solidFill>
              </a:rPr>
              <a:t>(google text to speech), PyPDF2</a:t>
            </a:r>
          </a:p>
          <a:p>
            <a:r>
              <a:rPr lang="en-US" sz="2400" b="1" dirty="0" smtClean="0">
                <a:solidFill>
                  <a:schemeClr val="accent2">
                    <a:lumMod val="75000"/>
                  </a:schemeClr>
                </a:solidFill>
              </a:rPr>
              <a:t>PDF to text conversion(PyPDF2)</a:t>
            </a:r>
          </a:p>
          <a:p>
            <a:r>
              <a:rPr lang="en-US" sz="2400" b="1" dirty="0" smtClean="0">
                <a:solidFill>
                  <a:schemeClr val="accent2">
                    <a:lumMod val="75000"/>
                  </a:schemeClr>
                </a:solidFill>
              </a:rPr>
              <a:t>Text to speech conversion(</a:t>
            </a:r>
            <a:r>
              <a:rPr lang="en-US" sz="2400" b="1" dirty="0" err="1" smtClean="0">
                <a:solidFill>
                  <a:schemeClr val="accent2">
                    <a:lumMod val="75000"/>
                  </a:schemeClr>
                </a:solidFill>
              </a:rPr>
              <a:t>gTTs</a:t>
            </a:r>
            <a:r>
              <a:rPr lang="en-US" sz="2400" b="1" dirty="0" smtClean="0">
                <a:solidFill>
                  <a:schemeClr val="accent2">
                    <a:lumMod val="75000"/>
                  </a:schemeClr>
                </a:solidFill>
              </a:rPr>
              <a:t>)</a:t>
            </a:r>
          </a:p>
          <a:p>
            <a:endParaRPr lang="en-US" dirty="0" smtClean="0">
              <a:solidFill>
                <a:schemeClr val="accent1">
                  <a:lumMod val="60000"/>
                  <a:lumOff val="40000"/>
                </a:schemeClr>
              </a:solidFill>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SCOPE OF THE PROJECT</a:t>
            </a:r>
            <a:endParaRPr lang="en-IN" dirty="0"/>
          </a:p>
        </p:txBody>
      </p:sp>
      <p:sp>
        <p:nvSpPr>
          <p:cNvPr id="8" name="Text Placeholder 7"/>
          <p:cNvSpPr>
            <a:spLocks noGrp="1"/>
          </p:cNvSpPr>
          <p:nvPr>
            <p:ph type="body" idx="1"/>
          </p:nvPr>
        </p:nvSpPr>
        <p:spPr/>
        <p:txBody>
          <a:bodyPr>
            <a:noAutofit/>
          </a:bodyPr>
          <a:lstStyle/>
          <a:p>
            <a:r>
              <a:rPr lang="en-IN" sz="3600" b="1" dirty="0" smtClean="0">
                <a:solidFill>
                  <a:schemeClr val="tx1"/>
                </a:solidFill>
              </a:rPr>
              <a:t>This app could be very much useful for visually impaired people who face difficulty in reading .</a:t>
            </a:r>
            <a:endParaRPr lang="en-IN" sz="3600" b="1"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Wisp</Template>
  <TotalTime>597</TotalTime>
  <Words>298</Words>
  <Application>Microsoft Office PowerPoint</Application>
  <PresentationFormat>Custom</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 Boardroom</vt:lpstr>
      <vt:lpstr>OPEN MY EYES (Reading application for visually impaired people)</vt:lpstr>
      <vt:lpstr>USERS OF THIS APPLICATION:</vt:lpstr>
      <vt:lpstr>MODULES OF THE APP</vt:lpstr>
      <vt:lpstr>AUDIO BOOKS:</vt:lpstr>
      <vt:lpstr>TEXT TO SPEECH:</vt:lpstr>
      <vt:lpstr>TECHNICAL STACK:</vt:lpstr>
      <vt:lpstr>SCOPE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Selshia Teresa</dc:creator>
  <cp:lastModifiedBy>User</cp:lastModifiedBy>
  <cp:revision>47</cp:revision>
  <dcterms:created xsi:type="dcterms:W3CDTF">2020-08-28T10:06:37Z</dcterms:created>
  <dcterms:modified xsi:type="dcterms:W3CDTF">2020-11-12T11:15:01Z</dcterms:modified>
</cp:coreProperties>
</file>