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 id="266" r:id="rId11"/>
    <p:sldId id="267" r:id="rId12"/>
    <p:sldId id="26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FD423-210E-4879-A2B3-997B86BF67C0}" v="47" dt="2020-07-02T20:22:00.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eshma Kannampurath" userId="9a74efb4fa7e72ef" providerId="LiveId" clId="{6AFFD423-210E-4879-A2B3-997B86BF67C0}"/>
    <pc:docChg chg="undo custSel mod addSld modSld">
      <pc:chgData name="Reeshma Kannampurath" userId="9a74efb4fa7e72ef" providerId="LiveId" clId="{6AFFD423-210E-4879-A2B3-997B86BF67C0}" dt="2020-07-02T20:27:57.443" v="501" actId="255"/>
      <pc:docMkLst>
        <pc:docMk/>
      </pc:docMkLst>
      <pc:sldChg chg="modSp mod">
        <pc:chgData name="Reeshma Kannampurath" userId="9a74efb4fa7e72ef" providerId="LiveId" clId="{6AFFD423-210E-4879-A2B3-997B86BF67C0}" dt="2020-06-26T21:00:11.573" v="196" actId="113"/>
        <pc:sldMkLst>
          <pc:docMk/>
          <pc:sldMk cId="3501152212" sldId="258"/>
        </pc:sldMkLst>
        <pc:spChg chg="mod">
          <ac:chgData name="Reeshma Kannampurath" userId="9a74efb4fa7e72ef" providerId="LiveId" clId="{6AFFD423-210E-4879-A2B3-997B86BF67C0}" dt="2020-06-26T21:00:11.573" v="196" actId="113"/>
          <ac:spMkLst>
            <pc:docMk/>
            <pc:sldMk cId="3501152212" sldId="258"/>
            <ac:spMk id="2" creationId="{A8B5880E-90A8-4D4B-A94D-C063592DCA0C}"/>
          </ac:spMkLst>
        </pc:spChg>
        <pc:spChg chg="mod">
          <ac:chgData name="Reeshma Kannampurath" userId="9a74efb4fa7e72ef" providerId="LiveId" clId="{6AFFD423-210E-4879-A2B3-997B86BF67C0}" dt="2020-06-26T20:45:14.563" v="132" actId="27636"/>
          <ac:spMkLst>
            <pc:docMk/>
            <pc:sldMk cId="3501152212" sldId="258"/>
            <ac:spMk id="3" creationId="{80A077E3-BA4E-4AF1-8CA3-7E89CE0829AC}"/>
          </ac:spMkLst>
        </pc:spChg>
      </pc:sldChg>
      <pc:sldChg chg="modSp new mod">
        <pc:chgData name="Reeshma Kannampurath" userId="9a74efb4fa7e72ef" providerId="LiveId" clId="{6AFFD423-210E-4879-A2B3-997B86BF67C0}" dt="2020-06-26T20:39:20.005" v="22" actId="20577"/>
        <pc:sldMkLst>
          <pc:docMk/>
          <pc:sldMk cId="3095372896" sldId="259"/>
        </pc:sldMkLst>
        <pc:spChg chg="mod">
          <ac:chgData name="Reeshma Kannampurath" userId="9a74efb4fa7e72ef" providerId="LiveId" clId="{6AFFD423-210E-4879-A2B3-997B86BF67C0}" dt="2020-06-26T20:36:52.819" v="3" actId="2711"/>
          <ac:spMkLst>
            <pc:docMk/>
            <pc:sldMk cId="3095372896" sldId="259"/>
            <ac:spMk id="2" creationId="{D27B4C9A-6D0D-488B-90FC-E44FE873FAFF}"/>
          </ac:spMkLst>
        </pc:spChg>
        <pc:spChg chg="mod">
          <ac:chgData name="Reeshma Kannampurath" userId="9a74efb4fa7e72ef" providerId="LiveId" clId="{6AFFD423-210E-4879-A2B3-997B86BF67C0}" dt="2020-06-26T20:39:20.005" v="22" actId="20577"/>
          <ac:spMkLst>
            <pc:docMk/>
            <pc:sldMk cId="3095372896" sldId="259"/>
            <ac:spMk id="3" creationId="{83AA6991-D72E-41F7-A522-73821ADAA152}"/>
          </ac:spMkLst>
        </pc:spChg>
      </pc:sldChg>
      <pc:sldChg chg="modSp new mod">
        <pc:chgData name="Reeshma Kannampurath" userId="9a74efb4fa7e72ef" providerId="LiveId" clId="{6AFFD423-210E-4879-A2B3-997B86BF67C0}" dt="2020-07-02T20:25:26.779" v="485" actId="113"/>
        <pc:sldMkLst>
          <pc:docMk/>
          <pc:sldMk cId="1474065856" sldId="260"/>
        </pc:sldMkLst>
        <pc:spChg chg="mod">
          <ac:chgData name="Reeshma Kannampurath" userId="9a74efb4fa7e72ef" providerId="LiveId" clId="{6AFFD423-210E-4879-A2B3-997B86BF67C0}" dt="2020-06-26T20:41:25.491" v="25" actId="2711"/>
          <ac:spMkLst>
            <pc:docMk/>
            <pc:sldMk cId="1474065856" sldId="260"/>
            <ac:spMk id="2" creationId="{D874BA22-C457-41BF-97A0-070F3CA8F0FA}"/>
          </ac:spMkLst>
        </pc:spChg>
        <pc:spChg chg="mod">
          <ac:chgData name="Reeshma Kannampurath" userId="9a74efb4fa7e72ef" providerId="LiveId" clId="{6AFFD423-210E-4879-A2B3-997B86BF67C0}" dt="2020-07-02T20:25:26.779" v="485" actId="113"/>
          <ac:spMkLst>
            <pc:docMk/>
            <pc:sldMk cId="1474065856" sldId="260"/>
            <ac:spMk id="3" creationId="{DA356DB4-E13D-4CDC-AD6F-F962378608F4}"/>
          </ac:spMkLst>
        </pc:spChg>
      </pc:sldChg>
      <pc:sldChg chg="addSp delSp modSp new mod setBg">
        <pc:chgData name="Reeshma Kannampurath" userId="9a74efb4fa7e72ef" providerId="LiveId" clId="{6AFFD423-210E-4879-A2B3-997B86BF67C0}" dt="2020-07-02T20:25:52.217" v="488" actId="14100"/>
        <pc:sldMkLst>
          <pc:docMk/>
          <pc:sldMk cId="885795510" sldId="261"/>
        </pc:sldMkLst>
        <pc:spChg chg="mod ord">
          <ac:chgData name="Reeshma Kannampurath" userId="9a74efb4fa7e72ef" providerId="LiveId" clId="{6AFFD423-210E-4879-A2B3-997B86BF67C0}" dt="2020-06-26T20:47:07.759" v="142" actId="26606"/>
          <ac:spMkLst>
            <pc:docMk/>
            <pc:sldMk cId="885795510" sldId="261"/>
            <ac:spMk id="2" creationId="{6375878E-5C07-4C0C-9277-BE3EFA5BE1DD}"/>
          </ac:spMkLst>
        </pc:spChg>
        <pc:spChg chg="del">
          <ac:chgData name="Reeshma Kannampurath" userId="9a74efb4fa7e72ef" providerId="LiveId" clId="{6AFFD423-210E-4879-A2B3-997B86BF67C0}" dt="2020-06-26T20:46:29.103" v="137"/>
          <ac:spMkLst>
            <pc:docMk/>
            <pc:sldMk cId="885795510" sldId="261"/>
            <ac:spMk id="3" creationId="{12C0E04E-BE26-4516-8FCB-E33DCC526211}"/>
          </ac:spMkLst>
        </pc:spChg>
        <pc:spChg chg="add mod">
          <ac:chgData name="Reeshma Kannampurath" userId="9a74efb4fa7e72ef" providerId="LiveId" clId="{6AFFD423-210E-4879-A2B3-997B86BF67C0}" dt="2020-07-02T20:25:52.217" v="488" actId="14100"/>
          <ac:spMkLst>
            <pc:docMk/>
            <pc:sldMk cId="885795510" sldId="261"/>
            <ac:spMk id="8" creationId="{8E419550-2AC4-4198-A915-B79923410C32}"/>
          </ac:spMkLst>
        </pc:spChg>
        <pc:spChg chg="add del">
          <ac:chgData name="Reeshma Kannampurath" userId="9a74efb4fa7e72ef" providerId="LiveId" clId="{6AFFD423-210E-4879-A2B3-997B86BF67C0}" dt="2020-06-26T20:47:01.376" v="139" actId="26606"/>
          <ac:spMkLst>
            <pc:docMk/>
            <pc:sldMk cId="885795510" sldId="261"/>
            <ac:spMk id="25" creationId="{66D61E08-70C3-48D8-BEA0-787111DC30DA}"/>
          </ac:spMkLst>
        </pc:spChg>
        <pc:spChg chg="add del">
          <ac:chgData name="Reeshma Kannampurath" userId="9a74efb4fa7e72ef" providerId="LiveId" clId="{6AFFD423-210E-4879-A2B3-997B86BF67C0}" dt="2020-06-26T20:47:01.376" v="139" actId="26606"/>
          <ac:spMkLst>
            <pc:docMk/>
            <pc:sldMk cId="885795510" sldId="261"/>
            <ac:spMk id="27" creationId="{FC55298F-0AE5-478E-AD2B-03C2614C5833}"/>
          </ac:spMkLst>
        </pc:spChg>
        <pc:spChg chg="add del">
          <ac:chgData name="Reeshma Kannampurath" userId="9a74efb4fa7e72ef" providerId="LiveId" clId="{6AFFD423-210E-4879-A2B3-997B86BF67C0}" dt="2020-06-26T20:47:01.376" v="139" actId="26606"/>
          <ac:spMkLst>
            <pc:docMk/>
            <pc:sldMk cId="885795510" sldId="261"/>
            <ac:spMk id="29" creationId="{C180E4EA-0B63-4779-A895-7E90E71088F3}"/>
          </ac:spMkLst>
        </pc:spChg>
        <pc:spChg chg="add del">
          <ac:chgData name="Reeshma Kannampurath" userId="9a74efb4fa7e72ef" providerId="LiveId" clId="{6AFFD423-210E-4879-A2B3-997B86BF67C0}" dt="2020-06-26T20:47:01.376" v="139" actId="26606"/>
          <ac:spMkLst>
            <pc:docMk/>
            <pc:sldMk cId="885795510" sldId="261"/>
            <ac:spMk id="31" creationId="{CEE01D9D-3DE8-4EED-B0D3-8F3C79CC7673}"/>
          </ac:spMkLst>
        </pc:spChg>
        <pc:spChg chg="add del">
          <ac:chgData name="Reeshma Kannampurath" userId="9a74efb4fa7e72ef" providerId="LiveId" clId="{6AFFD423-210E-4879-A2B3-997B86BF67C0}" dt="2020-06-26T20:47:01.376" v="139" actId="26606"/>
          <ac:spMkLst>
            <pc:docMk/>
            <pc:sldMk cId="885795510" sldId="261"/>
            <ac:spMk id="33" creationId="{89AF5CE9-607F-43F4-8983-DCD6DA4051FD}"/>
          </ac:spMkLst>
        </pc:spChg>
        <pc:spChg chg="add del">
          <ac:chgData name="Reeshma Kannampurath" userId="9a74efb4fa7e72ef" providerId="LiveId" clId="{6AFFD423-210E-4879-A2B3-997B86BF67C0}" dt="2020-06-26T20:47:01.376" v="139" actId="26606"/>
          <ac:spMkLst>
            <pc:docMk/>
            <pc:sldMk cId="885795510" sldId="261"/>
            <ac:spMk id="35" creationId="{6EEA2DBD-9E1E-4521-8C01-F32AD18A89E3}"/>
          </ac:spMkLst>
        </pc:spChg>
        <pc:spChg chg="add del">
          <ac:chgData name="Reeshma Kannampurath" userId="9a74efb4fa7e72ef" providerId="LiveId" clId="{6AFFD423-210E-4879-A2B3-997B86BF67C0}" dt="2020-06-26T20:47:01.376" v="139" actId="26606"/>
          <ac:spMkLst>
            <pc:docMk/>
            <pc:sldMk cId="885795510" sldId="261"/>
            <ac:spMk id="37" creationId="{15BBD2C1-BA9B-46A9-A27A-33498B169272}"/>
          </ac:spMkLst>
        </pc:spChg>
        <pc:grpChg chg="add del">
          <ac:chgData name="Reeshma Kannampurath" userId="9a74efb4fa7e72ef" providerId="LiveId" clId="{6AFFD423-210E-4879-A2B3-997B86BF67C0}" dt="2020-06-26T20:47:01.376" v="139" actId="26606"/>
          <ac:grpSpMkLst>
            <pc:docMk/>
            <pc:sldMk cId="885795510" sldId="261"/>
            <ac:grpSpMk id="9" creationId="{88C9B83F-64CD-41C1-925F-A08801FFD0BD}"/>
          </ac:grpSpMkLst>
        </pc:grpChg>
        <pc:grpChg chg="add del">
          <ac:chgData name="Reeshma Kannampurath" userId="9a74efb4fa7e72ef" providerId="LiveId" clId="{6AFFD423-210E-4879-A2B3-997B86BF67C0}" dt="2020-06-26T20:47:07.743" v="141" actId="26606"/>
          <ac:grpSpMkLst>
            <pc:docMk/>
            <pc:sldMk cId="885795510" sldId="261"/>
            <ac:grpSpMk id="39" creationId="{B4DE830A-B531-4A3B-96F6-0ECE88B08555}"/>
          </ac:grpSpMkLst>
        </pc:grpChg>
        <pc:picChg chg="add mod">
          <ac:chgData name="Reeshma Kannampurath" userId="9a74efb4fa7e72ef" providerId="LiveId" clId="{6AFFD423-210E-4879-A2B3-997B86BF67C0}" dt="2020-06-26T20:47:07.759" v="142" actId="26606"/>
          <ac:picMkLst>
            <pc:docMk/>
            <pc:sldMk cId="885795510" sldId="261"/>
            <ac:picMk id="4" creationId="{2D534DD7-43AD-4E3B-A914-5B1C88CA1FEC}"/>
          </ac:picMkLst>
        </pc:picChg>
        <pc:cxnChg chg="add del">
          <ac:chgData name="Reeshma Kannampurath" userId="9a74efb4fa7e72ef" providerId="LiveId" clId="{6AFFD423-210E-4879-A2B3-997B86BF67C0}" dt="2020-06-26T20:47:01.376" v="139" actId="26606"/>
          <ac:cxnSpMkLst>
            <pc:docMk/>
            <pc:sldMk cId="885795510" sldId="261"/>
            <ac:cxnSpMk id="21" creationId="{A57C1A16-B8AB-4D99-A195-A38F556A6486}"/>
          </ac:cxnSpMkLst>
        </pc:cxnChg>
        <pc:cxnChg chg="add del">
          <ac:chgData name="Reeshma Kannampurath" userId="9a74efb4fa7e72ef" providerId="LiveId" clId="{6AFFD423-210E-4879-A2B3-997B86BF67C0}" dt="2020-06-26T20:47:01.376" v="139" actId="26606"/>
          <ac:cxnSpMkLst>
            <pc:docMk/>
            <pc:sldMk cId="885795510" sldId="261"/>
            <ac:cxnSpMk id="23" creationId="{F8A9B20B-D1DD-4573-B5EC-558029519236}"/>
          </ac:cxnSpMkLst>
        </pc:cxnChg>
      </pc:sldChg>
      <pc:sldChg chg="addSp delSp modSp new mod setBg">
        <pc:chgData name="Reeshma Kannampurath" userId="9a74efb4fa7e72ef" providerId="LiveId" clId="{6AFFD423-210E-4879-A2B3-997B86BF67C0}" dt="2020-07-02T20:26:29.928" v="493" actId="14100"/>
        <pc:sldMkLst>
          <pc:docMk/>
          <pc:sldMk cId="1551374663" sldId="262"/>
        </pc:sldMkLst>
        <pc:spChg chg="mod">
          <ac:chgData name="Reeshma Kannampurath" userId="9a74efb4fa7e72ef" providerId="LiveId" clId="{6AFFD423-210E-4879-A2B3-997B86BF67C0}" dt="2020-06-29T21:01:28.914" v="198" actId="26606"/>
          <ac:spMkLst>
            <pc:docMk/>
            <pc:sldMk cId="1551374663" sldId="262"/>
            <ac:spMk id="2" creationId="{C0A13A1D-054F-40E7-9811-6F2C40E1335A}"/>
          </ac:spMkLst>
        </pc:spChg>
        <pc:spChg chg="del">
          <ac:chgData name="Reeshma Kannampurath" userId="9a74efb4fa7e72ef" providerId="LiveId" clId="{6AFFD423-210E-4879-A2B3-997B86BF67C0}" dt="2020-06-29T21:01:08.088" v="197"/>
          <ac:spMkLst>
            <pc:docMk/>
            <pc:sldMk cId="1551374663" sldId="262"/>
            <ac:spMk id="3" creationId="{DD5F7746-D52F-48CD-BCF1-51A83EDFA2DA}"/>
          </ac:spMkLst>
        </pc:spChg>
        <pc:spChg chg="add mod">
          <ac:chgData name="Reeshma Kannampurath" userId="9a74efb4fa7e72ef" providerId="LiveId" clId="{6AFFD423-210E-4879-A2B3-997B86BF67C0}" dt="2020-07-02T20:26:29.928" v="493" actId="14100"/>
          <ac:spMkLst>
            <pc:docMk/>
            <pc:sldMk cId="1551374663" sldId="262"/>
            <ac:spMk id="8" creationId="{FFB87E17-EB91-4954-8A71-55DE89176BAC}"/>
          </ac:spMkLst>
        </pc:spChg>
        <pc:picChg chg="add mod">
          <ac:chgData name="Reeshma Kannampurath" userId="9a74efb4fa7e72ef" providerId="LiveId" clId="{6AFFD423-210E-4879-A2B3-997B86BF67C0}" dt="2020-06-29T21:01:28.914" v="198" actId="26606"/>
          <ac:picMkLst>
            <pc:docMk/>
            <pc:sldMk cId="1551374663" sldId="262"/>
            <ac:picMk id="4" creationId="{3F0A8619-53FD-41B9-900B-A3F664FFCFCF}"/>
          </ac:picMkLst>
        </pc:picChg>
      </pc:sldChg>
      <pc:sldChg chg="modSp new mod">
        <pc:chgData name="Reeshma Kannampurath" userId="9a74efb4fa7e72ef" providerId="LiveId" clId="{6AFFD423-210E-4879-A2B3-997B86BF67C0}" dt="2020-07-02T20:27:07.552" v="497" actId="255"/>
        <pc:sldMkLst>
          <pc:docMk/>
          <pc:sldMk cId="1959205423" sldId="263"/>
        </pc:sldMkLst>
        <pc:spChg chg="mod">
          <ac:chgData name="Reeshma Kannampurath" userId="9a74efb4fa7e72ef" providerId="LiveId" clId="{6AFFD423-210E-4879-A2B3-997B86BF67C0}" dt="2020-06-26T20:59:48.709" v="195" actId="113"/>
          <ac:spMkLst>
            <pc:docMk/>
            <pc:sldMk cId="1959205423" sldId="263"/>
            <ac:spMk id="2" creationId="{5117EE3C-C471-4942-BFEC-3A2C13C00DB8}"/>
          </ac:spMkLst>
        </pc:spChg>
        <pc:spChg chg="mod">
          <ac:chgData name="Reeshma Kannampurath" userId="9a74efb4fa7e72ef" providerId="LiveId" clId="{6AFFD423-210E-4879-A2B3-997B86BF67C0}" dt="2020-07-02T20:27:07.552" v="497" actId="255"/>
          <ac:spMkLst>
            <pc:docMk/>
            <pc:sldMk cId="1959205423" sldId="263"/>
            <ac:spMk id="3" creationId="{C347E2CC-F44A-41CF-9CB4-36B0CDE9689F}"/>
          </ac:spMkLst>
        </pc:spChg>
      </pc:sldChg>
      <pc:sldChg chg="addSp delSp modSp new mod">
        <pc:chgData name="Reeshma Kannampurath" userId="9a74efb4fa7e72ef" providerId="LiveId" clId="{6AFFD423-210E-4879-A2B3-997B86BF67C0}" dt="2020-07-02T20:27:44.118" v="500" actId="27636"/>
        <pc:sldMkLst>
          <pc:docMk/>
          <pc:sldMk cId="998338312" sldId="264"/>
        </pc:sldMkLst>
        <pc:spChg chg="mod">
          <ac:chgData name="Reeshma Kannampurath" userId="9a74efb4fa7e72ef" providerId="LiveId" clId="{6AFFD423-210E-4879-A2B3-997B86BF67C0}" dt="2020-06-26T20:59:41.878" v="194" actId="113"/>
          <ac:spMkLst>
            <pc:docMk/>
            <pc:sldMk cId="998338312" sldId="264"/>
            <ac:spMk id="2" creationId="{FC59B604-8228-4F34-AC29-0DB2AD099C69}"/>
          </ac:spMkLst>
        </pc:spChg>
        <pc:spChg chg="del">
          <ac:chgData name="Reeshma Kannampurath" userId="9a74efb4fa7e72ef" providerId="LiveId" clId="{6AFFD423-210E-4879-A2B3-997B86BF67C0}" dt="2020-07-02T20:13:50.473" v="368"/>
          <ac:spMkLst>
            <pc:docMk/>
            <pc:sldMk cId="998338312" sldId="264"/>
            <ac:spMk id="3" creationId="{9AD51A0F-9A86-4935-8412-6B8D054D8EA1}"/>
          </ac:spMkLst>
        </pc:spChg>
        <pc:spChg chg="add mod">
          <ac:chgData name="Reeshma Kannampurath" userId="9a74efb4fa7e72ef" providerId="LiveId" clId="{6AFFD423-210E-4879-A2B3-997B86BF67C0}" dt="2020-07-02T20:27:44.118" v="500" actId="27636"/>
          <ac:spMkLst>
            <pc:docMk/>
            <pc:sldMk cId="998338312" sldId="264"/>
            <ac:spMk id="6" creationId="{44DD6162-DEBF-474E-AA85-BF77188C0081}"/>
          </ac:spMkLst>
        </pc:spChg>
        <pc:spChg chg="add del">
          <ac:chgData name="Reeshma Kannampurath" userId="9a74efb4fa7e72ef" providerId="LiveId" clId="{6AFFD423-210E-4879-A2B3-997B86BF67C0}" dt="2020-07-02T20:20:52.888" v="451"/>
          <ac:spMkLst>
            <pc:docMk/>
            <pc:sldMk cId="998338312" sldId="264"/>
            <ac:spMk id="7" creationId="{51F0B4E6-B6EC-417B-AB8E-9F865E64C7A1}"/>
          </ac:spMkLst>
        </pc:spChg>
        <pc:spChg chg="add del mod">
          <ac:chgData name="Reeshma Kannampurath" userId="9a74efb4fa7e72ef" providerId="LiveId" clId="{6AFFD423-210E-4879-A2B3-997B86BF67C0}" dt="2020-07-02T20:20:50.081" v="449"/>
          <ac:spMkLst>
            <pc:docMk/>
            <pc:sldMk cId="998338312" sldId="264"/>
            <ac:spMk id="8" creationId="{C22FBFA7-225F-45C1-858C-646E2070FB5C}"/>
          </ac:spMkLst>
        </pc:spChg>
        <pc:graphicFrameChg chg="add del mod modGraphic">
          <ac:chgData name="Reeshma Kannampurath" userId="9a74efb4fa7e72ef" providerId="LiveId" clId="{6AFFD423-210E-4879-A2B3-997B86BF67C0}" dt="2020-07-02T20:15:14.355" v="381" actId="478"/>
          <ac:graphicFrameMkLst>
            <pc:docMk/>
            <pc:sldMk cId="998338312" sldId="264"/>
            <ac:graphicFrameMk id="4" creationId="{380CA9BD-D484-433E-9356-5A9712D8AAE4}"/>
          </ac:graphicFrameMkLst>
        </pc:graphicFrameChg>
      </pc:sldChg>
      <pc:sldChg chg="modSp new mod">
        <pc:chgData name="Reeshma Kannampurath" userId="9a74efb4fa7e72ef" providerId="LiveId" clId="{6AFFD423-210E-4879-A2B3-997B86BF67C0}" dt="2020-07-02T20:26:47.190" v="495" actId="255"/>
        <pc:sldMkLst>
          <pc:docMk/>
          <pc:sldMk cId="1153832179" sldId="265"/>
        </pc:sldMkLst>
        <pc:spChg chg="mod">
          <ac:chgData name="Reeshma Kannampurath" userId="9a74efb4fa7e72ef" providerId="LiveId" clId="{6AFFD423-210E-4879-A2B3-997B86BF67C0}" dt="2020-06-29T21:06:01.293" v="251" actId="2711"/>
          <ac:spMkLst>
            <pc:docMk/>
            <pc:sldMk cId="1153832179" sldId="265"/>
            <ac:spMk id="2" creationId="{BCC76C14-6D84-4199-8C78-36DB8CD8E0BD}"/>
          </ac:spMkLst>
        </pc:spChg>
        <pc:spChg chg="mod">
          <ac:chgData name="Reeshma Kannampurath" userId="9a74efb4fa7e72ef" providerId="LiveId" clId="{6AFFD423-210E-4879-A2B3-997B86BF67C0}" dt="2020-07-02T20:26:47.190" v="495" actId="255"/>
          <ac:spMkLst>
            <pc:docMk/>
            <pc:sldMk cId="1153832179" sldId="265"/>
            <ac:spMk id="3" creationId="{824A0F8D-CCBD-4671-854D-357FB3F93F6E}"/>
          </ac:spMkLst>
        </pc:spChg>
      </pc:sldChg>
      <pc:sldChg chg="modSp new mod">
        <pc:chgData name="Reeshma Kannampurath" userId="9a74efb4fa7e72ef" providerId="LiveId" clId="{6AFFD423-210E-4879-A2B3-997B86BF67C0}" dt="2020-07-02T20:27:23.450" v="498" actId="255"/>
        <pc:sldMkLst>
          <pc:docMk/>
          <pc:sldMk cId="4208726842" sldId="266"/>
        </pc:sldMkLst>
        <pc:spChg chg="mod">
          <ac:chgData name="Reeshma Kannampurath" userId="9a74efb4fa7e72ef" providerId="LiveId" clId="{6AFFD423-210E-4879-A2B3-997B86BF67C0}" dt="2020-07-02T20:06:38.441" v="334" actId="2711"/>
          <ac:spMkLst>
            <pc:docMk/>
            <pc:sldMk cId="4208726842" sldId="266"/>
            <ac:spMk id="2" creationId="{FA0C40C0-850A-4843-B163-D3D6CD071DF0}"/>
          </ac:spMkLst>
        </pc:spChg>
        <pc:spChg chg="mod">
          <ac:chgData name="Reeshma Kannampurath" userId="9a74efb4fa7e72ef" providerId="LiveId" clId="{6AFFD423-210E-4879-A2B3-997B86BF67C0}" dt="2020-07-02T20:27:23.450" v="498" actId="255"/>
          <ac:spMkLst>
            <pc:docMk/>
            <pc:sldMk cId="4208726842" sldId="266"/>
            <ac:spMk id="3" creationId="{66238D07-16AC-4DF3-91D9-7A09D72003D7}"/>
          </ac:spMkLst>
        </pc:spChg>
      </pc:sldChg>
      <pc:sldChg chg="addSp delSp modSp new mod">
        <pc:chgData name="Reeshma Kannampurath" userId="9a74efb4fa7e72ef" providerId="LiveId" clId="{6AFFD423-210E-4879-A2B3-997B86BF67C0}" dt="2020-07-02T20:16:00.174" v="387" actId="2711"/>
        <pc:sldMkLst>
          <pc:docMk/>
          <pc:sldMk cId="3294344989" sldId="267"/>
        </pc:sldMkLst>
        <pc:spChg chg="mod">
          <ac:chgData name="Reeshma Kannampurath" userId="9a74efb4fa7e72ef" providerId="LiveId" clId="{6AFFD423-210E-4879-A2B3-997B86BF67C0}" dt="2020-07-02T20:16:00.174" v="387" actId="2711"/>
          <ac:spMkLst>
            <pc:docMk/>
            <pc:sldMk cId="3294344989" sldId="267"/>
            <ac:spMk id="2" creationId="{2F0C2B7E-F4A1-4376-8419-9FFF683AF1CF}"/>
          </ac:spMkLst>
        </pc:spChg>
        <pc:spChg chg="del">
          <ac:chgData name="Reeshma Kannampurath" userId="9a74efb4fa7e72ef" providerId="LiveId" clId="{6AFFD423-210E-4879-A2B3-997B86BF67C0}" dt="2020-07-02T20:10:11.080" v="350"/>
          <ac:spMkLst>
            <pc:docMk/>
            <pc:sldMk cId="3294344989" sldId="267"/>
            <ac:spMk id="3" creationId="{EF80B6FE-E43C-4597-B09E-FDA44D425AA6}"/>
          </ac:spMkLst>
        </pc:spChg>
        <pc:graphicFrameChg chg="add del mod modGraphic">
          <ac:chgData name="Reeshma Kannampurath" userId="9a74efb4fa7e72ef" providerId="LiveId" clId="{6AFFD423-210E-4879-A2B3-997B86BF67C0}" dt="2020-07-02T20:13:25.545" v="367" actId="478"/>
          <ac:graphicFrameMkLst>
            <pc:docMk/>
            <pc:sldMk cId="3294344989" sldId="267"/>
            <ac:graphicFrameMk id="5" creationId="{A564C244-511E-4E0D-A2AC-C21677CFEFCF}"/>
          </ac:graphicFrameMkLst>
        </pc:graphicFrameChg>
        <pc:graphicFrameChg chg="add mod">
          <ac:chgData name="Reeshma Kannampurath" userId="9a74efb4fa7e72ef" providerId="LiveId" clId="{6AFFD423-210E-4879-A2B3-997B86BF67C0}" dt="2020-07-02T20:14:57.363" v="378" actId="1076"/>
          <ac:graphicFrameMkLst>
            <pc:docMk/>
            <pc:sldMk cId="3294344989" sldId="267"/>
            <ac:graphicFrameMk id="6" creationId="{714380DC-EEB1-463A-8171-A3E6B5DF363E}"/>
          </ac:graphicFrameMkLst>
        </pc:graphicFrameChg>
        <pc:picChg chg="add mod">
          <ac:chgData name="Reeshma Kannampurath" userId="9a74efb4fa7e72ef" providerId="LiveId" clId="{6AFFD423-210E-4879-A2B3-997B86BF67C0}" dt="2020-07-02T20:12:45.759" v="364" actId="14100"/>
          <ac:picMkLst>
            <pc:docMk/>
            <pc:sldMk cId="3294344989" sldId="267"/>
            <ac:picMk id="4" creationId="{DA09B4A4-22DA-4ABF-87A6-ACC52907FF09}"/>
          </ac:picMkLst>
        </pc:picChg>
      </pc:sldChg>
      <pc:sldChg chg="modSp new mod">
        <pc:chgData name="Reeshma Kannampurath" userId="9a74efb4fa7e72ef" providerId="LiveId" clId="{6AFFD423-210E-4879-A2B3-997B86BF67C0}" dt="2020-07-02T20:27:57.443" v="501" actId="255"/>
        <pc:sldMkLst>
          <pc:docMk/>
          <pc:sldMk cId="1263362271" sldId="268"/>
        </pc:sldMkLst>
        <pc:spChg chg="mod">
          <ac:chgData name="Reeshma Kannampurath" userId="9a74efb4fa7e72ef" providerId="LiveId" clId="{6AFFD423-210E-4879-A2B3-997B86BF67C0}" dt="2020-07-02T20:21:38.374" v="480" actId="122"/>
          <ac:spMkLst>
            <pc:docMk/>
            <pc:sldMk cId="1263362271" sldId="268"/>
            <ac:spMk id="2" creationId="{60E7EF81-C5D5-4368-B8DC-74531944732B}"/>
          </ac:spMkLst>
        </pc:spChg>
        <pc:spChg chg="mod">
          <ac:chgData name="Reeshma Kannampurath" userId="9a74efb4fa7e72ef" providerId="LiveId" clId="{6AFFD423-210E-4879-A2B3-997B86BF67C0}" dt="2020-07-02T20:27:57.443" v="501" actId="255"/>
          <ac:spMkLst>
            <pc:docMk/>
            <pc:sldMk cId="1263362271" sldId="268"/>
            <ac:spMk id="3" creationId="{524B4F61-B2B0-439E-8E21-BF83F465066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61BF90-2427-4CB0-8F4A-B692B23F6B6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900DE-F647-4EBE-B325-4783830DCD22}" type="slidenum">
              <a:rPr lang="en-US" smtClean="0"/>
              <a:t>‹#›</a:t>
            </a:fld>
            <a:endParaRPr lang="en-US"/>
          </a:p>
        </p:txBody>
      </p:sp>
    </p:spTree>
    <p:extLst>
      <p:ext uri="{BB962C8B-B14F-4D97-AF65-F5344CB8AC3E}">
        <p14:creationId xmlns:p14="http://schemas.microsoft.com/office/powerpoint/2010/main" val="94564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1BF90-2427-4CB0-8F4A-B692B23F6B6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900DE-F647-4EBE-B325-4783830DCD22}" type="slidenum">
              <a:rPr lang="en-US" smtClean="0"/>
              <a:t>‹#›</a:t>
            </a:fld>
            <a:endParaRPr lang="en-US"/>
          </a:p>
        </p:txBody>
      </p:sp>
    </p:spTree>
    <p:extLst>
      <p:ext uri="{BB962C8B-B14F-4D97-AF65-F5344CB8AC3E}">
        <p14:creationId xmlns:p14="http://schemas.microsoft.com/office/powerpoint/2010/main" val="417836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1BF90-2427-4CB0-8F4A-B692B23F6B6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900DE-F647-4EBE-B325-4783830DCD2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495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1BF90-2427-4CB0-8F4A-B692B23F6B6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900DE-F647-4EBE-B325-4783830DCD22}" type="slidenum">
              <a:rPr lang="en-US" smtClean="0"/>
              <a:t>‹#›</a:t>
            </a:fld>
            <a:endParaRPr lang="en-US"/>
          </a:p>
        </p:txBody>
      </p:sp>
    </p:spTree>
    <p:extLst>
      <p:ext uri="{BB962C8B-B14F-4D97-AF65-F5344CB8AC3E}">
        <p14:creationId xmlns:p14="http://schemas.microsoft.com/office/powerpoint/2010/main" val="2259526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1BF90-2427-4CB0-8F4A-B692B23F6B6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900DE-F647-4EBE-B325-4783830DCD2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3322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1BF90-2427-4CB0-8F4A-B692B23F6B6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900DE-F647-4EBE-B325-4783830DCD22}" type="slidenum">
              <a:rPr lang="en-US" smtClean="0"/>
              <a:t>‹#›</a:t>
            </a:fld>
            <a:endParaRPr lang="en-US"/>
          </a:p>
        </p:txBody>
      </p:sp>
    </p:spTree>
    <p:extLst>
      <p:ext uri="{BB962C8B-B14F-4D97-AF65-F5344CB8AC3E}">
        <p14:creationId xmlns:p14="http://schemas.microsoft.com/office/powerpoint/2010/main" val="1073489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1BF90-2427-4CB0-8F4A-B692B23F6B6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900DE-F647-4EBE-B325-4783830DCD22}" type="slidenum">
              <a:rPr lang="en-US" smtClean="0"/>
              <a:t>‹#›</a:t>
            </a:fld>
            <a:endParaRPr lang="en-US"/>
          </a:p>
        </p:txBody>
      </p:sp>
    </p:spTree>
    <p:extLst>
      <p:ext uri="{BB962C8B-B14F-4D97-AF65-F5344CB8AC3E}">
        <p14:creationId xmlns:p14="http://schemas.microsoft.com/office/powerpoint/2010/main" val="881407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1BF90-2427-4CB0-8F4A-B692B23F6B6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900DE-F647-4EBE-B325-4783830DCD22}" type="slidenum">
              <a:rPr lang="en-US" smtClean="0"/>
              <a:t>‹#›</a:t>
            </a:fld>
            <a:endParaRPr lang="en-US"/>
          </a:p>
        </p:txBody>
      </p:sp>
    </p:spTree>
    <p:extLst>
      <p:ext uri="{BB962C8B-B14F-4D97-AF65-F5344CB8AC3E}">
        <p14:creationId xmlns:p14="http://schemas.microsoft.com/office/powerpoint/2010/main" val="182254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1BF90-2427-4CB0-8F4A-B692B23F6B6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900DE-F647-4EBE-B325-4783830DCD22}" type="slidenum">
              <a:rPr lang="en-US" smtClean="0"/>
              <a:t>‹#›</a:t>
            </a:fld>
            <a:endParaRPr lang="en-US"/>
          </a:p>
        </p:txBody>
      </p:sp>
    </p:spTree>
    <p:extLst>
      <p:ext uri="{BB962C8B-B14F-4D97-AF65-F5344CB8AC3E}">
        <p14:creationId xmlns:p14="http://schemas.microsoft.com/office/powerpoint/2010/main" val="125533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1BF90-2427-4CB0-8F4A-B692B23F6B6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900DE-F647-4EBE-B325-4783830DCD22}" type="slidenum">
              <a:rPr lang="en-US" smtClean="0"/>
              <a:t>‹#›</a:t>
            </a:fld>
            <a:endParaRPr lang="en-US"/>
          </a:p>
        </p:txBody>
      </p:sp>
    </p:spTree>
    <p:extLst>
      <p:ext uri="{BB962C8B-B14F-4D97-AF65-F5344CB8AC3E}">
        <p14:creationId xmlns:p14="http://schemas.microsoft.com/office/powerpoint/2010/main" val="296302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61BF90-2427-4CB0-8F4A-B692B23F6B6D}"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900DE-F647-4EBE-B325-4783830DCD22}" type="slidenum">
              <a:rPr lang="en-US" smtClean="0"/>
              <a:t>‹#›</a:t>
            </a:fld>
            <a:endParaRPr lang="en-US"/>
          </a:p>
        </p:txBody>
      </p:sp>
    </p:spTree>
    <p:extLst>
      <p:ext uri="{BB962C8B-B14F-4D97-AF65-F5344CB8AC3E}">
        <p14:creationId xmlns:p14="http://schemas.microsoft.com/office/powerpoint/2010/main" val="133918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61BF90-2427-4CB0-8F4A-B692B23F6B6D}" type="datetimeFigureOut">
              <a:rPr lang="en-US" smtClean="0"/>
              <a:t>6/26/2020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8900DE-F647-4EBE-B325-4783830DCD22}" type="slidenum">
              <a:rPr lang="en-US" smtClean="0"/>
              <a:t>‹#›</a:t>
            </a:fld>
            <a:endParaRPr lang="en-US"/>
          </a:p>
        </p:txBody>
      </p:sp>
    </p:spTree>
    <p:extLst>
      <p:ext uri="{BB962C8B-B14F-4D97-AF65-F5344CB8AC3E}">
        <p14:creationId xmlns:p14="http://schemas.microsoft.com/office/powerpoint/2010/main" val="415247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1BF90-2427-4CB0-8F4A-B692B23F6B6D}" type="datetimeFigureOut">
              <a:rPr lang="en-US" smtClean="0"/>
              <a:t>6/26/2020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8900DE-F647-4EBE-B325-4783830DCD22}" type="slidenum">
              <a:rPr lang="en-US" smtClean="0"/>
              <a:t>‹#›</a:t>
            </a:fld>
            <a:endParaRPr lang="en-US"/>
          </a:p>
        </p:txBody>
      </p:sp>
    </p:spTree>
    <p:extLst>
      <p:ext uri="{BB962C8B-B14F-4D97-AF65-F5344CB8AC3E}">
        <p14:creationId xmlns:p14="http://schemas.microsoft.com/office/powerpoint/2010/main" val="165768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1BF90-2427-4CB0-8F4A-B692B23F6B6D}" type="datetimeFigureOut">
              <a:rPr lang="en-US" smtClean="0"/>
              <a:t>6/26/2020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8900DE-F647-4EBE-B325-4783830DCD22}" type="slidenum">
              <a:rPr lang="en-US" smtClean="0"/>
              <a:t>‹#›</a:t>
            </a:fld>
            <a:endParaRPr lang="en-US"/>
          </a:p>
        </p:txBody>
      </p:sp>
    </p:spTree>
    <p:extLst>
      <p:ext uri="{BB962C8B-B14F-4D97-AF65-F5344CB8AC3E}">
        <p14:creationId xmlns:p14="http://schemas.microsoft.com/office/powerpoint/2010/main" val="317796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1BF90-2427-4CB0-8F4A-B692B23F6B6D}"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900DE-F647-4EBE-B325-4783830DCD22}" type="slidenum">
              <a:rPr lang="en-US" smtClean="0"/>
              <a:t>‹#›</a:t>
            </a:fld>
            <a:endParaRPr lang="en-US"/>
          </a:p>
        </p:txBody>
      </p:sp>
    </p:spTree>
    <p:extLst>
      <p:ext uri="{BB962C8B-B14F-4D97-AF65-F5344CB8AC3E}">
        <p14:creationId xmlns:p14="http://schemas.microsoft.com/office/powerpoint/2010/main" val="206088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61BF90-2427-4CB0-8F4A-B692B23F6B6D}"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900DE-F647-4EBE-B325-4783830DCD22}" type="slidenum">
              <a:rPr lang="en-US" smtClean="0"/>
              <a:t>‹#›</a:t>
            </a:fld>
            <a:endParaRPr lang="en-US"/>
          </a:p>
        </p:txBody>
      </p:sp>
    </p:spTree>
    <p:extLst>
      <p:ext uri="{BB962C8B-B14F-4D97-AF65-F5344CB8AC3E}">
        <p14:creationId xmlns:p14="http://schemas.microsoft.com/office/powerpoint/2010/main" val="1070408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61BF90-2427-4CB0-8F4A-B692B23F6B6D}" type="datetimeFigureOut">
              <a:rPr lang="en-US" smtClean="0"/>
              <a:t>6/26/2020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8900DE-F647-4EBE-B325-4783830DCD22}" type="slidenum">
              <a:rPr lang="en-US" smtClean="0"/>
              <a:t>‹#›</a:t>
            </a:fld>
            <a:endParaRPr lang="en-US"/>
          </a:p>
        </p:txBody>
      </p:sp>
    </p:spTree>
    <p:extLst>
      <p:ext uri="{BB962C8B-B14F-4D97-AF65-F5344CB8AC3E}">
        <p14:creationId xmlns:p14="http://schemas.microsoft.com/office/powerpoint/2010/main" val="363953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snap/amazon-fine-food-revie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0BA6-6217-400C-930F-808855A7344B}"/>
              </a:ext>
            </a:extLst>
          </p:cNvPr>
          <p:cNvSpPr>
            <a:spLocks noGrp="1"/>
          </p:cNvSpPr>
          <p:nvPr>
            <p:ph type="ctrTitle"/>
          </p:nvPr>
        </p:nvSpPr>
        <p:spPr>
          <a:xfrm>
            <a:off x="1389084" y="859373"/>
            <a:ext cx="7183416" cy="741309"/>
          </a:xfrm>
        </p:spPr>
        <p:txBody>
          <a:bodyPr>
            <a:normAutofit/>
          </a:bodyPr>
          <a:lstStyle/>
          <a:p>
            <a:r>
              <a:rPr lang="en-US" sz="3600" b="1" dirty="0">
                <a:latin typeface="Times New Roman" panose="02020603050405020304" pitchFamily="18" charset="0"/>
                <a:cs typeface="Times New Roman" panose="02020603050405020304" pitchFamily="18" charset="0"/>
              </a:rPr>
              <a:t>Springboard Capston-2</a:t>
            </a:r>
          </a:p>
        </p:txBody>
      </p:sp>
      <p:sp>
        <p:nvSpPr>
          <p:cNvPr id="3" name="Subtitle 2">
            <a:extLst>
              <a:ext uri="{FF2B5EF4-FFF2-40B4-BE49-F238E27FC236}">
                <a16:creationId xmlns:a16="http://schemas.microsoft.com/office/drawing/2014/main" id="{8603919D-A1E0-4350-87E4-C95954946940}"/>
              </a:ext>
            </a:extLst>
          </p:cNvPr>
          <p:cNvSpPr>
            <a:spLocks noGrp="1"/>
          </p:cNvSpPr>
          <p:nvPr>
            <p:ph type="subTitle" idx="1"/>
          </p:nvPr>
        </p:nvSpPr>
        <p:spPr>
          <a:xfrm>
            <a:off x="685800" y="3602038"/>
            <a:ext cx="9144000" cy="2798762"/>
          </a:xfrm>
        </p:spPr>
        <p:txBody>
          <a:bodyPr/>
          <a:lstStyle/>
          <a:p>
            <a:r>
              <a:rPr lang="en-US" sz="3600" b="1" dirty="0">
                <a:solidFill>
                  <a:schemeClr val="tx1"/>
                </a:solidFill>
                <a:latin typeface="Times New Roman" panose="02020603050405020304" pitchFamily="18" charset="0"/>
                <a:cs typeface="Times New Roman" panose="02020603050405020304" pitchFamily="18" charset="0"/>
              </a:rPr>
              <a:t>Topic: Mining Amazon Product Reviews using NLP</a:t>
            </a:r>
          </a:p>
          <a:p>
            <a:endParaRPr lang="en-US" sz="3600" dirty="0">
              <a:solidFill>
                <a:schemeClr val="tx1"/>
              </a:solidFill>
              <a:latin typeface="Times New Roman" panose="02020603050405020304" pitchFamily="18" charset="0"/>
              <a:cs typeface="Times New Roman" panose="02020603050405020304" pitchFamily="18" charset="0"/>
            </a:endParaRPr>
          </a:p>
          <a:p>
            <a:endParaRPr lang="en-US" dirty="0"/>
          </a:p>
          <a:p>
            <a:pPr algn="r"/>
            <a:r>
              <a:rPr lang="en-US" dirty="0">
                <a:solidFill>
                  <a:schemeClr val="tx1"/>
                </a:solidFill>
                <a:latin typeface="Times New Roman" panose="02020603050405020304" pitchFamily="18" charset="0"/>
                <a:cs typeface="Times New Roman" panose="02020603050405020304" pitchFamily="18" charset="0"/>
              </a:rPr>
              <a:t>Reeshma K</a:t>
            </a:r>
          </a:p>
        </p:txBody>
      </p:sp>
    </p:spTree>
    <p:extLst>
      <p:ext uri="{BB962C8B-B14F-4D97-AF65-F5344CB8AC3E}">
        <p14:creationId xmlns:p14="http://schemas.microsoft.com/office/powerpoint/2010/main" val="4118138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40C0-850A-4843-B163-D3D6CD071DF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Steps involved</a:t>
            </a:r>
          </a:p>
        </p:txBody>
      </p:sp>
      <p:sp>
        <p:nvSpPr>
          <p:cNvPr id="3" name="Content Placeholder 2">
            <a:extLst>
              <a:ext uri="{FF2B5EF4-FFF2-40B4-BE49-F238E27FC236}">
                <a16:creationId xmlns:a16="http://schemas.microsoft.com/office/drawing/2014/main" id="{66238D07-16AC-4DF3-91D9-7A09D72003D7}"/>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Tokenize words and clean-up text</a:t>
            </a:r>
          </a:p>
          <a:p>
            <a:r>
              <a:rPr lang="en-US" sz="2400" dirty="0">
                <a:latin typeface="Times New Roman" panose="02020603050405020304" pitchFamily="18" charset="0"/>
                <a:cs typeface="Times New Roman" panose="02020603050405020304" pitchFamily="18" charset="0"/>
              </a:rPr>
              <a:t>Creating Bigram and Trigram Models</a:t>
            </a:r>
          </a:p>
          <a:p>
            <a:r>
              <a:rPr lang="en-US" sz="2400" dirty="0">
                <a:latin typeface="Times New Roman" panose="02020603050405020304" pitchFamily="18" charset="0"/>
                <a:cs typeface="Times New Roman" panose="02020603050405020304" pitchFamily="18" charset="0"/>
              </a:rPr>
              <a:t>Feature Engineering</a:t>
            </a:r>
          </a:p>
          <a:p>
            <a:r>
              <a:rPr lang="en-US" sz="2400" dirty="0">
                <a:latin typeface="Times New Roman" panose="02020603050405020304" pitchFamily="18" charset="0"/>
                <a:cs typeface="Times New Roman" panose="02020603050405020304" pitchFamily="18" charset="0"/>
              </a:rPr>
              <a:t>The Word2Vec Model</a:t>
            </a:r>
          </a:p>
          <a:p>
            <a:r>
              <a:rPr lang="en-US" sz="2400" dirty="0">
                <a:latin typeface="Times New Roman" panose="02020603050405020304" pitchFamily="18" charset="0"/>
                <a:cs typeface="Times New Roman" panose="02020603050405020304" pitchFamily="18" charset="0"/>
              </a:rPr>
              <a:t>Word Algebra</a:t>
            </a:r>
          </a:p>
          <a:p>
            <a:r>
              <a:rPr lang="en-US" sz="2400" dirty="0">
                <a:latin typeface="Times New Roman" panose="02020603050405020304" pitchFamily="18" charset="0"/>
                <a:cs typeface="Times New Roman" panose="02020603050405020304" pitchFamily="18" charset="0"/>
              </a:rPr>
              <a:t>Building the Topic Model</a:t>
            </a:r>
          </a:p>
          <a:p>
            <a:r>
              <a:rPr lang="en-US" sz="2400" dirty="0">
                <a:latin typeface="Times New Roman" panose="02020603050405020304" pitchFamily="18" charset="0"/>
                <a:cs typeface="Times New Roman" panose="02020603050405020304" pitchFamily="18" charset="0"/>
              </a:rPr>
              <a:t>View the topics in LDA model</a:t>
            </a:r>
          </a:p>
          <a:p>
            <a:endParaRPr lang="en-US" dirty="0"/>
          </a:p>
        </p:txBody>
      </p:sp>
    </p:spTree>
    <p:extLst>
      <p:ext uri="{BB962C8B-B14F-4D97-AF65-F5344CB8AC3E}">
        <p14:creationId xmlns:p14="http://schemas.microsoft.com/office/powerpoint/2010/main" val="4208726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2B7E-F4A1-4376-8419-9FFF683AF1C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Visualize the topics-keywords</a:t>
            </a:r>
            <a:br>
              <a:rPr lang="en-US" dirty="0"/>
            </a:br>
            <a:endParaRPr lang="en-US" dirty="0"/>
          </a:p>
        </p:txBody>
      </p:sp>
      <p:pic>
        <p:nvPicPr>
          <p:cNvPr id="4" name="Content Placeholder 3">
            <a:extLst>
              <a:ext uri="{FF2B5EF4-FFF2-40B4-BE49-F238E27FC236}">
                <a16:creationId xmlns:a16="http://schemas.microsoft.com/office/drawing/2014/main" id="{DA09B4A4-22DA-4ABF-87A6-ACC52907FF0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8521" y="1770464"/>
            <a:ext cx="3173681" cy="3937877"/>
          </a:xfrm>
          <a:prstGeom prst="rect">
            <a:avLst/>
          </a:prstGeom>
          <a:noFill/>
          <a:ln>
            <a:noFill/>
          </a:ln>
        </p:spPr>
      </p:pic>
      <p:graphicFrame>
        <p:nvGraphicFramePr>
          <p:cNvPr id="6" name="Content Placeholder 3">
            <a:extLst>
              <a:ext uri="{FF2B5EF4-FFF2-40B4-BE49-F238E27FC236}">
                <a16:creationId xmlns:a16="http://schemas.microsoft.com/office/drawing/2014/main" id="{714380DC-EEB1-463A-8171-A3E6B5DF363E}"/>
              </a:ext>
            </a:extLst>
          </p:cNvPr>
          <p:cNvGraphicFramePr>
            <a:graphicFrameLocks/>
          </p:cNvGraphicFramePr>
          <p:nvPr>
            <p:extLst>
              <p:ext uri="{D42A27DB-BD31-4B8C-83A1-F6EECF244321}">
                <p14:modId xmlns:p14="http://schemas.microsoft.com/office/powerpoint/2010/main" val="2328386391"/>
              </p:ext>
            </p:extLst>
          </p:nvPr>
        </p:nvGraphicFramePr>
        <p:xfrm>
          <a:off x="4412202" y="1682376"/>
          <a:ext cx="4239845" cy="4566024"/>
        </p:xfrm>
        <a:graphic>
          <a:graphicData uri="http://schemas.openxmlformats.org/drawingml/2006/table">
            <a:tbl>
              <a:tblPr/>
              <a:tblGrid>
                <a:gridCol w="847969">
                  <a:extLst>
                    <a:ext uri="{9D8B030D-6E8A-4147-A177-3AD203B41FA5}">
                      <a16:colId xmlns:a16="http://schemas.microsoft.com/office/drawing/2014/main" val="74693111"/>
                    </a:ext>
                  </a:extLst>
                </a:gridCol>
                <a:gridCol w="847969">
                  <a:extLst>
                    <a:ext uri="{9D8B030D-6E8A-4147-A177-3AD203B41FA5}">
                      <a16:colId xmlns:a16="http://schemas.microsoft.com/office/drawing/2014/main" val="1941836670"/>
                    </a:ext>
                  </a:extLst>
                </a:gridCol>
                <a:gridCol w="847969">
                  <a:extLst>
                    <a:ext uri="{9D8B030D-6E8A-4147-A177-3AD203B41FA5}">
                      <a16:colId xmlns:a16="http://schemas.microsoft.com/office/drawing/2014/main" val="1927677193"/>
                    </a:ext>
                  </a:extLst>
                </a:gridCol>
                <a:gridCol w="847969">
                  <a:extLst>
                    <a:ext uri="{9D8B030D-6E8A-4147-A177-3AD203B41FA5}">
                      <a16:colId xmlns:a16="http://schemas.microsoft.com/office/drawing/2014/main" val="3777900739"/>
                    </a:ext>
                  </a:extLst>
                </a:gridCol>
                <a:gridCol w="847969">
                  <a:extLst>
                    <a:ext uri="{9D8B030D-6E8A-4147-A177-3AD203B41FA5}">
                      <a16:colId xmlns:a16="http://schemas.microsoft.com/office/drawing/2014/main" val="3851515990"/>
                    </a:ext>
                  </a:extLst>
                </a:gridCol>
              </a:tblGrid>
              <a:tr h="550278">
                <a:tc>
                  <a:txBody>
                    <a:bodyPr/>
                    <a:lstStyle/>
                    <a:p>
                      <a:pPr algn="r" fontAlgn="ctr"/>
                      <a:br>
                        <a:rPr lang="en-US" sz="1600" b="1">
                          <a:effectLst/>
                        </a:rPr>
                      </a:br>
                      <a:r>
                        <a:rPr lang="en-US" sz="1600" b="1">
                          <a:effectLst/>
                        </a:rPr>
                        <a:t>Topic 1</a:t>
                      </a:r>
                    </a:p>
                  </a:txBody>
                  <a:tcPr marL="82584" marR="82584" marT="41292" marB="41292" anchor="ctr">
                    <a:lnL>
                      <a:noFill/>
                    </a:lnL>
                    <a:lnR>
                      <a:noFill/>
                    </a:lnR>
                    <a:lnT>
                      <a:noFill/>
                    </a:lnT>
                    <a:lnB>
                      <a:noFill/>
                    </a:lnB>
                  </a:tcPr>
                </a:tc>
                <a:tc>
                  <a:txBody>
                    <a:bodyPr/>
                    <a:lstStyle/>
                    <a:p>
                      <a:pPr algn="r" fontAlgn="ctr"/>
                      <a:r>
                        <a:rPr lang="en-US" sz="1600" b="1">
                          <a:effectLst/>
                        </a:rPr>
                        <a:t>Topic 2</a:t>
                      </a:r>
                    </a:p>
                  </a:txBody>
                  <a:tcPr marL="82584" marR="82584" marT="41292" marB="41292" anchor="ctr">
                    <a:lnL>
                      <a:noFill/>
                    </a:lnL>
                    <a:lnR>
                      <a:noFill/>
                    </a:lnR>
                    <a:lnT>
                      <a:noFill/>
                    </a:lnT>
                    <a:lnB>
                      <a:noFill/>
                    </a:lnB>
                  </a:tcPr>
                </a:tc>
                <a:tc>
                  <a:txBody>
                    <a:bodyPr/>
                    <a:lstStyle/>
                    <a:p>
                      <a:pPr algn="r" fontAlgn="ctr"/>
                      <a:r>
                        <a:rPr lang="en-US" sz="1600" b="1">
                          <a:effectLst/>
                        </a:rPr>
                        <a:t>Topic 3</a:t>
                      </a:r>
                    </a:p>
                  </a:txBody>
                  <a:tcPr marL="82584" marR="82584" marT="41292" marB="41292" anchor="ctr">
                    <a:lnL>
                      <a:noFill/>
                    </a:lnL>
                    <a:lnR>
                      <a:noFill/>
                    </a:lnR>
                    <a:lnT>
                      <a:noFill/>
                    </a:lnT>
                    <a:lnB>
                      <a:noFill/>
                    </a:lnB>
                  </a:tcPr>
                </a:tc>
                <a:tc>
                  <a:txBody>
                    <a:bodyPr/>
                    <a:lstStyle/>
                    <a:p>
                      <a:pPr algn="r" fontAlgn="ctr"/>
                      <a:r>
                        <a:rPr lang="en-US" sz="1600" b="1" dirty="0">
                          <a:effectLst/>
                        </a:rPr>
                        <a:t>     Topic 4</a:t>
                      </a:r>
                    </a:p>
                  </a:txBody>
                  <a:tcPr marL="82584" marR="82584" marT="41292" marB="41292" anchor="ctr">
                    <a:lnL>
                      <a:noFill/>
                    </a:lnL>
                    <a:lnR>
                      <a:noFill/>
                    </a:lnR>
                    <a:lnT>
                      <a:noFill/>
                    </a:lnT>
                    <a:lnB>
                      <a:noFill/>
                    </a:lnB>
                  </a:tcPr>
                </a:tc>
                <a:tc>
                  <a:txBody>
                    <a:bodyPr/>
                    <a:lstStyle/>
                    <a:p>
                      <a:endParaRPr lang="en-US" sz="1600" dirty="0"/>
                    </a:p>
                  </a:txBody>
                  <a:tcPr marL="82584" marR="82584" marT="41292" marB="41292">
                    <a:lnL>
                      <a:noFill/>
                    </a:lnL>
                  </a:tcPr>
                </a:tc>
                <a:extLst>
                  <a:ext uri="{0D108BD9-81ED-4DB2-BD59-A6C34878D82A}">
                    <a16:rowId xmlns:a16="http://schemas.microsoft.com/office/drawing/2014/main" val="2312282696"/>
                  </a:ext>
                </a:extLst>
              </a:tr>
              <a:tr h="314984">
                <a:tc>
                  <a:txBody>
                    <a:bodyPr/>
                    <a:lstStyle/>
                    <a:p>
                      <a:pPr algn="r" fontAlgn="ctr"/>
                      <a:r>
                        <a:rPr lang="en-US" sz="1600" b="1">
                          <a:effectLst/>
                        </a:rPr>
                        <a:t>Term1</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like</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food</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coffee</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buy</a:t>
                      </a:r>
                    </a:p>
                  </a:txBody>
                  <a:tcPr marL="82584" marR="82584" marT="41292" marB="41292" anchor="ctr">
                    <a:lnL>
                      <a:noFill/>
                    </a:lnL>
                    <a:lnR>
                      <a:noFill/>
                    </a:lnR>
                    <a:lnB>
                      <a:noFill/>
                    </a:lnB>
                    <a:solidFill>
                      <a:srgbClr val="F5F5F5"/>
                    </a:solidFill>
                  </a:tcPr>
                </a:tc>
                <a:extLst>
                  <a:ext uri="{0D108BD9-81ED-4DB2-BD59-A6C34878D82A}">
                    <a16:rowId xmlns:a16="http://schemas.microsoft.com/office/drawing/2014/main" val="2545002785"/>
                  </a:ext>
                </a:extLst>
              </a:tr>
              <a:tr h="550278">
                <a:tc>
                  <a:txBody>
                    <a:bodyPr/>
                    <a:lstStyle/>
                    <a:p>
                      <a:pPr algn="r" fontAlgn="ctr"/>
                      <a:r>
                        <a:rPr lang="en-US" sz="1600" b="1">
                          <a:effectLst/>
                        </a:rPr>
                        <a:t>Term2</a:t>
                      </a:r>
                    </a:p>
                  </a:txBody>
                  <a:tcPr marL="82584" marR="82584" marT="41292" marB="41292" anchor="ctr">
                    <a:lnL>
                      <a:noFill/>
                    </a:lnL>
                    <a:lnR>
                      <a:noFill/>
                    </a:lnR>
                    <a:lnT>
                      <a:noFill/>
                    </a:lnT>
                    <a:lnB>
                      <a:noFill/>
                    </a:lnB>
                  </a:tcPr>
                </a:tc>
                <a:tc>
                  <a:txBody>
                    <a:bodyPr/>
                    <a:lstStyle/>
                    <a:p>
                      <a:pPr algn="r" fontAlgn="ctr"/>
                      <a:r>
                        <a:rPr lang="en-US" sz="1600">
                          <a:effectLst/>
                        </a:rPr>
                        <a:t>taste</a:t>
                      </a:r>
                    </a:p>
                  </a:txBody>
                  <a:tcPr marL="82584" marR="82584" marT="41292" marB="41292" anchor="ctr">
                    <a:lnL>
                      <a:noFill/>
                    </a:lnL>
                    <a:lnR>
                      <a:noFill/>
                    </a:lnR>
                    <a:lnT>
                      <a:noFill/>
                    </a:lnT>
                    <a:lnB>
                      <a:noFill/>
                    </a:lnB>
                  </a:tcPr>
                </a:tc>
                <a:tc>
                  <a:txBody>
                    <a:bodyPr/>
                    <a:lstStyle/>
                    <a:p>
                      <a:pPr algn="r" fontAlgn="ctr"/>
                      <a:r>
                        <a:rPr lang="en-US" sz="1600">
                          <a:effectLst/>
                        </a:rPr>
                        <a:t>dog</a:t>
                      </a:r>
                    </a:p>
                  </a:txBody>
                  <a:tcPr marL="82584" marR="82584" marT="41292" marB="41292" anchor="ctr">
                    <a:lnL>
                      <a:noFill/>
                    </a:lnL>
                    <a:lnR>
                      <a:noFill/>
                    </a:lnR>
                    <a:lnT>
                      <a:noFill/>
                    </a:lnT>
                    <a:lnB>
                      <a:noFill/>
                    </a:lnB>
                  </a:tcPr>
                </a:tc>
                <a:tc>
                  <a:txBody>
                    <a:bodyPr/>
                    <a:lstStyle/>
                    <a:p>
                      <a:pPr algn="r" fontAlgn="ctr"/>
                      <a:r>
                        <a:rPr lang="en-US" sz="1600">
                          <a:effectLst/>
                        </a:rPr>
                        <a:t>chocolate</a:t>
                      </a:r>
                    </a:p>
                  </a:txBody>
                  <a:tcPr marL="82584" marR="82584" marT="41292" marB="41292" anchor="ctr">
                    <a:lnL>
                      <a:noFill/>
                    </a:lnL>
                    <a:lnR>
                      <a:noFill/>
                    </a:lnR>
                    <a:lnT>
                      <a:noFill/>
                    </a:lnT>
                    <a:lnB>
                      <a:noFill/>
                    </a:lnB>
                  </a:tcPr>
                </a:tc>
                <a:tc>
                  <a:txBody>
                    <a:bodyPr/>
                    <a:lstStyle/>
                    <a:p>
                      <a:pPr algn="r" fontAlgn="ctr"/>
                      <a:r>
                        <a:rPr lang="en-US" sz="1600">
                          <a:effectLst/>
                        </a:rPr>
                        <a:t>get</a:t>
                      </a:r>
                    </a:p>
                  </a:txBody>
                  <a:tcPr marL="82584" marR="82584" marT="41292" marB="41292" anchor="ctr">
                    <a:lnL>
                      <a:noFill/>
                    </a:lnL>
                    <a:lnR>
                      <a:noFill/>
                    </a:lnR>
                    <a:lnT>
                      <a:noFill/>
                    </a:lnT>
                    <a:lnB>
                      <a:noFill/>
                    </a:lnB>
                  </a:tcPr>
                </a:tc>
                <a:extLst>
                  <a:ext uri="{0D108BD9-81ED-4DB2-BD59-A6C34878D82A}">
                    <a16:rowId xmlns:a16="http://schemas.microsoft.com/office/drawing/2014/main" val="339033790"/>
                  </a:ext>
                </a:extLst>
              </a:tr>
              <a:tr h="314984">
                <a:tc>
                  <a:txBody>
                    <a:bodyPr/>
                    <a:lstStyle/>
                    <a:p>
                      <a:pPr algn="r" fontAlgn="ctr"/>
                      <a:r>
                        <a:rPr lang="en-US" sz="1600" b="1">
                          <a:effectLst/>
                        </a:rPr>
                        <a:t>Term3</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good</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treat</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cup</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product</a:t>
                      </a:r>
                    </a:p>
                  </a:txBody>
                  <a:tcPr marL="82584" marR="82584" marT="41292" marB="41292" anchor="ctr">
                    <a:lnL>
                      <a:noFill/>
                    </a:lnL>
                    <a:lnR>
                      <a:noFill/>
                    </a:lnR>
                    <a:lnT>
                      <a:noFill/>
                    </a:lnT>
                    <a:lnB>
                      <a:noFill/>
                    </a:lnB>
                    <a:solidFill>
                      <a:srgbClr val="F5F5F5"/>
                    </a:solidFill>
                  </a:tcPr>
                </a:tc>
                <a:extLst>
                  <a:ext uri="{0D108BD9-81ED-4DB2-BD59-A6C34878D82A}">
                    <a16:rowId xmlns:a16="http://schemas.microsoft.com/office/drawing/2014/main" val="411923134"/>
                  </a:ext>
                </a:extLst>
              </a:tr>
              <a:tr h="314984">
                <a:tc>
                  <a:txBody>
                    <a:bodyPr/>
                    <a:lstStyle/>
                    <a:p>
                      <a:pPr algn="r" fontAlgn="ctr"/>
                      <a:r>
                        <a:rPr lang="en-US" sz="1600" b="1">
                          <a:effectLst/>
                        </a:rPr>
                        <a:t>Term4</a:t>
                      </a:r>
                    </a:p>
                  </a:txBody>
                  <a:tcPr marL="82584" marR="82584" marT="41292" marB="41292" anchor="ctr">
                    <a:lnL>
                      <a:noFill/>
                    </a:lnL>
                    <a:lnR>
                      <a:noFill/>
                    </a:lnR>
                    <a:lnT>
                      <a:noFill/>
                    </a:lnT>
                    <a:lnB>
                      <a:noFill/>
                    </a:lnB>
                  </a:tcPr>
                </a:tc>
                <a:tc>
                  <a:txBody>
                    <a:bodyPr/>
                    <a:lstStyle/>
                    <a:p>
                      <a:pPr algn="r" fontAlgn="ctr"/>
                      <a:r>
                        <a:rPr lang="en-US" sz="1600">
                          <a:effectLst/>
                        </a:rPr>
                        <a:t>flavor</a:t>
                      </a:r>
                    </a:p>
                  </a:txBody>
                  <a:tcPr marL="82584" marR="82584" marT="41292" marB="41292" anchor="ctr">
                    <a:lnL>
                      <a:noFill/>
                    </a:lnL>
                    <a:lnR>
                      <a:noFill/>
                    </a:lnR>
                    <a:lnT>
                      <a:noFill/>
                    </a:lnT>
                    <a:lnB>
                      <a:noFill/>
                    </a:lnB>
                  </a:tcPr>
                </a:tc>
                <a:tc>
                  <a:txBody>
                    <a:bodyPr/>
                    <a:lstStyle/>
                    <a:p>
                      <a:pPr algn="r" fontAlgn="ctr"/>
                      <a:r>
                        <a:rPr lang="en-US" sz="1600">
                          <a:effectLst/>
                        </a:rPr>
                        <a:t>cat</a:t>
                      </a:r>
                    </a:p>
                  </a:txBody>
                  <a:tcPr marL="82584" marR="82584" marT="41292" marB="41292" anchor="ctr">
                    <a:lnL>
                      <a:noFill/>
                    </a:lnL>
                    <a:lnR>
                      <a:noFill/>
                    </a:lnR>
                    <a:lnT>
                      <a:noFill/>
                    </a:lnT>
                    <a:lnB>
                      <a:noFill/>
                    </a:lnB>
                  </a:tcPr>
                </a:tc>
                <a:tc>
                  <a:txBody>
                    <a:bodyPr/>
                    <a:lstStyle/>
                    <a:p>
                      <a:pPr algn="r" fontAlgn="ctr"/>
                      <a:r>
                        <a:rPr lang="en-US" sz="1600">
                          <a:effectLst/>
                        </a:rPr>
                        <a:t>bean</a:t>
                      </a:r>
                    </a:p>
                  </a:txBody>
                  <a:tcPr marL="82584" marR="82584" marT="41292" marB="41292" anchor="ctr">
                    <a:lnL>
                      <a:noFill/>
                    </a:lnL>
                    <a:lnR>
                      <a:noFill/>
                    </a:lnR>
                    <a:lnT>
                      <a:noFill/>
                    </a:lnT>
                    <a:lnB>
                      <a:noFill/>
                    </a:lnB>
                  </a:tcPr>
                </a:tc>
                <a:tc>
                  <a:txBody>
                    <a:bodyPr/>
                    <a:lstStyle/>
                    <a:p>
                      <a:pPr algn="r" fontAlgn="ctr"/>
                      <a:r>
                        <a:rPr lang="en-US" sz="1600">
                          <a:effectLst/>
                        </a:rPr>
                        <a:t>find</a:t>
                      </a:r>
                    </a:p>
                  </a:txBody>
                  <a:tcPr marL="82584" marR="82584" marT="41292" marB="41292" anchor="ctr">
                    <a:lnL>
                      <a:noFill/>
                    </a:lnL>
                    <a:lnR>
                      <a:noFill/>
                    </a:lnR>
                    <a:lnT>
                      <a:noFill/>
                    </a:lnT>
                    <a:lnB>
                      <a:noFill/>
                    </a:lnB>
                  </a:tcPr>
                </a:tc>
                <a:extLst>
                  <a:ext uri="{0D108BD9-81ED-4DB2-BD59-A6C34878D82A}">
                    <a16:rowId xmlns:a16="http://schemas.microsoft.com/office/drawing/2014/main" val="3690523584"/>
                  </a:ext>
                </a:extLst>
              </a:tr>
              <a:tr h="314984">
                <a:tc>
                  <a:txBody>
                    <a:bodyPr/>
                    <a:lstStyle/>
                    <a:p>
                      <a:pPr algn="r" fontAlgn="ctr"/>
                      <a:r>
                        <a:rPr lang="en-US" sz="1600" b="1">
                          <a:effectLst/>
                        </a:rPr>
                        <a:t>Term5</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try</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hair</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milk</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order</a:t>
                      </a:r>
                    </a:p>
                  </a:txBody>
                  <a:tcPr marL="82584" marR="82584" marT="41292" marB="41292" anchor="ctr">
                    <a:lnL>
                      <a:noFill/>
                    </a:lnL>
                    <a:lnR>
                      <a:noFill/>
                    </a:lnR>
                    <a:lnT>
                      <a:noFill/>
                    </a:lnT>
                    <a:lnB>
                      <a:noFill/>
                    </a:lnB>
                    <a:solidFill>
                      <a:srgbClr val="F5F5F5"/>
                    </a:solidFill>
                  </a:tcPr>
                </a:tc>
                <a:extLst>
                  <a:ext uri="{0D108BD9-81ED-4DB2-BD59-A6C34878D82A}">
                    <a16:rowId xmlns:a16="http://schemas.microsoft.com/office/drawing/2014/main" val="2767952048"/>
                  </a:ext>
                </a:extLst>
              </a:tr>
              <a:tr h="314984">
                <a:tc>
                  <a:txBody>
                    <a:bodyPr/>
                    <a:lstStyle/>
                    <a:p>
                      <a:pPr algn="r" fontAlgn="ctr"/>
                      <a:r>
                        <a:rPr lang="en-US" sz="1600" b="1">
                          <a:effectLst/>
                        </a:rPr>
                        <a:t>Term6</a:t>
                      </a:r>
                    </a:p>
                  </a:txBody>
                  <a:tcPr marL="82584" marR="82584" marT="41292" marB="41292" anchor="ctr">
                    <a:lnL>
                      <a:noFill/>
                    </a:lnL>
                    <a:lnR>
                      <a:noFill/>
                    </a:lnR>
                    <a:lnT>
                      <a:noFill/>
                    </a:lnT>
                    <a:lnB>
                      <a:noFill/>
                    </a:lnB>
                  </a:tcPr>
                </a:tc>
                <a:tc>
                  <a:txBody>
                    <a:bodyPr/>
                    <a:lstStyle/>
                    <a:p>
                      <a:pPr algn="r" fontAlgn="ctr"/>
                      <a:r>
                        <a:rPr lang="en-US" sz="1600">
                          <a:effectLst/>
                        </a:rPr>
                        <a:t>make</a:t>
                      </a:r>
                    </a:p>
                  </a:txBody>
                  <a:tcPr marL="82584" marR="82584" marT="41292" marB="41292" anchor="ctr">
                    <a:lnL>
                      <a:noFill/>
                    </a:lnL>
                    <a:lnR>
                      <a:noFill/>
                    </a:lnR>
                    <a:lnT>
                      <a:noFill/>
                    </a:lnT>
                    <a:lnB>
                      <a:noFill/>
                    </a:lnB>
                  </a:tcPr>
                </a:tc>
                <a:tc>
                  <a:txBody>
                    <a:bodyPr/>
                    <a:lstStyle/>
                    <a:p>
                      <a:pPr algn="r" fontAlgn="ctr"/>
                      <a:r>
                        <a:rPr lang="en-US" sz="1600">
                          <a:effectLst/>
                        </a:rPr>
                        <a:t>eat</a:t>
                      </a:r>
                    </a:p>
                  </a:txBody>
                  <a:tcPr marL="82584" marR="82584" marT="41292" marB="41292" anchor="ctr">
                    <a:lnL>
                      <a:noFill/>
                    </a:lnL>
                    <a:lnR>
                      <a:noFill/>
                    </a:lnR>
                    <a:lnT>
                      <a:noFill/>
                    </a:lnT>
                    <a:lnB>
                      <a:noFill/>
                    </a:lnB>
                  </a:tcPr>
                </a:tc>
                <a:tc>
                  <a:txBody>
                    <a:bodyPr/>
                    <a:lstStyle/>
                    <a:p>
                      <a:pPr algn="r" fontAlgn="ctr"/>
                      <a:r>
                        <a:rPr lang="en-US" sz="1600" dirty="0">
                          <a:effectLst/>
                        </a:rPr>
                        <a:t>roast</a:t>
                      </a:r>
                    </a:p>
                  </a:txBody>
                  <a:tcPr marL="82584" marR="82584" marT="41292" marB="41292" anchor="ctr">
                    <a:lnL>
                      <a:noFill/>
                    </a:lnL>
                    <a:lnR>
                      <a:noFill/>
                    </a:lnR>
                    <a:lnT>
                      <a:noFill/>
                    </a:lnT>
                    <a:lnB>
                      <a:noFill/>
                    </a:lnB>
                  </a:tcPr>
                </a:tc>
                <a:tc>
                  <a:txBody>
                    <a:bodyPr/>
                    <a:lstStyle/>
                    <a:p>
                      <a:pPr algn="r" fontAlgn="ctr"/>
                      <a:r>
                        <a:rPr lang="en-US" sz="1600">
                          <a:effectLst/>
                        </a:rPr>
                        <a:t>love</a:t>
                      </a:r>
                    </a:p>
                  </a:txBody>
                  <a:tcPr marL="82584" marR="82584" marT="41292" marB="41292" anchor="ctr">
                    <a:lnL>
                      <a:noFill/>
                    </a:lnL>
                    <a:lnR>
                      <a:noFill/>
                    </a:lnR>
                    <a:lnT>
                      <a:noFill/>
                    </a:lnT>
                    <a:lnB>
                      <a:noFill/>
                    </a:lnB>
                  </a:tcPr>
                </a:tc>
                <a:extLst>
                  <a:ext uri="{0D108BD9-81ED-4DB2-BD59-A6C34878D82A}">
                    <a16:rowId xmlns:a16="http://schemas.microsoft.com/office/drawing/2014/main" val="2204034179"/>
                  </a:ext>
                </a:extLst>
              </a:tr>
              <a:tr h="314984">
                <a:tc>
                  <a:txBody>
                    <a:bodyPr/>
                    <a:lstStyle/>
                    <a:p>
                      <a:pPr algn="r" fontAlgn="ctr"/>
                      <a:r>
                        <a:rPr lang="en-US" sz="1600" b="1">
                          <a:effectLst/>
                        </a:rPr>
                        <a:t>Term7</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tea</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salmon</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blend</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price</a:t>
                      </a:r>
                    </a:p>
                  </a:txBody>
                  <a:tcPr marL="82584" marR="82584" marT="41292" marB="41292" anchor="ctr">
                    <a:lnL>
                      <a:noFill/>
                    </a:lnL>
                    <a:lnR>
                      <a:noFill/>
                    </a:lnR>
                    <a:lnT>
                      <a:noFill/>
                    </a:lnT>
                    <a:lnB>
                      <a:noFill/>
                    </a:lnB>
                    <a:solidFill>
                      <a:srgbClr val="F5F5F5"/>
                    </a:solidFill>
                  </a:tcPr>
                </a:tc>
                <a:extLst>
                  <a:ext uri="{0D108BD9-81ED-4DB2-BD59-A6C34878D82A}">
                    <a16:rowId xmlns:a16="http://schemas.microsoft.com/office/drawing/2014/main" val="3531777031"/>
                  </a:ext>
                </a:extLst>
              </a:tr>
              <a:tr h="314984">
                <a:tc>
                  <a:txBody>
                    <a:bodyPr/>
                    <a:lstStyle/>
                    <a:p>
                      <a:pPr algn="r" fontAlgn="ctr"/>
                      <a:r>
                        <a:rPr lang="en-US" sz="1600" b="1">
                          <a:effectLst/>
                        </a:rPr>
                        <a:t>Term8</a:t>
                      </a:r>
                    </a:p>
                  </a:txBody>
                  <a:tcPr marL="82584" marR="82584" marT="41292" marB="41292" anchor="ctr">
                    <a:lnL>
                      <a:noFill/>
                    </a:lnL>
                    <a:lnR>
                      <a:noFill/>
                    </a:lnR>
                    <a:lnT>
                      <a:noFill/>
                    </a:lnT>
                    <a:lnB>
                      <a:noFill/>
                    </a:lnB>
                  </a:tcPr>
                </a:tc>
                <a:tc>
                  <a:txBody>
                    <a:bodyPr/>
                    <a:lstStyle/>
                    <a:p>
                      <a:pPr algn="r" fontAlgn="ctr"/>
                      <a:r>
                        <a:rPr lang="en-US" sz="1600">
                          <a:effectLst/>
                        </a:rPr>
                        <a:t>really</a:t>
                      </a:r>
                    </a:p>
                  </a:txBody>
                  <a:tcPr marL="82584" marR="82584" marT="41292" marB="41292" anchor="ctr">
                    <a:lnL>
                      <a:noFill/>
                    </a:lnL>
                    <a:lnR>
                      <a:noFill/>
                    </a:lnR>
                    <a:lnT>
                      <a:noFill/>
                    </a:lnT>
                    <a:lnB>
                      <a:noFill/>
                    </a:lnB>
                  </a:tcPr>
                </a:tc>
                <a:tc>
                  <a:txBody>
                    <a:bodyPr/>
                    <a:lstStyle/>
                    <a:p>
                      <a:pPr algn="r" fontAlgn="ctr"/>
                      <a:r>
                        <a:rPr lang="en-US" sz="1600">
                          <a:effectLst/>
                        </a:rPr>
                        <a:t>grain</a:t>
                      </a:r>
                    </a:p>
                  </a:txBody>
                  <a:tcPr marL="82584" marR="82584" marT="41292" marB="41292" anchor="ctr">
                    <a:lnL>
                      <a:noFill/>
                    </a:lnL>
                    <a:lnR>
                      <a:noFill/>
                    </a:lnR>
                    <a:lnT>
                      <a:noFill/>
                    </a:lnT>
                    <a:lnB>
                      <a:noFill/>
                    </a:lnB>
                  </a:tcPr>
                </a:tc>
                <a:tc>
                  <a:txBody>
                    <a:bodyPr/>
                    <a:lstStyle/>
                    <a:p>
                      <a:pPr algn="r" fontAlgn="ctr"/>
                      <a:r>
                        <a:rPr lang="en-US" sz="1600">
                          <a:effectLst/>
                        </a:rPr>
                        <a:t>dark</a:t>
                      </a:r>
                    </a:p>
                  </a:txBody>
                  <a:tcPr marL="82584" marR="82584" marT="41292" marB="41292" anchor="ctr">
                    <a:lnL>
                      <a:noFill/>
                    </a:lnL>
                    <a:lnR>
                      <a:noFill/>
                    </a:lnR>
                    <a:lnT>
                      <a:noFill/>
                    </a:lnT>
                    <a:lnB>
                      <a:noFill/>
                    </a:lnB>
                  </a:tcPr>
                </a:tc>
                <a:tc>
                  <a:txBody>
                    <a:bodyPr/>
                    <a:lstStyle/>
                    <a:p>
                      <a:pPr algn="r" fontAlgn="ctr"/>
                      <a:r>
                        <a:rPr lang="en-US" sz="1600">
                          <a:effectLst/>
                        </a:rPr>
                        <a:t>time</a:t>
                      </a:r>
                    </a:p>
                  </a:txBody>
                  <a:tcPr marL="82584" marR="82584" marT="41292" marB="41292" anchor="ctr">
                    <a:lnL>
                      <a:noFill/>
                    </a:lnL>
                    <a:lnR>
                      <a:noFill/>
                    </a:lnR>
                    <a:lnT>
                      <a:noFill/>
                    </a:lnT>
                    <a:lnB>
                      <a:noFill/>
                    </a:lnB>
                  </a:tcPr>
                </a:tc>
                <a:extLst>
                  <a:ext uri="{0D108BD9-81ED-4DB2-BD59-A6C34878D82A}">
                    <a16:rowId xmlns:a16="http://schemas.microsoft.com/office/drawing/2014/main" val="1963169394"/>
                  </a:ext>
                </a:extLst>
              </a:tr>
              <a:tr h="314984">
                <a:tc>
                  <a:txBody>
                    <a:bodyPr/>
                    <a:lstStyle/>
                    <a:p>
                      <a:pPr algn="r" fontAlgn="ctr"/>
                      <a:r>
                        <a:rPr lang="en-US" sz="1600" b="1">
                          <a:effectLst/>
                        </a:rPr>
                        <a:t>Term9</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great</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chew</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cake</a:t>
                      </a:r>
                    </a:p>
                  </a:txBody>
                  <a:tcPr marL="82584" marR="82584" marT="41292" marB="41292" anchor="ctr">
                    <a:lnL>
                      <a:noFill/>
                    </a:lnL>
                    <a:lnR>
                      <a:noFill/>
                    </a:lnR>
                    <a:lnT>
                      <a:noFill/>
                    </a:lnT>
                    <a:lnB>
                      <a:noFill/>
                    </a:lnB>
                    <a:solidFill>
                      <a:srgbClr val="F5F5F5"/>
                    </a:solidFill>
                  </a:tcPr>
                </a:tc>
                <a:tc>
                  <a:txBody>
                    <a:bodyPr/>
                    <a:lstStyle/>
                    <a:p>
                      <a:pPr algn="r" fontAlgn="ctr"/>
                      <a:r>
                        <a:rPr lang="en-US" sz="1600">
                          <a:effectLst/>
                        </a:rPr>
                        <a:t>bag</a:t>
                      </a:r>
                    </a:p>
                  </a:txBody>
                  <a:tcPr marL="82584" marR="82584" marT="41292" marB="41292" anchor="ctr">
                    <a:lnL>
                      <a:noFill/>
                    </a:lnL>
                    <a:lnR>
                      <a:noFill/>
                    </a:lnR>
                    <a:lnT>
                      <a:noFill/>
                    </a:lnT>
                    <a:lnB>
                      <a:noFill/>
                    </a:lnB>
                    <a:solidFill>
                      <a:srgbClr val="F5F5F5"/>
                    </a:solidFill>
                  </a:tcPr>
                </a:tc>
                <a:extLst>
                  <a:ext uri="{0D108BD9-81ED-4DB2-BD59-A6C34878D82A}">
                    <a16:rowId xmlns:a16="http://schemas.microsoft.com/office/drawing/2014/main" val="2807848345"/>
                  </a:ext>
                </a:extLst>
              </a:tr>
              <a:tr h="314984">
                <a:tc>
                  <a:txBody>
                    <a:bodyPr/>
                    <a:lstStyle/>
                    <a:p>
                      <a:pPr algn="r" fontAlgn="ctr"/>
                      <a:r>
                        <a:rPr lang="en-US" sz="1600" b="1">
                          <a:effectLst/>
                        </a:rPr>
                        <a:t>Term10</a:t>
                      </a:r>
                    </a:p>
                  </a:txBody>
                  <a:tcPr marL="82584" marR="82584" marT="41292" marB="41292" anchor="ctr">
                    <a:lnL>
                      <a:noFill/>
                    </a:lnL>
                    <a:lnR>
                      <a:noFill/>
                    </a:lnR>
                    <a:lnT>
                      <a:noFill/>
                    </a:lnT>
                    <a:lnB>
                      <a:noFill/>
                    </a:lnB>
                  </a:tcPr>
                </a:tc>
                <a:tc>
                  <a:txBody>
                    <a:bodyPr/>
                    <a:lstStyle/>
                    <a:p>
                      <a:pPr algn="r" fontAlgn="ctr"/>
                      <a:r>
                        <a:rPr lang="en-US" sz="1600">
                          <a:effectLst/>
                        </a:rPr>
                        <a:t>one</a:t>
                      </a:r>
                    </a:p>
                  </a:txBody>
                  <a:tcPr marL="82584" marR="82584" marT="41292" marB="41292" anchor="ctr">
                    <a:lnL>
                      <a:noFill/>
                    </a:lnL>
                    <a:lnR>
                      <a:noFill/>
                    </a:lnR>
                    <a:lnT>
                      <a:noFill/>
                    </a:lnT>
                    <a:lnB>
                      <a:noFill/>
                    </a:lnB>
                  </a:tcPr>
                </a:tc>
                <a:tc>
                  <a:txBody>
                    <a:bodyPr/>
                    <a:lstStyle/>
                    <a:p>
                      <a:pPr algn="r" fontAlgn="ctr"/>
                      <a:r>
                        <a:rPr lang="en-US" sz="1600">
                          <a:effectLst/>
                        </a:rPr>
                        <a:t>dry</a:t>
                      </a:r>
                    </a:p>
                  </a:txBody>
                  <a:tcPr marL="82584" marR="82584" marT="41292" marB="41292" anchor="ctr">
                    <a:lnL>
                      <a:noFill/>
                    </a:lnL>
                    <a:lnR>
                      <a:noFill/>
                    </a:lnR>
                    <a:lnT>
                      <a:noFill/>
                    </a:lnT>
                    <a:lnB>
                      <a:noFill/>
                    </a:lnB>
                  </a:tcPr>
                </a:tc>
                <a:tc>
                  <a:txBody>
                    <a:bodyPr/>
                    <a:lstStyle/>
                    <a:p>
                      <a:pPr algn="r" fontAlgn="ctr"/>
                      <a:r>
                        <a:rPr lang="en-US" sz="1600">
                          <a:effectLst/>
                        </a:rPr>
                        <a:t>coconut</a:t>
                      </a:r>
                    </a:p>
                  </a:txBody>
                  <a:tcPr marL="82584" marR="82584" marT="41292" marB="41292" anchor="ctr">
                    <a:lnL>
                      <a:noFill/>
                    </a:lnL>
                    <a:lnR>
                      <a:noFill/>
                    </a:lnR>
                    <a:lnT>
                      <a:noFill/>
                    </a:lnT>
                    <a:lnB>
                      <a:noFill/>
                    </a:lnB>
                  </a:tcPr>
                </a:tc>
                <a:tc>
                  <a:txBody>
                    <a:bodyPr/>
                    <a:lstStyle/>
                    <a:p>
                      <a:pPr algn="r" fontAlgn="ctr"/>
                      <a:r>
                        <a:rPr lang="en-US" sz="1600" dirty="0">
                          <a:effectLst/>
                        </a:rPr>
                        <a:t>box</a:t>
                      </a:r>
                    </a:p>
                  </a:txBody>
                  <a:tcPr marL="82584" marR="82584" marT="41292" marB="41292" anchor="ctr">
                    <a:lnL>
                      <a:noFill/>
                    </a:lnL>
                    <a:lnR>
                      <a:noFill/>
                    </a:lnR>
                    <a:lnT>
                      <a:noFill/>
                    </a:lnT>
                    <a:lnB>
                      <a:noFill/>
                    </a:lnB>
                  </a:tcPr>
                </a:tc>
                <a:extLst>
                  <a:ext uri="{0D108BD9-81ED-4DB2-BD59-A6C34878D82A}">
                    <a16:rowId xmlns:a16="http://schemas.microsoft.com/office/drawing/2014/main" val="2192088186"/>
                  </a:ext>
                </a:extLst>
              </a:tr>
            </a:tbl>
          </a:graphicData>
        </a:graphic>
      </p:graphicFrame>
    </p:spTree>
    <p:extLst>
      <p:ext uri="{BB962C8B-B14F-4D97-AF65-F5344CB8AC3E}">
        <p14:creationId xmlns:p14="http://schemas.microsoft.com/office/powerpoint/2010/main" val="329434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B604-8228-4F34-AC29-0DB2AD099C6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Text Summarization</a:t>
            </a:r>
          </a:p>
        </p:txBody>
      </p:sp>
      <p:sp>
        <p:nvSpPr>
          <p:cNvPr id="6" name="Content Placeholder 5">
            <a:extLst>
              <a:ext uri="{FF2B5EF4-FFF2-40B4-BE49-F238E27FC236}">
                <a16:creationId xmlns:a16="http://schemas.microsoft.com/office/drawing/2014/main" id="{44DD6162-DEBF-474E-AA85-BF77188C0081}"/>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Extractive Summarization and Abstractive Summarization</a:t>
            </a:r>
          </a:p>
          <a:p>
            <a:r>
              <a:rPr lang="en-US" sz="2400" dirty="0">
                <a:latin typeface="Times New Roman" panose="02020603050405020304" pitchFamily="18" charset="0"/>
                <a:cs typeface="Times New Roman" panose="02020603050405020304" pitchFamily="18" charset="0"/>
              </a:rPr>
              <a:t>Text Summarization Steps</a:t>
            </a:r>
          </a:p>
          <a:p>
            <a:pPr marL="0" indent="0">
              <a:buNone/>
            </a:pPr>
            <a:r>
              <a:rPr lang="en-US" sz="2400" dirty="0">
                <a:latin typeface="Times New Roman" panose="02020603050405020304" pitchFamily="18" charset="0"/>
                <a:cs typeface="Times New Roman" panose="02020603050405020304" pitchFamily="18" charset="0"/>
              </a:rPr>
              <a:t>      Convert Paragraphs to sentences</a:t>
            </a:r>
          </a:p>
          <a:p>
            <a:pPr marL="0" indent="0">
              <a:buNone/>
            </a:pPr>
            <a:r>
              <a:rPr lang="en-US" sz="2400" dirty="0">
                <a:latin typeface="Times New Roman" panose="02020603050405020304" pitchFamily="18" charset="0"/>
                <a:cs typeface="Times New Roman" panose="02020603050405020304" pitchFamily="18" charset="0"/>
              </a:rPr>
              <a:t>      Text Preprocessing</a:t>
            </a:r>
          </a:p>
          <a:p>
            <a:pPr marL="0" indent="0">
              <a:buNone/>
            </a:pPr>
            <a:r>
              <a:rPr lang="en-US" sz="2400" dirty="0">
                <a:latin typeface="Times New Roman" panose="02020603050405020304" pitchFamily="18" charset="0"/>
                <a:cs typeface="Times New Roman" panose="02020603050405020304" pitchFamily="18" charset="0"/>
              </a:rPr>
              <a:t>      Tokenizing the sentences</a:t>
            </a:r>
          </a:p>
          <a:p>
            <a:pPr marL="0" indent="0">
              <a:buNone/>
            </a:pPr>
            <a:r>
              <a:rPr lang="en-US" sz="2400" dirty="0">
                <a:latin typeface="Times New Roman" panose="02020603050405020304" pitchFamily="18" charset="0"/>
                <a:cs typeface="Times New Roman" panose="02020603050405020304" pitchFamily="18" charset="0"/>
              </a:rPr>
              <a:t>      Find Weighted Frequency of Occurrence</a:t>
            </a:r>
          </a:p>
          <a:p>
            <a:pPr marL="0" indent="0">
              <a:buNone/>
            </a:pPr>
            <a:r>
              <a:rPr lang="en-US" sz="2400" dirty="0">
                <a:latin typeface="Times New Roman" panose="02020603050405020304" pitchFamily="18" charset="0"/>
                <a:cs typeface="Times New Roman" panose="02020603050405020304" pitchFamily="18" charset="0"/>
              </a:rPr>
              <a:t>      Replace Words by Weighted Frequency in Original Sentences</a:t>
            </a:r>
          </a:p>
          <a:p>
            <a:pPr marL="0" indent="0">
              <a:buNone/>
            </a:pPr>
            <a:r>
              <a:rPr lang="en-US" sz="2400" dirty="0">
                <a:latin typeface="Times New Roman" panose="02020603050405020304" pitchFamily="18" charset="0"/>
                <a:cs typeface="Times New Roman" panose="02020603050405020304" pitchFamily="18" charset="0"/>
              </a:rPr>
              <a:t>      Sort Sentences in Descending Order of Sum</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98338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EF81-C5D5-4368-B8DC-74531944732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 and Future work</a:t>
            </a:r>
          </a:p>
        </p:txBody>
      </p:sp>
      <p:sp>
        <p:nvSpPr>
          <p:cNvPr id="3" name="Content Placeholder 2">
            <a:extLst>
              <a:ext uri="{FF2B5EF4-FFF2-40B4-BE49-F238E27FC236}">
                <a16:creationId xmlns:a16="http://schemas.microsoft.com/office/drawing/2014/main" id="{524B4F61-B2B0-439E-8E21-BF83F465066C}"/>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Ideally, the aim of the project was to help Amazon consumers to understand the sentiment of the review, to get consumer feedback in the form of topics covered by the reviews without having to go through all of them and Enable them to quickly extract the summary of the reviews without reading the entirely. As a future work I would like to implement the Text summarization using Artificial Neural Network.</a:t>
            </a:r>
          </a:p>
          <a:p>
            <a:endParaRPr lang="en-US" dirty="0"/>
          </a:p>
        </p:txBody>
      </p:sp>
    </p:spTree>
    <p:extLst>
      <p:ext uri="{BB962C8B-B14F-4D97-AF65-F5344CB8AC3E}">
        <p14:creationId xmlns:p14="http://schemas.microsoft.com/office/powerpoint/2010/main" val="126336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2D53-FDEF-4FE1-ADA0-E60ACF32CCE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DAA194-60C7-4833-A3FC-C134B5A66E56}"/>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Ratings alone do not give a complete picture of the products we wish to purchase. So secondary option is looking at the reviews. Review’s plays an important role in the decision-making process. If the number of reviews is less, it is easy to read and understand but what if there are thousands of reviews. </a:t>
            </a:r>
          </a:p>
          <a:p>
            <a:pPr algn="just"/>
            <a:r>
              <a:rPr lang="en-US" sz="2400" dirty="0">
                <a:latin typeface="Times New Roman" panose="02020603050405020304" pitchFamily="18" charset="0"/>
                <a:cs typeface="Times New Roman" panose="02020603050405020304" pitchFamily="18" charset="0"/>
              </a:rPr>
              <a:t>So, the problem is how we can analyze great number of online reviews using Natural Language Processing (NLP).</a:t>
            </a:r>
          </a:p>
        </p:txBody>
      </p:sp>
    </p:spTree>
    <p:extLst>
      <p:ext uri="{BB962C8B-B14F-4D97-AF65-F5344CB8AC3E}">
        <p14:creationId xmlns:p14="http://schemas.microsoft.com/office/powerpoint/2010/main" val="288810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880E-90A8-4D4B-A94D-C063592DCA0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Purposes </a:t>
            </a:r>
            <a:br>
              <a:rPr lang="en-US" b="1" dirty="0"/>
            </a:br>
            <a:endParaRPr lang="en-US" b="1" dirty="0"/>
          </a:p>
        </p:txBody>
      </p:sp>
      <p:sp>
        <p:nvSpPr>
          <p:cNvPr id="3" name="Content Placeholder 2">
            <a:extLst>
              <a:ext uri="{FF2B5EF4-FFF2-40B4-BE49-F238E27FC236}">
                <a16:creationId xmlns:a16="http://schemas.microsoft.com/office/drawing/2014/main" id="{80A077E3-BA4E-4AF1-8CA3-7E89CE0829AC}"/>
              </a:ext>
            </a:extLst>
          </p:cNvPr>
          <p:cNvSpPr>
            <a:spLocks noGrp="1"/>
          </p:cNvSpPr>
          <p:nvPr>
            <p:ph idx="1"/>
          </p:nvPr>
        </p:nvSpPr>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Help Consumers to understand sentiment of the review (Sentiment Analysis).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Help the consumers to get consumer feedback in the form of topics covered by the reviews without having to go through all of them(Topic Modeling).</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Enable consumers to quickly extract the summary of the reviews without reading the entirely(Text summarization).</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01152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4C9A-6D0D-488B-90FC-E44FE873FAF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 Description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AA6991-D72E-41F7-A522-73821ADAA152}"/>
              </a:ext>
            </a:extLst>
          </p:cNvPr>
          <p:cNvSpPr>
            <a:spLocks noGrp="1"/>
          </p:cNvSpPr>
          <p:nvPr>
            <p:ph idx="1"/>
          </p:nvPr>
        </p:nvSpPr>
        <p:spPr/>
        <p:txBody>
          <a:bodyPr/>
          <a:lstStyle/>
          <a:p>
            <a:pPr algn="just"/>
            <a:r>
              <a:rPr lang="en-US" sz="2400" b="1" dirty="0" err="1">
                <a:latin typeface="Times New Roman" panose="02020603050405020304" pitchFamily="18" charset="0"/>
                <a:cs typeface="Times New Roman" panose="02020603050405020304" pitchFamily="18" charset="0"/>
              </a:rPr>
              <a:t>Dataset:</a:t>
            </a:r>
            <a:r>
              <a:rPr lang="en-US" sz="2400" u="sng" dirty="0" err="1">
                <a:latin typeface="Times New Roman" panose="02020603050405020304" pitchFamily="18" charset="0"/>
                <a:cs typeface="Times New Roman" panose="02020603050405020304" pitchFamily="18" charset="0"/>
                <a:hlinkClick r:id="rId2"/>
              </a:rPr>
              <a:t>https</a:t>
            </a:r>
            <a:r>
              <a:rPr lang="en-US" sz="2400" u="sng" dirty="0">
                <a:latin typeface="Times New Roman" panose="02020603050405020304" pitchFamily="18" charset="0"/>
                <a:cs typeface="Times New Roman" panose="02020603050405020304" pitchFamily="18" charset="0"/>
                <a:hlinkClick r:id="rId2"/>
              </a:rPr>
              <a:t>://www.kaggle.com/snap/amazon-fine-food-reviews</a:t>
            </a:r>
            <a:endParaRPr lang="en-US" sz="2400" u="sng"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Context:</a:t>
            </a:r>
            <a:r>
              <a:rPr lang="en-US" sz="2400" dirty="0">
                <a:latin typeface="Times New Roman" panose="02020603050405020304" pitchFamily="18" charset="0"/>
                <a:cs typeface="Times New Roman" panose="02020603050405020304" pitchFamily="18" charset="0"/>
              </a:rPr>
              <a:t> This dataset consists of reviews of fine foods from amazon. The data span a period of more than 10 years, including all ~500,000 reviews up to October 2012. Reviews include product and user information, ratings, and a plain text review. It also includes reviews from all other Amazon categories.</a:t>
            </a:r>
          </a:p>
          <a:p>
            <a:endParaRPr lang="en-US" dirty="0"/>
          </a:p>
        </p:txBody>
      </p:sp>
    </p:spTree>
    <p:extLst>
      <p:ext uri="{BB962C8B-B14F-4D97-AF65-F5344CB8AC3E}">
        <p14:creationId xmlns:p14="http://schemas.microsoft.com/office/powerpoint/2010/main" val="309537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BA22-C457-41BF-97A0-070F3CA8F0F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Text Wrangling and Pre-processing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356DB4-E13D-4CDC-AD6F-F962378608F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Removing HTML Tags</a:t>
            </a:r>
          </a:p>
          <a:p>
            <a:r>
              <a:rPr lang="en-US" sz="2400" dirty="0">
                <a:latin typeface="Times New Roman" panose="02020603050405020304" pitchFamily="18" charset="0"/>
                <a:cs typeface="Times New Roman" panose="02020603050405020304" pitchFamily="18" charset="0"/>
              </a:rPr>
              <a:t>Expanding Contractions</a:t>
            </a:r>
          </a:p>
          <a:p>
            <a:r>
              <a:rPr lang="en-US" sz="2400" dirty="0">
                <a:latin typeface="Times New Roman" panose="02020603050405020304" pitchFamily="18" charset="0"/>
                <a:cs typeface="Times New Roman" panose="02020603050405020304" pitchFamily="18" charset="0"/>
              </a:rPr>
              <a:t>Removing Special Characters</a:t>
            </a:r>
          </a:p>
          <a:p>
            <a:r>
              <a:rPr lang="en-US" sz="2400" dirty="0">
                <a:latin typeface="Times New Roman" panose="02020603050405020304" pitchFamily="18" charset="0"/>
                <a:cs typeface="Times New Roman" panose="02020603050405020304" pitchFamily="18" charset="0"/>
              </a:rPr>
              <a:t>Lemmatization</a:t>
            </a:r>
          </a:p>
          <a:p>
            <a:r>
              <a:rPr lang="en-US" sz="2400" dirty="0">
                <a:latin typeface="Times New Roman" panose="02020603050405020304" pitchFamily="18" charset="0"/>
                <a:cs typeface="Times New Roman" panose="02020603050405020304" pitchFamily="18" charset="0"/>
              </a:rPr>
              <a:t>Removing Stop words</a:t>
            </a:r>
          </a:p>
        </p:txBody>
      </p:sp>
    </p:spTree>
    <p:extLst>
      <p:ext uri="{BB962C8B-B14F-4D97-AF65-F5344CB8AC3E}">
        <p14:creationId xmlns:p14="http://schemas.microsoft.com/office/powerpoint/2010/main" val="147406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878E-5C07-4C0C-9277-BE3EFA5BE1DD}"/>
              </a:ext>
            </a:extLst>
          </p:cNvPr>
          <p:cNvSpPr>
            <a:spLocks noGrp="1"/>
          </p:cNvSpPr>
          <p:nvPr>
            <p:ph type="title"/>
          </p:nvPr>
        </p:nvSpPr>
        <p:spPr>
          <a:xfrm>
            <a:off x="677334" y="609600"/>
            <a:ext cx="8596668" cy="1320800"/>
          </a:xfrm>
        </p:spPr>
        <p:txBody>
          <a:bodyPr anchor="t">
            <a:normAutofit/>
          </a:bodyPr>
          <a:lstStyle/>
          <a:p>
            <a:r>
              <a:rPr lang="en-US" b="1" dirty="0">
                <a:latin typeface="Times New Roman" panose="02020603050405020304" pitchFamily="18" charset="0"/>
                <a:cs typeface="Times New Roman" panose="02020603050405020304" pitchFamily="18" charset="0"/>
              </a:rPr>
              <a:t>Exploratory Data Analysis (EDA)</a:t>
            </a:r>
            <a:endParaRPr lang="en-US"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8E419550-2AC4-4198-A915-B79923410C32}"/>
              </a:ext>
            </a:extLst>
          </p:cNvPr>
          <p:cNvSpPr>
            <a:spLocks noGrp="1"/>
          </p:cNvSpPr>
          <p:nvPr>
            <p:ph idx="1"/>
          </p:nvPr>
        </p:nvSpPr>
        <p:spPr>
          <a:xfrm>
            <a:off x="6336287" y="2160589"/>
            <a:ext cx="3003022" cy="3880773"/>
          </a:xfrm>
        </p:spPr>
        <p:txBody>
          <a:bodyPr>
            <a:normAutofit/>
          </a:bodyPr>
          <a:lstStyle/>
          <a:p>
            <a:r>
              <a:rPr lang="en-US" sz="2400" dirty="0">
                <a:latin typeface="Times New Roman" panose="02020603050405020304" pitchFamily="18" charset="0"/>
                <a:cs typeface="Times New Roman" panose="02020603050405020304" pitchFamily="18" charset="0"/>
              </a:rPr>
              <a:t>Most of the reviews have score 5 </a:t>
            </a:r>
          </a:p>
          <a:p>
            <a:r>
              <a:rPr lang="en-US" sz="2400" dirty="0">
                <a:latin typeface="Times New Roman" panose="02020603050405020304" pitchFamily="18" charset="0"/>
                <a:cs typeface="Times New Roman" panose="02020603050405020304" pitchFamily="18" charset="0"/>
              </a:rPr>
              <a:t>very a smaller number of reviews got score 2.</a:t>
            </a:r>
          </a:p>
          <a:p>
            <a:endParaRPr lang="en-US" dirty="0"/>
          </a:p>
        </p:txBody>
      </p:sp>
      <p:pic>
        <p:nvPicPr>
          <p:cNvPr id="4" name="Content Placeholder 3">
            <a:extLst>
              <a:ext uri="{FF2B5EF4-FFF2-40B4-BE49-F238E27FC236}">
                <a16:creationId xmlns:a16="http://schemas.microsoft.com/office/drawing/2014/main" id="{2D534DD7-43AD-4E3B-A914-5B1C88CA1FEC}"/>
              </a:ext>
            </a:extLst>
          </p:cNvPr>
          <p:cNvPicPr>
            <a:picLocks/>
          </p:cNvPicPr>
          <p:nvPr/>
        </p:nvPicPr>
        <p:blipFill rotWithShape="1">
          <a:blip r:embed="rId2">
            <a:extLst>
              <a:ext uri="{28A0092B-C50C-407E-A947-70E740481C1C}">
                <a14:useLocalDpi xmlns:a14="http://schemas.microsoft.com/office/drawing/2010/main" val="0"/>
              </a:ext>
            </a:extLst>
          </a:blip>
          <a:srcRect l="13739"/>
          <a:stretch/>
        </p:blipFill>
        <p:spPr bwMode="auto">
          <a:xfrm>
            <a:off x="677334" y="2159331"/>
            <a:ext cx="5423429" cy="3882362"/>
          </a:xfrm>
          <a:prstGeom prst="rect">
            <a:avLst/>
          </a:prstGeom>
          <a:noFill/>
        </p:spPr>
      </p:pic>
    </p:spTree>
    <p:extLst>
      <p:ext uri="{BB962C8B-B14F-4D97-AF65-F5344CB8AC3E}">
        <p14:creationId xmlns:p14="http://schemas.microsoft.com/office/powerpoint/2010/main" val="88579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13A1D-054F-40E7-9811-6F2C40E1335A}"/>
              </a:ext>
            </a:extLst>
          </p:cNvPr>
          <p:cNvSpPr>
            <a:spLocks noGrp="1"/>
          </p:cNvSpPr>
          <p:nvPr>
            <p:ph type="title"/>
          </p:nvPr>
        </p:nvSpPr>
        <p:spPr>
          <a:xfrm>
            <a:off x="677334" y="609600"/>
            <a:ext cx="8596668" cy="1320800"/>
          </a:xfrm>
        </p:spPr>
        <p:txBody>
          <a:bodyPr anchor="t">
            <a:normAutofit/>
          </a:bodyPr>
          <a:lstStyle/>
          <a:p>
            <a:r>
              <a:rPr lang="en-US" b="1" dirty="0">
                <a:latin typeface="Times New Roman" panose="02020603050405020304" pitchFamily="18" charset="0"/>
                <a:cs typeface="Times New Roman" panose="02020603050405020304" pitchFamily="18" charset="0"/>
              </a:rPr>
              <a:t>Sentiment Analysis</a:t>
            </a:r>
            <a:br>
              <a:rPr lang="en-US" dirty="0"/>
            </a:br>
            <a:endParaRPr lang="en-US" dirty="0"/>
          </a:p>
        </p:txBody>
      </p:sp>
      <p:sp>
        <p:nvSpPr>
          <p:cNvPr id="8" name="Content Placeholder 7">
            <a:extLst>
              <a:ext uri="{FF2B5EF4-FFF2-40B4-BE49-F238E27FC236}">
                <a16:creationId xmlns:a16="http://schemas.microsoft.com/office/drawing/2014/main" id="{FFB87E17-EB91-4954-8A71-55DE89176BAC}"/>
              </a:ext>
            </a:extLst>
          </p:cNvPr>
          <p:cNvSpPr>
            <a:spLocks noGrp="1"/>
          </p:cNvSpPr>
          <p:nvPr>
            <p:ph idx="1"/>
          </p:nvPr>
        </p:nvSpPr>
        <p:spPr>
          <a:xfrm>
            <a:off x="6336287" y="2160589"/>
            <a:ext cx="2937715" cy="3880773"/>
          </a:xfrm>
        </p:spPr>
        <p:txBody>
          <a:bodyPr>
            <a:normAutofit/>
          </a:bodyPr>
          <a:lstStyle/>
          <a:p>
            <a:pPr algn="just"/>
            <a:r>
              <a:rPr lang="en-US" sz="2400" dirty="0" err="1">
                <a:latin typeface="Times New Roman" panose="02020603050405020304" pitchFamily="18" charset="0"/>
                <a:cs typeface="Times New Roman" panose="02020603050405020304" pitchFamily="18" charset="0"/>
              </a:rPr>
              <a:t>TextBlob</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Polarity: Polarity is float which lies in the range of [-1.0,1.0]</a:t>
            </a:r>
          </a:p>
          <a:p>
            <a:pPr algn="just"/>
            <a:r>
              <a:rPr lang="en-US" sz="2400" dirty="0">
                <a:latin typeface="Times New Roman" panose="02020603050405020304" pitchFamily="18" charset="0"/>
                <a:cs typeface="Times New Roman" panose="02020603050405020304" pitchFamily="18" charset="0"/>
              </a:rPr>
              <a:t>Subjectivity: A float value which lies in the range of [0,1]</a:t>
            </a:r>
          </a:p>
        </p:txBody>
      </p:sp>
      <p:pic>
        <p:nvPicPr>
          <p:cNvPr id="4" name="Content Placeholder 3">
            <a:extLst>
              <a:ext uri="{FF2B5EF4-FFF2-40B4-BE49-F238E27FC236}">
                <a16:creationId xmlns:a16="http://schemas.microsoft.com/office/drawing/2014/main" id="{3F0A8619-53FD-41B9-900B-A3F664FFCFCF}"/>
              </a:ext>
            </a:extLst>
          </p:cNvPr>
          <p:cNvPicPr>
            <a:picLocks/>
          </p:cNvPicPr>
          <p:nvPr/>
        </p:nvPicPr>
        <p:blipFill rotWithShape="1">
          <a:blip r:embed="rId2">
            <a:extLst>
              <a:ext uri="{28A0092B-C50C-407E-A947-70E740481C1C}">
                <a14:useLocalDpi xmlns:a14="http://schemas.microsoft.com/office/drawing/2010/main" val="0"/>
              </a:ext>
            </a:extLst>
          </a:blip>
          <a:srcRect l="1258" r="12480"/>
          <a:stretch/>
        </p:blipFill>
        <p:spPr bwMode="auto">
          <a:xfrm>
            <a:off x="677334" y="2159331"/>
            <a:ext cx="5423429" cy="3882362"/>
          </a:xfrm>
          <a:prstGeom prst="rect">
            <a:avLst/>
          </a:prstGeom>
          <a:noFill/>
        </p:spPr>
      </p:pic>
    </p:spTree>
    <p:extLst>
      <p:ext uri="{BB962C8B-B14F-4D97-AF65-F5344CB8AC3E}">
        <p14:creationId xmlns:p14="http://schemas.microsoft.com/office/powerpoint/2010/main" val="155137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C14-6D84-4199-8C78-36DB8CD8E0B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Sentiment Prediction using Reviews</a:t>
            </a:r>
            <a:br>
              <a:rPr lang="en-US" dirty="0"/>
            </a:br>
            <a:endParaRPr lang="en-US" dirty="0"/>
          </a:p>
        </p:txBody>
      </p:sp>
      <p:sp>
        <p:nvSpPr>
          <p:cNvPr id="3" name="Content Placeholder 2">
            <a:extLst>
              <a:ext uri="{FF2B5EF4-FFF2-40B4-BE49-F238E27FC236}">
                <a16:creationId xmlns:a16="http://schemas.microsoft.com/office/drawing/2014/main" id="{824A0F8D-CCBD-4671-854D-357FB3F93F6E}"/>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Logistic Regression</a:t>
            </a:r>
          </a:p>
          <a:p>
            <a:r>
              <a:rPr lang="en-US" sz="2400" dirty="0">
                <a:latin typeface="Times New Roman" panose="02020603050405020304" pitchFamily="18" charset="0"/>
                <a:cs typeface="Times New Roman" panose="02020603050405020304" pitchFamily="18" charset="0"/>
              </a:rPr>
              <a:t>The logistic regression model on the Bag-of-Words features gave an accuracy 93.8% </a:t>
            </a:r>
          </a:p>
          <a:p>
            <a:r>
              <a:rPr lang="en-US" sz="2400" dirty="0">
                <a:latin typeface="Times New Roman" panose="02020603050405020304" pitchFamily="18" charset="0"/>
                <a:cs typeface="Times New Roman" panose="02020603050405020304" pitchFamily="18" charset="0"/>
              </a:rPr>
              <a:t>Artificial Neural networks</a:t>
            </a:r>
          </a:p>
          <a:p>
            <a:r>
              <a:rPr lang="en-US" sz="2400" dirty="0">
                <a:latin typeface="Times New Roman" panose="02020603050405020304" pitchFamily="18" charset="0"/>
                <a:cs typeface="Times New Roman" panose="02020603050405020304" pitchFamily="18" charset="0"/>
              </a:rPr>
              <a:t>Artificial Neural Networks using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API and TensorFlow  managed to get a better result of 95.3% accuracy on validation data. </a:t>
            </a:r>
          </a:p>
          <a:p>
            <a:endParaRPr lang="en-US" dirty="0"/>
          </a:p>
        </p:txBody>
      </p:sp>
    </p:spTree>
    <p:extLst>
      <p:ext uri="{BB962C8B-B14F-4D97-AF65-F5344CB8AC3E}">
        <p14:creationId xmlns:p14="http://schemas.microsoft.com/office/powerpoint/2010/main" val="115383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7EE3C-C471-4942-BFEC-3A2C13C00DB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Topic Modeling</a:t>
            </a:r>
          </a:p>
        </p:txBody>
      </p:sp>
      <p:sp>
        <p:nvSpPr>
          <p:cNvPr id="3" name="Content Placeholder 2">
            <a:extLst>
              <a:ext uri="{FF2B5EF4-FFF2-40B4-BE49-F238E27FC236}">
                <a16:creationId xmlns:a16="http://schemas.microsoft.com/office/drawing/2014/main" id="{C347E2CC-F44A-41CF-9CB4-36B0CDE9689F}"/>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Topic modeling helps in exploring large amounts of text data, finding clusters of words, similarity between documents, and discovering abstract topics. </a:t>
            </a:r>
          </a:p>
          <a:p>
            <a:pPr algn="just"/>
            <a:r>
              <a:rPr lang="en-US" sz="2400" dirty="0">
                <a:latin typeface="Times New Roman" panose="02020603050405020304" pitchFamily="18" charset="0"/>
                <a:cs typeface="Times New Roman" panose="02020603050405020304" pitchFamily="18" charset="0"/>
              </a:rPr>
              <a:t>Enable consumers to quickly extract the key topics covered by the reviews without having to go through all of them.</a:t>
            </a:r>
          </a:p>
          <a:p>
            <a:pPr algn="just"/>
            <a:r>
              <a:rPr lang="en-US" sz="2400" dirty="0">
                <a:latin typeface="Times New Roman" panose="02020603050405020304" pitchFamily="18" charset="0"/>
                <a:cs typeface="Times New Roman" panose="02020603050405020304" pitchFamily="18" charset="0"/>
              </a:rPr>
              <a:t>Latent Dirichlet Allocation (LDA) is a popular algorithm for topic modeling with excellent implementations in the Python’s   </a:t>
            </a:r>
            <a:r>
              <a:rPr lang="en-US" sz="2400" dirty="0" err="1">
                <a:latin typeface="Times New Roman" panose="02020603050405020304" pitchFamily="18" charset="0"/>
                <a:cs typeface="Times New Roman" panose="02020603050405020304" pitchFamily="18" charset="0"/>
              </a:rPr>
              <a:t>Gensim</a:t>
            </a:r>
            <a:r>
              <a:rPr lang="en-US" sz="2400" dirty="0">
                <a:latin typeface="Times New Roman" panose="02020603050405020304" pitchFamily="18" charset="0"/>
                <a:cs typeface="Times New Roman" panose="02020603050405020304" pitchFamily="18" charset="0"/>
              </a:rPr>
              <a:t> package. </a:t>
            </a:r>
          </a:p>
        </p:txBody>
      </p:sp>
    </p:spTree>
    <p:extLst>
      <p:ext uri="{BB962C8B-B14F-4D97-AF65-F5344CB8AC3E}">
        <p14:creationId xmlns:p14="http://schemas.microsoft.com/office/powerpoint/2010/main" val="19592054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4286</TotalTime>
  <Words>630</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Springboard Capston-2</vt:lpstr>
      <vt:lpstr>Problem Statement</vt:lpstr>
      <vt:lpstr>Purposes  </vt:lpstr>
      <vt:lpstr>Data Description</vt:lpstr>
      <vt:lpstr>Text Wrangling and Pre-processing</vt:lpstr>
      <vt:lpstr>Exploratory Data Analysis (EDA)</vt:lpstr>
      <vt:lpstr>Sentiment Analysis </vt:lpstr>
      <vt:lpstr>Sentiment Prediction using Reviews </vt:lpstr>
      <vt:lpstr>Topic Modeling</vt:lpstr>
      <vt:lpstr>Steps involved</vt:lpstr>
      <vt:lpstr>Visualize the topics-keywords </vt:lpstr>
      <vt:lpstr>Text Summarization</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Capston-2</dc:title>
  <dc:creator>Reeshma Kannampurath</dc:creator>
  <cp:lastModifiedBy>Reeshma Kannampurath</cp:lastModifiedBy>
  <cp:revision>1</cp:revision>
  <dcterms:created xsi:type="dcterms:W3CDTF">2020-06-29T21:01:28Z</dcterms:created>
  <dcterms:modified xsi:type="dcterms:W3CDTF">2020-07-02T20:28:23Z</dcterms:modified>
</cp:coreProperties>
</file>