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7" r:id="rId3"/>
    <p:sldId id="256" r:id="rId4"/>
    <p:sldId id="263" r:id="rId5"/>
    <p:sldId id="264" r:id="rId6"/>
    <p:sldId id="265" r:id="rId7"/>
    <p:sldId id="266" r:id="rId8"/>
    <p:sldId id="273" r:id="rId9"/>
    <p:sldId id="267" r:id="rId10"/>
    <p:sldId id="268" r:id="rId11"/>
    <p:sldId id="269" r:id="rId12"/>
    <p:sldId id="272" r:id="rId13"/>
    <p:sldId id="271" r:id="rId14"/>
    <p:sldId id="259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5" autoAdjust="0"/>
  </p:normalViewPr>
  <p:slideViewPr>
    <p:cSldViewPr snapToGrid="0" snapToObjects="1">
      <p:cViewPr varScale="1">
        <p:scale>
          <a:sx n="68" d="100"/>
          <a:sy n="68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56965-B3F9-F742-83F0-187AF9055534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696A-5413-9440-BDA5-2568C40C79C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6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Copys</a:t>
            </a:r>
            <a:r>
              <a:rPr lang="es-ES" dirty="0" smtClean="0"/>
              <a:t> para el Pop Up del 1ro de marzo.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-Pronto</a:t>
            </a:r>
            <a:r>
              <a:rPr lang="es-ES" baseline="0" dirty="0" smtClean="0"/>
              <a:t> </a:t>
            </a:r>
            <a:r>
              <a:rPr lang="es-ES" dirty="0" smtClean="0"/>
              <a:t>un cambio de look,</a:t>
            </a:r>
            <a:r>
              <a:rPr lang="es-ES" baseline="0" dirty="0" smtClean="0"/>
              <a:t> espéralo.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-Estamos cambiando nuestro look.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-En muy poco tiempo tendremos nuestro cambio de look.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Copys</a:t>
            </a:r>
            <a:r>
              <a:rPr lang="es-ES" dirty="0" smtClean="0"/>
              <a:t> para el Pop Up del 23 de marzo.</a:t>
            </a:r>
          </a:p>
          <a:p>
            <a:endParaRPr lang="es-ES" dirty="0" smtClean="0"/>
          </a:p>
          <a:p>
            <a:r>
              <a:rPr lang="es-ES" dirty="0" smtClean="0"/>
              <a:t>-Estamos</a:t>
            </a:r>
            <a:r>
              <a:rPr lang="es-ES" baseline="0" dirty="0" smtClean="0"/>
              <a:t> a muy poco tiempo de conocer la nueva frescura </a:t>
            </a:r>
            <a:r>
              <a:rPr lang="es-ES" baseline="0" dirty="0" err="1" smtClean="0"/>
              <a:t>Jafra</a:t>
            </a:r>
            <a:endParaRPr lang="es-ES" baseline="0" dirty="0" smtClean="0"/>
          </a:p>
          <a:p>
            <a:r>
              <a:rPr lang="es-ES" baseline="0" dirty="0" smtClean="0"/>
              <a:t>-En muy poco tiempo conoceremos la nueva frescura de </a:t>
            </a:r>
            <a:r>
              <a:rPr lang="es-ES" baseline="0" dirty="0" err="1" smtClean="0"/>
              <a:t>Jafra</a:t>
            </a:r>
            <a:endParaRPr lang="es-ES" baseline="0" dirty="0" smtClean="0"/>
          </a:p>
          <a:p>
            <a:r>
              <a:rPr lang="es-ES" baseline="0" dirty="0" smtClean="0"/>
              <a:t>-La energía se renueva, muy pronto…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696A-5413-9440-BDA5-2568C40C79C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41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2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39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33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8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0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6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2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3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48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A2AB-AB88-C045-8778-F737D91E3213}" type="datetimeFigureOut">
              <a:rPr lang="es-ES" smtClean="0"/>
              <a:t>24/02/15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213D-AFE7-AB40-A081-045573D6AFF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280768" cy="7014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79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76" b="88013"/>
          <a:stretch/>
        </p:blipFill>
        <p:spPr>
          <a:xfrm>
            <a:off x="-213124" y="1032997"/>
            <a:ext cx="7728857" cy="5805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16906" y="1032997"/>
            <a:ext cx="761071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Únete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7277100" y="1217663"/>
            <a:ext cx="53980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531299" y="1736396"/>
            <a:ext cx="1922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-Es tu decisión</a:t>
            </a:r>
          </a:p>
          <a:p>
            <a:r>
              <a:rPr lang="es-ES" dirty="0" smtClean="0"/>
              <a:t>-Abundantes Recompensas</a:t>
            </a:r>
          </a:p>
          <a:p>
            <a:r>
              <a:rPr lang="es-ES" dirty="0" smtClean="0"/>
              <a:t>-Testimoniales</a:t>
            </a:r>
            <a:endParaRPr lang="es-ES" dirty="0"/>
          </a:p>
        </p:txBody>
      </p:sp>
      <p:pic>
        <p:nvPicPr>
          <p:cNvPr id="13" name="Imagen 12" descr="Captura de pantalla 2015-02-23 a la(s) 11.06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5" y="1979435"/>
            <a:ext cx="4647306" cy="4504165"/>
          </a:xfrm>
          <a:prstGeom prst="rect">
            <a:avLst/>
          </a:prstGeom>
        </p:spPr>
      </p:pic>
      <p:pic>
        <p:nvPicPr>
          <p:cNvPr id="10" name="Imagen 9" descr="LOGO-RESIDEN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1" name="Shape 10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04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23 a la(s) 11.06.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/>
          <a:stretch/>
        </p:blipFill>
        <p:spPr>
          <a:xfrm>
            <a:off x="1301359" y="945892"/>
            <a:ext cx="4927600" cy="47913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10286" y="435429"/>
            <a:ext cx="761071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Únete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233537" y="423387"/>
            <a:ext cx="266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Abundantes Recompensas</a:t>
            </a:r>
            <a:endParaRPr lang="es-ES" dirty="0"/>
          </a:p>
        </p:txBody>
      </p:sp>
      <p:pic>
        <p:nvPicPr>
          <p:cNvPr id="8" name="Imagen 7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9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6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910286" y="435429"/>
            <a:ext cx="761071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Únete</a:t>
            </a:r>
            <a:endParaRPr lang="es-ES" dirty="0"/>
          </a:p>
        </p:txBody>
      </p:sp>
      <p:pic>
        <p:nvPicPr>
          <p:cNvPr id="5" name="Imagen 4" descr="Captura de pantalla 2015-02-23 a la(s) 12.2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1" y="1360714"/>
            <a:ext cx="7381915" cy="44513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52143" y="822904"/>
            <a:ext cx="147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Testimoniales</a:t>
            </a:r>
            <a:endParaRPr lang="es-ES" dirty="0"/>
          </a:p>
        </p:txBody>
      </p:sp>
      <p:pic>
        <p:nvPicPr>
          <p:cNvPr id="8" name="Imagen 7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9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25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6" r="9325" b="85961"/>
          <a:stretch/>
        </p:blipFill>
        <p:spPr>
          <a:xfrm>
            <a:off x="78151" y="1198017"/>
            <a:ext cx="7507967" cy="679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28429" y="1198017"/>
            <a:ext cx="1035297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Contacto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7511143" y="1382683"/>
            <a:ext cx="41728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486600" y="2134349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Dos pestañas que </a:t>
            </a:r>
            <a:r>
              <a:rPr lang="es-ES" dirty="0" smtClean="0"/>
              <a:t>dirán</a:t>
            </a:r>
            <a:endParaRPr lang="es-ES" dirty="0" smtClean="0"/>
          </a:p>
        </p:txBody>
      </p:sp>
      <p:pic>
        <p:nvPicPr>
          <p:cNvPr id="9" name="Imagen 8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0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6695898" y="2605883"/>
            <a:ext cx="2166360" cy="429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695898" y="3035383"/>
            <a:ext cx="2166360" cy="429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931303" y="2621228"/>
            <a:ext cx="168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Quiero </a:t>
            </a:r>
            <a:r>
              <a:rPr lang="es-ES" dirty="0" smtClean="0">
                <a:solidFill>
                  <a:srgbClr val="FFFFFF"/>
                </a:solidFill>
              </a:rPr>
              <a:t>comprar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935759" y="3035383"/>
            <a:ext cx="158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Me </a:t>
            </a:r>
            <a:r>
              <a:rPr lang="es-ES" dirty="0">
                <a:solidFill>
                  <a:srgbClr val="FFFFFF"/>
                </a:solidFill>
              </a:rPr>
              <a:t>quiero </a:t>
            </a:r>
            <a:r>
              <a:rPr lang="es-ES" dirty="0" smtClean="0">
                <a:solidFill>
                  <a:srgbClr val="FFFFFF"/>
                </a:solidFill>
              </a:rPr>
              <a:t>unir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3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73813" y="287049"/>
            <a:ext cx="583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La parte de Kit de Inicio se incluirá en el botón de micro sitió </a:t>
            </a:r>
          </a:p>
        </p:txBody>
      </p:sp>
      <p:pic>
        <p:nvPicPr>
          <p:cNvPr id="2" name="Imagen 1" descr="Captura de pantalla 2015-02-23 a la(s) 12.1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1763096"/>
            <a:ext cx="7085756" cy="4898571"/>
          </a:xfrm>
          <a:prstGeom prst="rect">
            <a:avLst/>
          </a:prstGeom>
        </p:spPr>
      </p:pic>
      <p:pic>
        <p:nvPicPr>
          <p:cNvPr id="3" name="Imagen 2" descr="Captura de pantalla 2015-02-19 a la(s) 16.00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30"/>
          <a:stretch/>
        </p:blipFill>
        <p:spPr>
          <a:xfrm>
            <a:off x="0" y="1144493"/>
            <a:ext cx="9144000" cy="444127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8667296" y="695337"/>
            <a:ext cx="0" cy="5397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938595" y="330509"/>
            <a:ext cx="1196361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Micro Sitio</a:t>
            </a:r>
            <a:endParaRPr lang="es-ES" dirty="0"/>
          </a:p>
        </p:txBody>
      </p:sp>
      <p:pic>
        <p:nvPicPr>
          <p:cNvPr id="10" name="Imagen 9" descr="LOGO-RESIDEN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2" name="Shape 10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Conector recto 16"/>
          <p:cNvCxnSpPr/>
          <p:nvPr/>
        </p:nvCxnSpPr>
        <p:spPr>
          <a:xfrm flipV="1">
            <a:off x="6067425" y="1641475"/>
            <a:ext cx="0" cy="1216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061075" y="1641475"/>
            <a:ext cx="2616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8667750" y="1384300"/>
            <a:ext cx="0" cy="2667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7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LOGO-RESIDENC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40" y="960556"/>
            <a:ext cx="4496901" cy="44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Shape 10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146" y="632515"/>
            <a:ext cx="3320792" cy="3313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828515" y="2622484"/>
            <a:ext cx="4239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 err="1" smtClean="0">
                <a:solidFill>
                  <a:schemeClr val="bg1"/>
                </a:solidFill>
                <a:latin typeface="Chaparral Pro Light Ital"/>
                <a:cs typeface="Chaparral Pro Light Ital"/>
              </a:rPr>
              <a:t>Jafra</a:t>
            </a:r>
            <a:r>
              <a:rPr lang="es-ES" sz="8000" dirty="0" smtClean="0">
                <a:solidFill>
                  <a:schemeClr val="bg1"/>
                </a:solidFill>
                <a:latin typeface="Chaparral Pro Light Ital"/>
                <a:cs typeface="Chaparral Pro Light Ital"/>
              </a:rPr>
              <a:t> </a:t>
            </a:r>
            <a:r>
              <a:rPr lang="es-ES" sz="8000" dirty="0">
                <a:solidFill>
                  <a:schemeClr val="bg1"/>
                </a:solidFill>
                <a:latin typeface="Chaparral Pro Light Ital"/>
                <a:cs typeface="Chaparral Pro Light Ital"/>
              </a:rPr>
              <a:t>Sitio </a:t>
            </a:r>
          </a:p>
        </p:txBody>
      </p:sp>
    </p:spTree>
    <p:extLst>
      <p:ext uri="{BB962C8B-B14F-4D97-AF65-F5344CB8AC3E}">
        <p14:creationId xmlns:p14="http://schemas.microsoft.com/office/powerpoint/2010/main" val="330851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/>
          <p:cNvCxnSpPr/>
          <p:nvPr/>
        </p:nvCxnSpPr>
        <p:spPr>
          <a:xfrm>
            <a:off x="6079052" y="825932"/>
            <a:ext cx="9648" cy="65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2"/>
          </p:cNvCxnSpPr>
          <p:nvPr/>
        </p:nvCxnSpPr>
        <p:spPr>
          <a:xfrm>
            <a:off x="5489523" y="1249693"/>
            <a:ext cx="464" cy="2293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3" idx="2"/>
          </p:cNvCxnSpPr>
          <p:nvPr/>
        </p:nvCxnSpPr>
        <p:spPr>
          <a:xfrm>
            <a:off x="3799223" y="1195264"/>
            <a:ext cx="0" cy="28381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" y="1479076"/>
            <a:ext cx="6775782" cy="3588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36111" y="4098510"/>
            <a:ext cx="16617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 INCLUIRÁN BANNER PARA DIRIGIR AL MICRO SÍTIO QUE HARA PHILIAS</a:t>
            </a:r>
            <a:r>
              <a:rPr lang="es-ES" dirty="0"/>
              <a:t>.</a:t>
            </a:r>
            <a:endParaRPr lang="es-ES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236975" y="400357"/>
            <a:ext cx="1685415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¿quién es </a:t>
            </a:r>
            <a:r>
              <a:rPr lang="es-ES" dirty="0" err="1" smtClean="0"/>
              <a:t>Jafra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276559" y="825932"/>
            <a:ext cx="1045328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247502" y="400357"/>
            <a:ext cx="1011289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Catálogo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08987" y="880361"/>
            <a:ext cx="761071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Únete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2" idx="2"/>
          </p:cNvCxnSpPr>
          <p:nvPr/>
        </p:nvCxnSpPr>
        <p:spPr>
          <a:xfrm>
            <a:off x="3079683" y="769689"/>
            <a:ext cx="0" cy="7093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646102" y="769689"/>
            <a:ext cx="0" cy="7093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4558" y="456600"/>
            <a:ext cx="1035297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Contacto</a:t>
            </a:r>
            <a:endParaRPr lang="es-ES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6498940" y="1249693"/>
            <a:ext cx="0" cy="2293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7473591" y="1249693"/>
            <a:ext cx="0" cy="36918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892473" y="1641660"/>
            <a:ext cx="145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Botones: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Micro sitio y  </a:t>
            </a:r>
            <a:r>
              <a:rPr lang="es-ES" dirty="0" err="1" smtClean="0"/>
              <a:t>Jafra</a:t>
            </a:r>
            <a:r>
              <a:rPr lang="es-ES" dirty="0" smtClean="0"/>
              <a:t> U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31984" y="5675477"/>
            <a:ext cx="637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/>
              <a:t>*Toda la página se deja en primer plano, funcionando con el </a:t>
            </a:r>
            <a:r>
              <a:rPr lang="es-ES" u="sng" dirty="0" err="1" smtClean="0"/>
              <a:t>scroll</a:t>
            </a:r>
            <a:endParaRPr lang="es-ES" u="sng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637458" y="727860"/>
            <a:ext cx="1556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Incluir el ícono</a:t>
            </a:r>
          </a:p>
          <a:p>
            <a:r>
              <a:rPr lang="es-ES" dirty="0" smtClean="0"/>
              <a:t>La bandera de </a:t>
            </a:r>
          </a:p>
          <a:p>
            <a:r>
              <a:rPr lang="es-ES" dirty="0" smtClean="0"/>
              <a:t>México</a:t>
            </a:r>
            <a:endParaRPr lang="es-ES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6486525" y="1247104"/>
            <a:ext cx="1176854" cy="25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236111" y="2926330"/>
            <a:ext cx="1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Para el Micro Sitio ingresaras con tu número de afiliación</a:t>
            </a:r>
          </a:p>
        </p:txBody>
      </p:sp>
      <p:pic>
        <p:nvPicPr>
          <p:cNvPr id="23" name="Imagen 22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32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9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3" b="5050"/>
          <a:stretch/>
        </p:blipFill>
        <p:spPr>
          <a:xfrm>
            <a:off x="0" y="1250182"/>
            <a:ext cx="9144000" cy="319314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50998" y="851036"/>
            <a:ext cx="58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Habrá un </a:t>
            </a:r>
            <a:r>
              <a:rPr lang="es-ES" dirty="0"/>
              <a:t>b</a:t>
            </a:r>
            <a:r>
              <a:rPr lang="es-ES" dirty="0" smtClean="0"/>
              <a:t>anner </a:t>
            </a:r>
            <a:r>
              <a:rPr lang="es-ES" dirty="0" smtClean="0"/>
              <a:t>cambiando con las siguientes indicaciones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6438" y="5193645"/>
            <a:ext cx="197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1ero de Marzo </a:t>
            </a:r>
            <a:r>
              <a:rPr lang="es-ES" dirty="0" smtClean="0"/>
              <a:t>saldr</a:t>
            </a:r>
            <a:r>
              <a:rPr lang="es-ES" dirty="0" smtClean="0"/>
              <a:t>á un banner diciendo</a:t>
            </a:r>
            <a:r>
              <a:rPr lang="es-ES" dirty="0" smtClean="0"/>
              <a:t> </a:t>
            </a:r>
            <a:r>
              <a:rPr lang="es-ES" dirty="0" smtClean="0"/>
              <a:t>“</a:t>
            </a:r>
            <a:r>
              <a:rPr lang="es-ES" u="sng" dirty="0" smtClean="0"/>
              <a:t>Espera un nuevo look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8326" y="5193646"/>
            <a:ext cx="138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23 de marzo otro </a:t>
            </a:r>
            <a:r>
              <a:rPr lang="es-ES" dirty="0" smtClean="0"/>
              <a:t>banner diciendo </a:t>
            </a:r>
            <a:r>
              <a:rPr lang="es-ES" dirty="0" smtClean="0"/>
              <a:t>“</a:t>
            </a:r>
            <a:r>
              <a:rPr lang="es-ES" u="sng" dirty="0" smtClean="0"/>
              <a:t>Ya casi llega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060277" y="5152811"/>
            <a:ext cx="1923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</a:t>
            </a:r>
            <a:r>
              <a:rPr lang="es-ES" dirty="0" smtClean="0"/>
              <a:t> de </a:t>
            </a:r>
            <a:r>
              <a:rPr lang="es-ES" dirty="0" smtClean="0"/>
              <a:t>abril, </a:t>
            </a:r>
            <a:r>
              <a:rPr lang="es-ES" dirty="0" smtClean="0"/>
              <a:t>último </a:t>
            </a:r>
            <a:r>
              <a:rPr lang="es-ES" dirty="0"/>
              <a:t>b</a:t>
            </a:r>
            <a:r>
              <a:rPr lang="es-ES" dirty="0" smtClean="0"/>
              <a:t>anner </a:t>
            </a:r>
            <a:r>
              <a:rPr lang="es-ES" dirty="0" smtClean="0"/>
              <a:t>“</a:t>
            </a:r>
            <a:r>
              <a:rPr lang="es-ES" dirty="0" smtClean="0"/>
              <a:t>Bienvenida, contágiate de la nueva energía de </a:t>
            </a:r>
            <a:r>
              <a:rPr lang="es-ES" dirty="0" err="1" smtClean="0"/>
              <a:t>Jafra</a:t>
            </a:r>
            <a:r>
              <a:rPr lang="es-ES" dirty="0" smtClean="0"/>
              <a:t>”</a:t>
            </a:r>
            <a:endParaRPr lang="es-ES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977571" y="4878751"/>
            <a:ext cx="5043715" cy="1814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77571" y="4896894"/>
            <a:ext cx="0" cy="25591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416277" y="4878751"/>
            <a:ext cx="0" cy="25591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020283" y="4878751"/>
            <a:ext cx="0" cy="25591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416277" y="3608751"/>
            <a:ext cx="0" cy="1270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907143" y="1250182"/>
            <a:ext cx="8073571" cy="2358569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 descr="LOGO-RESIDEN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6" name="Shape 10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-14" y="6517200"/>
            <a:ext cx="321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u="sng" dirty="0" smtClean="0"/>
              <a:t>*Opciones de </a:t>
            </a:r>
            <a:r>
              <a:rPr lang="es-ES" sz="1400" u="sng" dirty="0" err="1" smtClean="0"/>
              <a:t>copy</a:t>
            </a:r>
            <a:r>
              <a:rPr lang="es-ES" sz="1400" u="sng" dirty="0" smtClean="0"/>
              <a:t> para banner en notas.</a:t>
            </a:r>
            <a:endParaRPr lang="es-ES" sz="1400" u="sng" dirty="0"/>
          </a:p>
        </p:txBody>
      </p:sp>
    </p:spTree>
    <p:extLst>
      <p:ext uri="{BB962C8B-B14F-4D97-AF65-F5344CB8AC3E}">
        <p14:creationId xmlns:p14="http://schemas.microsoft.com/office/powerpoint/2010/main" val="11357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175"/>
          <a:stretch/>
        </p:blipFill>
        <p:spPr>
          <a:xfrm>
            <a:off x="1570602" y="230353"/>
            <a:ext cx="4572000" cy="15413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5540" y="813191"/>
            <a:ext cx="244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Vivirán las secciones de:</a:t>
            </a:r>
          </a:p>
          <a:p>
            <a:r>
              <a:rPr lang="es-ES" dirty="0" smtClean="0"/>
              <a:t>-Legado</a:t>
            </a:r>
          </a:p>
          <a:p>
            <a:r>
              <a:rPr lang="es-ES" dirty="0" smtClean="0"/>
              <a:t>-Historia</a:t>
            </a:r>
          </a:p>
          <a:p>
            <a:r>
              <a:rPr lang="es-ES" dirty="0" smtClean="0"/>
              <a:t>-Productos Fascinantes</a:t>
            </a:r>
          </a:p>
        </p:txBody>
      </p:sp>
      <p:cxnSp>
        <p:nvCxnSpPr>
          <p:cNvPr id="11" name="Conector recto de flecha 10"/>
          <p:cNvCxnSpPr>
            <a:stCxn id="16" idx="1"/>
          </p:cNvCxnSpPr>
          <p:nvPr/>
        </p:nvCxnSpPr>
        <p:spPr>
          <a:xfrm flipH="1">
            <a:off x="5940899" y="399143"/>
            <a:ext cx="61464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Captura de pantalla 2015-02-23 a la(s) 10.2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83" y="2290519"/>
            <a:ext cx="4767289" cy="43896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932101" y="1921187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-Historia/Legado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555540" y="214477"/>
            <a:ext cx="1667043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¿quién es </a:t>
            </a:r>
            <a:r>
              <a:rPr lang="es-ES" dirty="0" err="1" smtClean="0"/>
              <a:t>jafra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733925" y="2616200"/>
            <a:ext cx="298450" cy="1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/>
          <p:cNvCxnSpPr>
            <a:stCxn id="17" idx="3"/>
          </p:cNvCxnSpPr>
          <p:nvPr/>
        </p:nvCxnSpPr>
        <p:spPr>
          <a:xfrm>
            <a:off x="5032375" y="2681288"/>
            <a:ext cx="1765029" cy="35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874115" y="2496622"/>
            <a:ext cx="166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Jamás utilizar la </a:t>
            </a:r>
          </a:p>
          <a:p>
            <a:r>
              <a:rPr lang="es-ES" dirty="0" smtClean="0"/>
              <a:t>palabra trabajo</a:t>
            </a:r>
            <a:endParaRPr lang="es-ES" dirty="0"/>
          </a:p>
        </p:txBody>
      </p:sp>
      <p:pic>
        <p:nvPicPr>
          <p:cNvPr id="15" name="Imagen 14" descr="LOGO-RESIDEN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8" name="Shape 10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aptura de pantalla 2015-02-23 a la(s) 10.4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44" y="903669"/>
            <a:ext cx="4978400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78217" y="2935542"/>
            <a:ext cx="51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quita el tache con el botón de nuestros productos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447145" y="2557780"/>
            <a:ext cx="0" cy="5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153318" y="90366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Productos Fascinantes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66857" y="852354"/>
            <a:ext cx="1667043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¿quién es </a:t>
            </a:r>
            <a:r>
              <a:rPr lang="es-ES" dirty="0" err="1" smtClean="0"/>
              <a:t>jafra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66857" y="1638845"/>
            <a:ext cx="209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Se deja la estructura</a:t>
            </a:r>
          </a:p>
          <a:p>
            <a:pPr algn="ctr"/>
            <a:r>
              <a:rPr lang="es-ES" dirty="0" smtClean="0"/>
              <a:t>De los banners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12" idx="1"/>
          </p:cNvCxnSpPr>
          <p:nvPr/>
        </p:nvCxnSpPr>
        <p:spPr>
          <a:xfrm flipH="1">
            <a:off x="5969000" y="1962011"/>
            <a:ext cx="997857" cy="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72692"/>
            <a:ext cx="770301" cy="770301"/>
          </a:xfrm>
          <a:prstGeom prst="rect">
            <a:avLst/>
          </a:prstGeom>
        </p:spPr>
      </p:pic>
      <p:pic>
        <p:nvPicPr>
          <p:cNvPr id="16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83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0" b="79787"/>
          <a:stretch/>
        </p:blipFill>
        <p:spPr>
          <a:xfrm>
            <a:off x="1342680" y="726461"/>
            <a:ext cx="5479143" cy="97896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314221" y="726461"/>
            <a:ext cx="1045328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6711585" y="911127"/>
            <a:ext cx="60263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974305" y="1155246"/>
            <a:ext cx="202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-Cuidado del Cutis</a:t>
            </a:r>
          </a:p>
          <a:p>
            <a:r>
              <a:rPr lang="es-ES" sz="1600" dirty="0" smtClean="0"/>
              <a:t>-Fragancias </a:t>
            </a:r>
          </a:p>
          <a:p>
            <a:r>
              <a:rPr lang="es-ES" sz="1600" dirty="0" smtClean="0"/>
              <a:t>-Color</a:t>
            </a:r>
          </a:p>
          <a:p>
            <a:r>
              <a:rPr lang="es-ES" sz="1600" dirty="0" smtClean="0"/>
              <a:t>-Artículos de Tocador</a:t>
            </a:r>
          </a:p>
          <a:p>
            <a:r>
              <a:rPr lang="es-ES" sz="1600" dirty="0" smtClean="0"/>
              <a:t>-Preguntas frecuentes</a:t>
            </a:r>
          </a:p>
        </p:txBody>
      </p:sp>
      <p:pic>
        <p:nvPicPr>
          <p:cNvPr id="10" name="Imagen 9" descr="Captura de pantalla 2015-02-23 a la(s) 10.35.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/>
        </p:blipFill>
        <p:spPr>
          <a:xfrm>
            <a:off x="4189667" y="2558141"/>
            <a:ext cx="3697443" cy="399709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970423" y="2066834"/>
            <a:ext cx="2068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cada sección saldrán banners con sus respectivas categorías.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101389" y="3555998"/>
            <a:ext cx="208827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101389" y="4136569"/>
            <a:ext cx="208827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101389" y="4810756"/>
            <a:ext cx="208827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101389" y="5427612"/>
            <a:ext cx="208827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09817" y="5455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Cuerpo/Pies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970423" y="4139468"/>
            <a:ext cx="2288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Hombre/Mujer/Niños/Bebés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554960" y="3555998"/>
            <a:ext cx="120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Piel/Ojos…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19536" y="4877190"/>
            <a:ext cx="2123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Maquillaje/sombras/rubor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0" y="3610427"/>
            <a:ext cx="200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Nos compartirán </a:t>
            </a:r>
          </a:p>
          <a:p>
            <a:pPr algn="ctr"/>
            <a:r>
              <a:rPr lang="es-ES" dirty="0" smtClean="0"/>
              <a:t>Fotos de referencia</a:t>
            </a:r>
          </a:p>
          <a:p>
            <a:pPr algn="ctr"/>
            <a:r>
              <a:rPr lang="es-ES" dirty="0" smtClean="0"/>
              <a:t>por</a:t>
            </a:r>
            <a:r>
              <a:rPr lang="es-ES" dirty="0" smtClean="0"/>
              <a:t> </a:t>
            </a:r>
            <a:r>
              <a:rPr lang="es-ES" dirty="0" smtClean="0"/>
              <a:t>cada </a:t>
            </a:r>
          </a:p>
          <a:p>
            <a:pPr algn="ctr"/>
            <a:r>
              <a:rPr lang="es-ES" dirty="0" smtClean="0"/>
              <a:t>Categoría</a:t>
            </a:r>
          </a:p>
        </p:txBody>
      </p:sp>
      <p:pic>
        <p:nvPicPr>
          <p:cNvPr id="23" name="Imagen 22" descr="LOGO-RESIDENC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24" name="Shape 10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81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23 a la(s) 11.1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1" y="1469254"/>
            <a:ext cx="5397500" cy="36703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68718" y="2319967"/>
            <a:ext cx="3446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Separaremos las preguntas de</a:t>
            </a:r>
          </a:p>
          <a:p>
            <a:r>
              <a:rPr lang="es-ES" dirty="0" smtClean="0"/>
              <a:t>Producto y negocio como:</a:t>
            </a:r>
          </a:p>
          <a:p>
            <a:endParaRPr lang="es-ES" dirty="0"/>
          </a:p>
          <a:p>
            <a:r>
              <a:rPr lang="es-ES" dirty="0" smtClean="0"/>
              <a:t>-Hablar sobre pruebas en animales</a:t>
            </a:r>
          </a:p>
          <a:p>
            <a:r>
              <a:rPr lang="es-ES" dirty="0" smtClean="0"/>
              <a:t>-Preguntas de negocios</a:t>
            </a:r>
          </a:p>
          <a:p>
            <a:r>
              <a:rPr lang="es-ES" dirty="0" smtClean="0"/>
              <a:t>-Preguntas de consumidor</a:t>
            </a:r>
          </a:p>
          <a:p>
            <a:r>
              <a:rPr lang="es-ES" dirty="0" smtClean="0"/>
              <a:t>-Recibir preguntas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585857" y="726461"/>
            <a:ext cx="1045328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pic>
        <p:nvPicPr>
          <p:cNvPr id="8" name="Imagen 7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9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45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2-19 a la(s) 16.00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78" b="83713"/>
          <a:stretch/>
        </p:blipFill>
        <p:spPr>
          <a:xfrm>
            <a:off x="777851" y="966084"/>
            <a:ext cx="6604000" cy="7888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01405" y="937509"/>
            <a:ext cx="1011289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Catálogo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7264400" y="1122175"/>
            <a:ext cx="53700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324429" y="2410078"/>
            <a:ext cx="686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u="sng" dirty="0" smtClean="0"/>
              <a:t>Tendremos en esta pestaña el catálogo digital</a:t>
            </a:r>
            <a:endParaRPr lang="es-ES" sz="2800" u="sng" dirty="0"/>
          </a:p>
        </p:txBody>
      </p:sp>
      <p:pic>
        <p:nvPicPr>
          <p:cNvPr id="10" name="Imagen 9" descr="LOGO-RESIDENC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8" y="5891366"/>
            <a:ext cx="770301" cy="770301"/>
          </a:xfrm>
          <a:prstGeom prst="rect">
            <a:avLst/>
          </a:prstGeom>
        </p:spPr>
      </p:pic>
      <p:pic>
        <p:nvPicPr>
          <p:cNvPr id="11" name="Shape 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2" y="75304"/>
            <a:ext cx="944399" cy="94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6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377</Words>
  <Application>Microsoft Macintosh PowerPoint</Application>
  <PresentationFormat>Presentación en pantalla (4:3)</PresentationFormat>
  <Paragraphs>83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P3_EC05</dc:creator>
  <cp:lastModifiedBy>P3_EC05</cp:lastModifiedBy>
  <cp:revision>14</cp:revision>
  <dcterms:created xsi:type="dcterms:W3CDTF">2015-02-19T22:00:07Z</dcterms:created>
  <dcterms:modified xsi:type="dcterms:W3CDTF">2015-02-24T16:58:05Z</dcterms:modified>
</cp:coreProperties>
</file>