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4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" userId="e2f174ca8b3a0d11" providerId="LiveId" clId="{B42D88AA-639F-4AE2-B035-60BC9B9ADA40}"/>
    <pc:docChg chg="addSld modSld">
      <pc:chgData name="Deepi" userId="e2f174ca8b3a0d11" providerId="LiveId" clId="{B42D88AA-639F-4AE2-B035-60BC9B9ADA40}" dt="2021-12-03T19:17:47.011" v="4" actId="1076"/>
      <pc:docMkLst>
        <pc:docMk/>
      </pc:docMkLst>
      <pc:sldChg chg="addSp delSp modSp new mod">
        <pc:chgData name="Deepi" userId="e2f174ca8b3a0d11" providerId="LiveId" clId="{B42D88AA-639F-4AE2-B035-60BC9B9ADA40}" dt="2021-12-03T19:17:47.011" v="4" actId="1076"/>
        <pc:sldMkLst>
          <pc:docMk/>
          <pc:sldMk cId="1755733628" sldId="264"/>
        </pc:sldMkLst>
        <pc:spChg chg="del">
          <ac:chgData name="Deepi" userId="e2f174ca8b3a0d11" providerId="LiveId" clId="{B42D88AA-639F-4AE2-B035-60BC9B9ADA40}" dt="2021-12-03T19:17:08.784" v="1" actId="22"/>
          <ac:spMkLst>
            <pc:docMk/>
            <pc:sldMk cId="1755733628" sldId="264"/>
            <ac:spMk id="3" creationId="{B5C68EB1-DD1C-4339-A5D0-1FEBF40DF6E4}"/>
          </ac:spMkLst>
        </pc:spChg>
        <pc:picChg chg="add mod ord">
          <ac:chgData name="Deepi" userId="e2f174ca8b3a0d11" providerId="LiveId" clId="{B42D88AA-639F-4AE2-B035-60BC9B9ADA40}" dt="2021-12-03T19:17:13.185" v="2" actId="14100"/>
          <ac:picMkLst>
            <pc:docMk/>
            <pc:sldMk cId="1755733628" sldId="264"/>
            <ac:picMk id="5" creationId="{48BBC2D6-C296-4515-BB2E-8D8A814713F6}"/>
          </ac:picMkLst>
        </pc:picChg>
        <pc:picChg chg="add mod">
          <ac:chgData name="Deepi" userId="e2f174ca8b3a0d11" providerId="LiveId" clId="{B42D88AA-639F-4AE2-B035-60BC9B9ADA40}" dt="2021-12-03T19:17:47.011" v="4" actId="1076"/>
          <ac:picMkLst>
            <pc:docMk/>
            <pc:sldMk cId="1755733628" sldId="264"/>
            <ac:picMk id="7" creationId="{ADCD63CB-2228-4933-BDD7-F1EB4865327D}"/>
          </ac:picMkLst>
        </pc:picChg>
      </pc:sldChg>
    </pc:docChg>
  </pc:docChgLst>
  <pc:docChgLst>
    <pc:chgData name="Deepi" userId="e2f174ca8b3a0d11" providerId="LiveId" clId="{119C6D71-FF7B-4B58-A731-77CB771815E3}"/>
    <pc:docChg chg="custSel addSld modSld sldOrd">
      <pc:chgData name="Deepi" userId="e2f174ca8b3a0d11" providerId="LiveId" clId="{119C6D71-FF7B-4B58-A731-77CB771815E3}" dt="2021-11-21T23:15:49.048" v="91"/>
      <pc:docMkLst>
        <pc:docMk/>
      </pc:docMkLst>
      <pc:sldChg chg="modSp mod">
        <pc:chgData name="Deepi" userId="e2f174ca8b3a0d11" providerId="LiveId" clId="{119C6D71-FF7B-4B58-A731-77CB771815E3}" dt="2021-11-17T21:32:56.933" v="86" actId="20577"/>
        <pc:sldMkLst>
          <pc:docMk/>
          <pc:sldMk cId="0" sldId="257"/>
        </pc:sldMkLst>
        <pc:spChg chg="mod">
          <ac:chgData name="Deepi" userId="e2f174ca8b3a0d11" providerId="LiveId" clId="{119C6D71-FF7B-4B58-A731-77CB771815E3}" dt="2021-11-17T21:32:56.933" v="86" actId="20577"/>
          <ac:spMkLst>
            <pc:docMk/>
            <pc:sldMk cId="0" sldId="257"/>
            <ac:spMk id="55" creationId="{00000000-0000-0000-0000-000000000000}"/>
          </ac:spMkLst>
        </pc:spChg>
      </pc:sldChg>
      <pc:sldChg chg="modSp mod">
        <pc:chgData name="Deepi" userId="e2f174ca8b3a0d11" providerId="LiveId" clId="{119C6D71-FF7B-4B58-A731-77CB771815E3}" dt="2021-11-17T21:28:46.332" v="66" actId="27636"/>
        <pc:sldMkLst>
          <pc:docMk/>
          <pc:sldMk cId="430006713" sldId="259"/>
        </pc:sldMkLst>
        <pc:spChg chg="mod">
          <ac:chgData name="Deepi" userId="e2f174ca8b3a0d11" providerId="LiveId" clId="{119C6D71-FF7B-4B58-A731-77CB771815E3}" dt="2021-11-17T21:28:46.332" v="66" actId="27636"/>
          <ac:spMkLst>
            <pc:docMk/>
            <pc:sldMk cId="430006713" sldId="259"/>
            <ac:spMk id="2" creationId="{5915EA92-D0EA-44C1-BF87-AB27CD243CE5}"/>
          </ac:spMkLst>
        </pc:spChg>
      </pc:sldChg>
      <pc:sldChg chg="ord">
        <pc:chgData name="Deepi" userId="e2f174ca8b3a0d11" providerId="LiveId" clId="{119C6D71-FF7B-4B58-A731-77CB771815E3}" dt="2021-11-21T23:15:49.048" v="91"/>
        <pc:sldMkLst>
          <pc:docMk/>
          <pc:sldMk cId="3769185973" sldId="260"/>
        </pc:sldMkLst>
      </pc:sldChg>
      <pc:sldChg chg="addSp delSp modSp new mod ord">
        <pc:chgData name="Deepi" userId="e2f174ca8b3a0d11" providerId="LiveId" clId="{119C6D71-FF7B-4B58-A731-77CB771815E3}" dt="2021-11-17T21:33:26.311" v="89" actId="14100"/>
        <pc:sldMkLst>
          <pc:docMk/>
          <pc:sldMk cId="3833403244" sldId="262"/>
        </pc:sldMkLst>
        <pc:spChg chg="del">
          <ac:chgData name="Deepi" userId="e2f174ca8b3a0d11" providerId="LiveId" clId="{119C6D71-FF7B-4B58-A731-77CB771815E3}" dt="2021-11-17T17:28:38.659" v="1"/>
          <ac:spMkLst>
            <pc:docMk/>
            <pc:sldMk cId="3833403244" sldId="262"/>
            <ac:spMk id="3" creationId="{C3BC1169-E519-4326-84D6-FED8BAF2BF32}"/>
          </ac:spMkLst>
        </pc:spChg>
        <pc:spChg chg="add mod">
          <ac:chgData name="Deepi" userId="e2f174ca8b3a0d11" providerId="LiveId" clId="{119C6D71-FF7B-4B58-A731-77CB771815E3}" dt="2021-11-17T17:29:30.842" v="12" actId="1076"/>
          <ac:spMkLst>
            <pc:docMk/>
            <pc:sldMk cId="3833403244" sldId="262"/>
            <ac:spMk id="6" creationId="{62C870A0-E508-4E73-A918-C2C186A210A2}"/>
          </ac:spMkLst>
        </pc:spChg>
        <pc:picChg chg="add mod">
          <ac:chgData name="Deepi" userId="e2f174ca8b3a0d11" providerId="LiveId" clId="{119C6D71-FF7B-4B58-A731-77CB771815E3}" dt="2021-11-17T21:33:26.311" v="89" actId="14100"/>
          <ac:picMkLst>
            <pc:docMk/>
            <pc:sldMk cId="3833403244" sldId="262"/>
            <ac:picMk id="4" creationId="{952B1285-A6C2-4DCA-98BA-D6E12206F3E7}"/>
          </ac:picMkLst>
        </pc:picChg>
      </pc:sldChg>
      <pc:sldChg chg="addSp delSp modSp new mod">
        <pc:chgData name="Deepi" userId="e2f174ca8b3a0d11" providerId="LiveId" clId="{119C6D71-FF7B-4B58-A731-77CB771815E3}" dt="2021-11-17T21:32:28.469" v="79" actId="1076"/>
        <pc:sldMkLst>
          <pc:docMk/>
          <pc:sldMk cId="2574935160" sldId="263"/>
        </pc:sldMkLst>
        <pc:spChg chg="mod">
          <ac:chgData name="Deepi" userId="e2f174ca8b3a0d11" providerId="LiveId" clId="{119C6D71-FF7B-4B58-A731-77CB771815E3}" dt="2021-11-17T21:31:10.869" v="76" actId="20577"/>
          <ac:spMkLst>
            <pc:docMk/>
            <pc:sldMk cId="2574935160" sldId="263"/>
            <ac:spMk id="2" creationId="{3FDFACB7-B930-4AEB-A5AC-5BD74B763B39}"/>
          </ac:spMkLst>
        </pc:spChg>
        <pc:spChg chg="del">
          <ac:chgData name="Deepi" userId="e2f174ca8b3a0d11" providerId="LiveId" clId="{119C6D71-FF7B-4B58-A731-77CB771815E3}" dt="2021-11-17T21:30:48.967" v="68" actId="22"/>
          <ac:spMkLst>
            <pc:docMk/>
            <pc:sldMk cId="2574935160" sldId="263"/>
            <ac:spMk id="3" creationId="{7540291E-3EA0-4473-80E0-4C4A5D885184}"/>
          </ac:spMkLst>
        </pc:spChg>
        <pc:picChg chg="add mod ord">
          <ac:chgData name="Deepi" userId="e2f174ca8b3a0d11" providerId="LiveId" clId="{119C6D71-FF7B-4B58-A731-77CB771815E3}" dt="2021-11-17T21:32:28.469" v="79" actId="1076"/>
          <ac:picMkLst>
            <pc:docMk/>
            <pc:sldMk cId="2574935160" sldId="263"/>
            <ac:picMk id="5" creationId="{3206F836-E154-45C6-A800-76E05A3852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FEC51-3E5A-4CC3-860D-E3D99656BD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182F-B9A7-44D4-A0CE-1F5A6C39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CDFF-FA38-4BB4-9D1E-BA6B8E44C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F4ABD-8A9E-4D62-B457-BFCF842D0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F9AE-0C2E-49E4-813B-41E278C9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EF48-FF42-4CA9-962B-E728FF85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7AFA-289B-4512-B540-A8EE0E7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CE9D-8DDC-4FCF-AA23-B67E3B73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994FB-3831-4987-98CB-48171F3CC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0B28-CC9C-45DA-8D6B-B3C0F993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F4F9-12BC-4725-97F8-782EF69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34BC-5FC4-4E0A-881B-49EC0215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AB1F5-7E70-4AF6-B55B-298BDE13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60B35-A343-40FC-803A-304273BB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1B05-64EB-4916-9CF9-70FFB137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59A3-633A-4072-A7F7-895D8D34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DD06-1668-41A9-849B-8FE66A8F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EAB5-4CE6-4771-8DA2-AFE70531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18BE-85D1-4879-91C4-ADDC0C90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5C6B-7805-4139-B138-BBF96B8D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21DA-DBA0-41FE-AA73-8627667C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3D51-4755-4E57-8F19-F3FC8381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2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A28B-0EFE-4AEE-9C9D-6D6D5296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6D07-9A80-4999-9365-D47BD3D6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DCC4-FD3D-423D-99EA-447F6046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3CE0-AD02-414B-93EE-CFA4508F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B1A3-A73D-4818-9825-F6AD8ED6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BAA1-5524-4FCB-806C-0581A94F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A57D-0B31-4D1C-B1A1-FD664CA53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CC4D3-0040-4987-8483-0EE82414B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B5FC7-F115-4D10-A5CB-EAF2DE18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E35D2-A3D7-441A-B145-DE698E0F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85F0-3A44-40D3-9B37-B11F5617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939B-D61E-4C25-A04F-D541F438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381D-8F45-429F-8944-72C33FD5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DFBEE-2CF3-46DE-8CD0-2916D7875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7E214-5CCE-489C-AACE-EDE2F0238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47971-9832-4567-8A1C-FC914945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1579C-79FD-4C0A-8C4E-BF56C9C0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10057-23AE-4916-ADFB-FB4050A9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88ECE-4F37-4F0A-AB17-72233289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BBDC-F451-4CE6-873D-ADFAAB5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FE86B-451C-458D-B92D-9405887A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2438A-BBEF-4C97-B40A-D2D39CDC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B6C95-2C9D-4995-AC47-58FCB7BE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34ED8-07A0-4C51-B3E7-240A6AB1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98286-FD17-4264-8EDA-58617A8A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52FF7-4C96-4E2B-B2B2-BC235404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06F0-5DC7-4B35-81ED-C1E158B8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3352-57B7-4823-A625-DE79083E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3D534-7451-4D11-B6F0-838A4AA65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2E780-0F41-410C-AB06-8D2EC903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CD5F1-10F9-4C61-9664-80BDAAC3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12BA-AA89-4E84-BB1B-5D37D52F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E87E-E4B7-4103-A0FA-7B9E64B0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9FD37-520B-44DC-A7D3-D0431900E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C1880-9FF5-4EDC-B07E-1103241ED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011E3-1714-4430-A686-67F4E4C0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58AD1-6E37-4229-BD90-CD96737B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95FE6-54D5-44F8-8154-43A1355E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9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E25C0-9121-4106-9112-3D278666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3EF2-458B-4DF3-A62E-6021E6A3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0360-2177-47F9-9F58-87918A27C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B9CF-1F2E-45BF-AF62-1A682E91E08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3308-B514-40FE-86C0-94A049C48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EC0DA-C48A-40AD-8168-F9FA64E7C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F732-D770-4CA3-9AD8-69BCA672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1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992767"/>
            <a:ext cx="11360800" cy="150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67" b="1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Development of Cyber Physical Layer to defend EV Systems from Cyber Attacks: Simulation based Twining Approach</a:t>
            </a:r>
            <a:endParaRPr sz="80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20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" dirty="0"/>
              <a:t>ESE 534 Cyber Physical Systems Project</a:t>
            </a:r>
            <a:endParaRPr dirty="0"/>
          </a:p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Deepi Singh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Reetam Mandal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Yash Patel</a:t>
            </a:r>
            <a:endParaRPr dirty="0"/>
          </a:p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Stony Brook University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Nov 2021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DDF28-1BA7-434A-B57A-AAFEC762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Simulink Block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81451-7829-4CDA-B1BE-FF2093E43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50" y="2427541"/>
            <a:ext cx="101206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2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EA92-D0EA-44C1-BF87-AB27CD2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2994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Model of Buck Converter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B2C6C-6092-4470-A0C1-958A9DE8B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3413"/>
            <a:ext cx="4528820" cy="28811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9D7960-D759-41E4-B01A-4D5198BED12D}"/>
              </a:ext>
            </a:extLst>
          </p:cNvPr>
          <p:cNvSpPr txBox="1"/>
          <p:nvPr/>
        </p:nvSpPr>
        <p:spPr>
          <a:xfrm>
            <a:off x="6096000" y="1228675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a Buck Converter, During ‘ON’ Mode:-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A5FA9-E22A-4ECD-9749-B6EF615A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20" y="1597560"/>
            <a:ext cx="5624830" cy="22223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18AB19-2024-4FF2-950F-E325927DE92A}"/>
              </a:ext>
            </a:extLst>
          </p:cNvPr>
          <p:cNvSpPr txBox="1"/>
          <p:nvPr/>
        </p:nvSpPr>
        <p:spPr>
          <a:xfrm>
            <a:off x="6096000" y="3635235"/>
            <a:ext cx="3110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During ‘OFF’ Mode:-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EF3473-DAEA-4F24-ABE7-D27121188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20" y="4299861"/>
            <a:ext cx="5334000" cy="18102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ABA106-6291-4102-8199-D2198ACEF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172" y="4439444"/>
            <a:ext cx="3952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B61-1F20-48DD-B21E-775B4A0B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BC2D6-C296-4515-BB2E-8D8A81471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577" y="1825625"/>
            <a:ext cx="515938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D63CB-2228-4933-BDD7-F1EB48653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216122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3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0112-073F-4102-95A2-CE12A8BE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114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Modelling of DC Shunt Motor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C8F29F-3104-41F3-BF1E-F2753D3F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1587498"/>
            <a:ext cx="5762625" cy="26606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4318FF-01D8-4038-8AD7-DA688245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3" y="1097279"/>
            <a:ext cx="5658168" cy="352234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A5FD82-2DBC-4987-9792-D9F0F729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91800" cy="3905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8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A2A7-3737-4174-88A8-8334773C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D788-EDC8-45D9-A292-C9BC7452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Mathematical Modelling of Controller</a:t>
            </a:r>
          </a:p>
          <a:p>
            <a:pPr marL="514350" indent="-514350">
              <a:buAutoNum type="arabicPeriod"/>
            </a:pPr>
            <a:r>
              <a:rPr lang="en-US" dirty="0"/>
              <a:t>Solving State Equation models using Runge-</a:t>
            </a:r>
            <a:r>
              <a:rPr lang="en-US" dirty="0" err="1"/>
              <a:t>Kutta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order Method.</a:t>
            </a:r>
          </a:p>
          <a:p>
            <a:pPr marL="514350" indent="-514350">
              <a:buAutoNum type="arabicPeriod"/>
            </a:pPr>
            <a:r>
              <a:rPr lang="en-US" dirty="0"/>
              <a:t>Sampling Circuit modelling.</a:t>
            </a:r>
          </a:p>
          <a:p>
            <a:pPr marL="514350" indent="-514350">
              <a:buAutoNum type="arabicPeriod"/>
            </a:pPr>
            <a:r>
              <a:rPr lang="en-US" dirty="0"/>
              <a:t>Develop Digital Twin based on modelling equations.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6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CB7-B930-4AEB-A5AC-5BD74B76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dirty="0"/>
              <a:t>Sensor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6F836-E154-45C6-A800-76E05A385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48" y="800100"/>
            <a:ext cx="7344903" cy="4351338"/>
          </a:xfrm>
        </p:spPr>
      </p:pic>
    </p:spTree>
    <p:extLst>
      <p:ext uri="{BB962C8B-B14F-4D97-AF65-F5344CB8AC3E}">
        <p14:creationId xmlns:p14="http://schemas.microsoft.com/office/powerpoint/2010/main" val="257493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9335-50F6-4C7B-A99C-07C7E520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952B1285-A6C2-4DCA-98BA-D6E12206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870585"/>
            <a:ext cx="10429875" cy="473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870A0-E508-4E73-A918-C2C186A210A2}"/>
              </a:ext>
            </a:extLst>
          </p:cNvPr>
          <p:cNvSpPr txBox="1"/>
          <p:nvPr/>
        </p:nvSpPr>
        <p:spPr>
          <a:xfrm>
            <a:off x="666750" y="5987415"/>
            <a:ext cx="10420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SDN-Enabled Cyber-Physical Security in Networked Microgrids   </a:t>
            </a:r>
            <a:r>
              <a:rPr lang="en-US" sz="1200" dirty="0"/>
              <a:t>IEEE TRANSACTIONS ON SUSTAINABLE ENERGY, VOL. 10, NO. 3, JULY 2019</a:t>
            </a:r>
            <a:br>
              <a:rPr lang="en-US" sz="1200" dirty="0"/>
            </a:br>
            <a:r>
              <a:rPr lang="en-US" sz="1200" b="1" dirty="0"/>
              <a:t>Yan Li, Member, IEEE, </a:t>
            </a:r>
            <a:r>
              <a:rPr lang="en-US" sz="1200" b="1" dirty="0" err="1"/>
              <a:t>Yanyuan</a:t>
            </a:r>
            <a:r>
              <a:rPr lang="en-US" sz="1200" b="1" dirty="0"/>
              <a:t> Qin , Student Member, IEEE, Peng Zhang , Senior Member, IEEE, and Amir Herzberg</a:t>
            </a:r>
            <a:br>
              <a:rPr lang="en-US" sz="1200" b="1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340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5810</TotalTime>
  <Words>143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Development of Cyber Physical Layer to defend EV Systems from Cyber Attacks: Simulation based Twining Approach</vt:lpstr>
      <vt:lpstr>Simulink Block</vt:lpstr>
      <vt:lpstr>Mathematical Model of Buck Converter</vt:lpstr>
      <vt:lpstr>PowerPoint Presentation</vt:lpstr>
      <vt:lpstr>Mathematical Modelling of DC Shunt Motor</vt:lpstr>
      <vt:lpstr>Future Goals</vt:lpstr>
      <vt:lpstr>Sensor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Cyber Physical Layer to defend EV Systems from Cyber Attacks: Simulation based Twining Approach</dc:title>
  <dc:creator>Deepi</dc:creator>
  <cp:lastModifiedBy>Deepi</cp:lastModifiedBy>
  <cp:revision>1</cp:revision>
  <dcterms:created xsi:type="dcterms:W3CDTF">2021-11-17T16:37:23Z</dcterms:created>
  <dcterms:modified xsi:type="dcterms:W3CDTF">2021-12-03T19:18:08Z</dcterms:modified>
</cp:coreProperties>
</file>