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rnima Sundarapu" userId="ec3e2e0cb2ecb83d" providerId="LiveId" clId="{4416C73B-8159-4DF9-B2FE-4D5F84218D38}"/>
    <pc:docChg chg="addSld modSld">
      <pc:chgData name="Poornima Sundarapu" userId="ec3e2e0cb2ecb83d" providerId="LiveId" clId="{4416C73B-8159-4DF9-B2FE-4D5F84218D38}" dt="2024-06-20T11:25:50.679" v="6" actId="20577"/>
      <pc:docMkLst>
        <pc:docMk/>
      </pc:docMkLst>
      <pc:sldChg chg="addSp mod">
        <pc:chgData name="Poornima Sundarapu" userId="ec3e2e0cb2ecb83d" providerId="LiveId" clId="{4416C73B-8159-4DF9-B2FE-4D5F84218D38}" dt="2024-06-20T11:22:47.550" v="0" actId="22"/>
        <pc:sldMkLst>
          <pc:docMk/>
          <pc:sldMk cId="0" sldId="268"/>
        </pc:sldMkLst>
        <pc:spChg chg="add">
          <ac:chgData name="Poornima Sundarapu" userId="ec3e2e0cb2ecb83d" providerId="LiveId" clId="{4416C73B-8159-4DF9-B2FE-4D5F84218D38}" dt="2024-06-20T11:22:47.550" v="0" actId="22"/>
          <ac:spMkLst>
            <pc:docMk/>
            <pc:sldMk cId="0" sldId="268"/>
            <ac:spMk id="5" creationId="{2254F926-C6F6-A8C9-86E3-76732C85C077}"/>
          </ac:spMkLst>
        </pc:spChg>
      </pc:sldChg>
      <pc:sldChg chg="modSp new mod">
        <pc:chgData name="Poornima Sundarapu" userId="ec3e2e0cb2ecb83d" providerId="LiveId" clId="{4416C73B-8159-4DF9-B2FE-4D5F84218D38}" dt="2024-06-20T11:25:50.679" v="6" actId="20577"/>
        <pc:sldMkLst>
          <pc:docMk/>
          <pc:sldMk cId="3046988139" sldId="269"/>
        </pc:sldMkLst>
        <pc:spChg chg="mod">
          <ac:chgData name="Poornima Sundarapu" userId="ec3e2e0cb2ecb83d" providerId="LiveId" clId="{4416C73B-8159-4DF9-B2FE-4D5F84218D38}" dt="2024-06-20T11:25:50.679" v="6" actId="20577"/>
          <ac:spMkLst>
            <pc:docMk/>
            <pc:sldMk cId="3046988139" sldId="269"/>
            <ac:spMk id="2" creationId="{0269694C-CD58-234E-7B37-3048786AD63B}"/>
          </ac:spMkLst>
        </pc:spChg>
        <pc:spChg chg="mod">
          <ac:chgData name="Poornima Sundarapu" userId="ec3e2e0cb2ecb83d" providerId="LiveId" clId="{4416C73B-8159-4DF9-B2FE-4D5F84218D38}" dt="2024-06-20T11:24:41.323" v="2"/>
          <ac:spMkLst>
            <pc:docMk/>
            <pc:sldMk cId="3046988139" sldId="269"/>
            <ac:spMk id="3" creationId="{3B89B801-82BB-BE3A-9541-5F68F269E4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etasiddeswari/apssdc_reeta21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etasiddeswari/apssdc_reeta2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221" y="904502"/>
            <a:ext cx="7045122" cy="2731806"/>
          </a:xfrm>
        </p:spPr>
        <p:txBody>
          <a:bodyPr/>
          <a:lstStyle/>
          <a:p>
            <a:r>
              <a:rPr lang="en-AU" altLang="en-IN" dirty="0"/>
              <a:t>S.REETA SIDDESwari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F926-C6F6-A8C9-86E3-76732C85C077}"/>
              </a:ext>
            </a:extLst>
          </p:cNvPr>
          <p:cNvSpPr txBox="1"/>
          <p:nvPr/>
        </p:nvSpPr>
        <p:spPr>
          <a:xfrm>
            <a:off x="3052011" y="3248344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reetasiddeswari</a:t>
            </a:r>
            <a:r>
              <a:rPr lang="en-US" dirty="0">
                <a:hlinkClick r:id="rId2"/>
              </a:rPr>
              <a:t>/apssdc_reeta218 (github.com)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694C-CD58-234E-7B37-3048786A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B801-82BB-BE3A-9541-5F68F269E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reetasiddeswari</a:t>
            </a:r>
            <a:r>
              <a:rPr lang="en-US">
                <a:hlinkClick r:id="rId2"/>
              </a:rPr>
              <a:t>/apssdc_reeta218 (github.com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710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Trebuchet MS</vt:lpstr>
      <vt:lpstr>Wingdings</vt:lpstr>
      <vt:lpstr>Gallery</vt:lpstr>
      <vt:lpstr>S.REETA SIDDESwari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Presentation</vt:lpstr>
      <vt:lpstr>RESULTS</vt:lpstr>
      <vt:lpstr>result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Poornima Sundarapu</cp:lastModifiedBy>
  <cp:revision>2</cp:revision>
  <dcterms:created xsi:type="dcterms:W3CDTF">1900-01-01T00:00:00Z</dcterms:created>
  <dcterms:modified xsi:type="dcterms:W3CDTF">2024-06-20T11:25:58Z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B31E33CD73F9364815AE6966D4D5E168_32</vt:lpwstr>
  </property>
  <property fmtid="{D5CDD505-2E9C-101B-9397-08002B2CF9AE}" pid="3" name="KSOProductBuildVer">
    <vt:lpwstr>3081-11.33.82</vt:lpwstr>
  </property>
</Properties>
</file>