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92E1-3CAC-4C9C-B483-24346EC87AA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81163-57C5-44DB-9A57-EF58EDA472B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92E1-3CAC-4C9C-B483-24346EC87AA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81163-57C5-44DB-9A57-EF58EDA47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92E1-3CAC-4C9C-B483-24346EC87AA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81163-57C5-44DB-9A57-EF58EDA47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92E1-3CAC-4C9C-B483-24346EC87AA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81163-57C5-44DB-9A57-EF58EDA472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92E1-3CAC-4C9C-B483-24346EC87AA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81163-57C5-44DB-9A57-EF58EDA47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92E1-3CAC-4C9C-B483-24346EC87AA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81163-57C5-44DB-9A57-EF58EDA472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92E1-3CAC-4C9C-B483-24346EC87AA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81163-57C5-44DB-9A57-EF58EDA472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92E1-3CAC-4C9C-B483-24346EC87AA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81163-57C5-44DB-9A57-EF58EDA47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92E1-3CAC-4C9C-B483-24346EC87AA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81163-57C5-44DB-9A57-EF58EDA47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92E1-3CAC-4C9C-B483-24346EC87AA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81163-57C5-44DB-9A57-EF58EDA472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92E1-3CAC-4C9C-B483-24346EC87AA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81163-57C5-44DB-9A57-EF58EDA472B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86A92E1-3CAC-4C9C-B483-24346EC87AA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4C81163-57C5-44DB-9A57-EF58EDA472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132856"/>
            <a:ext cx="8280920" cy="2448272"/>
          </a:xfrm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sz="2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Title: LLM-Powered </a:t>
            </a:r>
            <a:r>
              <a:rPr lang="en-US" sz="23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US" sz="2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for Step Up </a:t>
            </a:r>
            <a:r>
              <a:rPr lang="en-US" sz="2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Dance Academy</a:t>
            </a:r>
            <a:r>
              <a:rPr lang="en-US" sz="2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Subtitle: Automating Customer Interactions with AI</a:t>
            </a:r>
            <a:br>
              <a:rPr lang="en-US" sz="2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3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REET KAUR </a:t>
            </a:r>
            <a:r>
              <a:rPr lang="en-US" sz="2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| ML Engineer Take-Home Assessment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470025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Title Slide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12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44624"/>
            <a:ext cx="6512511" cy="114300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Conclusion &amp; 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1560" y="1988840"/>
            <a:ext cx="8064896" cy="432048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Progress Achieved: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Successfully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built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RAG-based retrieval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for Step Up Dance Academy.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Demonstrated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ability to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extract, embed, and retrieve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relevant knowledge.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Future Scope: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Extend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capabilities with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full LLM integration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Optimize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deployment for real-world use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700808"/>
            <a:ext cx="8208912" cy="1800200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THANK YOU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PRESENTED BY-REET KAUR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15616" y="3573016"/>
            <a:ext cx="7200800" cy="1872208"/>
          </a:xfrm>
        </p:spPr>
        <p:txBody>
          <a:bodyPr/>
          <a:lstStyle/>
          <a:p>
            <a:pPr marL="45720" indent="0" algn="ctr">
              <a:buNone/>
            </a:pP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Link: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https://github.com/reetdhillon02/Gen-AI-Virtual-Agent/tree/main</a:t>
            </a:r>
          </a:p>
        </p:txBody>
      </p:sp>
    </p:spTree>
    <p:extLst>
      <p:ext uri="{BB962C8B-B14F-4D97-AF65-F5344CB8AC3E}">
        <p14:creationId xmlns:p14="http://schemas.microsoft.com/office/powerpoint/2010/main" val="142348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556792"/>
            <a:ext cx="7776864" cy="396044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Current Challenges: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Manual helpdesk responses are time-consuming and inconsistent.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Lack of 24/7 availability for customer inquiries.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Inefficient management of student queries and event information.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Need for Automation: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Improve response efficiency and accuracy.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Reduce workload on staff.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Enhance user experience with instant query resolution.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556376" cy="95942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28826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6512511" cy="114300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Goal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1560" y="1628800"/>
            <a:ext cx="7992888" cy="43204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Objective: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Develop an LLM-powered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 automate customer interactions, provide accurate information, and improve accessibility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Expected Benefits: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Faster and more reliable responses.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Reduced staff dependency for routine queries.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Seamless user engagement and promotion of services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4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99592" y="116632"/>
            <a:ext cx="7175351" cy="1088798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Workflow Overview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8460432" cy="4766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882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1560" y="836712"/>
            <a:ext cx="7605464" cy="460851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 short flowchart illustrating key steps:-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Collection: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PDF extraction (academy details, dance forms, fees, events, etc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Processing: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Text extraction, embedding generation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Storage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FAISS vector database for efficient retrieval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Retrieval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Query-based document retrieval from FAISS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Response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Generation (Pending):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LLM processing for final response.</a:t>
            </a:r>
          </a:p>
        </p:txBody>
      </p:sp>
    </p:spTree>
    <p:extLst>
      <p:ext uri="{BB962C8B-B14F-4D97-AF65-F5344CB8AC3E}">
        <p14:creationId xmlns:p14="http://schemas.microsoft.com/office/powerpoint/2010/main" val="94653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6512511" cy="114300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Steps Completed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3568" y="1268760"/>
            <a:ext cx="7704856" cy="4824536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Data Preparation &amp; Extraction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Extracted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information from the Step Up Academy PDF using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PyPDFLoader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Saved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extracted content in a structured format 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pickle file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Embedding Creation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Used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Huggingface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embeddings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 encode text data.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Vector Database Storage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Stored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embeddings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using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FAISS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for efficient similarity search.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Retriever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Implementation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Created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FAISS retriever 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k=3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to fetch relevant documents based on user queries.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Successfully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tested retrieval with sample queries.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4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1143000"/>
          </a:xfrm>
        </p:spPr>
        <p:txBody>
          <a:bodyPr/>
          <a:lstStyle/>
          <a:p>
            <a:pPr algn="ctr"/>
            <a:r>
              <a:rPr lang="en-US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Pending Steps </a:t>
            </a:r>
            <a:r>
              <a:rPr lang="en-US" sz="3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/>
            </a:r>
            <a:br>
              <a:rPr lang="en-US" sz="3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</a:br>
            <a:r>
              <a:rPr lang="en-US" sz="3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(</a:t>
            </a:r>
            <a:r>
              <a:rPr lang="en-US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Due to </a:t>
            </a:r>
            <a:r>
              <a:rPr lang="en-US" sz="3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Computation Limitations</a:t>
            </a:r>
            <a:r>
              <a:rPr lang="en-US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9552" y="1628800"/>
            <a:ext cx="8064896" cy="417646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LLM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Ingestion &amp; Response Generation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retrieved context needs to be passed to an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LLM 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LLaMA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, Mistral, or Gemini 1.5)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for response generation.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Requires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higher computation power than currently available.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LLM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Evaluation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Compare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responses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with and without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document retrieval to assess performance improvement.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Define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evaluation metrics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(e.g., accuracy, response relevance, latency).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7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136904" cy="114300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Key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Learnings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&amp;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9552" y="1628800"/>
            <a:ext cx="8064896" cy="388843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Learnings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Efficient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document retrieval using FAISS improves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accuracy.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Open-source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tools like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PyPDFLoader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, FAISS, and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Huggingface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embeddings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provide scalable solutions.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Challenges Faced: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Limited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computation resources restricted full LLM implementation.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Need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cloud-based deployment to handle large-scale inference.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33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848872" cy="1143000"/>
          </a:xfrm>
        </p:spPr>
        <p:txBody>
          <a:bodyPr/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Next Steps &amp; Future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/>
            </a:r>
            <a:b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</a:b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Improvements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1560" y="1916832"/>
            <a:ext cx="7992888" cy="252028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Future Enhancements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Deploy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cloud-based LLM inference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(e.g., Hugging Face Inference API,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OpenAI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or Gemini).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Implement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LLM fine-tuning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for domain-specific accuracy.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Add 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frontend UI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for real-world interaction.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55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78</TotalTime>
  <Words>440</Words>
  <Application>Microsoft Office PowerPoint</Application>
  <PresentationFormat>On-screen Show (4:3)</PresentationFormat>
  <Paragraphs>63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Slipstream</vt:lpstr>
      <vt:lpstr>Title Slide</vt:lpstr>
      <vt:lpstr>Problem Statement</vt:lpstr>
      <vt:lpstr>Goal Statement</vt:lpstr>
      <vt:lpstr>Workflow Overview</vt:lpstr>
      <vt:lpstr>PowerPoint Presentation</vt:lpstr>
      <vt:lpstr>Steps Completed</vt:lpstr>
      <vt:lpstr>Pending Steps  (Due to Computation Limitations)</vt:lpstr>
      <vt:lpstr>Key Learnings &amp; Challenges</vt:lpstr>
      <vt:lpstr>Next Steps &amp; Future  Improvements</vt:lpstr>
      <vt:lpstr>Conclusion &amp; Final Thoughts</vt:lpstr>
      <vt:lpstr>THANK YOU PRESENTED BY-REET KAUR 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9</cp:revision>
  <dcterms:created xsi:type="dcterms:W3CDTF">2025-02-04T18:41:55Z</dcterms:created>
  <dcterms:modified xsi:type="dcterms:W3CDTF">2025-02-05T10:16:04Z</dcterms:modified>
</cp:coreProperties>
</file>