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6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6CBCD-F883-4A1A-A736-E83FA901BDB5}" v="38" dt="2023-12-13T22:14:5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8" autoAdjust="0"/>
    <p:restoredTop sz="94249" autoAdjust="0"/>
  </p:normalViewPr>
  <p:slideViewPr>
    <p:cSldViewPr snapToGrid="0" snapToObjects="1">
      <p:cViewPr varScale="1">
        <p:scale>
          <a:sx n="80" d="100"/>
          <a:sy n="80" d="100"/>
        </p:scale>
        <p:origin x="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ari Chaturvedi" userId="ca1b59253c248b21" providerId="LiveId" clId="{2D56CBCD-F883-4A1A-A736-E83FA901BDB5}"/>
    <pc:docChg chg="undo custSel addSld delSld modSld sldOrd">
      <pc:chgData name="Manjari Chaturvedi" userId="ca1b59253c248b21" providerId="LiveId" clId="{2D56CBCD-F883-4A1A-A736-E83FA901BDB5}" dt="2023-12-13T22:17:49.393" v="659"/>
      <pc:docMkLst>
        <pc:docMk/>
      </pc:docMkLst>
      <pc:sldChg chg="addSp delSp modSp mod">
        <pc:chgData name="Manjari Chaturvedi" userId="ca1b59253c248b21" providerId="LiveId" clId="{2D56CBCD-F883-4A1A-A736-E83FA901BDB5}" dt="2023-12-13T22:17:08.108" v="657" actId="1440"/>
        <pc:sldMkLst>
          <pc:docMk/>
          <pc:sldMk cId="0" sldId="256"/>
        </pc:sldMkLst>
        <pc:spChg chg="mod">
          <ac:chgData name="Manjari Chaturvedi" userId="ca1b59253c248b21" providerId="LiveId" clId="{2D56CBCD-F883-4A1A-A736-E83FA901BDB5}" dt="2023-12-13T21:29:28.500" v="168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njari Chaturvedi" userId="ca1b59253c248b21" providerId="LiveId" clId="{2D56CBCD-F883-4A1A-A736-E83FA901BDB5}" dt="2023-12-13T22:16:17.649" v="654" actId="2711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njari Chaturvedi" userId="ca1b59253c248b21" providerId="LiveId" clId="{2D56CBCD-F883-4A1A-A736-E83FA901BDB5}" dt="2023-12-13T21:29:12.375" v="165" actId="1076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Manjari Chaturvedi" userId="ca1b59253c248b21" providerId="LiveId" clId="{2D56CBCD-F883-4A1A-A736-E83FA901BDB5}" dt="2023-12-13T21:25:07.897" v="53" actId="113"/>
          <ac:spMkLst>
            <pc:docMk/>
            <pc:sldMk cId="0" sldId="256"/>
            <ac:spMk id="8" creationId="{9232CBC0-A6F2-A02D-9D3A-0AF85A4D4CBF}"/>
          </ac:spMkLst>
        </pc:spChg>
        <pc:spChg chg="add mod">
          <ac:chgData name="Manjari Chaturvedi" userId="ca1b59253c248b21" providerId="LiveId" clId="{2D56CBCD-F883-4A1A-A736-E83FA901BDB5}" dt="2023-12-13T22:16:22.919" v="655" actId="2711"/>
          <ac:spMkLst>
            <pc:docMk/>
            <pc:sldMk cId="0" sldId="256"/>
            <ac:spMk id="9" creationId="{C5FE43DA-0D30-6447-5370-65DADF3ABF97}"/>
          </ac:spMkLst>
        </pc:spChg>
        <pc:spChg chg="add del mod">
          <ac:chgData name="Manjari Chaturvedi" userId="ca1b59253c248b21" providerId="LiveId" clId="{2D56CBCD-F883-4A1A-A736-E83FA901BDB5}" dt="2023-12-13T21:26:18.035" v="123"/>
          <ac:spMkLst>
            <pc:docMk/>
            <pc:sldMk cId="0" sldId="256"/>
            <ac:spMk id="10" creationId="{DFE3EB42-6D5D-5CF5-F80E-19C768335CA2}"/>
          </ac:spMkLst>
        </pc:spChg>
        <pc:spChg chg="add mod">
          <ac:chgData name="Manjari Chaturvedi" userId="ca1b59253c248b21" providerId="LiveId" clId="{2D56CBCD-F883-4A1A-A736-E83FA901BDB5}" dt="2023-12-13T22:16:27.713" v="656" actId="2711"/>
          <ac:spMkLst>
            <pc:docMk/>
            <pc:sldMk cId="0" sldId="256"/>
            <ac:spMk id="11" creationId="{E2C08040-AE68-4D08-1B2C-87507A213F75}"/>
          </ac:spMkLst>
        </pc:spChg>
        <pc:picChg chg="mod">
          <ac:chgData name="Manjari Chaturvedi" userId="ca1b59253c248b21" providerId="LiveId" clId="{2D56CBCD-F883-4A1A-A736-E83FA901BDB5}" dt="2023-12-13T22:17:08.108" v="657" actId="1440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Manjari Chaturvedi" userId="ca1b59253c248b21" providerId="LiveId" clId="{2D56CBCD-F883-4A1A-A736-E83FA901BDB5}" dt="2023-12-13T22:14:56.826" v="635" actId="113"/>
        <pc:sldMkLst>
          <pc:docMk/>
          <pc:sldMk cId="0" sldId="257"/>
        </pc:sldMkLst>
        <pc:spChg chg="mod">
          <ac:chgData name="Manjari Chaturvedi" userId="ca1b59253c248b21" providerId="LiveId" clId="{2D56CBCD-F883-4A1A-A736-E83FA901BDB5}" dt="2023-12-13T21:37:28.254" v="228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Manjari Chaturvedi" userId="ca1b59253c248b21" providerId="LiveId" clId="{2D56CBCD-F883-4A1A-A736-E83FA901BDB5}" dt="2023-12-13T21:38:54.234" v="239" actId="1076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Manjari Chaturvedi" userId="ca1b59253c248b21" providerId="LiveId" clId="{2D56CBCD-F883-4A1A-A736-E83FA901BDB5}" dt="2023-12-13T21:37:12.977" v="224" actId="12084"/>
          <ac:spMkLst>
            <pc:docMk/>
            <pc:sldMk cId="0" sldId="257"/>
            <ac:spMk id="8" creationId="{EDB4D5FB-AD65-08A2-99EC-33D6C38614D5}"/>
          </ac:spMkLst>
        </pc:spChg>
        <pc:spChg chg="del mod">
          <ac:chgData name="Manjari Chaturvedi" userId="ca1b59253c248b21" providerId="LiveId" clId="{2D56CBCD-F883-4A1A-A736-E83FA901BDB5}" dt="2023-12-13T21:36:18.250" v="219" actId="12084"/>
          <ac:spMkLst>
            <pc:docMk/>
            <pc:sldMk cId="0" sldId="257"/>
            <ac:spMk id="13" creationId="{B6CF1A42-0A7D-56BC-FB99-1ED530DF0259}"/>
          </ac:spMkLst>
        </pc:spChg>
        <pc:graphicFrameChg chg="add del modGraphic">
          <ac:chgData name="Manjari Chaturvedi" userId="ca1b59253c248b21" providerId="LiveId" clId="{2D56CBCD-F883-4A1A-A736-E83FA901BDB5}" dt="2023-12-13T21:35:45.258" v="218" actId="1032"/>
          <ac:graphicFrameMkLst>
            <pc:docMk/>
            <pc:sldMk cId="0" sldId="257"/>
            <ac:graphicFrameMk id="9" creationId="{ECB1E234-6A6B-5E07-E1D4-C5B56FE95CDA}"/>
          </ac:graphicFrameMkLst>
        </pc:graphicFrameChg>
        <pc:graphicFrameChg chg="add mod">
          <ac:chgData name="Manjari Chaturvedi" userId="ca1b59253c248b21" providerId="LiveId" clId="{2D56CBCD-F883-4A1A-A736-E83FA901BDB5}" dt="2023-12-13T22:14:56.826" v="635" actId="113"/>
          <ac:graphicFrameMkLst>
            <pc:docMk/>
            <pc:sldMk cId="0" sldId="257"/>
            <ac:graphicFrameMk id="10" creationId="{F752DFBF-1B66-A186-DDA5-244C4D9ADFB9}"/>
          </ac:graphicFrameMkLst>
        </pc:graphicFrameChg>
        <pc:graphicFrameChg chg="add mod">
          <ac:chgData name="Manjari Chaturvedi" userId="ca1b59253c248b21" providerId="LiveId" clId="{2D56CBCD-F883-4A1A-A736-E83FA901BDB5}" dt="2023-12-13T22:14:50.678" v="634" actId="113"/>
          <ac:graphicFrameMkLst>
            <pc:docMk/>
            <pc:sldMk cId="0" sldId="257"/>
            <ac:graphicFrameMk id="11" creationId="{7352FDF8-AE4F-DA6D-90E2-A397E180D801}"/>
          </ac:graphicFrameMkLst>
        </pc:graphicFrameChg>
      </pc:sldChg>
      <pc:sldChg chg="addSp delSp modSp mod">
        <pc:chgData name="Manjari Chaturvedi" userId="ca1b59253c248b21" providerId="LiveId" clId="{2D56CBCD-F883-4A1A-A736-E83FA901BDB5}" dt="2023-12-13T22:08:56.906" v="521" actId="20577"/>
        <pc:sldMkLst>
          <pc:docMk/>
          <pc:sldMk cId="0" sldId="258"/>
        </pc:sldMkLst>
        <pc:spChg chg="del mod">
          <ac:chgData name="Manjari Chaturvedi" userId="ca1b59253c248b21" providerId="LiveId" clId="{2D56CBCD-F883-4A1A-A736-E83FA901BDB5}" dt="2023-12-13T21:52:57.554" v="311" actId="12084"/>
          <ac:spMkLst>
            <pc:docMk/>
            <pc:sldMk cId="0" sldId="258"/>
            <ac:spMk id="3" creationId="{DE188A25-A0BA-C7EA-5002-D61B55FD720C}"/>
          </ac:spMkLst>
        </pc:spChg>
        <pc:spChg chg="add del mod">
          <ac:chgData name="Manjari Chaturvedi" userId="ca1b59253c248b21" providerId="LiveId" clId="{2D56CBCD-F883-4A1A-A736-E83FA901BDB5}" dt="2023-12-13T21:43:46.121" v="270" actId="12084"/>
          <ac:spMkLst>
            <pc:docMk/>
            <pc:sldMk cId="0" sldId="258"/>
            <ac:spMk id="4" creationId="{A6CD6210-2DAB-863F-B144-B5782F238202}"/>
          </ac:spMkLst>
        </pc:spChg>
        <pc:spChg chg="add del mod">
          <ac:chgData name="Manjari Chaturvedi" userId="ca1b59253c248b21" providerId="LiveId" clId="{2D56CBCD-F883-4A1A-A736-E83FA901BDB5}" dt="2023-12-13T21:47:12.349" v="298"/>
          <ac:spMkLst>
            <pc:docMk/>
            <pc:sldMk cId="0" sldId="258"/>
            <ac:spMk id="6" creationId="{6044FE1B-8EE0-4812-BD40-90FC0CBF2263}"/>
          </ac:spMkLst>
        </pc:spChg>
        <pc:spChg chg="add del mod">
          <ac:chgData name="Manjari Chaturvedi" userId="ca1b59253c248b21" providerId="LiveId" clId="{2D56CBCD-F883-4A1A-A736-E83FA901BDB5}" dt="2023-12-13T21:51:27.997" v="306" actId="12084"/>
          <ac:spMkLst>
            <pc:docMk/>
            <pc:sldMk cId="0" sldId="258"/>
            <ac:spMk id="10" creationId="{64C2587B-0456-6BDC-DA8A-C3F4E3AEB73F}"/>
          </ac:spMkLst>
        </pc:spChg>
        <pc:spChg chg="mod">
          <ac:chgData name="Manjari Chaturvedi" userId="ca1b59253c248b21" providerId="LiveId" clId="{2D56CBCD-F883-4A1A-A736-E83FA901BDB5}" dt="2023-12-13T21:56:35.404" v="332" actId="207"/>
          <ac:spMkLst>
            <pc:docMk/>
            <pc:sldMk cId="0" sldId="258"/>
            <ac:spMk id="17" creationId="{6B8E7E2C-9EE1-46C1-2C04-8D8FF2C55ABF}"/>
          </ac:spMkLst>
        </pc:spChg>
        <pc:graphicFrameChg chg="add mod">
          <ac:chgData name="Manjari Chaturvedi" userId="ca1b59253c248b21" providerId="LiveId" clId="{2D56CBCD-F883-4A1A-A736-E83FA901BDB5}" dt="2023-12-13T21:54:28.900" v="319" actId="1076"/>
          <ac:graphicFrameMkLst>
            <pc:docMk/>
            <pc:sldMk cId="0" sldId="258"/>
            <ac:graphicFrameMk id="7" creationId="{5E2043A3-619C-D846-7794-B5BD349A08DE}"/>
          </ac:graphicFrameMkLst>
        </pc:graphicFrameChg>
        <pc:graphicFrameChg chg="add del mod">
          <ac:chgData name="Manjari Chaturvedi" userId="ca1b59253c248b21" providerId="LiveId" clId="{2D56CBCD-F883-4A1A-A736-E83FA901BDB5}" dt="2023-12-13T21:47:05.281" v="293" actId="12084"/>
          <ac:graphicFrameMkLst>
            <pc:docMk/>
            <pc:sldMk cId="0" sldId="258"/>
            <ac:graphicFrameMk id="8" creationId="{CC62A5B4-EDB4-82AF-B15E-0EA078C52190}"/>
          </ac:graphicFrameMkLst>
        </pc:graphicFrameChg>
        <pc:graphicFrameChg chg="add mod">
          <ac:chgData name="Manjari Chaturvedi" userId="ca1b59253c248b21" providerId="LiveId" clId="{2D56CBCD-F883-4A1A-A736-E83FA901BDB5}" dt="2023-12-13T22:08:56.906" v="521" actId="20577"/>
          <ac:graphicFrameMkLst>
            <pc:docMk/>
            <pc:sldMk cId="0" sldId="258"/>
            <ac:graphicFrameMk id="11" creationId="{82A52105-2D62-891B-237E-41D0F71B4ACD}"/>
          </ac:graphicFrameMkLst>
        </pc:graphicFrameChg>
        <pc:graphicFrameChg chg="add mod">
          <ac:chgData name="Manjari Chaturvedi" userId="ca1b59253c248b21" providerId="LiveId" clId="{2D56CBCD-F883-4A1A-A736-E83FA901BDB5}" dt="2023-12-13T22:08:53.548" v="520" actId="20577"/>
          <ac:graphicFrameMkLst>
            <pc:docMk/>
            <pc:sldMk cId="0" sldId="258"/>
            <ac:graphicFrameMk id="12" creationId="{40CB13E0-F0F6-85F0-D3DD-ECBEC3346182}"/>
          </ac:graphicFrameMkLst>
        </pc:graphicFrameChg>
      </pc:sldChg>
      <pc:sldChg chg="modSp mod">
        <pc:chgData name="Manjari Chaturvedi" userId="ca1b59253c248b21" providerId="LiveId" clId="{2D56CBCD-F883-4A1A-A736-E83FA901BDB5}" dt="2023-12-13T21:58:20.772" v="347" actId="1440"/>
        <pc:sldMkLst>
          <pc:docMk/>
          <pc:sldMk cId="0" sldId="259"/>
        </pc:sldMkLst>
        <pc:spChg chg="mod">
          <ac:chgData name="Manjari Chaturvedi" userId="ca1b59253c248b21" providerId="LiveId" clId="{2D56CBCD-F883-4A1A-A736-E83FA901BDB5}" dt="2023-12-13T21:57:23.776" v="340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njari Chaturvedi" userId="ca1b59253c248b21" providerId="LiveId" clId="{2D56CBCD-F883-4A1A-A736-E83FA901BDB5}" dt="2023-12-13T21:57:59.019" v="346" actId="1076"/>
          <ac:spMkLst>
            <pc:docMk/>
            <pc:sldMk cId="0" sldId="259"/>
            <ac:spMk id="4" creationId="{00000000-0000-0000-0000-000000000000}"/>
          </ac:spMkLst>
        </pc:spChg>
        <pc:picChg chg="mod">
          <ac:chgData name="Manjari Chaturvedi" userId="ca1b59253c248b21" providerId="LiveId" clId="{2D56CBCD-F883-4A1A-A736-E83FA901BDB5}" dt="2023-12-13T21:58:20.772" v="347" actId="1440"/>
          <ac:picMkLst>
            <pc:docMk/>
            <pc:sldMk cId="0" sldId="259"/>
            <ac:picMk id="25" creationId="{DDBC5833-9FE1-4965-46A6-5969AD2AE61F}"/>
          </ac:picMkLst>
        </pc:picChg>
      </pc:sldChg>
      <pc:sldChg chg="modSp del mod">
        <pc:chgData name="Manjari Chaturvedi" userId="ca1b59253c248b21" providerId="LiveId" clId="{2D56CBCD-F883-4A1A-A736-E83FA901BDB5}" dt="2023-12-13T21:41:52.429" v="258" actId="47"/>
        <pc:sldMkLst>
          <pc:docMk/>
          <pc:sldMk cId="0" sldId="260"/>
        </pc:sldMkLst>
        <pc:spChg chg="mod">
          <ac:chgData name="Manjari Chaturvedi" userId="ca1b59253c248b21" providerId="LiveId" clId="{2D56CBCD-F883-4A1A-A736-E83FA901BDB5}" dt="2023-12-13T21:39:45.415" v="243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Manjari Chaturvedi" userId="ca1b59253c248b21" providerId="LiveId" clId="{2D56CBCD-F883-4A1A-A736-E83FA901BDB5}" dt="2023-12-13T21:41:30.928" v="257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Manjari Chaturvedi" userId="ca1b59253c248b21" providerId="LiveId" clId="{2D56CBCD-F883-4A1A-A736-E83FA901BDB5}" dt="2023-12-13T22:12:19.942" v="584" actId="1076"/>
        <pc:sldMkLst>
          <pc:docMk/>
          <pc:sldMk cId="0" sldId="261"/>
        </pc:sldMkLst>
        <pc:spChg chg="mod">
          <ac:chgData name="Manjari Chaturvedi" userId="ca1b59253c248b21" providerId="LiveId" clId="{2D56CBCD-F883-4A1A-A736-E83FA901BDB5}" dt="2023-12-13T21:58:36.273" v="350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Manjari Chaturvedi" userId="ca1b59253c248b21" providerId="LiveId" clId="{2D56CBCD-F883-4A1A-A736-E83FA901BDB5}" dt="2023-12-13T22:12:19.942" v="584" actId="1076"/>
          <ac:spMkLst>
            <pc:docMk/>
            <pc:sldMk cId="0" sldId="261"/>
            <ac:spMk id="9" creationId="{00000000-0000-0000-0000-000000000000}"/>
          </ac:spMkLst>
        </pc:spChg>
      </pc:sldChg>
      <pc:sldChg chg="addSp delSp modSp mod ord">
        <pc:chgData name="Manjari Chaturvedi" userId="ca1b59253c248b21" providerId="LiveId" clId="{2D56CBCD-F883-4A1A-A736-E83FA901BDB5}" dt="2023-12-13T22:17:49.393" v="659"/>
        <pc:sldMkLst>
          <pc:docMk/>
          <pc:sldMk cId="134820893" sldId="262"/>
        </pc:sldMkLst>
        <pc:spChg chg="mod">
          <ac:chgData name="Manjari Chaturvedi" userId="ca1b59253c248b21" providerId="LiveId" clId="{2D56CBCD-F883-4A1A-A736-E83FA901BDB5}" dt="2023-12-13T21:58:45.915" v="351" actId="2711"/>
          <ac:spMkLst>
            <pc:docMk/>
            <pc:sldMk cId="134820893" sldId="262"/>
            <ac:spMk id="3" creationId="{B807A69B-D89C-1B8B-0020-A47918AD74BE}"/>
          </ac:spMkLst>
        </pc:spChg>
        <pc:spChg chg="add del mod">
          <ac:chgData name="Manjari Chaturvedi" userId="ca1b59253c248b21" providerId="LiveId" clId="{2D56CBCD-F883-4A1A-A736-E83FA901BDB5}" dt="2023-12-13T22:11:29.546" v="571"/>
          <ac:spMkLst>
            <pc:docMk/>
            <pc:sldMk cId="134820893" sldId="262"/>
            <ac:spMk id="4" creationId="{D1C39829-E638-62F1-E9B2-C16FD916B377}"/>
          </ac:spMkLst>
        </pc:spChg>
        <pc:spChg chg="add mod">
          <ac:chgData name="Manjari Chaturvedi" userId="ca1b59253c248b21" providerId="LiveId" clId="{2D56CBCD-F883-4A1A-A736-E83FA901BDB5}" dt="2023-12-13T22:14:00.163" v="618" actId="20577"/>
          <ac:spMkLst>
            <pc:docMk/>
            <pc:sldMk cId="134820893" sldId="262"/>
            <ac:spMk id="5" creationId="{CE1398F5-39EF-EBC9-E57C-775C3E522835}"/>
          </ac:spMkLst>
        </pc:spChg>
        <pc:spChg chg="mod">
          <ac:chgData name="Manjari Chaturvedi" userId="ca1b59253c248b21" providerId="LiveId" clId="{2D56CBCD-F883-4A1A-A736-E83FA901BDB5}" dt="2023-12-13T22:13:52.638" v="612" actId="20577"/>
          <ac:spMkLst>
            <pc:docMk/>
            <pc:sldMk cId="134820893" sldId="262"/>
            <ac:spMk id="6" creationId="{5C194E87-F77D-D954-67B5-271614D804CA}"/>
          </ac:spMkLst>
        </pc:spChg>
        <pc:spChg chg="mod">
          <ac:chgData name="Manjari Chaturvedi" userId="ca1b59253c248b21" providerId="LiveId" clId="{2D56CBCD-F883-4A1A-A736-E83FA901BDB5}" dt="2023-12-13T22:13:43.267" v="607" actId="1076"/>
          <ac:spMkLst>
            <pc:docMk/>
            <pc:sldMk cId="134820893" sldId="262"/>
            <ac:spMk id="7" creationId="{1686E6B6-898D-1CDB-6944-3F75D3287758}"/>
          </ac:spMkLst>
        </pc:spChg>
      </pc:sldChg>
      <pc:sldChg chg="modSp mod">
        <pc:chgData name="Manjari Chaturvedi" userId="ca1b59253c248b21" providerId="LiveId" clId="{2D56CBCD-F883-4A1A-A736-E83FA901BDB5}" dt="2023-12-13T22:14:16.893" v="633" actId="20577"/>
        <pc:sldMkLst>
          <pc:docMk/>
          <pc:sldMk cId="2199790782" sldId="263"/>
        </pc:sldMkLst>
        <pc:spChg chg="mod">
          <ac:chgData name="Manjari Chaturvedi" userId="ca1b59253c248b21" providerId="LiveId" clId="{2D56CBCD-F883-4A1A-A736-E83FA901BDB5}" dt="2023-12-13T22:14:16.893" v="633" actId="20577"/>
          <ac:spMkLst>
            <pc:docMk/>
            <pc:sldMk cId="2199790782" sldId="263"/>
            <ac:spMk id="3" creationId="{B807A69B-D89C-1B8B-0020-A47918AD74BE}"/>
          </ac:spMkLst>
        </pc:spChg>
        <pc:picChg chg="mod">
          <ac:chgData name="Manjari Chaturvedi" userId="ca1b59253c248b21" providerId="LiveId" clId="{2D56CBCD-F883-4A1A-A736-E83FA901BDB5}" dt="2023-12-13T21:59:10.396" v="356" actId="1440"/>
          <ac:picMkLst>
            <pc:docMk/>
            <pc:sldMk cId="2199790782" sldId="263"/>
            <ac:picMk id="4" creationId="{D29B108D-7679-0954-462C-F21929E19C31}"/>
          </ac:picMkLst>
        </pc:picChg>
      </pc:sldChg>
      <pc:sldChg chg="addSp delSp modSp del mod">
        <pc:chgData name="Manjari Chaturvedi" userId="ca1b59253c248b21" providerId="LiveId" clId="{2D56CBCD-F883-4A1A-A736-E83FA901BDB5}" dt="2023-12-13T22:04:29.917" v="422" actId="47"/>
        <pc:sldMkLst>
          <pc:docMk/>
          <pc:sldMk cId="1883654489" sldId="264"/>
        </pc:sldMkLst>
        <pc:spChg chg="mod">
          <ac:chgData name="Manjari Chaturvedi" userId="ca1b59253c248b21" providerId="LiveId" clId="{2D56CBCD-F883-4A1A-A736-E83FA901BDB5}" dt="2023-12-13T22:04:27.690" v="421" actId="6549"/>
          <ac:spMkLst>
            <pc:docMk/>
            <pc:sldMk cId="1883654489" sldId="264"/>
            <ac:spMk id="3" creationId="{B807A69B-D89C-1B8B-0020-A47918AD74BE}"/>
          </ac:spMkLst>
        </pc:spChg>
        <pc:spChg chg="add del">
          <ac:chgData name="Manjari Chaturvedi" userId="ca1b59253c248b21" providerId="LiveId" clId="{2D56CBCD-F883-4A1A-A736-E83FA901BDB5}" dt="2023-12-13T21:16:28.831" v="1" actId="478"/>
          <ac:spMkLst>
            <pc:docMk/>
            <pc:sldMk cId="1883654489" sldId="264"/>
            <ac:spMk id="4" creationId="{C0A9FC12-0818-0CEB-B2CE-48B5FD579D71}"/>
          </ac:spMkLst>
        </pc:spChg>
        <pc:spChg chg="add del">
          <ac:chgData name="Manjari Chaturvedi" userId="ca1b59253c248b21" providerId="LiveId" clId="{2D56CBCD-F883-4A1A-A736-E83FA901BDB5}" dt="2023-12-13T21:16:42.729" v="3" actId="22"/>
          <ac:spMkLst>
            <pc:docMk/>
            <pc:sldMk cId="1883654489" sldId="264"/>
            <ac:spMk id="6" creationId="{A6A1F9BB-65E6-F68E-93DD-8D30802CEC73}"/>
          </ac:spMkLst>
        </pc:spChg>
        <pc:picChg chg="add mod modCrop">
          <ac:chgData name="Manjari Chaturvedi" userId="ca1b59253c248b21" providerId="LiveId" clId="{2D56CBCD-F883-4A1A-A736-E83FA901BDB5}" dt="2023-12-13T21:24:05.555" v="34" actId="1076"/>
          <ac:picMkLst>
            <pc:docMk/>
            <pc:sldMk cId="1883654489" sldId="264"/>
            <ac:picMk id="8" creationId="{53E76343-0591-DE78-B7A8-61CC96E69A4F}"/>
          </ac:picMkLst>
        </pc:picChg>
        <pc:picChg chg="add mod modCrop">
          <ac:chgData name="Manjari Chaturvedi" userId="ca1b59253c248b21" providerId="LiveId" clId="{2D56CBCD-F883-4A1A-A736-E83FA901BDB5}" dt="2023-12-13T21:24:14.967" v="39" actId="1076"/>
          <ac:picMkLst>
            <pc:docMk/>
            <pc:sldMk cId="1883654489" sldId="264"/>
            <ac:picMk id="12" creationId="{1975D60A-7919-BF8E-28AA-B709837275BC}"/>
          </ac:picMkLst>
        </pc:picChg>
        <pc:picChg chg="add mod modCrop">
          <ac:chgData name="Manjari Chaturvedi" userId="ca1b59253c248b21" providerId="LiveId" clId="{2D56CBCD-F883-4A1A-A736-E83FA901BDB5}" dt="2023-12-13T21:24:02.902" v="33" actId="1076"/>
          <ac:picMkLst>
            <pc:docMk/>
            <pc:sldMk cId="1883654489" sldId="264"/>
            <ac:picMk id="15" creationId="{7049B894-4681-E7FE-1539-9C58D7601F1C}"/>
          </ac:picMkLst>
        </pc:picChg>
      </pc:sldChg>
      <pc:sldChg chg="addSp delSp modSp add mod ord">
        <pc:chgData name="Manjari Chaturvedi" userId="ca1b59253c248b21" providerId="LiveId" clId="{2D56CBCD-F883-4A1A-A736-E83FA901BDB5}" dt="2023-12-13T22:15:17.251" v="639" actId="22"/>
        <pc:sldMkLst>
          <pc:docMk/>
          <pc:sldMk cId="832708303" sldId="265"/>
        </pc:sldMkLst>
        <pc:spChg chg="mod">
          <ac:chgData name="Manjari Chaturvedi" userId="ca1b59253c248b21" providerId="LiveId" clId="{2D56CBCD-F883-4A1A-A736-E83FA901BDB5}" dt="2023-12-13T22:05:00.452" v="428" actId="1076"/>
          <ac:spMkLst>
            <pc:docMk/>
            <pc:sldMk cId="832708303" sldId="265"/>
            <ac:spMk id="4" creationId="{00000000-0000-0000-0000-000000000000}"/>
          </ac:spMkLst>
        </pc:spChg>
        <pc:spChg chg="add del">
          <ac:chgData name="Manjari Chaturvedi" userId="ca1b59253c248b21" providerId="LiveId" clId="{2D56CBCD-F883-4A1A-A736-E83FA901BDB5}" dt="2023-12-13T22:15:13.752" v="637" actId="22"/>
          <ac:spMkLst>
            <pc:docMk/>
            <pc:sldMk cId="832708303" sldId="265"/>
            <ac:spMk id="16" creationId="{4B2E9AAB-AD95-6E6E-6330-016D336F9386}"/>
          </ac:spMkLst>
        </pc:spChg>
        <pc:spChg chg="add del">
          <ac:chgData name="Manjari Chaturvedi" userId="ca1b59253c248b21" providerId="LiveId" clId="{2D56CBCD-F883-4A1A-A736-E83FA901BDB5}" dt="2023-12-13T22:15:17.251" v="639" actId="22"/>
          <ac:spMkLst>
            <pc:docMk/>
            <pc:sldMk cId="832708303" sldId="265"/>
            <ac:spMk id="21" creationId="{77562A56-78A7-7A5F-80BB-354D79B22CE8}"/>
          </ac:spMkLst>
        </pc:spChg>
        <pc:picChg chg="add mod">
          <ac:chgData name="Manjari Chaturvedi" userId="ca1b59253c248b21" providerId="LiveId" clId="{2D56CBCD-F883-4A1A-A736-E83FA901BDB5}" dt="2023-12-13T22:04:54.553" v="427" actId="1076"/>
          <ac:picMkLst>
            <pc:docMk/>
            <pc:sldMk cId="832708303" sldId="265"/>
            <ac:picMk id="5" creationId="{7A9E3990-B1AE-93F5-E0BF-92E058E8053A}"/>
          </ac:picMkLst>
        </pc:picChg>
        <pc:picChg chg="add del mod">
          <ac:chgData name="Manjari Chaturvedi" userId="ca1b59253c248b21" providerId="LiveId" clId="{2D56CBCD-F883-4A1A-A736-E83FA901BDB5}" dt="2023-12-13T22:03:38.026" v="415" actId="478"/>
          <ac:picMkLst>
            <pc:docMk/>
            <pc:sldMk cId="832708303" sldId="265"/>
            <ac:picMk id="6" creationId="{BBFB4E4E-8EB0-CF53-318B-7DF594A0AA13}"/>
          </ac:picMkLst>
        </pc:picChg>
        <pc:picChg chg="add del mod">
          <ac:chgData name="Manjari Chaturvedi" userId="ca1b59253c248b21" providerId="LiveId" clId="{2D56CBCD-F883-4A1A-A736-E83FA901BDB5}" dt="2023-12-13T22:03:04.688" v="389" actId="478"/>
          <ac:picMkLst>
            <pc:docMk/>
            <pc:sldMk cId="832708303" sldId="265"/>
            <ac:picMk id="7" creationId="{250D4A5F-5DCE-AE9D-D177-4B153DE025DC}"/>
          </ac:picMkLst>
        </pc:picChg>
        <pc:picChg chg="add mod modCrop">
          <ac:chgData name="Manjari Chaturvedi" userId="ca1b59253c248b21" providerId="LiveId" clId="{2D56CBCD-F883-4A1A-A736-E83FA901BDB5}" dt="2023-12-13T22:04:52.319" v="426" actId="1076"/>
          <ac:picMkLst>
            <pc:docMk/>
            <pc:sldMk cId="832708303" sldId="265"/>
            <ac:picMk id="11" creationId="{5632D8E3-23BB-BBDE-0C2C-83A7D2259FF1}"/>
          </ac:picMkLst>
        </pc:picChg>
        <pc:picChg chg="del">
          <ac:chgData name="Manjari Chaturvedi" userId="ca1b59253c248b21" providerId="LiveId" clId="{2D56CBCD-F883-4A1A-A736-E83FA901BDB5}" dt="2023-12-13T22:00:58.300" v="364" actId="478"/>
          <ac:picMkLst>
            <pc:docMk/>
            <pc:sldMk cId="832708303" sldId="265"/>
            <ac:picMk id="25" creationId="{DDBC5833-9FE1-4965-46A6-5969AD2AE61F}"/>
          </ac:picMkLst>
        </pc:picChg>
      </pc:sldChg>
      <pc:sldChg chg="delSp modSp add mod">
        <pc:chgData name="Manjari Chaturvedi" userId="ca1b59253c248b21" providerId="LiveId" clId="{2D56CBCD-F883-4A1A-A736-E83FA901BDB5}" dt="2023-12-13T22:16:05.789" v="653" actId="1076"/>
        <pc:sldMkLst>
          <pc:docMk/>
          <pc:sldMk cId="501494957" sldId="266"/>
        </pc:sldMkLst>
        <pc:spChg chg="mod">
          <ac:chgData name="Manjari Chaturvedi" userId="ca1b59253c248b21" providerId="LiveId" clId="{2D56CBCD-F883-4A1A-A736-E83FA901BDB5}" dt="2023-12-13T22:16:05.789" v="653" actId="1076"/>
          <ac:spMkLst>
            <pc:docMk/>
            <pc:sldMk cId="501494957" sldId="266"/>
            <ac:spMk id="4" creationId="{00000000-0000-0000-0000-000000000000}"/>
          </ac:spMkLst>
        </pc:spChg>
        <pc:picChg chg="del">
          <ac:chgData name="Manjari Chaturvedi" userId="ca1b59253c248b21" providerId="LiveId" clId="{2D56CBCD-F883-4A1A-A736-E83FA901BDB5}" dt="2023-12-13T22:15:24.132" v="642" actId="478"/>
          <ac:picMkLst>
            <pc:docMk/>
            <pc:sldMk cId="501494957" sldId="266"/>
            <ac:picMk id="5" creationId="{7A9E3990-B1AE-93F5-E0BF-92E058E8053A}"/>
          </ac:picMkLst>
        </pc:picChg>
        <pc:picChg chg="del">
          <ac:chgData name="Manjari Chaturvedi" userId="ca1b59253c248b21" providerId="LiveId" clId="{2D56CBCD-F883-4A1A-A736-E83FA901BDB5}" dt="2023-12-13T22:15:22.665" v="641" actId="478"/>
          <ac:picMkLst>
            <pc:docMk/>
            <pc:sldMk cId="501494957" sldId="266"/>
            <ac:picMk id="11" creationId="{5632D8E3-23BB-BBDE-0C2C-83A7D2259FF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D2725-380B-4368-AA64-FA391E00D9CA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A4F95D9-D5E1-455D-AF28-A208622CB415}">
      <dgm:prSet custT="1"/>
      <dgm:spPr/>
      <dgm:t>
        <a:bodyPr/>
        <a:lstStyle/>
        <a:p>
          <a:r>
            <a:rPr lang="en-US" sz="2400" b="1" i="0" dirty="0"/>
            <a:t>Purpose</a:t>
          </a:r>
          <a:endParaRPr lang="en-US" sz="2400" dirty="0"/>
        </a:p>
      </dgm:t>
    </dgm:pt>
    <dgm:pt modelId="{51CBBBF2-A2D0-4983-919A-A981773C93E4}" type="parTrans" cxnId="{C48F84DB-16A8-4920-96AD-1FD2ECFEADE3}">
      <dgm:prSet/>
      <dgm:spPr/>
      <dgm:t>
        <a:bodyPr/>
        <a:lstStyle/>
        <a:p>
          <a:endParaRPr lang="en-US"/>
        </a:p>
      </dgm:t>
    </dgm:pt>
    <dgm:pt modelId="{52D315E1-D8A9-4EF7-BE78-CE7C64F1C603}" type="sibTrans" cxnId="{C48F84DB-16A8-4920-96AD-1FD2ECFEADE3}">
      <dgm:prSet/>
      <dgm:spPr/>
      <dgm:t>
        <a:bodyPr/>
        <a:lstStyle/>
        <a:p>
          <a:endParaRPr lang="en-US"/>
        </a:p>
      </dgm:t>
    </dgm:pt>
    <dgm:pt modelId="{E3988967-E144-4E77-A6E0-C6189140E551}">
      <dgm:prSet/>
      <dgm:spPr/>
      <dgm:t>
        <a:bodyPr/>
        <a:lstStyle/>
        <a:p>
          <a:r>
            <a:rPr lang="en-US" b="1" i="0" dirty="0"/>
            <a:t>Enhance player performance through data-driven insights.</a:t>
          </a:r>
          <a:endParaRPr lang="en-US" b="1" dirty="0"/>
        </a:p>
      </dgm:t>
    </dgm:pt>
    <dgm:pt modelId="{67BE3A90-09AB-443F-B3B3-7E739E96FFF0}" type="parTrans" cxnId="{65A8EA65-5FBF-451E-A54C-52BA7A8A83AD}">
      <dgm:prSet/>
      <dgm:spPr/>
      <dgm:t>
        <a:bodyPr/>
        <a:lstStyle/>
        <a:p>
          <a:endParaRPr lang="en-US"/>
        </a:p>
      </dgm:t>
    </dgm:pt>
    <dgm:pt modelId="{44783932-8388-4949-9200-F4877D49C030}" type="sibTrans" cxnId="{65A8EA65-5FBF-451E-A54C-52BA7A8A83AD}">
      <dgm:prSet/>
      <dgm:spPr/>
      <dgm:t>
        <a:bodyPr/>
        <a:lstStyle/>
        <a:p>
          <a:endParaRPr lang="en-US"/>
        </a:p>
      </dgm:t>
    </dgm:pt>
    <dgm:pt modelId="{43587CEC-5490-419D-B9E6-839A48FF1C70}">
      <dgm:prSet/>
      <dgm:spPr/>
      <dgm:t>
        <a:bodyPr/>
        <a:lstStyle/>
        <a:p>
          <a:r>
            <a:rPr lang="en-US" b="1" i="0" dirty="0"/>
            <a:t>Facilitate strategic decision-making for sports organizations.</a:t>
          </a:r>
          <a:endParaRPr lang="en-US" b="1" dirty="0"/>
        </a:p>
      </dgm:t>
    </dgm:pt>
    <dgm:pt modelId="{EC3CD684-A803-4699-9C37-5754FD038402}" type="parTrans" cxnId="{E1DD6055-E697-4B46-A870-9369E94687CF}">
      <dgm:prSet/>
      <dgm:spPr/>
      <dgm:t>
        <a:bodyPr/>
        <a:lstStyle/>
        <a:p>
          <a:endParaRPr lang="en-US"/>
        </a:p>
      </dgm:t>
    </dgm:pt>
    <dgm:pt modelId="{0685A299-F692-4ED6-B66C-5A5B6BFB6E79}" type="sibTrans" cxnId="{E1DD6055-E697-4B46-A870-9369E94687CF}">
      <dgm:prSet/>
      <dgm:spPr/>
      <dgm:t>
        <a:bodyPr/>
        <a:lstStyle/>
        <a:p>
          <a:endParaRPr lang="en-US"/>
        </a:p>
      </dgm:t>
    </dgm:pt>
    <dgm:pt modelId="{C7DBDDD3-27FB-45EE-B2A0-6743E7FF5CE5}">
      <dgm:prSet/>
      <dgm:spPr/>
      <dgm:t>
        <a:bodyPr/>
        <a:lstStyle/>
        <a:p>
          <a:r>
            <a:rPr lang="en-US" b="1" i="0" dirty="0"/>
            <a:t>Elevate fan engagement to new heights.</a:t>
          </a:r>
          <a:endParaRPr lang="en-US" b="1" dirty="0"/>
        </a:p>
      </dgm:t>
    </dgm:pt>
    <dgm:pt modelId="{506E3D04-E288-4EAD-8599-4E99D1BE28F9}" type="parTrans" cxnId="{B707BC5A-5531-42A9-9FBD-514C801CEBED}">
      <dgm:prSet/>
      <dgm:spPr/>
      <dgm:t>
        <a:bodyPr/>
        <a:lstStyle/>
        <a:p>
          <a:endParaRPr lang="en-US"/>
        </a:p>
      </dgm:t>
    </dgm:pt>
    <dgm:pt modelId="{C2E0D460-40EB-4B4A-876C-9656B4695514}" type="sibTrans" cxnId="{B707BC5A-5531-42A9-9FBD-514C801CEBED}">
      <dgm:prSet/>
      <dgm:spPr/>
      <dgm:t>
        <a:bodyPr/>
        <a:lstStyle/>
        <a:p>
          <a:endParaRPr lang="en-US"/>
        </a:p>
      </dgm:t>
    </dgm:pt>
    <dgm:pt modelId="{DF2833DA-D697-4641-9A2D-6C4AB0F96F30}" type="pres">
      <dgm:prSet presAssocID="{41FD2725-380B-4368-AA64-FA391E00D9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E7A2C6-CCC2-446A-83C6-8816A05147EB}" type="pres">
      <dgm:prSet presAssocID="{8A4F95D9-D5E1-455D-AF28-A208622CB415}" presName="hierRoot1" presStyleCnt="0">
        <dgm:presLayoutVars>
          <dgm:hierBranch val="init"/>
        </dgm:presLayoutVars>
      </dgm:prSet>
      <dgm:spPr/>
    </dgm:pt>
    <dgm:pt modelId="{7E4EB7EB-61F6-49E7-B464-8BB59889B6B0}" type="pres">
      <dgm:prSet presAssocID="{8A4F95D9-D5E1-455D-AF28-A208622CB415}" presName="rootComposite1" presStyleCnt="0"/>
      <dgm:spPr/>
    </dgm:pt>
    <dgm:pt modelId="{FA721A8A-B54C-452E-BACF-E3ACD20A9409}" type="pres">
      <dgm:prSet presAssocID="{8A4F95D9-D5E1-455D-AF28-A208622CB415}" presName="rootText1" presStyleLbl="node0" presStyleIdx="0" presStyleCnt="1">
        <dgm:presLayoutVars>
          <dgm:chPref val="3"/>
        </dgm:presLayoutVars>
      </dgm:prSet>
      <dgm:spPr/>
    </dgm:pt>
    <dgm:pt modelId="{3E923114-EE73-4FEC-8B93-791327C0F066}" type="pres">
      <dgm:prSet presAssocID="{8A4F95D9-D5E1-455D-AF28-A208622CB415}" presName="rootConnector1" presStyleLbl="node1" presStyleIdx="0" presStyleCnt="0"/>
      <dgm:spPr/>
    </dgm:pt>
    <dgm:pt modelId="{424F0776-BBE3-4D65-89DC-2689CDD5FF87}" type="pres">
      <dgm:prSet presAssocID="{8A4F95D9-D5E1-455D-AF28-A208622CB415}" presName="hierChild2" presStyleCnt="0"/>
      <dgm:spPr/>
    </dgm:pt>
    <dgm:pt modelId="{B7FB2A70-E06E-4B4B-A583-3A950B895FAC}" type="pres">
      <dgm:prSet presAssocID="{67BE3A90-09AB-443F-B3B3-7E739E96FFF0}" presName="Name37" presStyleLbl="parChTrans1D2" presStyleIdx="0" presStyleCnt="3"/>
      <dgm:spPr/>
    </dgm:pt>
    <dgm:pt modelId="{FAB51545-F739-4205-BC80-4BE29E725D5E}" type="pres">
      <dgm:prSet presAssocID="{E3988967-E144-4E77-A6E0-C6189140E551}" presName="hierRoot2" presStyleCnt="0">
        <dgm:presLayoutVars>
          <dgm:hierBranch val="init"/>
        </dgm:presLayoutVars>
      </dgm:prSet>
      <dgm:spPr/>
    </dgm:pt>
    <dgm:pt modelId="{6A2E9926-05A0-40DC-A604-BD95DB49B5A2}" type="pres">
      <dgm:prSet presAssocID="{E3988967-E144-4E77-A6E0-C6189140E551}" presName="rootComposite" presStyleCnt="0"/>
      <dgm:spPr/>
    </dgm:pt>
    <dgm:pt modelId="{9A5A37E2-6905-4D16-8C42-DEDF820B9F5A}" type="pres">
      <dgm:prSet presAssocID="{E3988967-E144-4E77-A6E0-C6189140E551}" presName="rootText" presStyleLbl="node2" presStyleIdx="0" presStyleCnt="3">
        <dgm:presLayoutVars>
          <dgm:chPref val="3"/>
        </dgm:presLayoutVars>
      </dgm:prSet>
      <dgm:spPr/>
    </dgm:pt>
    <dgm:pt modelId="{1ACA66D2-A53B-49BC-84F6-F13AA58E9A0B}" type="pres">
      <dgm:prSet presAssocID="{E3988967-E144-4E77-A6E0-C6189140E551}" presName="rootConnector" presStyleLbl="node2" presStyleIdx="0" presStyleCnt="3"/>
      <dgm:spPr/>
    </dgm:pt>
    <dgm:pt modelId="{E20D186C-105E-43AF-AF40-6748563AB2A6}" type="pres">
      <dgm:prSet presAssocID="{E3988967-E144-4E77-A6E0-C6189140E551}" presName="hierChild4" presStyleCnt="0"/>
      <dgm:spPr/>
    </dgm:pt>
    <dgm:pt modelId="{74F7E729-C7CE-43D7-8372-13E4771619C5}" type="pres">
      <dgm:prSet presAssocID="{E3988967-E144-4E77-A6E0-C6189140E551}" presName="hierChild5" presStyleCnt="0"/>
      <dgm:spPr/>
    </dgm:pt>
    <dgm:pt modelId="{F172D52F-9FE2-4245-B3E0-27D605B2D42A}" type="pres">
      <dgm:prSet presAssocID="{EC3CD684-A803-4699-9C37-5754FD038402}" presName="Name37" presStyleLbl="parChTrans1D2" presStyleIdx="1" presStyleCnt="3"/>
      <dgm:spPr/>
    </dgm:pt>
    <dgm:pt modelId="{CF981B74-3C1D-48ED-8FC2-D903F2C45D2B}" type="pres">
      <dgm:prSet presAssocID="{43587CEC-5490-419D-B9E6-839A48FF1C70}" presName="hierRoot2" presStyleCnt="0">
        <dgm:presLayoutVars>
          <dgm:hierBranch val="init"/>
        </dgm:presLayoutVars>
      </dgm:prSet>
      <dgm:spPr/>
    </dgm:pt>
    <dgm:pt modelId="{B4B34CA0-CE8D-4A57-B449-B648E6B1FD58}" type="pres">
      <dgm:prSet presAssocID="{43587CEC-5490-419D-B9E6-839A48FF1C70}" presName="rootComposite" presStyleCnt="0"/>
      <dgm:spPr/>
    </dgm:pt>
    <dgm:pt modelId="{79CD6B5D-5E22-44D6-A3C1-7FA4435F81D7}" type="pres">
      <dgm:prSet presAssocID="{43587CEC-5490-419D-B9E6-839A48FF1C70}" presName="rootText" presStyleLbl="node2" presStyleIdx="1" presStyleCnt="3">
        <dgm:presLayoutVars>
          <dgm:chPref val="3"/>
        </dgm:presLayoutVars>
      </dgm:prSet>
      <dgm:spPr/>
    </dgm:pt>
    <dgm:pt modelId="{2900FC64-664C-4F5C-A44C-982D887C7CC2}" type="pres">
      <dgm:prSet presAssocID="{43587CEC-5490-419D-B9E6-839A48FF1C70}" presName="rootConnector" presStyleLbl="node2" presStyleIdx="1" presStyleCnt="3"/>
      <dgm:spPr/>
    </dgm:pt>
    <dgm:pt modelId="{AA4094A1-E4EF-4CF4-892D-18FED80A0A2E}" type="pres">
      <dgm:prSet presAssocID="{43587CEC-5490-419D-B9E6-839A48FF1C70}" presName="hierChild4" presStyleCnt="0"/>
      <dgm:spPr/>
    </dgm:pt>
    <dgm:pt modelId="{27FEFE85-D4D4-411F-994A-445B3C3CA069}" type="pres">
      <dgm:prSet presAssocID="{43587CEC-5490-419D-B9E6-839A48FF1C70}" presName="hierChild5" presStyleCnt="0"/>
      <dgm:spPr/>
    </dgm:pt>
    <dgm:pt modelId="{7DD22184-705B-4F28-96DA-FCEE1EDF4BC1}" type="pres">
      <dgm:prSet presAssocID="{506E3D04-E288-4EAD-8599-4E99D1BE28F9}" presName="Name37" presStyleLbl="parChTrans1D2" presStyleIdx="2" presStyleCnt="3"/>
      <dgm:spPr/>
    </dgm:pt>
    <dgm:pt modelId="{DCDA4487-645B-4CCF-BCE5-4CE703A32A62}" type="pres">
      <dgm:prSet presAssocID="{C7DBDDD3-27FB-45EE-B2A0-6743E7FF5CE5}" presName="hierRoot2" presStyleCnt="0">
        <dgm:presLayoutVars>
          <dgm:hierBranch val="init"/>
        </dgm:presLayoutVars>
      </dgm:prSet>
      <dgm:spPr/>
    </dgm:pt>
    <dgm:pt modelId="{FD01E701-44B6-459B-92AF-2715489990F6}" type="pres">
      <dgm:prSet presAssocID="{C7DBDDD3-27FB-45EE-B2A0-6743E7FF5CE5}" presName="rootComposite" presStyleCnt="0"/>
      <dgm:spPr/>
    </dgm:pt>
    <dgm:pt modelId="{3918F7CE-DAB0-45D1-891E-36EE7DDE78BD}" type="pres">
      <dgm:prSet presAssocID="{C7DBDDD3-27FB-45EE-B2A0-6743E7FF5CE5}" presName="rootText" presStyleLbl="node2" presStyleIdx="2" presStyleCnt="3">
        <dgm:presLayoutVars>
          <dgm:chPref val="3"/>
        </dgm:presLayoutVars>
      </dgm:prSet>
      <dgm:spPr/>
    </dgm:pt>
    <dgm:pt modelId="{6A966333-29F7-4487-9730-D9D24F78AFE4}" type="pres">
      <dgm:prSet presAssocID="{C7DBDDD3-27FB-45EE-B2A0-6743E7FF5CE5}" presName="rootConnector" presStyleLbl="node2" presStyleIdx="2" presStyleCnt="3"/>
      <dgm:spPr/>
    </dgm:pt>
    <dgm:pt modelId="{CCC04187-8E42-4CD9-9779-3B168BFA6C6E}" type="pres">
      <dgm:prSet presAssocID="{C7DBDDD3-27FB-45EE-B2A0-6743E7FF5CE5}" presName="hierChild4" presStyleCnt="0"/>
      <dgm:spPr/>
    </dgm:pt>
    <dgm:pt modelId="{3F40156C-5EBD-43CF-994C-94294FE74113}" type="pres">
      <dgm:prSet presAssocID="{C7DBDDD3-27FB-45EE-B2A0-6743E7FF5CE5}" presName="hierChild5" presStyleCnt="0"/>
      <dgm:spPr/>
    </dgm:pt>
    <dgm:pt modelId="{BCBC888A-C701-49C7-8712-128A56BAFA10}" type="pres">
      <dgm:prSet presAssocID="{8A4F95D9-D5E1-455D-AF28-A208622CB415}" presName="hierChild3" presStyleCnt="0"/>
      <dgm:spPr/>
    </dgm:pt>
  </dgm:ptLst>
  <dgm:cxnLst>
    <dgm:cxn modelId="{B7BEBE09-769E-4E1F-94AE-F520C4CC8A17}" type="presOf" srcId="{506E3D04-E288-4EAD-8599-4E99D1BE28F9}" destId="{7DD22184-705B-4F28-96DA-FCEE1EDF4BC1}" srcOrd="0" destOrd="0" presId="urn:microsoft.com/office/officeart/2005/8/layout/orgChart1"/>
    <dgm:cxn modelId="{24DF970D-E252-4D4B-964C-ACBCBE5E17DA}" type="presOf" srcId="{43587CEC-5490-419D-B9E6-839A48FF1C70}" destId="{79CD6B5D-5E22-44D6-A3C1-7FA4435F81D7}" srcOrd="0" destOrd="0" presId="urn:microsoft.com/office/officeart/2005/8/layout/orgChart1"/>
    <dgm:cxn modelId="{34CD301E-4E3A-4A42-801D-9AE7DC0A4BE9}" type="presOf" srcId="{8A4F95D9-D5E1-455D-AF28-A208622CB415}" destId="{3E923114-EE73-4FEC-8B93-791327C0F066}" srcOrd="1" destOrd="0" presId="urn:microsoft.com/office/officeart/2005/8/layout/orgChart1"/>
    <dgm:cxn modelId="{75229F39-DDA4-45E7-8F1D-9529C743B32E}" type="presOf" srcId="{8A4F95D9-D5E1-455D-AF28-A208622CB415}" destId="{FA721A8A-B54C-452E-BACF-E3ACD20A9409}" srcOrd="0" destOrd="0" presId="urn:microsoft.com/office/officeart/2005/8/layout/orgChart1"/>
    <dgm:cxn modelId="{64649B3C-6D9B-41F5-80FC-14897A46BDF6}" type="presOf" srcId="{E3988967-E144-4E77-A6E0-C6189140E551}" destId="{1ACA66D2-A53B-49BC-84F6-F13AA58E9A0B}" srcOrd="1" destOrd="0" presId="urn:microsoft.com/office/officeart/2005/8/layout/orgChart1"/>
    <dgm:cxn modelId="{131ED565-7E79-44EC-80FC-C018189230AD}" type="presOf" srcId="{C7DBDDD3-27FB-45EE-B2A0-6743E7FF5CE5}" destId="{3918F7CE-DAB0-45D1-891E-36EE7DDE78BD}" srcOrd="0" destOrd="0" presId="urn:microsoft.com/office/officeart/2005/8/layout/orgChart1"/>
    <dgm:cxn modelId="{65A8EA65-5FBF-451E-A54C-52BA7A8A83AD}" srcId="{8A4F95D9-D5E1-455D-AF28-A208622CB415}" destId="{E3988967-E144-4E77-A6E0-C6189140E551}" srcOrd="0" destOrd="0" parTransId="{67BE3A90-09AB-443F-B3B3-7E739E96FFF0}" sibTransId="{44783932-8388-4949-9200-F4877D49C030}"/>
    <dgm:cxn modelId="{E1DD6055-E697-4B46-A870-9369E94687CF}" srcId="{8A4F95D9-D5E1-455D-AF28-A208622CB415}" destId="{43587CEC-5490-419D-B9E6-839A48FF1C70}" srcOrd="1" destOrd="0" parTransId="{EC3CD684-A803-4699-9C37-5754FD038402}" sibTransId="{0685A299-F692-4ED6-B66C-5A5B6BFB6E79}"/>
    <dgm:cxn modelId="{F7F57276-EC11-4E4B-9C31-B62382EED3B3}" type="presOf" srcId="{EC3CD684-A803-4699-9C37-5754FD038402}" destId="{F172D52F-9FE2-4245-B3E0-27D605B2D42A}" srcOrd="0" destOrd="0" presId="urn:microsoft.com/office/officeart/2005/8/layout/orgChart1"/>
    <dgm:cxn modelId="{B707BC5A-5531-42A9-9FBD-514C801CEBED}" srcId="{8A4F95D9-D5E1-455D-AF28-A208622CB415}" destId="{C7DBDDD3-27FB-45EE-B2A0-6743E7FF5CE5}" srcOrd="2" destOrd="0" parTransId="{506E3D04-E288-4EAD-8599-4E99D1BE28F9}" sibTransId="{C2E0D460-40EB-4B4A-876C-9656B4695514}"/>
    <dgm:cxn modelId="{2F054FAA-2913-4DA7-96D6-6DA3D2431469}" type="presOf" srcId="{E3988967-E144-4E77-A6E0-C6189140E551}" destId="{9A5A37E2-6905-4D16-8C42-DEDF820B9F5A}" srcOrd="0" destOrd="0" presId="urn:microsoft.com/office/officeart/2005/8/layout/orgChart1"/>
    <dgm:cxn modelId="{060C41C9-D67D-4069-8824-7C2F69B7D8C4}" type="presOf" srcId="{43587CEC-5490-419D-B9E6-839A48FF1C70}" destId="{2900FC64-664C-4F5C-A44C-982D887C7CC2}" srcOrd="1" destOrd="0" presId="urn:microsoft.com/office/officeart/2005/8/layout/orgChart1"/>
    <dgm:cxn modelId="{9CA2A7D5-56DC-4D81-82F8-F8D85F623BC3}" type="presOf" srcId="{67BE3A90-09AB-443F-B3B3-7E739E96FFF0}" destId="{B7FB2A70-E06E-4B4B-A583-3A950B895FAC}" srcOrd="0" destOrd="0" presId="urn:microsoft.com/office/officeart/2005/8/layout/orgChart1"/>
    <dgm:cxn modelId="{C48F84DB-16A8-4920-96AD-1FD2ECFEADE3}" srcId="{41FD2725-380B-4368-AA64-FA391E00D9CA}" destId="{8A4F95D9-D5E1-455D-AF28-A208622CB415}" srcOrd="0" destOrd="0" parTransId="{51CBBBF2-A2D0-4983-919A-A981773C93E4}" sibTransId="{52D315E1-D8A9-4EF7-BE78-CE7C64F1C603}"/>
    <dgm:cxn modelId="{1628DFE3-89B9-41D0-805F-4245FC465427}" type="presOf" srcId="{41FD2725-380B-4368-AA64-FA391E00D9CA}" destId="{DF2833DA-D697-4641-9A2D-6C4AB0F96F30}" srcOrd="0" destOrd="0" presId="urn:microsoft.com/office/officeart/2005/8/layout/orgChart1"/>
    <dgm:cxn modelId="{6CFEC8F4-EC8F-44EE-B831-13E2A75967EB}" type="presOf" srcId="{C7DBDDD3-27FB-45EE-B2A0-6743E7FF5CE5}" destId="{6A966333-29F7-4487-9730-D9D24F78AFE4}" srcOrd="1" destOrd="0" presId="urn:microsoft.com/office/officeart/2005/8/layout/orgChart1"/>
    <dgm:cxn modelId="{DE6B6D36-8854-49D4-A130-187D2D300CBE}" type="presParOf" srcId="{DF2833DA-D697-4641-9A2D-6C4AB0F96F30}" destId="{01E7A2C6-CCC2-446A-83C6-8816A05147EB}" srcOrd="0" destOrd="0" presId="urn:microsoft.com/office/officeart/2005/8/layout/orgChart1"/>
    <dgm:cxn modelId="{113D4AB7-B643-47C8-8ECA-EC6D8C0DBC3A}" type="presParOf" srcId="{01E7A2C6-CCC2-446A-83C6-8816A05147EB}" destId="{7E4EB7EB-61F6-49E7-B464-8BB59889B6B0}" srcOrd="0" destOrd="0" presId="urn:microsoft.com/office/officeart/2005/8/layout/orgChart1"/>
    <dgm:cxn modelId="{4851CED9-D6FA-4E50-A9CB-C81EB86A5FB9}" type="presParOf" srcId="{7E4EB7EB-61F6-49E7-B464-8BB59889B6B0}" destId="{FA721A8A-B54C-452E-BACF-E3ACD20A9409}" srcOrd="0" destOrd="0" presId="urn:microsoft.com/office/officeart/2005/8/layout/orgChart1"/>
    <dgm:cxn modelId="{FAC5D6A7-BA14-4A6C-8382-9AAF4296D16E}" type="presParOf" srcId="{7E4EB7EB-61F6-49E7-B464-8BB59889B6B0}" destId="{3E923114-EE73-4FEC-8B93-791327C0F066}" srcOrd="1" destOrd="0" presId="urn:microsoft.com/office/officeart/2005/8/layout/orgChart1"/>
    <dgm:cxn modelId="{FBD6771F-E1FE-49F8-886A-0249D61D1E0A}" type="presParOf" srcId="{01E7A2C6-CCC2-446A-83C6-8816A05147EB}" destId="{424F0776-BBE3-4D65-89DC-2689CDD5FF87}" srcOrd="1" destOrd="0" presId="urn:microsoft.com/office/officeart/2005/8/layout/orgChart1"/>
    <dgm:cxn modelId="{67146D8D-1D4F-431D-BB79-043AE80728D9}" type="presParOf" srcId="{424F0776-BBE3-4D65-89DC-2689CDD5FF87}" destId="{B7FB2A70-E06E-4B4B-A583-3A950B895FAC}" srcOrd="0" destOrd="0" presId="urn:microsoft.com/office/officeart/2005/8/layout/orgChart1"/>
    <dgm:cxn modelId="{0975F71C-7362-4D23-9BAA-D678DDAA78C5}" type="presParOf" srcId="{424F0776-BBE3-4D65-89DC-2689CDD5FF87}" destId="{FAB51545-F739-4205-BC80-4BE29E725D5E}" srcOrd="1" destOrd="0" presId="urn:microsoft.com/office/officeart/2005/8/layout/orgChart1"/>
    <dgm:cxn modelId="{59BDA460-E720-4214-B7D9-7748468B23B7}" type="presParOf" srcId="{FAB51545-F739-4205-BC80-4BE29E725D5E}" destId="{6A2E9926-05A0-40DC-A604-BD95DB49B5A2}" srcOrd="0" destOrd="0" presId="urn:microsoft.com/office/officeart/2005/8/layout/orgChart1"/>
    <dgm:cxn modelId="{2EE26AE1-1A15-453D-8AA2-6E354BA42037}" type="presParOf" srcId="{6A2E9926-05A0-40DC-A604-BD95DB49B5A2}" destId="{9A5A37E2-6905-4D16-8C42-DEDF820B9F5A}" srcOrd="0" destOrd="0" presId="urn:microsoft.com/office/officeart/2005/8/layout/orgChart1"/>
    <dgm:cxn modelId="{A1B5E54F-F0BB-44B8-885C-04970CAF14E1}" type="presParOf" srcId="{6A2E9926-05A0-40DC-A604-BD95DB49B5A2}" destId="{1ACA66D2-A53B-49BC-84F6-F13AA58E9A0B}" srcOrd="1" destOrd="0" presId="urn:microsoft.com/office/officeart/2005/8/layout/orgChart1"/>
    <dgm:cxn modelId="{82467B49-6BD8-43EB-BE82-0A50A045EDE1}" type="presParOf" srcId="{FAB51545-F739-4205-BC80-4BE29E725D5E}" destId="{E20D186C-105E-43AF-AF40-6748563AB2A6}" srcOrd="1" destOrd="0" presId="urn:microsoft.com/office/officeart/2005/8/layout/orgChart1"/>
    <dgm:cxn modelId="{B078B934-DF21-4C6B-8CDA-84BDA908F93F}" type="presParOf" srcId="{FAB51545-F739-4205-BC80-4BE29E725D5E}" destId="{74F7E729-C7CE-43D7-8372-13E4771619C5}" srcOrd="2" destOrd="0" presId="urn:microsoft.com/office/officeart/2005/8/layout/orgChart1"/>
    <dgm:cxn modelId="{87422A9C-5650-49B2-BF9B-B6D07A6F3762}" type="presParOf" srcId="{424F0776-BBE3-4D65-89DC-2689CDD5FF87}" destId="{F172D52F-9FE2-4245-B3E0-27D605B2D42A}" srcOrd="2" destOrd="0" presId="urn:microsoft.com/office/officeart/2005/8/layout/orgChart1"/>
    <dgm:cxn modelId="{18665878-76F9-454F-942E-FF04BB52BDAB}" type="presParOf" srcId="{424F0776-BBE3-4D65-89DC-2689CDD5FF87}" destId="{CF981B74-3C1D-48ED-8FC2-D903F2C45D2B}" srcOrd="3" destOrd="0" presId="urn:microsoft.com/office/officeart/2005/8/layout/orgChart1"/>
    <dgm:cxn modelId="{4E56C67E-8FEE-4FEF-8B74-B05D064496C4}" type="presParOf" srcId="{CF981B74-3C1D-48ED-8FC2-D903F2C45D2B}" destId="{B4B34CA0-CE8D-4A57-B449-B648E6B1FD58}" srcOrd="0" destOrd="0" presId="urn:microsoft.com/office/officeart/2005/8/layout/orgChart1"/>
    <dgm:cxn modelId="{A4ABC689-4028-4558-A9A8-8F0BE790F605}" type="presParOf" srcId="{B4B34CA0-CE8D-4A57-B449-B648E6B1FD58}" destId="{79CD6B5D-5E22-44D6-A3C1-7FA4435F81D7}" srcOrd="0" destOrd="0" presId="urn:microsoft.com/office/officeart/2005/8/layout/orgChart1"/>
    <dgm:cxn modelId="{AC476AE6-E200-40A1-8DAD-413C523EED46}" type="presParOf" srcId="{B4B34CA0-CE8D-4A57-B449-B648E6B1FD58}" destId="{2900FC64-664C-4F5C-A44C-982D887C7CC2}" srcOrd="1" destOrd="0" presId="urn:microsoft.com/office/officeart/2005/8/layout/orgChart1"/>
    <dgm:cxn modelId="{5A00FBD2-7E6A-432E-B93A-FF7577E8D730}" type="presParOf" srcId="{CF981B74-3C1D-48ED-8FC2-D903F2C45D2B}" destId="{AA4094A1-E4EF-4CF4-892D-18FED80A0A2E}" srcOrd="1" destOrd="0" presId="urn:microsoft.com/office/officeart/2005/8/layout/orgChart1"/>
    <dgm:cxn modelId="{8A47B229-BCCC-4FC4-BBFE-D008D97C650B}" type="presParOf" srcId="{CF981B74-3C1D-48ED-8FC2-D903F2C45D2B}" destId="{27FEFE85-D4D4-411F-994A-445B3C3CA069}" srcOrd="2" destOrd="0" presId="urn:microsoft.com/office/officeart/2005/8/layout/orgChart1"/>
    <dgm:cxn modelId="{52900F0C-EF20-4A37-B02F-F28E71A96AA2}" type="presParOf" srcId="{424F0776-BBE3-4D65-89DC-2689CDD5FF87}" destId="{7DD22184-705B-4F28-96DA-FCEE1EDF4BC1}" srcOrd="4" destOrd="0" presId="urn:microsoft.com/office/officeart/2005/8/layout/orgChart1"/>
    <dgm:cxn modelId="{44060705-E8CC-416F-9469-2A3C0928F41B}" type="presParOf" srcId="{424F0776-BBE3-4D65-89DC-2689CDD5FF87}" destId="{DCDA4487-645B-4CCF-BCE5-4CE703A32A62}" srcOrd="5" destOrd="0" presId="urn:microsoft.com/office/officeart/2005/8/layout/orgChart1"/>
    <dgm:cxn modelId="{2E97E3F5-FE78-4F11-BC32-07BAADC1364D}" type="presParOf" srcId="{DCDA4487-645B-4CCF-BCE5-4CE703A32A62}" destId="{FD01E701-44B6-459B-92AF-2715489990F6}" srcOrd="0" destOrd="0" presId="urn:microsoft.com/office/officeart/2005/8/layout/orgChart1"/>
    <dgm:cxn modelId="{FE6A18D5-5E95-482A-836E-D1D54A4300A6}" type="presParOf" srcId="{FD01E701-44B6-459B-92AF-2715489990F6}" destId="{3918F7CE-DAB0-45D1-891E-36EE7DDE78BD}" srcOrd="0" destOrd="0" presId="urn:microsoft.com/office/officeart/2005/8/layout/orgChart1"/>
    <dgm:cxn modelId="{95B01B75-57C1-4DCC-AFDA-19C32065062D}" type="presParOf" srcId="{FD01E701-44B6-459B-92AF-2715489990F6}" destId="{6A966333-29F7-4487-9730-D9D24F78AFE4}" srcOrd="1" destOrd="0" presId="urn:microsoft.com/office/officeart/2005/8/layout/orgChart1"/>
    <dgm:cxn modelId="{DE27ECE9-C874-4491-8B41-8C3B98D2207E}" type="presParOf" srcId="{DCDA4487-645B-4CCF-BCE5-4CE703A32A62}" destId="{CCC04187-8E42-4CD9-9779-3B168BFA6C6E}" srcOrd="1" destOrd="0" presId="urn:microsoft.com/office/officeart/2005/8/layout/orgChart1"/>
    <dgm:cxn modelId="{4D5C36A1-07A9-4C00-A23A-6DFEDF98E5A8}" type="presParOf" srcId="{DCDA4487-645B-4CCF-BCE5-4CE703A32A62}" destId="{3F40156C-5EBD-43CF-994C-94294FE74113}" srcOrd="2" destOrd="0" presId="urn:microsoft.com/office/officeart/2005/8/layout/orgChart1"/>
    <dgm:cxn modelId="{C7158A3E-1342-4396-B8AC-3CACF3177AB2}" type="presParOf" srcId="{01E7A2C6-CCC2-446A-83C6-8816A05147EB}" destId="{BCBC888A-C701-49C7-8712-128A56BAFA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12F6D-C5F7-44BF-8B6F-32D144A005DC}" type="doc">
      <dgm:prSet loTypeId="urn:microsoft.com/office/officeart/2005/8/layout/hierarchy3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8D06959-E87D-4574-8899-FE693428183E}">
      <dgm:prSet custT="1"/>
      <dgm:spPr/>
      <dgm:t>
        <a:bodyPr/>
        <a:lstStyle/>
        <a:p>
          <a:r>
            <a:rPr lang="en-US" sz="2400" b="1" i="0" dirty="0"/>
            <a:t>Key Features</a:t>
          </a:r>
          <a:endParaRPr lang="en-US" sz="2400" dirty="0"/>
        </a:p>
      </dgm:t>
    </dgm:pt>
    <dgm:pt modelId="{5C25C6A5-9CAD-4239-ABD2-018495998BF6}" type="parTrans" cxnId="{40BB14D5-6F1A-40A8-AF37-811857152685}">
      <dgm:prSet/>
      <dgm:spPr/>
      <dgm:t>
        <a:bodyPr/>
        <a:lstStyle/>
        <a:p>
          <a:endParaRPr lang="en-US"/>
        </a:p>
      </dgm:t>
    </dgm:pt>
    <dgm:pt modelId="{801B0BA8-0647-4865-8251-AA2A5E372F1D}" type="sibTrans" cxnId="{40BB14D5-6F1A-40A8-AF37-811857152685}">
      <dgm:prSet/>
      <dgm:spPr/>
      <dgm:t>
        <a:bodyPr/>
        <a:lstStyle/>
        <a:p>
          <a:endParaRPr lang="en-US"/>
        </a:p>
      </dgm:t>
    </dgm:pt>
    <dgm:pt modelId="{BD1F4D37-3E0F-4FAE-8D7A-1713386A63B6}">
      <dgm:prSet custT="1"/>
      <dgm:spPr/>
      <dgm:t>
        <a:bodyPr/>
        <a:lstStyle/>
        <a:p>
          <a:r>
            <a:rPr lang="en-US" sz="1300" b="1" i="0" dirty="0"/>
            <a:t>Comprehensive Data Management</a:t>
          </a:r>
          <a:endParaRPr lang="en-US" sz="1300" b="1" dirty="0"/>
        </a:p>
      </dgm:t>
    </dgm:pt>
    <dgm:pt modelId="{77B4F0EA-755C-4C51-8514-CD046E3A9AE3}" type="parTrans" cxnId="{F7510424-4228-43D2-9F10-4E035C4770BC}">
      <dgm:prSet/>
      <dgm:spPr/>
      <dgm:t>
        <a:bodyPr/>
        <a:lstStyle/>
        <a:p>
          <a:endParaRPr lang="en-US"/>
        </a:p>
      </dgm:t>
    </dgm:pt>
    <dgm:pt modelId="{8BBBFD75-4ECD-4D26-B562-4ADCB7972C1E}" type="sibTrans" cxnId="{F7510424-4228-43D2-9F10-4E035C4770BC}">
      <dgm:prSet/>
      <dgm:spPr/>
      <dgm:t>
        <a:bodyPr/>
        <a:lstStyle/>
        <a:p>
          <a:endParaRPr lang="en-US"/>
        </a:p>
      </dgm:t>
    </dgm:pt>
    <dgm:pt modelId="{EA323204-EA06-4EA2-AC60-7D8147DB9A18}">
      <dgm:prSet custT="1"/>
      <dgm:spPr/>
      <dgm:t>
        <a:bodyPr/>
        <a:lstStyle/>
        <a:p>
          <a:r>
            <a:rPr lang="en-US" sz="1300" b="1" i="0" dirty="0"/>
            <a:t>Performance Enhancement</a:t>
          </a:r>
          <a:endParaRPr lang="en-US" sz="1300" b="1" dirty="0"/>
        </a:p>
      </dgm:t>
    </dgm:pt>
    <dgm:pt modelId="{86395F0E-D71C-4C24-991E-E4D676CF3FAF}" type="parTrans" cxnId="{2DEAFF28-D723-43A7-A96F-1D80BA05ACE2}">
      <dgm:prSet/>
      <dgm:spPr/>
      <dgm:t>
        <a:bodyPr/>
        <a:lstStyle/>
        <a:p>
          <a:endParaRPr lang="en-US"/>
        </a:p>
      </dgm:t>
    </dgm:pt>
    <dgm:pt modelId="{8B2CEB5C-190C-42ED-A78D-50D1D403EC02}" type="sibTrans" cxnId="{2DEAFF28-D723-43A7-A96F-1D80BA05ACE2}">
      <dgm:prSet/>
      <dgm:spPr/>
      <dgm:t>
        <a:bodyPr/>
        <a:lstStyle/>
        <a:p>
          <a:endParaRPr lang="en-US"/>
        </a:p>
      </dgm:t>
    </dgm:pt>
    <dgm:pt modelId="{E315B6B5-FB36-400F-A50C-C5C50D0585D8}">
      <dgm:prSet custT="1"/>
      <dgm:spPr/>
      <dgm:t>
        <a:bodyPr/>
        <a:lstStyle/>
        <a:p>
          <a:r>
            <a:rPr lang="en-US" sz="1300" b="1" i="0" dirty="0"/>
            <a:t>Strategic Decision Support</a:t>
          </a:r>
          <a:endParaRPr lang="en-US" sz="1300" b="1" dirty="0"/>
        </a:p>
      </dgm:t>
    </dgm:pt>
    <dgm:pt modelId="{C4F7EF06-418C-4E69-9EFD-8232DE19BA6D}" type="parTrans" cxnId="{E12222A6-CB25-4C4F-A5E1-0DA6F3FC68BB}">
      <dgm:prSet/>
      <dgm:spPr/>
      <dgm:t>
        <a:bodyPr/>
        <a:lstStyle/>
        <a:p>
          <a:endParaRPr lang="en-US"/>
        </a:p>
      </dgm:t>
    </dgm:pt>
    <dgm:pt modelId="{727EAC5E-A65E-4521-A754-048075685808}" type="sibTrans" cxnId="{E12222A6-CB25-4C4F-A5E1-0DA6F3FC68BB}">
      <dgm:prSet/>
      <dgm:spPr/>
      <dgm:t>
        <a:bodyPr/>
        <a:lstStyle/>
        <a:p>
          <a:endParaRPr lang="en-US"/>
        </a:p>
      </dgm:t>
    </dgm:pt>
    <dgm:pt modelId="{070919AB-611F-4A3D-89B7-15FA20A4CBD3}">
      <dgm:prSet custT="1"/>
      <dgm:spPr/>
      <dgm:t>
        <a:bodyPr/>
        <a:lstStyle/>
        <a:p>
          <a:r>
            <a:rPr lang="en-US" sz="1300" b="1" i="0" dirty="0"/>
            <a:t>Competitive Edge</a:t>
          </a:r>
          <a:endParaRPr lang="en-US" sz="1300" b="1" dirty="0"/>
        </a:p>
      </dgm:t>
    </dgm:pt>
    <dgm:pt modelId="{114DE0D5-C1DD-464D-9B81-6CFBCF45BFE5}" type="parTrans" cxnId="{43B8B8C4-5593-4E26-9EA0-441BBF0841C6}">
      <dgm:prSet/>
      <dgm:spPr/>
      <dgm:t>
        <a:bodyPr/>
        <a:lstStyle/>
        <a:p>
          <a:endParaRPr lang="en-US"/>
        </a:p>
      </dgm:t>
    </dgm:pt>
    <dgm:pt modelId="{44875348-B818-4A44-BE55-CBDECEBA57F1}" type="sibTrans" cxnId="{43B8B8C4-5593-4E26-9EA0-441BBF0841C6}">
      <dgm:prSet/>
      <dgm:spPr/>
      <dgm:t>
        <a:bodyPr/>
        <a:lstStyle/>
        <a:p>
          <a:endParaRPr lang="en-US"/>
        </a:p>
      </dgm:t>
    </dgm:pt>
    <dgm:pt modelId="{DEF9E67D-4D2A-45DF-B379-EE786D6F3B32}">
      <dgm:prSet custT="1"/>
      <dgm:spPr/>
      <dgm:t>
        <a:bodyPr/>
        <a:lstStyle/>
        <a:p>
          <a:r>
            <a:rPr lang="en-US" sz="1300" b="1" i="0" dirty="0"/>
            <a:t>Fan Engagement Tools</a:t>
          </a:r>
          <a:endParaRPr lang="en-US" sz="1300" b="1" dirty="0"/>
        </a:p>
      </dgm:t>
    </dgm:pt>
    <dgm:pt modelId="{48B5B49F-F1D1-43CA-89AD-71393888AA19}" type="parTrans" cxnId="{CA6D1042-7C34-452F-BE58-A6EAC4AF9B2C}">
      <dgm:prSet/>
      <dgm:spPr/>
      <dgm:t>
        <a:bodyPr/>
        <a:lstStyle/>
        <a:p>
          <a:endParaRPr lang="en-US"/>
        </a:p>
      </dgm:t>
    </dgm:pt>
    <dgm:pt modelId="{2A20EEFA-6763-4925-9ED1-FA6B58403CF8}" type="sibTrans" cxnId="{CA6D1042-7C34-452F-BE58-A6EAC4AF9B2C}">
      <dgm:prSet/>
      <dgm:spPr/>
      <dgm:t>
        <a:bodyPr/>
        <a:lstStyle/>
        <a:p>
          <a:endParaRPr lang="en-US"/>
        </a:p>
      </dgm:t>
    </dgm:pt>
    <dgm:pt modelId="{DEF94AF1-5D73-4171-89B2-54151292CA03}" type="pres">
      <dgm:prSet presAssocID="{7DC12F6D-C5F7-44BF-8B6F-32D144A005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3F1DCE-D675-4E49-B0C2-4E9D55209C17}" type="pres">
      <dgm:prSet presAssocID="{D8D06959-E87D-4574-8899-FE693428183E}" presName="root" presStyleCnt="0"/>
      <dgm:spPr/>
    </dgm:pt>
    <dgm:pt modelId="{C4E9CEAF-AD15-4A8F-9807-C7F103FB8C11}" type="pres">
      <dgm:prSet presAssocID="{D8D06959-E87D-4574-8899-FE693428183E}" presName="rootComposite" presStyleCnt="0"/>
      <dgm:spPr/>
    </dgm:pt>
    <dgm:pt modelId="{72A28FB5-7BA7-4828-B525-F90A23FCCBA9}" type="pres">
      <dgm:prSet presAssocID="{D8D06959-E87D-4574-8899-FE693428183E}" presName="rootText" presStyleLbl="node1" presStyleIdx="0" presStyleCnt="1"/>
      <dgm:spPr/>
    </dgm:pt>
    <dgm:pt modelId="{C810063A-C82F-42CF-9961-2165EDA2F209}" type="pres">
      <dgm:prSet presAssocID="{D8D06959-E87D-4574-8899-FE693428183E}" presName="rootConnector" presStyleLbl="node1" presStyleIdx="0" presStyleCnt="1"/>
      <dgm:spPr/>
    </dgm:pt>
    <dgm:pt modelId="{7BF6FE99-E17D-43DD-A54B-F0E62B1EA669}" type="pres">
      <dgm:prSet presAssocID="{D8D06959-E87D-4574-8899-FE693428183E}" presName="childShape" presStyleCnt="0"/>
      <dgm:spPr/>
    </dgm:pt>
    <dgm:pt modelId="{7B67E91D-4970-47B2-A73D-4DBE00FC80A5}" type="pres">
      <dgm:prSet presAssocID="{77B4F0EA-755C-4C51-8514-CD046E3A9AE3}" presName="Name13" presStyleLbl="parChTrans1D2" presStyleIdx="0" presStyleCnt="5"/>
      <dgm:spPr/>
    </dgm:pt>
    <dgm:pt modelId="{E3840DA6-EBD0-4D5B-AD58-49147D9F9C63}" type="pres">
      <dgm:prSet presAssocID="{BD1F4D37-3E0F-4FAE-8D7A-1713386A63B6}" presName="childText" presStyleLbl="bgAcc1" presStyleIdx="0" presStyleCnt="5">
        <dgm:presLayoutVars>
          <dgm:bulletEnabled val="1"/>
        </dgm:presLayoutVars>
      </dgm:prSet>
      <dgm:spPr/>
    </dgm:pt>
    <dgm:pt modelId="{0B97B253-C2CF-4C7A-95F8-8489E6606014}" type="pres">
      <dgm:prSet presAssocID="{86395F0E-D71C-4C24-991E-E4D676CF3FAF}" presName="Name13" presStyleLbl="parChTrans1D2" presStyleIdx="1" presStyleCnt="5"/>
      <dgm:spPr/>
    </dgm:pt>
    <dgm:pt modelId="{5067B0CB-4B0D-4E92-8855-76415CB4FF6F}" type="pres">
      <dgm:prSet presAssocID="{EA323204-EA06-4EA2-AC60-7D8147DB9A18}" presName="childText" presStyleLbl="bgAcc1" presStyleIdx="1" presStyleCnt="5">
        <dgm:presLayoutVars>
          <dgm:bulletEnabled val="1"/>
        </dgm:presLayoutVars>
      </dgm:prSet>
      <dgm:spPr/>
    </dgm:pt>
    <dgm:pt modelId="{D527AE39-9275-45B0-ADB3-2D168B0FA6F8}" type="pres">
      <dgm:prSet presAssocID="{C4F7EF06-418C-4E69-9EFD-8232DE19BA6D}" presName="Name13" presStyleLbl="parChTrans1D2" presStyleIdx="2" presStyleCnt="5"/>
      <dgm:spPr/>
    </dgm:pt>
    <dgm:pt modelId="{49D198FA-785E-4F8C-A10E-4DFB5E9A3FF1}" type="pres">
      <dgm:prSet presAssocID="{E315B6B5-FB36-400F-A50C-C5C50D0585D8}" presName="childText" presStyleLbl="bgAcc1" presStyleIdx="2" presStyleCnt="5">
        <dgm:presLayoutVars>
          <dgm:bulletEnabled val="1"/>
        </dgm:presLayoutVars>
      </dgm:prSet>
      <dgm:spPr/>
    </dgm:pt>
    <dgm:pt modelId="{AC4C1BA4-9F35-4233-8671-4A203E435E8E}" type="pres">
      <dgm:prSet presAssocID="{114DE0D5-C1DD-464D-9B81-6CFBCF45BFE5}" presName="Name13" presStyleLbl="parChTrans1D2" presStyleIdx="3" presStyleCnt="5"/>
      <dgm:spPr/>
    </dgm:pt>
    <dgm:pt modelId="{0B8D583A-C69F-45BE-8507-D6D3627F3D14}" type="pres">
      <dgm:prSet presAssocID="{070919AB-611F-4A3D-89B7-15FA20A4CBD3}" presName="childText" presStyleLbl="bgAcc1" presStyleIdx="3" presStyleCnt="5">
        <dgm:presLayoutVars>
          <dgm:bulletEnabled val="1"/>
        </dgm:presLayoutVars>
      </dgm:prSet>
      <dgm:spPr/>
    </dgm:pt>
    <dgm:pt modelId="{69A94BBC-7A1B-4548-9FC8-EA665B5C7BAE}" type="pres">
      <dgm:prSet presAssocID="{48B5B49F-F1D1-43CA-89AD-71393888AA19}" presName="Name13" presStyleLbl="parChTrans1D2" presStyleIdx="4" presStyleCnt="5"/>
      <dgm:spPr/>
    </dgm:pt>
    <dgm:pt modelId="{6D511AAC-E41E-4D78-81EB-AD7992949610}" type="pres">
      <dgm:prSet presAssocID="{DEF9E67D-4D2A-45DF-B379-EE786D6F3B3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AC299D23-1BF1-4AC7-AD50-5B6FFE5D671C}" type="presOf" srcId="{D8D06959-E87D-4574-8899-FE693428183E}" destId="{72A28FB5-7BA7-4828-B525-F90A23FCCBA9}" srcOrd="0" destOrd="0" presId="urn:microsoft.com/office/officeart/2005/8/layout/hierarchy3"/>
    <dgm:cxn modelId="{F7510424-4228-43D2-9F10-4E035C4770BC}" srcId="{D8D06959-E87D-4574-8899-FE693428183E}" destId="{BD1F4D37-3E0F-4FAE-8D7A-1713386A63B6}" srcOrd="0" destOrd="0" parTransId="{77B4F0EA-755C-4C51-8514-CD046E3A9AE3}" sibTransId="{8BBBFD75-4ECD-4D26-B562-4ADCB7972C1E}"/>
    <dgm:cxn modelId="{2DEAFF28-D723-43A7-A96F-1D80BA05ACE2}" srcId="{D8D06959-E87D-4574-8899-FE693428183E}" destId="{EA323204-EA06-4EA2-AC60-7D8147DB9A18}" srcOrd="1" destOrd="0" parTransId="{86395F0E-D71C-4C24-991E-E4D676CF3FAF}" sibTransId="{8B2CEB5C-190C-42ED-A78D-50D1D403EC02}"/>
    <dgm:cxn modelId="{3B9CA632-5DF5-428E-95A4-D6C0AA33731E}" type="presOf" srcId="{C4F7EF06-418C-4E69-9EFD-8232DE19BA6D}" destId="{D527AE39-9275-45B0-ADB3-2D168B0FA6F8}" srcOrd="0" destOrd="0" presId="urn:microsoft.com/office/officeart/2005/8/layout/hierarchy3"/>
    <dgm:cxn modelId="{40719736-D032-42D3-A07B-69789BCFFCFF}" type="presOf" srcId="{86395F0E-D71C-4C24-991E-E4D676CF3FAF}" destId="{0B97B253-C2CF-4C7A-95F8-8489E6606014}" srcOrd="0" destOrd="0" presId="urn:microsoft.com/office/officeart/2005/8/layout/hierarchy3"/>
    <dgm:cxn modelId="{CA6D1042-7C34-452F-BE58-A6EAC4AF9B2C}" srcId="{D8D06959-E87D-4574-8899-FE693428183E}" destId="{DEF9E67D-4D2A-45DF-B379-EE786D6F3B32}" srcOrd="4" destOrd="0" parTransId="{48B5B49F-F1D1-43CA-89AD-71393888AA19}" sibTransId="{2A20EEFA-6763-4925-9ED1-FA6B58403CF8}"/>
    <dgm:cxn modelId="{8DB62E47-C533-4813-B175-746BAB0A63FB}" type="presOf" srcId="{BD1F4D37-3E0F-4FAE-8D7A-1713386A63B6}" destId="{E3840DA6-EBD0-4D5B-AD58-49147D9F9C63}" srcOrd="0" destOrd="0" presId="urn:microsoft.com/office/officeart/2005/8/layout/hierarchy3"/>
    <dgm:cxn modelId="{8BC23C53-54BE-41F9-ABED-9A015527BB03}" type="presOf" srcId="{E315B6B5-FB36-400F-A50C-C5C50D0585D8}" destId="{49D198FA-785E-4F8C-A10E-4DFB5E9A3FF1}" srcOrd="0" destOrd="0" presId="urn:microsoft.com/office/officeart/2005/8/layout/hierarchy3"/>
    <dgm:cxn modelId="{F92DC057-9139-46EE-91E8-A1160407BBF0}" type="presOf" srcId="{070919AB-611F-4A3D-89B7-15FA20A4CBD3}" destId="{0B8D583A-C69F-45BE-8507-D6D3627F3D14}" srcOrd="0" destOrd="0" presId="urn:microsoft.com/office/officeart/2005/8/layout/hierarchy3"/>
    <dgm:cxn modelId="{05453885-3847-4D27-B68D-5402A6262983}" type="presOf" srcId="{77B4F0EA-755C-4C51-8514-CD046E3A9AE3}" destId="{7B67E91D-4970-47B2-A73D-4DBE00FC80A5}" srcOrd="0" destOrd="0" presId="urn:microsoft.com/office/officeart/2005/8/layout/hierarchy3"/>
    <dgm:cxn modelId="{FDF32F9B-84F3-4E17-B65B-B7A5AEFC16C3}" type="presOf" srcId="{EA323204-EA06-4EA2-AC60-7D8147DB9A18}" destId="{5067B0CB-4B0D-4E92-8855-76415CB4FF6F}" srcOrd="0" destOrd="0" presId="urn:microsoft.com/office/officeart/2005/8/layout/hierarchy3"/>
    <dgm:cxn modelId="{E12222A6-CB25-4C4F-A5E1-0DA6F3FC68BB}" srcId="{D8D06959-E87D-4574-8899-FE693428183E}" destId="{E315B6B5-FB36-400F-A50C-C5C50D0585D8}" srcOrd="2" destOrd="0" parTransId="{C4F7EF06-418C-4E69-9EFD-8232DE19BA6D}" sibTransId="{727EAC5E-A65E-4521-A754-048075685808}"/>
    <dgm:cxn modelId="{43B8B8C4-5593-4E26-9EA0-441BBF0841C6}" srcId="{D8D06959-E87D-4574-8899-FE693428183E}" destId="{070919AB-611F-4A3D-89B7-15FA20A4CBD3}" srcOrd="3" destOrd="0" parTransId="{114DE0D5-C1DD-464D-9B81-6CFBCF45BFE5}" sibTransId="{44875348-B818-4A44-BE55-CBDECEBA57F1}"/>
    <dgm:cxn modelId="{E3522BC7-2616-4DB9-9AC7-D1EE90099F92}" type="presOf" srcId="{DEF9E67D-4D2A-45DF-B379-EE786D6F3B32}" destId="{6D511AAC-E41E-4D78-81EB-AD7992949610}" srcOrd="0" destOrd="0" presId="urn:microsoft.com/office/officeart/2005/8/layout/hierarchy3"/>
    <dgm:cxn modelId="{0920E7C7-FBD3-498D-B8BA-D7F29DC331B9}" type="presOf" srcId="{D8D06959-E87D-4574-8899-FE693428183E}" destId="{C810063A-C82F-42CF-9961-2165EDA2F209}" srcOrd="1" destOrd="0" presId="urn:microsoft.com/office/officeart/2005/8/layout/hierarchy3"/>
    <dgm:cxn modelId="{40BB14D5-6F1A-40A8-AF37-811857152685}" srcId="{7DC12F6D-C5F7-44BF-8B6F-32D144A005DC}" destId="{D8D06959-E87D-4574-8899-FE693428183E}" srcOrd="0" destOrd="0" parTransId="{5C25C6A5-9CAD-4239-ABD2-018495998BF6}" sibTransId="{801B0BA8-0647-4865-8251-AA2A5E372F1D}"/>
    <dgm:cxn modelId="{CD66E4D7-4DBC-4BE7-9A18-212C514DD2E4}" type="presOf" srcId="{114DE0D5-C1DD-464D-9B81-6CFBCF45BFE5}" destId="{AC4C1BA4-9F35-4233-8671-4A203E435E8E}" srcOrd="0" destOrd="0" presId="urn:microsoft.com/office/officeart/2005/8/layout/hierarchy3"/>
    <dgm:cxn modelId="{81D42CE1-FFCB-4132-8E07-A9A7BF3EC886}" type="presOf" srcId="{7DC12F6D-C5F7-44BF-8B6F-32D144A005DC}" destId="{DEF94AF1-5D73-4171-89B2-54151292CA03}" srcOrd="0" destOrd="0" presId="urn:microsoft.com/office/officeart/2005/8/layout/hierarchy3"/>
    <dgm:cxn modelId="{1792ECF6-4647-40C4-BF50-086AD2E454B4}" type="presOf" srcId="{48B5B49F-F1D1-43CA-89AD-71393888AA19}" destId="{69A94BBC-7A1B-4548-9FC8-EA665B5C7BAE}" srcOrd="0" destOrd="0" presId="urn:microsoft.com/office/officeart/2005/8/layout/hierarchy3"/>
    <dgm:cxn modelId="{20FB2733-97D9-4ED0-BBBD-5295B66EBAD8}" type="presParOf" srcId="{DEF94AF1-5D73-4171-89B2-54151292CA03}" destId="{323F1DCE-D675-4E49-B0C2-4E9D55209C17}" srcOrd="0" destOrd="0" presId="urn:microsoft.com/office/officeart/2005/8/layout/hierarchy3"/>
    <dgm:cxn modelId="{38A09FC1-3DBD-49AE-922E-5D9A3710FBC3}" type="presParOf" srcId="{323F1DCE-D675-4E49-B0C2-4E9D55209C17}" destId="{C4E9CEAF-AD15-4A8F-9807-C7F103FB8C11}" srcOrd="0" destOrd="0" presId="urn:microsoft.com/office/officeart/2005/8/layout/hierarchy3"/>
    <dgm:cxn modelId="{E033498B-E8C2-45F5-B2A8-857394F72944}" type="presParOf" srcId="{C4E9CEAF-AD15-4A8F-9807-C7F103FB8C11}" destId="{72A28FB5-7BA7-4828-B525-F90A23FCCBA9}" srcOrd="0" destOrd="0" presId="urn:microsoft.com/office/officeart/2005/8/layout/hierarchy3"/>
    <dgm:cxn modelId="{2C45E20F-CA7E-4B87-BCD8-8FA2AD1D1A44}" type="presParOf" srcId="{C4E9CEAF-AD15-4A8F-9807-C7F103FB8C11}" destId="{C810063A-C82F-42CF-9961-2165EDA2F209}" srcOrd="1" destOrd="0" presId="urn:microsoft.com/office/officeart/2005/8/layout/hierarchy3"/>
    <dgm:cxn modelId="{AEC342B2-C9A5-4133-AD81-0FAFBD79BE24}" type="presParOf" srcId="{323F1DCE-D675-4E49-B0C2-4E9D55209C17}" destId="{7BF6FE99-E17D-43DD-A54B-F0E62B1EA669}" srcOrd="1" destOrd="0" presId="urn:microsoft.com/office/officeart/2005/8/layout/hierarchy3"/>
    <dgm:cxn modelId="{885F566D-54D2-40A6-8297-44ABD5321C09}" type="presParOf" srcId="{7BF6FE99-E17D-43DD-A54B-F0E62B1EA669}" destId="{7B67E91D-4970-47B2-A73D-4DBE00FC80A5}" srcOrd="0" destOrd="0" presId="urn:microsoft.com/office/officeart/2005/8/layout/hierarchy3"/>
    <dgm:cxn modelId="{A6F3C514-223E-4374-AAAE-67A671E1DD1C}" type="presParOf" srcId="{7BF6FE99-E17D-43DD-A54B-F0E62B1EA669}" destId="{E3840DA6-EBD0-4D5B-AD58-49147D9F9C63}" srcOrd="1" destOrd="0" presId="urn:microsoft.com/office/officeart/2005/8/layout/hierarchy3"/>
    <dgm:cxn modelId="{F6AADA5C-593B-4BAC-8485-C6FB84AC0019}" type="presParOf" srcId="{7BF6FE99-E17D-43DD-A54B-F0E62B1EA669}" destId="{0B97B253-C2CF-4C7A-95F8-8489E6606014}" srcOrd="2" destOrd="0" presId="urn:microsoft.com/office/officeart/2005/8/layout/hierarchy3"/>
    <dgm:cxn modelId="{752FB698-D634-4BCC-A19C-F9BF1754EDC7}" type="presParOf" srcId="{7BF6FE99-E17D-43DD-A54B-F0E62B1EA669}" destId="{5067B0CB-4B0D-4E92-8855-76415CB4FF6F}" srcOrd="3" destOrd="0" presId="urn:microsoft.com/office/officeart/2005/8/layout/hierarchy3"/>
    <dgm:cxn modelId="{36A62E93-2A1F-467C-AF67-363DF290B4CB}" type="presParOf" srcId="{7BF6FE99-E17D-43DD-A54B-F0E62B1EA669}" destId="{D527AE39-9275-45B0-ADB3-2D168B0FA6F8}" srcOrd="4" destOrd="0" presId="urn:microsoft.com/office/officeart/2005/8/layout/hierarchy3"/>
    <dgm:cxn modelId="{92D3F980-AD7A-4EA1-AB68-9FB2957F4963}" type="presParOf" srcId="{7BF6FE99-E17D-43DD-A54B-F0E62B1EA669}" destId="{49D198FA-785E-4F8C-A10E-4DFB5E9A3FF1}" srcOrd="5" destOrd="0" presId="urn:microsoft.com/office/officeart/2005/8/layout/hierarchy3"/>
    <dgm:cxn modelId="{D5EA4315-5441-4980-9269-705726EE28C2}" type="presParOf" srcId="{7BF6FE99-E17D-43DD-A54B-F0E62B1EA669}" destId="{AC4C1BA4-9F35-4233-8671-4A203E435E8E}" srcOrd="6" destOrd="0" presId="urn:microsoft.com/office/officeart/2005/8/layout/hierarchy3"/>
    <dgm:cxn modelId="{F0671F0B-B6FD-459A-B02C-7EB3C95AD7C1}" type="presParOf" srcId="{7BF6FE99-E17D-43DD-A54B-F0E62B1EA669}" destId="{0B8D583A-C69F-45BE-8507-D6D3627F3D14}" srcOrd="7" destOrd="0" presId="urn:microsoft.com/office/officeart/2005/8/layout/hierarchy3"/>
    <dgm:cxn modelId="{2DEB9E23-69B1-48EA-98A2-31EDB0E850D3}" type="presParOf" srcId="{7BF6FE99-E17D-43DD-A54B-F0E62B1EA669}" destId="{69A94BBC-7A1B-4548-9FC8-EA665B5C7BAE}" srcOrd="8" destOrd="0" presId="urn:microsoft.com/office/officeart/2005/8/layout/hierarchy3"/>
    <dgm:cxn modelId="{524B84AA-98A3-42D8-A813-12C594089EDC}" type="presParOf" srcId="{7BF6FE99-E17D-43DD-A54B-F0E62B1EA669}" destId="{6D511AAC-E41E-4D78-81EB-AD7992949610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78869-0C7C-4686-8F55-95B7BACF30AE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33CAF0-6E6C-4DE4-98CF-82273096E6C4}">
      <dgm:prSet/>
      <dgm:spPr/>
      <dgm:t>
        <a:bodyPr/>
        <a:lstStyle/>
        <a:p>
          <a:r>
            <a:rPr lang="en-US" b="1" i="1" dirty="0"/>
            <a:t>Supertype/Subtype Relationships</a:t>
          </a:r>
          <a:endParaRPr lang="en-US" dirty="0"/>
        </a:p>
      </dgm:t>
    </dgm:pt>
    <dgm:pt modelId="{24D15BF5-6C5E-43EF-AD9E-C235F54FE29D}" type="parTrans" cxnId="{E918BC5E-1BF9-485C-A029-A8C38E842A9F}">
      <dgm:prSet/>
      <dgm:spPr/>
      <dgm:t>
        <a:bodyPr/>
        <a:lstStyle/>
        <a:p>
          <a:endParaRPr lang="en-US"/>
        </a:p>
      </dgm:t>
    </dgm:pt>
    <dgm:pt modelId="{D4E250EB-B4BD-4840-B9B1-DED4CF14BC88}" type="sibTrans" cxnId="{E918BC5E-1BF9-485C-A029-A8C38E842A9F}">
      <dgm:prSet/>
      <dgm:spPr/>
      <dgm:t>
        <a:bodyPr/>
        <a:lstStyle/>
        <a:p>
          <a:endParaRPr lang="en-US"/>
        </a:p>
      </dgm:t>
    </dgm:pt>
    <dgm:pt modelId="{8CD0A88D-9821-4DA6-90F5-CB71634736CC}">
      <dgm:prSet/>
      <dgm:spPr/>
      <dgm:t>
        <a:bodyPr/>
        <a:lstStyle/>
        <a:p>
          <a:r>
            <a:rPr lang="en-US"/>
            <a:t>- User (Supertype): Generalized entity with Viewer, Coach, Player, Admin subtypes.</a:t>
          </a:r>
        </a:p>
      </dgm:t>
    </dgm:pt>
    <dgm:pt modelId="{470971B0-93F2-4280-A5A8-326A9DDD8810}" type="parTrans" cxnId="{CD36D62E-DB75-44ED-9939-97133CEBAFDD}">
      <dgm:prSet/>
      <dgm:spPr/>
      <dgm:t>
        <a:bodyPr/>
        <a:lstStyle/>
        <a:p>
          <a:endParaRPr lang="en-US"/>
        </a:p>
      </dgm:t>
    </dgm:pt>
    <dgm:pt modelId="{AEB7B5E1-A2BC-47FC-BF1B-BC26C7D865F7}" type="sibTrans" cxnId="{CD36D62E-DB75-44ED-9939-97133CEBAFDD}">
      <dgm:prSet/>
      <dgm:spPr/>
      <dgm:t>
        <a:bodyPr/>
        <a:lstStyle/>
        <a:p>
          <a:endParaRPr lang="en-US"/>
        </a:p>
      </dgm:t>
    </dgm:pt>
    <dgm:pt modelId="{B9664D59-8D0F-4046-989E-2E1A1C3BE3CE}">
      <dgm:prSet/>
      <dgm:spPr/>
      <dgm:t>
        <a:bodyPr/>
        <a:lstStyle/>
        <a:p>
          <a:r>
            <a:rPr lang="en-US" dirty="0"/>
            <a:t>- Player (Supertype): Specialized into Match Player and Substitute Player.</a:t>
          </a:r>
        </a:p>
      </dgm:t>
    </dgm:pt>
    <dgm:pt modelId="{F6271858-096B-465B-83E5-4476918A503C}" type="parTrans" cxnId="{42CD872E-907A-4745-A4C2-24B2CD35E0C3}">
      <dgm:prSet/>
      <dgm:spPr/>
      <dgm:t>
        <a:bodyPr/>
        <a:lstStyle/>
        <a:p>
          <a:endParaRPr lang="en-US"/>
        </a:p>
      </dgm:t>
    </dgm:pt>
    <dgm:pt modelId="{43E0413C-7701-4EAB-AE14-B6EBBD30B1F3}" type="sibTrans" cxnId="{42CD872E-907A-4745-A4C2-24B2CD35E0C3}">
      <dgm:prSet/>
      <dgm:spPr/>
      <dgm:t>
        <a:bodyPr/>
        <a:lstStyle/>
        <a:p>
          <a:endParaRPr lang="en-US"/>
        </a:p>
      </dgm:t>
    </dgm:pt>
    <dgm:pt modelId="{C1EF8EA3-015D-490B-B666-E29732447046}" type="pres">
      <dgm:prSet presAssocID="{9CA78869-0C7C-4686-8F55-95B7BACF30A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989A6F0-8844-41A1-BF0D-00BB5F8D179B}" type="pres">
      <dgm:prSet presAssocID="{6D33CAF0-6E6C-4DE4-98CF-82273096E6C4}" presName="circle1" presStyleLbl="node1" presStyleIdx="0" presStyleCnt="3"/>
      <dgm:spPr/>
    </dgm:pt>
    <dgm:pt modelId="{67BAA93B-046E-4911-B466-FC0A6170F901}" type="pres">
      <dgm:prSet presAssocID="{6D33CAF0-6E6C-4DE4-98CF-82273096E6C4}" presName="space" presStyleCnt="0"/>
      <dgm:spPr/>
    </dgm:pt>
    <dgm:pt modelId="{51F563A5-C6C6-453C-9CB5-8EAADF460E72}" type="pres">
      <dgm:prSet presAssocID="{6D33CAF0-6E6C-4DE4-98CF-82273096E6C4}" presName="rect1" presStyleLbl="alignAcc1" presStyleIdx="0" presStyleCnt="3"/>
      <dgm:spPr/>
    </dgm:pt>
    <dgm:pt modelId="{25D03899-2D65-4203-A128-9DBADEF97743}" type="pres">
      <dgm:prSet presAssocID="{8CD0A88D-9821-4DA6-90F5-CB71634736CC}" presName="vertSpace2" presStyleLbl="node1" presStyleIdx="0" presStyleCnt="3"/>
      <dgm:spPr/>
    </dgm:pt>
    <dgm:pt modelId="{86E94E00-3020-45CD-8A92-5CE9C763FC1A}" type="pres">
      <dgm:prSet presAssocID="{8CD0A88D-9821-4DA6-90F5-CB71634736CC}" presName="circle2" presStyleLbl="node1" presStyleIdx="1" presStyleCnt="3"/>
      <dgm:spPr/>
    </dgm:pt>
    <dgm:pt modelId="{C490BD0F-5989-47C9-9149-1E2F23DB5433}" type="pres">
      <dgm:prSet presAssocID="{8CD0A88D-9821-4DA6-90F5-CB71634736CC}" presName="rect2" presStyleLbl="alignAcc1" presStyleIdx="1" presStyleCnt="3"/>
      <dgm:spPr/>
    </dgm:pt>
    <dgm:pt modelId="{39F75DD1-3463-42DD-825E-BA78F99005F6}" type="pres">
      <dgm:prSet presAssocID="{B9664D59-8D0F-4046-989E-2E1A1C3BE3CE}" presName="vertSpace3" presStyleLbl="node1" presStyleIdx="1" presStyleCnt="3"/>
      <dgm:spPr/>
    </dgm:pt>
    <dgm:pt modelId="{AEC4C709-4739-4100-A173-E45FDF050F03}" type="pres">
      <dgm:prSet presAssocID="{B9664D59-8D0F-4046-989E-2E1A1C3BE3CE}" presName="circle3" presStyleLbl="node1" presStyleIdx="2" presStyleCnt="3"/>
      <dgm:spPr/>
    </dgm:pt>
    <dgm:pt modelId="{AF564B5C-9349-47A5-8BC7-84572CC32554}" type="pres">
      <dgm:prSet presAssocID="{B9664D59-8D0F-4046-989E-2E1A1C3BE3CE}" presName="rect3" presStyleLbl="alignAcc1" presStyleIdx="2" presStyleCnt="3"/>
      <dgm:spPr/>
    </dgm:pt>
    <dgm:pt modelId="{9539437D-2703-4806-BBA4-7EBD034EA008}" type="pres">
      <dgm:prSet presAssocID="{6D33CAF0-6E6C-4DE4-98CF-82273096E6C4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8D74FEAB-C736-442C-BE14-2959194E57F6}" type="pres">
      <dgm:prSet presAssocID="{8CD0A88D-9821-4DA6-90F5-CB71634736CC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7292CB8D-BB9A-4709-B6CA-AEA7235FF85D}" type="pres">
      <dgm:prSet presAssocID="{B9664D59-8D0F-4046-989E-2E1A1C3BE3CE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D462BD0D-DC34-46CC-BC7B-940CFE1A99D8}" type="presOf" srcId="{8CD0A88D-9821-4DA6-90F5-CB71634736CC}" destId="{8D74FEAB-C736-442C-BE14-2959194E57F6}" srcOrd="1" destOrd="0" presId="urn:microsoft.com/office/officeart/2005/8/layout/target3"/>
    <dgm:cxn modelId="{42CD872E-907A-4745-A4C2-24B2CD35E0C3}" srcId="{9CA78869-0C7C-4686-8F55-95B7BACF30AE}" destId="{B9664D59-8D0F-4046-989E-2E1A1C3BE3CE}" srcOrd="2" destOrd="0" parTransId="{F6271858-096B-465B-83E5-4476918A503C}" sibTransId="{43E0413C-7701-4EAB-AE14-B6EBBD30B1F3}"/>
    <dgm:cxn modelId="{CD36D62E-DB75-44ED-9939-97133CEBAFDD}" srcId="{9CA78869-0C7C-4686-8F55-95B7BACF30AE}" destId="{8CD0A88D-9821-4DA6-90F5-CB71634736CC}" srcOrd="1" destOrd="0" parTransId="{470971B0-93F2-4280-A5A8-326A9DDD8810}" sibTransId="{AEB7B5E1-A2BC-47FC-BF1B-BC26C7D865F7}"/>
    <dgm:cxn modelId="{E918BC5E-1BF9-485C-A029-A8C38E842A9F}" srcId="{9CA78869-0C7C-4686-8F55-95B7BACF30AE}" destId="{6D33CAF0-6E6C-4DE4-98CF-82273096E6C4}" srcOrd="0" destOrd="0" parTransId="{24D15BF5-6C5E-43EF-AD9E-C235F54FE29D}" sibTransId="{D4E250EB-B4BD-4840-B9B1-DED4CF14BC88}"/>
    <dgm:cxn modelId="{AE2CC87C-B7CD-4C79-B93C-6F6C0061F303}" type="presOf" srcId="{B9664D59-8D0F-4046-989E-2E1A1C3BE3CE}" destId="{AF564B5C-9349-47A5-8BC7-84572CC32554}" srcOrd="0" destOrd="0" presId="urn:microsoft.com/office/officeart/2005/8/layout/target3"/>
    <dgm:cxn modelId="{80280B98-B596-484D-850E-C09C3C23FCC7}" type="presOf" srcId="{6D33CAF0-6E6C-4DE4-98CF-82273096E6C4}" destId="{9539437D-2703-4806-BBA4-7EBD034EA008}" srcOrd="1" destOrd="0" presId="urn:microsoft.com/office/officeart/2005/8/layout/target3"/>
    <dgm:cxn modelId="{363CAFA6-5109-41A0-B592-83632FBCA2B9}" type="presOf" srcId="{9CA78869-0C7C-4686-8F55-95B7BACF30AE}" destId="{C1EF8EA3-015D-490B-B666-E29732447046}" srcOrd="0" destOrd="0" presId="urn:microsoft.com/office/officeart/2005/8/layout/target3"/>
    <dgm:cxn modelId="{3007FBB1-702B-475A-A4BC-634F3D86CCD8}" type="presOf" srcId="{B9664D59-8D0F-4046-989E-2E1A1C3BE3CE}" destId="{7292CB8D-BB9A-4709-B6CA-AEA7235FF85D}" srcOrd="1" destOrd="0" presId="urn:microsoft.com/office/officeart/2005/8/layout/target3"/>
    <dgm:cxn modelId="{A1BEA6D9-829C-4D5D-B3A5-C67AF430DE89}" type="presOf" srcId="{6D33CAF0-6E6C-4DE4-98CF-82273096E6C4}" destId="{51F563A5-C6C6-453C-9CB5-8EAADF460E72}" srcOrd="0" destOrd="0" presId="urn:microsoft.com/office/officeart/2005/8/layout/target3"/>
    <dgm:cxn modelId="{429499ED-5346-41BE-BA4D-A74C7794404C}" type="presOf" srcId="{8CD0A88D-9821-4DA6-90F5-CB71634736CC}" destId="{C490BD0F-5989-47C9-9149-1E2F23DB5433}" srcOrd="0" destOrd="0" presId="urn:microsoft.com/office/officeart/2005/8/layout/target3"/>
    <dgm:cxn modelId="{21C4B038-2D40-4521-9D47-0827123BDECC}" type="presParOf" srcId="{C1EF8EA3-015D-490B-B666-E29732447046}" destId="{2989A6F0-8844-41A1-BF0D-00BB5F8D179B}" srcOrd="0" destOrd="0" presId="urn:microsoft.com/office/officeart/2005/8/layout/target3"/>
    <dgm:cxn modelId="{EBABC772-14A9-4FE7-B463-3DACEC35E5F1}" type="presParOf" srcId="{C1EF8EA3-015D-490B-B666-E29732447046}" destId="{67BAA93B-046E-4911-B466-FC0A6170F901}" srcOrd="1" destOrd="0" presId="urn:microsoft.com/office/officeart/2005/8/layout/target3"/>
    <dgm:cxn modelId="{F8E77C0A-1D1F-42BE-9CBD-E2E6BC1BDA33}" type="presParOf" srcId="{C1EF8EA3-015D-490B-B666-E29732447046}" destId="{51F563A5-C6C6-453C-9CB5-8EAADF460E72}" srcOrd="2" destOrd="0" presId="urn:microsoft.com/office/officeart/2005/8/layout/target3"/>
    <dgm:cxn modelId="{D5B0135C-910E-49E3-9A9C-FAF979BE3C17}" type="presParOf" srcId="{C1EF8EA3-015D-490B-B666-E29732447046}" destId="{25D03899-2D65-4203-A128-9DBADEF97743}" srcOrd="3" destOrd="0" presId="urn:microsoft.com/office/officeart/2005/8/layout/target3"/>
    <dgm:cxn modelId="{476F1957-9B1B-4AC6-AD04-799A133FB45F}" type="presParOf" srcId="{C1EF8EA3-015D-490B-B666-E29732447046}" destId="{86E94E00-3020-45CD-8A92-5CE9C763FC1A}" srcOrd="4" destOrd="0" presId="urn:microsoft.com/office/officeart/2005/8/layout/target3"/>
    <dgm:cxn modelId="{0081D684-6C36-4C59-B31C-F138B5387EC5}" type="presParOf" srcId="{C1EF8EA3-015D-490B-B666-E29732447046}" destId="{C490BD0F-5989-47C9-9149-1E2F23DB5433}" srcOrd="5" destOrd="0" presId="urn:microsoft.com/office/officeart/2005/8/layout/target3"/>
    <dgm:cxn modelId="{CC65552E-79F2-4072-8467-97885467F88C}" type="presParOf" srcId="{C1EF8EA3-015D-490B-B666-E29732447046}" destId="{39F75DD1-3463-42DD-825E-BA78F99005F6}" srcOrd="6" destOrd="0" presId="urn:microsoft.com/office/officeart/2005/8/layout/target3"/>
    <dgm:cxn modelId="{8A0576B9-C723-49B0-BE85-4C6190A8FDEB}" type="presParOf" srcId="{C1EF8EA3-015D-490B-B666-E29732447046}" destId="{AEC4C709-4739-4100-A173-E45FDF050F03}" srcOrd="7" destOrd="0" presId="urn:microsoft.com/office/officeart/2005/8/layout/target3"/>
    <dgm:cxn modelId="{BAF0474C-E751-4610-B8A4-8E316BA001A8}" type="presParOf" srcId="{C1EF8EA3-015D-490B-B666-E29732447046}" destId="{AF564B5C-9349-47A5-8BC7-84572CC32554}" srcOrd="8" destOrd="0" presId="urn:microsoft.com/office/officeart/2005/8/layout/target3"/>
    <dgm:cxn modelId="{71DD8784-F0B2-45C5-887A-D50EA9E909C1}" type="presParOf" srcId="{C1EF8EA3-015D-490B-B666-E29732447046}" destId="{9539437D-2703-4806-BBA4-7EBD034EA008}" srcOrd="9" destOrd="0" presId="urn:microsoft.com/office/officeart/2005/8/layout/target3"/>
    <dgm:cxn modelId="{A731955F-4BE8-4B4F-B3B1-85BA0CD02509}" type="presParOf" srcId="{C1EF8EA3-015D-490B-B666-E29732447046}" destId="{8D74FEAB-C736-442C-BE14-2959194E57F6}" srcOrd="10" destOrd="0" presId="urn:microsoft.com/office/officeart/2005/8/layout/target3"/>
    <dgm:cxn modelId="{5ABF42A8-96F0-414E-A0AF-7F68E0BA6977}" type="presParOf" srcId="{C1EF8EA3-015D-490B-B666-E29732447046}" destId="{7292CB8D-BB9A-4709-B6CA-AEA7235FF85D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8BF914-B58A-4CB1-81FB-A67B0DFB3C5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68CFFC-3D5F-4D38-971A-2228B63F2D0C}">
      <dgm:prSet/>
      <dgm:spPr/>
      <dgm:t>
        <a:bodyPr/>
        <a:lstStyle/>
        <a:p>
          <a:pPr algn="ctr"/>
          <a:r>
            <a:rPr lang="en-US" b="1" i="1" dirty="0"/>
            <a:t>Relationships/Business Rules</a:t>
          </a:r>
          <a:endParaRPr lang="en-US" dirty="0"/>
        </a:p>
      </dgm:t>
    </dgm:pt>
    <dgm:pt modelId="{C23ED4DA-3369-4B4A-A263-FE396384902B}" type="parTrans" cxnId="{61285BB9-A2DA-4448-87CD-FCCA7A0B1A68}">
      <dgm:prSet/>
      <dgm:spPr/>
      <dgm:t>
        <a:bodyPr/>
        <a:lstStyle/>
        <a:p>
          <a:endParaRPr lang="en-US"/>
        </a:p>
      </dgm:t>
    </dgm:pt>
    <dgm:pt modelId="{6FA97057-A332-4488-A350-1D9F73CC9E7B}" type="sibTrans" cxnId="{61285BB9-A2DA-4448-87CD-FCCA7A0B1A68}">
      <dgm:prSet/>
      <dgm:spPr/>
      <dgm:t>
        <a:bodyPr/>
        <a:lstStyle/>
        <a:p>
          <a:endParaRPr lang="en-US"/>
        </a:p>
      </dgm:t>
    </dgm:pt>
    <dgm:pt modelId="{CAACC624-7DDB-4804-B094-01E02B9B60C9}">
      <dgm:prSet/>
      <dgm:spPr/>
      <dgm:t>
        <a:bodyPr/>
        <a:lstStyle/>
        <a:p>
          <a:r>
            <a:rPr lang="en-US"/>
            <a:t>1. Viewers engage in Transactions for matches.</a:t>
          </a:r>
        </a:p>
      </dgm:t>
    </dgm:pt>
    <dgm:pt modelId="{DF9702CC-4BCE-4D43-9CA1-D31327374681}" type="parTrans" cxnId="{2065A16B-DFA6-4BDC-A576-2372012FF630}">
      <dgm:prSet/>
      <dgm:spPr/>
      <dgm:t>
        <a:bodyPr/>
        <a:lstStyle/>
        <a:p>
          <a:endParaRPr lang="en-US"/>
        </a:p>
      </dgm:t>
    </dgm:pt>
    <dgm:pt modelId="{95921621-8F1C-422B-A2F6-63C198B1B104}" type="sibTrans" cxnId="{2065A16B-DFA6-4BDC-A576-2372012FF630}">
      <dgm:prSet/>
      <dgm:spPr/>
      <dgm:t>
        <a:bodyPr/>
        <a:lstStyle/>
        <a:p>
          <a:endParaRPr lang="en-US"/>
        </a:p>
      </dgm:t>
    </dgm:pt>
    <dgm:pt modelId="{A29DAA14-F738-4BA6-9696-7BC8055F251B}">
      <dgm:prSet/>
      <dgm:spPr/>
      <dgm:t>
        <a:bodyPr/>
        <a:lstStyle/>
        <a:p>
          <a:r>
            <a:rPr lang="en-US"/>
            <a:t>2. Coaches are affiliated with Teams.</a:t>
          </a:r>
        </a:p>
      </dgm:t>
    </dgm:pt>
    <dgm:pt modelId="{1815A9E0-72B2-4DA6-BE93-059A6FE7CF87}" type="parTrans" cxnId="{882FD2AA-DA4F-4CA1-882D-242CFD1DACE0}">
      <dgm:prSet/>
      <dgm:spPr/>
      <dgm:t>
        <a:bodyPr/>
        <a:lstStyle/>
        <a:p>
          <a:endParaRPr lang="en-US"/>
        </a:p>
      </dgm:t>
    </dgm:pt>
    <dgm:pt modelId="{D47F29DA-D82C-4541-AF60-D46B977F7ABF}" type="sibTrans" cxnId="{882FD2AA-DA4F-4CA1-882D-242CFD1DACE0}">
      <dgm:prSet/>
      <dgm:spPr/>
      <dgm:t>
        <a:bodyPr/>
        <a:lstStyle/>
        <a:p>
          <a:endParaRPr lang="en-US"/>
        </a:p>
      </dgm:t>
    </dgm:pt>
    <dgm:pt modelId="{6EAFE0BC-30FF-4000-86A4-C4F51C61AFB4}">
      <dgm:prSet/>
      <dgm:spPr/>
      <dgm:t>
        <a:bodyPr/>
        <a:lstStyle/>
        <a:p>
          <a:r>
            <a:rPr lang="en-US"/>
            <a:t>3. Teams include Match Players.</a:t>
          </a:r>
        </a:p>
      </dgm:t>
    </dgm:pt>
    <dgm:pt modelId="{42874B4D-3A14-4CEF-B586-2AB64838C8B7}" type="parTrans" cxnId="{59A6B5BF-6520-4126-AF2F-3336BFD0E308}">
      <dgm:prSet/>
      <dgm:spPr/>
      <dgm:t>
        <a:bodyPr/>
        <a:lstStyle/>
        <a:p>
          <a:endParaRPr lang="en-US"/>
        </a:p>
      </dgm:t>
    </dgm:pt>
    <dgm:pt modelId="{6F0B3531-4AA1-4BB4-8BC4-870CDFD037FD}" type="sibTrans" cxnId="{59A6B5BF-6520-4126-AF2F-3336BFD0E308}">
      <dgm:prSet/>
      <dgm:spPr/>
      <dgm:t>
        <a:bodyPr/>
        <a:lstStyle/>
        <a:p>
          <a:endParaRPr lang="en-US"/>
        </a:p>
      </dgm:t>
    </dgm:pt>
    <dgm:pt modelId="{4D3AF51C-76BF-458D-9DC4-4B3E51B28C0E}">
      <dgm:prSet/>
      <dgm:spPr/>
      <dgm:t>
        <a:bodyPr/>
        <a:lstStyle/>
        <a:p>
          <a:r>
            <a:rPr lang="en-US" dirty="0"/>
            <a:t>4. Players enter into Contracts with Teams.</a:t>
          </a:r>
        </a:p>
      </dgm:t>
    </dgm:pt>
    <dgm:pt modelId="{5B62D3CA-A10D-426B-B0A9-A7E8423B7684}" type="parTrans" cxnId="{76031870-8CFE-4FD0-ACD5-00E5F8B04207}">
      <dgm:prSet/>
      <dgm:spPr/>
      <dgm:t>
        <a:bodyPr/>
        <a:lstStyle/>
        <a:p>
          <a:endParaRPr lang="en-US"/>
        </a:p>
      </dgm:t>
    </dgm:pt>
    <dgm:pt modelId="{D20E7CB4-6545-432F-AA83-B9840DBC1588}" type="sibTrans" cxnId="{76031870-8CFE-4FD0-ACD5-00E5F8B04207}">
      <dgm:prSet/>
      <dgm:spPr/>
      <dgm:t>
        <a:bodyPr/>
        <a:lstStyle/>
        <a:p>
          <a:endParaRPr lang="en-US"/>
        </a:p>
      </dgm:t>
    </dgm:pt>
    <dgm:pt modelId="{713395C0-9F34-4326-86C7-ECE6EB1C8F62}">
      <dgm:prSet/>
      <dgm:spPr/>
      <dgm:t>
        <a:bodyPr/>
        <a:lstStyle/>
        <a:p>
          <a:r>
            <a:rPr lang="en-US"/>
            <a:t>5. Players have Player Statistics records.</a:t>
          </a:r>
        </a:p>
      </dgm:t>
    </dgm:pt>
    <dgm:pt modelId="{86C78FC3-AB00-42B2-92CD-1DB8E6FBCC31}" type="parTrans" cxnId="{C42A0EB3-F160-4636-A215-F55D27126897}">
      <dgm:prSet/>
      <dgm:spPr/>
      <dgm:t>
        <a:bodyPr/>
        <a:lstStyle/>
        <a:p>
          <a:endParaRPr lang="en-US"/>
        </a:p>
      </dgm:t>
    </dgm:pt>
    <dgm:pt modelId="{03D012E5-4526-4D2F-A04B-C032EF3070B2}" type="sibTrans" cxnId="{C42A0EB3-F160-4636-A215-F55D27126897}">
      <dgm:prSet/>
      <dgm:spPr/>
      <dgm:t>
        <a:bodyPr/>
        <a:lstStyle/>
        <a:p>
          <a:endParaRPr lang="en-US"/>
        </a:p>
      </dgm:t>
    </dgm:pt>
    <dgm:pt modelId="{7F8BEA38-E08B-4BD0-9A27-CC3FB542BB20}">
      <dgm:prSet/>
      <dgm:spPr/>
      <dgm:t>
        <a:bodyPr/>
        <a:lstStyle/>
        <a:p>
          <a:r>
            <a:rPr lang="en-US"/>
            <a:t>6. Matches involve multiple Transactions.</a:t>
          </a:r>
        </a:p>
      </dgm:t>
    </dgm:pt>
    <dgm:pt modelId="{85E6C3C0-DB41-4008-BB5F-5EA85FCD5B90}" type="parTrans" cxnId="{35893353-7EF8-47AE-8C10-46C3957884D9}">
      <dgm:prSet/>
      <dgm:spPr/>
      <dgm:t>
        <a:bodyPr/>
        <a:lstStyle/>
        <a:p>
          <a:endParaRPr lang="en-US"/>
        </a:p>
      </dgm:t>
    </dgm:pt>
    <dgm:pt modelId="{9E7329A3-3D59-45EB-9050-04A76B807BFF}" type="sibTrans" cxnId="{35893353-7EF8-47AE-8C10-46C3957884D9}">
      <dgm:prSet/>
      <dgm:spPr/>
      <dgm:t>
        <a:bodyPr/>
        <a:lstStyle/>
        <a:p>
          <a:endParaRPr lang="en-US"/>
        </a:p>
      </dgm:t>
    </dgm:pt>
    <dgm:pt modelId="{5D1C3DBD-AFB9-4070-A954-AB95BA51B5CA}">
      <dgm:prSet/>
      <dgm:spPr/>
      <dgm:t>
        <a:bodyPr/>
        <a:lstStyle/>
        <a:p>
          <a:r>
            <a:rPr lang="en-US"/>
            <a:t>7. Matches have Player Statistics entries.</a:t>
          </a:r>
        </a:p>
      </dgm:t>
    </dgm:pt>
    <dgm:pt modelId="{227C2E04-A4FD-415F-8272-6FF27B3A1A39}" type="parTrans" cxnId="{F3ED470B-4246-4C63-A515-C1CDF1647D22}">
      <dgm:prSet/>
      <dgm:spPr/>
      <dgm:t>
        <a:bodyPr/>
        <a:lstStyle/>
        <a:p>
          <a:endParaRPr lang="en-US"/>
        </a:p>
      </dgm:t>
    </dgm:pt>
    <dgm:pt modelId="{CAAAB39C-23AB-46AD-86D3-BE97116C6D98}" type="sibTrans" cxnId="{F3ED470B-4246-4C63-A515-C1CDF1647D22}">
      <dgm:prSet/>
      <dgm:spPr/>
      <dgm:t>
        <a:bodyPr/>
        <a:lstStyle/>
        <a:p>
          <a:endParaRPr lang="en-US"/>
        </a:p>
      </dgm:t>
    </dgm:pt>
    <dgm:pt modelId="{F663A6DC-A991-4F2D-A14A-B1CF4FA66F2F}">
      <dgm:prSet/>
      <dgm:spPr/>
      <dgm:t>
        <a:bodyPr/>
        <a:lstStyle/>
        <a:p>
          <a:r>
            <a:rPr lang="en-US"/>
            <a:t>8. Admins are responsible for Stadiums.</a:t>
          </a:r>
        </a:p>
      </dgm:t>
    </dgm:pt>
    <dgm:pt modelId="{5593739D-DF4B-47BB-83C9-8E5621671BD8}" type="parTrans" cxnId="{7AE25B4B-4C09-4FE7-ACD3-19C5C08FBEE2}">
      <dgm:prSet/>
      <dgm:spPr/>
      <dgm:t>
        <a:bodyPr/>
        <a:lstStyle/>
        <a:p>
          <a:endParaRPr lang="en-US"/>
        </a:p>
      </dgm:t>
    </dgm:pt>
    <dgm:pt modelId="{089A70D0-F6FD-4FD1-A0E4-B6ADAA73B269}" type="sibTrans" cxnId="{7AE25B4B-4C09-4FE7-ACD3-19C5C08FBEE2}">
      <dgm:prSet/>
      <dgm:spPr/>
      <dgm:t>
        <a:bodyPr/>
        <a:lstStyle/>
        <a:p>
          <a:endParaRPr lang="en-US"/>
        </a:p>
      </dgm:t>
    </dgm:pt>
    <dgm:pt modelId="{3F4CBC33-4A96-422A-83B5-7675967119A7}">
      <dgm:prSet/>
      <dgm:spPr/>
      <dgm:t>
        <a:bodyPr/>
        <a:lstStyle/>
        <a:p>
          <a:r>
            <a:rPr lang="en-US"/>
            <a:t>9. Stadiums optionally host Matches.</a:t>
          </a:r>
        </a:p>
      </dgm:t>
    </dgm:pt>
    <dgm:pt modelId="{9A3E9760-627E-444D-A74C-19B70207B99C}" type="parTrans" cxnId="{8464325C-1FFA-44B6-AC0D-BCC32DED4C42}">
      <dgm:prSet/>
      <dgm:spPr/>
      <dgm:t>
        <a:bodyPr/>
        <a:lstStyle/>
        <a:p>
          <a:endParaRPr lang="en-US"/>
        </a:p>
      </dgm:t>
    </dgm:pt>
    <dgm:pt modelId="{CFE2CFCD-4C2E-48C0-A702-929A121A25E0}" type="sibTrans" cxnId="{8464325C-1FFA-44B6-AC0D-BCC32DED4C42}">
      <dgm:prSet/>
      <dgm:spPr/>
      <dgm:t>
        <a:bodyPr/>
        <a:lstStyle/>
        <a:p>
          <a:endParaRPr lang="en-US"/>
        </a:p>
      </dgm:t>
    </dgm:pt>
    <dgm:pt modelId="{89870D4E-03EA-414E-BE93-8DB2EB8686CE}">
      <dgm:prSet/>
      <dgm:spPr/>
      <dgm:t>
        <a:bodyPr/>
        <a:lstStyle/>
        <a:p>
          <a:r>
            <a:rPr lang="en-US"/>
            <a:t>10. Match Result associates Matches with winning Teams.</a:t>
          </a:r>
        </a:p>
      </dgm:t>
    </dgm:pt>
    <dgm:pt modelId="{2069139F-09EF-4CA3-A0AE-3CDDF1C4831C}" type="parTrans" cxnId="{0CDB5F93-5899-4D9E-8D89-4841712231AF}">
      <dgm:prSet/>
      <dgm:spPr/>
      <dgm:t>
        <a:bodyPr/>
        <a:lstStyle/>
        <a:p>
          <a:endParaRPr lang="en-US"/>
        </a:p>
      </dgm:t>
    </dgm:pt>
    <dgm:pt modelId="{34D06EC8-DAB8-4D7A-97FD-DB058695A5C5}" type="sibTrans" cxnId="{0CDB5F93-5899-4D9E-8D89-4841712231AF}">
      <dgm:prSet/>
      <dgm:spPr/>
      <dgm:t>
        <a:bodyPr/>
        <a:lstStyle/>
        <a:p>
          <a:endParaRPr lang="en-US"/>
        </a:p>
      </dgm:t>
    </dgm:pt>
    <dgm:pt modelId="{35574394-B9F3-4F86-A7DF-3028B438987E}" type="pres">
      <dgm:prSet presAssocID="{348BF914-B58A-4CB1-81FB-A67B0DFB3C59}" presName="linear" presStyleCnt="0">
        <dgm:presLayoutVars>
          <dgm:animLvl val="lvl"/>
          <dgm:resizeHandles val="exact"/>
        </dgm:presLayoutVars>
      </dgm:prSet>
      <dgm:spPr/>
    </dgm:pt>
    <dgm:pt modelId="{626FAB04-5CDC-40D7-AC74-917037BF2A8F}" type="pres">
      <dgm:prSet presAssocID="{0B68CFFC-3D5F-4D38-971A-2228B63F2D0C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573B3FD-2AED-4D7B-A8D5-95C3F2E64728}" type="pres">
      <dgm:prSet presAssocID="{6FA97057-A332-4488-A350-1D9F73CC9E7B}" presName="spacer" presStyleCnt="0"/>
      <dgm:spPr/>
    </dgm:pt>
    <dgm:pt modelId="{872B6873-BA1B-4CEF-A2BE-A0ECE47ABFC2}" type="pres">
      <dgm:prSet presAssocID="{CAACC624-7DDB-4804-B094-01E02B9B60C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9284B11-0FC0-4049-B73A-11887E3C2A49}" type="pres">
      <dgm:prSet presAssocID="{95921621-8F1C-422B-A2F6-63C198B1B104}" presName="spacer" presStyleCnt="0"/>
      <dgm:spPr/>
    </dgm:pt>
    <dgm:pt modelId="{3D8EB54E-9BCB-402C-828C-6A0FE4C27E61}" type="pres">
      <dgm:prSet presAssocID="{A29DAA14-F738-4BA6-9696-7BC8055F251B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8673EE11-C3A8-4253-B1A6-7D52564E0C7C}" type="pres">
      <dgm:prSet presAssocID="{D47F29DA-D82C-4541-AF60-D46B977F7ABF}" presName="spacer" presStyleCnt="0"/>
      <dgm:spPr/>
    </dgm:pt>
    <dgm:pt modelId="{8E91F817-FB6A-4195-92B3-AE9A175F5EB0}" type="pres">
      <dgm:prSet presAssocID="{6EAFE0BC-30FF-4000-86A4-C4F51C61AFB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D29767A4-71AF-4627-A40D-AC35034BB9C3}" type="pres">
      <dgm:prSet presAssocID="{6F0B3531-4AA1-4BB4-8BC4-870CDFD037FD}" presName="spacer" presStyleCnt="0"/>
      <dgm:spPr/>
    </dgm:pt>
    <dgm:pt modelId="{79F0D365-BF6D-469D-BD4B-D46310E350E2}" type="pres">
      <dgm:prSet presAssocID="{4D3AF51C-76BF-458D-9DC4-4B3E51B28C0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FD8AD3A-A914-46D5-A488-42D156DDD322}" type="pres">
      <dgm:prSet presAssocID="{D20E7CB4-6545-432F-AA83-B9840DBC1588}" presName="spacer" presStyleCnt="0"/>
      <dgm:spPr/>
    </dgm:pt>
    <dgm:pt modelId="{FDC8AAC5-215C-49A2-8371-1175DD235BF2}" type="pres">
      <dgm:prSet presAssocID="{713395C0-9F34-4326-86C7-ECE6EB1C8F62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39EBF19-4F32-4B6C-BB14-707FE373C5F0}" type="pres">
      <dgm:prSet presAssocID="{03D012E5-4526-4D2F-A04B-C032EF3070B2}" presName="spacer" presStyleCnt="0"/>
      <dgm:spPr/>
    </dgm:pt>
    <dgm:pt modelId="{9E4B6C72-41B6-40AD-BEF4-D5CE6701DE52}" type="pres">
      <dgm:prSet presAssocID="{7F8BEA38-E08B-4BD0-9A27-CC3FB542BB20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9252AB2-4E28-474E-BE7F-C01B07686BEB}" type="pres">
      <dgm:prSet presAssocID="{9E7329A3-3D59-45EB-9050-04A76B807BFF}" presName="spacer" presStyleCnt="0"/>
      <dgm:spPr/>
    </dgm:pt>
    <dgm:pt modelId="{F2F9F33C-606B-4E60-AB70-83CA7D08277C}" type="pres">
      <dgm:prSet presAssocID="{5D1C3DBD-AFB9-4070-A954-AB95BA51B5CA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6282002D-069A-4AE7-ABFA-FF865D13D44B}" type="pres">
      <dgm:prSet presAssocID="{CAAAB39C-23AB-46AD-86D3-BE97116C6D98}" presName="spacer" presStyleCnt="0"/>
      <dgm:spPr/>
    </dgm:pt>
    <dgm:pt modelId="{D1B8B436-3704-43F1-8EAC-41218945AB9D}" type="pres">
      <dgm:prSet presAssocID="{F663A6DC-A991-4F2D-A14A-B1CF4FA66F2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7325F31-0112-49C4-BF91-35BF4060EF83}" type="pres">
      <dgm:prSet presAssocID="{089A70D0-F6FD-4FD1-A0E4-B6ADAA73B269}" presName="spacer" presStyleCnt="0"/>
      <dgm:spPr/>
    </dgm:pt>
    <dgm:pt modelId="{57A5CACB-DB8A-4222-9C03-4605717FAB89}" type="pres">
      <dgm:prSet presAssocID="{3F4CBC33-4A96-422A-83B5-7675967119A7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B8A1B6E3-A122-45CB-B755-18C7478F31FD}" type="pres">
      <dgm:prSet presAssocID="{CFE2CFCD-4C2E-48C0-A702-929A121A25E0}" presName="spacer" presStyleCnt="0"/>
      <dgm:spPr/>
    </dgm:pt>
    <dgm:pt modelId="{AC5D7649-EEF2-4D01-9B51-9398B713E448}" type="pres">
      <dgm:prSet presAssocID="{89870D4E-03EA-414E-BE93-8DB2EB8686C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36120602-7024-4C5E-8BF6-CE0724C9B5CE}" type="presOf" srcId="{CAACC624-7DDB-4804-B094-01E02B9B60C9}" destId="{872B6873-BA1B-4CEF-A2BE-A0ECE47ABFC2}" srcOrd="0" destOrd="0" presId="urn:microsoft.com/office/officeart/2005/8/layout/vList2"/>
    <dgm:cxn modelId="{F3ED470B-4246-4C63-A515-C1CDF1647D22}" srcId="{348BF914-B58A-4CB1-81FB-A67B0DFB3C59}" destId="{5D1C3DBD-AFB9-4070-A954-AB95BA51B5CA}" srcOrd="7" destOrd="0" parTransId="{227C2E04-A4FD-415F-8272-6FF27B3A1A39}" sibTransId="{CAAAB39C-23AB-46AD-86D3-BE97116C6D98}"/>
    <dgm:cxn modelId="{F3E08F30-CCFB-436D-BCD5-9373927706A5}" type="presOf" srcId="{4D3AF51C-76BF-458D-9DC4-4B3E51B28C0E}" destId="{79F0D365-BF6D-469D-BD4B-D46310E350E2}" srcOrd="0" destOrd="0" presId="urn:microsoft.com/office/officeart/2005/8/layout/vList2"/>
    <dgm:cxn modelId="{9151CB40-25EA-44FC-94B3-0C1AD2A9A96D}" type="presOf" srcId="{348BF914-B58A-4CB1-81FB-A67B0DFB3C59}" destId="{35574394-B9F3-4F86-A7DF-3028B438987E}" srcOrd="0" destOrd="0" presId="urn:microsoft.com/office/officeart/2005/8/layout/vList2"/>
    <dgm:cxn modelId="{9B33E940-8F1B-437A-9338-79B8B2C5E035}" type="presOf" srcId="{5D1C3DBD-AFB9-4070-A954-AB95BA51B5CA}" destId="{F2F9F33C-606B-4E60-AB70-83CA7D08277C}" srcOrd="0" destOrd="0" presId="urn:microsoft.com/office/officeart/2005/8/layout/vList2"/>
    <dgm:cxn modelId="{8464325C-1FFA-44B6-AC0D-BCC32DED4C42}" srcId="{348BF914-B58A-4CB1-81FB-A67B0DFB3C59}" destId="{3F4CBC33-4A96-422A-83B5-7675967119A7}" srcOrd="9" destOrd="0" parTransId="{9A3E9760-627E-444D-A74C-19B70207B99C}" sibTransId="{CFE2CFCD-4C2E-48C0-A702-929A121A25E0}"/>
    <dgm:cxn modelId="{937AEB46-83BF-4116-91E1-04973E2DFEE3}" type="presOf" srcId="{A29DAA14-F738-4BA6-9696-7BC8055F251B}" destId="{3D8EB54E-9BCB-402C-828C-6A0FE4C27E61}" srcOrd="0" destOrd="0" presId="urn:microsoft.com/office/officeart/2005/8/layout/vList2"/>
    <dgm:cxn modelId="{7AE25B4B-4C09-4FE7-ACD3-19C5C08FBEE2}" srcId="{348BF914-B58A-4CB1-81FB-A67B0DFB3C59}" destId="{F663A6DC-A991-4F2D-A14A-B1CF4FA66F2F}" srcOrd="8" destOrd="0" parTransId="{5593739D-DF4B-47BB-83C9-8E5621671BD8}" sibTransId="{089A70D0-F6FD-4FD1-A0E4-B6ADAA73B269}"/>
    <dgm:cxn modelId="{2065A16B-DFA6-4BDC-A576-2372012FF630}" srcId="{348BF914-B58A-4CB1-81FB-A67B0DFB3C59}" destId="{CAACC624-7DDB-4804-B094-01E02B9B60C9}" srcOrd="1" destOrd="0" parTransId="{DF9702CC-4BCE-4D43-9CA1-D31327374681}" sibTransId="{95921621-8F1C-422B-A2F6-63C198B1B104}"/>
    <dgm:cxn modelId="{76031870-8CFE-4FD0-ACD5-00E5F8B04207}" srcId="{348BF914-B58A-4CB1-81FB-A67B0DFB3C59}" destId="{4D3AF51C-76BF-458D-9DC4-4B3E51B28C0E}" srcOrd="4" destOrd="0" parTransId="{5B62D3CA-A10D-426B-B0A9-A7E8423B7684}" sibTransId="{D20E7CB4-6545-432F-AA83-B9840DBC1588}"/>
    <dgm:cxn modelId="{35893353-7EF8-47AE-8C10-46C3957884D9}" srcId="{348BF914-B58A-4CB1-81FB-A67B0DFB3C59}" destId="{7F8BEA38-E08B-4BD0-9A27-CC3FB542BB20}" srcOrd="6" destOrd="0" parTransId="{85E6C3C0-DB41-4008-BB5F-5EA85FCD5B90}" sibTransId="{9E7329A3-3D59-45EB-9050-04A76B807BFF}"/>
    <dgm:cxn modelId="{E50E4E8B-2366-4B47-88AB-330C557461FC}" type="presOf" srcId="{89870D4E-03EA-414E-BE93-8DB2EB8686CE}" destId="{AC5D7649-EEF2-4D01-9B51-9398B713E448}" srcOrd="0" destOrd="0" presId="urn:microsoft.com/office/officeart/2005/8/layout/vList2"/>
    <dgm:cxn modelId="{0CDB5F93-5899-4D9E-8D89-4841712231AF}" srcId="{348BF914-B58A-4CB1-81FB-A67B0DFB3C59}" destId="{89870D4E-03EA-414E-BE93-8DB2EB8686CE}" srcOrd="10" destOrd="0" parTransId="{2069139F-09EF-4CA3-A0AE-3CDDF1C4831C}" sibTransId="{34D06EC8-DAB8-4D7A-97FD-DB058695A5C5}"/>
    <dgm:cxn modelId="{140BFA9D-4C2A-4981-BA03-1C9C44CD28CB}" type="presOf" srcId="{713395C0-9F34-4326-86C7-ECE6EB1C8F62}" destId="{FDC8AAC5-215C-49A2-8371-1175DD235BF2}" srcOrd="0" destOrd="0" presId="urn:microsoft.com/office/officeart/2005/8/layout/vList2"/>
    <dgm:cxn modelId="{39ADF4A5-8218-4731-9618-9350EBC269CE}" type="presOf" srcId="{F663A6DC-A991-4F2D-A14A-B1CF4FA66F2F}" destId="{D1B8B436-3704-43F1-8EAC-41218945AB9D}" srcOrd="0" destOrd="0" presId="urn:microsoft.com/office/officeart/2005/8/layout/vList2"/>
    <dgm:cxn modelId="{882FD2AA-DA4F-4CA1-882D-242CFD1DACE0}" srcId="{348BF914-B58A-4CB1-81FB-A67B0DFB3C59}" destId="{A29DAA14-F738-4BA6-9696-7BC8055F251B}" srcOrd="2" destOrd="0" parTransId="{1815A9E0-72B2-4DA6-BE93-059A6FE7CF87}" sibTransId="{D47F29DA-D82C-4541-AF60-D46B977F7ABF}"/>
    <dgm:cxn modelId="{EC8BC6AC-2777-4400-954D-DBC92E3E1A17}" type="presOf" srcId="{3F4CBC33-4A96-422A-83B5-7675967119A7}" destId="{57A5CACB-DB8A-4222-9C03-4605717FAB89}" srcOrd="0" destOrd="0" presId="urn:microsoft.com/office/officeart/2005/8/layout/vList2"/>
    <dgm:cxn modelId="{C42A0EB3-F160-4636-A215-F55D27126897}" srcId="{348BF914-B58A-4CB1-81FB-A67B0DFB3C59}" destId="{713395C0-9F34-4326-86C7-ECE6EB1C8F62}" srcOrd="5" destOrd="0" parTransId="{86C78FC3-AB00-42B2-92CD-1DB8E6FBCC31}" sibTransId="{03D012E5-4526-4D2F-A04B-C032EF3070B2}"/>
    <dgm:cxn modelId="{61285BB9-A2DA-4448-87CD-FCCA7A0B1A68}" srcId="{348BF914-B58A-4CB1-81FB-A67B0DFB3C59}" destId="{0B68CFFC-3D5F-4D38-971A-2228B63F2D0C}" srcOrd="0" destOrd="0" parTransId="{C23ED4DA-3369-4B4A-A263-FE396384902B}" sibTransId="{6FA97057-A332-4488-A350-1D9F73CC9E7B}"/>
    <dgm:cxn modelId="{59A6B5BF-6520-4126-AF2F-3336BFD0E308}" srcId="{348BF914-B58A-4CB1-81FB-A67B0DFB3C59}" destId="{6EAFE0BC-30FF-4000-86A4-C4F51C61AFB4}" srcOrd="3" destOrd="0" parTransId="{42874B4D-3A14-4CEF-B586-2AB64838C8B7}" sibTransId="{6F0B3531-4AA1-4BB4-8BC4-870CDFD037FD}"/>
    <dgm:cxn modelId="{7936A7E0-67DF-4895-9EF4-92FE6FACD529}" type="presOf" srcId="{0B68CFFC-3D5F-4D38-971A-2228B63F2D0C}" destId="{626FAB04-5CDC-40D7-AC74-917037BF2A8F}" srcOrd="0" destOrd="0" presId="urn:microsoft.com/office/officeart/2005/8/layout/vList2"/>
    <dgm:cxn modelId="{96141CEE-AEF7-4EFD-A42B-67EB65C2FDBB}" type="presOf" srcId="{7F8BEA38-E08B-4BD0-9A27-CC3FB542BB20}" destId="{9E4B6C72-41B6-40AD-BEF4-D5CE6701DE52}" srcOrd="0" destOrd="0" presId="urn:microsoft.com/office/officeart/2005/8/layout/vList2"/>
    <dgm:cxn modelId="{603E7EF7-D41C-4D56-A632-4049CD898FB2}" type="presOf" srcId="{6EAFE0BC-30FF-4000-86A4-C4F51C61AFB4}" destId="{8E91F817-FB6A-4195-92B3-AE9A175F5EB0}" srcOrd="0" destOrd="0" presId="urn:microsoft.com/office/officeart/2005/8/layout/vList2"/>
    <dgm:cxn modelId="{08E70080-4180-4BBD-9867-B07E76806200}" type="presParOf" srcId="{35574394-B9F3-4F86-A7DF-3028B438987E}" destId="{626FAB04-5CDC-40D7-AC74-917037BF2A8F}" srcOrd="0" destOrd="0" presId="urn:microsoft.com/office/officeart/2005/8/layout/vList2"/>
    <dgm:cxn modelId="{F720CB6B-D399-4F8A-8881-0D1736814896}" type="presParOf" srcId="{35574394-B9F3-4F86-A7DF-3028B438987E}" destId="{6573B3FD-2AED-4D7B-A8D5-95C3F2E64728}" srcOrd="1" destOrd="0" presId="urn:microsoft.com/office/officeart/2005/8/layout/vList2"/>
    <dgm:cxn modelId="{0A72A8A1-8BD5-45AA-9B97-746B1CFDDB9E}" type="presParOf" srcId="{35574394-B9F3-4F86-A7DF-3028B438987E}" destId="{872B6873-BA1B-4CEF-A2BE-A0ECE47ABFC2}" srcOrd="2" destOrd="0" presId="urn:microsoft.com/office/officeart/2005/8/layout/vList2"/>
    <dgm:cxn modelId="{3999FBD5-2896-4845-957C-6A54F7C33938}" type="presParOf" srcId="{35574394-B9F3-4F86-A7DF-3028B438987E}" destId="{69284B11-0FC0-4049-B73A-11887E3C2A49}" srcOrd="3" destOrd="0" presId="urn:microsoft.com/office/officeart/2005/8/layout/vList2"/>
    <dgm:cxn modelId="{BAABC6D8-6D7B-48FF-8B26-5DD46D522908}" type="presParOf" srcId="{35574394-B9F3-4F86-A7DF-3028B438987E}" destId="{3D8EB54E-9BCB-402C-828C-6A0FE4C27E61}" srcOrd="4" destOrd="0" presId="urn:microsoft.com/office/officeart/2005/8/layout/vList2"/>
    <dgm:cxn modelId="{0817DB52-53EB-4C9B-9496-696D60FFB4B4}" type="presParOf" srcId="{35574394-B9F3-4F86-A7DF-3028B438987E}" destId="{8673EE11-C3A8-4253-B1A6-7D52564E0C7C}" srcOrd="5" destOrd="0" presId="urn:microsoft.com/office/officeart/2005/8/layout/vList2"/>
    <dgm:cxn modelId="{75E192D8-5D04-49E7-A02A-8C3BC16FF176}" type="presParOf" srcId="{35574394-B9F3-4F86-A7DF-3028B438987E}" destId="{8E91F817-FB6A-4195-92B3-AE9A175F5EB0}" srcOrd="6" destOrd="0" presId="urn:microsoft.com/office/officeart/2005/8/layout/vList2"/>
    <dgm:cxn modelId="{A43907E3-1A95-4B46-8958-D66EC2CABB53}" type="presParOf" srcId="{35574394-B9F3-4F86-A7DF-3028B438987E}" destId="{D29767A4-71AF-4627-A40D-AC35034BB9C3}" srcOrd="7" destOrd="0" presId="urn:microsoft.com/office/officeart/2005/8/layout/vList2"/>
    <dgm:cxn modelId="{DC1CC533-4581-4A5C-93FB-ACFF6CE51BAA}" type="presParOf" srcId="{35574394-B9F3-4F86-A7DF-3028B438987E}" destId="{79F0D365-BF6D-469D-BD4B-D46310E350E2}" srcOrd="8" destOrd="0" presId="urn:microsoft.com/office/officeart/2005/8/layout/vList2"/>
    <dgm:cxn modelId="{DF6C33C5-22C4-44A2-94D9-D73EE5CB210A}" type="presParOf" srcId="{35574394-B9F3-4F86-A7DF-3028B438987E}" destId="{BFD8AD3A-A914-46D5-A488-42D156DDD322}" srcOrd="9" destOrd="0" presId="urn:microsoft.com/office/officeart/2005/8/layout/vList2"/>
    <dgm:cxn modelId="{D276EA5B-371D-4540-9271-D3D166E98EC5}" type="presParOf" srcId="{35574394-B9F3-4F86-A7DF-3028B438987E}" destId="{FDC8AAC5-215C-49A2-8371-1175DD235BF2}" srcOrd="10" destOrd="0" presId="urn:microsoft.com/office/officeart/2005/8/layout/vList2"/>
    <dgm:cxn modelId="{31D8F955-7552-4FC6-B560-C2AEDF7EF715}" type="presParOf" srcId="{35574394-B9F3-4F86-A7DF-3028B438987E}" destId="{039EBF19-4F32-4B6C-BB14-707FE373C5F0}" srcOrd="11" destOrd="0" presId="urn:microsoft.com/office/officeart/2005/8/layout/vList2"/>
    <dgm:cxn modelId="{1BB8E831-AA20-4A49-B841-A8DA7FE5B4B1}" type="presParOf" srcId="{35574394-B9F3-4F86-A7DF-3028B438987E}" destId="{9E4B6C72-41B6-40AD-BEF4-D5CE6701DE52}" srcOrd="12" destOrd="0" presId="urn:microsoft.com/office/officeart/2005/8/layout/vList2"/>
    <dgm:cxn modelId="{BF66236B-D24E-467C-9771-044E7DB0EA7D}" type="presParOf" srcId="{35574394-B9F3-4F86-A7DF-3028B438987E}" destId="{A9252AB2-4E28-474E-BE7F-C01B07686BEB}" srcOrd="13" destOrd="0" presId="urn:microsoft.com/office/officeart/2005/8/layout/vList2"/>
    <dgm:cxn modelId="{C0C1C635-6C59-4E2B-A410-E62E9A3FA674}" type="presParOf" srcId="{35574394-B9F3-4F86-A7DF-3028B438987E}" destId="{F2F9F33C-606B-4E60-AB70-83CA7D08277C}" srcOrd="14" destOrd="0" presId="urn:microsoft.com/office/officeart/2005/8/layout/vList2"/>
    <dgm:cxn modelId="{57DED685-E684-4C32-B41F-026C686802B6}" type="presParOf" srcId="{35574394-B9F3-4F86-A7DF-3028B438987E}" destId="{6282002D-069A-4AE7-ABFA-FF865D13D44B}" srcOrd="15" destOrd="0" presId="urn:microsoft.com/office/officeart/2005/8/layout/vList2"/>
    <dgm:cxn modelId="{0AC4C7F9-5220-4DA2-8BD6-5668D8F17AD4}" type="presParOf" srcId="{35574394-B9F3-4F86-A7DF-3028B438987E}" destId="{D1B8B436-3704-43F1-8EAC-41218945AB9D}" srcOrd="16" destOrd="0" presId="urn:microsoft.com/office/officeart/2005/8/layout/vList2"/>
    <dgm:cxn modelId="{0F3F2DE5-C5CA-48C1-B7C9-B0E584B559D5}" type="presParOf" srcId="{35574394-B9F3-4F86-A7DF-3028B438987E}" destId="{97325F31-0112-49C4-BF91-35BF4060EF83}" srcOrd="17" destOrd="0" presId="urn:microsoft.com/office/officeart/2005/8/layout/vList2"/>
    <dgm:cxn modelId="{A91D3D52-D920-4CF0-AC3A-FF176AD51867}" type="presParOf" srcId="{35574394-B9F3-4F86-A7DF-3028B438987E}" destId="{57A5CACB-DB8A-4222-9C03-4605717FAB89}" srcOrd="18" destOrd="0" presId="urn:microsoft.com/office/officeart/2005/8/layout/vList2"/>
    <dgm:cxn modelId="{5ED07FFC-D5B1-4C06-AD35-45071F36BD9B}" type="presParOf" srcId="{35574394-B9F3-4F86-A7DF-3028B438987E}" destId="{B8A1B6E3-A122-45CB-B755-18C7478F31FD}" srcOrd="19" destOrd="0" presId="urn:microsoft.com/office/officeart/2005/8/layout/vList2"/>
    <dgm:cxn modelId="{82EB2D5C-6AA7-4790-89F9-9B3AC32DB77D}" type="presParOf" srcId="{35574394-B9F3-4F86-A7DF-3028B438987E}" destId="{AC5D7649-EEF2-4D01-9B51-9398B713E44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B4F89E-51D5-47E8-A52D-31E0589A8DF4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66456E-877A-408D-BE49-189A3309FC81}">
      <dgm:prSet/>
      <dgm:spPr/>
      <dgm:t>
        <a:bodyPr/>
        <a:lstStyle/>
        <a:p>
          <a:r>
            <a:rPr lang="en-US" b="1" i="1" dirty="0"/>
            <a:t>Associative Entities</a:t>
          </a:r>
          <a:endParaRPr lang="en-US" dirty="0"/>
        </a:p>
      </dgm:t>
    </dgm:pt>
    <dgm:pt modelId="{154EB43F-19DE-4110-A485-9B036A1AC2CA}" type="parTrans" cxnId="{B55593D1-2933-4EE4-B758-DCF39E1FB370}">
      <dgm:prSet/>
      <dgm:spPr/>
      <dgm:t>
        <a:bodyPr/>
        <a:lstStyle/>
        <a:p>
          <a:endParaRPr lang="en-US"/>
        </a:p>
      </dgm:t>
    </dgm:pt>
    <dgm:pt modelId="{8F88E4AE-B3BD-4A38-85D2-77FEF1CFA693}" type="sibTrans" cxnId="{B55593D1-2933-4EE4-B758-DCF39E1FB370}">
      <dgm:prSet/>
      <dgm:spPr/>
      <dgm:t>
        <a:bodyPr/>
        <a:lstStyle/>
        <a:p>
          <a:endParaRPr lang="en-US"/>
        </a:p>
      </dgm:t>
    </dgm:pt>
    <dgm:pt modelId="{37614A20-18CD-48FD-A1BE-689DB3F1004D}">
      <dgm:prSet/>
      <dgm:spPr/>
      <dgm:t>
        <a:bodyPr/>
        <a:lstStyle/>
        <a:p>
          <a:r>
            <a:rPr lang="en-US"/>
            <a:t>- Match Result, Player Statistics, Transaction, Contract.</a:t>
          </a:r>
        </a:p>
      </dgm:t>
    </dgm:pt>
    <dgm:pt modelId="{36E992C1-AE22-46FD-ABF5-8638391F5C86}" type="parTrans" cxnId="{B7D3589F-62B8-4960-A526-5FBE260AB589}">
      <dgm:prSet/>
      <dgm:spPr/>
      <dgm:t>
        <a:bodyPr/>
        <a:lstStyle/>
        <a:p>
          <a:endParaRPr lang="en-US"/>
        </a:p>
      </dgm:t>
    </dgm:pt>
    <dgm:pt modelId="{2DBBE950-A24F-4A24-9737-419E87CC3BA5}" type="sibTrans" cxnId="{B7D3589F-62B8-4960-A526-5FBE260AB589}">
      <dgm:prSet/>
      <dgm:spPr/>
      <dgm:t>
        <a:bodyPr/>
        <a:lstStyle/>
        <a:p>
          <a:endParaRPr lang="en-US"/>
        </a:p>
      </dgm:t>
    </dgm:pt>
    <dgm:pt modelId="{683838B5-7774-4D21-B3B7-5CD4E31902A6}" type="pres">
      <dgm:prSet presAssocID="{76B4F89E-51D5-47E8-A52D-31E0589A8DF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ACDC3A8-BBBD-4665-A855-0280104B546B}" type="pres">
      <dgm:prSet presAssocID="{C466456E-877A-408D-BE49-189A3309FC81}" presName="circle1" presStyleLbl="node1" presStyleIdx="0" presStyleCnt="2"/>
      <dgm:spPr/>
    </dgm:pt>
    <dgm:pt modelId="{04CC4316-0689-4D7A-81A8-047F5FE2536C}" type="pres">
      <dgm:prSet presAssocID="{C466456E-877A-408D-BE49-189A3309FC81}" presName="space" presStyleCnt="0"/>
      <dgm:spPr/>
    </dgm:pt>
    <dgm:pt modelId="{4020277D-8107-4746-9A1E-FFC00FF7C7C3}" type="pres">
      <dgm:prSet presAssocID="{C466456E-877A-408D-BE49-189A3309FC81}" presName="rect1" presStyleLbl="alignAcc1" presStyleIdx="0" presStyleCnt="2"/>
      <dgm:spPr/>
    </dgm:pt>
    <dgm:pt modelId="{C71EA17A-D6A8-4001-9215-900307D34064}" type="pres">
      <dgm:prSet presAssocID="{37614A20-18CD-48FD-A1BE-689DB3F1004D}" presName="vertSpace2" presStyleLbl="node1" presStyleIdx="0" presStyleCnt="2"/>
      <dgm:spPr/>
    </dgm:pt>
    <dgm:pt modelId="{3E0FD1DA-857F-48CB-9522-865CFCD23DDE}" type="pres">
      <dgm:prSet presAssocID="{37614A20-18CD-48FD-A1BE-689DB3F1004D}" presName="circle2" presStyleLbl="node1" presStyleIdx="1" presStyleCnt="2"/>
      <dgm:spPr/>
    </dgm:pt>
    <dgm:pt modelId="{BA49991E-2309-447B-8649-A8B3483BD608}" type="pres">
      <dgm:prSet presAssocID="{37614A20-18CD-48FD-A1BE-689DB3F1004D}" presName="rect2" presStyleLbl="alignAcc1" presStyleIdx="1" presStyleCnt="2"/>
      <dgm:spPr/>
    </dgm:pt>
    <dgm:pt modelId="{005C0D5D-E2E3-44CD-8012-1D3476F3DE3A}" type="pres">
      <dgm:prSet presAssocID="{C466456E-877A-408D-BE49-189A3309FC81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55D2F3F9-9E37-4565-AA67-2D15DDB1AF83}" type="pres">
      <dgm:prSet presAssocID="{37614A20-18CD-48FD-A1BE-689DB3F1004D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53DE792C-DD23-4396-883B-D8292D454AD6}" type="presOf" srcId="{37614A20-18CD-48FD-A1BE-689DB3F1004D}" destId="{55D2F3F9-9E37-4565-AA67-2D15DDB1AF83}" srcOrd="1" destOrd="0" presId="urn:microsoft.com/office/officeart/2005/8/layout/target3"/>
    <dgm:cxn modelId="{BFCA422E-5723-47A6-91A1-A1757B9EBB59}" type="presOf" srcId="{C466456E-877A-408D-BE49-189A3309FC81}" destId="{005C0D5D-E2E3-44CD-8012-1D3476F3DE3A}" srcOrd="1" destOrd="0" presId="urn:microsoft.com/office/officeart/2005/8/layout/target3"/>
    <dgm:cxn modelId="{E59A218C-DCD1-4B1A-A08E-CDD360333D76}" type="presOf" srcId="{C466456E-877A-408D-BE49-189A3309FC81}" destId="{4020277D-8107-4746-9A1E-FFC00FF7C7C3}" srcOrd="0" destOrd="0" presId="urn:microsoft.com/office/officeart/2005/8/layout/target3"/>
    <dgm:cxn modelId="{B7D3589F-62B8-4960-A526-5FBE260AB589}" srcId="{76B4F89E-51D5-47E8-A52D-31E0589A8DF4}" destId="{37614A20-18CD-48FD-A1BE-689DB3F1004D}" srcOrd="1" destOrd="0" parTransId="{36E992C1-AE22-46FD-ABF5-8638391F5C86}" sibTransId="{2DBBE950-A24F-4A24-9737-419E87CC3BA5}"/>
    <dgm:cxn modelId="{B55593D1-2933-4EE4-B758-DCF39E1FB370}" srcId="{76B4F89E-51D5-47E8-A52D-31E0589A8DF4}" destId="{C466456E-877A-408D-BE49-189A3309FC81}" srcOrd="0" destOrd="0" parTransId="{154EB43F-19DE-4110-A485-9B036A1AC2CA}" sibTransId="{8F88E4AE-B3BD-4A38-85D2-77FEF1CFA693}"/>
    <dgm:cxn modelId="{5EA717E3-58FA-4EF0-AB1C-9A5B24A30658}" type="presOf" srcId="{37614A20-18CD-48FD-A1BE-689DB3F1004D}" destId="{BA49991E-2309-447B-8649-A8B3483BD608}" srcOrd="0" destOrd="0" presId="urn:microsoft.com/office/officeart/2005/8/layout/target3"/>
    <dgm:cxn modelId="{397CFAF4-DDBC-4B27-9164-7035120B9C49}" type="presOf" srcId="{76B4F89E-51D5-47E8-A52D-31E0589A8DF4}" destId="{683838B5-7774-4D21-B3B7-5CD4E31902A6}" srcOrd="0" destOrd="0" presId="urn:microsoft.com/office/officeart/2005/8/layout/target3"/>
    <dgm:cxn modelId="{D4F0AD85-58F8-43C4-B573-3A08E2AA0F28}" type="presParOf" srcId="{683838B5-7774-4D21-B3B7-5CD4E31902A6}" destId="{3ACDC3A8-BBBD-4665-A855-0280104B546B}" srcOrd="0" destOrd="0" presId="urn:microsoft.com/office/officeart/2005/8/layout/target3"/>
    <dgm:cxn modelId="{A011E642-61B6-4238-B2F2-F6A6F05ACA80}" type="presParOf" srcId="{683838B5-7774-4D21-B3B7-5CD4E31902A6}" destId="{04CC4316-0689-4D7A-81A8-047F5FE2536C}" srcOrd="1" destOrd="0" presId="urn:microsoft.com/office/officeart/2005/8/layout/target3"/>
    <dgm:cxn modelId="{107AB5A9-4E71-4A88-AD21-308FBD647883}" type="presParOf" srcId="{683838B5-7774-4D21-B3B7-5CD4E31902A6}" destId="{4020277D-8107-4746-9A1E-FFC00FF7C7C3}" srcOrd="2" destOrd="0" presId="urn:microsoft.com/office/officeart/2005/8/layout/target3"/>
    <dgm:cxn modelId="{78EB981E-68FC-4334-9389-D35C0D63AF7D}" type="presParOf" srcId="{683838B5-7774-4D21-B3B7-5CD4E31902A6}" destId="{C71EA17A-D6A8-4001-9215-900307D34064}" srcOrd="3" destOrd="0" presId="urn:microsoft.com/office/officeart/2005/8/layout/target3"/>
    <dgm:cxn modelId="{FC3A95D4-AA8C-46A8-A7DE-38A7F7778ED6}" type="presParOf" srcId="{683838B5-7774-4D21-B3B7-5CD4E31902A6}" destId="{3E0FD1DA-857F-48CB-9522-865CFCD23DDE}" srcOrd="4" destOrd="0" presId="urn:microsoft.com/office/officeart/2005/8/layout/target3"/>
    <dgm:cxn modelId="{7FD36BF2-1BCB-4E4F-A68C-AC5CCE775C89}" type="presParOf" srcId="{683838B5-7774-4D21-B3B7-5CD4E31902A6}" destId="{BA49991E-2309-447B-8649-A8B3483BD608}" srcOrd="5" destOrd="0" presId="urn:microsoft.com/office/officeart/2005/8/layout/target3"/>
    <dgm:cxn modelId="{16FEBB0D-647F-4D5C-84A9-BABE0768D715}" type="presParOf" srcId="{683838B5-7774-4D21-B3B7-5CD4E31902A6}" destId="{005C0D5D-E2E3-44CD-8012-1D3476F3DE3A}" srcOrd="6" destOrd="0" presId="urn:microsoft.com/office/officeart/2005/8/layout/target3"/>
    <dgm:cxn modelId="{E81F2C2B-F296-4796-890E-511B9DF3578C}" type="presParOf" srcId="{683838B5-7774-4D21-B3B7-5CD4E31902A6}" destId="{55D2F3F9-9E37-4565-AA67-2D15DDB1AF83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22184-705B-4F28-96DA-FCEE1EDF4BC1}">
      <dsp:nvSpPr>
        <dsp:cNvPr id="0" name=""/>
        <dsp:cNvSpPr/>
      </dsp:nvSpPr>
      <dsp:spPr>
        <a:xfrm>
          <a:off x="3126711" y="1195613"/>
          <a:ext cx="2212171" cy="38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65"/>
              </a:lnTo>
              <a:lnTo>
                <a:pt x="2212171" y="191965"/>
              </a:lnTo>
              <a:lnTo>
                <a:pt x="2212171" y="3839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2D52F-9FE2-4245-B3E0-27D605B2D42A}">
      <dsp:nvSpPr>
        <dsp:cNvPr id="0" name=""/>
        <dsp:cNvSpPr/>
      </dsp:nvSpPr>
      <dsp:spPr>
        <a:xfrm>
          <a:off x="3080992" y="1195613"/>
          <a:ext cx="91440" cy="383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9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B2A70-E06E-4B4B-A583-3A950B895FAC}">
      <dsp:nvSpPr>
        <dsp:cNvPr id="0" name=""/>
        <dsp:cNvSpPr/>
      </dsp:nvSpPr>
      <dsp:spPr>
        <a:xfrm>
          <a:off x="914540" y="1195613"/>
          <a:ext cx="2212171" cy="383930"/>
        </a:xfrm>
        <a:custGeom>
          <a:avLst/>
          <a:gdLst/>
          <a:ahLst/>
          <a:cxnLst/>
          <a:rect l="0" t="0" r="0" b="0"/>
          <a:pathLst>
            <a:path>
              <a:moveTo>
                <a:pt x="2212171" y="0"/>
              </a:moveTo>
              <a:lnTo>
                <a:pt x="2212171" y="191965"/>
              </a:lnTo>
              <a:lnTo>
                <a:pt x="0" y="191965"/>
              </a:lnTo>
              <a:lnTo>
                <a:pt x="0" y="3839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21A8A-B54C-452E-BACF-E3ACD20A9409}">
      <dsp:nvSpPr>
        <dsp:cNvPr id="0" name=""/>
        <dsp:cNvSpPr/>
      </dsp:nvSpPr>
      <dsp:spPr>
        <a:xfrm>
          <a:off x="2212591" y="281492"/>
          <a:ext cx="1828241" cy="914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Purpose</a:t>
          </a:r>
          <a:endParaRPr lang="en-US" sz="2400" kern="1200" dirty="0"/>
        </a:p>
      </dsp:txBody>
      <dsp:txXfrm>
        <a:off x="2212591" y="281492"/>
        <a:ext cx="1828241" cy="914120"/>
      </dsp:txXfrm>
    </dsp:sp>
    <dsp:sp modelId="{9A5A37E2-6905-4D16-8C42-DEDF820B9F5A}">
      <dsp:nvSpPr>
        <dsp:cNvPr id="0" name=""/>
        <dsp:cNvSpPr/>
      </dsp:nvSpPr>
      <dsp:spPr>
        <a:xfrm>
          <a:off x="419" y="1579543"/>
          <a:ext cx="1828241" cy="914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Enhance player performance through data-driven insights.</a:t>
          </a:r>
          <a:endParaRPr lang="en-US" sz="1600" b="1" kern="1200" dirty="0"/>
        </a:p>
      </dsp:txBody>
      <dsp:txXfrm>
        <a:off x="419" y="1579543"/>
        <a:ext cx="1828241" cy="914120"/>
      </dsp:txXfrm>
    </dsp:sp>
    <dsp:sp modelId="{79CD6B5D-5E22-44D6-A3C1-7FA4435F81D7}">
      <dsp:nvSpPr>
        <dsp:cNvPr id="0" name=""/>
        <dsp:cNvSpPr/>
      </dsp:nvSpPr>
      <dsp:spPr>
        <a:xfrm>
          <a:off x="2212591" y="1579543"/>
          <a:ext cx="1828241" cy="914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Facilitate strategic decision-making for sports organizations.</a:t>
          </a:r>
          <a:endParaRPr lang="en-US" sz="1600" b="1" kern="1200" dirty="0"/>
        </a:p>
      </dsp:txBody>
      <dsp:txXfrm>
        <a:off x="2212591" y="1579543"/>
        <a:ext cx="1828241" cy="914120"/>
      </dsp:txXfrm>
    </dsp:sp>
    <dsp:sp modelId="{3918F7CE-DAB0-45D1-891E-36EE7DDE78BD}">
      <dsp:nvSpPr>
        <dsp:cNvPr id="0" name=""/>
        <dsp:cNvSpPr/>
      </dsp:nvSpPr>
      <dsp:spPr>
        <a:xfrm>
          <a:off x="4424763" y="1579543"/>
          <a:ext cx="1828241" cy="914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Elevate fan engagement to new heights.</a:t>
          </a:r>
          <a:endParaRPr lang="en-US" sz="1600" b="1" kern="1200" dirty="0"/>
        </a:p>
      </dsp:txBody>
      <dsp:txXfrm>
        <a:off x="4424763" y="1579543"/>
        <a:ext cx="1828241" cy="914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28FB5-7BA7-4828-B525-F90A23FCCBA9}">
      <dsp:nvSpPr>
        <dsp:cNvPr id="0" name=""/>
        <dsp:cNvSpPr/>
      </dsp:nvSpPr>
      <dsp:spPr>
        <a:xfrm>
          <a:off x="1929682" y="1464"/>
          <a:ext cx="1664030" cy="832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Key Features</a:t>
          </a:r>
          <a:endParaRPr lang="en-US" sz="2400" kern="1200" dirty="0"/>
        </a:p>
      </dsp:txBody>
      <dsp:txXfrm>
        <a:off x="1954051" y="25833"/>
        <a:ext cx="1615292" cy="783277"/>
      </dsp:txXfrm>
    </dsp:sp>
    <dsp:sp modelId="{7B67E91D-4970-47B2-A73D-4DBE00FC80A5}">
      <dsp:nvSpPr>
        <dsp:cNvPr id="0" name=""/>
        <dsp:cNvSpPr/>
      </dsp:nvSpPr>
      <dsp:spPr>
        <a:xfrm>
          <a:off x="2096085" y="833479"/>
          <a:ext cx="166403" cy="62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011"/>
              </a:lnTo>
              <a:lnTo>
                <a:pt x="166403" y="6240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40DA6-EBD0-4D5B-AD58-49147D9F9C63}">
      <dsp:nvSpPr>
        <dsp:cNvPr id="0" name=""/>
        <dsp:cNvSpPr/>
      </dsp:nvSpPr>
      <dsp:spPr>
        <a:xfrm>
          <a:off x="2262488" y="1041483"/>
          <a:ext cx="1331224" cy="83201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Comprehensive Data Management</a:t>
          </a:r>
          <a:endParaRPr lang="en-US" sz="1300" b="1" kern="1200" dirty="0"/>
        </a:p>
      </dsp:txBody>
      <dsp:txXfrm>
        <a:off x="2286857" y="1065852"/>
        <a:ext cx="1282486" cy="783277"/>
      </dsp:txXfrm>
    </dsp:sp>
    <dsp:sp modelId="{0B97B253-C2CF-4C7A-95F8-8489E6606014}">
      <dsp:nvSpPr>
        <dsp:cNvPr id="0" name=""/>
        <dsp:cNvSpPr/>
      </dsp:nvSpPr>
      <dsp:spPr>
        <a:xfrm>
          <a:off x="2096085" y="833479"/>
          <a:ext cx="166403" cy="1664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030"/>
              </a:lnTo>
              <a:lnTo>
                <a:pt x="166403" y="166403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7B0CB-4B0D-4E92-8855-76415CB4FF6F}">
      <dsp:nvSpPr>
        <dsp:cNvPr id="0" name=""/>
        <dsp:cNvSpPr/>
      </dsp:nvSpPr>
      <dsp:spPr>
        <a:xfrm>
          <a:off x="2262488" y="2081502"/>
          <a:ext cx="1331224" cy="83201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Performance Enhancement</a:t>
          </a:r>
          <a:endParaRPr lang="en-US" sz="1300" b="1" kern="1200" dirty="0"/>
        </a:p>
      </dsp:txBody>
      <dsp:txXfrm>
        <a:off x="2286857" y="2105871"/>
        <a:ext cx="1282486" cy="783277"/>
      </dsp:txXfrm>
    </dsp:sp>
    <dsp:sp modelId="{D527AE39-9275-45B0-ADB3-2D168B0FA6F8}">
      <dsp:nvSpPr>
        <dsp:cNvPr id="0" name=""/>
        <dsp:cNvSpPr/>
      </dsp:nvSpPr>
      <dsp:spPr>
        <a:xfrm>
          <a:off x="2096085" y="833479"/>
          <a:ext cx="166403" cy="2704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049"/>
              </a:lnTo>
              <a:lnTo>
                <a:pt x="166403" y="270404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98FA-785E-4F8C-A10E-4DFB5E9A3FF1}">
      <dsp:nvSpPr>
        <dsp:cNvPr id="0" name=""/>
        <dsp:cNvSpPr/>
      </dsp:nvSpPr>
      <dsp:spPr>
        <a:xfrm>
          <a:off x="2262488" y="3121521"/>
          <a:ext cx="1331224" cy="83201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Strategic Decision Support</a:t>
          </a:r>
          <a:endParaRPr lang="en-US" sz="1300" b="1" kern="1200" dirty="0"/>
        </a:p>
      </dsp:txBody>
      <dsp:txXfrm>
        <a:off x="2286857" y="3145890"/>
        <a:ext cx="1282486" cy="783277"/>
      </dsp:txXfrm>
    </dsp:sp>
    <dsp:sp modelId="{AC4C1BA4-9F35-4233-8671-4A203E435E8E}">
      <dsp:nvSpPr>
        <dsp:cNvPr id="0" name=""/>
        <dsp:cNvSpPr/>
      </dsp:nvSpPr>
      <dsp:spPr>
        <a:xfrm>
          <a:off x="2096085" y="833479"/>
          <a:ext cx="166403" cy="3744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4068"/>
              </a:lnTo>
              <a:lnTo>
                <a:pt x="166403" y="37440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D583A-C69F-45BE-8507-D6D3627F3D14}">
      <dsp:nvSpPr>
        <dsp:cNvPr id="0" name=""/>
        <dsp:cNvSpPr/>
      </dsp:nvSpPr>
      <dsp:spPr>
        <a:xfrm>
          <a:off x="2262488" y="4161541"/>
          <a:ext cx="1331224" cy="83201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Competitive Edge</a:t>
          </a:r>
          <a:endParaRPr lang="en-US" sz="1300" b="1" kern="1200" dirty="0"/>
        </a:p>
      </dsp:txBody>
      <dsp:txXfrm>
        <a:off x="2286857" y="4185910"/>
        <a:ext cx="1282486" cy="783277"/>
      </dsp:txXfrm>
    </dsp:sp>
    <dsp:sp modelId="{69A94BBC-7A1B-4548-9FC8-EA665B5C7BAE}">
      <dsp:nvSpPr>
        <dsp:cNvPr id="0" name=""/>
        <dsp:cNvSpPr/>
      </dsp:nvSpPr>
      <dsp:spPr>
        <a:xfrm>
          <a:off x="2096085" y="833479"/>
          <a:ext cx="166403" cy="4784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4088"/>
              </a:lnTo>
              <a:lnTo>
                <a:pt x="166403" y="478408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11AAC-E41E-4D78-81EB-AD7992949610}">
      <dsp:nvSpPr>
        <dsp:cNvPr id="0" name=""/>
        <dsp:cNvSpPr/>
      </dsp:nvSpPr>
      <dsp:spPr>
        <a:xfrm>
          <a:off x="2262488" y="5201560"/>
          <a:ext cx="1331224" cy="83201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Fan Engagement Tools</a:t>
          </a:r>
          <a:endParaRPr lang="en-US" sz="1300" b="1" kern="1200" dirty="0"/>
        </a:p>
      </dsp:txBody>
      <dsp:txXfrm>
        <a:off x="2286857" y="5225929"/>
        <a:ext cx="1282486" cy="783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9A6F0-8844-41A1-BF0D-00BB5F8D179B}">
      <dsp:nvSpPr>
        <dsp:cNvPr id="0" name=""/>
        <dsp:cNvSpPr/>
      </dsp:nvSpPr>
      <dsp:spPr>
        <a:xfrm>
          <a:off x="0" y="0"/>
          <a:ext cx="2031325" cy="2031325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63A5-C6C6-453C-9CB5-8EAADF460E72}">
      <dsp:nvSpPr>
        <dsp:cNvPr id="0" name=""/>
        <dsp:cNvSpPr/>
      </dsp:nvSpPr>
      <dsp:spPr>
        <a:xfrm>
          <a:off x="1015662" y="0"/>
          <a:ext cx="3270091" cy="20313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Supertype/Subtype Relationships</a:t>
          </a:r>
          <a:endParaRPr lang="en-US" sz="1400" kern="1200" dirty="0"/>
        </a:p>
      </dsp:txBody>
      <dsp:txXfrm>
        <a:off x="1015662" y="0"/>
        <a:ext cx="3270091" cy="609398"/>
      </dsp:txXfrm>
    </dsp:sp>
    <dsp:sp modelId="{86E94E00-3020-45CD-8A92-5CE9C763FC1A}">
      <dsp:nvSpPr>
        <dsp:cNvPr id="0" name=""/>
        <dsp:cNvSpPr/>
      </dsp:nvSpPr>
      <dsp:spPr>
        <a:xfrm>
          <a:off x="355482" y="609398"/>
          <a:ext cx="1320359" cy="132035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D0F-5989-47C9-9149-1E2F23DB5433}">
      <dsp:nvSpPr>
        <dsp:cNvPr id="0" name=""/>
        <dsp:cNvSpPr/>
      </dsp:nvSpPr>
      <dsp:spPr>
        <a:xfrm>
          <a:off x="1015662" y="609398"/>
          <a:ext cx="3270091" cy="132035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User (Supertype): Generalized entity with Viewer, Coach, Player, Admin subtypes.</a:t>
          </a:r>
        </a:p>
      </dsp:txBody>
      <dsp:txXfrm>
        <a:off x="1015662" y="609398"/>
        <a:ext cx="3270091" cy="609396"/>
      </dsp:txXfrm>
    </dsp:sp>
    <dsp:sp modelId="{AEC4C709-4739-4100-A173-E45FDF050F03}">
      <dsp:nvSpPr>
        <dsp:cNvPr id="0" name=""/>
        <dsp:cNvSpPr/>
      </dsp:nvSpPr>
      <dsp:spPr>
        <a:xfrm>
          <a:off x="710964" y="1218795"/>
          <a:ext cx="609396" cy="60939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64B5C-9349-47A5-8BC7-84572CC32554}">
      <dsp:nvSpPr>
        <dsp:cNvPr id="0" name=""/>
        <dsp:cNvSpPr/>
      </dsp:nvSpPr>
      <dsp:spPr>
        <a:xfrm>
          <a:off x="1015662" y="1218795"/>
          <a:ext cx="3270091" cy="60939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Player (Supertype): Specialized into Match Player and Substitute Player.</a:t>
          </a:r>
        </a:p>
      </dsp:txBody>
      <dsp:txXfrm>
        <a:off x="1015662" y="1218795"/>
        <a:ext cx="3270091" cy="60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FAB04-5CDC-40D7-AC74-917037BF2A8F}">
      <dsp:nvSpPr>
        <dsp:cNvPr id="0" name=""/>
        <dsp:cNvSpPr/>
      </dsp:nvSpPr>
      <dsp:spPr>
        <a:xfrm>
          <a:off x="0" y="32416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Relationships/Business Rules</a:t>
          </a:r>
          <a:endParaRPr lang="en-US" sz="1800" kern="1200" dirty="0"/>
        </a:p>
      </dsp:txBody>
      <dsp:txXfrm>
        <a:off x="21075" y="345244"/>
        <a:ext cx="5531715" cy="389580"/>
      </dsp:txXfrm>
    </dsp:sp>
    <dsp:sp modelId="{872B6873-BA1B-4CEF-A2BE-A0ECE47ABFC2}">
      <dsp:nvSpPr>
        <dsp:cNvPr id="0" name=""/>
        <dsp:cNvSpPr/>
      </dsp:nvSpPr>
      <dsp:spPr>
        <a:xfrm>
          <a:off x="0" y="80773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Viewers engage in Transactions for matches.</a:t>
          </a:r>
        </a:p>
      </dsp:txBody>
      <dsp:txXfrm>
        <a:off x="21075" y="828814"/>
        <a:ext cx="5531715" cy="389580"/>
      </dsp:txXfrm>
    </dsp:sp>
    <dsp:sp modelId="{3D8EB54E-9BCB-402C-828C-6A0FE4C27E61}">
      <dsp:nvSpPr>
        <dsp:cNvPr id="0" name=""/>
        <dsp:cNvSpPr/>
      </dsp:nvSpPr>
      <dsp:spPr>
        <a:xfrm>
          <a:off x="0" y="129130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Coaches are affiliated with Teams.</a:t>
          </a:r>
        </a:p>
      </dsp:txBody>
      <dsp:txXfrm>
        <a:off x="21075" y="1312384"/>
        <a:ext cx="5531715" cy="389580"/>
      </dsp:txXfrm>
    </dsp:sp>
    <dsp:sp modelId="{8E91F817-FB6A-4195-92B3-AE9A175F5EB0}">
      <dsp:nvSpPr>
        <dsp:cNvPr id="0" name=""/>
        <dsp:cNvSpPr/>
      </dsp:nvSpPr>
      <dsp:spPr>
        <a:xfrm>
          <a:off x="0" y="177487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Teams include Match Players.</a:t>
          </a:r>
        </a:p>
      </dsp:txBody>
      <dsp:txXfrm>
        <a:off x="21075" y="1795954"/>
        <a:ext cx="5531715" cy="389580"/>
      </dsp:txXfrm>
    </dsp:sp>
    <dsp:sp modelId="{79F0D365-BF6D-469D-BD4B-D46310E350E2}">
      <dsp:nvSpPr>
        <dsp:cNvPr id="0" name=""/>
        <dsp:cNvSpPr/>
      </dsp:nvSpPr>
      <dsp:spPr>
        <a:xfrm>
          <a:off x="0" y="225844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Players enter into Contracts with Teams.</a:t>
          </a:r>
        </a:p>
      </dsp:txBody>
      <dsp:txXfrm>
        <a:off x="21075" y="2279524"/>
        <a:ext cx="5531715" cy="389580"/>
      </dsp:txXfrm>
    </dsp:sp>
    <dsp:sp modelId="{FDC8AAC5-215C-49A2-8371-1175DD235BF2}">
      <dsp:nvSpPr>
        <dsp:cNvPr id="0" name=""/>
        <dsp:cNvSpPr/>
      </dsp:nvSpPr>
      <dsp:spPr>
        <a:xfrm>
          <a:off x="0" y="274201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Players have Player Statistics records.</a:t>
          </a:r>
        </a:p>
      </dsp:txBody>
      <dsp:txXfrm>
        <a:off x="21075" y="2763094"/>
        <a:ext cx="5531715" cy="389580"/>
      </dsp:txXfrm>
    </dsp:sp>
    <dsp:sp modelId="{9E4B6C72-41B6-40AD-BEF4-D5CE6701DE52}">
      <dsp:nvSpPr>
        <dsp:cNvPr id="0" name=""/>
        <dsp:cNvSpPr/>
      </dsp:nvSpPr>
      <dsp:spPr>
        <a:xfrm>
          <a:off x="0" y="322558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6. Matches involve multiple Transactions.</a:t>
          </a:r>
        </a:p>
      </dsp:txBody>
      <dsp:txXfrm>
        <a:off x="21075" y="3246664"/>
        <a:ext cx="5531715" cy="389580"/>
      </dsp:txXfrm>
    </dsp:sp>
    <dsp:sp modelId="{F2F9F33C-606B-4E60-AB70-83CA7D08277C}">
      <dsp:nvSpPr>
        <dsp:cNvPr id="0" name=""/>
        <dsp:cNvSpPr/>
      </dsp:nvSpPr>
      <dsp:spPr>
        <a:xfrm>
          <a:off x="0" y="370915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7. Matches have Player Statistics entries.</a:t>
          </a:r>
        </a:p>
      </dsp:txBody>
      <dsp:txXfrm>
        <a:off x="21075" y="3730234"/>
        <a:ext cx="5531715" cy="389580"/>
      </dsp:txXfrm>
    </dsp:sp>
    <dsp:sp modelId="{D1B8B436-3704-43F1-8EAC-41218945AB9D}">
      <dsp:nvSpPr>
        <dsp:cNvPr id="0" name=""/>
        <dsp:cNvSpPr/>
      </dsp:nvSpPr>
      <dsp:spPr>
        <a:xfrm>
          <a:off x="0" y="419272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8. Admins are responsible for Stadiums.</a:t>
          </a:r>
        </a:p>
      </dsp:txBody>
      <dsp:txXfrm>
        <a:off x="21075" y="4213804"/>
        <a:ext cx="5531715" cy="389580"/>
      </dsp:txXfrm>
    </dsp:sp>
    <dsp:sp modelId="{57A5CACB-DB8A-4222-9C03-4605717FAB89}">
      <dsp:nvSpPr>
        <dsp:cNvPr id="0" name=""/>
        <dsp:cNvSpPr/>
      </dsp:nvSpPr>
      <dsp:spPr>
        <a:xfrm>
          <a:off x="0" y="467629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9. Stadiums optionally host Matches.</a:t>
          </a:r>
        </a:p>
      </dsp:txBody>
      <dsp:txXfrm>
        <a:off x="21075" y="4697374"/>
        <a:ext cx="5531715" cy="389580"/>
      </dsp:txXfrm>
    </dsp:sp>
    <dsp:sp modelId="{AC5D7649-EEF2-4D01-9B51-9398B713E448}">
      <dsp:nvSpPr>
        <dsp:cNvPr id="0" name=""/>
        <dsp:cNvSpPr/>
      </dsp:nvSpPr>
      <dsp:spPr>
        <a:xfrm>
          <a:off x="0" y="5159869"/>
          <a:ext cx="5573865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10. Match Result associates Matches with winning Teams.</a:t>
          </a:r>
        </a:p>
      </dsp:txBody>
      <dsp:txXfrm>
        <a:off x="21075" y="5180944"/>
        <a:ext cx="5531715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DC3A8-BBBD-4665-A855-0280104B546B}">
      <dsp:nvSpPr>
        <dsp:cNvPr id="0" name=""/>
        <dsp:cNvSpPr/>
      </dsp:nvSpPr>
      <dsp:spPr>
        <a:xfrm>
          <a:off x="0" y="0"/>
          <a:ext cx="1215828" cy="121582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0277D-8107-4746-9A1E-FFC00FF7C7C3}">
      <dsp:nvSpPr>
        <dsp:cNvPr id="0" name=""/>
        <dsp:cNvSpPr/>
      </dsp:nvSpPr>
      <dsp:spPr>
        <a:xfrm>
          <a:off x="607914" y="0"/>
          <a:ext cx="3582425" cy="121582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Associative Entities</a:t>
          </a:r>
          <a:endParaRPr lang="en-US" sz="1600" kern="1200" dirty="0"/>
        </a:p>
      </dsp:txBody>
      <dsp:txXfrm>
        <a:off x="607914" y="0"/>
        <a:ext cx="3582425" cy="577518"/>
      </dsp:txXfrm>
    </dsp:sp>
    <dsp:sp modelId="{3E0FD1DA-857F-48CB-9522-865CFCD23DDE}">
      <dsp:nvSpPr>
        <dsp:cNvPr id="0" name=""/>
        <dsp:cNvSpPr/>
      </dsp:nvSpPr>
      <dsp:spPr>
        <a:xfrm>
          <a:off x="319154" y="577518"/>
          <a:ext cx="577518" cy="57751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991E-2309-447B-8649-A8B3483BD608}">
      <dsp:nvSpPr>
        <dsp:cNvPr id="0" name=""/>
        <dsp:cNvSpPr/>
      </dsp:nvSpPr>
      <dsp:spPr>
        <a:xfrm>
          <a:off x="607914" y="577518"/>
          <a:ext cx="3582425" cy="57751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Match Result, Player Statistics, Transaction, Contract.</a:t>
          </a:r>
        </a:p>
      </dsp:txBody>
      <dsp:txXfrm>
        <a:off x="607914" y="577518"/>
        <a:ext cx="3582425" cy="577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9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2"/>
          <p:cNvSpPr/>
          <p:nvPr/>
        </p:nvSpPr>
        <p:spPr>
          <a:xfrm>
            <a:off x="6566089" y="800455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Sports League Management System</a:t>
            </a:r>
            <a:endParaRPr lang="en-US" sz="5249" dirty="0">
              <a:latin typeface="Britannic Bold" panose="020B0903060703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66089" y="5520686"/>
            <a:ext cx="7477601" cy="1915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50" dirty="0">
                <a:latin typeface="Britannic Bold" panose="020B0903060703020204" pitchFamily="34" charset="0"/>
                <a:cs typeface="Posterama" panose="020B0504020200020000" pitchFamily="34" charset="0"/>
              </a:rPr>
              <a:t>- </a:t>
            </a:r>
            <a:r>
              <a:rPr lang="en-US" sz="1800" kern="1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Reetesh Kesarwani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Shreyangi Prasad </a:t>
            </a:r>
            <a:r>
              <a:rPr lang="en-US" sz="1800" b="1" kern="1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(POC)</a:t>
            </a:r>
            <a:endParaRPr lang="en-US" sz="1800" kern="100" dirty="0">
              <a:effectLst/>
              <a:latin typeface="Britannic Bold" panose="020B09030607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Lakshmi Kantha Monisha Pulavarthy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Khushbu Singh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Manjari Chaturvedi </a:t>
            </a:r>
          </a:p>
          <a:p>
            <a:pPr marL="0" indent="0" algn="ctr">
              <a:lnSpc>
                <a:spcPts val="2799"/>
              </a:lnSpc>
              <a:buNone/>
            </a:pPr>
            <a:endParaRPr lang="en-US" sz="175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9232CBC0-A6F2-A02D-9D3A-0AF85A4D4CBF}"/>
              </a:ext>
            </a:extLst>
          </p:cNvPr>
          <p:cNvSpPr/>
          <p:nvPr/>
        </p:nvSpPr>
        <p:spPr>
          <a:xfrm>
            <a:off x="6209605" y="228975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endParaRPr lang="en-US" sz="4000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C5FE43DA-0D30-6447-5370-65DADF3ABF97}"/>
              </a:ext>
            </a:extLst>
          </p:cNvPr>
          <p:cNvSpPr/>
          <p:nvPr/>
        </p:nvSpPr>
        <p:spPr>
          <a:xfrm>
            <a:off x="5710543" y="3107466"/>
            <a:ext cx="9425307" cy="935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DAMG6210 – Project Presentation</a:t>
            </a:r>
            <a:endParaRPr lang="en-US" sz="3600" dirty="0">
              <a:latin typeface="Britannic Bold" panose="020B0903060703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E2C08040-AE68-4D08-1B2C-87507A213F75}"/>
              </a:ext>
            </a:extLst>
          </p:cNvPr>
          <p:cNvSpPr/>
          <p:nvPr/>
        </p:nvSpPr>
        <p:spPr>
          <a:xfrm>
            <a:off x="5592235" y="4410388"/>
            <a:ext cx="9425307" cy="935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Group 17</a:t>
            </a:r>
            <a:endParaRPr lang="en-US" sz="3600" dirty="0">
              <a:latin typeface="Britannic Bold" panose="020B0903060703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65748" y="651759"/>
            <a:ext cx="9641305" cy="562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  <a:ea typeface="Raleway" pitchFamily="34" charset="-122"/>
                <a:cs typeface="Raleway" pitchFamily="34" charset="-120"/>
              </a:rPr>
              <a:t>Overview</a:t>
            </a:r>
            <a:endParaRPr lang="en-US" sz="6600" dirty="0">
              <a:solidFill>
                <a:schemeClr val="accent3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15515" y="4178856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2135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65A28F68-0BB9-1D67-BB24-5138964E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52DFBF-1B66-A186-DDA5-244C4D9A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549420"/>
              </p:ext>
            </p:extLst>
          </p:nvPr>
        </p:nvGraphicFramePr>
        <p:xfrm>
          <a:off x="481331" y="3196272"/>
          <a:ext cx="6253424" cy="277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352FDF8-AE4F-DA6D-90E2-A397E180D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981191"/>
              </p:ext>
            </p:extLst>
          </p:nvPr>
        </p:nvGraphicFramePr>
        <p:xfrm>
          <a:off x="5381863" y="1879925"/>
          <a:ext cx="5523395" cy="603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047593FD-7A22-0CCB-F923-7225DFA8A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E7E2C-9EE1-46C1-2C04-8D8FF2C55ABF}"/>
              </a:ext>
            </a:extLst>
          </p:cNvPr>
          <p:cNvSpPr txBox="1"/>
          <p:nvPr/>
        </p:nvSpPr>
        <p:spPr>
          <a:xfrm>
            <a:off x="882316" y="144379"/>
            <a:ext cx="9817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</a:rPr>
              <a:t>Design Documents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0CB13E0-F0F6-85F0-D3DD-ECBEC3346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791610"/>
              </p:ext>
            </p:extLst>
          </p:nvPr>
        </p:nvGraphicFramePr>
        <p:xfrm>
          <a:off x="262392" y="2186747"/>
          <a:ext cx="4285754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E2043A3-619C-D846-7794-B5BD349A0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718508"/>
              </p:ext>
            </p:extLst>
          </p:nvPr>
        </p:nvGraphicFramePr>
        <p:xfrm>
          <a:off x="4973540" y="1260187"/>
          <a:ext cx="5573865" cy="5915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2A52105-2D62-891B-237E-41D0F71B4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136931"/>
              </p:ext>
            </p:extLst>
          </p:nvPr>
        </p:nvGraphicFramePr>
        <p:xfrm>
          <a:off x="357807" y="5152445"/>
          <a:ext cx="4190339" cy="1215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393549"/>
          </a:xfrm>
          <a:prstGeom prst="rect">
            <a:avLst/>
          </a:prstGeom>
          <a:solidFill>
            <a:srgbClr val="FFFFFF">
              <a:alpha val="75000"/>
            </a:srgbClr>
          </a:solidFill>
          <a:ln w="12859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16200000">
            <a:off x="-1632623" y="3652791"/>
            <a:ext cx="5777858" cy="601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69"/>
              </a:lnSpc>
              <a:buNone/>
            </a:pPr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</a:rPr>
              <a:t>E-R Diagram</a:t>
            </a:r>
          </a:p>
        </p:txBody>
      </p:sp>
      <p:sp>
        <p:nvSpPr>
          <p:cNvPr id="9" name="Text 7"/>
          <p:cNvSpPr/>
          <p:nvPr/>
        </p:nvSpPr>
        <p:spPr>
          <a:xfrm>
            <a:off x="8448080" y="1827967"/>
            <a:ext cx="262890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10" name="Text 8"/>
          <p:cNvSpPr/>
          <p:nvPr/>
        </p:nvSpPr>
        <p:spPr>
          <a:xfrm>
            <a:off x="8448080" y="2273379"/>
            <a:ext cx="3759279" cy="23069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13" name="Text 11"/>
          <p:cNvSpPr/>
          <p:nvPr/>
        </p:nvSpPr>
        <p:spPr>
          <a:xfrm>
            <a:off x="7235190" y="2851428"/>
            <a:ext cx="16002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1"/>
              </a:lnSpc>
              <a:buNone/>
            </a:pPr>
            <a:endParaRPr lang="en-US" sz="2433" dirty="0"/>
          </a:p>
        </p:txBody>
      </p:sp>
      <p:sp>
        <p:nvSpPr>
          <p:cNvPr id="14" name="Text 12"/>
          <p:cNvSpPr/>
          <p:nvPr/>
        </p:nvSpPr>
        <p:spPr>
          <a:xfrm>
            <a:off x="3309580" y="2857857"/>
            <a:ext cx="287274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15" name="Text 13"/>
          <p:cNvSpPr/>
          <p:nvPr/>
        </p:nvSpPr>
        <p:spPr>
          <a:xfrm>
            <a:off x="2423041" y="3303270"/>
            <a:ext cx="3759279" cy="197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18" name="Text 16"/>
          <p:cNvSpPr/>
          <p:nvPr/>
        </p:nvSpPr>
        <p:spPr>
          <a:xfrm>
            <a:off x="7231380" y="5191839"/>
            <a:ext cx="16764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1"/>
              </a:lnSpc>
              <a:buNone/>
            </a:pPr>
            <a:endParaRPr lang="en-US" sz="2433" dirty="0"/>
          </a:p>
        </p:txBody>
      </p:sp>
      <p:sp>
        <p:nvSpPr>
          <p:cNvPr id="19" name="Text 17"/>
          <p:cNvSpPr/>
          <p:nvPr/>
        </p:nvSpPr>
        <p:spPr>
          <a:xfrm>
            <a:off x="8448080" y="5198269"/>
            <a:ext cx="224028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20" name="Text 18"/>
          <p:cNvSpPr/>
          <p:nvPr/>
        </p:nvSpPr>
        <p:spPr>
          <a:xfrm>
            <a:off x="8448080" y="5643682"/>
            <a:ext cx="3759279" cy="197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5"/>
              </a:lnSpc>
              <a:buNone/>
            </a:pPr>
            <a:endParaRPr lang="en-US" sz="1622" dirty="0"/>
          </a:p>
        </p:txBody>
      </p:sp>
      <p:pic>
        <p:nvPicPr>
          <p:cNvPr id="25" name="Picture 24" descr="A diagram of a computer&#10;&#10;Description automatically generated">
            <a:extLst>
              <a:ext uri="{FF2B5EF4-FFF2-40B4-BE49-F238E27FC236}">
                <a16:creationId xmlns:a16="http://schemas.microsoft.com/office/drawing/2014/main" id="{DDBC5833-9FE1-4965-46A6-5969AD2A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12" y="218214"/>
            <a:ext cx="11314706" cy="8011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7A69B-D89C-1B8B-0020-A47918AD74BE}"/>
              </a:ext>
            </a:extLst>
          </p:cNvPr>
          <p:cNvSpPr txBox="1"/>
          <p:nvPr/>
        </p:nvSpPr>
        <p:spPr>
          <a:xfrm>
            <a:off x="3304673" y="208547"/>
            <a:ext cx="7315200" cy="84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</a:rPr>
              <a:t>Views and Triggers</a:t>
            </a:r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5C194E87-F77D-D954-67B5-271614D804CA}"/>
              </a:ext>
            </a:extLst>
          </p:cNvPr>
          <p:cNvSpPr/>
          <p:nvPr/>
        </p:nvSpPr>
        <p:spPr>
          <a:xfrm>
            <a:off x="874980" y="1339556"/>
            <a:ext cx="6563465" cy="3154360"/>
          </a:xfrm>
          <a:prstGeom prst="roundRect">
            <a:avLst>
              <a:gd name="adj" fmla="val 36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/>
              <a:t>View for the Preference Transaction of a User</a:t>
            </a:r>
          </a:p>
          <a:p>
            <a:endParaRPr lang="en-US" sz="1600" b="1" dirty="0"/>
          </a:p>
          <a:p>
            <a:r>
              <a:rPr lang="en-US" sz="1600" dirty="0">
                <a:solidFill>
                  <a:srgbClr val="0000FF"/>
                </a:solidFill>
              </a:rPr>
              <a:t>CREATE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ALTER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VIEW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ViewerPreferencesTransactions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viewerId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firstName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' '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lastName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viewerName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favoriteTeam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languagePreference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</a:t>
            </a:r>
            <a:r>
              <a:rPr lang="en-US" sz="1600" dirty="0">
                <a:solidFill>
                  <a:srgbClr val="FF00FF"/>
                </a:solidFill>
              </a:rPr>
              <a:t>COUNT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transactionId</a:t>
            </a:r>
            <a:r>
              <a:rPr lang="en-US" sz="1600" dirty="0">
                <a:solidFill>
                  <a:srgbClr val="80808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numberOfTransactions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FF00FF"/>
                </a:solidFill>
              </a:rPr>
              <a:t>SUM</a:t>
            </a:r>
            <a:r>
              <a:rPr lang="en-US" sz="1600" dirty="0">
                <a:solidFill>
                  <a:srgbClr val="80808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amount</a:t>
            </a:r>
            <a:r>
              <a:rPr lang="en-US" sz="1600" dirty="0">
                <a:solidFill>
                  <a:srgbClr val="80808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totalSpent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[viewer] v</a:t>
            </a:r>
          </a:p>
          <a:p>
            <a:r>
              <a:rPr lang="fi-FI" sz="1600" dirty="0">
                <a:solidFill>
                  <a:srgbClr val="000000"/>
                </a:solidFill>
              </a:rPr>
              <a:t>    </a:t>
            </a:r>
            <a:r>
              <a:rPr lang="fi-FI" sz="1600" dirty="0">
                <a:solidFill>
                  <a:srgbClr val="808080"/>
                </a:solidFill>
              </a:rPr>
              <a:t>JOIN</a:t>
            </a:r>
            <a:r>
              <a:rPr lang="fi-FI" sz="1600" dirty="0">
                <a:solidFill>
                  <a:srgbClr val="000000"/>
                </a:solidFill>
              </a:rPr>
              <a:t> [user] u </a:t>
            </a:r>
            <a:r>
              <a:rPr lang="fi-FI" sz="1600" dirty="0">
                <a:solidFill>
                  <a:srgbClr val="0000FF"/>
                </a:solidFill>
              </a:rPr>
              <a:t>ON</a:t>
            </a:r>
            <a:r>
              <a:rPr lang="fi-FI" sz="1600" dirty="0">
                <a:solidFill>
                  <a:srgbClr val="000000"/>
                </a:solidFill>
              </a:rPr>
              <a:t> v</a:t>
            </a:r>
            <a:r>
              <a:rPr lang="fi-FI" sz="1600" dirty="0">
                <a:solidFill>
                  <a:srgbClr val="808080"/>
                </a:solidFill>
              </a:rPr>
              <a:t>.</a:t>
            </a:r>
            <a:r>
              <a:rPr lang="fi-FI" sz="1600" dirty="0">
                <a:solidFill>
                  <a:srgbClr val="000000"/>
                </a:solidFill>
              </a:rPr>
              <a:t>viewerId </a:t>
            </a:r>
            <a:r>
              <a:rPr lang="fi-FI" sz="1600" dirty="0">
                <a:solidFill>
                  <a:srgbClr val="808080"/>
                </a:solidFill>
              </a:rPr>
              <a:t>=</a:t>
            </a:r>
            <a:r>
              <a:rPr lang="fi-FI" sz="1600" dirty="0">
                <a:solidFill>
                  <a:srgbClr val="000000"/>
                </a:solidFill>
              </a:rPr>
              <a:t> u</a:t>
            </a:r>
            <a:r>
              <a:rPr lang="fi-FI" sz="1600" dirty="0">
                <a:solidFill>
                  <a:srgbClr val="808080"/>
                </a:solidFill>
              </a:rPr>
              <a:t>.</a:t>
            </a:r>
            <a:r>
              <a:rPr lang="fi-FI" sz="1600" dirty="0">
                <a:solidFill>
                  <a:srgbClr val="000000"/>
                </a:solidFill>
              </a:rPr>
              <a:t>userId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80"/>
                </a:solidFill>
              </a:rPr>
              <a:t>LEFT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JOIN</a:t>
            </a:r>
            <a:r>
              <a:rPr lang="en-US" sz="1600" dirty="0">
                <a:solidFill>
                  <a:srgbClr val="000000"/>
                </a:solidFill>
              </a:rPr>
              <a:t> [transaction] t </a:t>
            </a: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viewerId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viewerId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GROUP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BY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viewerId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firstName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lastName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favoriteTeam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languagePreference</a:t>
            </a:r>
            <a:r>
              <a:rPr lang="en-US" sz="1600" dirty="0">
                <a:solidFill>
                  <a:srgbClr val="808080"/>
                </a:solidFill>
              </a:rPr>
              <a:t>;</a:t>
            </a:r>
            <a:endParaRPr lang="en-US" sz="1600" b="1" dirty="0"/>
          </a:p>
        </p:txBody>
      </p:sp>
      <p:sp>
        <p:nvSpPr>
          <p:cNvPr id="7" name="Shape 6">
            <a:extLst>
              <a:ext uri="{FF2B5EF4-FFF2-40B4-BE49-F238E27FC236}">
                <a16:creationId xmlns:a16="http://schemas.microsoft.com/office/drawing/2014/main" id="{1686E6B6-898D-1CDB-6944-3F75D3287758}"/>
              </a:ext>
            </a:extLst>
          </p:cNvPr>
          <p:cNvSpPr/>
          <p:nvPr/>
        </p:nvSpPr>
        <p:spPr>
          <a:xfrm>
            <a:off x="8595360" y="1034164"/>
            <a:ext cx="5096786" cy="6986889"/>
          </a:xfrm>
          <a:prstGeom prst="roundRect">
            <a:avLst>
              <a:gd name="adj" fmla="val 36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/>
              <a:t>Trigger on Updating the Stadium for a Match</a:t>
            </a:r>
          </a:p>
          <a:p>
            <a:endParaRPr lang="en-US" sz="2000" b="1" dirty="0"/>
          </a:p>
          <a:p>
            <a:r>
              <a:rPr lang="en-US" sz="1200" dirty="0">
                <a:solidFill>
                  <a:srgbClr val="0000FF"/>
                </a:solidFill>
              </a:rPr>
              <a:t>CREATE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808080"/>
                </a:solidFill>
              </a:rPr>
              <a:t>OR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ALTER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TRIGGER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trgMatchStadiumUpdate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ON</a:t>
            </a:r>
            <a:r>
              <a:rPr lang="en-US" sz="1200" dirty="0">
                <a:solidFill>
                  <a:srgbClr val="000000"/>
                </a:solidFill>
              </a:rPr>
              <a:t> [match]</a:t>
            </a:r>
          </a:p>
          <a:p>
            <a:r>
              <a:rPr lang="en-US" sz="1200" dirty="0">
                <a:solidFill>
                  <a:srgbClr val="0000FF"/>
                </a:solidFill>
              </a:rPr>
              <a:t>AFTER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FF"/>
                </a:solidFill>
              </a:rPr>
              <a:t>UPDATE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FF"/>
                </a:solidFill>
              </a:rPr>
              <a:t>AS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FF"/>
                </a:solidFill>
              </a:rPr>
              <a:t>BEGIN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SET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NOCOUNT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ON</a:t>
            </a:r>
            <a:r>
              <a:rPr lang="en-US" sz="1200" dirty="0">
                <a:solidFill>
                  <a:srgbClr val="808080"/>
                </a:solidFill>
              </a:rPr>
              <a:t>;</a:t>
            </a:r>
            <a:endParaRPr lang="en-US" sz="1200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IF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FF"/>
                </a:solidFill>
              </a:rPr>
              <a:t>UPDATE</a:t>
            </a:r>
            <a:r>
              <a:rPr lang="en-US" sz="1200" dirty="0">
                <a:solidFill>
                  <a:srgbClr val="80808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80808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BEGIN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FF"/>
                </a:solidFill>
              </a:rPr>
              <a:t>INSERT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INTO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MatchStadiumAudit</a:t>
            </a:r>
            <a:r>
              <a:rPr lang="en-US" sz="1200" dirty="0">
                <a:solidFill>
                  <a:srgbClr val="0000FF"/>
                </a:solidFill>
              </a:rPr>
              <a:t> </a:t>
            </a:r>
            <a:r>
              <a:rPr lang="en-US" sz="1200" dirty="0">
                <a:solidFill>
                  <a:srgbClr val="808080"/>
                </a:solidFill>
              </a:rPr>
              <a:t>(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matchId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oldStadiumId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oldStadiumName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oldStadiumLocation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newStadiumId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newStadiumName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newStadiumLocation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updateDate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80808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FF"/>
                </a:solidFill>
              </a:rPr>
              <a:t>SELECT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matchId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oldStadiumId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s_d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stadiumName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oldStadiumName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s_d</a:t>
            </a:r>
            <a:r>
              <a:rPr lang="en-US" sz="1200" dirty="0">
                <a:solidFill>
                  <a:srgbClr val="808080"/>
                </a:solidFill>
              </a:rPr>
              <a:t>.</a:t>
            </a:r>
            <a:r>
              <a:rPr lang="en-US" sz="1200" dirty="0">
                <a:solidFill>
                  <a:srgbClr val="000000"/>
                </a:solidFill>
              </a:rPr>
              <a:t>[location]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oldStadiumLocation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newStadiumId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s_i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stadiumName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newStadiumName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 err="1">
                <a:solidFill>
                  <a:srgbClr val="000000"/>
                </a:solidFill>
              </a:rPr>
              <a:t>s_i</a:t>
            </a:r>
            <a:r>
              <a:rPr lang="en-US" sz="1200" dirty="0">
                <a:solidFill>
                  <a:srgbClr val="808080"/>
                </a:solidFill>
              </a:rPr>
              <a:t>.</a:t>
            </a:r>
            <a:r>
              <a:rPr lang="en-US" sz="1200" dirty="0">
                <a:solidFill>
                  <a:srgbClr val="000000"/>
                </a:solidFill>
              </a:rPr>
              <a:t>[location]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newStadiumLocation</a:t>
            </a:r>
            <a:r>
              <a:rPr lang="en-US" sz="1200" dirty="0">
                <a:solidFill>
                  <a:srgbClr val="808080"/>
                </a:solidFill>
              </a:rPr>
              <a:t>,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FF00FF"/>
                </a:solidFill>
              </a:rPr>
              <a:t>GETDATE</a:t>
            </a:r>
            <a:r>
              <a:rPr lang="en-US" sz="1200" dirty="0">
                <a:solidFill>
                  <a:srgbClr val="808080"/>
                </a:solidFill>
              </a:rPr>
              <a:t>()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updateDate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FF"/>
                </a:solidFill>
              </a:rPr>
              <a:t>FROM</a:t>
            </a:r>
            <a:r>
              <a:rPr lang="en-US" sz="1200" dirty="0">
                <a:solidFill>
                  <a:srgbClr val="000000"/>
                </a:solidFill>
              </a:rPr>
              <a:t> inserted </a:t>
            </a:r>
            <a:r>
              <a:rPr lang="en-US" sz="1200" dirty="0" err="1">
                <a:solidFill>
                  <a:srgbClr val="000000"/>
                </a:solidFill>
              </a:rPr>
              <a:t>i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808080"/>
                </a:solidFill>
              </a:rPr>
              <a:t>INNER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808080"/>
                </a:solidFill>
              </a:rPr>
              <a:t>JOIN</a:t>
            </a:r>
            <a:r>
              <a:rPr lang="en-US" sz="1200" dirty="0">
                <a:solidFill>
                  <a:srgbClr val="000000"/>
                </a:solidFill>
              </a:rPr>
              <a:t> deleted d </a:t>
            </a:r>
            <a:r>
              <a:rPr lang="en-US" sz="1200" dirty="0">
                <a:solidFill>
                  <a:srgbClr val="0000FF"/>
                </a:solidFill>
              </a:rPr>
              <a:t>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matchId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808080"/>
                </a:solidFill>
              </a:rPr>
              <a:t>=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matchId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808080"/>
                </a:solidFill>
              </a:rPr>
              <a:t>JOIN</a:t>
            </a:r>
            <a:r>
              <a:rPr lang="en-US" sz="1200" dirty="0">
                <a:solidFill>
                  <a:srgbClr val="000000"/>
                </a:solidFill>
              </a:rPr>
              <a:t> stadium </a:t>
            </a:r>
            <a:r>
              <a:rPr lang="en-US" sz="1200" dirty="0" err="1">
                <a:solidFill>
                  <a:srgbClr val="000000"/>
                </a:solidFill>
              </a:rPr>
              <a:t>s_d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808080"/>
                </a:solidFill>
              </a:rPr>
              <a:t>=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s_d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808080"/>
                </a:solidFill>
              </a:rPr>
              <a:t>JOIN</a:t>
            </a:r>
            <a:r>
              <a:rPr lang="en-US" sz="1200" dirty="0">
                <a:solidFill>
                  <a:srgbClr val="000000"/>
                </a:solidFill>
              </a:rPr>
              <a:t> stadium </a:t>
            </a:r>
            <a:r>
              <a:rPr lang="en-US" sz="1200" dirty="0" err="1">
                <a:solidFill>
                  <a:srgbClr val="000000"/>
                </a:solidFill>
              </a:rPr>
              <a:t>s_i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808080"/>
                </a:solidFill>
              </a:rPr>
              <a:t>=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s_i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FF"/>
                </a:solidFill>
              </a:rPr>
              <a:t>WHERE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808080"/>
                </a:solidFill>
              </a:rPr>
              <a:t>&lt;&gt;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>
                <a:solidFill>
                  <a:srgbClr val="808080"/>
                </a:solidFill>
              </a:rPr>
              <a:t>.</a:t>
            </a:r>
            <a:r>
              <a:rPr lang="en-US" sz="1200" dirty="0" err="1">
                <a:solidFill>
                  <a:srgbClr val="000000"/>
                </a:solidFill>
              </a:rPr>
              <a:t>stadiumId</a:t>
            </a:r>
            <a:r>
              <a:rPr lang="en-US" sz="1200" dirty="0">
                <a:solidFill>
                  <a:srgbClr val="808080"/>
                </a:solidFill>
              </a:rPr>
              <a:t>;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END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FF"/>
                </a:solidFill>
              </a:rPr>
              <a:t>END</a:t>
            </a:r>
            <a:endParaRPr lang="en-US" sz="1200" b="1" dirty="0"/>
          </a:p>
        </p:txBody>
      </p:sp>
      <p:sp>
        <p:nvSpPr>
          <p:cNvPr id="5" name="Shape 6">
            <a:extLst>
              <a:ext uri="{FF2B5EF4-FFF2-40B4-BE49-F238E27FC236}">
                <a16:creationId xmlns:a16="http://schemas.microsoft.com/office/drawing/2014/main" id="{CE1398F5-39EF-EBC9-E57C-775C3E522835}"/>
              </a:ext>
            </a:extLst>
          </p:cNvPr>
          <p:cNvSpPr/>
          <p:nvPr/>
        </p:nvSpPr>
        <p:spPr>
          <a:xfrm>
            <a:off x="847150" y="4880827"/>
            <a:ext cx="6619126" cy="2919404"/>
          </a:xfrm>
          <a:prstGeom prst="roundRect">
            <a:avLst>
              <a:gd name="adj" fmla="val 36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/>
              <a:t>View for a Detailed Contact Information of Team Staff</a:t>
            </a:r>
          </a:p>
          <a:p>
            <a:endParaRPr lang="en-US" sz="1600" b="1" dirty="0"/>
          </a:p>
          <a:p>
            <a:r>
              <a:rPr lang="en-US" sz="1600" dirty="0">
                <a:solidFill>
                  <a:srgbClr val="0000FF"/>
                </a:solidFill>
              </a:rPr>
              <a:t>CREATE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ALTER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VIEW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DetailedContractInfo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contractId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FF"/>
                </a:solidFill>
              </a:rPr>
              <a:t>description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startDate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endDate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teamName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</a:rPr>
              <a:t>ts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playingCountry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firstName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' '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lastName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staffName</a:t>
            </a:r>
            <a:r>
              <a:rPr lang="en-US" sz="1600" dirty="0">
                <a:solidFill>
                  <a:srgbClr val="808080"/>
                </a:solidFill>
              </a:rPr>
              <a:t>,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</a:t>
            </a:r>
            <a:r>
              <a:rPr lang="en-US" sz="1600" dirty="0">
                <a:solidFill>
                  <a:srgbClr val="0000FF"/>
                </a:solidFill>
              </a:rPr>
              <a:t>CASE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WHEN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isTeamCaptain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1 </a:t>
            </a:r>
            <a:r>
              <a:rPr lang="en-US" sz="1600" dirty="0">
                <a:solidFill>
                  <a:srgbClr val="0000FF"/>
                </a:solidFill>
              </a:rPr>
              <a:t>THEN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'Yes'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'No'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END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isTeamCaptain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[contract] c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80"/>
                </a:solidFill>
              </a:rPr>
              <a:t>JOIN</a:t>
            </a:r>
            <a:r>
              <a:rPr lang="en-US" sz="1600" dirty="0">
                <a:solidFill>
                  <a:srgbClr val="000000"/>
                </a:solidFill>
              </a:rPr>
              <a:t> [team] t </a:t>
            </a: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teamId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teamId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80"/>
                </a:solidFill>
              </a:rPr>
              <a:t>JOIN</a:t>
            </a:r>
            <a:r>
              <a:rPr lang="en-US" sz="1600" dirty="0">
                <a:solidFill>
                  <a:srgbClr val="000000"/>
                </a:solidFill>
              </a:rPr>
              <a:t> [</a:t>
            </a:r>
            <a:r>
              <a:rPr lang="en-US" sz="1600" dirty="0" err="1">
                <a:solidFill>
                  <a:srgbClr val="000000"/>
                </a:solidFill>
              </a:rPr>
              <a:t>teamStaff</a:t>
            </a:r>
            <a:r>
              <a:rPr lang="en-US" sz="1600" dirty="0">
                <a:solidFill>
                  <a:srgbClr val="000000"/>
                </a:solidFill>
              </a:rPr>
              <a:t>] </a:t>
            </a:r>
            <a:r>
              <a:rPr lang="en-US" sz="1600" dirty="0" err="1">
                <a:solidFill>
                  <a:srgbClr val="000000"/>
                </a:solidFill>
              </a:rPr>
              <a:t>ts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teamStaffId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ts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teamStaffId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808080"/>
                </a:solidFill>
              </a:rPr>
              <a:t>JOIN</a:t>
            </a:r>
            <a:r>
              <a:rPr lang="en-US" sz="1600" dirty="0">
                <a:solidFill>
                  <a:srgbClr val="000000"/>
                </a:solidFill>
              </a:rPr>
              <a:t> [user] u </a:t>
            </a: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ts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teamStaffId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</a:t>
            </a:r>
            <a:r>
              <a:rPr lang="en-US" sz="1600" dirty="0" err="1">
                <a:solidFill>
                  <a:srgbClr val="808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userId</a:t>
            </a:r>
            <a:r>
              <a:rPr lang="en-US" sz="1600" dirty="0">
                <a:solidFill>
                  <a:srgbClr val="8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82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75560" y="333137"/>
            <a:ext cx="5821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</a:rPr>
              <a:t>Stored Procedure</a:t>
            </a:r>
          </a:p>
        </p:txBody>
      </p:sp>
      <p:sp>
        <p:nvSpPr>
          <p:cNvPr id="7" name="Text 4"/>
          <p:cNvSpPr/>
          <p:nvPr/>
        </p:nvSpPr>
        <p:spPr>
          <a:xfrm>
            <a:off x="1069181" y="2379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2859881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36105" y="1360647"/>
            <a:ext cx="9996478" cy="6189967"/>
          </a:xfrm>
          <a:prstGeom prst="roundRect">
            <a:avLst>
              <a:gd name="adj" fmla="val 36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/>
              <a:t>Stored procedure to adding a user to admin table when added to user table with additional input for admin parameters</a:t>
            </a:r>
          </a:p>
          <a:p>
            <a:endParaRPr lang="en-US" sz="2000" b="1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insertToAdminTable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@adminRole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@adminPermissions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@joiningDate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@message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[user]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'Admin'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[admin]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@yearsOfExperience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@yearsOfExperience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CalculateYearsOfExperience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@joiningDate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[admin]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adminId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adminRole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adminPermissions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joiningDate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yearsOfExperience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lastLogin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@adminRole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adminRole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@adminPermissions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adminPermissions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@joiningDate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joiningDate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@yearsOfExperience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yearsOfExperience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lastLogin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[user]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'Admin'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[admin]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5833467" y="2379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2859881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69181" y="53310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811441"/>
            <a:ext cx="88344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7A69B-D89C-1B8B-0020-A47918AD74BE}"/>
              </a:ext>
            </a:extLst>
          </p:cNvPr>
          <p:cNvSpPr txBox="1"/>
          <p:nvPr/>
        </p:nvSpPr>
        <p:spPr>
          <a:xfrm>
            <a:off x="573577" y="3081288"/>
            <a:ext cx="5103654" cy="2110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Britannic Bold" panose="020B0903060703020204" pitchFamily="34" charset="0"/>
                <a:ea typeface="+mj-ea"/>
                <a:cs typeface="+mj-cs"/>
              </a:rPr>
              <a:t>Data Visualization Using Tableau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11905" y="416149"/>
            <a:ext cx="175565" cy="84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34" y="5456304"/>
            <a:ext cx="4828032" cy="21945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D29B108D-7679-0954-462C-F21929E1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29" y="871298"/>
            <a:ext cx="8215636" cy="6305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79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393549"/>
          </a:xfrm>
          <a:prstGeom prst="rect">
            <a:avLst/>
          </a:prstGeom>
          <a:solidFill>
            <a:srgbClr val="FFFFFF">
              <a:alpha val="75000"/>
            </a:srgbClr>
          </a:solidFill>
          <a:ln w="12859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366703" y="684913"/>
            <a:ext cx="5777858" cy="601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69"/>
              </a:lnSpc>
              <a:buNone/>
            </a:pPr>
            <a:r>
              <a:rPr lang="en-US" sz="66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</a:rPr>
              <a:t>GUI REPORTS</a:t>
            </a:r>
          </a:p>
        </p:txBody>
      </p:sp>
      <p:sp>
        <p:nvSpPr>
          <p:cNvPr id="9" name="Text 7"/>
          <p:cNvSpPr/>
          <p:nvPr/>
        </p:nvSpPr>
        <p:spPr>
          <a:xfrm>
            <a:off x="8448080" y="1827967"/>
            <a:ext cx="262890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10" name="Text 8"/>
          <p:cNvSpPr/>
          <p:nvPr/>
        </p:nvSpPr>
        <p:spPr>
          <a:xfrm>
            <a:off x="8448080" y="2273379"/>
            <a:ext cx="3759279" cy="23069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13" name="Text 11"/>
          <p:cNvSpPr/>
          <p:nvPr/>
        </p:nvSpPr>
        <p:spPr>
          <a:xfrm>
            <a:off x="7235190" y="2851428"/>
            <a:ext cx="16002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1"/>
              </a:lnSpc>
              <a:buNone/>
            </a:pPr>
            <a:endParaRPr lang="en-US" sz="2433" dirty="0"/>
          </a:p>
        </p:txBody>
      </p:sp>
      <p:sp>
        <p:nvSpPr>
          <p:cNvPr id="14" name="Text 12"/>
          <p:cNvSpPr/>
          <p:nvPr/>
        </p:nvSpPr>
        <p:spPr>
          <a:xfrm>
            <a:off x="3309580" y="2857857"/>
            <a:ext cx="287274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15" name="Text 13"/>
          <p:cNvSpPr/>
          <p:nvPr/>
        </p:nvSpPr>
        <p:spPr>
          <a:xfrm>
            <a:off x="2423041" y="3303270"/>
            <a:ext cx="3759279" cy="197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18" name="Text 16"/>
          <p:cNvSpPr/>
          <p:nvPr/>
        </p:nvSpPr>
        <p:spPr>
          <a:xfrm>
            <a:off x="7231380" y="5191839"/>
            <a:ext cx="16764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1"/>
              </a:lnSpc>
              <a:buNone/>
            </a:pPr>
            <a:endParaRPr lang="en-US" sz="2433" dirty="0"/>
          </a:p>
        </p:txBody>
      </p:sp>
      <p:sp>
        <p:nvSpPr>
          <p:cNvPr id="19" name="Text 17"/>
          <p:cNvSpPr/>
          <p:nvPr/>
        </p:nvSpPr>
        <p:spPr>
          <a:xfrm>
            <a:off x="8448080" y="5198269"/>
            <a:ext cx="224028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20" name="Text 18"/>
          <p:cNvSpPr/>
          <p:nvPr/>
        </p:nvSpPr>
        <p:spPr>
          <a:xfrm>
            <a:off x="8448080" y="5643682"/>
            <a:ext cx="3759279" cy="197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5"/>
              </a:lnSpc>
              <a:buNone/>
            </a:pPr>
            <a:endParaRPr lang="en-US" sz="162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E3990-B1AE-93F5-E0BF-92E058E80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3" t="13514" r="24737"/>
          <a:stretch/>
        </p:blipFill>
        <p:spPr>
          <a:xfrm>
            <a:off x="7745880" y="2263562"/>
            <a:ext cx="5088528" cy="3844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32D8E3-23BB-BBDE-0C2C-83A7D2259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74"/>
          <a:stretch/>
        </p:blipFill>
        <p:spPr>
          <a:xfrm>
            <a:off x="886539" y="294847"/>
            <a:ext cx="5179565" cy="780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7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393549"/>
          </a:xfrm>
          <a:prstGeom prst="rect">
            <a:avLst/>
          </a:prstGeom>
          <a:solidFill>
            <a:srgbClr val="FFFFFF">
              <a:alpha val="75000"/>
            </a:srgbClr>
          </a:solidFill>
          <a:ln w="12859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207279" y="3655985"/>
            <a:ext cx="5777858" cy="601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69"/>
              </a:lnSpc>
              <a:buNone/>
            </a:pPr>
            <a:r>
              <a:rPr lang="en-US" sz="10000" dirty="0"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</a:rPr>
              <a:t>DEMO</a:t>
            </a:r>
          </a:p>
        </p:txBody>
      </p:sp>
      <p:sp>
        <p:nvSpPr>
          <p:cNvPr id="9" name="Text 7"/>
          <p:cNvSpPr/>
          <p:nvPr/>
        </p:nvSpPr>
        <p:spPr>
          <a:xfrm>
            <a:off x="8448080" y="1827967"/>
            <a:ext cx="262890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10" name="Text 8"/>
          <p:cNvSpPr/>
          <p:nvPr/>
        </p:nvSpPr>
        <p:spPr>
          <a:xfrm>
            <a:off x="8448080" y="2273379"/>
            <a:ext cx="3759279" cy="23069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13" name="Text 11"/>
          <p:cNvSpPr/>
          <p:nvPr/>
        </p:nvSpPr>
        <p:spPr>
          <a:xfrm>
            <a:off x="7235190" y="2851428"/>
            <a:ext cx="16002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1"/>
              </a:lnSpc>
              <a:buNone/>
            </a:pPr>
            <a:endParaRPr lang="en-US" sz="2433" dirty="0"/>
          </a:p>
        </p:txBody>
      </p:sp>
      <p:sp>
        <p:nvSpPr>
          <p:cNvPr id="14" name="Text 12"/>
          <p:cNvSpPr/>
          <p:nvPr/>
        </p:nvSpPr>
        <p:spPr>
          <a:xfrm>
            <a:off x="3309580" y="2857857"/>
            <a:ext cx="287274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15" name="Text 13"/>
          <p:cNvSpPr/>
          <p:nvPr/>
        </p:nvSpPr>
        <p:spPr>
          <a:xfrm>
            <a:off x="2423041" y="3303270"/>
            <a:ext cx="3759279" cy="197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95"/>
              </a:lnSpc>
              <a:buNone/>
            </a:pPr>
            <a:endParaRPr lang="en-US" sz="1622" dirty="0"/>
          </a:p>
        </p:txBody>
      </p:sp>
      <p:sp>
        <p:nvSpPr>
          <p:cNvPr id="18" name="Text 16"/>
          <p:cNvSpPr/>
          <p:nvPr/>
        </p:nvSpPr>
        <p:spPr>
          <a:xfrm>
            <a:off x="7231380" y="5191839"/>
            <a:ext cx="167640" cy="3861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1"/>
              </a:lnSpc>
              <a:buNone/>
            </a:pPr>
            <a:endParaRPr lang="en-US" sz="2433" dirty="0"/>
          </a:p>
        </p:txBody>
      </p:sp>
      <p:sp>
        <p:nvSpPr>
          <p:cNvPr id="19" name="Text 17"/>
          <p:cNvSpPr/>
          <p:nvPr/>
        </p:nvSpPr>
        <p:spPr>
          <a:xfrm>
            <a:off x="8448080" y="5198269"/>
            <a:ext cx="2240280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4"/>
              </a:lnSpc>
              <a:buNone/>
            </a:pPr>
            <a:endParaRPr lang="en-US" sz="2027" dirty="0"/>
          </a:p>
        </p:txBody>
      </p:sp>
      <p:sp>
        <p:nvSpPr>
          <p:cNvPr id="20" name="Text 18"/>
          <p:cNvSpPr/>
          <p:nvPr/>
        </p:nvSpPr>
        <p:spPr>
          <a:xfrm>
            <a:off x="8448080" y="5643682"/>
            <a:ext cx="3759279" cy="197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95"/>
              </a:lnSpc>
              <a:buNone/>
            </a:pPr>
            <a:endParaRPr lang="en-US" sz="1622" dirty="0"/>
          </a:p>
        </p:txBody>
      </p:sp>
    </p:spTree>
    <p:extLst>
      <p:ext uri="{BB962C8B-B14F-4D97-AF65-F5344CB8AC3E}">
        <p14:creationId xmlns:p14="http://schemas.microsoft.com/office/powerpoint/2010/main" val="50149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824</Words>
  <Application>Microsoft Office PowerPoint</Application>
  <PresentationFormat>Custom</PresentationFormat>
  <Paragraphs>119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ADLaM Display</vt:lpstr>
      <vt:lpstr>Arial</vt:lpstr>
      <vt:lpstr>Britannic Bold</vt:lpstr>
      <vt:lpstr>Calibri</vt:lpstr>
      <vt:lpstr>Consolas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Manjari Chaturvedi</cp:lastModifiedBy>
  <cp:revision>10</cp:revision>
  <dcterms:created xsi:type="dcterms:W3CDTF">2023-12-12T17:40:59Z</dcterms:created>
  <dcterms:modified xsi:type="dcterms:W3CDTF">2023-12-13T22:17:58Z</dcterms:modified>
</cp:coreProperties>
</file>