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88" d="100"/>
          <a:sy n="88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obots.ox.ac.uk/~vgg/data/flowers/102/" TargetMode="External"/><Relationship Id="rId1" Type="http://schemas.openxmlformats.org/officeDocument/2006/relationships/hyperlink" Target="http://www.vision.caltech.edu/visipedia/CUB-200-2011.html" TargetMode="Externa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visipedia/CUB-200-2011.html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4.png"/><Relationship Id="rId6" Type="http://schemas.openxmlformats.org/officeDocument/2006/relationships/hyperlink" Target="http://www.robots.ox.ac.uk/~vgg/data/flowers/102/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0D627-8C27-4461-ADF6-BB3B7302DE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84E0A8-23DB-473A-9D84-BE3057063CEF}">
      <dgm:prSet/>
      <dgm:spPr/>
      <dgm:t>
        <a:bodyPr/>
        <a:lstStyle/>
        <a:p>
          <a:r>
            <a:rPr lang="en-US"/>
            <a:t>Generate a realistic image based on the text description</a:t>
          </a:r>
        </a:p>
      </dgm:t>
    </dgm:pt>
    <dgm:pt modelId="{5F3EF802-ECA3-49D0-ABC3-4DE94D81E6C6}" type="parTrans" cxnId="{9B730BA7-7157-4495-B019-22839CEAE9AF}">
      <dgm:prSet/>
      <dgm:spPr/>
      <dgm:t>
        <a:bodyPr/>
        <a:lstStyle/>
        <a:p>
          <a:endParaRPr lang="en-US"/>
        </a:p>
      </dgm:t>
    </dgm:pt>
    <dgm:pt modelId="{58B651B4-12FD-49E1-B891-39E2C35AADC0}" type="sibTrans" cxnId="{9B730BA7-7157-4495-B019-22839CEAE9AF}">
      <dgm:prSet/>
      <dgm:spPr/>
      <dgm:t>
        <a:bodyPr/>
        <a:lstStyle/>
        <a:p>
          <a:endParaRPr lang="en-US"/>
        </a:p>
      </dgm:t>
    </dgm:pt>
    <dgm:pt modelId="{A11546F1-D098-406F-A0F9-C9B9A479F9D1}">
      <dgm:prSet/>
      <dgm:spPr/>
      <dgm:t>
        <a:bodyPr/>
        <a:lstStyle/>
        <a:p>
          <a:r>
            <a:rPr lang="en-US"/>
            <a:t>Human written description</a:t>
          </a:r>
        </a:p>
      </dgm:t>
    </dgm:pt>
    <dgm:pt modelId="{0A76FEB7-0D9B-4D6A-9CED-8645F875E059}" type="parTrans" cxnId="{D9E5B37B-BDE0-440C-B51D-8013331D8111}">
      <dgm:prSet/>
      <dgm:spPr/>
      <dgm:t>
        <a:bodyPr/>
        <a:lstStyle/>
        <a:p>
          <a:endParaRPr lang="en-US"/>
        </a:p>
      </dgm:t>
    </dgm:pt>
    <dgm:pt modelId="{2F2D2339-8781-4CEA-ACD0-0282CD1EF4B5}" type="sibTrans" cxnId="{D9E5B37B-BDE0-440C-B51D-8013331D8111}">
      <dgm:prSet/>
      <dgm:spPr/>
      <dgm:t>
        <a:bodyPr/>
        <a:lstStyle/>
        <a:p>
          <a:endParaRPr lang="en-US"/>
        </a:p>
      </dgm:t>
    </dgm:pt>
    <dgm:pt modelId="{AC5C799A-3BF9-43E4-B2C5-A358349FF296}">
      <dgm:prSet/>
      <dgm:spPr/>
      <dgm:t>
        <a:bodyPr/>
        <a:lstStyle/>
        <a:p>
          <a:r>
            <a:rPr lang="en-US"/>
            <a:t>Generative adversarial network</a:t>
          </a:r>
        </a:p>
      </dgm:t>
    </dgm:pt>
    <dgm:pt modelId="{589372F7-FCAE-45DD-8805-42A8BE1112AC}" type="parTrans" cxnId="{554E176A-C358-489F-86F6-5818418FA18F}">
      <dgm:prSet/>
      <dgm:spPr/>
      <dgm:t>
        <a:bodyPr/>
        <a:lstStyle/>
        <a:p>
          <a:endParaRPr lang="en-US"/>
        </a:p>
      </dgm:t>
    </dgm:pt>
    <dgm:pt modelId="{0069A661-3F13-4EFA-B0B4-4AEA3DC12452}" type="sibTrans" cxnId="{554E176A-C358-489F-86F6-5818418FA18F}">
      <dgm:prSet/>
      <dgm:spPr/>
      <dgm:t>
        <a:bodyPr/>
        <a:lstStyle/>
        <a:p>
          <a:endParaRPr lang="en-US"/>
        </a:p>
      </dgm:t>
    </dgm:pt>
    <dgm:pt modelId="{9ADE27EE-4388-4152-A5A2-1EECED131FBC}" type="pres">
      <dgm:prSet presAssocID="{B7B0D627-8C27-4461-ADF6-BB3B7302DED9}" presName="root" presStyleCnt="0">
        <dgm:presLayoutVars>
          <dgm:dir/>
          <dgm:resizeHandles val="exact"/>
        </dgm:presLayoutVars>
      </dgm:prSet>
      <dgm:spPr/>
    </dgm:pt>
    <dgm:pt modelId="{4384B31B-4638-4378-8056-E70639D55BCF}" type="pres">
      <dgm:prSet presAssocID="{5D84E0A8-23DB-473A-9D84-BE3057063CEF}" presName="compNode" presStyleCnt="0"/>
      <dgm:spPr/>
    </dgm:pt>
    <dgm:pt modelId="{1C6B3A25-942F-4346-A403-B5EA217B9211}" type="pres">
      <dgm:prSet presAssocID="{5D84E0A8-23DB-473A-9D84-BE3057063CEF}" presName="bgRect" presStyleLbl="bgShp" presStyleIdx="0" presStyleCnt="3"/>
      <dgm:spPr/>
    </dgm:pt>
    <dgm:pt modelId="{A53B391C-945F-4E6D-93EC-DCD604926943}" type="pres">
      <dgm:prSet presAssocID="{5D84E0A8-23DB-473A-9D84-BE3057063C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41C42A5-9DE3-4746-BA7D-3DB73A4FA4DA}" type="pres">
      <dgm:prSet presAssocID="{5D84E0A8-23DB-473A-9D84-BE3057063CEF}" presName="spaceRect" presStyleCnt="0"/>
      <dgm:spPr/>
    </dgm:pt>
    <dgm:pt modelId="{2D416257-EBC0-4E50-ABC6-523E45C04EC8}" type="pres">
      <dgm:prSet presAssocID="{5D84E0A8-23DB-473A-9D84-BE3057063CEF}" presName="parTx" presStyleLbl="revTx" presStyleIdx="0" presStyleCnt="3">
        <dgm:presLayoutVars>
          <dgm:chMax val="0"/>
          <dgm:chPref val="0"/>
        </dgm:presLayoutVars>
      </dgm:prSet>
      <dgm:spPr/>
    </dgm:pt>
    <dgm:pt modelId="{FA872798-9745-4F49-AC8C-355956DB9114}" type="pres">
      <dgm:prSet presAssocID="{58B651B4-12FD-49E1-B891-39E2C35AADC0}" presName="sibTrans" presStyleCnt="0"/>
      <dgm:spPr/>
    </dgm:pt>
    <dgm:pt modelId="{17F79A5B-1AC1-45BF-9DBE-0F6F25369510}" type="pres">
      <dgm:prSet presAssocID="{A11546F1-D098-406F-A0F9-C9B9A479F9D1}" presName="compNode" presStyleCnt="0"/>
      <dgm:spPr/>
    </dgm:pt>
    <dgm:pt modelId="{27196513-77F1-4C82-9E90-F5286AA655F8}" type="pres">
      <dgm:prSet presAssocID="{A11546F1-D098-406F-A0F9-C9B9A479F9D1}" presName="bgRect" presStyleLbl="bgShp" presStyleIdx="1" presStyleCnt="3"/>
      <dgm:spPr/>
    </dgm:pt>
    <dgm:pt modelId="{5629B351-3449-423B-8972-D5D63BE25F9C}" type="pres">
      <dgm:prSet presAssocID="{A11546F1-D098-406F-A0F9-C9B9A479F9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1471B94-2020-48AB-AA63-1189A038F5D8}" type="pres">
      <dgm:prSet presAssocID="{A11546F1-D098-406F-A0F9-C9B9A479F9D1}" presName="spaceRect" presStyleCnt="0"/>
      <dgm:spPr/>
    </dgm:pt>
    <dgm:pt modelId="{913D4857-66B0-4246-9208-B1F00B0BB2E9}" type="pres">
      <dgm:prSet presAssocID="{A11546F1-D098-406F-A0F9-C9B9A479F9D1}" presName="parTx" presStyleLbl="revTx" presStyleIdx="1" presStyleCnt="3">
        <dgm:presLayoutVars>
          <dgm:chMax val="0"/>
          <dgm:chPref val="0"/>
        </dgm:presLayoutVars>
      </dgm:prSet>
      <dgm:spPr/>
    </dgm:pt>
    <dgm:pt modelId="{A178F12A-517E-4774-B757-22EF750FBDBD}" type="pres">
      <dgm:prSet presAssocID="{2F2D2339-8781-4CEA-ACD0-0282CD1EF4B5}" presName="sibTrans" presStyleCnt="0"/>
      <dgm:spPr/>
    </dgm:pt>
    <dgm:pt modelId="{B38023CC-16FE-410F-8EF3-0837C82CEF9D}" type="pres">
      <dgm:prSet presAssocID="{AC5C799A-3BF9-43E4-B2C5-A358349FF296}" presName="compNode" presStyleCnt="0"/>
      <dgm:spPr/>
    </dgm:pt>
    <dgm:pt modelId="{535373BA-D859-4E12-AA6F-0C5B5E10D27F}" type="pres">
      <dgm:prSet presAssocID="{AC5C799A-3BF9-43E4-B2C5-A358349FF296}" presName="bgRect" presStyleLbl="bgShp" presStyleIdx="2" presStyleCnt="3"/>
      <dgm:spPr/>
    </dgm:pt>
    <dgm:pt modelId="{75632CFC-E01D-4D3F-989B-5FD2E98EC87D}" type="pres">
      <dgm:prSet presAssocID="{AC5C799A-3BF9-43E4-B2C5-A358349FF2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5AA7DA0-B77B-40BD-93B4-5B901814D68C}" type="pres">
      <dgm:prSet presAssocID="{AC5C799A-3BF9-43E4-B2C5-A358349FF296}" presName="spaceRect" presStyleCnt="0"/>
      <dgm:spPr/>
    </dgm:pt>
    <dgm:pt modelId="{7F96868C-0845-4C2C-9213-D6DCD55A9D1A}" type="pres">
      <dgm:prSet presAssocID="{AC5C799A-3BF9-43E4-B2C5-A358349FF2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23C701-42CA-4A07-9FDD-6DB41337E5BB}" type="presOf" srcId="{5D84E0A8-23DB-473A-9D84-BE3057063CEF}" destId="{2D416257-EBC0-4E50-ABC6-523E45C04EC8}" srcOrd="0" destOrd="0" presId="urn:microsoft.com/office/officeart/2018/2/layout/IconVerticalSolidList"/>
    <dgm:cxn modelId="{6CCEBA0B-C991-49C5-A81B-364EBFBCF31E}" type="presOf" srcId="{A11546F1-D098-406F-A0F9-C9B9A479F9D1}" destId="{913D4857-66B0-4246-9208-B1F00B0BB2E9}" srcOrd="0" destOrd="0" presId="urn:microsoft.com/office/officeart/2018/2/layout/IconVerticalSolidList"/>
    <dgm:cxn modelId="{554E176A-C358-489F-86F6-5818418FA18F}" srcId="{B7B0D627-8C27-4461-ADF6-BB3B7302DED9}" destId="{AC5C799A-3BF9-43E4-B2C5-A358349FF296}" srcOrd="2" destOrd="0" parTransId="{589372F7-FCAE-45DD-8805-42A8BE1112AC}" sibTransId="{0069A661-3F13-4EFA-B0B4-4AEA3DC12452}"/>
    <dgm:cxn modelId="{D9E5B37B-BDE0-440C-B51D-8013331D8111}" srcId="{B7B0D627-8C27-4461-ADF6-BB3B7302DED9}" destId="{A11546F1-D098-406F-A0F9-C9B9A479F9D1}" srcOrd="1" destOrd="0" parTransId="{0A76FEB7-0D9B-4D6A-9CED-8645F875E059}" sibTransId="{2F2D2339-8781-4CEA-ACD0-0282CD1EF4B5}"/>
    <dgm:cxn modelId="{79247E8E-97C3-41F6-B321-CA282A2B3E18}" type="presOf" srcId="{B7B0D627-8C27-4461-ADF6-BB3B7302DED9}" destId="{9ADE27EE-4388-4152-A5A2-1EECED131FBC}" srcOrd="0" destOrd="0" presId="urn:microsoft.com/office/officeart/2018/2/layout/IconVerticalSolidList"/>
    <dgm:cxn modelId="{9B730BA7-7157-4495-B019-22839CEAE9AF}" srcId="{B7B0D627-8C27-4461-ADF6-BB3B7302DED9}" destId="{5D84E0A8-23DB-473A-9D84-BE3057063CEF}" srcOrd="0" destOrd="0" parTransId="{5F3EF802-ECA3-49D0-ABC3-4DE94D81E6C6}" sibTransId="{58B651B4-12FD-49E1-B891-39E2C35AADC0}"/>
    <dgm:cxn modelId="{5E02B5DF-4C6E-430F-AFC1-7EAB341266A5}" type="presOf" srcId="{AC5C799A-3BF9-43E4-B2C5-A358349FF296}" destId="{7F96868C-0845-4C2C-9213-D6DCD55A9D1A}" srcOrd="0" destOrd="0" presId="urn:microsoft.com/office/officeart/2018/2/layout/IconVerticalSolidList"/>
    <dgm:cxn modelId="{2C8DA768-2B57-44C8-9581-C01526C911F9}" type="presParOf" srcId="{9ADE27EE-4388-4152-A5A2-1EECED131FBC}" destId="{4384B31B-4638-4378-8056-E70639D55BCF}" srcOrd="0" destOrd="0" presId="urn:microsoft.com/office/officeart/2018/2/layout/IconVerticalSolidList"/>
    <dgm:cxn modelId="{DA6CECB4-D945-451E-97AA-334479550D4F}" type="presParOf" srcId="{4384B31B-4638-4378-8056-E70639D55BCF}" destId="{1C6B3A25-942F-4346-A403-B5EA217B9211}" srcOrd="0" destOrd="0" presId="urn:microsoft.com/office/officeart/2018/2/layout/IconVerticalSolidList"/>
    <dgm:cxn modelId="{C8FCB19B-A3DE-4C44-BBE5-4A30BF3A7448}" type="presParOf" srcId="{4384B31B-4638-4378-8056-E70639D55BCF}" destId="{A53B391C-945F-4E6D-93EC-DCD604926943}" srcOrd="1" destOrd="0" presId="urn:microsoft.com/office/officeart/2018/2/layout/IconVerticalSolidList"/>
    <dgm:cxn modelId="{E500142A-63B5-4FFD-8063-D12315A212AC}" type="presParOf" srcId="{4384B31B-4638-4378-8056-E70639D55BCF}" destId="{341C42A5-9DE3-4746-BA7D-3DB73A4FA4DA}" srcOrd="2" destOrd="0" presId="urn:microsoft.com/office/officeart/2018/2/layout/IconVerticalSolidList"/>
    <dgm:cxn modelId="{FA4EC13F-70BE-4FFD-8F47-598CB12D4AF7}" type="presParOf" srcId="{4384B31B-4638-4378-8056-E70639D55BCF}" destId="{2D416257-EBC0-4E50-ABC6-523E45C04EC8}" srcOrd="3" destOrd="0" presId="urn:microsoft.com/office/officeart/2018/2/layout/IconVerticalSolidList"/>
    <dgm:cxn modelId="{691863AF-4E95-4005-A94C-B01E38CBB069}" type="presParOf" srcId="{9ADE27EE-4388-4152-A5A2-1EECED131FBC}" destId="{FA872798-9745-4F49-AC8C-355956DB9114}" srcOrd="1" destOrd="0" presId="urn:microsoft.com/office/officeart/2018/2/layout/IconVerticalSolidList"/>
    <dgm:cxn modelId="{8C52A0C8-31F8-48BB-8BC9-39A26B0CD5B8}" type="presParOf" srcId="{9ADE27EE-4388-4152-A5A2-1EECED131FBC}" destId="{17F79A5B-1AC1-45BF-9DBE-0F6F25369510}" srcOrd="2" destOrd="0" presId="urn:microsoft.com/office/officeart/2018/2/layout/IconVerticalSolidList"/>
    <dgm:cxn modelId="{E1C4A492-5D81-4076-B664-4E8A1E4B85A4}" type="presParOf" srcId="{17F79A5B-1AC1-45BF-9DBE-0F6F25369510}" destId="{27196513-77F1-4C82-9E90-F5286AA655F8}" srcOrd="0" destOrd="0" presId="urn:microsoft.com/office/officeart/2018/2/layout/IconVerticalSolidList"/>
    <dgm:cxn modelId="{D4BB9BB6-B415-4E61-BC18-D17F5460BCF7}" type="presParOf" srcId="{17F79A5B-1AC1-45BF-9DBE-0F6F25369510}" destId="{5629B351-3449-423B-8972-D5D63BE25F9C}" srcOrd="1" destOrd="0" presId="urn:microsoft.com/office/officeart/2018/2/layout/IconVerticalSolidList"/>
    <dgm:cxn modelId="{65815B83-91F4-4EF6-A3F4-B36B90709095}" type="presParOf" srcId="{17F79A5B-1AC1-45BF-9DBE-0F6F25369510}" destId="{51471B94-2020-48AB-AA63-1189A038F5D8}" srcOrd="2" destOrd="0" presId="urn:microsoft.com/office/officeart/2018/2/layout/IconVerticalSolidList"/>
    <dgm:cxn modelId="{6E8444F9-9A56-466F-A281-1C9DA67A389F}" type="presParOf" srcId="{17F79A5B-1AC1-45BF-9DBE-0F6F25369510}" destId="{913D4857-66B0-4246-9208-B1F00B0BB2E9}" srcOrd="3" destOrd="0" presId="urn:microsoft.com/office/officeart/2018/2/layout/IconVerticalSolidList"/>
    <dgm:cxn modelId="{4DA322B1-B449-4A0E-99F7-FFDF45B8AA9A}" type="presParOf" srcId="{9ADE27EE-4388-4152-A5A2-1EECED131FBC}" destId="{A178F12A-517E-4774-B757-22EF750FBDBD}" srcOrd="3" destOrd="0" presId="urn:microsoft.com/office/officeart/2018/2/layout/IconVerticalSolidList"/>
    <dgm:cxn modelId="{77C0E745-9848-4252-9EFA-5B5E6E2E6A1F}" type="presParOf" srcId="{9ADE27EE-4388-4152-A5A2-1EECED131FBC}" destId="{B38023CC-16FE-410F-8EF3-0837C82CEF9D}" srcOrd="4" destOrd="0" presId="urn:microsoft.com/office/officeart/2018/2/layout/IconVerticalSolidList"/>
    <dgm:cxn modelId="{19CCC48F-2B75-4ECC-A36A-405B385A47A6}" type="presParOf" srcId="{B38023CC-16FE-410F-8EF3-0837C82CEF9D}" destId="{535373BA-D859-4E12-AA6F-0C5B5E10D27F}" srcOrd="0" destOrd="0" presId="urn:microsoft.com/office/officeart/2018/2/layout/IconVerticalSolidList"/>
    <dgm:cxn modelId="{425260F4-3B3E-4A15-9D4F-80B9251AA30F}" type="presParOf" srcId="{B38023CC-16FE-410F-8EF3-0837C82CEF9D}" destId="{75632CFC-E01D-4D3F-989B-5FD2E98EC87D}" srcOrd="1" destOrd="0" presId="urn:microsoft.com/office/officeart/2018/2/layout/IconVerticalSolidList"/>
    <dgm:cxn modelId="{237F7C26-A46C-4D13-B29C-D8E99A999C15}" type="presParOf" srcId="{B38023CC-16FE-410F-8EF3-0837C82CEF9D}" destId="{95AA7DA0-B77B-40BD-93B4-5B901814D68C}" srcOrd="2" destOrd="0" presId="urn:microsoft.com/office/officeart/2018/2/layout/IconVerticalSolidList"/>
    <dgm:cxn modelId="{47682383-A08D-47AC-B142-A51F5ED498C1}" type="presParOf" srcId="{B38023CC-16FE-410F-8EF3-0837C82CEF9D}" destId="{7F96868C-0845-4C2C-9213-D6DCD55A9D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17834-D182-4111-8AD5-DA9C4274DAB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F10AA6B-44AD-4730-BF7E-986B9B54013A}">
      <dgm:prSet/>
      <dgm:spPr/>
      <dgm:t>
        <a:bodyPr/>
        <a:lstStyle/>
        <a:p>
          <a:pPr>
            <a:defRPr b="1"/>
          </a:pPr>
          <a:r>
            <a:rPr lang="en-US"/>
            <a:t>Birds:</a:t>
          </a:r>
        </a:p>
      </dgm:t>
    </dgm:pt>
    <dgm:pt modelId="{210829C4-6D43-4253-BB0F-9E19A75003A8}" type="parTrans" cxnId="{3413BDA8-C933-4B85-B086-060D116D285D}">
      <dgm:prSet/>
      <dgm:spPr/>
      <dgm:t>
        <a:bodyPr/>
        <a:lstStyle/>
        <a:p>
          <a:endParaRPr lang="en-US"/>
        </a:p>
      </dgm:t>
    </dgm:pt>
    <dgm:pt modelId="{B9AF04DB-9110-41D1-8062-E4337A5BC1F1}" type="sibTrans" cxnId="{3413BDA8-C933-4B85-B086-060D116D285D}">
      <dgm:prSet/>
      <dgm:spPr/>
      <dgm:t>
        <a:bodyPr/>
        <a:lstStyle/>
        <a:p>
          <a:endParaRPr lang="en-US"/>
        </a:p>
      </dgm:t>
    </dgm:pt>
    <dgm:pt modelId="{1DB55E85-83D6-4C2A-90AF-20FE24E804E8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http://www.vision.caltech.edu/visipedia/CUB-200-2011.html</a:t>
          </a:r>
          <a:endParaRPr lang="en-US"/>
        </a:p>
      </dgm:t>
    </dgm:pt>
    <dgm:pt modelId="{DE410553-0542-4374-AA78-382855FB3324}" type="parTrans" cxnId="{D736C8F0-5698-45CF-8862-FACFB08B0385}">
      <dgm:prSet/>
      <dgm:spPr/>
      <dgm:t>
        <a:bodyPr/>
        <a:lstStyle/>
        <a:p>
          <a:endParaRPr lang="en-US"/>
        </a:p>
      </dgm:t>
    </dgm:pt>
    <dgm:pt modelId="{E0770EEC-DF77-4BF2-8864-2006228C9686}" type="sibTrans" cxnId="{D736C8F0-5698-45CF-8862-FACFB08B0385}">
      <dgm:prSet/>
      <dgm:spPr/>
      <dgm:t>
        <a:bodyPr/>
        <a:lstStyle/>
        <a:p>
          <a:endParaRPr lang="en-US"/>
        </a:p>
      </dgm:t>
    </dgm:pt>
    <dgm:pt modelId="{6990924D-6232-48CE-93C5-B6DE2047E800}">
      <dgm:prSet/>
      <dgm:spPr/>
      <dgm:t>
        <a:bodyPr/>
        <a:lstStyle/>
        <a:p>
          <a:pPr>
            <a:defRPr b="1"/>
          </a:pPr>
          <a:r>
            <a:rPr lang="en-US"/>
            <a:t>Flowers:</a:t>
          </a:r>
        </a:p>
      </dgm:t>
    </dgm:pt>
    <dgm:pt modelId="{705567CC-EFDD-4B68-8B41-28CFFDD32F7E}" type="parTrans" cxnId="{F7F1DB90-3846-438B-9AA5-F6B1056D0E27}">
      <dgm:prSet/>
      <dgm:spPr/>
      <dgm:t>
        <a:bodyPr/>
        <a:lstStyle/>
        <a:p>
          <a:endParaRPr lang="en-US"/>
        </a:p>
      </dgm:t>
    </dgm:pt>
    <dgm:pt modelId="{15246BDD-E2AA-4DB7-821C-B632AD973CF4}" type="sibTrans" cxnId="{F7F1DB90-3846-438B-9AA5-F6B1056D0E27}">
      <dgm:prSet/>
      <dgm:spPr/>
      <dgm:t>
        <a:bodyPr/>
        <a:lstStyle/>
        <a:p>
          <a:endParaRPr lang="en-US"/>
        </a:p>
      </dgm:t>
    </dgm:pt>
    <dgm:pt modelId="{775C7FFA-FC25-4CD5-9073-DEF13D06B67F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http://www.robots.ox.ac.uk/~vgg/data/flowers/102/</a:t>
          </a:r>
          <a:endParaRPr lang="en-US"/>
        </a:p>
      </dgm:t>
    </dgm:pt>
    <dgm:pt modelId="{63AC3BD4-35CC-435A-8E06-62CBA7F5D255}" type="parTrans" cxnId="{9FC4F826-67DD-4D13-9213-83898207E5A6}">
      <dgm:prSet/>
      <dgm:spPr/>
      <dgm:t>
        <a:bodyPr/>
        <a:lstStyle/>
        <a:p>
          <a:endParaRPr lang="en-US"/>
        </a:p>
      </dgm:t>
    </dgm:pt>
    <dgm:pt modelId="{FE8B3392-1C7F-40AC-B35F-3F1C1BC4647A}" type="sibTrans" cxnId="{9FC4F826-67DD-4D13-9213-83898207E5A6}">
      <dgm:prSet/>
      <dgm:spPr/>
      <dgm:t>
        <a:bodyPr/>
        <a:lstStyle/>
        <a:p>
          <a:endParaRPr lang="en-US"/>
        </a:p>
      </dgm:t>
    </dgm:pt>
    <dgm:pt modelId="{46A916B3-0950-46CB-B09B-7353BB5EC79A}" type="pres">
      <dgm:prSet presAssocID="{B5717834-D182-4111-8AD5-DA9C4274DAB3}" presName="root" presStyleCnt="0">
        <dgm:presLayoutVars>
          <dgm:dir/>
          <dgm:resizeHandles val="exact"/>
        </dgm:presLayoutVars>
      </dgm:prSet>
      <dgm:spPr/>
    </dgm:pt>
    <dgm:pt modelId="{F8698450-D420-4BDA-8B59-130329FE48B1}" type="pres">
      <dgm:prSet presAssocID="{DF10AA6B-44AD-4730-BF7E-986B9B54013A}" presName="compNode" presStyleCnt="0"/>
      <dgm:spPr/>
    </dgm:pt>
    <dgm:pt modelId="{41E0C5FE-7E77-4275-AACB-DEEF2B26555F}" type="pres">
      <dgm:prSet presAssocID="{DF10AA6B-44AD-4730-BF7E-986B9B54013A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1E9D8566-0302-4C19-A976-219905B17F90}" type="pres">
      <dgm:prSet presAssocID="{DF10AA6B-44AD-4730-BF7E-986B9B54013A}" presName="iconSpace" presStyleCnt="0"/>
      <dgm:spPr/>
    </dgm:pt>
    <dgm:pt modelId="{924E9D47-E783-4E40-88B9-C6EA897B4551}" type="pres">
      <dgm:prSet presAssocID="{DF10AA6B-44AD-4730-BF7E-986B9B54013A}" presName="parTx" presStyleLbl="revTx" presStyleIdx="0" presStyleCnt="4">
        <dgm:presLayoutVars>
          <dgm:chMax val="0"/>
          <dgm:chPref val="0"/>
        </dgm:presLayoutVars>
      </dgm:prSet>
      <dgm:spPr/>
    </dgm:pt>
    <dgm:pt modelId="{1622CE26-5BE8-409E-B710-AEC600150EC5}" type="pres">
      <dgm:prSet presAssocID="{DF10AA6B-44AD-4730-BF7E-986B9B54013A}" presName="txSpace" presStyleCnt="0"/>
      <dgm:spPr/>
    </dgm:pt>
    <dgm:pt modelId="{5EFB3500-06E7-4AFF-89ED-7DF3C181D23A}" type="pres">
      <dgm:prSet presAssocID="{DF10AA6B-44AD-4730-BF7E-986B9B54013A}" presName="desTx" presStyleLbl="revTx" presStyleIdx="1" presStyleCnt="4">
        <dgm:presLayoutVars/>
      </dgm:prSet>
      <dgm:spPr/>
    </dgm:pt>
    <dgm:pt modelId="{7CD2408C-2FA3-4611-B2CE-BBAC361C31C5}" type="pres">
      <dgm:prSet presAssocID="{B9AF04DB-9110-41D1-8062-E4337A5BC1F1}" presName="sibTrans" presStyleCnt="0"/>
      <dgm:spPr/>
    </dgm:pt>
    <dgm:pt modelId="{A538D31A-6D33-40F8-B405-8E3C982DC80D}" type="pres">
      <dgm:prSet presAssocID="{6990924D-6232-48CE-93C5-B6DE2047E800}" presName="compNode" presStyleCnt="0"/>
      <dgm:spPr/>
    </dgm:pt>
    <dgm:pt modelId="{7591BE52-ABB9-4E56-A768-B06DEF626EC0}" type="pres">
      <dgm:prSet presAssocID="{6990924D-6232-48CE-93C5-B6DE2047E800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146C0097-DCB9-41F2-A732-62DDD5451A80}" type="pres">
      <dgm:prSet presAssocID="{6990924D-6232-48CE-93C5-B6DE2047E800}" presName="iconSpace" presStyleCnt="0"/>
      <dgm:spPr/>
    </dgm:pt>
    <dgm:pt modelId="{272B351B-FE1C-4B68-8D22-B2C004AF9BAE}" type="pres">
      <dgm:prSet presAssocID="{6990924D-6232-48CE-93C5-B6DE2047E800}" presName="parTx" presStyleLbl="revTx" presStyleIdx="2" presStyleCnt="4">
        <dgm:presLayoutVars>
          <dgm:chMax val="0"/>
          <dgm:chPref val="0"/>
        </dgm:presLayoutVars>
      </dgm:prSet>
      <dgm:spPr/>
    </dgm:pt>
    <dgm:pt modelId="{B5E98F41-2ED3-4E46-895B-DF46365C3BED}" type="pres">
      <dgm:prSet presAssocID="{6990924D-6232-48CE-93C5-B6DE2047E800}" presName="txSpace" presStyleCnt="0"/>
      <dgm:spPr/>
    </dgm:pt>
    <dgm:pt modelId="{114501B2-7071-4F12-B717-3C4DC447F943}" type="pres">
      <dgm:prSet presAssocID="{6990924D-6232-48CE-93C5-B6DE2047E800}" presName="desTx" presStyleLbl="revTx" presStyleIdx="3" presStyleCnt="4">
        <dgm:presLayoutVars/>
      </dgm:prSet>
      <dgm:spPr/>
    </dgm:pt>
  </dgm:ptLst>
  <dgm:cxnLst>
    <dgm:cxn modelId="{E7F2F805-497B-4D93-9CD6-BF1774B54B94}" type="presOf" srcId="{775C7FFA-FC25-4CD5-9073-DEF13D06B67F}" destId="{114501B2-7071-4F12-B717-3C4DC447F943}" srcOrd="0" destOrd="0" presId="urn:microsoft.com/office/officeart/2018/2/layout/IconLabelDescriptionList"/>
    <dgm:cxn modelId="{F797E21D-15B5-4D5A-954B-CE049D681911}" type="presOf" srcId="{B5717834-D182-4111-8AD5-DA9C4274DAB3}" destId="{46A916B3-0950-46CB-B09B-7353BB5EC79A}" srcOrd="0" destOrd="0" presId="urn:microsoft.com/office/officeart/2018/2/layout/IconLabelDescriptionList"/>
    <dgm:cxn modelId="{9FC4F826-67DD-4D13-9213-83898207E5A6}" srcId="{6990924D-6232-48CE-93C5-B6DE2047E800}" destId="{775C7FFA-FC25-4CD5-9073-DEF13D06B67F}" srcOrd="0" destOrd="0" parTransId="{63AC3BD4-35CC-435A-8E06-62CBA7F5D255}" sibTransId="{FE8B3392-1C7F-40AC-B35F-3F1C1BC4647A}"/>
    <dgm:cxn modelId="{65BFD729-781D-42B9-9B46-0AF516025BCD}" type="presOf" srcId="{1DB55E85-83D6-4C2A-90AF-20FE24E804E8}" destId="{5EFB3500-06E7-4AFF-89ED-7DF3C181D23A}" srcOrd="0" destOrd="0" presId="urn:microsoft.com/office/officeart/2018/2/layout/IconLabelDescriptionList"/>
    <dgm:cxn modelId="{3AC8297D-31B3-4313-8B85-BD4291FF803F}" type="presOf" srcId="{6990924D-6232-48CE-93C5-B6DE2047E800}" destId="{272B351B-FE1C-4B68-8D22-B2C004AF9BAE}" srcOrd="0" destOrd="0" presId="urn:microsoft.com/office/officeart/2018/2/layout/IconLabelDescriptionList"/>
    <dgm:cxn modelId="{F7F1DB90-3846-438B-9AA5-F6B1056D0E27}" srcId="{B5717834-D182-4111-8AD5-DA9C4274DAB3}" destId="{6990924D-6232-48CE-93C5-B6DE2047E800}" srcOrd="1" destOrd="0" parTransId="{705567CC-EFDD-4B68-8B41-28CFFDD32F7E}" sibTransId="{15246BDD-E2AA-4DB7-821C-B632AD973CF4}"/>
    <dgm:cxn modelId="{3413BDA8-C933-4B85-B086-060D116D285D}" srcId="{B5717834-D182-4111-8AD5-DA9C4274DAB3}" destId="{DF10AA6B-44AD-4730-BF7E-986B9B54013A}" srcOrd="0" destOrd="0" parTransId="{210829C4-6D43-4253-BB0F-9E19A75003A8}" sibTransId="{B9AF04DB-9110-41D1-8062-E4337A5BC1F1}"/>
    <dgm:cxn modelId="{F9116DB4-9753-43E1-BB30-7710A7536D3E}" type="presOf" srcId="{DF10AA6B-44AD-4730-BF7E-986B9B54013A}" destId="{924E9D47-E783-4E40-88B9-C6EA897B4551}" srcOrd="0" destOrd="0" presId="urn:microsoft.com/office/officeart/2018/2/layout/IconLabelDescriptionList"/>
    <dgm:cxn modelId="{D736C8F0-5698-45CF-8862-FACFB08B0385}" srcId="{DF10AA6B-44AD-4730-BF7E-986B9B54013A}" destId="{1DB55E85-83D6-4C2A-90AF-20FE24E804E8}" srcOrd="0" destOrd="0" parTransId="{DE410553-0542-4374-AA78-382855FB3324}" sibTransId="{E0770EEC-DF77-4BF2-8864-2006228C9686}"/>
    <dgm:cxn modelId="{33001EAF-7D02-49E1-9E8B-C8BD8FE48F69}" type="presParOf" srcId="{46A916B3-0950-46CB-B09B-7353BB5EC79A}" destId="{F8698450-D420-4BDA-8B59-130329FE48B1}" srcOrd="0" destOrd="0" presId="urn:microsoft.com/office/officeart/2018/2/layout/IconLabelDescriptionList"/>
    <dgm:cxn modelId="{30F85187-F148-43C9-AB84-C3CC11F3D146}" type="presParOf" srcId="{F8698450-D420-4BDA-8B59-130329FE48B1}" destId="{41E0C5FE-7E77-4275-AACB-DEEF2B26555F}" srcOrd="0" destOrd="0" presId="urn:microsoft.com/office/officeart/2018/2/layout/IconLabelDescriptionList"/>
    <dgm:cxn modelId="{40DBEAAC-23CD-402E-B42F-5AA616A69A09}" type="presParOf" srcId="{F8698450-D420-4BDA-8B59-130329FE48B1}" destId="{1E9D8566-0302-4C19-A976-219905B17F90}" srcOrd="1" destOrd="0" presId="urn:microsoft.com/office/officeart/2018/2/layout/IconLabelDescriptionList"/>
    <dgm:cxn modelId="{B6F081BB-15FA-4FCE-AEB8-6A1AF0A22ADF}" type="presParOf" srcId="{F8698450-D420-4BDA-8B59-130329FE48B1}" destId="{924E9D47-E783-4E40-88B9-C6EA897B4551}" srcOrd="2" destOrd="0" presId="urn:microsoft.com/office/officeart/2018/2/layout/IconLabelDescriptionList"/>
    <dgm:cxn modelId="{212330D5-8091-436A-B55A-3352126857F8}" type="presParOf" srcId="{F8698450-D420-4BDA-8B59-130329FE48B1}" destId="{1622CE26-5BE8-409E-B710-AEC600150EC5}" srcOrd="3" destOrd="0" presId="urn:microsoft.com/office/officeart/2018/2/layout/IconLabelDescriptionList"/>
    <dgm:cxn modelId="{013DBCC0-F603-4DAB-AD79-8813CBA7248B}" type="presParOf" srcId="{F8698450-D420-4BDA-8B59-130329FE48B1}" destId="{5EFB3500-06E7-4AFF-89ED-7DF3C181D23A}" srcOrd="4" destOrd="0" presId="urn:microsoft.com/office/officeart/2018/2/layout/IconLabelDescriptionList"/>
    <dgm:cxn modelId="{148175C1-973F-4194-8A5E-879086A695BC}" type="presParOf" srcId="{46A916B3-0950-46CB-B09B-7353BB5EC79A}" destId="{7CD2408C-2FA3-4611-B2CE-BBAC361C31C5}" srcOrd="1" destOrd="0" presId="urn:microsoft.com/office/officeart/2018/2/layout/IconLabelDescriptionList"/>
    <dgm:cxn modelId="{E88EA79F-1155-4995-8B70-105527BDC01E}" type="presParOf" srcId="{46A916B3-0950-46CB-B09B-7353BB5EC79A}" destId="{A538D31A-6D33-40F8-B405-8E3C982DC80D}" srcOrd="2" destOrd="0" presId="urn:microsoft.com/office/officeart/2018/2/layout/IconLabelDescriptionList"/>
    <dgm:cxn modelId="{6498A2D8-822C-475B-B9E9-F8102F400215}" type="presParOf" srcId="{A538D31A-6D33-40F8-B405-8E3C982DC80D}" destId="{7591BE52-ABB9-4E56-A768-B06DEF626EC0}" srcOrd="0" destOrd="0" presId="urn:microsoft.com/office/officeart/2018/2/layout/IconLabelDescriptionList"/>
    <dgm:cxn modelId="{91E79860-B336-43CB-AD35-BC2D2F3CDABF}" type="presParOf" srcId="{A538D31A-6D33-40F8-B405-8E3C982DC80D}" destId="{146C0097-DCB9-41F2-A732-62DDD5451A80}" srcOrd="1" destOrd="0" presId="urn:microsoft.com/office/officeart/2018/2/layout/IconLabelDescriptionList"/>
    <dgm:cxn modelId="{AC036034-6A7D-42DF-9097-6021D317F89C}" type="presParOf" srcId="{A538D31A-6D33-40F8-B405-8E3C982DC80D}" destId="{272B351B-FE1C-4B68-8D22-B2C004AF9BAE}" srcOrd="2" destOrd="0" presId="urn:microsoft.com/office/officeart/2018/2/layout/IconLabelDescriptionList"/>
    <dgm:cxn modelId="{A32180E5-E922-424C-9409-D937EADB5E45}" type="presParOf" srcId="{A538D31A-6D33-40F8-B405-8E3C982DC80D}" destId="{B5E98F41-2ED3-4E46-895B-DF46365C3BED}" srcOrd="3" destOrd="0" presId="urn:microsoft.com/office/officeart/2018/2/layout/IconLabelDescriptionList"/>
    <dgm:cxn modelId="{16B5AA69-161D-4B84-8B7B-3293E6CBBD8B}" type="presParOf" srcId="{A538D31A-6D33-40F8-B405-8E3C982DC80D}" destId="{114501B2-7071-4F12-B717-3C4DC447F94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B3A25-942F-4346-A403-B5EA217B921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B391C-945F-4E6D-93EC-DCD60492694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16257-EBC0-4E50-ABC6-523E45C04EC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 a realistic image based on the text description</a:t>
          </a:r>
        </a:p>
      </dsp:txBody>
      <dsp:txXfrm>
        <a:off x="1941716" y="718"/>
        <a:ext cx="4571887" cy="1681139"/>
      </dsp:txXfrm>
    </dsp:sp>
    <dsp:sp modelId="{27196513-77F1-4C82-9E90-F5286AA655F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9B351-3449-423B-8972-D5D63BE25F9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D4857-66B0-4246-9208-B1F00B0BB2E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Human written description</a:t>
          </a:r>
        </a:p>
      </dsp:txBody>
      <dsp:txXfrm>
        <a:off x="1941716" y="2102143"/>
        <a:ext cx="4571887" cy="1681139"/>
      </dsp:txXfrm>
    </dsp:sp>
    <dsp:sp modelId="{535373BA-D859-4E12-AA6F-0C5B5E10D27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32CFC-E01D-4D3F-989B-5FD2E98EC87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6868C-0845-4C2C-9213-D6DCD55A9D1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Generative adversarial network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0C5FE-7E77-4275-AACB-DEEF2B26555F}">
      <dsp:nvSpPr>
        <dsp:cNvPr id="0" name=""/>
        <dsp:cNvSpPr/>
      </dsp:nvSpPr>
      <dsp:spPr>
        <a:xfrm>
          <a:off x="568971" y="770195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E9D47-E783-4E40-88B9-C6EA897B4551}">
      <dsp:nvSpPr>
        <dsp:cNvPr id="0" name=""/>
        <dsp:cNvSpPr/>
      </dsp:nvSpPr>
      <dsp:spPr>
        <a:xfrm>
          <a:off x="568971" y="2400114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Birds:</a:t>
          </a:r>
        </a:p>
      </dsp:txBody>
      <dsp:txXfrm>
        <a:off x="568971" y="2400114"/>
        <a:ext cx="4311566" cy="646734"/>
      </dsp:txXfrm>
    </dsp:sp>
    <dsp:sp modelId="{5EFB3500-06E7-4AFF-89ED-7DF3C181D23A}">
      <dsp:nvSpPr>
        <dsp:cNvPr id="0" name=""/>
        <dsp:cNvSpPr/>
      </dsp:nvSpPr>
      <dsp:spPr>
        <a:xfrm>
          <a:off x="568971" y="3103068"/>
          <a:ext cx="4311566" cy="47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http://www.vision.caltech.edu/visipedia/CUB-200-2011.html</a:t>
          </a:r>
          <a:endParaRPr lang="en-US" sz="1700" kern="1200"/>
        </a:p>
      </dsp:txBody>
      <dsp:txXfrm>
        <a:off x="568971" y="3103068"/>
        <a:ext cx="4311566" cy="478074"/>
      </dsp:txXfrm>
    </dsp:sp>
    <dsp:sp modelId="{7591BE52-ABB9-4E56-A768-B06DEF626EC0}">
      <dsp:nvSpPr>
        <dsp:cNvPr id="0" name=""/>
        <dsp:cNvSpPr/>
      </dsp:nvSpPr>
      <dsp:spPr>
        <a:xfrm>
          <a:off x="5635062" y="770195"/>
          <a:ext cx="1509048" cy="15090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B351B-FE1C-4B68-8D22-B2C004AF9BAE}">
      <dsp:nvSpPr>
        <dsp:cNvPr id="0" name=""/>
        <dsp:cNvSpPr/>
      </dsp:nvSpPr>
      <dsp:spPr>
        <a:xfrm>
          <a:off x="5635062" y="2400114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Flowers:</a:t>
          </a:r>
        </a:p>
      </dsp:txBody>
      <dsp:txXfrm>
        <a:off x="5635062" y="2400114"/>
        <a:ext cx="4311566" cy="646734"/>
      </dsp:txXfrm>
    </dsp:sp>
    <dsp:sp modelId="{114501B2-7071-4F12-B717-3C4DC447F943}">
      <dsp:nvSpPr>
        <dsp:cNvPr id="0" name=""/>
        <dsp:cNvSpPr/>
      </dsp:nvSpPr>
      <dsp:spPr>
        <a:xfrm>
          <a:off x="5635062" y="3103068"/>
          <a:ext cx="4311566" cy="47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6"/>
            </a:rPr>
            <a:t>http://www.robots.ox.ac.uk/~vgg/data/flowers/102/</a:t>
          </a:r>
          <a:endParaRPr lang="en-US" sz="1700" kern="1200"/>
        </a:p>
      </dsp:txBody>
      <dsp:txXfrm>
        <a:off x="5635062" y="3103068"/>
        <a:ext cx="4311566" cy="47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3B4D-9688-B143-B968-8E5E3BEA2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2CFF5-B443-7F4C-8D31-25FEB6322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8768-6765-FA4F-AC31-49BCCF2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D101-D7D5-354C-B0E9-439A1E0C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9CBBD-16C0-2A4B-B74F-FAA0ECD6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8FE5-482D-034B-A62C-55D410FB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5481-5133-6F4D-88DD-F8DB2D35E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B52D-FF10-DE48-B216-67BB0AC4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0D70-C941-3349-93AE-FC17F22E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9D95-16D7-2441-A5F5-D0F3B4C2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B2E17-67EC-6647-B597-5B2A1E570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C812E-C3FC-F74B-9932-51DF084EC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E6C7-C3B1-C644-90CD-3D8DD381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723B-10AE-274E-B3CD-E2B80BA6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92A2-958F-B148-BCAA-85518A31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5A83-2DDA-8141-8FF9-8A555C33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4CA5-4D63-C94B-94E5-BB7C39D1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661D-6462-8444-92F2-403332A6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0448-2D68-9C4F-9C6F-E22E0D4F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3317-88E0-8641-9ACC-6E7DED89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D477-2094-3445-8708-BDDF2B00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1EC4-03B6-664A-BEFE-AC68E2CE0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77C0-1C2E-C242-8077-C078E30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3AF7-84EC-F240-BCFC-C24C8CA7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DBB9-F48E-8042-B9F5-39B97FC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1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CAF3-470F-8348-BDDF-ECC8238D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4037-C96C-5445-91A3-5065D2937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69713-5338-6941-BBFE-2EB511F58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AA0F9-0B98-FC4C-B889-0456ECF5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13A7-F8CF-C14C-9450-1A461916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DABDC-359F-B04C-A4E9-8817B611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4B1-39D2-1746-BCC0-60D3008D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C105-014F-2649-8FBE-774978FA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78848-42BE-3246-9471-5AFCCB973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A5D30-5007-D941-9965-02A1EB78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40843-FAF7-A944-B210-F75D410B4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6201B-9972-1B4C-83E8-AE3A4D8C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DD5B0-0148-7C4D-920C-B134F76E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5FA4C-2988-5D43-8B28-5C44D3FA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6288-AE05-BF4B-9683-8E91C62D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26269-C444-F349-8546-D03E7E39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24E3B-E8AE-C04F-B80C-030E85D3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E9FC-B0DA-6447-A141-E0823604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56023-4FD1-F745-8742-FADBDDC0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8BE9B-A59D-CD46-AF00-716F8543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BFEB0-0A39-9249-8E6D-B668B08E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2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B97-1E32-BC46-825F-A56DD8B6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D32D-0EDB-2047-A27E-F540F641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23A30-ED64-9147-916C-508F4B51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2840E-2C26-6B4A-8F24-F0087384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3A5F-1008-8347-AC7E-3D6FE571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3103-F776-EE46-A655-CB9D795A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1289-4088-4644-B2B3-2B2EDB39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11175-C819-184A-A783-74E0E8C27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C7679-C74A-F347-95E7-71FE653CD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CA083-AB41-6846-8382-B04B7EFC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09BF-C660-0547-B3E1-4FAF7AE2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6286-E90E-A14D-97EE-E8C014B8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C9D28-47E2-0044-B8F8-13498AE6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C798-BDC1-494F-9D73-89ADD5F2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57EB-1678-F54F-A31E-E4FAA5619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EA7D-0FC1-6748-83E4-88B659C37A0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B61C-C102-6148-9DBA-DD0DC62E8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36A1-176A-2A4E-B9D2-912B4DD9F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F1A0-6992-0A40-B613-DFBC4E702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025CD-0ABF-6E41-9E91-9C846266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TEXT TO IMAGE GENERATION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C2967-984E-DD4E-9D27-D4C56BCC5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200"/>
              <a:t>Pragya Gautam</a:t>
            </a:r>
          </a:p>
          <a:p>
            <a:pPr marL="342900" indent="-342900" algn="l">
              <a:buFontTx/>
              <a:buChar char="-"/>
            </a:pPr>
            <a:r>
              <a:rPr lang="en-US" sz="2200"/>
              <a:t>Vidhi Shah</a:t>
            </a:r>
          </a:p>
          <a:p>
            <a:pPr marL="342900" indent="-342900" algn="l">
              <a:buFontTx/>
              <a:buChar char="-"/>
            </a:pPr>
            <a:r>
              <a:rPr lang="en-US" sz="2200" err="1"/>
              <a:t>Sithara</a:t>
            </a:r>
            <a:r>
              <a:rPr lang="en-US" sz="2200"/>
              <a:t> Krishnamurthy</a:t>
            </a:r>
          </a:p>
          <a:p>
            <a:pPr marL="342900" indent="-342900" algn="l">
              <a:buFontTx/>
              <a:buChar char="-"/>
            </a:pPr>
            <a:r>
              <a:rPr lang="en-US" sz="2200" err="1"/>
              <a:t>Reetika</a:t>
            </a:r>
            <a:r>
              <a:rPr lang="en-US" sz="2200"/>
              <a:t> Goel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4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C9384-275D-9B4A-89A5-A58DA6A1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E0C26-0BBC-4AFA-93D7-403333346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250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11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ADBF-5432-3140-9B55-77E51CF8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09DEF2D-3871-4873-95DB-DAEB9C83A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81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53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67E87-9A54-4947-B856-C0D3B2A2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47A03-C856-3A4A-86E8-7E16A264F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56660"/>
            <a:ext cx="11496821" cy="310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D074-AC60-6F47-8CB4-45C62934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1" name="Graphic 6" descr="Smiling Face with No Fill">
            <a:extLst>
              <a:ext uri="{FF2B5EF4-FFF2-40B4-BE49-F238E27FC236}">
                <a16:creationId xmlns:a16="http://schemas.microsoft.com/office/drawing/2014/main" id="{26DC0CFF-8EB0-4A5E-BA04-4D8843B3D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6C36C13D-325C-4255-B5E7-8053E2272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8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 TO IMAGE GENERATION</vt:lpstr>
      <vt:lpstr>INTRODUCTION</vt:lpstr>
      <vt:lpstr>DATASET</vt:lpstr>
      <vt:lpstr>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IMAGE GENERATION</dc:title>
  <dc:creator>Vidhi Shah</dc:creator>
  <cp:lastModifiedBy>Vidhi Shah</cp:lastModifiedBy>
  <cp:revision>1</cp:revision>
  <dcterms:created xsi:type="dcterms:W3CDTF">2019-10-12T18:50:26Z</dcterms:created>
  <dcterms:modified xsi:type="dcterms:W3CDTF">2019-10-12T18:50:28Z</dcterms:modified>
</cp:coreProperties>
</file>